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5" r:id="rId3"/>
    <p:sldMasterId id="2147483725" r:id="rId4"/>
    <p:sldMasterId id="2147483740" r:id="rId5"/>
  </p:sldMasterIdLst>
  <p:notesMasterIdLst>
    <p:notesMasterId r:id="rId17"/>
  </p:notesMasterIdLst>
  <p:sldIdLst>
    <p:sldId id="257" r:id="rId6"/>
    <p:sldId id="258" r:id="rId7"/>
    <p:sldId id="259" r:id="rId8"/>
    <p:sldId id="270" r:id="rId9"/>
    <p:sldId id="262" r:id="rId10"/>
    <p:sldId id="260" r:id="rId11"/>
    <p:sldId id="267" r:id="rId12"/>
    <p:sldId id="265" r:id="rId13"/>
    <p:sldId id="268" r:id="rId14"/>
    <p:sldId id="271" r:id="rId15"/>
    <p:sldId id="269" r:id="rId1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1E71A-AF0A-431E-92D4-A56AC3787B14}" type="datetimeFigureOut">
              <a:rPr lang="tr-TR" smtClean="0"/>
              <a:t>12.02.2021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85B34-28EA-4839-84CA-B6A8098B118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0961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6039a3cf85_1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6039a3cf85_1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819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414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6CECD-46D2-466A-920A-8DDDC71C841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38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237C8-F311-4543-9B50-E63C6F1779C9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757A4-96A9-4C38-80D7-17B601884A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542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237C8-F311-4543-9B50-E63C6F1779C9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757A4-96A9-4C38-80D7-17B601884A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523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237C8-F311-4543-9B50-E63C6F1779C9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757A4-96A9-4C38-80D7-17B601884A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2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075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54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72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13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162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151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620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92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237C8-F311-4543-9B50-E63C6F1779C9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757A4-96A9-4C38-80D7-17B601884A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341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07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199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71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35515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690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258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0639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232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7661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40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237C8-F311-4543-9B50-E63C6F1779C9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757A4-96A9-4C38-80D7-17B601884A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05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332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978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1920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46612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425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4899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352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66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0417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422875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237C8-F311-4543-9B50-E63C6F1779C9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757A4-96A9-4C38-80D7-17B601884A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8843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093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763215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6708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5217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533408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846413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05681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439745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0791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371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183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237C8-F311-4543-9B50-E63C6F1779C9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757A4-96A9-4C38-80D7-17B601884A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1361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93049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32910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62242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11915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5953439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0871061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1082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57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74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5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237C8-F311-4543-9B50-E63C6F1779C9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757A4-96A9-4C38-80D7-17B601884A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4919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3517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39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45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56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82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3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03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237C8-F311-4543-9B50-E63C6F1779C9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757A4-96A9-4C38-80D7-17B601884A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909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237C8-F311-4543-9B50-E63C6F1779C9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757A4-96A9-4C38-80D7-17B601884A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10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237C8-F311-4543-9B50-E63C6F1779C9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757A4-96A9-4C38-80D7-17B601884A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86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237C8-F311-4543-9B50-E63C6F1779C9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757A4-96A9-4C38-80D7-17B601884A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13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7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9725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36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42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hyperlink" Target="https://www.facebook.com/groups/144669549475946" TargetMode="Externa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hyperlink" Target="http://www.dindersimateryal.com/" TargetMode="External"/><Relationship Id="rId10" Type="http://schemas.openxmlformats.org/officeDocument/2006/relationships/hyperlink" Target="https://www.dindersimateryal.com/?SyfNmb=4&amp;pt=G%C3%96R%C3%9C%C5%9E%20VE%20%C3%96NER%C4%B0" TargetMode="External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868/300/239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868/303/973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Ä°lgili resi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66" l="0" r="99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07" y="3124652"/>
            <a:ext cx="5314786" cy="373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1">
            <a:extLst>
              <a:ext uri="{FF2B5EF4-FFF2-40B4-BE49-F238E27FC236}">
                <a16:creationId xmlns:a16="http://schemas.microsoft.com/office/drawing/2014/main" id="{444AA60E-AFEE-4129-A2A7-59965EF18D4A}"/>
              </a:ext>
            </a:extLst>
          </p:cNvPr>
          <p:cNvGrpSpPr/>
          <p:nvPr/>
        </p:nvGrpSpPr>
        <p:grpSpPr>
          <a:xfrm>
            <a:off x="2004006" y="148189"/>
            <a:ext cx="9037982" cy="815926"/>
            <a:chOff x="5162842" y="5643978"/>
            <a:chExt cx="9037982" cy="815926"/>
          </a:xfrm>
        </p:grpSpPr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2EBF0431-154A-498B-B9A0-76EF8862D5F1}"/>
                </a:ext>
              </a:extLst>
            </p:cNvPr>
            <p:cNvSpPr/>
            <p:nvPr/>
          </p:nvSpPr>
          <p:spPr>
            <a:xfrm>
              <a:off x="5162842" y="5643978"/>
              <a:ext cx="8663994" cy="815926"/>
            </a:xfrm>
            <a:custGeom>
              <a:avLst/>
              <a:gdLst>
                <a:gd name="connsiteX0" fmla="*/ 562091 w 5419768"/>
                <a:gd name="connsiteY0" fmla="*/ 0 h 815926"/>
                <a:gd name="connsiteX1" fmla="*/ 5011805 w 5419768"/>
                <a:gd name="connsiteY1" fmla="*/ 0 h 815926"/>
                <a:gd name="connsiteX2" fmla="*/ 5419768 w 5419768"/>
                <a:gd name="connsiteY2" fmla="*/ 407963 h 815926"/>
                <a:gd name="connsiteX3" fmla="*/ 5011805 w 5419768"/>
                <a:gd name="connsiteY3" fmla="*/ 815926 h 815926"/>
                <a:gd name="connsiteX4" fmla="*/ 0 w 5419768"/>
                <a:gd name="connsiteY4" fmla="*/ 815926 h 815926"/>
                <a:gd name="connsiteX5" fmla="*/ 562091 w 5419768"/>
                <a:gd name="connsiteY5" fmla="*/ 0 h 8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9768" h="815926">
                  <a:moveTo>
                    <a:pt x="562091" y="0"/>
                  </a:moveTo>
                  <a:lnTo>
                    <a:pt x="5011805" y="0"/>
                  </a:lnTo>
                  <a:cubicBezTo>
                    <a:pt x="5237117" y="0"/>
                    <a:pt x="5419768" y="182651"/>
                    <a:pt x="5419768" y="407963"/>
                  </a:cubicBezTo>
                  <a:cubicBezTo>
                    <a:pt x="5419768" y="633275"/>
                    <a:pt x="5237117" y="815926"/>
                    <a:pt x="5011805" y="815926"/>
                  </a:cubicBezTo>
                  <a:lnTo>
                    <a:pt x="0" y="815926"/>
                  </a:lnTo>
                  <a:lnTo>
                    <a:pt x="562091" y="0"/>
                  </a:lnTo>
                  <a:close/>
                </a:path>
              </a:pathLst>
            </a:custGeom>
            <a:solidFill>
              <a:srgbClr val="F0F7F4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3">
              <a:extLst>
                <a:ext uri="{FF2B5EF4-FFF2-40B4-BE49-F238E27FC236}">
                  <a16:creationId xmlns:a16="http://schemas.microsoft.com/office/drawing/2014/main" id="{49AEEA49-8DDC-4608-87AA-863EEE5C2C99}"/>
                </a:ext>
              </a:extLst>
            </p:cNvPr>
            <p:cNvSpPr txBox="1"/>
            <p:nvPr/>
          </p:nvSpPr>
          <p:spPr>
            <a:xfrm>
              <a:off x="5909091" y="5790331"/>
              <a:ext cx="82917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r-TR" sz="2800" dirty="0" smtClean="0"/>
                <a:t>Bir Dua </a:t>
              </a:r>
              <a:r>
                <a:rPr lang="tr-TR" sz="2800" dirty="0"/>
                <a:t>T</a:t>
              </a:r>
              <a:r>
                <a:rPr lang="tr-TR" sz="2800" dirty="0" smtClean="0"/>
                <a:t>anıyorum: </a:t>
              </a:r>
              <a:r>
                <a:rPr lang="tr-TR" sz="2800" dirty="0" err="1"/>
                <a:t>S</a:t>
              </a:r>
              <a:r>
                <a:rPr lang="tr-TR" sz="2800" dirty="0" err="1" smtClean="0"/>
                <a:t>alli</a:t>
              </a:r>
              <a:r>
                <a:rPr lang="tr-TR" sz="2800" dirty="0" smtClean="0"/>
                <a:t> ve </a:t>
              </a:r>
              <a:r>
                <a:rPr lang="tr-TR" sz="2800" dirty="0" err="1"/>
                <a:t>B</a:t>
              </a:r>
              <a:r>
                <a:rPr lang="tr-TR" sz="2800" dirty="0" err="1" smtClean="0"/>
                <a:t>ârik</a:t>
              </a:r>
              <a:r>
                <a:rPr lang="tr-TR" sz="2800" dirty="0" smtClean="0"/>
                <a:t> Duaları ve Anlamları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: Shape 22">
            <a:extLst>
              <a:ext uri="{FF2B5EF4-FFF2-40B4-BE49-F238E27FC236}">
                <a16:creationId xmlns:a16="http://schemas.microsoft.com/office/drawing/2014/main" id="{E4C6A459-0D2A-4F9F-831B-F88D89BAD618}"/>
              </a:ext>
            </a:extLst>
          </p:cNvPr>
          <p:cNvSpPr/>
          <p:nvPr/>
        </p:nvSpPr>
        <p:spPr>
          <a:xfrm>
            <a:off x="1745673" y="185287"/>
            <a:ext cx="1191492" cy="815926"/>
          </a:xfrm>
          <a:custGeom>
            <a:avLst/>
            <a:gdLst>
              <a:gd name="connsiteX0" fmla="*/ 407963 w 1381345"/>
              <a:gd name="connsiteY0" fmla="*/ 0 h 815926"/>
              <a:gd name="connsiteX1" fmla="*/ 1381345 w 1381345"/>
              <a:gd name="connsiteY1" fmla="*/ 0 h 815926"/>
              <a:gd name="connsiteX2" fmla="*/ 819254 w 1381345"/>
              <a:gd name="connsiteY2" fmla="*/ 815926 h 815926"/>
              <a:gd name="connsiteX3" fmla="*/ 407963 w 1381345"/>
              <a:gd name="connsiteY3" fmla="*/ 815926 h 815926"/>
              <a:gd name="connsiteX4" fmla="*/ 0 w 1381345"/>
              <a:gd name="connsiteY4" fmla="*/ 407963 h 815926"/>
              <a:gd name="connsiteX5" fmla="*/ 407963 w 1381345"/>
              <a:gd name="connsiteY5" fmla="*/ 0 h 81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1345" h="815926">
                <a:moveTo>
                  <a:pt x="407963" y="0"/>
                </a:moveTo>
                <a:lnTo>
                  <a:pt x="1381345" y="0"/>
                </a:lnTo>
                <a:lnTo>
                  <a:pt x="819254" y="815926"/>
                </a:lnTo>
                <a:lnTo>
                  <a:pt x="407963" y="815926"/>
                </a:lnTo>
                <a:cubicBezTo>
                  <a:pt x="182651" y="815926"/>
                  <a:pt x="0" y="633275"/>
                  <a:pt x="0" y="407963"/>
                </a:cubicBezTo>
                <a:cubicBezTo>
                  <a:pt x="0" y="182651"/>
                  <a:pt x="182651" y="0"/>
                  <a:pt x="407963" y="0"/>
                </a:cubicBezTo>
                <a:close/>
              </a:path>
            </a:pathLst>
          </a:custGeom>
          <a:solidFill>
            <a:srgbClr val="33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29">
            <a:extLst>
              <a:ext uri="{FF2B5EF4-FFF2-40B4-BE49-F238E27FC236}">
                <a16:creationId xmlns:a16="http://schemas.microsoft.com/office/drawing/2014/main" id="{7BEE963A-A96D-439D-AB1F-38B6BC22E5E4}"/>
              </a:ext>
            </a:extLst>
          </p:cNvPr>
          <p:cNvSpPr txBox="1"/>
          <p:nvPr/>
        </p:nvSpPr>
        <p:spPr>
          <a:xfrm>
            <a:off x="2004006" y="168686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5534" l="0" r="531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783" y="1200338"/>
            <a:ext cx="5829300" cy="490537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65" b="52233" l="48366" r="990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587" y="312420"/>
            <a:ext cx="6141064" cy="5167725"/>
          </a:xfrm>
          <a:prstGeom prst="rect">
            <a:avLst/>
          </a:prstGeom>
        </p:spPr>
      </p:pic>
      <p:sp>
        <p:nvSpPr>
          <p:cNvPr id="19" name="İçerik Yer Tutucusu 2"/>
          <p:cNvSpPr txBox="1">
            <a:spLocks/>
          </p:cNvSpPr>
          <p:nvPr/>
        </p:nvSpPr>
        <p:spPr>
          <a:xfrm>
            <a:off x="6494603" y="3065262"/>
            <a:ext cx="4942892" cy="18215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dirty="0" smtClean="0"/>
              <a:t>Namazlarda hangi </a:t>
            </a:r>
            <a:r>
              <a:rPr lang="tr-TR" sz="4400" b="1" dirty="0" smtClean="0"/>
              <a:t>duaları</a:t>
            </a:r>
            <a:r>
              <a:rPr lang="tr-TR" sz="4400" dirty="0" smtClean="0"/>
              <a:t> okuruz?</a:t>
            </a:r>
            <a:endParaRPr lang="tr-TR" sz="7200" dirty="0" smtClean="0"/>
          </a:p>
        </p:txBody>
      </p:sp>
    </p:spTree>
    <p:extLst>
      <p:ext uri="{BB962C8B-B14F-4D97-AF65-F5344CB8AC3E}">
        <p14:creationId xmlns:p14="http://schemas.microsoft.com/office/powerpoint/2010/main" val="390997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82478" y="2582779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1">
              <a:defRPr/>
            </a:pPr>
            <a:r>
              <a:rPr lang="tr-TR" sz="2400" dirty="0">
                <a:solidFill>
                  <a:prstClr val="black"/>
                </a:solidFill>
              </a:rPr>
              <a:t>Allahümme Salli ve Allahümme Bârik dualarına salavat duaları denilmektedir.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88232" y="2582779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3</a:t>
            </a:r>
          </a:p>
        </p:txBody>
      </p:sp>
      <p:sp>
        <p:nvSpPr>
          <p:cNvPr id="8" name="Dikdörtgen 7"/>
          <p:cNvSpPr/>
          <p:nvPr/>
        </p:nvSpPr>
        <p:spPr>
          <a:xfrm>
            <a:off x="9568365" y="2579083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" name="X 1"/>
          <p:cNvSpPr/>
          <p:nvPr/>
        </p:nvSpPr>
        <p:spPr>
          <a:xfrm>
            <a:off x="11113703" y="2570228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" name="Onay 1"/>
          <p:cNvSpPr/>
          <p:nvPr/>
        </p:nvSpPr>
        <p:spPr>
          <a:xfrm>
            <a:off x="11204242" y="2554194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" name="D 1"/>
          <p:cNvSpPr/>
          <p:nvPr/>
        </p:nvSpPr>
        <p:spPr>
          <a:xfrm>
            <a:off x="9643168" y="264210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2" name="Y 1"/>
          <p:cNvSpPr/>
          <p:nvPr/>
        </p:nvSpPr>
        <p:spPr>
          <a:xfrm>
            <a:off x="10472283" y="264210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426343" y="653775"/>
            <a:ext cx="931545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defRPr/>
            </a:pPr>
            <a:r>
              <a:rPr lang="tr-TR" sz="2400" dirty="0" smtClean="0">
                <a:solidFill>
                  <a:prstClr val="black"/>
                </a:solidFill>
              </a:rPr>
              <a:t>  Allahümme </a:t>
            </a:r>
            <a:r>
              <a:rPr lang="tr-TR" sz="2400" dirty="0">
                <a:solidFill>
                  <a:prstClr val="black"/>
                </a:solidFill>
              </a:rPr>
              <a:t>Salli ve Allahümme Bârik duaları sadece </a:t>
            </a:r>
            <a:r>
              <a:rPr lang="tr-TR" sz="2400" dirty="0" smtClean="0">
                <a:solidFill>
                  <a:prstClr val="black"/>
                </a:solidFill>
              </a:rPr>
              <a:t>namazlarda</a:t>
            </a:r>
          </a:p>
          <a:p>
            <a:pPr>
              <a:defRPr/>
            </a:pP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>
                <a:solidFill>
                  <a:prstClr val="black"/>
                </a:solidFill>
              </a:rPr>
              <a:t>okunur.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112295" y="661137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1</a:t>
            </a:r>
          </a:p>
        </p:txBody>
      </p:sp>
      <p:sp>
        <p:nvSpPr>
          <p:cNvPr id="28" name="Dikdörtgen 27"/>
          <p:cNvSpPr/>
          <p:nvPr/>
        </p:nvSpPr>
        <p:spPr>
          <a:xfrm>
            <a:off x="9592428" y="651025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9" name="X 4"/>
          <p:cNvSpPr/>
          <p:nvPr/>
        </p:nvSpPr>
        <p:spPr>
          <a:xfrm>
            <a:off x="11137766" y="65500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0" name="Onay 3"/>
          <p:cNvSpPr/>
          <p:nvPr/>
        </p:nvSpPr>
        <p:spPr>
          <a:xfrm>
            <a:off x="11316536" y="584426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1" name="D 3"/>
          <p:cNvSpPr/>
          <p:nvPr/>
        </p:nvSpPr>
        <p:spPr>
          <a:xfrm>
            <a:off x="9667231" y="69479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2" name="Y 3"/>
          <p:cNvSpPr/>
          <p:nvPr/>
        </p:nvSpPr>
        <p:spPr>
          <a:xfrm>
            <a:off x="10496346" y="69479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48" name="Dikdörtgen 47"/>
          <p:cNvSpPr/>
          <p:nvPr/>
        </p:nvSpPr>
        <p:spPr>
          <a:xfrm>
            <a:off x="208547" y="4464227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1">
              <a:defRPr/>
            </a:pPr>
            <a:r>
              <a:rPr lang="tr-TR" sz="2400" dirty="0" smtClean="0">
                <a:solidFill>
                  <a:prstClr val="black"/>
                </a:solidFill>
              </a:rPr>
              <a:t>«Allahümme </a:t>
            </a:r>
            <a:r>
              <a:rPr lang="tr-TR" sz="2400" dirty="0" err="1">
                <a:solidFill>
                  <a:prstClr val="black"/>
                </a:solidFill>
              </a:rPr>
              <a:t>salli</a:t>
            </a:r>
            <a:r>
              <a:rPr lang="tr-TR" sz="2400" dirty="0">
                <a:solidFill>
                  <a:prstClr val="black"/>
                </a:solidFill>
              </a:rPr>
              <a:t> ala Muhammedin ve </a:t>
            </a:r>
            <a:r>
              <a:rPr lang="tr-TR" sz="2400" dirty="0" err="1">
                <a:solidFill>
                  <a:prstClr val="black"/>
                </a:solidFill>
              </a:rPr>
              <a:t>alâ</a:t>
            </a: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smtClean="0">
                <a:solidFill>
                  <a:prstClr val="black"/>
                </a:solidFill>
              </a:rPr>
              <a:t>âli Muhammed» </a:t>
            </a:r>
            <a:r>
              <a:rPr lang="tr-TR" sz="2400" dirty="0">
                <a:solidFill>
                  <a:prstClr val="black"/>
                </a:solidFill>
              </a:rPr>
              <a:t>bir salavat duasıdır.</a:t>
            </a:r>
          </a:p>
        </p:txBody>
      </p:sp>
      <p:sp>
        <p:nvSpPr>
          <p:cNvPr id="49" name="Dikdörtgen 48"/>
          <p:cNvSpPr/>
          <p:nvPr/>
        </p:nvSpPr>
        <p:spPr>
          <a:xfrm>
            <a:off x="82217" y="4464227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5</a:t>
            </a:r>
          </a:p>
        </p:txBody>
      </p:sp>
      <p:sp>
        <p:nvSpPr>
          <p:cNvPr id="50" name="Dikdörtgen 49"/>
          <p:cNvSpPr/>
          <p:nvPr/>
        </p:nvSpPr>
        <p:spPr>
          <a:xfrm>
            <a:off x="9594434" y="4460531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1" name="X 1"/>
          <p:cNvSpPr/>
          <p:nvPr/>
        </p:nvSpPr>
        <p:spPr>
          <a:xfrm>
            <a:off x="11139772" y="4451676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2" name="Onay 1"/>
          <p:cNvSpPr/>
          <p:nvPr/>
        </p:nvSpPr>
        <p:spPr>
          <a:xfrm>
            <a:off x="11236326" y="4403557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3" name="D 1"/>
          <p:cNvSpPr/>
          <p:nvPr/>
        </p:nvSpPr>
        <p:spPr>
          <a:xfrm>
            <a:off x="9669237" y="4523553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4" name="Y 1"/>
          <p:cNvSpPr/>
          <p:nvPr/>
        </p:nvSpPr>
        <p:spPr>
          <a:xfrm>
            <a:off x="10498352" y="4523553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69" name="Dikdörtgen 68"/>
          <p:cNvSpPr/>
          <p:nvPr/>
        </p:nvSpPr>
        <p:spPr>
          <a:xfrm>
            <a:off x="174457" y="3505200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1">
              <a:defRPr/>
            </a:pPr>
            <a:r>
              <a:rPr lang="tr-TR" sz="2400" dirty="0">
                <a:solidFill>
                  <a:prstClr val="black"/>
                </a:solidFill>
              </a:rPr>
              <a:t>Peygamberimize (s.a.v.) salavat getirmek için de istediğimiz yerde Allahümme Salli ve Allahümme Bârik dualarını </a:t>
            </a:r>
            <a:r>
              <a:rPr lang="tr-TR" sz="2400" dirty="0" smtClean="0">
                <a:solidFill>
                  <a:prstClr val="black"/>
                </a:solidFill>
              </a:rPr>
              <a:t>okuyabiliriz.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70" name="Dikdörtgen 69"/>
          <p:cNvSpPr/>
          <p:nvPr/>
        </p:nvSpPr>
        <p:spPr>
          <a:xfrm>
            <a:off x="80211" y="3505200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4</a:t>
            </a:r>
          </a:p>
        </p:txBody>
      </p:sp>
      <p:sp>
        <p:nvSpPr>
          <p:cNvPr id="71" name="Dikdörtgen 70"/>
          <p:cNvSpPr/>
          <p:nvPr/>
        </p:nvSpPr>
        <p:spPr>
          <a:xfrm>
            <a:off x="9560344" y="3501504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2" name="X 1"/>
          <p:cNvSpPr/>
          <p:nvPr/>
        </p:nvSpPr>
        <p:spPr>
          <a:xfrm>
            <a:off x="11105682" y="3492649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3" name="Onay 1"/>
          <p:cNvSpPr/>
          <p:nvPr/>
        </p:nvSpPr>
        <p:spPr>
          <a:xfrm>
            <a:off x="11196221" y="3476615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4" name="D 1"/>
          <p:cNvSpPr/>
          <p:nvPr/>
        </p:nvSpPr>
        <p:spPr>
          <a:xfrm>
            <a:off x="9635147" y="356452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5" name="Y 1"/>
          <p:cNvSpPr/>
          <p:nvPr/>
        </p:nvSpPr>
        <p:spPr>
          <a:xfrm>
            <a:off x="10464262" y="356452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76" name="Dikdörtgen 75"/>
          <p:cNvSpPr/>
          <p:nvPr/>
        </p:nvSpPr>
        <p:spPr>
          <a:xfrm>
            <a:off x="426343" y="1620912"/>
            <a:ext cx="931545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defRPr/>
            </a:pPr>
            <a:r>
              <a:rPr lang="tr-TR" sz="2400" dirty="0" smtClean="0">
                <a:solidFill>
                  <a:prstClr val="black"/>
                </a:solidFill>
              </a:rPr>
              <a:t>  Allahümme </a:t>
            </a:r>
            <a:r>
              <a:rPr lang="tr-TR" sz="2400" dirty="0">
                <a:solidFill>
                  <a:prstClr val="black"/>
                </a:solidFill>
              </a:rPr>
              <a:t>Salli ve Allahümme Bârik duaları </a:t>
            </a:r>
            <a:r>
              <a:rPr lang="tr-TR" sz="2400" dirty="0" smtClean="0">
                <a:solidFill>
                  <a:prstClr val="black"/>
                </a:solidFill>
              </a:rPr>
              <a:t>sadece</a:t>
            </a:r>
          </a:p>
          <a:p>
            <a:pPr>
              <a:defRPr/>
            </a:pPr>
            <a:r>
              <a:rPr lang="tr-TR" sz="2400" dirty="0">
                <a:solidFill>
                  <a:prstClr val="black"/>
                </a:solidFill>
              </a:rPr>
              <a:t>  </a:t>
            </a:r>
            <a:r>
              <a:rPr lang="tr-TR" sz="2400" dirty="0" smtClean="0">
                <a:solidFill>
                  <a:prstClr val="black"/>
                </a:solidFill>
              </a:rPr>
              <a:t>Peygamberimize </a:t>
            </a:r>
            <a:r>
              <a:rPr lang="tr-TR" sz="2400" dirty="0">
                <a:solidFill>
                  <a:prstClr val="black"/>
                </a:solidFill>
              </a:rPr>
              <a:t>dua ederiz.</a:t>
            </a:r>
          </a:p>
        </p:txBody>
      </p:sp>
      <p:sp>
        <p:nvSpPr>
          <p:cNvPr id="77" name="Dikdörtgen 76"/>
          <p:cNvSpPr/>
          <p:nvPr/>
        </p:nvSpPr>
        <p:spPr>
          <a:xfrm>
            <a:off x="112295" y="1628274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</a:t>
            </a:r>
          </a:p>
        </p:txBody>
      </p:sp>
      <p:sp>
        <p:nvSpPr>
          <p:cNvPr id="78" name="Dikdörtgen 77"/>
          <p:cNvSpPr/>
          <p:nvPr/>
        </p:nvSpPr>
        <p:spPr>
          <a:xfrm>
            <a:off x="9592428" y="1618162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9" name="X 4"/>
          <p:cNvSpPr/>
          <p:nvPr/>
        </p:nvSpPr>
        <p:spPr>
          <a:xfrm>
            <a:off x="11137766" y="1622139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0" name="Onay 3"/>
          <p:cNvSpPr/>
          <p:nvPr/>
        </p:nvSpPr>
        <p:spPr>
          <a:xfrm>
            <a:off x="11316536" y="1551563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1" name="D 3"/>
          <p:cNvSpPr/>
          <p:nvPr/>
        </p:nvSpPr>
        <p:spPr>
          <a:xfrm>
            <a:off x="9667231" y="1661932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2" name="Y 3"/>
          <p:cNvSpPr/>
          <p:nvPr/>
        </p:nvSpPr>
        <p:spPr>
          <a:xfrm>
            <a:off x="10496346" y="1661932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83" name="Dikdörtgen 82"/>
          <p:cNvSpPr/>
          <p:nvPr/>
        </p:nvSpPr>
        <p:spPr>
          <a:xfrm>
            <a:off x="142372" y="5406189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1">
              <a:defRPr/>
            </a:pPr>
            <a:r>
              <a:rPr lang="tr-TR" sz="2400" dirty="0">
                <a:solidFill>
                  <a:prstClr val="black"/>
                </a:solidFill>
              </a:rPr>
              <a:t>Allahümme Salli ve Allahümme Bârik duaları </a:t>
            </a:r>
            <a:r>
              <a:rPr lang="tr-TR" sz="2400" dirty="0" smtClean="0">
                <a:solidFill>
                  <a:prstClr val="black"/>
                </a:solidFill>
              </a:rPr>
              <a:t>namazların </a:t>
            </a:r>
            <a:r>
              <a:rPr lang="tr-TR" sz="2400" dirty="0">
                <a:solidFill>
                  <a:prstClr val="black"/>
                </a:solidFill>
              </a:rPr>
              <a:t>son oturuşlarında okunur. </a:t>
            </a:r>
          </a:p>
        </p:txBody>
      </p:sp>
      <p:sp>
        <p:nvSpPr>
          <p:cNvPr id="84" name="Dikdörtgen 83"/>
          <p:cNvSpPr/>
          <p:nvPr/>
        </p:nvSpPr>
        <p:spPr>
          <a:xfrm>
            <a:off x="64169" y="5374105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6</a:t>
            </a:r>
          </a:p>
        </p:txBody>
      </p:sp>
      <p:sp>
        <p:nvSpPr>
          <p:cNvPr id="85" name="Dikdörtgen 84"/>
          <p:cNvSpPr/>
          <p:nvPr/>
        </p:nvSpPr>
        <p:spPr>
          <a:xfrm>
            <a:off x="9528259" y="5402493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6" name="X 1"/>
          <p:cNvSpPr/>
          <p:nvPr/>
        </p:nvSpPr>
        <p:spPr>
          <a:xfrm>
            <a:off x="11073597" y="5393638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7" name="Onay 1"/>
          <p:cNvSpPr/>
          <p:nvPr/>
        </p:nvSpPr>
        <p:spPr>
          <a:xfrm>
            <a:off x="11164136" y="5377604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8" name="D 1"/>
          <p:cNvSpPr/>
          <p:nvPr/>
        </p:nvSpPr>
        <p:spPr>
          <a:xfrm>
            <a:off x="9603062" y="546551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9" name="Y 1"/>
          <p:cNvSpPr/>
          <p:nvPr/>
        </p:nvSpPr>
        <p:spPr>
          <a:xfrm>
            <a:off x="10432177" y="546551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91" name="Komut Düğmesi: Geri veya Önceki 90">
            <a:hlinkClick r:id="" action="ppaction://hlinkshowjump?jump=previousslide" highlightClick="1"/>
          </p:cNvPr>
          <p:cNvSpPr/>
          <p:nvPr/>
        </p:nvSpPr>
        <p:spPr>
          <a:xfrm>
            <a:off x="10938709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92" name="Komut Düğmesi: İleri veya Sonraki 91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8726905" y="0"/>
            <a:ext cx="3465095" cy="545432"/>
          </a:xfrm>
          <a:prstGeom prst="round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Doğru Yanlış Soruları</a:t>
            </a:r>
          </a:p>
        </p:txBody>
      </p:sp>
    </p:spTree>
    <p:extLst>
      <p:ext uri="{BB962C8B-B14F-4D97-AF65-F5344CB8AC3E}">
        <p14:creationId xmlns:p14="http://schemas.microsoft.com/office/powerpoint/2010/main" val="368528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29" grpId="0" animBg="1"/>
      <p:bldP spid="30" grpId="0" animBg="1"/>
      <p:bldP spid="31" grpId="0" animBg="1"/>
      <p:bldP spid="51" grpId="0" animBg="1"/>
      <p:bldP spid="52" grpId="0" animBg="1"/>
      <p:bldP spid="54" grpId="0" animBg="1"/>
      <p:bldP spid="72" grpId="0" animBg="1"/>
      <p:bldP spid="73" grpId="0" animBg="1"/>
      <p:bldP spid="75" grpId="0" animBg="1"/>
      <p:bldP spid="79" grpId="0" animBg="1"/>
      <p:bldP spid="80" grpId="0" animBg="1"/>
      <p:bldP spid="81" grpId="0" animBg="1"/>
      <p:bldP spid="86" grpId="0" animBg="1"/>
      <p:bldP spid="87" grpId="0" animBg="1"/>
      <p:bldP spid="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Yer Tutucusu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 b="22913"/>
          <a:stretch>
            <a:fillRect/>
          </a:stretch>
        </p:blipFill>
        <p:spPr>
          <a:xfrm>
            <a:off x="0" y="-329197"/>
            <a:ext cx="12192000" cy="3717032"/>
          </a:xfrm>
        </p:spPr>
      </p:pic>
      <p:sp>
        <p:nvSpPr>
          <p:cNvPr id="4" name="Rectangle 3"/>
          <p:cNvSpPr/>
          <p:nvPr/>
        </p:nvSpPr>
        <p:spPr>
          <a:xfrm rot="16200000">
            <a:off x="1455012" y="2561908"/>
            <a:ext cx="960000" cy="9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4268795" y="2561909"/>
            <a:ext cx="960000" cy="9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7082575" y="2561908"/>
            <a:ext cx="960000" cy="9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9896357" y="2561909"/>
            <a:ext cx="960000" cy="9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3011" y="4426452"/>
            <a:ext cx="2304000" cy="1002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2523" y="4426452"/>
            <a:ext cx="2304000" cy="1002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22035" y="4426452"/>
            <a:ext cx="2304000" cy="100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91547" y="4426452"/>
            <a:ext cx="23040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1160" y="3532804"/>
            <a:ext cx="2647705" cy="863521"/>
            <a:chOff x="4320398" y="1100003"/>
            <a:chExt cx="2874451" cy="647641"/>
          </a:xfrm>
        </p:grpSpPr>
        <p:sp>
          <p:nvSpPr>
            <p:cNvPr id="13" name="TextBox 12"/>
            <p:cNvSpPr txBox="1"/>
            <p:nvPr/>
          </p:nvSpPr>
          <p:spPr>
            <a:xfrm>
              <a:off x="4320399" y="1493728"/>
              <a:ext cx="287445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20398" y="1100003"/>
              <a:ext cx="28744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Hazırlayan </a:t>
              </a:r>
            </a:p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Mustafa YILDIRIM</a:t>
              </a:r>
            </a:p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DKAB Öğretmeni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30197" y="3617202"/>
            <a:ext cx="2647705" cy="669507"/>
            <a:chOff x="4320398" y="1245513"/>
            <a:chExt cx="2874451" cy="502130"/>
          </a:xfrm>
        </p:grpSpPr>
        <p:sp>
          <p:nvSpPr>
            <p:cNvPr id="16" name="TextBox 15"/>
            <p:cNvSpPr txBox="1"/>
            <p:nvPr/>
          </p:nvSpPr>
          <p:spPr>
            <a:xfrm>
              <a:off x="4320399" y="1493728"/>
              <a:ext cx="2874450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20398" y="1245513"/>
              <a:ext cx="2874450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Materyal Sitesi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079027" y="3787642"/>
            <a:ext cx="3059680" cy="601059"/>
            <a:chOff x="4320399" y="1192592"/>
            <a:chExt cx="3321707" cy="689509"/>
          </a:xfrm>
        </p:grpSpPr>
        <p:sp>
          <p:nvSpPr>
            <p:cNvPr id="22" name="TextBox 21"/>
            <p:cNvSpPr txBox="1"/>
            <p:nvPr/>
          </p:nvSpPr>
          <p:spPr>
            <a:xfrm>
              <a:off x="4320399" y="1493727"/>
              <a:ext cx="2874450" cy="38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20399" y="1192592"/>
              <a:ext cx="3321707" cy="38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ddm@dindersimateryal.com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24" name="Trapezoid 13"/>
          <p:cNvSpPr/>
          <p:nvPr/>
        </p:nvSpPr>
        <p:spPr>
          <a:xfrm>
            <a:off x="1690590" y="2835234"/>
            <a:ext cx="488845" cy="413348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Rounded Rectangle 7"/>
          <p:cNvSpPr/>
          <p:nvPr/>
        </p:nvSpPr>
        <p:spPr>
          <a:xfrm>
            <a:off x="7409921" y="2777728"/>
            <a:ext cx="305307" cy="528357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Rounded Rectangle 25"/>
          <p:cNvSpPr/>
          <p:nvPr/>
        </p:nvSpPr>
        <p:spPr>
          <a:xfrm>
            <a:off x="10188476" y="2777730"/>
            <a:ext cx="375763" cy="5283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8" name="Resim 27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t="4227" r="2750" b="4227"/>
          <a:stretch/>
        </p:blipFill>
        <p:spPr>
          <a:xfrm rot="10800000" flipV="1">
            <a:off x="4337970" y="2657201"/>
            <a:ext cx="821644" cy="773455"/>
          </a:xfrm>
          <a:prstGeom prst="rect">
            <a:avLst/>
          </a:prstGeom>
        </p:spPr>
      </p:pic>
      <p:sp>
        <p:nvSpPr>
          <p:cNvPr id="29" name="Dikdörtgen 28">
            <a:hlinkClick r:id="rId5"/>
          </p:cNvPr>
          <p:cNvSpPr/>
          <p:nvPr/>
        </p:nvSpPr>
        <p:spPr>
          <a:xfrm>
            <a:off x="3493170" y="3911385"/>
            <a:ext cx="26227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www.dindersimateryal.com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" name="Resim 29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1662" y="2601842"/>
            <a:ext cx="881827" cy="884540"/>
          </a:xfrm>
          <a:prstGeom prst="rect">
            <a:avLst/>
          </a:prstGeom>
        </p:spPr>
      </p:pic>
      <p:sp>
        <p:nvSpPr>
          <p:cNvPr id="31" name="Metin kutusu 30">
            <a:hlinkClick r:id="rId7"/>
          </p:cNvPr>
          <p:cNvSpPr txBox="1"/>
          <p:nvPr/>
        </p:nvSpPr>
        <p:spPr>
          <a:xfrm>
            <a:off x="6552575" y="3763489"/>
            <a:ext cx="2065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Din dersi Materyal</a:t>
            </a:r>
          </a:p>
        </p:txBody>
      </p:sp>
      <p:pic>
        <p:nvPicPr>
          <p:cNvPr id="33" name="Resim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119" y="2593639"/>
            <a:ext cx="801148" cy="801148"/>
          </a:xfrm>
          <a:prstGeom prst="rect">
            <a:avLst/>
          </a:prstGeom>
        </p:spPr>
      </p:pic>
      <p:sp>
        <p:nvSpPr>
          <p:cNvPr id="34" name="Dikdörtgen 33"/>
          <p:cNvSpPr/>
          <p:nvPr/>
        </p:nvSpPr>
        <p:spPr>
          <a:xfrm>
            <a:off x="0" y="4706495"/>
            <a:ext cx="12222797" cy="921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Derslerinizde kullanmak için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sunular üzerinde değişiklik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yapabilirsiniz</a:t>
            </a:r>
          </a:p>
          <a:p>
            <a:pPr marL="342900" marR="0" lvl="0" indent="-34290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Sunuları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kişisel web siteleri dışında diğer sosyal medya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sitelerinde kaynak göstererek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paylaşabilirsiniz.</a:t>
            </a:r>
          </a:p>
          <a:p>
            <a:pPr marL="342900" marR="0" lvl="0" indent="-34290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Eba, zoom, whatsapp vb. uygulamalar ile sunuları öğrencilerinize gönderebilirsiniz.  </a:t>
            </a:r>
          </a:p>
        </p:txBody>
      </p:sp>
      <p:sp>
        <p:nvSpPr>
          <p:cNvPr id="35" name="Dikdörtgen 34">
            <a:hlinkClick r:id="rId10"/>
          </p:cNvPr>
          <p:cNvSpPr/>
          <p:nvPr/>
        </p:nvSpPr>
        <p:spPr>
          <a:xfrm>
            <a:off x="7122912" y="5961754"/>
            <a:ext cx="5015795" cy="565295"/>
          </a:xfrm>
          <a:prstGeom prst="rect">
            <a:avLst/>
          </a:prstGeom>
          <a:solidFill>
            <a:srgbClr val="9A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Görüş ve önerileriniz için tıklayınız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1103445" y="1028734"/>
            <a:ext cx="587144" cy="480053"/>
          </a:xfrm>
          <a:prstGeom prst="roundRect">
            <a:avLst/>
          </a:prstGeom>
          <a:solidFill>
            <a:srgbClr val="F1F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Komut Düğmesi: Özel 31">
            <a:hlinkClick r:id="" action="ppaction://hlinkshowjump?jump=endshow" highlightClick="1"/>
          </p:cNvPr>
          <p:cNvSpPr/>
          <p:nvPr/>
        </p:nvSpPr>
        <p:spPr>
          <a:xfrm>
            <a:off x="508033" y="5994837"/>
            <a:ext cx="888984" cy="499128"/>
          </a:xfrm>
          <a:prstGeom prst="actionButtonBlank">
            <a:avLst/>
          </a:prstGeom>
          <a:solidFill>
            <a:srgbClr val="9A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Bitir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91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question mark thinking Sticker by Universal Kid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23" y="-533213"/>
            <a:ext cx="7359241" cy="735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İçerik Yer Tutucusu 2"/>
          <p:cNvSpPr>
            <a:spLocks noGrp="1"/>
          </p:cNvSpPr>
          <p:nvPr>
            <p:ph idx="1"/>
          </p:nvPr>
        </p:nvSpPr>
        <p:spPr>
          <a:xfrm>
            <a:off x="382080" y="2524716"/>
            <a:ext cx="5839214" cy="2147454"/>
          </a:xfrm>
          <a:solidFill>
            <a:schemeClr val="accent4">
              <a:lumMod val="40000"/>
              <a:lumOff val="60000"/>
            </a:schemeClr>
          </a:solidFill>
          <a:ln w="28575">
            <a:solidFill>
              <a:srgbClr val="75CB5D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tr-TR" sz="3200" b="1" smtClean="0"/>
              <a:t>“Salavat getirmek” </a:t>
            </a:r>
            <a:r>
              <a:rPr lang="tr-TR" sz="3200" smtClean="0"/>
              <a:t>ifadesini daha önce hiç duydunuz mu? Bu ifade ne anlama gelmektedir?</a:t>
            </a:r>
            <a:endParaRPr lang="tr-TR" sz="5400" dirty="0" smtClean="0"/>
          </a:p>
        </p:txBody>
      </p:sp>
    </p:spTree>
    <p:extLst>
      <p:ext uri="{BB962C8B-B14F-4D97-AF65-F5344CB8AC3E}">
        <p14:creationId xmlns:p14="http://schemas.microsoft.com/office/powerpoint/2010/main" val="11936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 txBox="1">
            <a:spLocks/>
          </p:cNvSpPr>
          <p:nvPr/>
        </p:nvSpPr>
        <p:spPr>
          <a:xfrm>
            <a:off x="2006215" y="242824"/>
            <a:ext cx="3373106" cy="7408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 cap="flat" cmpd="sng" algn="ctr">
            <a:solidFill>
              <a:srgbClr val="7030A0"/>
            </a:solidFill>
            <a:prstDash val="solid"/>
            <a:miter lim="800000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3200" dirty="0" smtClean="0"/>
              <a:t>Salavat getirmek</a:t>
            </a:r>
            <a:endParaRPr lang="tr-TR" sz="5400" dirty="0" smtClean="0"/>
          </a:p>
        </p:txBody>
      </p:sp>
      <p:sp>
        <p:nvSpPr>
          <p:cNvPr id="5" name="Aşağı Ok 4"/>
          <p:cNvSpPr/>
          <p:nvPr/>
        </p:nvSpPr>
        <p:spPr>
          <a:xfrm>
            <a:off x="3392031" y="1125414"/>
            <a:ext cx="601473" cy="167054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>
          <a:xfrm>
            <a:off x="276528" y="3076889"/>
            <a:ext cx="6832478" cy="23552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rgbClr val="7030A0"/>
            </a:solidFill>
            <a:prstDash val="solid"/>
            <a:miter lim="800000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i-FI" sz="3200" dirty="0"/>
              <a:t>“Allahümme salli ala Muhammedin ve </a:t>
            </a:r>
            <a:endParaRPr lang="tr-TR" sz="3200" dirty="0" smtClean="0"/>
          </a:p>
          <a:p>
            <a:pPr marL="0" indent="0">
              <a:buNone/>
            </a:pPr>
            <a:r>
              <a:rPr lang="tr-TR" sz="3200" dirty="0"/>
              <a:t> </a:t>
            </a:r>
            <a:r>
              <a:rPr lang="tr-TR" sz="3200" dirty="0" smtClean="0"/>
              <a:t>   </a:t>
            </a:r>
            <a:r>
              <a:rPr lang="fi-FI" sz="3200" dirty="0" smtClean="0"/>
              <a:t>alâ âli</a:t>
            </a:r>
            <a:r>
              <a:rPr lang="tr-TR" sz="3200" dirty="0" smtClean="0"/>
              <a:t> </a:t>
            </a:r>
            <a:r>
              <a:rPr lang="fi-FI" sz="3200" dirty="0" smtClean="0"/>
              <a:t>Muhammed”</a:t>
            </a:r>
            <a:endParaRPr lang="tr-TR" sz="3200" dirty="0" smtClean="0"/>
          </a:p>
          <a:p>
            <a:pPr>
              <a:buFont typeface="Wingdings" panose="05000000000000000000" pitchFamily="2" charset="2"/>
              <a:buChar char="Ø"/>
            </a:pPr>
            <a:endParaRPr lang="tr-TR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3600" dirty="0" err="1"/>
              <a:t>S</a:t>
            </a:r>
            <a:r>
              <a:rPr lang="tr-TR" sz="3600" dirty="0" err="1" smtClean="0"/>
              <a:t>allallahu</a:t>
            </a:r>
            <a:r>
              <a:rPr lang="tr-TR" sz="3600" dirty="0" smtClean="0"/>
              <a:t> </a:t>
            </a:r>
            <a:r>
              <a:rPr lang="tr-TR" sz="3600" dirty="0"/>
              <a:t>aleyhi ve </a:t>
            </a:r>
            <a:r>
              <a:rPr lang="tr-TR" sz="3600" dirty="0" err="1" smtClean="0"/>
              <a:t>sellem</a:t>
            </a:r>
            <a:endParaRPr lang="tr-TR" sz="4000" dirty="0" smtClean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l="45306" t="1" b="-1263"/>
          <a:stretch/>
        </p:blipFill>
        <p:spPr>
          <a:xfrm>
            <a:off x="7449528" y="186228"/>
            <a:ext cx="4325815" cy="62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4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35"/>
          <p:cNvGrpSpPr/>
          <p:nvPr/>
        </p:nvGrpSpPr>
        <p:grpSpPr>
          <a:xfrm>
            <a:off x="5575254" y="1519267"/>
            <a:ext cx="5046981" cy="3184328"/>
            <a:chOff x="238100" y="603575"/>
            <a:chExt cx="7144650" cy="4507825"/>
          </a:xfrm>
        </p:grpSpPr>
        <p:sp>
          <p:nvSpPr>
            <p:cNvPr id="1031" name="Google Shape;1031;p35">
              <a:hlinkClick r:id="" action="ppaction://hlinkshowjump?jump=nextslide"/>
            </p:cNvPr>
            <p:cNvSpPr/>
            <p:nvPr/>
          </p:nvSpPr>
          <p:spPr>
            <a:xfrm>
              <a:off x="3232475" y="2089250"/>
              <a:ext cx="1029650" cy="1092875"/>
            </a:xfrm>
            <a:custGeom>
              <a:avLst/>
              <a:gdLst/>
              <a:ahLst/>
              <a:cxnLst/>
              <a:rect l="l" t="t" r="r" b="b"/>
              <a:pathLst>
                <a:path w="41186" h="43715" extrusionOk="0">
                  <a:moveTo>
                    <a:pt x="6659" y="1"/>
                  </a:moveTo>
                  <a:cubicBezTo>
                    <a:pt x="6129" y="1"/>
                    <a:pt x="5639" y="51"/>
                    <a:pt x="5196" y="157"/>
                  </a:cubicBezTo>
                  <a:cubicBezTo>
                    <a:pt x="5196" y="157"/>
                    <a:pt x="0" y="820"/>
                    <a:pt x="23" y="12340"/>
                  </a:cubicBezTo>
                  <a:cubicBezTo>
                    <a:pt x="47" y="23691"/>
                    <a:pt x="255" y="43715"/>
                    <a:pt x="6298" y="43715"/>
                  </a:cubicBezTo>
                  <a:cubicBezTo>
                    <a:pt x="6388" y="43715"/>
                    <a:pt x="6479" y="43710"/>
                    <a:pt x="6572" y="43701"/>
                  </a:cubicBezTo>
                  <a:cubicBezTo>
                    <a:pt x="12882" y="43089"/>
                    <a:pt x="41185" y="24970"/>
                    <a:pt x="40349" y="20714"/>
                  </a:cubicBezTo>
                  <a:cubicBezTo>
                    <a:pt x="39556" y="16680"/>
                    <a:pt x="16325" y="1"/>
                    <a:pt x="66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238100" y="603575"/>
              <a:ext cx="7144650" cy="4507825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283750" y="4284400"/>
              <a:ext cx="7068150" cy="214175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3168925" y="2049700"/>
              <a:ext cx="1165600" cy="1174725"/>
            </a:xfrm>
            <a:custGeom>
              <a:avLst/>
              <a:gdLst/>
              <a:ahLst/>
              <a:cxnLst/>
              <a:rect l="l" t="t" r="r" b="b"/>
              <a:pathLst>
                <a:path w="46624" h="46989" extrusionOk="0">
                  <a:moveTo>
                    <a:pt x="8147" y="3301"/>
                  </a:moveTo>
                  <a:cubicBezTo>
                    <a:pt x="10494" y="3301"/>
                    <a:pt x="14710" y="5374"/>
                    <a:pt x="16299" y="6102"/>
                  </a:cubicBezTo>
                  <a:cubicBezTo>
                    <a:pt x="21052" y="8278"/>
                    <a:pt x="25577" y="11022"/>
                    <a:pt x="29892" y="13960"/>
                  </a:cubicBezTo>
                  <a:cubicBezTo>
                    <a:pt x="33165" y="16189"/>
                    <a:pt x="36760" y="18565"/>
                    <a:pt x="39398" y="21560"/>
                  </a:cubicBezTo>
                  <a:cubicBezTo>
                    <a:pt x="41607" y="24071"/>
                    <a:pt x="39444" y="25701"/>
                    <a:pt x="37248" y="27631"/>
                  </a:cubicBezTo>
                  <a:cubicBezTo>
                    <a:pt x="29939" y="34064"/>
                    <a:pt x="20443" y="39324"/>
                    <a:pt x="11375" y="42814"/>
                  </a:cubicBezTo>
                  <a:cubicBezTo>
                    <a:pt x="10430" y="43178"/>
                    <a:pt x="9504" y="43553"/>
                    <a:pt x="8996" y="43553"/>
                  </a:cubicBezTo>
                  <a:cubicBezTo>
                    <a:pt x="8882" y="43553"/>
                    <a:pt x="8789" y="43534"/>
                    <a:pt x="8722" y="43492"/>
                  </a:cubicBezTo>
                  <a:cubicBezTo>
                    <a:pt x="7682" y="42835"/>
                    <a:pt x="7177" y="41025"/>
                    <a:pt x="6834" y="39955"/>
                  </a:cubicBezTo>
                  <a:cubicBezTo>
                    <a:pt x="5550" y="35962"/>
                    <a:pt x="5234" y="31593"/>
                    <a:pt x="5065" y="27426"/>
                  </a:cubicBezTo>
                  <a:cubicBezTo>
                    <a:pt x="4864" y="22440"/>
                    <a:pt x="4988" y="17420"/>
                    <a:pt x="5469" y="12452"/>
                  </a:cubicBezTo>
                  <a:cubicBezTo>
                    <a:pt x="5690" y="10151"/>
                    <a:pt x="5661" y="5459"/>
                    <a:pt x="7148" y="3490"/>
                  </a:cubicBezTo>
                  <a:lnTo>
                    <a:pt x="7148" y="3490"/>
                  </a:lnTo>
                  <a:cubicBezTo>
                    <a:pt x="7415" y="3358"/>
                    <a:pt x="7755" y="3301"/>
                    <a:pt x="8147" y="3301"/>
                  </a:cubicBezTo>
                  <a:close/>
                  <a:moveTo>
                    <a:pt x="8690" y="1"/>
                  </a:moveTo>
                  <a:cubicBezTo>
                    <a:pt x="6915" y="1"/>
                    <a:pt x="5217" y="423"/>
                    <a:pt x="3795" y="1558"/>
                  </a:cubicBezTo>
                  <a:cubicBezTo>
                    <a:pt x="3702" y="1632"/>
                    <a:pt x="3618" y="1705"/>
                    <a:pt x="3542" y="1777"/>
                  </a:cubicBezTo>
                  <a:lnTo>
                    <a:pt x="3542" y="1777"/>
                  </a:lnTo>
                  <a:cubicBezTo>
                    <a:pt x="3483" y="1826"/>
                    <a:pt x="3427" y="1878"/>
                    <a:pt x="3376" y="1933"/>
                  </a:cubicBezTo>
                  <a:cubicBezTo>
                    <a:pt x="1254" y="4195"/>
                    <a:pt x="1111" y="8585"/>
                    <a:pt x="784" y="11463"/>
                  </a:cubicBezTo>
                  <a:cubicBezTo>
                    <a:pt x="139" y="17147"/>
                    <a:pt x="1" y="22915"/>
                    <a:pt x="273" y="28626"/>
                  </a:cubicBezTo>
                  <a:cubicBezTo>
                    <a:pt x="525" y="33924"/>
                    <a:pt x="683" y="46989"/>
                    <a:pt x="8103" y="46989"/>
                  </a:cubicBezTo>
                  <a:cubicBezTo>
                    <a:pt x="8624" y="46989"/>
                    <a:pt x="9180" y="46924"/>
                    <a:pt x="9775" y="46788"/>
                  </a:cubicBezTo>
                  <a:cubicBezTo>
                    <a:pt x="14982" y="45598"/>
                    <a:pt x="20140" y="42583"/>
                    <a:pt x="24762" y="40027"/>
                  </a:cubicBezTo>
                  <a:cubicBezTo>
                    <a:pt x="30302" y="36966"/>
                    <a:pt x="35876" y="33642"/>
                    <a:pt x="40658" y="29463"/>
                  </a:cubicBezTo>
                  <a:cubicBezTo>
                    <a:pt x="42917" y="27493"/>
                    <a:pt x="46624" y="24333"/>
                    <a:pt x="44955" y="21013"/>
                  </a:cubicBezTo>
                  <a:cubicBezTo>
                    <a:pt x="43140" y="17403"/>
                    <a:pt x="38154" y="14468"/>
                    <a:pt x="34991" y="12241"/>
                  </a:cubicBezTo>
                  <a:cubicBezTo>
                    <a:pt x="29454" y="8341"/>
                    <a:pt x="23530" y="4761"/>
                    <a:pt x="17255" y="2179"/>
                  </a:cubicBezTo>
                  <a:cubicBezTo>
                    <a:pt x="14803" y="1170"/>
                    <a:pt x="11641" y="1"/>
                    <a:pt x="869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1030425" y="4338525"/>
              <a:ext cx="124700" cy="632250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567000" y="4480475"/>
              <a:ext cx="314075" cy="294800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1781050" y="4375575"/>
              <a:ext cx="117100" cy="637100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1252775" y="4493275"/>
              <a:ext cx="184450" cy="339175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1451225" y="4505075"/>
              <a:ext cx="184375" cy="337375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6438550" y="4374275"/>
              <a:ext cx="117850" cy="656450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5508325" y="4425050"/>
              <a:ext cx="150225" cy="667725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6991600" y="4424000"/>
              <a:ext cx="188650" cy="149975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6597875" y="4463975"/>
              <a:ext cx="209750" cy="182225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6978525" y="4696425"/>
              <a:ext cx="195475" cy="174150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595625" y="4774175"/>
              <a:ext cx="229675" cy="151875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5761950" y="4564800"/>
              <a:ext cx="353400" cy="375925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6058275" y="4538425"/>
              <a:ext cx="206450" cy="144950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6060775" y="4706700"/>
              <a:ext cx="241350" cy="47200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6079250" y="4805450"/>
              <a:ext cx="247650" cy="151375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0" name="Google Shape;1050;p35"/>
          <p:cNvSpPr txBox="1">
            <a:spLocks noGrp="1"/>
          </p:cNvSpPr>
          <p:nvPr>
            <p:ph type="subTitle" idx="4294967295"/>
          </p:nvPr>
        </p:nvSpPr>
        <p:spPr>
          <a:xfrm>
            <a:off x="1666267" y="2652950"/>
            <a:ext cx="329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lnSpc>
                <a:spcPct val="100000"/>
              </a:lnSpc>
              <a:buClrTx/>
              <a:buSzTx/>
              <a:buNone/>
              <a:defRPr/>
            </a:pPr>
            <a:r>
              <a:rPr lang="tr-TR" sz="4000" kern="1200" dirty="0">
                <a:solidFill>
                  <a:schemeClr val="tx1"/>
                </a:solidFill>
                <a:latin typeface="Calibri" panose="020F0502020204030204"/>
              </a:rPr>
              <a:t>Video izliyoruz </a:t>
            </a:r>
          </a:p>
        </p:txBody>
      </p:sp>
      <p:sp>
        <p:nvSpPr>
          <p:cNvPr id="1051" name="Google Shape;1051;p35"/>
          <p:cNvSpPr/>
          <p:nvPr/>
        </p:nvSpPr>
        <p:spPr>
          <a:xfrm>
            <a:off x="1841251" y="4001400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2" name="Google Shape;1052;p35"/>
          <p:cNvSpPr/>
          <p:nvPr/>
        </p:nvSpPr>
        <p:spPr>
          <a:xfrm>
            <a:off x="1841251" y="2265867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050" name="Picture 2" descr="https://lh3.googleusercontent.com/8P_KIzdtWNClKZx5kKR8CyG6uqb1KMd9SSSrVDA4AI-ioBsmS0NhuGLUaHLHdOLepGaVM3gKA9HSO_yaqL0oJoPXuJPLssEKYStDNBtiHnqxQZw5c9tez65zWzzlFunMvRFIkkCNR2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393" y="0"/>
            <a:ext cx="1455607" cy="145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33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5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367" end="105767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9903"/>
            <a:ext cx="12192000" cy="674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2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2936692" y="349807"/>
            <a:ext cx="7233013" cy="8283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dirty="0" err="1" smtClean="0">
                <a:solidFill>
                  <a:schemeClr val="tx1"/>
                </a:solidFill>
              </a:rPr>
              <a:t>Sallİ</a:t>
            </a:r>
            <a:r>
              <a:rPr lang="tr-TR" sz="4400" dirty="0" smtClean="0">
                <a:solidFill>
                  <a:schemeClr val="tx1"/>
                </a:solidFill>
              </a:rPr>
              <a:t> </a:t>
            </a:r>
            <a:r>
              <a:rPr lang="tr-TR" sz="4400" dirty="0">
                <a:solidFill>
                  <a:schemeClr val="tx1"/>
                </a:solidFill>
              </a:rPr>
              <a:t>ve </a:t>
            </a:r>
            <a:r>
              <a:rPr lang="tr-TR" sz="4400" dirty="0" err="1" smtClean="0">
                <a:solidFill>
                  <a:schemeClr val="tx1"/>
                </a:solidFill>
              </a:rPr>
              <a:t>Barik</a:t>
            </a:r>
            <a:r>
              <a:rPr lang="tr-TR" sz="4400" dirty="0" smtClean="0">
                <a:solidFill>
                  <a:schemeClr val="tx1"/>
                </a:solidFill>
              </a:rPr>
              <a:t> Duaları: Okunuş</a:t>
            </a:r>
            <a:endParaRPr lang="tr-TR" sz="34400" dirty="0">
              <a:solidFill>
                <a:schemeClr val="tx1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10307" y="1863970"/>
            <a:ext cx="5685692" cy="3416320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tr-TR" sz="3600" dirty="0" smtClean="0"/>
              <a:t>“Allahümme </a:t>
            </a:r>
            <a:r>
              <a:rPr lang="tr-TR" sz="3600" dirty="0" err="1"/>
              <a:t>salli</a:t>
            </a:r>
            <a:r>
              <a:rPr lang="tr-TR" sz="3600" dirty="0"/>
              <a:t> </a:t>
            </a:r>
            <a:r>
              <a:rPr lang="tr-TR" sz="3600" dirty="0" err="1"/>
              <a:t>alâ</a:t>
            </a:r>
            <a:r>
              <a:rPr lang="tr-TR" sz="3600" dirty="0"/>
              <a:t> Muhamme­din ve </a:t>
            </a:r>
            <a:r>
              <a:rPr lang="tr-TR" sz="3600" dirty="0" err="1"/>
              <a:t>alâ</a:t>
            </a:r>
            <a:r>
              <a:rPr lang="tr-TR" sz="3600" dirty="0"/>
              <a:t> âli Muhammed. </a:t>
            </a:r>
            <a:r>
              <a:rPr lang="tr-TR" sz="3600" dirty="0" err="1"/>
              <a:t>Kemâ</a:t>
            </a:r>
            <a:r>
              <a:rPr lang="tr-TR" sz="3600" dirty="0"/>
              <a:t> </a:t>
            </a:r>
            <a:r>
              <a:rPr lang="tr-TR" sz="3600" dirty="0" err="1"/>
              <a:t>salleyte</a:t>
            </a:r>
            <a:r>
              <a:rPr lang="tr-TR" sz="3600" dirty="0"/>
              <a:t> </a:t>
            </a:r>
            <a:r>
              <a:rPr lang="tr-TR" sz="3600" dirty="0" err="1"/>
              <a:t>alâ</a:t>
            </a:r>
            <a:r>
              <a:rPr lang="tr-TR" sz="3600" dirty="0"/>
              <a:t> </a:t>
            </a:r>
            <a:r>
              <a:rPr lang="tr-TR" sz="3600" dirty="0" err="1"/>
              <a:t>İbrâhîme</a:t>
            </a:r>
            <a:r>
              <a:rPr lang="tr-TR" sz="3600" dirty="0"/>
              <a:t> ve </a:t>
            </a:r>
            <a:r>
              <a:rPr lang="tr-TR" sz="3600" dirty="0" err="1"/>
              <a:t>alâ</a:t>
            </a:r>
            <a:r>
              <a:rPr lang="tr-TR" sz="3600" dirty="0"/>
              <a:t> âli </a:t>
            </a:r>
            <a:r>
              <a:rPr lang="tr-TR" sz="3600" dirty="0" err="1"/>
              <a:t>İbrâhîm</a:t>
            </a:r>
            <a:r>
              <a:rPr lang="tr-TR" sz="3600" dirty="0"/>
              <a:t>. </a:t>
            </a:r>
            <a:r>
              <a:rPr lang="tr-TR" sz="3600" dirty="0" err="1"/>
              <a:t>İnneke</a:t>
            </a:r>
            <a:r>
              <a:rPr lang="tr-TR" sz="3600" dirty="0"/>
              <a:t> </a:t>
            </a:r>
            <a:r>
              <a:rPr lang="tr-TR" sz="3600" dirty="0" err="1"/>
              <a:t>hamîdün</a:t>
            </a:r>
            <a:r>
              <a:rPr lang="tr-TR" sz="3600" dirty="0"/>
              <a:t> </a:t>
            </a:r>
            <a:r>
              <a:rPr lang="tr-TR" sz="3600" dirty="0" err="1"/>
              <a:t>mecîd</a:t>
            </a:r>
            <a:r>
              <a:rPr lang="tr-TR" sz="3600" dirty="0"/>
              <a:t>."</a:t>
            </a:r>
          </a:p>
        </p:txBody>
      </p:sp>
      <p:sp>
        <p:nvSpPr>
          <p:cNvPr id="8" name="Dikdörtgen 7"/>
          <p:cNvSpPr/>
          <p:nvPr/>
        </p:nvSpPr>
        <p:spPr>
          <a:xfrm>
            <a:off x="6553199" y="1863970"/>
            <a:ext cx="5439509" cy="3416320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tr-TR" sz="3600" dirty="0" smtClean="0"/>
              <a:t>“Allahümme </a:t>
            </a:r>
            <a:r>
              <a:rPr lang="tr-TR" sz="3600" dirty="0" err="1" smtClean="0"/>
              <a:t>bârik</a:t>
            </a:r>
            <a:r>
              <a:rPr lang="tr-TR" sz="3600" dirty="0" smtClean="0"/>
              <a:t> </a:t>
            </a:r>
            <a:r>
              <a:rPr lang="tr-TR" sz="3600" dirty="0" err="1" smtClean="0"/>
              <a:t>alâ</a:t>
            </a:r>
            <a:r>
              <a:rPr lang="tr-TR" sz="3600" dirty="0" smtClean="0"/>
              <a:t> Muham­medin ve </a:t>
            </a:r>
            <a:r>
              <a:rPr lang="tr-TR" sz="3600" dirty="0" err="1" smtClean="0"/>
              <a:t>alâ</a:t>
            </a:r>
            <a:r>
              <a:rPr lang="tr-TR" sz="3600" dirty="0" smtClean="0"/>
              <a:t> âli Muhammed. </a:t>
            </a:r>
            <a:r>
              <a:rPr lang="tr-TR" sz="3600" dirty="0" err="1" smtClean="0"/>
              <a:t>Kemâ</a:t>
            </a:r>
            <a:r>
              <a:rPr lang="tr-TR" sz="3600" dirty="0" smtClean="0"/>
              <a:t> </a:t>
            </a:r>
            <a:r>
              <a:rPr lang="tr-TR" sz="3600" dirty="0" err="1" smtClean="0"/>
              <a:t>bârekte</a:t>
            </a:r>
            <a:r>
              <a:rPr lang="tr-TR" sz="3600" dirty="0" smtClean="0"/>
              <a:t> </a:t>
            </a:r>
            <a:r>
              <a:rPr lang="tr-TR" sz="3600" dirty="0" err="1" smtClean="0"/>
              <a:t>alâ</a:t>
            </a:r>
            <a:r>
              <a:rPr lang="tr-TR" sz="3600" dirty="0" smtClean="0"/>
              <a:t> </a:t>
            </a:r>
            <a:r>
              <a:rPr lang="tr-TR" sz="3600" dirty="0" err="1" smtClean="0"/>
              <a:t>İbrâhîme</a:t>
            </a:r>
            <a:r>
              <a:rPr lang="tr-TR" sz="3600" dirty="0" smtClean="0"/>
              <a:t> ve </a:t>
            </a:r>
            <a:r>
              <a:rPr lang="tr-TR" sz="3600" dirty="0" err="1" smtClean="0"/>
              <a:t>alâ</a:t>
            </a:r>
            <a:r>
              <a:rPr lang="tr-TR" sz="3600" dirty="0" smtClean="0"/>
              <a:t> âli </a:t>
            </a:r>
            <a:r>
              <a:rPr lang="tr-TR" sz="3600" dirty="0" err="1" smtClean="0"/>
              <a:t>İbrâhîm</a:t>
            </a:r>
            <a:r>
              <a:rPr lang="tr-TR" sz="3600" dirty="0" smtClean="0"/>
              <a:t>. </a:t>
            </a:r>
            <a:r>
              <a:rPr lang="tr-TR" sz="3600" dirty="0" err="1" smtClean="0"/>
              <a:t>İnneke</a:t>
            </a:r>
            <a:r>
              <a:rPr lang="tr-TR" sz="3600" dirty="0" smtClean="0"/>
              <a:t> </a:t>
            </a:r>
            <a:r>
              <a:rPr lang="tr-TR" sz="3600" dirty="0" err="1" smtClean="0"/>
              <a:t>hamîdün</a:t>
            </a:r>
            <a:r>
              <a:rPr lang="tr-TR" sz="3600" dirty="0" smtClean="0"/>
              <a:t> </a:t>
            </a:r>
            <a:r>
              <a:rPr lang="tr-TR" sz="3600" dirty="0" err="1" smtClean="0"/>
              <a:t>mecîd</a:t>
            </a:r>
            <a:r>
              <a:rPr lang="tr-TR" sz="3600" dirty="0" smtClean="0"/>
              <a:t>.”</a:t>
            </a:r>
            <a:endParaRPr lang="tr-TR" sz="3600" dirty="0"/>
          </a:p>
        </p:txBody>
      </p:sp>
      <p:sp>
        <p:nvSpPr>
          <p:cNvPr id="9" name="İçerik Yer Tutucusu 2"/>
          <p:cNvSpPr>
            <a:spLocks noGrp="1"/>
          </p:cNvSpPr>
          <p:nvPr>
            <p:ph idx="1"/>
          </p:nvPr>
        </p:nvSpPr>
        <p:spPr>
          <a:xfrm>
            <a:off x="3253153" y="5511344"/>
            <a:ext cx="5685692" cy="1015002"/>
          </a:xfrm>
          <a:solidFill>
            <a:schemeClr val="accent4">
              <a:lumMod val="40000"/>
              <a:lumOff val="60000"/>
            </a:schemeClr>
          </a:solidFill>
          <a:ln w="28575">
            <a:solidFill>
              <a:srgbClr val="75CB5D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tr-TR" sz="3200" dirty="0" smtClean="0"/>
              <a:t>Aradaki farkları bulunuz</a:t>
            </a:r>
            <a:endParaRPr lang="tr-TR" sz="5400" dirty="0" smtClean="0"/>
          </a:p>
        </p:txBody>
      </p:sp>
    </p:spTree>
    <p:extLst>
      <p:ext uri="{BB962C8B-B14F-4D97-AF65-F5344CB8AC3E}">
        <p14:creationId xmlns:p14="http://schemas.microsoft.com/office/powerpoint/2010/main" val="151479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sym typeface="Comfortaa"/>
            </a:endParaRP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06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3253153" y="70339"/>
            <a:ext cx="6084278" cy="6506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Sallİ</a:t>
            </a: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 Barik Duaları: Anlam</a:t>
            </a:r>
            <a:endParaRPr kumimoji="0" lang="tr-TR" sz="28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10307" y="853998"/>
            <a:ext cx="5685692" cy="4524315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tr-TR" sz="3600" dirty="0">
                <a:solidFill>
                  <a:prstClr val="black"/>
                </a:solidFill>
              </a:rPr>
              <a:t>Allah’ım! Muhammed’e ve </a:t>
            </a:r>
            <a:r>
              <a:rPr lang="tr-TR" sz="3600" dirty="0" smtClean="0">
                <a:solidFill>
                  <a:prstClr val="black"/>
                </a:solidFill>
              </a:rPr>
              <a:t>Muhammed’in ailesine </a:t>
            </a:r>
            <a:r>
              <a:rPr lang="tr-TR" sz="3600" dirty="0">
                <a:solidFill>
                  <a:prstClr val="black"/>
                </a:solidFill>
              </a:rPr>
              <a:t>rahmet eyle, onların şerefini </a:t>
            </a:r>
            <a:r>
              <a:rPr lang="tr-TR" sz="3600" dirty="0" smtClean="0">
                <a:solidFill>
                  <a:prstClr val="black"/>
                </a:solidFill>
              </a:rPr>
              <a:t>yücelt. İbrahim’e ve İbrahim’in </a:t>
            </a:r>
            <a:r>
              <a:rPr lang="tr-TR" sz="3600" dirty="0">
                <a:solidFill>
                  <a:prstClr val="black"/>
                </a:solidFill>
              </a:rPr>
              <a:t>ailesine rahmet </a:t>
            </a:r>
            <a:r>
              <a:rPr lang="tr-TR" sz="3600" dirty="0" smtClean="0">
                <a:solidFill>
                  <a:prstClr val="black"/>
                </a:solidFill>
              </a:rPr>
              <a:t>ettiğin gibi. Şüphesiz övülmeye </a:t>
            </a:r>
            <a:r>
              <a:rPr lang="tr-TR" sz="3600" dirty="0">
                <a:solidFill>
                  <a:prstClr val="black"/>
                </a:solidFill>
              </a:rPr>
              <a:t>layık yalnız sensin,</a:t>
            </a:r>
          </a:p>
          <a:p>
            <a:pPr lvl="0"/>
            <a:r>
              <a:rPr lang="tr-TR" sz="3600" dirty="0">
                <a:solidFill>
                  <a:prstClr val="black"/>
                </a:solidFill>
              </a:rPr>
              <a:t>şan ve şeref sahibi de sensin.</a:t>
            </a:r>
            <a:endParaRPr kumimoji="0" lang="tr-TR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6453555" y="853998"/>
            <a:ext cx="5539154" cy="4524315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tr-TR" sz="3600" dirty="0">
                <a:solidFill>
                  <a:prstClr val="black"/>
                </a:solidFill>
              </a:rPr>
              <a:t>Allah’ım! Muhammed’e ve </a:t>
            </a:r>
            <a:r>
              <a:rPr lang="tr-TR" sz="3600" dirty="0" smtClean="0">
                <a:solidFill>
                  <a:prstClr val="black"/>
                </a:solidFill>
              </a:rPr>
              <a:t>Muhammed’in ailesine </a:t>
            </a:r>
            <a:r>
              <a:rPr lang="tr-TR" sz="3600" dirty="0">
                <a:solidFill>
                  <a:prstClr val="black"/>
                </a:solidFill>
              </a:rPr>
              <a:t>hayır ve bereket ver.</a:t>
            </a:r>
          </a:p>
          <a:p>
            <a:pPr lvl="0"/>
            <a:r>
              <a:rPr lang="tr-TR" sz="3600" dirty="0">
                <a:solidFill>
                  <a:prstClr val="black"/>
                </a:solidFill>
              </a:rPr>
              <a:t>İbrahim’e ve İbrahim’in ailesine verdiğin</a:t>
            </a:r>
          </a:p>
          <a:p>
            <a:pPr lvl="0"/>
            <a:r>
              <a:rPr lang="tr-TR" sz="3600" dirty="0" smtClean="0">
                <a:solidFill>
                  <a:prstClr val="black"/>
                </a:solidFill>
              </a:rPr>
              <a:t>gibi. Şüphesiz </a:t>
            </a:r>
            <a:r>
              <a:rPr lang="tr-TR" sz="3600" dirty="0">
                <a:solidFill>
                  <a:prstClr val="black"/>
                </a:solidFill>
              </a:rPr>
              <a:t>övülmeye layık yalnız </a:t>
            </a:r>
            <a:r>
              <a:rPr lang="tr-TR" sz="3600" dirty="0" smtClean="0">
                <a:solidFill>
                  <a:prstClr val="black"/>
                </a:solidFill>
              </a:rPr>
              <a:t>sensin, şan </a:t>
            </a:r>
            <a:r>
              <a:rPr lang="tr-TR" sz="3600" dirty="0">
                <a:solidFill>
                  <a:prstClr val="black"/>
                </a:solidFill>
              </a:rPr>
              <a:t>ve şeref sahibi de sensin.</a:t>
            </a:r>
            <a:endParaRPr kumimoji="0" lang="tr-TR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İçerik Yer Tutucusu 2"/>
          <p:cNvSpPr>
            <a:spLocks noGrp="1"/>
          </p:cNvSpPr>
          <p:nvPr>
            <p:ph idx="1"/>
          </p:nvPr>
        </p:nvSpPr>
        <p:spPr>
          <a:xfrm>
            <a:off x="3253153" y="5739943"/>
            <a:ext cx="5685692" cy="625687"/>
          </a:xfrm>
          <a:solidFill>
            <a:schemeClr val="accent4">
              <a:lumMod val="60000"/>
              <a:lumOff val="40000"/>
            </a:schemeClr>
          </a:solidFill>
          <a:ln w="28575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tr-TR" sz="3600" dirty="0" smtClean="0"/>
              <a:t>Aradaki farkları bulunuz.</a:t>
            </a:r>
            <a:endParaRPr lang="tr-TR" sz="6000" dirty="0" smtClean="0"/>
          </a:p>
        </p:txBody>
      </p:sp>
    </p:spTree>
    <p:extLst>
      <p:ext uri="{BB962C8B-B14F-4D97-AF65-F5344CB8AC3E}">
        <p14:creationId xmlns:p14="http://schemas.microsoft.com/office/powerpoint/2010/main" val="40148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sym typeface="Comfortaa"/>
            </a:endParaRP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19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azırlayan ve Paylaşım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345</Words>
  <Application>Microsoft Office PowerPoint</Application>
  <PresentationFormat>Geniş ekran</PresentationFormat>
  <Paragraphs>66</Paragraphs>
  <Slides>11</Slides>
  <Notes>3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5</vt:i4>
      </vt:variant>
      <vt:variant>
        <vt:lpstr>Slayt Başlıkları</vt:lpstr>
      </vt:variant>
      <vt:variant>
        <vt:i4>11</vt:i4>
      </vt:variant>
    </vt:vector>
  </HeadingPairs>
  <TitlesOfParts>
    <vt:vector size="26" baseType="lpstr">
      <vt:lpstr>맑은 고딕</vt:lpstr>
      <vt:lpstr>Arial</vt:lpstr>
      <vt:lpstr>Arial Nova</vt:lpstr>
      <vt:lpstr>Arial Unicode MS</vt:lpstr>
      <vt:lpstr>Bahnschrift SemiCondensed</vt:lpstr>
      <vt:lpstr>Calibri</vt:lpstr>
      <vt:lpstr>Calibri Light</vt:lpstr>
      <vt:lpstr>Comfortaa</vt:lpstr>
      <vt:lpstr>Permanent Marker</vt:lpstr>
      <vt:lpstr>Wingdings</vt:lpstr>
      <vt:lpstr>1_Office Teması</vt:lpstr>
      <vt:lpstr>2_Office Teması</vt:lpstr>
      <vt:lpstr>SKETCH LESSON</vt:lpstr>
      <vt:lpstr>Contents Slide Master</vt:lpstr>
      <vt:lpstr>JAY DESIGN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Mustafa Yıldırım</dc:creator>
  <cp:lastModifiedBy>Mustafa Yıldırım</cp:lastModifiedBy>
  <cp:revision>10</cp:revision>
  <dcterms:created xsi:type="dcterms:W3CDTF">2020-03-06T22:29:47Z</dcterms:created>
  <dcterms:modified xsi:type="dcterms:W3CDTF">2021-02-12T16:00:54Z</dcterms:modified>
</cp:coreProperties>
</file>