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7" r:id="rId5"/>
    <p:sldMasterId id="2147483730" r:id="rId6"/>
    <p:sldMasterId id="2147483745" r:id="rId7"/>
    <p:sldMasterId id="2147483757" r:id="rId8"/>
  </p:sldMasterIdLst>
  <p:notesMasterIdLst>
    <p:notesMasterId r:id="rId22"/>
  </p:notesMasterIdLst>
  <p:sldIdLst>
    <p:sldId id="256" r:id="rId9"/>
    <p:sldId id="258" r:id="rId10"/>
    <p:sldId id="259" r:id="rId11"/>
    <p:sldId id="260" r:id="rId12"/>
    <p:sldId id="271" r:id="rId13"/>
    <p:sldId id="262" r:id="rId14"/>
    <p:sldId id="268" r:id="rId15"/>
    <p:sldId id="264" r:id="rId16"/>
    <p:sldId id="272" r:id="rId17"/>
    <p:sldId id="265" r:id="rId18"/>
    <p:sldId id="273" r:id="rId19"/>
    <p:sldId id="270" r:id="rId20"/>
    <p:sldId id="269"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9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8086D-4A9F-42A7-A678-65ED1CC23A1A}" type="datetimeFigureOut">
              <a:rPr lang="tr-TR" smtClean="0"/>
              <a:t>2.03.2021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22354-2C14-4380-9E65-3A30119AD5EA}" type="slidenum">
              <a:rPr lang="tr-TR" smtClean="0"/>
              <a:t>‹#›</a:t>
            </a:fld>
            <a:endParaRPr lang="tr-TR"/>
          </a:p>
        </p:txBody>
      </p:sp>
    </p:spTree>
    <p:extLst>
      <p:ext uri="{BB962C8B-B14F-4D97-AF65-F5344CB8AC3E}">
        <p14:creationId xmlns:p14="http://schemas.microsoft.com/office/powerpoint/2010/main" val="3040231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F69B0E-AC80-41B1-8E48-78D8612F6BD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63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659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631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15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6CECD-46D2-466A-920A-8DDDC71C841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643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4.xml"/><Relationship Id="rId5" Type="http://schemas.openxmlformats.org/officeDocument/2006/relationships/tags" Target="../tags/tag10.xml"/><Relationship Id="rId4" Type="http://schemas.openxmlformats.org/officeDocument/2006/relationships/tags" Target="../tags/tag9.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4.xml"/><Relationship Id="rId5" Type="http://schemas.openxmlformats.org/officeDocument/2006/relationships/tags" Target="../tags/tag15.xml"/><Relationship Id="rId4" Type="http://schemas.openxmlformats.org/officeDocument/2006/relationships/tags" Target="../tags/tag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8.xml"/><Relationship Id="rId4" Type="http://schemas.openxmlformats.org/officeDocument/2006/relationships/hyperlink" Target="http://bit.ly/2TtBDfr" TargetMode="Externa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EEC28982-47EB-48DB-A6D1-5925B770D188}" type="datetimeFigureOut">
              <a:rPr lang="tr-TR" smtClean="0"/>
              <a:t>2.03.2021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060E97-0BDE-4AD3-81FC-0C51D0F69A95}" type="slidenum">
              <a:rPr lang="tr-TR" smtClean="0"/>
              <a:t>‹#›</a:t>
            </a:fld>
            <a:endParaRPr lang="tr-TR"/>
          </a:p>
        </p:txBody>
      </p:sp>
    </p:spTree>
    <p:extLst>
      <p:ext uri="{BB962C8B-B14F-4D97-AF65-F5344CB8AC3E}">
        <p14:creationId xmlns:p14="http://schemas.microsoft.com/office/powerpoint/2010/main" val="258915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EC28982-47EB-48DB-A6D1-5925B770D188}" type="datetimeFigureOut">
              <a:rPr lang="tr-TR" smtClean="0"/>
              <a:t>2.03.2021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060E97-0BDE-4AD3-81FC-0C51D0F69A95}" type="slidenum">
              <a:rPr lang="tr-TR" smtClean="0"/>
              <a:t>‹#›</a:t>
            </a:fld>
            <a:endParaRPr lang="tr-TR"/>
          </a:p>
        </p:txBody>
      </p:sp>
    </p:spTree>
    <p:extLst>
      <p:ext uri="{BB962C8B-B14F-4D97-AF65-F5344CB8AC3E}">
        <p14:creationId xmlns:p14="http://schemas.microsoft.com/office/powerpoint/2010/main" val="23103847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6603" y="413700"/>
            <a:ext cx="12241067" cy="6051067"/>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16799267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111190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EC28982-47EB-48DB-A6D1-5925B770D188}" type="datetimeFigureOut">
              <a:rPr lang="tr-TR" smtClean="0"/>
              <a:t>2.03.2021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060E97-0BDE-4AD3-81FC-0C51D0F69A95}" type="slidenum">
              <a:rPr lang="tr-TR" smtClean="0"/>
              <a:t>‹#›</a:t>
            </a:fld>
            <a:endParaRPr lang="tr-TR"/>
          </a:p>
        </p:txBody>
      </p:sp>
    </p:spTree>
    <p:extLst>
      <p:ext uri="{BB962C8B-B14F-4D97-AF65-F5344CB8AC3E}">
        <p14:creationId xmlns:p14="http://schemas.microsoft.com/office/powerpoint/2010/main" val="208469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9BA28A-CC55-4732-AA3B-CDAC0D2500D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6D1FA-A780-4011-A46A-C07CC373E32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15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9BA28A-CC55-4732-AA3B-CDAC0D2500D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6D1FA-A780-4011-A46A-C07CC373E32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573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9BA28A-CC55-4732-AA3B-CDAC0D2500D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6D1FA-A780-4011-A46A-C07CC373E32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362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9BA28A-CC55-4732-AA3B-CDAC0D2500D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6D1FA-A780-4011-A46A-C07CC373E32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04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9BA28A-CC55-4732-AA3B-CDAC0D2500D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6D1FA-A780-4011-A46A-C07CC373E32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649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9BA28A-CC55-4732-AA3B-CDAC0D2500D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6D1FA-A780-4011-A46A-C07CC373E32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819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9BA28A-CC55-4732-AA3B-CDAC0D2500D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6D1FA-A780-4011-A46A-C07CC373E32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190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9BA28A-CC55-4732-AA3B-CDAC0D2500D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6D1FA-A780-4011-A46A-C07CC373E32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32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EC28982-47EB-48DB-A6D1-5925B770D188}" type="datetimeFigureOut">
              <a:rPr lang="tr-TR" smtClean="0"/>
              <a:t>2.03.2021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060E97-0BDE-4AD3-81FC-0C51D0F69A95}" type="slidenum">
              <a:rPr lang="tr-TR" smtClean="0"/>
              <a:t>‹#›</a:t>
            </a:fld>
            <a:endParaRPr lang="tr-TR"/>
          </a:p>
        </p:txBody>
      </p:sp>
    </p:spTree>
    <p:extLst>
      <p:ext uri="{BB962C8B-B14F-4D97-AF65-F5344CB8AC3E}">
        <p14:creationId xmlns:p14="http://schemas.microsoft.com/office/powerpoint/2010/main" val="4040169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9BA28A-CC55-4732-AA3B-CDAC0D2500D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6D1FA-A780-4011-A46A-C07CC373E32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268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9BA28A-CC55-4732-AA3B-CDAC0D2500D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6D1FA-A780-4011-A46A-C07CC373E32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139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9BA28A-CC55-4732-AA3B-CDAC0D2500D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6D1FA-A780-4011-A46A-C07CC373E32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313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4D4D-4A74-44E2-A7F5-2345A0EBB4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976493-E6F7-4EB7-8C45-7910C6D2CB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A966C4-FF88-4203-80DC-9487B703E2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E57353C-90B2-4BDA-A83E-FD27123E89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09183C8-3C05-492A-AF30-9B543F9601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9518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94540-9962-4998-B8F7-5BC5A092F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DB35F1-1080-4DCE-BB49-4478BEF0A1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C5981-4815-47D3-87B1-41426DE2E0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20E730-4230-4931-B92B-8C451EA3D8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DC26C17-BB25-4475-9466-8649CE4A6B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3707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4815-926C-4179-9D0C-7366538EA8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2758DE-2AB3-42CF-9585-4812B8DBF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3F96A3-4778-483E-A265-77611A5632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5C7CD60-6076-4E4F-BA10-22DDB66A43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311F61C-AEAC-4226-BF92-9A000C8456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201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5AD6-31F3-473F-B40A-CA82A1AD9C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56030-5B5A-43EC-919D-9FB261931B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B1D08F-2FE0-4275-B6A4-C65557773D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996516-1BFD-428B-8E13-9103F969D5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3BB9D9-92FA-4C85-A96A-3EE265E80D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3B83993-F863-43A0-A868-31E250AB20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030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CFF2-1CEB-4E95-BEE2-F2913C0F56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98F17E-1F83-49A0-9721-2759BE371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B97C09-2594-4909-8195-224C76ABCB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D49989-5C88-4153-9AFC-FD5C188E1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B09E69-B079-45D2-841E-5BDCE28F54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9060C2-3FE3-4AA6-AC58-F92A439249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E5E39AB-DF3F-4F81-B46E-C4B4E778BE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5F492DF-3B01-47CF-95D6-655EAC1800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43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6E35-549E-44A6-8628-A5D1BAC2AC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456B9C-7782-4DAB-9B40-3D950F8B16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FFB444A-CE2C-42E3-A4B0-6C18E39906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A2659A4-20AA-4D8F-B699-DFA4DB3248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914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D3E18B-4500-497F-8EF4-E5636F5534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E8C23530-4767-4459-BB2B-DD7C268632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720EAAC-6764-4834-98DE-77B7F380D9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16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EEC28982-47EB-48DB-A6D1-5925B770D188}" type="datetimeFigureOut">
              <a:rPr lang="tr-TR" smtClean="0"/>
              <a:t>2.03.2021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060E97-0BDE-4AD3-81FC-0C51D0F69A95}" type="slidenum">
              <a:rPr lang="tr-TR" smtClean="0"/>
              <a:t>‹#›</a:t>
            </a:fld>
            <a:endParaRPr lang="tr-TR"/>
          </a:p>
        </p:txBody>
      </p:sp>
    </p:spTree>
    <p:extLst>
      <p:ext uri="{BB962C8B-B14F-4D97-AF65-F5344CB8AC3E}">
        <p14:creationId xmlns:p14="http://schemas.microsoft.com/office/powerpoint/2010/main" val="3476522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6C7F-3098-4124-992C-C9B16DB68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50ED1-37FC-4FF9-959F-7D48923D5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1C82C-F1FD-4D56-A1A2-82B899C3B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8B5A1-9DB9-421F-AFA6-882F0AC1E1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871C0FF-E25D-4BA3-B454-EABD66B4CF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3B03AF-E17E-4ABE-8B01-4E7306B45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463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9567-E90E-44EF-B4B1-9D1A5B974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CB357-E68C-472D-A9A3-DA8701F61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29480E-A65C-423A-86CA-0DA66563D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4A532-6353-4A90-824F-A454FFFA48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EBBD082-3DD9-4691-B04B-62C5E726F8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CD634B5-F73E-4AAA-9348-784288B00D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978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90F4-E281-4582-9245-C0DD350961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FE288-405B-4F11-92DA-1E7A1908B8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EDFE6-A535-479C-B701-69DAD9C559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709CE90-C33A-4810-ADC5-3BA2EBF315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77E8B81-94FC-4D9A-8273-1D014B5E53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425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E97802-8476-4F0F-8DFF-874A9275E4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58A40C-09D8-4A6F-BACF-4A7C4F1E1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D2E27-FF4B-4C84-8951-7E9BDA71C1E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00F9B60-B759-4FA4-B0E5-332CF3C141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43FD78-8116-46A0-9339-9F99CA3D73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47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D50D8C-3E41-44C9-BA18-A20060AA20FB}"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dindersimateryal.com</a:t>
            </a: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61380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custDataLst>
              <p:tags r:id="rId1"/>
            </p:custDataLst>
          </p:nvPr>
        </p:nvSpPr>
        <p:spPr/>
        <p:txBody>
          <a:bodyPr/>
          <a:lstStyle/>
          <a:p>
            <a:r>
              <a:rPr lang="tr-TR" smtClean="0"/>
              <a:t>Asıl başlık stili için tıklatın</a:t>
            </a:r>
            <a:endParaRPr lang="tr-TR"/>
          </a:p>
        </p:txBody>
      </p:sp>
      <p:sp>
        <p:nvSpPr>
          <p:cNvPr id="3" name="İçerik Yer Tutucusu 2"/>
          <p:cNvSpPr>
            <a:spLocks noGrp="1"/>
          </p:cNvSpPr>
          <p:nvPr>
            <p:ph idx="1"/>
            <p:custDataLst>
              <p:tags r:id="rId2"/>
            </p:custDataLst>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F948AA-612C-4F2E-9A66-77DB16BE8139}"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dindersimateryal.com</a:t>
            </a: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38537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4A8BD9-438B-44DE-8EDC-A9F4A0A967D3}"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dindersimateryal.com</a:t>
            </a: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139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3A13D-B456-404E-9B66-21CC51EE58A6}"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dindersimateryal.com</a:t>
            </a: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579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4CC47F-E9AF-4A7E-A5C7-D6903DD8CD22}"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dindersimateryal.com</a:t>
            </a: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58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D373CD-6832-4357-A847-47618D0A0434}"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dindersimateryal.com</a:t>
            </a: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74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EC28982-47EB-48DB-A6D1-5925B770D188}" type="datetimeFigureOut">
              <a:rPr lang="tr-TR" smtClean="0"/>
              <a:t>2.03.2021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060E97-0BDE-4AD3-81FC-0C51D0F69A95}" type="slidenum">
              <a:rPr lang="tr-TR" smtClean="0"/>
              <a:t>‹#›</a:t>
            </a:fld>
            <a:endParaRPr lang="tr-TR"/>
          </a:p>
        </p:txBody>
      </p:sp>
    </p:spTree>
    <p:extLst>
      <p:ext uri="{BB962C8B-B14F-4D97-AF65-F5344CB8AC3E}">
        <p14:creationId xmlns:p14="http://schemas.microsoft.com/office/powerpoint/2010/main" val="579720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B437D2-75AF-4256-AA78-054443638503}"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dindersimateryal.com</a:t>
            </a: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1794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957A4E-F2D9-4FE9-B209-EED24005ECD8}"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dindersimateryal.com</a:t>
            </a: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727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017226-FF6A-47E9-BDB2-601AEDC856C8}"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dindersimateryal.com</a:t>
            </a: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329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0845C8-15D0-4978-82C9-5AC1238D681B}"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dindersimateryal.com</a:t>
            </a: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37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6D66F7-0D76-456D-93F3-6F86BF040333}"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dindersimateryal.com</a:t>
            </a: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655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920383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870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6890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060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13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EC28982-47EB-48DB-A6D1-5925B770D188}" type="datetimeFigureOut">
              <a:rPr lang="tr-TR" smtClean="0"/>
              <a:t>2.03.2021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7060E97-0BDE-4AD3-81FC-0C51D0F69A95}" type="slidenum">
              <a:rPr lang="tr-TR" smtClean="0"/>
              <a:t>‹#›</a:t>
            </a:fld>
            <a:endParaRPr lang="tr-TR"/>
          </a:p>
        </p:txBody>
      </p:sp>
    </p:spTree>
    <p:extLst>
      <p:ext uri="{BB962C8B-B14F-4D97-AF65-F5344CB8AC3E}">
        <p14:creationId xmlns:p14="http://schemas.microsoft.com/office/powerpoint/2010/main" val="22050914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724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6505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0623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3340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2031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278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25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3311615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638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791744" y="502830"/>
            <a:ext cx="4608512" cy="4620329"/>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sp>
        <p:nvSpPr>
          <p:cNvPr id="7" name="Text Placeholder 9"/>
          <p:cNvSpPr>
            <a:spLocks noGrp="1"/>
          </p:cNvSpPr>
          <p:nvPr>
            <p:ph type="body" sz="quarter" idx="10" hasCustomPrompt="1"/>
          </p:nvPr>
        </p:nvSpPr>
        <p:spPr>
          <a:xfrm>
            <a:off x="3772131" y="5106393"/>
            <a:ext cx="4608512" cy="768084"/>
          </a:xfrm>
          <a:prstGeom prst="rect">
            <a:avLst/>
          </a:prstGeom>
        </p:spPr>
        <p:txBody>
          <a:bodyPr anchor="ctr"/>
          <a:lstStyle>
            <a:lvl1pPr marL="0" indent="0" algn="ctr">
              <a:buNone/>
              <a:defRPr sz="48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3771933" y="5925277"/>
            <a:ext cx="4608512"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877422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EC28982-47EB-48DB-A6D1-5925B770D188}" type="datetimeFigureOut">
              <a:rPr lang="tr-TR" smtClean="0"/>
              <a:t>2.03.2021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7060E97-0BDE-4AD3-81FC-0C51D0F69A95}" type="slidenum">
              <a:rPr lang="tr-TR" smtClean="0"/>
              <a:t>‹#›</a:t>
            </a:fld>
            <a:endParaRPr lang="tr-TR"/>
          </a:p>
        </p:txBody>
      </p:sp>
    </p:spTree>
    <p:extLst>
      <p:ext uri="{BB962C8B-B14F-4D97-AF65-F5344CB8AC3E}">
        <p14:creationId xmlns:p14="http://schemas.microsoft.com/office/powerpoint/2010/main" val="41726940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490621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552532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151424"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789508"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446311"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9102681"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Block Arc 1"/>
          <p:cNvSpPr/>
          <p:nvPr userDrawn="1"/>
        </p:nvSpPr>
        <p:spPr>
          <a:xfrm>
            <a:off x="911424" y="1893096"/>
            <a:ext cx="2400000" cy="24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2" name="Block Arc 11"/>
          <p:cNvSpPr/>
          <p:nvPr userDrawn="1"/>
        </p:nvSpPr>
        <p:spPr>
          <a:xfrm>
            <a:off x="3561843" y="1893096"/>
            <a:ext cx="2400000" cy="24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
        <p:nvSpPr>
          <p:cNvPr id="13" name="Block Arc 12"/>
          <p:cNvSpPr/>
          <p:nvPr userDrawn="1"/>
        </p:nvSpPr>
        <p:spPr>
          <a:xfrm>
            <a:off x="6212261" y="1893096"/>
            <a:ext cx="2400000" cy="24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4" name="Block Arc 13"/>
          <p:cNvSpPr/>
          <p:nvPr userDrawn="1"/>
        </p:nvSpPr>
        <p:spPr>
          <a:xfrm>
            <a:off x="8862681" y="1893096"/>
            <a:ext cx="2400000" cy="24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1865234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369743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12192000" cy="371703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6673710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695733" y="1873019"/>
            <a:ext cx="8496267" cy="403244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2563704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4079776"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8112000" y="3930000"/>
            <a:ext cx="4080000"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2600205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704523" y="0"/>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9360363" y="2564904"/>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2493850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957145" y="1700808"/>
            <a:ext cx="3264727"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4452723"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7947939"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747378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638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686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110208" y="1832542"/>
            <a:ext cx="3600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427952" y="1832542"/>
            <a:ext cx="3648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26139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EC28982-47EB-48DB-A6D1-5925B770D188}" type="datetimeFigureOut">
              <a:rPr lang="tr-TR" smtClean="0"/>
              <a:t>2.03.2021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7060E97-0BDE-4AD3-81FC-0C51D0F69A95}" type="slidenum">
              <a:rPr lang="tr-TR" smtClean="0"/>
              <a:t>‹#›</a:t>
            </a:fld>
            <a:endParaRPr lang="tr-TR"/>
          </a:p>
        </p:txBody>
      </p:sp>
    </p:spTree>
    <p:extLst>
      <p:ext uri="{BB962C8B-B14F-4D97-AF65-F5344CB8AC3E}">
        <p14:creationId xmlns:p14="http://schemas.microsoft.com/office/powerpoint/2010/main" val="14090772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3796148" y="1572993"/>
            <a:ext cx="4535419" cy="4535419"/>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6967" y="1438674"/>
            <a:ext cx="4497771" cy="5446711"/>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755105" y="1622871"/>
            <a:ext cx="2593953" cy="40068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6897236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728952"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3" name="Picture Placeholder 2"/>
          <p:cNvSpPr>
            <a:spLocks noGrp="1"/>
          </p:cNvSpPr>
          <p:nvPr>
            <p:ph type="pic" idx="10" hasCustomPrompt="1"/>
          </p:nvPr>
        </p:nvSpPr>
        <p:spPr>
          <a:xfrm>
            <a:off x="728504"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Rectangle 3"/>
          <p:cNvSpPr/>
          <p:nvPr userDrawn="1"/>
        </p:nvSpPr>
        <p:spPr>
          <a:xfrm>
            <a:off x="728504" y="2956276"/>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userDrawn="1"/>
        </p:nvSpPr>
        <p:spPr>
          <a:xfrm>
            <a:off x="728056" y="5447872"/>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Picture Placeholder 2"/>
          <p:cNvSpPr>
            <a:spLocks noGrp="1"/>
          </p:cNvSpPr>
          <p:nvPr>
            <p:ph type="pic" idx="11" hasCustomPrompt="1"/>
          </p:nvPr>
        </p:nvSpPr>
        <p:spPr>
          <a:xfrm>
            <a:off x="3444409"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7" name="Picture Placeholder 2"/>
          <p:cNvSpPr>
            <a:spLocks noGrp="1"/>
          </p:cNvSpPr>
          <p:nvPr>
            <p:ph type="pic" idx="12" hasCustomPrompt="1"/>
          </p:nvPr>
        </p:nvSpPr>
        <p:spPr>
          <a:xfrm>
            <a:off x="3443961"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Rectangle 7"/>
          <p:cNvSpPr/>
          <p:nvPr userDrawn="1"/>
        </p:nvSpPr>
        <p:spPr>
          <a:xfrm>
            <a:off x="3443961" y="2956276"/>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userDrawn="1"/>
        </p:nvSpPr>
        <p:spPr>
          <a:xfrm>
            <a:off x="3443513" y="5447872"/>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Picture Placeholder 2"/>
          <p:cNvSpPr>
            <a:spLocks noGrp="1"/>
          </p:cNvSpPr>
          <p:nvPr>
            <p:ph type="pic" idx="13" hasCustomPrompt="1"/>
          </p:nvPr>
        </p:nvSpPr>
        <p:spPr>
          <a:xfrm>
            <a:off x="6159867"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1" name="Picture Placeholder 2"/>
          <p:cNvSpPr>
            <a:spLocks noGrp="1"/>
          </p:cNvSpPr>
          <p:nvPr>
            <p:ph type="pic" idx="14" hasCustomPrompt="1"/>
          </p:nvPr>
        </p:nvSpPr>
        <p:spPr>
          <a:xfrm>
            <a:off x="6159419"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2" name="Rectangle 11"/>
          <p:cNvSpPr/>
          <p:nvPr userDrawn="1"/>
        </p:nvSpPr>
        <p:spPr>
          <a:xfrm>
            <a:off x="6159419" y="2956276"/>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3" name="Rectangle 12"/>
          <p:cNvSpPr/>
          <p:nvPr userDrawn="1"/>
        </p:nvSpPr>
        <p:spPr>
          <a:xfrm>
            <a:off x="6158971" y="5447872"/>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4" name="Picture Placeholder 2"/>
          <p:cNvSpPr>
            <a:spLocks noGrp="1"/>
          </p:cNvSpPr>
          <p:nvPr>
            <p:ph type="pic" idx="15" hasCustomPrompt="1"/>
          </p:nvPr>
        </p:nvSpPr>
        <p:spPr>
          <a:xfrm>
            <a:off x="8875325"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6" hasCustomPrompt="1"/>
          </p:nvPr>
        </p:nvSpPr>
        <p:spPr>
          <a:xfrm>
            <a:off x="8874877"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Rectangle 15"/>
          <p:cNvSpPr/>
          <p:nvPr userDrawn="1"/>
        </p:nvSpPr>
        <p:spPr>
          <a:xfrm>
            <a:off x="8874877" y="2956276"/>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7" name="Rectangle 16"/>
          <p:cNvSpPr/>
          <p:nvPr userDrawn="1"/>
        </p:nvSpPr>
        <p:spPr>
          <a:xfrm>
            <a:off x="8874429" y="5447872"/>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8418821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915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601941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3340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18172244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211196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058322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861768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73025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EC28982-47EB-48DB-A6D1-5925B770D188}" type="datetimeFigureOut">
              <a:rPr lang="tr-TR" smtClean="0"/>
              <a:t>2.03.2021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060E97-0BDE-4AD3-81FC-0C51D0F69A95}" type="slidenum">
              <a:rPr lang="tr-TR" smtClean="0"/>
              <a:t>‹#›</a:t>
            </a:fld>
            <a:endParaRPr lang="tr-TR"/>
          </a:p>
        </p:txBody>
      </p:sp>
    </p:spTree>
    <p:extLst>
      <p:ext uri="{BB962C8B-B14F-4D97-AF65-F5344CB8AC3E}">
        <p14:creationId xmlns:p14="http://schemas.microsoft.com/office/powerpoint/2010/main" val="35140787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908717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835031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483931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0"/>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6646357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24"/>
        <p:cNvGrpSpPr/>
        <p:nvPr/>
      </p:nvGrpSpPr>
      <p:grpSpPr>
        <a:xfrm>
          <a:off x="0" y="0"/>
          <a:ext cx="0" cy="0"/>
          <a:chOff x="0" y="0"/>
          <a:chExt cx="0" cy="0"/>
        </a:xfrm>
      </p:grpSpPr>
      <p:grpSp>
        <p:nvGrpSpPr>
          <p:cNvPr id="25" name="Google Shape;25;p3"/>
          <p:cNvGrpSpPr/>
          <p:nvPr/>
        </p:nvGrpSpPr>
        <p:grpSpPr>
          <a:xfrm>
            <a:off x="-16603" y="413700"/>
            <a:ext cx="12241067" cy="6051067"/>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8" name="Google Shape;38;p3"/>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1252700" y="1968500"/>
            <a:ext cx="8085200" cy="4064000"/>
          </a:xfrm>
          <a:prstGeom prst="rect">
            <a:avLst/>
          </a:prstGeom>
        </p:spPr>
        <p:txBody>
          <a:bodyPr spcFirstLastPara="1" wrap="square" lIns="91425" tIns="91425" rIns="91425" bIns="91425" anchor="t" anchorCtr="0">
            <a:noAutofit/>
          </a:bodyPr>
          <a:lstStyle>
            <a:lvl1pPr marL="609585" lvl="0" indent="-389457" rtl="0">
              <a:lnSpc>
                <a:spcPct val="115000"/>
              </a:lnSpc>
              <a:spcBef>
                <a:spcPts val="0"/>
              </a:spcBef>
              <a:spcAft>
                <a:spcPts val="0"/>
              </a:spcAft>
              <a:buSzPts val="1000"/>
              <a:buFont typeface="Comfortaa"/>
              <a:buChar char="●"/>
              <a:defRPr sz="1333">
                <a:latin typeface="Comfortaa"/>
                <a:ea typeface="Comfortaa"/>
                <a:cs typeface="Comfortaa"/>
                <a:sym typeface="Comfortaa"/>
              </a:defRPr>
            </a:lvl1pPr>
            <a:lvl2pPr marL="1219170" lvl="1"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2pPr>
            <a:lvl3pPr marL="1828754" lvl="2"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3pPr>
            <a:lvl4pPr marL="2438339" lvl="3"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4pPr>
            <a:lvl5pPr marL="3047924" lvl="4"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5pPr>
            <a:lvl6pPr marL="3657509" lvl="5"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6pPr>
            <a:lvl7pPr marL="4267093" lvl="6"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7pPr>
            <a:lvl8pPr marL="4876678" lvl="7"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8pPr>
            <a:lvl9pPr marL="5486263" lvl="8" indent="-389457" rtl="0">
              <a:lnSpc>
                <a:spcPct val="115000"/>
              </a:lnSpc>
              <a:spcBef>
                <a:spcPts val="2133"/>
              </a:spcBef>
              <a:spcAft>
                <a:spcPts val="2133"/>
              </a:spcAft>
              <a:buSzPts val="1000"/>
              <a:buFont typeface="Comfortaa"/>
              <a:buChar char="■"/>
              <a:defRPr sz="1333">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6998907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31381551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6603" y="413700"/>
            <a:ext cx="12241067" cy="6051067"/>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0176615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0"/>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13293609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0"/>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2745602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4145000" y="2940400"/>
            <a:ext cx="3902000" cy="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0918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EC28982-47EB-48DB-A6D1-5925B770D188}" type="datetimeFigureOut">
              <a:rPr lang="tr-TR" smtClean="0"/>
              <a:t>2.03.2021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060E97-0BDE-4AD3-81FC-0C51D0F69A95}" type="slidenum">
              <a:rPr lang="tr-TR" smtClean="0"/>
              <a:t>‹#›</a:t>
            </a:fld>
            <a:endParaRPr lang="tr-TR"/>
          </a:p>
        </p:txBody>
      </p:sp>
    </p:spTree>
    <p:extLst>
      <p:ext uri="{BB962C8B-B14F-4D97-AF65-F5344CB8AC3E}">
        <p14:creationId xmlns:p14="http://schemas.microsoft.com/office/powerpoint/2010/main" val="9662439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0"/>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0381641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7"/>
        <p:cNvGrpSpPr/>
        <p:nvPr/>
      </p:nvGrpSpPr>
      <p:grpSpPr>
        <a:xfrm>
          <a:off x="0" y="0"/>
          <a:ext cx="0" cy="0"/>
          <a:chOff x="0" y="0"/>
          <a:chExt cx="0" cy="0"/>
        </a:xfrm>
      </p:grpSpPr>
      <p:grpSp>
        <p:nvGrpSpPr>
          <p:cNvPr id="138" name="Google Shape;138;p10"/>
          <p:cNvGrpSpPr/>
          <p:nvPr/>
        </p:nvGrpSpPr>
        <p:grpSpPr>
          <a:xfrm>
            <a:off x="-16603" y="413700"/>
            <a:ext cx="12241067" cy="6051067"/>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665233"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4965000"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8264767"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800217"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50999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83997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6762240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6603" y="413700"/>
            <a:ext cx="12241067" cy="6051067"/>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3335000" y="9346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3" name="Google Shape;173;p11"/>
          <p:cNvSpPr txBox="1">
            <a:spLocks noGrp="1"/>
          </p:cNvSpPr>
          <p:nvPr>
            <p:ph type="title" idx="2" hasCustomPrompt="1"/>
          </p:nvPr>
        </p:nvSpPr>
        <p:spPr>
          <a:xfrm>
            <a:off x="3335000" y="28142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4" name="Google Shape;174;p11"/>
          <p:cNvSpPr txBox="1">
            <a:spLocks noGrp="1"/>
          </p:cNvSpPr>
          <p:nvPr>
            <p:ph type="title" idx="3" hasCustomPrompt="1"/>
          </p:nvPr>
        </p:nvSpPr>
        <p:spPr>
          <a:xfrm>
            <a:off x="3335000" y="46938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32711166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6603" y="413700"/>
            <a:ext cx="12241067" cy="6051067"/>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4416800" y="1603533"/>
            <a:ext cx="33584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9210725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grpSp>
        <p:nvGrpSpPr>
          <p:cNvPr id="191" name="Google Shape;191;p13"/>
          <p:cNvGrpSpPr/>
          <p:nvPr/>
        </p:nvGrpSpPr>
        <p:grpSpPr>
          <a:xfrm>
            <a:off x="-16603" y="413700"/>
            <a:ext cx="12241067" cy="6051067"/>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8303733" y="2601400"/>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8303733" y="1946433"/>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8303733" y="3959267"/>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8303733" y="3304300"/>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8303733" y="5317133"/>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8303733" y="4662167"/>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8612157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WO COLUMNS ">
  <p:cSld name="TWO COLUMNS ">
    <p:spTree>
      <p:nvGrpSpPr>
        <p:cNvPr id="1" name="Shape 211"/>
        <p:cNvGrpSpPr/>
        <p:nvPr/>
      </p:nvGrpSpPr>
      <p:grpSpPr>
        <a:xfrm>
          <a:off x="0" y="0"/>
          <a:ext cx="0" cy="0"/>
          <a:chOff x="0" y="0"/>
          <a:chExt cx="0" cy="0"/>
        </a:xfrm>
      </p:grpSpPr>
      <p:grpSp>
        <p:nvGrpSpPr>
          <p:cNvPr id="212" name="Google Shape;212;p14"/>
          <p:cNvGrpSpPr/>
          <p:nvPr/>
        </p:nvGrpSpPr>
        <p:grpSpPr>
          <a:xfrm>
            <a:off x="-16603" y="413700"/>
            <a:ext cx="12241067" cy="6051067"/>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3111900"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6818067"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3246884"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6953051"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8577545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0"/>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143757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6603" y="413700"/>
            <a:ext cx="12241067" cy="6051067"/>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58" name="Google Shape;258;p16"/>
          <p:cNvSpPr txBox="1">
            <a:spLocks noGrp="1"/>
          </p:cNvSpPr>
          <p:nvPr>
            <p:ph type="subTitle" idx="1"/>
          </p:nvPr>
        </p:nvSpPr>
        <p:spPr>
          <a:xfrm>
            <a:off x="1974803"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4969788"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7964777"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88501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4880020"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787499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974803"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4969788"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7964760"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885000"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4880004"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7874981"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2580849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271"/>
        <p:cNvGrpSpPr/>
        <p:nvPr/>
      </p:nvGrpSpPr>
      <p:grpSpPr>
        <a:xfrm>
          <a:off x="0" y="0"/>
          <a:ext cx="0" cy="0"/>
          <a:chOff x="0" y="0"/>
          <a:chExt cx="0" cy="0"/>
        </a:xfrm>
      </p:grpSpPr>
      <p:grpSp>
        <p:nvGrpSpPr>
          <p:cNvPr id="272" name="Google Shape;272;p17"/>
          <p:cNvGrpSpPr/>
          <p:nvPr/>
        </p:nvGrpSpPr>
        <p:grpSpPr>
          <a:xfrm>
            <a:off x="-16603" y="413700"/>
            <a:ext cx="12241067" cy="6051067"/>
            <a:chOff x="-12452" y="310275"/>
            <a:chExt cx="9180800" cy="4538300"/>
          </a:xfrm>
        </p:grpSpPr>
        <p:cxnSp>
          <p:nvCxnSpPr>
            <p:cNvPr id="273" name="Google Shape;273;p1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1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85" name="Google Shape;285;p17"/>
          <p:cNvSpPr txBox="1">
            <a:spLocks noGrp="1"/>
          </p:cNvSpPr>
          <p:nvPr>
            <p:ph type="ctrTitle"/>
          </p:nvPr>
        </p:nvSpPr>
        <p:spPr>
          <a:xfrm>
            <a:off x="1252700" y="1197133"/>
            <a:ext cx="68352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286" name="Google Shape;286;p17"/>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287" name="Google Shape;287;p17"/>
          <p:cNvSpPr txBox="1"/>
          <p:nvPr/>
        </p:nvSpPr>
        <p:spPr>
          <a:xfrm>
            <a:off x="1252700" y="4710800"/>
            <a:ext cx="4138000" cy="135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CREDITS: This presentation template was created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2"/>
              </a:rPr>
              <a:t>Slidesgo</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including icons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Flatico</a:t>
            </a:r>
            <a:r>
              <a:rPr kumimoji="0" lang="en" sz="1067" b="0"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n</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and infographics &amp; images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4"/>
              </a:rPr>
              <a:t>Freepik</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t>
            </a: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p:txBody>
      </p:sp>
    </p:spTree>
    <p:extLst>
      <p:ext uri="{BB962C8B-B14F-4D97-AF65-F5344CB8AC3E}">
        <p14:creationId xmlns:p14="http://schemas.microsoft.com/office/powerpoint/2010/main" val="21366184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 BULLET POINTS">
  <p:cSld name="1_TITLE + BULLET POINTS">
    <p:spTree>
      <p:nvGrpSpPr>
        <p:cNvPr id="1" name="Shape 288"/>
        <p:cNvGrpSpPr/>
        <p:nvPr/>
      </p:nvGrpSpPr>
      <p:grpSpPr>
        <a:xfrm>
          <a:off x="0" y="0"/>
          <a:ext cx="0" cy="0"/>
          <a:chOff x="0" y="0"/>
          <a:chExt cx="0" cy="0"/>
        </a:xfrm>
      </p:grpSpPr>
      <p:grpSp>
        <p:nvGrpSpPr>
          <p:cNvPr id="289" name="Google Shape;289;p18"/>
          <p:cNvGrpSpPr/>
          <p:nvPr/>
        </p:nvGrpSpPr>
        <p:grpSpPr>
          <a:xfrm>
            <a:off x="-16603" y="413700"/>
            <a:ext cx="12241067" cy="6051067"/>
            <a:chOff x="-12452" y="310275"/>
            <a:chExt cx="9180800" cy="4538300"/>
          </a:xfrm>
        </p:grpSpPr>
        <p:cxnSp>
          <p:nvCxnSpPr>
            <p:cNvPr id="290" name="Google Shape;290;p18"/>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18"/>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2" name="Google Shape;292;p18"/>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3" name="Google Shape;293;p18"/>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4" name="Google Shape;294;p18"/>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5" name="Google Shape;295;p18"/>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6" name="Google Shape;296;p18"/>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7" name="Google Shape;297;p18"/>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8" name="Google Shape;298;p18"/>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9" name="Google Shape;299;p18"/>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0" name="Google Shape;300;p18"/>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1" name="Google Shape;301;p18"/>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02" name="Google Shape;302;p18"/>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03" name="Google Shape;303;p18"/>
          <p:cNvSpPr txBox="1">
            <a:spLocks noGrp="1"/>
          </p:cNvSpPr>
          <p:nvPr>
            <p:ph type="body" idx="1"/>
          </p:nvPr>
        </p:nvSpPr>
        <p:spPr>
          <a:xfrm>
            <a:off x="14795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
        <p:nvSpPr>
          <p:cNvPr id="304" name="Google Shape;304;p18"/>
          <p:cNvSpPr txBox="1">
            <a:spLocks noGrp="1"/>
          </p:cNvSpPr>
          <p:nvPr>
            <p:ph type="body" idx="2"/>
          </p:nvPr>
        </p:nvSpPr>
        <p:spPr>
          <a:xfrm>
            <a:off x="62928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362632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18" Type="http://schemas.openxmlformats.org/officeDocument/2006/relationships/tags" Target="../tags/tag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ags" Target="../tags/tag4.xml"/><Relationship Id="rId2" Type="http://schemas.openxmlformats.org/officeDocument/2006/relationships/slideLayout" Target="../slideLayouts/slideLayout35.xml"/><Relationship Id="rId16" Type="http://schemas.openxmlformats.org/officeDocument/2006/relationships/tags" Target="../tags/tag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ags" Target="../tags/tag2.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6.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theme" Target="../theme/theme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28982-47EB-48DB-A6D1-5925B770D188}" type="datetimeFigureOut">
              <a:rPr lang="tr-TR" smtClean="0"/>
              <a:t>2.03.2021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60E97-0BDE-4AD3-81FC-0C51D0F69A95}" type="slidenum">
              <a:rPr lang="tr-TR" smtClean="0"/>
              <a:t>‹#›</a:t>
            </a:fld>
            <a:endParaRPr lang="tr-TR"/>
          </a:p>
        </p:txBody>
      </p:sp>
    </p:spTree>
    <p:extLst>
      <p:ext uri="{BB962C8B-B14F-4D97-AF65-F5344CB8AC3E}">
        <p14:creationId xmlns:p14="http://schemas.microsoft.com/office/powerpoint/2010/main" val="1119895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tx2">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9BA28A-CC55-4732-AA3B-CDAC0D2500D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C6D1FA-A780-4011-A46A-C07CC373E32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103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4000">
              <a:schemeClr val="accent1">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3B1DC3-BDFE-4447-900D-C0B2245A6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CC7524-A439-453B-865A-F7957E63D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6B772-4E87-4A2C-98ED-E9A5A2BC2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2C4ED68-3CF0-40BF-8619-01A44A28E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7F6915-4D48-4CF6-B59B-97E33AFCA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767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custDataLst>
              <p:tags r:id="rId14"/>
            </p:custDataLst>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custDataLst>
              <p:tags r:id="rId15"/>
            </p:custDataLst>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custDataLst>
              <p:tags r:id="rId16"/>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4594DAF-95E8-476A-AF7B-2124C94F0356}"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dindersimateryal.com</a:t>
            </a: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custDataLst>
              <p:tags r:id="rId18"/>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0024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BACCD8"/>
            </a:gs>
            <a:gs pos="83000">
              <a:srgbClr val="B1C4D2"/>
            </a:gs>
            <a:gs pos="100000">
              <a:srgbClr val="95AFC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2.03.2021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91965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57353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186318588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990454455"/>
      </p:ext>
    </p:extLst>
  </p:cSld>
  <p:clrMap bg1="lt1" tx1="dk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hyperlink" Target="https://wordwall.net/play/886/560/376" TargetMode="External"/><Relationship Id="rId2" Type="http://schemas.openxmlformats.org/officeDocument/2006/relationships/image" Target="../media/image14.png"/><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hyperlink" Target="https://www.facebook.com/groups/144669549475946" TargetMode="External"/><Relationship Id="rId2" Type="http://schemas.openxmlformats.org/officeDocument/2006/relationships/slideLayout" Target="../slideLayouts/slideLayout64.xml"/><Relationship Id="rId1" Type="http://schemas.openxmlformats.org/officeDocument/2006/relationships/tags" Target="../tags/tag16.xml"/><Relationship Id="rId6" Type="http://schemas.openxmlformats.org/officeDocument/2006/relationships/image" Target="../media/image18.png"/><Relationship Id="rId5" Type="http://schemas.openxmlformats.org/officeDocument/2006/relationships/hyperlink" Target="http://www.dindersimateryal.com/" TargetMode="External"/><Relationship Id="rId10" Type="http://schemas.openxmlformats.org/officeDocument/2006/relationships/hyperlink" Target="https://www.dindersimateryal.com/?SyfNmb=4&amp;pt=G%C3%96R%C3%9C%C5%9E%20VE%20%C3%96NER%C4%B0" TargetMode="External"/><Relationship Id="rId4" Type="http://schemas.openxmlformats.org/officeDocument/2006/relationships/image" Target="../media/image17.jp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onQunY2Fo0" TargetMode="External"/><Relationship Id="rId2" Type="http://schemas.openxmlformats.org/officeDocument/2006/relationships/notesSlide" Target="../notesSlides/notesSlide2.xml"/><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KonQunY2Fo0" TargetMode="External"/><Relationship Id="rId2" Type="http://schemas.openxmlformats.org/officeDocument/2006/relationships/notesSlide" Target="../notesSlides/notesSlide3.xml"/><Relationship Id="rId1" Type="http://schemas.openxmlformats.org/officeDocument/2006/relationships/slideLayout" Target="../slideLayouts/slideLayout100.xml"/><Relationship Id="rId4" Type="http://schemas.openxmlformats.org/officeDocument/2006/relationships/hyperlink" Target="https://www.youtube.com/watch?v=dUBquXfy5w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1543824" y="372534"/>
            <a:ext cx="9615958" cy="923330"/>
            <a:chOff x="1740772" y="147451"/>
            <a:chExt cx="9615958" cy="923330"/>
          </a:xfrm>
        </p:grpSpPr>
        <p:grpSp>
          <p:nvGrpSpPr>
            <p:cNvPr id="9" name="Grup 8"/>
            <p:cNvGrpSpPr/>
            <p:nvPr/>
          </p:nvGrpSpPr>
          <p:grpSpPr>
            <a:xfrm>
              <a:off x="2133599" y="199861"/>
              <a:ext cx="9223131" cy="815926"/>
              <a:chOff x="2019293" y="199861"/>
              <a:chExt cx="9337438" cy="815926"/>
            </a:xfrm>
          </p:grpSpPr>
          <p:sp>
            <p:nvSpPr>
              <p:cNvPr id="5" name="Freeform: Shape 17">
                <a:extLst>
                  <a:ext uri="{FF2B5EF4-FFF2-40B4-BE49-F238E27FC236}">
                    <a16:creationId xmlns:a16="http://schemas.microsoft.com/office/drawing/2014/main" id="{8AC2D4E0-03DC-4925-A0E2-6A090E204125}"/>
                  </a:ext>
                </a:extLst>
              </p:cNvPr>
              <p:cNvSpPr/>
              <p:nvPr/>
            </p:nvSpPr>
            <p:spPr>
              <a:xfrm>
                <a:off x="2019293" y="199861"/>
                <a:ext cx="9337438" cy="815926"/>
              </a:xfrm>
              <a:custGeom>
                <a:avLst/>
                <a:gdLst>
                  <a:gd name="connsiteX0" fmla="*/ 562091 w 5422374"/>
                  <a:gd name="connsiteY0" fmla="*/ 0 h 815926"/>
                  <a:gd name="connsiteX1" fmla="*/ 5014411 w 5422374"/>
                  <a:gd name="connsiteY1" fmla="*/ 0 h 815926"/>
                  <a:gd name="connsiteX2" fmla="*/ 5422374 w 5422374"/>
                  <a:gd name="connsiteY2" fmla="*/ 407963 h 815926"/>
                  <a:gd name="connsiteX3" fmla="*/ 5014411 w 5422374"/>
                  <a:gd name="connsiteY3" fmla="*/ 815926 h 815926"/>
                  <a:gd name="connsiteX4" fmla="*/ 0 w 5422374"/>
                  <a:gd name="connsiteY4" fmla="*/ 815926 h 815926"/>
                  <a:gd name="connsiteX5" fmla="*/ 562091 w 5422374"/>
                  <a:gd name="connsiteY5" fmla="*/ 0 h 81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374" h="815926">
                    <a:moveTo>
                      <a:pt x="562091" y="0"/>
                    </a:moveTo>
                    <a:lnTo>
                      <a:pt x="5014411" y="0"/>
                    </a:lnTo>
                    <a:cubicBezTo>
                      <a:pt x="5239723" y="0"/>
                      <a:pt x="5422374" y="182651"/>
                      <a:pt x="5422374" y="407963"/>
                    </a:cubicBezTo>
                    <a:cubicBezTo>
                      <a:pt x="5422374" y="633275"/>
                      <a:pt x="5239723" y="815926"/>
                      <a:pt x="5014411" y="815926"/>
                    </a:cubicBezTo>
                    <a:lnTo>
                      <a:pt x="0" y="815926"/>
                    </a:lnTo>
                    <a:lnTo>
                      <a:pt x="562091" y="0"/>
                    </a:lnTo>
                    <a:close/>
                  </a:path>
                </a:pathLst>
              </a:custGeom>
              <a:solidFill>
                <a:srgbClr val="F0F7F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32">
                <a:extLst>
                  <a:ext uri="{FF2B5EF4-FFF2-40B4-BE49-F238E27FC236}">
                    <a16:creationId xmlns:a16="http://schemas.microsoft.com/office/drawing/2014/main" id="{E65AD708-B1BC-4445-AE5C-BE8DEFFA0B62}"/>
                  </a:ext>
                </a:extLst>
              </p:cNvPr>
              <p:cNvSpPr txBox="1"/>
              <p:nvPr/>
            </p:nvSpPr>
            <p:spPr>
              <a:xfrm>
                <a:off x="2783251" y="315436"/>
                <a:ext cx="8266591" cy="646331"/>
              </a:xfrm>
              <a:prstGeom prst="rect">
                <a:avLst/>
              </a:prstGeom>
              <a:noFill/>
            </p:spPr>
            <p:txBody>
              <a:bodyPr wrap="square" rtlCol="0">
                <a:spAutoFit/>
              </a:bodyPr>
              <a:lstStyle/>
              <a:p>
                <a:pPr lvl="0" algn="ctr"/>
                <a:r>
                  <a:rPr lang="tr-TR" sz="3600" dirty="0">
                    <a:solidFill>
                      <a:prstClr val="black"/>
                    </a:solidFill>
                  </a:rPr>
                  <a:t>Bir Dede Olarak Hz. Muhammed (s.a.v.)</a:t>
                </a:r>
                <a:endPar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sp>
          <p:nvSpPr>
            <p:cNvPr id="7" name="Freeform: Shape 23">
              <a:extLst>
                <a:ext uri="{FF2B5EF4-FFF2-40B4-BE49-F238E27FC236}">
                  <a16:creationId xmlns:a16="http://schemas.microsoft.com/office/drawing/2014/main" id="{3179993C-AEC5-4F68-B43B-C327177FD478}"/>
                </a:ext>
              </a:extLst>
            </p:cNvPr>
            <p:cNvSpPr/>
            <p:nvPr/>
          </p:nvSpPr>
          <p:spPr>
            <a:xfrm>
              <a:off x="1740772" y="200749"/>
              <a:ext cx="1378739" cy="815926"/>
            </a:xfrm>
            <a:custGeom>
              <a:avLst/>
              <a:gdLst>
                <a:gd name="connsiteX0" fmla="*/ 407963 w 1378739"/>
                <a:gd name="connsiteY0" fmla="*/ 0 h 815926"/>
                <a:gd name="connsiteX1" fmla="*/ 1378739 w 1378739"/>
                <a:gd name="connsiteY1" fmla="*/ 0 h 815926"/>
                <a:gd name="connsiteX2" fmla="*/ 816648 w 1378739"/>
                <a:gd name="connsiteY2" fmla="*/ 815926 h 815926"/>
                <a:gd name="connsiteX3" fmla="*/ 407963 w 1378739"/>
                <a:gd name="connsiteY3" fmla="*/ 815926 h 815926"/>
                <a:gd name="connsiteX4" fmla="*/ 0 w 1378739"/>
                <a:gd name="connsiteY4" fmla="*/ 407963 h 815926"/>
                <a:gd name="connsiteX5" fmla="*/ 407963 w 1378739"/>
                <a:gd name="connsiteY5" fmla="*/ 0 h 81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8739" h="815926">
                  <a:moveTo>
                    <a:pt x="407963" y="0"/>
                  </a:moveTo>
                  <a:lnTo>
                    <a:pt x="1378739" y="0"/>
                  </a:lnTo>
                  <a:lnTo>
                    <a:pt x="816648" y="815926"/>
                  </a:lnTo>
                  <a:lnTo>
                    <a:pt x="407963" y="815926"/>
                  </a:lnTo>
                  <a:cubicBezTo>
                    <a:pt x="182651" y="815926"/>
                    <a:pt x="0" y="633275"/>
                    <a:pt x="0" y="407963"/>
                  </a:cubicBezTo>
                  <a:cubicBezTo>
                    <a:pt x="0" y="182651"/>
                    <a:pt x="182651" y="0"/>
                    <a:pt x="407963" y="0"/>
                  </a:cubicBezTo>
                  <a:close/>
                </a:path>
              </a:pathLst>
            </a:cu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28">
              <a:extLst>
                <a:ext uri="{FF2B5EF4-FFF2-40B4-BE49-F238E27FC236}">
                  <a16:creationId xmlns:a16="http://schemas.microsoft.com/office/drawing/2014/main" id="{83279524-ECE9-4AE2-BC31-3DB6DF3862ED}"/>
                </a:ext>
              </a:extLst>
            </p:cNvPr>
            <p:cNvSpPr txBox="1"/>
            <p:nvPr/>
          </p:nvSpPr>
          <p:spPr>
            <a:xfrm>
              <a:off x="2015687" y="147451"/>
              <a:ext cx="56938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prstClr val="white"/>
                  </a:solidFill>
                  <a:effectLst/>
                  <a:uLnTx/>
                  <a:uFillTx/>
                  <a:latin typeface="Arial Nova" panose="020B0504020202020204" pitchFamily="34" charset="0"/>
                  <a:ea typeface="+mn-ea"/>
                  <a:cs typeface="+mn-cs"/>
                </a:rPr>
                <a:t>4</a:t>
              </a:r>
              <a:endParaRPr kumimoji="0" lang="en-US" sz="5400" b="1" i="0" u="none" strike="noStrike" kern="1200" cap="none" spc="0" normalizeH="0" baseline="0" noProof="0" dirty="0">
                <a:ln>
                  <a:noFill/>
                </a:ln>
                <a:solidFill>
                  <a:prstClr val="white"/>
                </a:solidFill>
                <a:effectLst/>
                <a:uLnTx/>
                <a:uFillTx/>
                <a:latin typeface="Arial Nova" panose="020B0504020202020204" pitchFamily="34" charset="0"/>
                <a:ea typeface="+mn-ea"/>
                <a:cs typeface="+mn-cs"/>
              </a:endParaRPr>
            </a:p>
          </p:txBody>
        </p:sp>
      </p:grpSp>
      <p:sp>
        <p:nvSpPr>
          <p:cNvPr id="10" name="Dikdörtgen 9"/>
          <p:cNvSpPr/>
          <p:nvPr/>
        </p:nvSpPr>
        <p:spPr>
          <a:xfrm>
            <a:off x="415636" y="3228109"/>
            <a:ext cx="5999019" cy="2076608"/>
          </a:xfrm>
          <a:prstGeom prst="rect">
            <a:avLst/>
          </a:prstGeom>
          <a:solidFill>
            <a:schemeClr val="accent4">
              <a:lumMod val="60000"/>
              <a:lumOff val="40000"/>
            </a:schemeClr>
          </a:solidFill>
          <a:ln w="28575">
            <a:solidFill>
              <a:srgbClr val="B797CF"/>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dirty="0">
                <a:solidFill>
                  <a:prstClr val="black"/>
                </a:solidFill>
              </a:rPr>
              <a:t>Sizce Hz. Muhammed (s.a.v.) nasıl bir </a:t>
            </a:r>
            <a:r>
              <a:rPr lang="tr-TR" sz="4000" dirty="0" smtClean="0">
                <a:solidFill>
                  <a:prstClr val="black"/>
                </a:solidFill>
              </a:rPr>
              <a:t>dedeydi?</a:t>
            </a:r>
            <a:endParaRPr kumimoji="0" lang="tr-TR" sz="4000" b="0" i="0" u="none" strike="noStrike" kern="1200" cap="none" spc="0" normalizeH="0" baseline="0" noProof="0" dirty="0">
              <a:ln>
                <a:noFill/>
              </a:ln>
              <a:solidFill>
                <a:prstClr val="black"/>
              </a:solidFill>
              <a:effectLst/>
              <a:uLnTx/>
              <a:uFillTx/>
              <a:latin typeface="Calibri" panose="020F0502020204030204"/>
            </a:endParaRPr>
          </a:p>
        </p:txBody>
      </p:sp>
      <p:pic>
        <p:nvPicPr>
          <p:cNvPr id="14" name="Resim 13"/>
          <p:cNvPicPr>
            <a:picLocks noChangeAspect="1"/>
          </p:cNvPicPr>
          <p:nvPr/>
        </p:nvPicPr>
        <p:blipFill>
          <a:blip r:embed="rId2"/>
          <a:stretch>
            <a:fillRect/>
          </a:stretch>
        </p:blipFill>
        <p:spPr>
          <a:xfrm>
            <a:off x="6548216" y="1689499"/>
            <a:ext cx="5134707" cy="4773967"/>
          </a:xfrm>
          <a:prstGeom prst="rect">
            <a:avLst/>
          </a:prstGeom>
        </p:spPr>
      </p:pic>
    </p:spTree>
    <p:extLst>
      <p:ext uri="{BB962C8B-B14F-4D97-AF65-F5344CB8AC3E}">
        <p14:creationId xmlns:p14="http://schemas.microsoft.com/office/powerpoint/2010/main" val="168538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68639" y="790910"/>
            <a:ext cx="6681866" cy="5478423"/>
          </a:xfrm>
          <a:prstGeom prst="rect">
            <a:avLst/>
          </a:prstGeom>
          <a:solidFill>
            <a:schemeClr val="accent4">
              <a:lumMod val="60000"/>
              <a:lumOff val="40000"/>
            </a:schemeClr>
          </a:solidFill>
        </p:spPr>
        <p:txBody>
          <a:bodyPr wrap="square">
            <a:spAutoFit/>
          </a:bodyPr>
          <a:lstStyle/>
          <a:p>
            <a:r>
              <a:rPr lang="tr-TR" sz="3600" b="1" dirty="0" smtClean="0"/>
              <a:t>Hz. Enes de kendi gördüklerini şöyle dile getiriyor:</a:t>
            </a:r>
          </a:p>
          <a:p>
            <a:pPr algn="just">
              <a:lnSpc>
                <a:spcPct val="150000"/>
              </a:lnSpc>
            </a:pPr>
            <a:r>
              <a:rPr lang="tr-TR" sz="3600" dirty="0" smtClean="0"/>
              <a:t>"Peygamberimizi hutbe okurken gördüm, Hasan dizinin üstündeydi. Ne söyleyecekse halka söylüyor, sonra eğilip çocuğu öpüyor ve </a:t>
            </a:r>
            <a:r>
              <a:rPr lang="tr-TR" sz="3600" b="1" dirty="0" smtClean="0"/>
              <a:t>'Ben bunu seviyorum' </a:t>
            </a:r>
            <a:r>
              <a:rPr lang="tr-TR" sz="3600" dirty="0" smtClean="0"/>
              <a:t>diyordu."</a:t>
            </a:r>
            <a:endParaRPr lang="tr-TR" sz="3600" dirty="0"/>
          </a:p>
        </p:txBody>
      </p:sp>
      <p:pic>
        <p:nvPicPr>
          <p:cNvPr id="7" name="Resim 6"/>
          <p:cNvPicPr>
            <a:picLocks noChangeAspect="1"/>
          </p:cNvPicPr>
          <p:nvPr/>
        </p:nvPicPr>
        <p:blipFill rotWithShape="1">
          <a:blip r:embed="rId2"/>
          <a:srcRect l="47458"/>
          <a:stretch/>
        </p:blipFill>
        <p:spPr>
          <a:xfrm>
            <a:off x="7061231" y="569627"/>
            <a:ext cx="4943375" cy="5816210"/>
          </a:xfrm>
          <a:prstGeom prst="rect">
            <a:avLst/>
          </a:prstGeom>
        </p:spPr>
      </p:pic>
    </p:spTree>
    <p:extLst>
      <p:ext uri="{BB962C8B-B14F-4D97-AF65-F5344CB8AC3E}">
        <p14:creationId xmlns:p14="http://schemas.microsoft.com/office/powerpoint/2010/main" val="101479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2">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3"/>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725667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6541" y="609600"/>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tr-TR" sz="2400" smtClean="0">
                <a:solidFill>
                  <a:prstClr val="black"/>
                </a:solidFill>
              </a:rPr>
              <a:t>Peygamberimiz (sav), </a:t>
            </a:r>
            <a:r>
              <a:rPr lang="tr-TR" sz="2400" dirty="0">
                <a:solidFill>
                  <a:prstClr val="black"/>
                </a:solidFill>
              </a:rPr>
              <a:t>torunları dünyaya geldiğinde kulaklarına ezan okumuş, onlar için kurban </a:t>
            </a:r>
            <a:r>
              <a:rPr lang="tr-TR" sz="2400" dirty="0" smtClean="0">
                <a:solidFill>
                  <a:prstClr val="black"/>
                </a:solidFill>
              </a:rPr>
              <a:t>kesmiştir.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3" name="Dikdörtgen 2"/>
          <p:cNvSpPr/>
          <p:nvPr/>
        </p:nvSpPr>
        <p:spPr>
          <a:xfrm>
            <a:off x="112295" y="609600"/>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1</a:t>
            </a:r>
          </a:p>
        </p:txBody>
      </p:sp>
      <p:sp>
        <p:nvSpPr>
          <p:cNvPr id="8" name="Dikdörtgen 7"/>
          <p:cNvSpPr/>
          <p:nvPr/>
        </p:nvSpPr>
        <p:spPr>
          <a:xfrm>
            <a:off x="9592428" y="6059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9" name="X 1"/>
          <p:cNvSpPr/>
          <p:nvPr/>
        </p:nvSpPr>
        <p:spPr>
          <a:xfrm>
            <a:off x="11137766" y="5970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0" name="Onay 1"/>
          <p:cNvSpPr/>
          <p:nvPr/>
        </p:nvSpPr>
        <p:spPr>
          <a:xfrm>
            <a:off x="11228305" y="5810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1" name="D 1"/>
          <p:cNvSpPr/>
          <p:nvPr/>
        </p:nvSpPr>
        <p:spPr>
          <a:xfrm>
            <a:off x="9667231" y="6689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12" name="Y 1"/>
          <p:cNvSpPr/>
          <p:nvPr/>
        </p:nvSpPr>
        <p:spPr>
          <a:xfrm>
            <a:off x="10496346" y="6689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13" name="Dikdörtgen 12"/>
          <p:cNvSpPr/>
          <p:nvPr/>
        </p:nvSpPr>
        <p:spPr>
          <a:xfrm>
            <a:off x="378217" y="2607502"/>
            <a:ext cx="931545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tr-TR" sz="2400" dirty="0" smtClean="0">
                <a:solidFill>
                  <a:prstClr val="black"/>
                </a:solidFill>
              </a:rPr>
              <a:t>  Peygamberimizin, Hz. Hasan </a:t>
            </a:r>
            <a:r>
              <a:rPr lang="tr-TR" sz="2400" dirty="0">
                <a:solidFill>
                  <a:prstClr val="black"/>
                </a:solidFill>
              </a:rPr>
              <a:t>(</a:t>
            </a:r>
            <a:r>
              <a:rPr lang="tr-TR" sz="2400" dirty="0" err="1">
                <a:solidFill>
                  <a:prstClr val="black"/>
                </a:solidFill>
              </a:rPr>
              <a:t>ra</a:t>
            </a:r>
            <a:r>
              <a:rPr lang="tr-TR" sz="2400" dirty="0">
                <a:solidFill>
                  <a:prstClr val="black"/>
                </a:solidFill>
              </a:rPr>
              <a:t>) ve </a:t>
            </a:r>
            <a:r>
              <a:rPr lang="tr-TR" sz="2400" dirty="0" smtClean="0">
                <a:solidFill>
                  <a:prstClr val="black"/>
                </a:solidFill>
              </a:rPr>
              <a:t>Hz. Hüseyin’den </a:t>
            </a:r>
            <a:r>
              <a:rPr lang="tr-TR" sz="2400" dirty="0">
                <a:solidFill>
                  <a:prstClr val="black"/>
                </a:solidFill>
              </a:rPr>
              <a:t>(</a:t>
            </a:r>
            <a:r>
              <a:rPr lang="tr-TR" sz="2400" dirty="0" err="1">
                <a:solidFill>
                  <a:prstClr val="black"/>
                </a:solidFill>
              </a:rPr>
              <a:t>ra</a:t>
            </a:r>
            <a:r>
              <a:rPr lang="tr-TR" sz="2400" dirty="0">
                <a:solidFill>
                  <a:prstClr val="black"/>
                </a:solidFill>
              </a:rPr>
              <a:t>) başka </a:t>
            </a:r>
            <a:endParaRPr lang="tr-TR" sz="2400" dirty="0" smtClean="0">
              <a:solidFill>
                <a:prstClr val="black"/>
              </a:solidFill>
            </a:endParaRPr>
          </a:p>
          <a:p>
            <a:r>
              <a:rPr lang="tr-TR" sz="2400" dirty="0">
                <a:solidFill>
                  <a:prstClr val="black"/>
                </a:solidFill>
              </a:rPr>
              <a:t> </a:t>
            </a:r>
            <a:r>
              <a:rPr lang="tr-TR" sz="2400" dirty="0" smtClean="0">
                <a:solidFill>
                  <a:prstClr val="black"/>
                </a:solidFill>
              </a:rPr>
              <a:t> torunları </a:t>
            </a:r>
            <a:r>
              <a:rPr lang="tr-TR" sz="2400" dirty="0">
                <a:solidFill>
                  <a:prstClr val="black"/>
                </a:solidFill>
              </a:rPr>
              <a:t>yoktur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19" name="Dikdörtgen 18"/>
          <p:cNvSpPr/>
          <p:nvPr/>
        </p:nvSpPr>
        <p:spPr>
          <a:xfrm>
            <a:off x="64169" y="2614864"/>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3</a:t>
            </a:r>
          </a:p>
        </p:txBody>
      </p:sp>
      <p:sp>
        <p:nvSpPr>
          <p:cNvPr id="28" name="Dikdörtgen 27"/>
          <p:cNvSpPr/>
          <p:nvPr/>
        </p:nvSpPr>
        <p:spPr>
          <a:xfrm>
            <a:off x="9544302" y="2604752"/>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29" name="X 4"/>
          <p:cNvSpPr/>
          <p:nvPr/>
        </p:nvSpPr>
        <p:spPr>
          <a:xfrm>
            <a:off x="11089640" y="260872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0" name="Onay 3"/>
          <p:cNvSpPr/>
          <p:nvPr/>
        </p:nvSpPr>
        <p:spPr>
          <a:xfrm>
            <a:off x="11268410" y="2538153"/>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1" name="D 3"/>
          <p:cNvSpPr/>
          <p:nvPr/>
        </p:nvSpPr>
        <p:spPr>
          <a:xfrm>
            <a:off x="9619105" y="2648522"/>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32" name="Y 3"/>
          <p:cNvSpPr/>
          <p:nvPr/>
        </p:nvSpPr>
        <p:spPr>
          <a:xfrm>
            <a:off x="10448220" y="2648522"/>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48" name="Dikdörtgen 47"/>
          <p:cNvSpPr/>
          <p:nvPr/>
        </p:nvSpPr>
        <p:spPr>
          <a:xfrm>
            <a:off x="166436" y="1628273"/>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tr-TR" sz="2400" dirty="0">
                <a:solidFill>
                  <a:prstClr val="black"/>
                </a:solidFill>
              </a:rPr>
              <a:t>Peygamberimiz, torunları dışında başka çocukları da sever, onlarla şakalaşır ve oyun </a:t>
            </a:r>
            <a:r>
              <a:rPr lang="tr-TR" sz="2400" dirty="0" smtClean="0">
                <a:solidFill>
                  <a:prstClr val="black"/>
                </a:solidFill>
              </a:rPr>
              <a:t>oynardı.</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49" name="Dikdörtgen 48"/>
          <p:cNvSpPr/>
          <p:nvPr/>
        </p:nvSpPr>
        <p:spPr>
          <a:xfrm>
            <a:off x="72190" y="1628273"/>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2</a:t>
            </a:r>
          </a:p>
        </p:txBody>
      </p:sp>
      <p:sp>
        <p:nvSpPr>
          <p:cNvPr id="50" name="Dikdörtgen 49"/>
          <p:cNvSpPr/>
          <p:nvPr/>
        </p:nvSpPr>
        <p:spPr>
          <a:xfrm>
            <a:off x="9552323" y="16245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51" name="X 1"/>
          <p:cNvSpPr/>
          <p:nvPr/>
        </p:nvSpPr>
        <p:spPr>
          <a:xfrm>
            <a:off x="11097661" y="16157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2" name="Onay 1"/>
          <p:cNvSpPr/>
          <p:nvPr/>
        </p:nvSpPr>
        <p:spPr>
          <a:xfrm>
            <a:off x="11188200" y="15996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3" name="D 1"/>
          <p:cNvSpPr/>
          <p:nvPr/>
        </p:nvSpPr>
        <p:spPr>
          <a:xfrm>
            <a:off x="9627126" y="16875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54" name="Y 1"/>
          <p:cNvSpPr/>
          <p:nvPr/>
        </p:nvSpPr>
        <p:spPr>
          <a:xfrm>
            <a:off x="10456241" y="16875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69" name="Dikdörtgen 68"/>
          <p:cNvSpPr/>
          <p:nvPr/>
        </p:nvSpPr>
        <p:spPr>
          <a:xfrm>
            <a:off x="174457" y="3505200"/>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tr-TR" sz="2400" dirty="0">
                <a:solidFill>
                  <a:prstClr val="black"/>
                </a:solidFill>
              </a:rPr>
              <a:t>Peygamberimiz hem kendi çocuklarına hem de arkadaşlarının çocuklarına şefkat ve merhametle davranmıştır.</a:t>
            </a:r>
          </a:p>
        </p:txBody>
      </p:sp>
      <p:sp>
        <p:nvSpPr>
          <p:cNvPr id="70" name="Dikdörtgen 69"/>
          <p:cNvSpPr/>
          <p:nvPr/>
        </p:nvSpPr>
        <p:spPr>
          <a:xfrm>
            <a:off x="80211" y="3505200"/>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4</a:t>
            </a:r>
          </a:p>
        </p:txBody>
      </p:sp>
      <p:sp>
        <p:nvSpPr>
          <p:cNvPr id="71" name="Dikdörtgen 70"/>
          <p:cNvSpPr/>
          <p:nvPr/>
        </p:nvSpPr>
        <p:spPr>
          <a:xfrm>
            <a:off x="9560344" y="35015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2" name="X 1"/>
          <p:cNvSpPr/>
          <p:nvPr/>
        </p:nvSpPr>
        <p:spPr>
          <a:xfrm>
            <a:off x="11105682" y="34926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3" name="Onay 1"/>
          <p:cNvSpPr/>
          <p:nvPr/>
        </p:nvSpPr>
        <p:spPr>
          <a:xfrm>
            <a:off x="11196221" y="34766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4" name="D 1"/>
          <p:cNvSpPr/>
          <p:nvPr/>
        </p:nvSpPr>
        <p:spPr>
          <a:xfrm>
            <a:off x="9635147" y="35645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75" name="Y 1"/>
          <p:cNvSpPr/>
          <p:nvPr/>
        </p:nvSpPr>
        <p:spPr>
          <a:xfrm>
            <a:off x="10464262" y="35645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76" name="Dikdörtgen 75"/>
          <p:cNvSpPr/>
          <p:nvPr/>
        </p:nvSpPr>
        <p:spPr>
          <a:xfrm>
            <a:off x="346133" y="5503102"/>
            <a:ext cx="931545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tr-TR" sz="2400" dirty="0" smtClean="0">
                <a:solidFill>
                  <a:prstClr val="black"/>
                </a:solidFill>
              </a:rPr>
              <a:t>  </a:t>
            </a:r>
            <a:r>
              <a:rPr lang="tr-TR" sz="2400" dirty="0" smtClean="0">
                <a:solidFill>
                  <a:prstClr val="black"/>
                </a:solidFill>
              </a:rPr>
              <a:t>Peygamberimiz, </a:t>
            </a:r>
            <a:r>
              <a:rPr lang="tr-TR" sz="2400" dirty="0">
                <a:solidFill>
                  <a:prstClr val="black"/>
                </a:solidFill>
              </a:rPr>
              <a:t>sadece erkek torunlarıyla şakalaşırdı.</a:t>
            </a:r>
          </a:p>
        </p:txBody>
      </p:sp>
      <p:sp>
        <p:nvSpPr>
          <p:cNvPr id="77" name="Dikdörtgen 76"/>
          <p:cNvSpPr/>
          <p:nvPr/>
        </p:nvSpPr>
        <p:spPr>
          <a:xfrm>
            <a:off x="32085" y="5510464"/>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6</a:t>
            </a:r>
          </a:p>
        </p:txBody>
      </p:sp>
      <p:sp>
        <p:nvSpPr>
          <p:cNvPr id="78" name="Dikdörtgen 77"/>
          <p:cNvSpPr/>
          <p:nvPr/>
        </p:nvSpPr>
        <p:spPr>
          <a:xfrm>
            <a:off x="9512218" y="5500352"/>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9" name="X 4"/>
          <p:cNvSpPr/>
          <p:nvPr/>
        </p:nvSpPr>
        <p:spPr>
          <a:xfrm>
            <a:off x="11057556" y="550432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0" name="Onay 3"/>
          <p:cNvSpPr/>
          <p:nvPr/>
        </p:nvSpPr>
        <p:spPr>
          <a:xfrm>
            <a:off x="11140073" y="5465837"/>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1" name="D 3"/>
          <p:cNvSpPr/>
          <p:nvPr/>
        </p:nvSpPr>
        <p:spPr>
          <a:xfrm>
            <a:off x="9587021" y="5544122"/>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2" name="Y 3"/>
          <p:cNvSpPr/>
          <p:nvPr/>
        </p:nvSpPr>
        <p:spPr>
          <a:xfrm>
            <a:off x="10416136" y="5544122"/>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83" name="Dikdörtgen 82"/>
          <p:cNvSpPr/>
          <p:nvPr/>
        </p:nvSpPr>
        <p:spPr>
          <a:xfrm>
            <a:off x="134352" y="4523873"/>
            <a:ext cx="9386637"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r>
              <a:rPr lang="tr-TR" sz="2400" dirty="0" smtClean="0">
                <a:solidFill>
                  <a:prstClr val="black"/>
                </a:solidFill>
              </a:rPr>
              <a:t>Peygamberimiz (sav) </a:t>
            </a:r>
            <a:r>
              <a:rPr lang="tr-TR" sz="2400" dirty="0">
                <a:solidFill>
                  <a:prstClr val="black"/>
                </a:solidFill>
              </a:rPr>
              <a:t>torunları, Hz. Hasan (</a:t>
            </a:r>
            <a:r>
              <a:rPr lang="tr-TR" sz="2400" dirty="0" err="1">
                <a:solidFill>
                  <a:prstClr val="black"/>
                </a:solidFill>
              </a:rPr>
              <a:t>r.a</a:t>
            </a:r>
            <a:r>
              <a:rPr lang="tr-TR" sz="2400" dirty="0">
                <a:solidFill>
                  <a:prstClr val="black"/>
                </a:solidFill>
              </a:rPr>
              <a:t>.) ve Hz. Hüseyin’i (</a:t>
            </a:r>
            <a:r>
              <a:rPr lang="tr-TR" sz="2400" dirty="0" err="1">
                <a:solidFill>
                  <a:prstClr val="black"/>
                </a:solidFill>
              </a:rPr>
              <a:t>r.a</a:t>
            </a:r>
            <a:r>
              <a:rPr lang="tr-TR" sz="2400" dirty="0">
                <a:solidFill>
                  <a:prstClr val="black"/>
                </a:solidFill>
              </a:rPr>
              <a:t>.) sırtına bindirip gezdirirdi.</a:t>
            </a:r>
          </a:p>
        </p:txBody>
      </p:sp>
      <p:sp>
        <p:nvSpPr>
          <p:cNvPr id="84" name="Dikdörtgen 83"/>
          <p:cNvSpPr/>
          <p:nvPr/>
        </p:nvSpPr>
        <p:spPr>
          <a:xfrm>
            <a:off x="40106" y="4523873"/>
            <a:ext cx="344904" cy="781050"/>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white"/>
                </a:solidFill>
                <a:effectLst/>
                <a:uLnTx/>
                <a:uFillTx/>
                <a:latin typeface="Arial"/>
                <a:ea typeface="맑은 고딕"/>
                <a:cs typeface="+mn-cs"/>
              </a:rPr>
              <a:t>5</a:t>
            </a:r>
          </a:p>
        </p:txBody>
      </p:sp>
      <p:sp>
        <p:nvSpPr>
          <p:cNvPr id="85" name="Dikdörtgen 84"/>
          <p:cNvSpPr/>
          <p:nvPr/>
        </p:nvSpPr>
        <p:spPr>
          <a:xfrm>
            <a:off x="9520239" y="45201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86" name="X 1"/>
          <p:cNvSpPr/>
          <p:nvPr/>
        </p:nvSpPr>
        <p:spPr>
          <a:xfrm>
            <a:off x="11065577" y="45113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7" name="Onay 1"/>
          <p:cNvSpPr/>
          <p:nvPr/>
        </p:nvSpPr>
        <p:spPr>
          <a:xfrm>
            <a:off x="11156116" y="44952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8" name="D 1"/>
          <p:cNvSpPr/>
          <p:nvPr/>
        </p:nvSpPr>
        <p:spPr>
          <a:xfrm>
            <a:off x="9595042" y="45831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9" name="Y 1"/>
          <p:cNvSpPr/>
          <p:nvPr/>
        </p:nvSpPr>
        <p:spPr>
          <a:xfrm>
            <a:off x="10424157" y="45831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91" name="Komut Düğmesi: Geri veya Önceki 90">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2" name="Komut Düğmesi: İleri veya Sonraki 91">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3" name="Yuvarlatılmış Dikdörtgen 92"/>
          <p:cNvSpPr/>
          <p:nvPr/>
        </p:nvSpPr>
        <p:spPr>
          <a:xfrm>
            <a:off x="8726905" y="0"/>
            <a:ext cx="3465095" cy="545432"/>
          </a:xfrm>
          <a:prstGeom prst="round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Arial"/>
                <a:ea typeface="맑은 고딕"/>
                <a:cs typeface="+mn-cs"/>
              </a:rPr>
              <a:t>Doğru Yanlış Soruları</a:t>
            </a:r>
          </a:p>
        </p:txBody>
      </p:sp>
    </p:spTree>
    <p:extLst>
      <p:ext uri="{BB962C8B-B14F-4D97-AF65-F5344CB8AC3E}">
        <p14:creationId xmlns:p14="http://schemas.microsoft.com/office/powerpoint/2010/main" val="1369111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5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remove"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85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Doğru Cevap.wav"/>
                                        </p:tgtEl>
                                      </p:cMediaNode>
                                    </p:audio>
                                  </p:subTnLst>
                                </p:cTn>
                              </p:par>
                              <p:par>
                                <p:cTn id="22" presetID="1" presetClass="exit"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remove"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850"/>
                                        <p:tgtEl>
                                          <p:spTgt spid="52"/>
                                        </p:tgtEl>
                                      </p:cBhvr>
                                    </p:animEffect>
                                  </p:childTnLst>
                                  <p:subTnLst>
                                    <p:audio>
                                      <p:cMediaNode>
                                        <p:cTn display="0" masterRel="sameClick">
                                          <p:stCondLst>
                                            <p:cond evt="begin" delay="0">
                                              <p:tn val="33"/>
                                            </p:cond>
                                          </p:stCondLst>
                                          <p:endCondLst>
                                            <p:cond evt="onStopAudio" delay="0">
                                              <p:tgtEl>
                                                <p:sldTgt/>
                                              </p:tgtEl>
                                            </p:cond>
                                          </p:endCondLst>
                                        </p:cTn>
                                        <p:tgtEl>
                                          <p:sndTgt r:embed="rId3" name="Doğru Cevap.wav"/>
                                        </p:tgtEl>
                                      </p:cMediaNode>
                                    </p:audio>
                                  </p:subTnLst>
                                </p:cTn>
                              </p:par>
                              <p:par>
                                <p:cTn id="36" presetID="1" presetClass="exit"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subTnLst>
                                    <p:audio>
                                      <p:cMediaNode>
                                        <p:cTn display="0" masterRel="sameClick">
                                          <p:stCondLst>
                                            <p:cond evt="begin" delay="0">
                                              <p:tn val="4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7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850"/>
                                        <p:tgtEl>
                                          <p:spTgt spid="73"/>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Cevap.wav"/>
                                        </p:tgtEl>
                                      </p:cMediaNode>
                                    </p:audio>
                                  </p:subTnLst>
                                </p:cTn>
                              </p:par>
                              <p:par>
                                <p:cTn id="50" presetID="1" presetClass="exit"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2" restart="whenNotActive" fill="hold" evtFilter="cancelBubble" nodeType="interactiveSeq">
                <p:stCondLst>
                  <p:cond evt="onClick" delay="0">
                    <p:tgtEl>
                      <p:spTgt spid="7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remove"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250"/>
                                        <p:tgtEl>
                                          <p:spTgt spid="72"/>
                                        </p:tgtEl>
                                      </p:cBhvr>
                                    </p:animEffect>
                                  </p:childTnLst>
                                  <p:subTnLst>
                                    <p:audio>
                                      <p:cMediaNode>
                                        <p:cTn display="0" masterRel="sameClick">
                                          <p:stCondLst>
                                            <p:cond evt="begin" delay="0">
                                              <p:tn val="5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8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850"/>
                                        <p:tgtEl>
                                          <p:spTgt spid="80"/>
                                        </p:tgtEl>
                                      </p:cBhvr>
                                    </p:animEffect>
                                  </p:childTnLst>
                                  <p:subTnLst>
                                    <p:audio>
                                      <p:cMediaNode>
                                        <p:cTn display="0" masterRel="sameClick">
                                          <p:stCondLst>
                                            <p:cond evt="begin" delay="0">
                                              <p:tn val="61"/>
                                            </p:cond>
                                          </p:stCondLst>
                                          <p:endCondLst>
                                            <p:cond evt="onStopAudio" delay="0">
                                              <p:tgtEl>
                                                <p:sldTgt/>
                                              </p:tgtEl>
                                            </p:cond>
                                          </p:endCondLst>
                                        </p:cTn>
                                        <p:tgtEl>
                                          <p:sndTgt r:embed="rId3" name="Doğru Cevap.wav"/>
                                        </p:tgtEl>
                                      </p:cMediaNode>
                                    </p:audio>
                                  </p:subTnLst>
                                </p:cTn>
                              </p:par>
                              <p:par>
                                <p:cTn id="64" presetID="1" presetClass="exit"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6" restart="whenNotActive" fill="hold" evtFilter="cancelBubble" nodeType="interactiveSeq">
                <p:stCondLst>
                  <p:cond evt="onClick" delay="0">
                    <p:tgtEl>
                      <p:spTgt spid="8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remove"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250"/>
                                        <p:tgtEl>
                                          <p:spTgt spid="79"/>
                                        </p:tgtEl>
                                      </p:cBhvr>
                                    </p:animEffect>
                                  </p:childTnLst>
                                  <p:subTnLst>
                                    <p:audio>
                                      <p:cMediaNode>
                                        <p:cTn display="0" masterRel="sameClick">
                                          <p:stCondLst>
                                            <p:cond evt="begin" delay="0">
                                              <p:tn val="69"/>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1"/>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850"/>
                                        <p:tgtEl>
                                          <p:spTgt spid="87"/>
                                        </p:tgtEl>
                                      </p:cBhvr>
                                    </p:animEffect>
                                  </p:childTnLst>
                                  <p:subTnLst>
                                    <p:audio>
                                      <p:cMediaNode>
                                        <p:cTn display="0" masterRel="sameClick">
                                          <p:stCondLst>
                                            <p:cond evt="begin" delay="0">
                                              <p:tn val="75"/>
                                            </p:cond>
                                          </p:stCondLst>
                                          <p:endCondLst>
                                            <p:cond evt="onStopAudio" delay="0">
                                              <p:tgtEl>
                                                <p:sldTgt/>
                                              </p:tgtEl>
                                            </p:cond>
                                          </p:endCondLst>
                                        </p:cTn>
                                        <p:tgtEl>
                                          <p:sndTgt r:embed="rId3" name="Doğru Cevap.wav"/>
                                        </p:tgtEl>
                                      </p:cMediaNode>
                                    </p:audio>
                                  </p:subTnLst>
                                </p:cTn>
                              </p:par>
                              <p:par>
                                <p:cTn id="78" presetID="1" presetClass="exit"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0" restart="whenNotActive" fill="hold" evtFilter="cancelBubble" nodeType="interactiveSeq">
                <p:stCondLst>
                  <p:cond evt="onClick" delay="0">
                    <p:tgtEl>
                      <p:spTgt spid="8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remove"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250"/>
                                        <p:tgtEl>
                                          <p:spTgt spid="86"/>
                                        </p:tgtEl>
                                      </p:cBhvr>
                                    </p:animEffect>
                                  </p:childTnLst>
                                  <p:subTnLst>
                                    <p:audio>
                                      <p:cMediaNode>
                                        <p:cTn display="0" masterRel="sameClick">
                                          <p:stCondLst>
                                            <p:cond evt="begin" delay="0">
                                              <p:tn val="8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9"/>
                  </p:tgtEl>
                </p:cond>
              </p:nextCondLst>
            </p:seq>
          </p:childTnLst>
        </p:cTn>
      </p:par>
    </p:tnLst>
    <p:bldLst>
      <p:bldP spid="9" grpId="0" animBg="1"/>
      <p:bldP spid="10" grpId="0" animBg="1"/>
      <p:bldP spid="12" grpId="0" animBg="1"/>
      <p:bldP spid="29" grpId="0" animBg="1"/>
      <p:bldP spid="30" grpId="0" animBg="1"/>
      <p:bldP spid="31" grpId="0" animBg="1"/>
      <p:bldP spid="51" grpId="0" animBg="1"/>
      <p:bldP spid="52" grpId="0" animBg="1"/>
      <p:bldP spid="54" grpId="0" animBg="1"/>
      <p:bldP spid="72" grpId="0" animBg="1"/>
      <p:bldP spid="73" grpId="0" animBg="1"/>
      <p:bldP spid="75" grpId="0" animBg="1"/>
      <p:bldP spid="79" grpId="0" animBg="1"/>
      <p:bldP spid="80" grpId="0" animBg="1"/>
      <p:bldP spid="81" grpId="0" animBg="1"/>
      <p:bldP spid="86" grpId="0" animBg="1"/>
      <p:bldP spid="87"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Yer Tutucusu 2"/>
          <p:cNvPicPr>
            <a:picLocks noGrp="1" noChangeAspect="1"/>
          </p:cNvPicPr>
          <p:nvPr>
            <p:ph type="pic" idx="1"/>
          </p:nvPr>
        </p:nvPicPr>
        <p:blipFill>
          <a:blip r:embed="rId4">
            <a:extLst>
              <a:ext uri="{28A0092B-C50C-407E-A947-70E740481C1C}">
                <a14:useLocalDpi xmlns:a14="http://schemas.microsoft.com/office/drawing/2010/main" val="0"/>
              </a:ext>
            </a:extLst>
          </a:blip>
          <a:srcRect t="22913" b="22913"/>
          <a:stretch>
            <a:fillRect/>
          </a:stretch>
        </p:blipFill>
        <p:spPr>
          <a:xfrm>
            <a:off x="0" y="-329197"/>
            <a:ext cx="12192000" cy="3717032"/>
          </a:xfrm>
        </p:spPr>
      </p:pic>
      <p:sp>
        <p:nvSpPr>
          <p:cNvPr id="4" name="Rectangle 3"/>
          <p:cNvSpPr/>
          <p:nvPr/>
        </p:nvSpPr>
        <p:spPr>
          <a:xfrm rot="16200000">
            <a:off x="1455012" y="2561908"/>
            <a:ext cx="960000" cy="9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p:nvSpPr>
        <p:spPr>
          <a:xfrm rot="16200000">
            <a:off x="4268795" y="2561909"/>
            <a:ext cx="960000" cy="9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Rectangle 5"/>
          <p:cNvSpPr/>
          <p:nvPr/>
        </p:nvSpPr>
        <p:spPr>
          <a:xfrm rot="16200000">
            <a:off x="7082575" y="2561908"/>
            <a:ext cx="960000" cy="9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7" name="Rectangle 6"/>
          <p:cNvSpPr/>
          <p:nvPr/>
        </p:nvSpPr>
        <p:spPr>
          <a:xfrm rot="16200000">
            <a:off x="9896357" y="2561909"/>
            <a:ext cx="960000" cy="9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8" name="Rectangle 7"/>
          <p:cNvSpPr/>
          <p:nvPr/>
        </p:nvSpPr>
        <p:spPr>
          <a:xfrm>
            <a:off x="783011" y="4426452"/>
            <a:ext cx="2304000" cy="1002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p:nvSpPr>
        <p:spPr>
          <a:xfrm>
            <a:off x="3652523" y="4426452"/>
            <a:ext cx="2304000" cy="100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Rectangle 9"/>
          <p:cNvSpPr/>
          <p:nvPr/>
        </p:nvSpPr>
        <p:spPr>
          <a:xfrm>
            <a:off x="6522035" y="4426452"/>
            <a:ext cx="2304000" cy="100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1" name="Rectangle 10"/>
          <p:cNvSpPr/>
          <p:nvPr/>
        </p:nvSpPr>
        <p:spPr>
          <a:xfrm>
            <a:off x="9391547" y="4426452"/>
            <a:ext cx="2304000" cy="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nvGrpSpPr>
          <p:cNvPr id="12" name="Group 11"/>
          <p:cNvGrpSpPr/>
          <p:nvPr/>
        </p:nvGrpSpPr>
        <p:grpSpPr>
          <a:xfrm>
            <a:off x="611160" y="3532804"/>
            <a:ext cx="2647705" cy="863521"/>
            <a:chOff x="4320398" y="1100003"/>
            <a:chExt cx="2874451" cy="647641"/>
          </a:xfrm>
        </p:grpSpPr>
        <p:sp>
          <p:nvSpPr>
            <p:cNvPr id="13" name="TextBox 12"/>
            <p:cNvSpPr txBox="1"/>
            <p:nvPr/>
          </p:nvSpPr>
          <p:spPr>
            <a:xfrm>
              <a:off x="4320399" y="1493728"/>
              <a:ext cx="2874450" cy="253916"/>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4" name="TextBox 13"/>
            <p:cNvSpPr txBox="1"/>
            <p:nvPr/>
          </p:nvSpPr>
          <p:spPr>
            <a:xfrm>
              <a:off x="4320398" y="1100003"/>
              <a:ext cx="2874450" cy="623248"/>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Hazırlayan </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Mustafa YILDIRIM</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DKAB Öğretmeni</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15" name="Group 14"/>
          <p:cNvGrpSpPr/>
          <p:nvPr/>
        </p:nvGrpSpPr>
        <p:grpSpPr>
          <a:xfrm>
            <a:off x="3430197" y="3617202"/>
            <a:ext cx="2647705" cy="669507"/>
            <a:chOff x="4320398" y="1245513"/>
            <a:chExt cx="2874451" cy="502130"/>
          </a:xfrm>
        </p:grpSpPr>
        <p:sp>
          <p:nvSpPr>
            <p:cNvPr id="16" name="TextBox 15"/>
            <p:cNvSpPr txBox="1"/>
            <p:nvPr/>
          </p:nvSpPr>
          <p:spPr>
            <a:xfrm>
              <a:off x="4320399" y="1493728"/>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7" name="TextBox 16"/>
            <p:cNvSpPr txBox="1"/>
            <p:nvPr/>
          </p:nvSpPr>
          <p:spPr>
            <a:xfrm>
              <a:off x="4320398" y="1245513"/>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Materyal Sitesi</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21" name="Group 20"/>
          <p:cNvGrpSpPr/>
          <p:nvPr/>
        </p:nvGrpSpPr>
        <p:grpSpPr>
          <a:xfrm>
            <a:off x="9079027" y="3787642"/>
            <a:ext cx="3059680" cy="601059"/>
            <a:chOff x="4320399" y="1192592"/>
            <a:chExt cx="3321707" cy="689509"/>
          </a:xfrm>
        </p:grpSpPr>
        <p:sp>
          <p:nvSpPr>
            <p:cNvPr id="22" name="TextBox 21"/>
            <p:cNvSpPr txBox="1"/>
            <p:nvPr/>
          </p:nvSpPr>
          <p:spPr>
            <a:xfrm>
              <a:off x="4320399" y="1493727"/>
              <a:ext cx="2874450"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23" name="TextBox 22"/>
            <p:cNvSpPr txBox="1"/>
            <p:nvPr/>
          </p:nvSpPr>
          <p:spPr>
            <a:xfrm>
              <a:off x="4320399" y="1192592"/>
              <a:ext cx="3321707"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ddm@dindersimateryal.com</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sp>
        <p:nvSpPr>
          <p:cNvPr id="24" name="Trapezoid 13"/>
          <p:cNvSpPr/>
          <p:nvPr/>
        </p:nvSpPr>
        <p:spPr>
          <a:xfrm>
            <a:off x="1690590" y="2835234"/>
            <a:ext cx="488845" cy="413348"/>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5" name="Rounded Rectangle 7"/>
          <p:cNvSpPr/>
          <p:nvPr/>
        </p:nvSpPr>
        <p:spPr>
          <a:xfrm>
            <a:off x="7409921" y="2777728"/>
            <a:ext cx="305307" cy="52835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7" name="Rounded Rectangle 25"/>
          <p:cNvSpPr/>
          <p:nvPr/>
        </p:nvSpPr>
        <p:spPr>
          <a:xfrm>
            <a:off x="10188476" y="2777730"/>
            <a:ext cx="375763" cy="5283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pic>
        <p:nvPicPr>
          <p:cNvPr id="28" name="Resim 27">
            <a:hlinkClick r:id="rId5"/>
          </p:cNvPr>
          <p:cNvPicPr>
            <a:picLocks noChangeAspect="1"/>
          </p:cNvPicPr>
          <p:nvPr/>
        </p:nvPicPr>
        <p:blipFill rotWithShape="1">
          <a:blip r:embed="rId6"/>
          <a:srcRect t="4227" r="2750" b="4227"/>
          <a:stretch/>
        </p:blipFill>
        <p:spPr>
          <a:xfrm rot="10800000" flipV="1">
            <a:off x="4337970" y="2657201"/>
            <a:ext cx="821644" cy="773455"/>
          </a:xfrm>
          <a:prstGeom prst="rect">
            <a:avLst/>
          </a:prstGeom>
        </p:spPr>
      </p:pic>
      <p:sp>
        <p:nvSpPr>
          <p:cNvPr id="29" name="Dikdörtgen 28">
            <a:hlinkClick r:id="rId5"/>
          </p:cNvPr>
          <p:cNvSpPr/>
          <p:nvPr/>
        </p:nvSpPr>
        <p:spPr>
          <a:xfrm>
            <a:off x="3493170" y="3911385"/>
            <a:ext cx="2622706" cy="338554"/>
          </a:xfrm>
          <a:prstGeom prst="rect">
            <a:avLst/>
          </a:prstGeom>
        </p:spPr>
        <p:txBody>
          <a:bodyPr wrap="none">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Arial"/>
                <a:cs typeface="+mn-cs"/>
              </a:rPr>
              <a:t>www.dindersimateryal.com</a:t>
            </a:r>
            <a:endParaRPr kumimoji="0" lang="tr-TR" sz="2400" b="0" i="0" u="none" strike="noStrike" kern="1200" cap="none" spc="0" normalizeH="0" baseline="0" noProof="0" dirty="0">
              <a:ln>
                <a:noFill/>
              </a:ln>
              <a:solidFill>
                <a:prstClr val="black"/>
              </a:solidFill>
              <a:effectLst/>
              <a:uLnTx/>
              <a:uFillTx/>
              <a:latin typeface="Arial"/>
              <a:cs typeface="+mn-cs"/>
            </a:endParaRPr>
          </a:p>
        </p:txBody>
      </p:sp>
      <p:pic>
        <p:nvPicPr>
          <p:cNvPr id="30" name="Resim 29">
            <a:hlinkClick r:id="rId7"/>
          </p:cNvPr>
          <p:cNvPicPr>
            <a:picLocks noChangeAspect="1"/>
          </p:cNvPicPr>
          <p:nvPr/>
        </p:nvPicPr>
        <p:blipFill>
          <a:blip r:embed="rId8"/>
          <a:stretch>
            <a:fillRect/>
          </a:stretch>
        </p:blipFill>
        <p:spPr>
          <a:xfrm>
            <a:off x="7121662" y="2601842"/>
            <a:ext cx="881827" cy="884540"/>
          </a:xfrm>
          <a:prstGeom prst="rect">
            <a:avLst/>
          </a:prstGeom>
        </p:spPr>
      </p:pic>
      <p:sp>
        <p:nvSpPr>
          <p:cNvPr id="31" name="Metin kutusu 30">
            <a:hlinkClick r:id="rId7"/>
          </p:cNvPr>
          <p:cNvSpPr txBox="1"/>
          <p:nvPr/>
        </p:nvSpPr>
        <p:spPr>
          <a:xfrm>
            <a:off x="6552575" y="3763489"/>
            <a:ext cx="2065359" cy="369332"/>
          </a:xfrm>
          <a:prstGeom prst="rect">
            <a:avLst/>
          </a:prstGeom>
          <a:noFill/>
        </p:spPr>
        <p:txBody>
          <a:bodyPr wrap="square" rtlCol="0">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Arial"/>
                <a:cs typeface="+mn-cs"/>
              </a:rPr>
              <a:t>Din dersi Materyal</a:t>
            </a:r>
          </a:p>
        </p:txBody>
      </p:sp>
      <p:pic>
        <p:nvPicPr>
          <p:cNvPr id="33" name="Resim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71119" y="2593639"/>
            <a:ext cx="801148" cy="801148"/>
          </a:xfrm>
          <a:prstGeom prst="rect">
            <a:avLst/>
          </a:prstGeom>
        </p:spPr>
      </p:pic>
      <p:sp>
        <p:nvSpPr>
          <p:cNvPr id="34" name="Dikdörtgen 33"/>
          <p:cNvSpPr/>
          <p:nvPr/>
        </p:nvSpPr>
        <p:spPr>
          <a:xfrm>
            <a:off x="0" y="4706495"/>
            <a:ext cx="12222797" cy="921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Derslerinizde kullanmak için </a:t>
            </a:r>
            <a:r>
              <a:rPr kumimoji="0" lang="tr-TR" sz="2000" b="0" i="0" u="none" strike="noStrike" kern="1200" cap="none" spc="0" normalizeH="0" baseline="0" noProof="0" dirty="0">
                <a:ln>
                  <a:noFill/>
                </a:ln>
                <a:solidFill>
                  <a:prstClr val="black"/>
                </a:solidFill>
                <a:effectLst/>
                <a:uLnTx/>
                <a:uFillTx/>
                <a:latin typeface="Arial"/>
                <a:cs typeface="+mn-cs"/>
              </a:rPr>
              <a:t>sunular üzerinde değişiklik </a:t>
            </a:r>
            <a:r>
              <a:rPr kumimoji="0" lang="tr-TR" sz="2000" b="0" i="0" u="none" strike="noStrike" kern="1200" cap="none" spc="0" normalizeH="0" baseline="0" noProof="0" dirty="0" smtClean="0">
                <a:ln>
                  <a:noFill/>
                </a:ln>
                <a:solidFill>
                  <a:prstClr val="black"/>
                </a:solidFill>
                <a:effectLst/>
                <a:uLnTx/>
                <a:uFillTx/>
                <a:latin typeface="Arial"/>
                <a:cs typeface="+mn-cs"/>
              </a:rPr>
              <a:t>yapabilirsiniz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Sunuları</a:t>
            </a:r>
            <a:r>
              <a:rPr kumimoji="0" lang="tr-TR" sz="2000" b="0" i="0" u="none" strike="noStrike" kern="1200" cap="none" spc="0" normalizeH="0" baseline="0" noProof="0" dirty="0">
                <a:ln>
                  <a:noFill/>
                </a:ln>
                <a:solidFill>
                  <a:prstClr val="black"/>
                </a:solidFill>
                <a:effectLst/>
                <a:uLnTx/>
                <a:uFillTx/>
                <a:latin typeface="Arial"/>
                <a:cs typeface="+mn-cs"/>
              </a:rPr>
              <a:t>, kişisel web siteleri dışında diğer sosyal medya </a:t>
            </a:r>
            <a:r>
              <a:rPr kumimoji="0" lang="tr-TR" sz="2000" b="0" i="0" u="none" strike="noStrike" kern="1200" cap="none" spc="0" normalizeH="0" baseline="0" noProof="0" dirty="0" smtClean="0">
                <a:ln>
                  <a:noFill/>
                </a:ln>
                <a:solidFill>
                  <a:prstClr val="black"/>
                </a:solidFill>
                <a:effectLst/>
                <a:uLnTx/>
                <a:uFillTx/>
                <a:latin typeface="Arial"/>
                <a:cs typeface="+mn-cs"/>
              </a:rPr>
              <a:t>sitelerinde kaynak göstererek </a:t>
            </a:r>
            <a:r>
              <a:rPr kumimoji="0" lang="tr-TR" sz="2000" b="0" i="0" u="none" strike="noStrike" kern="1200" cap="none" spc="0" normalizeH="0" baseline="0" noProof="0" dirty="0">
                <a:ln>
                  <a:noFill/>
                </a:ln>
                <a:solidFill>
                  <a:prstClr val="black"/>
                </a:solidFill>
                <a:effectLst/>
                <a:uLnTx/>
                <a:uFillTx/>
                <a:latin typeface="Arial"/>
                <a:cs typeface="+mn-cs"/>
              </a:rPr>
              <a:t>paylaşabilirsiniz.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Arial"/>
                <a:cs typeface="+mn-cs"/>
              </a:rPr>
              <a:t>Eba, zoom, whatsapp vb. uygulamalar ile sunuları öğrencilerinize gönderebilirsiniz.  </a:t>
            </a:r>
          </a:p>
        </p:txBody>
      </p:sp>
      <p:sp>
        <p:nvSpPr>
          <p:cNvPr id="35" name="Dikdörtgen 34">
            <a:hlinkClick r:id="rId10"/>
          </p:cNvPr>
          <p:cNvSpPr/>
          <p:nvPr/>
        </p:nvSpPr>
        <p:spPr>
          <a:xfrm>
            <a:off x="7122912" y="5961754"/>
            <a:ext cx="5015795" cy="565295"/>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Arial"/>
                <a:cs typeface="+mn-cs"/>
              </a:rPr>
              <a:t>Görüş ve önerileriniz için tıklayınız</a:t>
            </a:r>
          </a:p>
        </p:txBody>
      </p:sp>
      <p:sp>
        <p:nvSpPr>
          <p:cNvPr id="36" name="Yuvarlatılmış Dikdörtgen 35"/>
          <p:cNvSpPr/>
          <p:nvPr/>
        </p:nvSpPr>
        <p:spPr>
          <a:xfrm>
            <a:off x="1103445" y="1028734"/>
            <a:ext cx="587144" cy="480053"/>
          </a:xfrm>
          <a:prstGeom prst="roundRect">
            <a:avLst/>
          </a:prstGeom>
          <a:solidFill>
            <a:srgbClr val="F1F5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tr-TR" sz="2400" b="0" i="0" u="none" strike="noStrike" kern="1200" cap="none" spc="0" normalizeH="0" baseline="0" noProof="0">
              <a:ln>
                <a:noFill/>
              </a:ln>
              <a:solidFill>
                <a:prstClr val="white"/>
              </a:solidFill>
              <a:effectLst/>
              <a:uLnTx/>
              <a:uFillTx/>
              <a:latin typeface="Arial"/>
              <a:cs typeface="+mn-cs"/>
            </a:endParaRPr>
          </a:p>
        </p:txBody>
      </p:sp>
      <p:sp>
        <p:nvSpPr>
          <p:cNvPr id="32" name="Komut Düğmesi: Özel 31">
            <a:hlinkClick r:id="" action="ppaction://hlinkshowjump?jump=endshow" highlightClick="1"/>
          </p:cNvPr>
          <p:cNvSpPr/>
          <p:nvPr/>
        </p:nvSpPr>
        <p:spPr>
          <a:xfrm>
            <a:off x="508033" y="5994837"/>
            <a:ext cx="888984" cy="499128"/>
          </a:xfrm>
          <a:prstGeom prst="actionButtonBlank">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cs typeface="+mn-cs"/>
              </a:rPr>
              <a:t>Bitir</a:t>
            </a:r>
            <a:endParaRPr kumimoji="0" lang="tr-TR" sz="2800" b="0" i="0" u="none" strike="noStrike" kern="1200" cap="none" spc="0" normalizeH="0" baseline="0" noProof="0" dirty="0">
              <a:ln>
                <a:noFill/>
              </a:ln>
              <a:solidFill>
                <a:prstClr val="black"/>
              </a:solidFill>
              <a:effectLst/>
              <a:uLnTx/>
              <a:uFillTx/>
              <a:latin typeface="Arial"/>
              <a:cs typeface="+mn-cs"/>
            </a:endParaRPr>
          </a:p>
        </p:txBody>
      </p:sp>
    </p:spTree>
    <p:custDataLst>
      <p:tags r:id="rId1"/>
    </p:custDataLst>
    <p:extLst>
      <p:ext uri="{BB962C8B-B14F-4D97-AF65-F5344CB8AC3E}">
        <p14:creationId xmlns:p14="http://schemas.microsoft.com/office/powerpoint/2010/main" val="3108657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 20"/>
          <p:cNvGrpSpPr/>
          <p:nvPr/>
        </p:nvGrpSpPr>
        <p:grpSpPr>
          <a:xfrm>
            <a:off x="536050" y="1241259"/>
            <a:ext cx="5293251" cy="786062"/>
            <a:chOff x="946484" y="753981"/>
            <a:chExt cx="5293251" cy="786062"/>
          </a:xfrm>
        </p:grpSpPr>
        <p:sp>
          <p:nvSpPr>
            <p:cNvPr id="13" name="Serbest Form 12"/>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14" name="Dikdörtgen 13"/>
            <p:cNvSpPr/>
            <p:nvPr/>
          </p:nvSpPr>
          <p:spPr>
            <a:xfrm>
              <a:off x="1828801" y="753981"/>
              <a:ext cx="4410934"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Hasan</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0" name="Dikdörtgen 19"/>
          <p:cNvSpPr/>
          <p:nvPr/>
        </p:nvSpPr>
        <p:spPr>
          <a:xfrm>
            <a:off x="324781" y="1050167"/>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22" name="Grup 21"/>
          <p:cNvGrpSpPr/>
          <p:nvPr/>
        </p:nvGrpSpPr>
        <p:grpSpPr>
          <a:xfrm>
            <a:off x="536050" y="2596817"/>
            <a:ext cx="5293251" cy="786062"/>
            <a:chOff x="946484" y="753981"/>
            <a:chExt cx="5293251" cy="786062"/>
          </a:xfrm>
        </p:grpSpPr>
        <p:sp>
          <p:nvSpPr>
            <p:cNvPr id="23" name="Serbest Form 22"/>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24" name="Dikdörtgen 23"/>
            <p:cNvSpPr/>
            <p:nvPr/>
          </p:nvSpPr>
          <p:spPr>
            <a:xfrm>
              <a:off x="1828800" y="753981"/>
              <a:ext cx="4410935"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Fatma</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5" name="Dikdörtgen 24"/>
          <p:cNvSpPr/>
          <p:nvPr/>
        </p:nvSpPr>
        <p:spPr>
          <a:xfrm>
            <a:off x="602746" y="2457630"/>
            <a:ext cx="74892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sp>
        <p:nvSpPr>
          <p:cNvPr id="26" name="Unvan 1"/>
          <p:cNvSpPr>
            <a:spLocks noGrp="1"/>
          </p:cNvSpPr>
          <p:nvPr>
            <p:ph type="title"/>
          </p:nvPr>
        </p:nvSpPr>
        <p:spPr>
          <a:xfrm>
            <a:off x="464694" y="104931"/>
            <a:ext cx="11392525" cy="989352"/>
          </a:xfrm>
          <a:solidFill>
            <a:srgbClr val="C00000"/>
          </a:solidFill>
          <a:ln>
            <a:noFill/>
          </a:ln>
        </p:spPr>
        <p:txBody>
          <a:bodyPr>
            <a:noAutofit/>
          </a:bodyPr>
          <a:lstStyle/>
          <a:p>
            <a:r>
              <a:rPr lang="tr-TR" sz="3200" b="1" dirty="0" smtClean="0">
                <a:solidFill>
                  <a:schemeClr val="bg1"/>
                </a:solidFill>
              </a:rPr>
              <a:t>Aşağıdaki isimlerden hangileri Peygamberimizin torunlarının ismidir? İşaretleyelim.</a:t>
            </a:r>
            <a:endParaRPr lang="tr-TR" sz="3200" b="1" dirty="0">
              <a:solidFill>
                <a:schemeClr val="bg1"/>
              </a:solidFill>
            </a:endParaRPr>
          </a:p>
        </p:txBody>
      </p:sp>
      <p:grpSp>
        <p:nvGrpSpPr>
          <p:cNvPr id="27" name="Grup 26"/>
          <p:cNvGrpSpPr/>
          <p:nvPr/>
        </p:nvGrpSpPr>
        <p:grpSpPr>
          <a:xfrm>
            <a:off x="602746" y="3833063"/>
            <a:ext cx="5226555" cy="786062"/>
            <a:chOff x="946484" y="753981"/>
            <a:chExt cx="5226555" cy="786062"/>
          </a:xfrm>
        </p:grpSpPr>
        <p:sp>
          <p:nvSpPr>
            <p:cNvPr id="28" name="Serbest Form 27"/>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29" name="Dikdörtgen 28"/>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Hüseyin</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0" name="Dikdörtgen 29"/>
          <p:cNvSpPr/>
          <p:nvPr/>
        </p:nvSpPr>
        <p:spPr>
          <a:xfrm>
            <a:off x="391477" y="3641971"/>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31" name="Grup 30"/>
          <p:cNvGrpSpPr/>
          <p:nvPr/>
        </p:nvGrpSpPr>
        <p:grpSpPr>
          <a:xfrm>
            <a:off x="602746" y="5188621"/>
            <a:ext cx="5226555" cy="786062"/>
            <a:chOff x="946484" y="753981"/>
            <a:chExt cx="5226555" cy="786062"/>
          </a:xfrm>
        </p:grpSpPr>
        <p:sp>
          <p:nvSpPr>
            <p:cNvPr id="32" name="Serbest Form 31"/>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33" name="Dikdörtgen 32"/>
            <p:cNvSpPr/>
            <p:nvPr/>
          </p:nvSpPr>
          <p:spPr>
            <a:xfrm>
              <a:off x="1828800" y="753981"/>
              <a:ext cx="4344239"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Kasım</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4" name="Dikdörtgen 33"/>
          <p:cNvSpPr/>
          <p:nvPr/>
        </p:nvSpPr>
        <p:spPr>
          <a:xfrm>
            <a:off x="669442" y="5049434"/>
            <a:ext cx="74892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grpSp>
        <p:nvGrpSpPr>
          <p:cNvPr id="35" name="Grup 34"/>
          <p:cNvGrpSpPr/>
          <p:nvPr/>
        </p:nvGrpSpPr>
        <p:grpSpPr>
          <a:xfrm>
            <a:off x="6573174" y="1241259"/>
            <a:ext cx="5226555" cy="786062"/>
            <a:chOff x="946484" y="753981"/>
            <a:chExt cx="5226555" cy="786062"/>
          </a:xfrm>
        </p:grpSpPr>
        <p:sp>
          <p:nvSpPr>
            <p:cNvPr id="36" name="Serbest Form 35"/>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37" name="Dikdörtgen 36"/>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Ümame</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8" name="Dikdörtgen 37"/>
          <p:cNvSpPr/>
          <p:nvPr/>
        </p:nvSpPr>
        <p:spPr>
          <a:xfrm>
            <a:off x="6361905" y="1050167"/>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39" name="Grup 38"/>
          <p:cNvGrpSpPr/>
          <p:nvPr/>
        </p:nvGrpSpPr>
        <p:grpSpPr>
          <a:xfrm>
            <a:off x="6610351" y="3873491"/>
            <a:ext cx="5189379" cy="786062"/>
            <a:chOff x="946484" y="753981"/>
            <a:chExt cx="5189379" cy="786062"/>
          </a:xfrm>
        </p:grpSpPr>
        <p:sp>
          <p:nvSpPr>
            <p:cNvPr id="40" name="Serbest Form 39"/>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41" name="Dikdörtgen 40"/>
            <p:cNvSpPr/>
            <p:nvPr/>
          </p:nvSpPr>
          <p:spPr>
            <a:xfrm>
              <a:off x="1828801" y="753981"/>
              <a:ext cx="4307062"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Rukiye</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2" name="Dikdörtgen 41"/>
          <p:cNvSpPr/>
          <p:nvPr/>
        </p:nvSpPr>
        <p:spPr>
          <a:xfrm>
            <a:off x="6677047" y="3734304"/>
            <a:ext cx="74892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sp>
        <p:nvSpPr>
          <p:cNvPr id="54" name="Rectangle 6">
            <a:extLst>
              <a:ext uri="{FF2B5EF4-FFF2-40B4-BE49-F238E27FC236}">
                <a16:creationId xmlns:a16="http://schemas.microsoft.com/office/drawing/2014/main" id="{9007CF10-9BCC-4C67-A2C9-6EDAD53EEC34}"/>
              </a:ext>
            </a:extLst>
          </p:cNvPr>
          <p:cNvSpPr/>
          <p:nvPr/>
        </p:nvSpPr>
        <p:spPr>
          <a:xfrm>
            <a:off x="0" y="6439394"/>
            <a:ext cx="12192000" cy="388376"/>
          </a:xfrm>
          <a:prstGeom prst="rect">
            <a:avLst/>
          </a:prstGeom>
          <a:gradFill flip="none" rotWithShape="1">
            <a:gsLst>
              <a:gs pos="16830">
                <a:srgbClr val="B3B3B3">
                  <a:alpha val="70000"/>
                </a:srgbClr>
              </a:gs>
              <a:gs pos="0">
                <a:srgbClr val="C0C0C0"/>
              </a:gs>
              <a:gs pos="100000">
                <a:srgbClr val="77777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Komut Düğmesi: Geri veya Önceki 54">
            <a:hlinkClick r:id="" action="ppaction://hlinkshowjump?jump=previousslide" highlightClick="1"/>
          </p:cNvPr>
          <p:cNvSpPr/>
          <p:nvPr/>
        </p:nvSpPr>
        <p:spPr>
          <a:xfrm>
            <a:off x="10619874" y="6439394"/>
            <a:ext cx="437317" cy="388376"/>
          </a:xfrm>
          <a:prstGeom prst="actionButtonBackPrevious">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Komut Düğmesi: İleri veya Sonraki 55">
            <a:hlinkClick r:id="" action="ppaction://hlinkshowjump?jump=nextslide" highlightClick="1"/>
          </p:cNvPr>
          <p:cNvSpPr/>
          <p:nvPr/>
        </p:nvSpPr>
        <p:spPr>
          <a:xfrm>
            <a:off x="11743376" y="6439394"/>
            <a:ext cx="412785" cy="372343"/>
          </a:xfrm>
          <a:prstGeom prst="actionButtonForwardNex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Komut Düğmesi: Giriş 56">
            <a:hlinkClick r:id="" action="ppaction://hlinkshowjump?jump=firstslide" highlightClick="1"/>
          </p:cNvPr>
          <p:cNvSpPr/>
          <p:nvPr/>
        </p:nvSpPr>
        <p:spPr>
          <a:xfrm>
            <a:off x="11137184" y="6439394"/>
            <a:ext cx="526199" cy="372343"/>
          </a:xfrm>
          <a:prstGeom prst="actionButtonHom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9" name="Grup 58"/>
          <p:cNvGrpSpPr/>
          <p:nvPr/>
        </p:nvGrpSpPr>
        <p:grpSpPr>
          <a:xfrm>
            <a:off x="6573174" y="2514890"/>
            <a:ext cx="5293251" cy="786062"/>
            <a:chOff x="946484" y="753981"/>
            <a:chExt cx="5293251" cy="786062"/>
          </a:xfrm>
        </p:grpSpPr>
        <p:sp>
          <p:nvSpPr>
            <p:cNvPr id="60" name="Serbest Form 59"/>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61" name="Dikdörtgen 60"/>
            <p:cNvSpPr/>
            <p:nvPr/>
          </p:nvSpPr>
          <p:spPr>
            <a:xfrm>
              <a:off x="1828800" y="753981"/>
              <a:ext cx="4410935"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Abbas</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2" name="Dikdörtgen 61"/>
          <p:cNvSpPr/>
          <p:nvPr/>
        </p:nvSpPr>
        <p:spPr>
          <a:xfrm>
            <a:off x="6573174" y="2391046"/>
            <a:ext cx="74892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grpSp>
        <p:nvGrpSpPr>
          <p:cNvPr id="67" name="Grup 66"/>
          <p:cNvGrpSpPr/>
          <p:nvPr/>
        </p:nvGrpSpPr>
        <p:grpSpPr>
          <a:xfrm>
            <a:off x="6573174" y="5188621"/>
            <a:ext cx="5226555" cy="786062"/>
            <a:chOff x="946484" y="753981"/>
            <a:chExt cx="5226555" cy="786062"/>
          </a:xfrm>
        </p:grpSpPr>
        <p:sp>
          <p:nvSpPr>
            <p:cNvPr id="68" name="Serbest Form 67"/>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69" name="Dikdörtgen 68"/>
            <p:cNvSpPr/>
            <p:nvPr/>
          </p:nvSpPr>
          <p:spPr>
            <a:xfrm>
              <a:off x="1828800" y="753981"/>
              <a:ext cx="4344239"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Abdulmuttalib</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0" name="Dikdörtgen 69"/>
          <p:cNvSpPr/>
          <p:nvPr/>
        </p:nvSpPr>
        <p:spPr>
          <a:xfrm>
            <a:off x="6639870" y="5049434"/>
            <a:ext cx="74892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spTree>
    <p:extLst>
      <p:ext uri="{BB962C8B-B14F-4D97-AF65-F5344CB8AC3E}">
        <p14:creationId xmlns:p14="http://schemas.microsoft.com/office/powerpoint/2010/main" val="1087536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subTnLst>
                                    <p:audio>
                                      <p:cMediaNode>
                                        <p:cTn display="0" masterRel="sameClick">
                                          <p:stCondLst>
                                            <p:cond evt="begin" delay="0">
                                              <p:tn val="1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subTnLst>
                                    <p:audio>
                                      <p:cMediaNode>
                                        <p:cTn display="0" masterRel="sameClick">
                                          <p:stCondLst>
                                            <p:cond evt="begin" delay="0">
                                              <p:tn val="17"/>
                                            </p:cond>
                                          </p:stCondLst>
                                          <p:endCondLst>
                                            <p:cond evt="onStopAudio" delay="0">
                                              <p:tgtEl>
                                                <p:sldTgt/>
                                              </p:tgtEl>
                                            </p:cond>
                                          </p:endCondLst>
                                        </p:cTn>
                                        <p:tgtEl>
                                          <p:sndTgt r:embed="rId3" name="Doğru Cevap.wav"/>
                                        </p:tgtEl>
                                      </p:cMediaNode>
                                    </p:audio>
                                  </p:sub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subTnLst>
                                    <p:audio>
                                      <p:cMediaNode>
                                        <p:cTn display="0" masterRel="sameClick">
                                          <p:stCondLst>
                                            <p:cond evt="begin" delay="0">
                                              <p:tn val="2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subTnLst>
                                    <p:audio>
                                      <p:cMediaNode>
                                        <p:cTn display="0" masterRel="sameClick">
                                          <p:stCondLst>
                                            <p:cond evt="begin" delay="0">
                                              <p:tn val="29"/>
                                            </p:cond>
                                          </p:stCondLst>
                                          <p:endCondLst>
                                            <p:cond evt="onStopAudio" delay="0">
                                              <p:tgtEl>
                                                <p:sldTgt/>
                                              </p:tgtEl>
                                            </p:cond>
                                          </p:endCondLst>
                                        </p:cTn>
                                        <p:tgtEl>
                                          <p:sndTgt r:embed="rId3" name="Doğru Cevap.wav"/>
                                        </p:tgtEl>
                                      </p:cMediaNode>
                                    </p:audio>
                                  </p:subTnLst>
                                </p:cTn>
                              </p:par>
                            </p:childTnLst>
                          </p:cTn>
                        </p:par>
                      </p:childTnLst>
                    </p:cTn>
                  </p:par>
                </p:childTnLst>
              </p:cTn>
              <p:nextCondLst>
                <p:cond evt="onClick" delay="0">
                  <p:tgtEl>
                    <p:spTgt spid="35"/>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subTnLst>
                                    <p:audio>
                                      <p:cMediaNode>
                                        <p:cTn display="0" masterRel="sameClick">
                                          <p:stCondLst>
                                            <p:cond evt="begin" delay="0">
                                              <p:tn val="3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9"/>
                  </p:tgtEl>
                </p:cond>
              </p:nextCondLst>
            </p:seq>
            <p:seq concurrent="1" nextAc="seek">
              <p:cTn id="38" restart="whenNotActive" fill="hold" evtFilter="cancelBubble" nodeType="interactiveSeq">
                <p:stCondLst>
                  <p:cond evt="onClick" delay="0">
                    <p:tgtEl>
                      <p:spTgt spid="59"/>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down)">
                                      <p:cBhvr>
                                        <p:cTn id="43" dur="500"/>
                                        <p:tgtEl>
                                          <p:spTgt spid="62"/>
                                        </p:tgtEl>
                                      </p:cBhvr>
                                    </p:animEffect>
                                  </p:childTnLst>
                                  <p:subTnLst>
                                    <p:audio>
                                      <p:cMediaNode>
                                        <p:cTn display="0" masterRel="sameClick">
                                          <p:stCondLst>
                                            <p:cond evt="begin" delay="0">
                                              <p:tn val="4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59"/>
                  </p:tgtEl>
                </p:cond>
              </p:nextCondLst>
            </p:seq>
            <p:seq concurrent="1" nextAc="seek">
              <p:cTn id="44" restart="whenNotActive" fill="hold" evtFilter="cancelBubble" nodeType="interactiveSeq">
                <p:stCondLst>
                  <p:cond evt="onClick" delay="0">
                    <p:tgtEl>
                      <p:spTgt spid="67"/>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down)">
                                      <p:cBhvr>
                                        <p:cTn id="49" dur="500"/>
                                        <p:tgtEl>
                                          <p:spTgt spid="70"/>
                                        </p:tgtEl>
                                      </p:cBhvr>
                                    </p:animEffect>
                                  </p:childTnLst>
                                  <p:subTnLst>
                                    <p:audio>
                                      <p:cMediaNode>
                                        <p:cTn display="0" masterRel="sameClick">
                                          <p:stCondLst>
                                            <p:cond evt="begin" delay="0">
                                              <p:tn val="4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67"/>
                  </p:tgtEl>
                </p:cond>
              </p:nextCondLst>
            </p:seq>
          </p:childTnLst>
        </p:cTn>
      </p:par>
    </p:tnLst>
    <p:bldLst>
      <p:bldP spid="20" grpId="0"/>
      <p:bldP spid="25" grpId="0"/>
      <p:bldP spid="30" grpId="0"/>
      <p:bldP spid="34" grpId="0"/>
      <p:bldP spid="38" grpId="0"/>
      <p:bldP spid="42" grpId="0"/>
      <p:bldP spid="62"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21673" y="138545"/>
            <a:ext cx="11748654" cy="296487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tr-TR" sz="2800" dirty="0">
                <a:solidFill>
                  <a:prstClr val="black"/>
                </a:solidFill>
              </a:rPr>
              <a:t>Peygamberimiz, kızı Hz. Zeynep’in (</a:t>
            </a:r>
            <a:r>
              <a:rPr lang="tr-TR" sz="2800" dirty="0" err="1">
                <a:solidFill>
                  <a:prstClr val="black"/>
                </a:solidFill>
              </a:rPr>
              <a:t>r.a</a:t>
            </a:r>
            <a:r>
              <a:rPr lang="tr-TR" sz="2800" dirty="0">
                <a:solidFill>
                  <a:prstClr val="black"/>
                </a:solidFill>
              </a:rPr>
              <a:t>.) kızı </a:t>
            </a:r>
            <a:r>
              <a:rPr lang="tr-TR" sz="2800" dirty="0" err="1">
                <a:solidFill>
                  <a:prstClr val="black"/>
                </a:solidFill>
              </a:rPr>
              <a:t>Ümame’yi</a:t>
            </a:r>
            <a:r>
              <a:rPr lang="tr-TR" sz="2800" dirty="0">
                <a:solidFill>
                  <a:prstClr val="black"/>
                </a:solidFill>
              </a:rPr>
              <a:t> çok severdi. Namaz </a:t>
            </a:r>
            <a:r>
              <a:rPr lang="tr-TR" sz="2800" dirty="0" smtClean="0">
                <a:solidFill>
                  <a:prstClr val="black"/>
                </a:solidFill>
              </a:rPr>
              <a:t>kılarken </a:t>
            </a:r>
            <a:r>
              <a:rPr lang="tr-TR" sz="2800" dirty="0" err="1" smtClean="0">
                <a:solidFill>
                  <a:prstClr val="black"/>
                </a:solidFill>
              </a:rPr>
              <a:t>Ümame</a:t>
            </a:r>
            <a:r>
              <a:rPr lang="tr-TR" sz="2800" dirty="0" smtClean="0">
                <a:solidFill>
                  <a:prstClr val="black"/>
                </a:solidFill>
              </a:rPr>
              <a:t> </a:t>
            </a:r>
            <a:r>
              <a:rPr lang="tr-TR" sz="2800" dirty="0">
                <a:solidFill>
                  <a:prstClr val="black"/>
                </a:solidFill>
              </a:rPr>
              <a:t>gelip Peygamberimizin sırtına çıkardı. Torununun yaptıklarına kızmaz </a:t>
            </a:r>
            <a:r>
              <a:rPr lang="tr-TR" sz="2800" dirty="0" smtClean="0">
                <a:solidFill>
                  <a:prstClr val="black"/>
                </a:solidFill>
              </a:rPr>
              <a:t>ve namazını </a:t>
            </a:r>
            <a:r>
              <a:rPr lang="tr-TR" sz="2800" dirty="0">
                <a:solidFill>
                  <a:prstClr val="black"/>
                </a:solidFill>
              </a:rPr>
              <a:t>kılmaya devam ederdi. Sevgili Peygamberimiz torunlarına karşı o kadar </a:t>
            </a:r>
            <a:r>
              <a:rPr lang="tr-TR" sz="2800" dirty="0" smtClean="0">
                <a:solidFill>
                  <a:prstClr val="black"/>
                </a:solidFill>
              </a:rPr>
              <a:t>sıcak davranırdı </a:t>
            </a:r>
            <a:r>
              <a:rPr lang="tr-TR" sz="2800" dirty="0">
                <a:solidFill>
                  <a:prstClr val="black"/>
                </a:solidFill>
              </a:rPr>
              <a:t>ki torunları dedeleriyle birlikte olmaktan ve onunla oynamaktan çok keyif </a:t>
            </a:r>
            <a:r>
              <a:rPr lang="tr-TR" sz="2800" dirty="0" smtClean="0">
                <a:solidFill>
                  <a:prstClr val="black"/>
                </a:solidFill>
              </a:rPr>
              <a:t>alırdı</a:t>
            </a:r>
            <a:r>
              <a:rPr lang="tr-TR" sz="2800" dirty="0">
                <a:solidFill>
                  <a:prstClr val="black"/>
                </a:solidFill>
              </a:rPr>
              <a:t>. </a:t>
            </a:r>
            <a:r>
              <a:rPr lang="tr-TR" sz="2800" dirty="0" smtClean="0">
                <a:solidFill>
                  <a:prstClr val="black"/>
                </a:solidFill>
              </a:rPr>
              <a:t>Peygamberimiz (sav), </a:t>
            </a:r>
            <a:r>
              <a:rPr lang="tr-TR" sz="2800" dirty="0">
                <a:solidFill>
                  <a:prstClr val="black"/>
                </a:solidFill>
              </a:rPr>
              <a:t>z</a:t>
            </a:r>
            <a:r>
              <a:rPr lang="tr-TR" sz="2800" dirty="0" smtClean="0">
                <a:solidFill>
                  <a:prstClr val="black"/>
                </a:solidFill>
              </a:rPr>
              <a:t>aman </a:t>
            </a:r>
            <a:r>
              <a:rPr lang="tr-TR" sz="2800" dirty="0">
                <a:solidFill>
                  <a:prstClr val="black"/>
                </a:solidFill>
              </a:rPr>
              <a:t>zaman </a:t>
            </a:r>
            <a:r>
              <a:rPr lang="tr-TR" sz="2800" dirty="0" smtClean="0">
                <a:solidFill>
                  <a:prstClr val="black"/>
                </a:solidFill>
              </a:rPr>
              <a:t>torunları </a:t>
            </a:r>
            <a:r>
              <a:rPr lang="tr-TR" sz="2800" dirty="0">
                <a:solidFill>
                  <a:prstClr val="black"/>
                </a:solidFill>
              </a:rPr>
              <a:t>Hz. Hasan (</a:t>
            </a:r>
            <a:r>
              <a:rPr lang="tr-TR" sz="2800" dirty="0" err="1">
                <a:solidFill>
                  <a:prstClr val="black"/>
                </a:solidFill>
              </a:rPr>
              <a:t>r.a</a:t>
            </a:r>
            <a:r>
              <a:rPr lang="tr-TR" sz="2800" dirty="0">
                <a:solidFill>
                  <a:prstClr val="black"/>
                </a:solidFill>
              </a:rPr>
              <a:t>.) ve Hz. Hüseyin’i (</a:t>
            </a:r>
            <a:r>
              <a:rPr lang="tr-TR" sz="2800" dirty="0" err="1">
                <a:solidFill>
                  <a:prstClr val="black"/>
                </a:solidFill>
              </a:rPr>
              <a:t>r.a</a:t>
            </a:r>
            <a:r>
              <a:rPr lang="tr-TR" sz="2800" dirty="0">
                <a:solidFill>
                  <a:prstClr val="black"/>
                </a:solidFill>
              </a:rPr>
              <a:t>.) </a:t>
            </a:r>
            <a:r>
              <a:rPr lang="tr-TR" sz="2800" dirty="0" smtClean="0">
                <a:solidFill>
                  <a:prstClr val="black"/>
                </a:solidFill>
              </a:rPr>
              <a:t>sırtına </a:t>
            </a:r>
            <a:r>
              <a:rPr lang="tr-TR" sz="2800" dirty="0">
                <a:solidFill>
                  <a:prstClr val="black"/>
                </a:solidFill>
              </a:rPr>
              <a:t>bindirip </a:t>
            </a:r>
            <a:r>
              <a:rPr lang="tr-TR" sz="2800" dirty="0" smtClean="0">
                <a:solidFill>
                  <a:prstClr val="black"/>
                </a:solidFill>
              </a:rPr>
              <a:t>gezdirirdi.</a:t>
            </a:r>
            <a:endParaRPr kumimoji="0" lang="tr-TR" sz="2800" b="0" i="0" u="none" strike="noStrike" kern="1200" cap="none" spc="0" normalizeH="0" baseline="0" noProof="0" dirty="0">
              <a:ln>
                <a:noFill/>
              </a:ln>
              <a:solidFill>
                <a:prstClr val="black"/>
              </a:solidFill>
              <a:effectLst/>
              <a:uLnTx/>
              <a:uFillTx/>
              <a:latin typeface="Calibri" panose="020F0502020204030204"/>
            </a:endParaRPr>
          </a:p>
        </p:txBody>
      </p:sp>
      <p:sp>
        <p:nvSpPr>
          <p:cNvPr id="4" name="Dikdörtgen 3"/>
          <p:cNvSpPr/>
          <p:nvPr/>
        </p:nvSpPr>
        <p:spPr>
          <a:xfrm>
            <a:off x="419724" y="3614300"/>
            <a:ext cx="6036493" cy="539963"/>
          </a:xfrm>
          <a:prstGeom prst="rect">
            <a:avLst/>
          </a:prstGeom>
          <a:solidFill>
            <a:srgbClr val="38A27F"/>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tr-TR" sz="2800" dirty="0" smtClean="0">
                <a:solidFill>
                  <a:prstClr val="white"/>
                </a:solidFill>
                <a:latin typeface="Calibri" panose="020F0502020204030204"/>
              </a:rPr>
              <a:t>Parçada kimlerin isimleri geçiyor?</a:t>
            </a:r>
            <a:endParaRPr kumimoji="0" lang="tr-TR"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Dikdörtgen 4"/>
          <p:cNvSpPr/>
          <p:nvPr/>
        </p:nvSpPr>
        <p:spPr>
          <a:xfrm>
            <a:off x="419724" y="4596153"/>
            <a:ext cx="6036493" cy="674478"/>
          </a:xfrm>
          <a:prstGeom prst="rect">
            <a:avLst/>
          </a:prstGeom>
          <a:solidFill>
            <a:srgbClr val="38A27F"/>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Peygamberimizin</a:t>
            </a:r>
            <a:r>
              <a:rPr kumimoji="0" lang="tr-TR" sz="2800" b="0" i="0" u="none" strike="noStrike" kern="1200" cap="none" spc="0" normalizeH="0" noProof="0" dirty="0" smtClean="0">
                <a:ln>
                  <a:noFill/>
                </a:ln>
                <a:solidFill>
                  <a:prstClr val="white"/>
                </a:solidFill>
                <a:effectLst/>
                <a:uLnTx/>
                <a:uFillTx/>
                <a:latin typeface="Calibri" panose="020F0502020204030204"/>
                <a:ea typeface="+mn-ea"/>
                <a:cs typeface="+mn-cs"/>
              </a:rPr>
              <a:t> hangi davranışlar var?</a:t>
            </a:r>
            <a:endParaRPr kumimoji="0" lang="tr-TR"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Dikdörtgen 7"/>
          <p:cNvSpPr/>
          <p:nvPr/>
        </p:nvSpPr>
        <p:spPr>
          <a:xfrm>
            <a:off x="419724" y="5712520"/>
            <a:ext cx="6036493" cy="679643"/>
          </a:xfrm>
          <a:prstGeom prst="rect">
            <a:avLst/>
          </a:prstGeom>
          <a:solidFill>
            <a:srgbClr val="38A27F"/>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tr-TR" sz="2800" dirty="0" smtClean="0">
                <a:solidFill>
                  <a:prstClr val="white"/>
                </a:solidFill>
                <a:latin typeface="Calibri" panose="020F0502020204030204"/>
              </a:rPr>
              <a:t>Parçaya uygun bir başlık bulalım.</a:t>
            </a:r>
            <a:endParaRPr kumimoji="0" lang="tr-TR"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Sağ Ok 8"/>
          <p:cNvSpPr/>
          <p:nvPr/>
        </p:nvSpPr>
        <p:spPr>
          <a:xfrm>
            <a:off x="6545176" y="3684041"/>
            <a:ext cx="812800" cy="381670"/>
          </a:xfrm>
          <a:prstGeom prst="rightArrow">
            <a:avLst/>
          </a:prstGeom>
          <a:solidFill>
            <a:srgbClr val="EF3078"/>
          </a:solidFill>
          <a:ln>
            <a:solidFill>
              <a:srgbClr val="EF3078"/>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ağ Ok 9"/>
          <p:cNvSpPr/>
          <p:nvPr/>
        </p:nvSpPr>
        <p:spPr>
          <a:xfrm>
            <a:off x="6508808" y="4725919"/>
            <a:ext cx="812800" cy="381670"/>
          </a:xfrm>
          <a:prstGeom prst="rightArrow">
            <a:avLst/>
          </a:prstGeom>
          <a:solidFill>
            <a:srgbClr val="EF3078"/>
          </a:solidFill>
          <a:ln>
            <a:solidFill>
              <a:srgbClr val="EF3078"/>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Sağ Ok 10"/>
          <p:cNvSpPr/>
          <p:nvPr/>
        </p:nvSpPr>
        <p:spPr>
          <a:xfrm>
            <a:off x="6508808" y="5836325"/>
            <a:ext cx="812800" cy="381670"/>
          </a:xfrm>
          <a:prstGeom prst="rightArrow">
            <a:avLst/>
          </a:prstGeom>
          <a:solidFill>
            <a:srgbClr val="EF3078"/>
          </a:solidFill>
          <a:ln>
            <a:solidFill>
              <a:srgbClr val="EF3078"/>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Dikdörtgen 11"/>
          <p:cNvSpPr/>
          <p:nvPr/>
        </p:nvSpPr>
        <p:spPr>
          <a:xfrm>
            <a:off x="7393636" y="3485066"/>
            <a:ext cx="4099004" cy="817009"/>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dirty="0" smtClean="0">
                <a:solidFill>
                  <a:prstClr val="black"/>
                </a:solidFill>
                <a:latin typeface="Calibri" panose="020F0502020204030204"/>
              </a:rPr>
              <a:t>Hz. Zeynep, </a:t>
            </a:r>
            <a:r>
              <a:rPr lang="tr-TR" sz="2800" dirty="0" err="1" smtClean="0">
                <a:solidFill>
                  <a:prstClr val="black"/>
                </a:solidFill>
                <a:latin typeface="Calibri" panose="020F0502020204030204"/>
              </a:rPr>
              <a:t>Ümame</a:t>
            </a:r>
            <a:r>
              <a:rPr lang="tr-TR" sz="2800" dirty="0" smtClean="0">
                <a:solidFill>
                  <a:prstClr val="black"/>
                </a:solidFill>
                <a:latin typeface="Calibri" panose="020F0502020204030204"/>
              </a:rPr>
              <a:t>, Hasan ve Hüseyin (</a:t>
            </a:r>
            <a:r>
              <a:rPr lang="tr-TR" sz="2800" dirty="0" err="1" smtClean="0">
                <a:solidFill>
                  <a:prstClr val="black"/>
                </a:solidFill>
                <a:latin typeface="Calibri" panose="020F0502020204030204"/>
              </a:rPr>
              <a:t>ra</a:t>
            </a:r>
            <a:r>
              <a:rPr lang="tr-TR" sz="2800" dirty="0" smtClean="0">
                <a:solidFill>
                  <a:prstClr val="black"/>
                </a:solidFill>
                <a:latin typeface="Calibri" panose="020F0502020204030204"/>
              </a:rPr>
              <a:t>)</a:t>
            </a:r>
            <a:endParaRPr kumimoji="0" lang="tr-TR" sz="2800" b="0" i="0" u="none" strike="noStrike" kern="1200" cap="none" spc="0" normalizeH="0" baseline="0" noProof="0" dirty="0">
              <a:ln>
                <a:noFill/>
              </a:ln>
              <a:solidFill>
                <a:prstClr val="black"/>
              </a:solidFill>
              <a:effectLst/>
              <a:uLnTx/>
              <a:uFillTx/>
              <a:latin typeface="Calibri" panose="020F0502020204030204"/>
            </a:endParaRPr>
          </a:p>
        </p:txBody>
      </p:sp>
      <p:sp>
        <p:nvSpPr>
          <p:cNvPr id="13" name="Dikdörtgen 12"/>
          <p:cNvSpPr/>
          <p:nvPr/>
        </p:nvSpPr>
        <p:spPr>
          <a:xfrm>
            <a:off x="7393635" y="4683139"/>
            <a:ext cx="4058850" cy="657827"/>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Sevgi, oyun oynaması</a:t>
            </a:r>
            <a:endPar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Dikdörtgen 13"/>
          <p:cNvSpPr/>
          <p:nvPr/>
        </p:nvSpPr>
        <p:spPr>
          <a:xfrm>
            <a:off x="7393635" y="5722030"/>
            <a:ext cx="4058850" cy="585906"/>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dirty="0" smtClean="0">
                <a:solidFill>
                  <a:prstClr val="black"/>
                </a:solidFill>
                <a:latin typeface="Calibri" panose="020F0502020204030204"/>
              </a:rPr>
              <a:t>Dede ve Torun Sevgisi</a:t>
            </a:r>
            <a:endParaRPr kumimoji="0" lang="tr-TR" sz="2800" b="0" i="0" u="none" strike="noStrike" kern="1200" cap="none" spc="0" normalizeH="0" baseline="0" noProof="0" dirty="0">
              <a:ln>
                <a:noFill/>
              </a:ln>
              <a:solidFill>
                <a:prstClr val="black"/>
              </a:solidFill>
              <a:effectLst/>
              <a:uLnTx/>
              <a:uFillTx/>
              <a:latin typeface="Calibri" panose="020F0502020204030204"/>
            </a:endParaRPr>
          </a:p>
        </p:txBody>
      </p:sp>
      <p:sp>
        <p:nvSpPr>
          <p:cNvPr id="15" name="Dikdörtgen 14"/>
          <p:cNvSpPr/>
          <p:nvPr/>
        </p:nvSpPr>
        <p:spPr>
          <a:xfrm>
            <a:off x="193053" y="2962685"/>
            <a:ext cx="6267707" cy="547569"/>
          </a:xfrm>
          <a:prstGeom prst="rect">
            <a:avLst/>
          </a:prstGeom>
          <a:solidFill>
            <a:schemeClr val="accent5">
              <a:lumMod val="40000"/>
              <a:lumOff val="60000"/>
            </a:schemeClr>
          </a:solidFill>
          <a:ln w="28575">
            <a:solidFill>
              <a:srgbClr val="EF3078"/>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Parçaya göre soruları cevaplayınız.</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Komut Düğmesi: İleri veya Sonraki 15">
            <a:hlinkClick r:id="" action="ppaction://hlinkshowjump?jump=previousslide" highlightClick="1"/>
          </p:cNvPr>
          <p:cNvSpPr/>
          <p:nvPr/>
        </p:nvSpPr>
        <p:spPr>
          <a:xfrm flipH="1">
            <a:off x="10850811" y="6415150"/>
            <a:ext cx="383458" cy="464114"/>
          </a:xfrm>
          <a:prstGeom prst="actionButtonForwardNex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Komut Düğmesi: İleri veya Sonraki 16">
            <a:hlinkClick r:id="" action="ppaction://hlinkshowjump?jump=nextslide" highlightClick="1"/>
          </p:cNvPr>
          <p:cNvSpPr/>
          <p:nvPr/>
        </p:nvSpPr>
        <p:spPr>
          <a:xfrm>
            <a:off x="11798196" y="6415150"/>
            <a:ext cx="383458" cy="452682"/>
          </a:xfrm>
          <a:prstGeom prst="actionButtonForwardNex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Komut Düğmesi: Giriş 17">
            <a:hlinkClick r:id="" action="ppaction://hlinkshowjump?jump=firstslide" highlightClick="1"/>
          </p:cNvPr>
          <p:cNvSpPr/>
          <p:nvPr/>
        </p:nvSpPr>
        <p:spPr>
          <a:xfrm>
            <a:off x="11302394" y="6415150"/>
            <a:ext cx="427678" cy="456707"/>
          </a:xfrm>
          <a:prstGeom prst="actionButtonHom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240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subTnLst>
                                    <p:audio>
                                      <p:cMediaNode vol="31000">
                                        <p:cTn display="0" masterRel="sameClick">
                                          <p:stCondLst>
                                            <p:cond evt="begin" delay="0">
                                              <p:tn val="31"/>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4"/>
                  </p:tgtEl>
                </p:cond>
              </p:nextCondLst>
            </p:seq>
            <p:seq concurrent="1" nextAc="seek">
              <p:cTn id="34" restart="whenNotActive" fill="hold" evtFilter="cancelBubble" nodeType="interactiveSeq">
                <p:stCondLst>
                  <p:cond evt="onClick" delay="0">
                    <p:tgtEl>
                      <p:spTgt spid="5"/>
                    </p:tgtEl>
                  </p:cond>
                </p:stCondLst>
                <p:endSync evt="end" delay="0">
                  <p:rtn val="all"/>
                </p:endSync>
                <p:childTnLst>
                  <p:par>
                    <p:cTn id="35" fill="hold">
                      <p:stCondLst>
                        <p:cond delay="0"/>
                      </p:stCondLst>
                      <p:childTnLst>
                        <p:par>
                          <p:cTn id="36" fill="hold">
                            <p:stCondLst>
                              <p:cond delay="0"/>
                            </p:stCondLst>
                            <p:childTnLst>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subTnLst>
                                    <p:audio>
                                      <p:cMediaNode vol="31000">
                                        <p:cTn display="0" masterRel="sameClick">
                                          <p:stCondLst>
                                            <p:cond evt="begin" delay="0">
                                              <p:tn val="41"/>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5"/>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22"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subTnLst>
                                    <p:audio>
                                      <p:cMediaNode vol="31000">
                                        <p:cTn display="0" masterRel="sameClick">
                                          <p:stCondLst>
                                            <p:cond evt="begin" delay="0">
                                              <p:tn val="51"/>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8"/>
                  </p:tgtEl>
                </p:cond>
              </p:nextCondLst>
            </p:seq>
          </p:childTnLst>
        </p:cTn>
      </p:par>
    </p:tnLst>
    <p:bldLst>
      <p:bldP spid="6" grpId="0" animBg="1"/>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cstate="print"/>
          <a:srcRect/>
          <a:stretch>
            <a:fillRect/>
          </a:stretch>
        </p:blipFill>
        <p:spPr bwMode="auto">
          <a:xfrm>
            <a:off x="8264793" y="216867"/>
            <a:ext cx="3682368" cy="6460770"/>
          </a:xfrm>
          <a:prstGeom prst="rect">
            <a:avLst/>
          </a:prstGeom>
          <a:noFill/>
          <a:ln w="9525">
            <a:noFill/>
            <a:miter lim="800000"/>
            <a:headEnd/>
            <a:tailEnd/>
          </a:ln>
        </p:spPr>
      </p:pic>
      <p:sp>
        <p:nvSpPr>
          <p:cNvPr id="5" name="4 Yuvarlatılmış Dikdörtgen"/>
          <p:cNvSpPr/>
          <p:nvPr/>
        </p:nvSpPr>
        <p:spPr>
          <a:xfrm>
            <a:off x="224853" y="216867"/>
            <a:ext cx="7839855" cy="4849808"/>
          </a:xfrm>
          <a:prstGeom prst="roundRect">
            <a:avLst>
              <a:gd name="adj" fmla="val 4286"/>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a:lnSpc>
                <a:spcPct val="150000"/>
              </a:lnSpc>
            </a:pPr>
            <a:r>
              <a:rPr kumimoji="0" lang="tr-TR" sz="2800" b="0" i="0" u="none" strike="noStrike" kern="1200" cap="none" spc="0" normalizeH="0" baseline="0" noProof="0" dirty="0">
                <a:ln>
                  <a:noFill/>
                </a:ln>
                <a:solidFill>
                  <a:prstClr val="black"/>
                </a:solidFill>
                <a:effectLst/>
                <a:uLnTx/>
                <a:uFillTx/>
                <a:latin typeface="Calibri" panose="020F0502020204030204"/>
                <a:ea typeface="+mn-ea"/>
                <a:cs typeface="+mn-cs"/>
              </a:rPr>
              <a:t>B</a:t>
            </a: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ir gün Hz. Peygamber’in yanına bir adam gelir. Peygamberimizin </a:t>
            </a:r>
            <a:r>
              <a:rPr lang="tr-TR" sz="2800" dirty="0">
                <a:solidFill>
                  <a:prstClr val="black"/>
                </a:solidFill>
              </a:rPr>
              <a:t>kucağında Hz. Hasan’ı (</a:t>
            </a:r>
            <a:r>
              <a:rPr lang="tr-TR" sz="2800" dirty="0" err="1">
                <a:solidFill>
                  <a:prstClr val="black"/>
                </a:solidFill>
              </a:rPr>
              <a:t>r.a</a:t>
            </a:r>
            <a:r>
              <a:rPr lang="tr-TR" sz="2800" dirty="0">
                <a:solidFill>
                  <a:prstClr val="black"/>
                </a:solidFill>
              </a:rPr>
              <a:t>.) </a:t>
            </a:r>
            <a:r>
              <a:rPr lang="tr-TR" sz="2800" dirty="0" smtClean="0">
                <a:solidFill>
                  <a:prstClr val="black"/>
                </a:solidFill>
              </a:rPr>
              <a:t>öptüğünü görünce </a:t>
            </a: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hayretle, “benim de çocuklarım var ama hiçbirini öpmedim” der. Peygamberimiz </a:t>
            </a:r>
            <a:r>
              <a:rPr kumimoji="0" lang="tr-TR" sz="2800" b="1" i="0" u="none" strike="noStrike" kern="1200" cap="none" spc="0" normalizeH="0" baseline="0" noProof="0" dirty="0" smtClean="0">
                <a:ln>
                  <a:noFill/>
                </a:ln>
                <a:solidFill>
                  <a:prstClr val="black"/>
                </a:solidFill>
                <a:effectLst/>
                <a:uLnTx/>
                <a:uFillTx/>
                <a:latin typeface="Calibri" panose="020F0502020204030204"/>
                <a:ea typeface="+mn-ea"/>
                <a:cs typeface="+mn-cs"/>
              </a:rPr>
              <a:t>, “ kalbinde merhamet kalmamışsa ben ne yapayım.” </a:t>
            </a:r>
            <a:r>
              <a:rPr kumimoji="0" lang="tr-TR" sz="2800" b="0" i="0" u="none" strike="noStrike" kern="1200" cap="none" spc="0" normalizeH="0" baseline="0" noProof="0" dirty="0" smtClean="0">
                <a:ln>
                  <a:noFill/>
                </a:ln>
                <a:solidFill>
                  <a:prstClr val="black"/>
                </a:solidFill>
                <a:effectLst/>
                <a:uLnTx/>
                <a:uFillTx/>
                <a:latin typeface="Calibri" panose="020F0502020204030204"/>
                <a:ea typeface="+mn-ea"/>
                <a:cs typeface="+mn-cs"/>
              </a:rPr>
              <a:t>diyerek uyarıda bulunmuş ve şöyle demiş:</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“Merhamet etmeyene, merhamet edilmez.”</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5 Yuvarlatılmış Dikdörtgen"/>
          <p:cNvSpPr/>
          <p:nvPr/>
        </p:nvSpPr>
        <p:spPr>
          <a:xfrm>
            <a:off x="4586990" y="5546361"/>
            <a:ext cx="3477718" cy="837607"/>
          </a:xfrm>
          <a:prstGeom prst="round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panose="020F0502020204030204"/>
                <a:ea typeface="+mn-ea"/>
                <a:cs typeface="+mn-cs"/>
              </a:rPr>
              <a:t>Yorumlayalım</a:t>
            </a:r>
            <a:endParaRPr kumimoji="0" lang="tr-TR"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95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50"/>
                                        <p:tgtEl>
                                          <p:spTgt spid="6"/>
                                        </p:tgtEl>
                                      </p:cBhvr>
                                    </p:animEffect>
                                    <p:anim calcmode="lin" valueType="num">
                                      <p:cBhvr>
                                        <p:cTn id="15" dur="250" fill="hold"/>
                                        <p:tgtEl>
                                          <p:spTgt spid="6"/>
                                        </p:tgtEl>
                                        <p:attrNameLst>
                                          <p:attrName>ppt_x</p:attrName>
                                        </p:attrNameLst>
                                      </p:cBhvr>
                                      <p:tavLst>
                                        <p:tav tm="0">
                                          <p:val>
                                            <p:strVal val="#ppt_x"/>
                                          </p:val>
                                        </p:tav>
                                        <p:tav tm="100000">
                                          <p:val>
                                            <p:strVal val="#ppt_x"/>
                                          </p:val>
                                        </p:tav>
                                      </p:tavLst>
                                    </p:anim>
                                    <p:anim calcmode="lin" valueType="num">
                                      <p:cBhvr>
                                        <p:cTn id="16"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50" name="Google Shape;1050;p35"/>
          <p:cNvSpPr txBox="1">
            <a:spLocks noGrp="1"/>
          </p:cNvSpPr>
          <p:nvPr>
            <p:ph type="subTitle" idx="4294967295"/>
          </p:nvPr>
        </p:nvSpPr>
        <p:spPr>
          <a:xfrm>
            <a:off x="1499017" y="2304116"/>
            <a:ext cx="3267855" cy="1056800"/>
          </a:xfrm>
          <a:prstGeom prst="rect">
            <a:avLst/>
          </a:prstGeom>
        </p:spPr>
        <p:txBody>
          <a:bodyPr spcFirstLastPara="1" wrap="square" lIns="121900" tIns="121900" rIns="121900" bIns="121900" anchor="t" anchorCtr="0">
            <a:noAutofit/>
          </a:bodyPr>
          <a:lstStyle/>
          <a:p>
            <a:pPr marL="0" lvl="0" indent="0">
              <a:lnSpc>
                <a:spcPct val="100000"/>
              </a:lnSpc>
              <a:buClrTx/>
              <a:buSzTx/>
              <a:buNone/>
              <a:defRPr/>
            </a:pPr>
            <a:r>
              <a:rPr lang="tr-TR" sz="4000" kern="1200" dirty="0">
                <a:solidFill>
                  <a:schemeClr val="tx1"/>
                </a:solidFill>
                <a:latin typeface="Calibri" panose="020F0502020204030204"/>
              </a:rPr>
              <a:t>Video izliyoruz </a:t>
            </a:r>
          </a:p>
        </p:txBody>
      </p:sp>
      <p:sp>
        <p:nvSpPr>
          <p:cNvPr id="1051" name="Google Shape;1051;p35"/>
          <p:cNvSpPr/>
          <p:nvPr/>
        </p:nvSpPr>
        <p:spPr>
          <a:xfrm>
            <a:off x="1616399" y="3671616"/>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rgbClr val="043B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2" name="Google Shape;1052;p35"/>
          <p:cNvSpPr/>
          <p:nvPr/>
        </p:nvSpPr>
        <p:spPr>
          <a:xfrm>
            <a:off x="1616399" y="1936083"/>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rgbClr val="043B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29;p35"/>
          <p:cNvSpPr txBox="1">
            <a:spLocks/>
          </p:cNvSpPr>
          <p:nvPr/>
        </p:nvSpPr>
        <p:spPr>
          <a:xfrm>
            <a:off x="5006715" y="5377206"/>
            <a:ext cx="6644522" cy="41711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ctr" defTabSz="914400" rtl="0" eaLnBrk="1" fontAlgn="auto" latinLnBrk="0" hangingPunct="1">
              <a:lnSpc>
                <a:spcPct val="115000"/>
              </a:lnSpc>
              <a:spcBef>
                <a:spcPts val="0"/>
              </a:spcBef>
              <a:spcAft>
                <a:spcPts val="2133"/>
              </a:spcAft>
              <a:buClr>
                <a:srgbClr val="000000"/>
              </a:buClr>
              <a:buSzPts val="1100"/>
              <a:buFont typeface="Comfortaa"/>
              <a:buNone/>
              <a:tabLst/>
              <a:defRPr/>
            </a:pPr>
            <a:r>
              <a:rPr kumimoji="0" lang="tr-TR" sz="20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sym typeface="Comfortaa"/>
                <a:hlinkClick r:id="rId3"/>
              </a:rPr>
              <a:t>Kaynak: https</a:t>
            </a:r>
            <a:r>
              <a:rPr kumimoji="0" lang="tr-TR" sz="20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Comfortaa"/>
                <a:hlinkClick r:id="rId3"/>
              </a:rPr>
              <a:t>://</a:t>
            </a:r>
            <a:r>
              <a:rPr kumimoji="0" lang="tr-TR" sz="20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sym typeface="Comfortaa"/>
                <a:hlinkClick r:id="rId3"/>
              </a:rPr>
              <a:t>www.youtube.com/watch?v=KonQunY2Fo0</a:t>
            </a:r>
            <a:r>
              <a:rPr kumimoji="0" lang="tr-TR" sz="20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sym typeface="Comfortaa"/>
              </a:rPr>
              <a:t> </a:t>
            </a:r>
            <a:endParaRPr kumimoji="0" lang="tr-T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omfortaa"/>
            </a:endParaRPr>
          </a:p>
        </p:txBody>
      </p:sp>
      <p:grpSp>
        <p:nvGrpSpPr>
          <p:cNvPr id="27" name="Google Shape;8488;p40"/>
          <p:cNvGrpSpPr/>
          <p:nvPr/>
        </p:nvGrpSpPr>
        <p:grpSpPr>
          <a:xfrm>
            <a:off x="5081667" y="884419"/>
            <a:ext cx="6415789" cy="3987383"/>
            <a:chOff x="310825" y="367425"/>
            <a:chExt cx="6969275" cy="4888550"/>
          </a:xfrm>
        </p:grpSpPr>
        <p:sp>
          <p:nvSpPr>
            <p:cNvPr id="28" name="Google Shape;8489;p40"/>
            <p:cNvSpPr/>
            <p:nvPr/>
          </p:nvSpPr>
          <p:spPr>
            <a:xfrm>
              <a:off x="310825" y="412500"/>
              <a:ext cx="6969275" cy="4843475"/>
            </a:xfrm>
            <a:custGeom>
              <a:avLst/>
              <a:gdLst/>
              <a:ahLst/>
              <a:cxnLst/>
              <a:rect l="l" t="t" r="r" b="b"/>
              <a:pathLst>
                <a:path w="278771" h="193739" extrusionOk="0">
                  <a:moveTo>
                    <a:pt x="4769" y="1"/>
                  </a:moveTo>
                  <a:cubicBezTo>
                    <a:pt x="2152" y="1"/>
                    <a:pt x="0" y="2153"/>
                    <a:pt x="0" y="4770"/>
                  </a:cubicBezTo>
                  <a:lnTo>
                    <a:pt x="0" y="188736"/>
                  </a:lnTo>
                  <a:cubicBezTo>
                    <a:pt x="0" y="191412"/>
                    <a:pt x="2094" y="193622"/>
                    <a:pt x="4769" y="193738"/>
                  </a:cubicBezTo>
                  <a:lnTo>
                    <a:pt x="274467" y="193738"/>
                  </a:lnTo>
                  <a:cubicBezTo>
                    <a:pt x="276968" y="193738"/>
                    <a:pt x="278771" y="191470"/>
                    <a:pt x="278771" y="188736"/>
                  </a:cubicBezTo>
                  <a:lnTo>
                    <a:pt x="278771" y="4828"/>
                  </a:lnTo>
                  <a:cubicBezTo>
                    <a:pt x="278771" y="2036"/>
                    <a:pt x="276968" y="1"/>
                    <a:pt x="274467" y="1"/>
                  </a:cubicBez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8490;p40"/>
            <p:cNvSpPr/>
            <p:nvPr/>
          </p:nvSpPr>
          <p:spPr>
            <a:xfrm>
              <a:off x="412600" y="438675"/>
              <a:ext cx="6765725" cy="4700975"/>
            </a:xfrm>
            <a:custGeom>
              <a:avLst/>
              <a:gdLst/>
              <a:ahLst/>
              <a:cxnLst/>
              <a:rect l="l" t="t" r="r" b="b"/>
              <a:pathLst>
                <a:path w="270629" h="188039" extrusionOk="0">
                  <a:moveTo>
                    <a:pt x="4653" y="1"/>
                  </a:moveTo>
                  <a:cubicBezTo>
                    <a:pt x="2094" y="1"/>
                    <a:pt x="0" y="2094"/>
                    <a:pt x="0" y="4654"/>
                  </a:cubicBezTo>
                  <a:lnTo>
                    <a:pt x="0" y="183153"/>
                  </a:lnTo>
                  <a:cubicBezTo>
                    <a:pt x="0" y="185770"/>
                    <a:pt x="2036" y="187922"/>
                    <a:pt x="4653" y="188038"/>
                  </a:cubicBezTo>
                  <a:lnTo>
                    <a:pt x="266441" y="188038"/>
                  </a:lnTo>
                  <a:cubicBezTo>
                    <a:pt x="268883" y="188038"/>
                    <a:pt x="270628" y="185828"/>
                    <a:pt x="270628" y="183153"/>
                  </a:cubicBezTo>
                  <a:lnTo>
                    <a:pt x="270628" y="4654"/>
                  </a:lnTo>
                  <a:cubicBezTo>
                    <a:pt x="270628" y="1978"/>
                    <a:pt x="268883" y="1"/>
                    <a:pt x="26644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8491;p40"/>
            <p:cNvSpPr/>
            <p:nvPr/>
          </p:nvSpPr>
          <p:spPr>
            <a:xfrm>
              <a:off x="310825" y="367425"/>
              <a:ext cx="6969275" cy="508950"/>
            </a:xfrm>
            <a:custGeom>
              <a:avLst/>
              <a:gdLst/>
              <a:ahLst/>
              <a:cxnLst/>
              <a:rect l="l" t="t" r="r" b="b"/>
              <a:pathLst>
                <a:path w="278771" h="20358" extrusionOk="0">
                  <a:moveTo>
                    <a:pt x="4769" y="1"/>
                  </a:moveTo>
                  <a:cubicBezTo>
                    <a:pt x="2152" y="1"/>
                    <a:pt x="0" y="2153"/>
                    <a:pt x="0" y="4770"/>
                  </a:cubicBezTo>
                  <a:lnTo>
                    <a:pt x="0" y="20357"/>
                  </a:lnTo>
                  <a:lnTo>
                    <a:pt x="278771" y="20357"/>
                  </a:lnTo>
                  <a:lnTo>
                    <a:pt x="278771" y="4770"/>
                  </a:lnTo>
                  <a:cubicBezTo>
                    <a:pt x="278771" y="2036"/>
                    <a:pt x="276968" y="1"/>
                    <a:pt x="274467" y="1"/>
                  </a:cubicBez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8492;p40"/>
            <p:cNvSpPr/>
            <p:nvPr/>
          </p:nvSpPr>
          <p:spPr>
            <a:xfrm>
              <a:off x="2134200" y="1172975"/>
              <a:ext cx="3200375" cy="3079475"/>
            </a:xfrm>
            <a:custGeom>
              <a:avLst/>
              <a:gdLst/>
              <a:ahLst/>
              <a:cxnLst/>
              <a:rect l="l" t="t" r="r" b="b"/>
              <a:pathLst>
                <a:path w="128015" h="123179" extrusionOk="0">
                  <a:moveTo>
                    <a:pt x="66436" y="12973"/>
                  </a:moveTo>
                  <a:cubicBezTo>
                    <a:pt x="72703" y="12973"/>
                    <a:pt x="79021" y="14188"/>
                    <a:pt x="85033" y="16693"/>
                  </a:cubicBezTo>
                  <a:cubicBezTo>
                    <a:pt x="103238" y="24196"/>
                    <a:pt x="115045" y="41935"/>
                    <a:pt x="115045" y="61594"/>
                  </a:cubicBezTo>
                  <a:cubicBezTo>
                    <a:pt x="115045" y="88465"/>
                    <a:pt x="93292" y="110217"/>
                    <a:pt x="66479" y="110217"/>
                  </a:cubicBezTo>
                  <a:cubicBezTo>
                    <a:pt x="46763" y="110217"/>
                    <a:pt x="29023" y="98352"/>
                    <a:pt x="21520" y="80206"/>
                  </a:cubicBezTo>
                  <a:cubicBezTo>
                    <a:pt x="14017" y="62059"/>
                    <a:pt x="18147" y="41121"/>
                    <a:pt x="32048" y="27220"/>
                  </a:cubicBezTo>
                  <a:cubicBezTo>
                    <a:pt x="41343" y="17925"/>
                    <a:pt x="53786" y="12973"/>
                    <a:pt x="66436" y="12973"/>
                  </a:cubicBezTo>
                  <a:close/>
                  <a:moveTo>
                    <a:pt x="66479" y="0"/>
                  </a:moveTo>
                  <a:cubicBezTo>
                    <a:pt x="41528" y="0"/>
                    <a:pt x="19077" y="15006"/>
                    <a:pt x="9539" y="38038"/>
                  </a:cubicBezTo>
                  <a:cubicBezTo>
                    <a:pt x="0" y="61070"/>
                    <a:pt x="5293" y="87534"/>
                    <a:pt x="22916" y="105157"/>
                  </a:cubicBezTo>
                  <a:cubicBezTo>
                    <a:pt x="34693" y="116934"/>
                    <a:pt x="50419" y="123179"/>
                    <a:pt x="66430" y="123179"/>
                  </a:cubicBezTo>
                  <a:cubicBezTo>
                    <a:pt x="74377" y="123179"/>
                    <a:pt x="82395" y="121640"/>
                    <a:pt x="90035" y="118476"/>
                  </a:cubicBezTo>
                  <a:cubicBezTo>
                    <a:pt x="113009" y="108938"/>
                    <a:pt x="128015" y="86487"/>
                    <a:pt x="128015" y="61594"/>
                  </a:cubicBezTo>
                  <a:cubicBezTo>
                    <a:pt x="128015" y="27569"/>
                    <a:pt x="100446" y="0"/>
                    <a:pt x="66479" y="0"/>
                  </a:cubicBez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8493;p40"/>
            <p:cNvSpPr/>
            <p:nvPr/>
          </p:nvSpPr>
          <p:spPr>
            <a:xfrm>
              <a:off x="3370125" y="2064300"/>
              <a:ext cx="1193800" cy="1488975"/>
            </a:xfrm>
            <a:custGeom>
              <a:avLst/>
              <a:gdLst/>
              <a:ahLst/>
              <a:cxnLst/>
              <a:rect l="l" t="t" r="r" b="b"/>
              <a:pathLst>
                <a:path w="47752" h="59559" extrusionOk="0">
                  <a:moveTo>
                    <a:pt x="1" y="1"/>
                  </a:moveTo>
                  <a:lnTo>
                    <a:pt x="292" y="59558"/>
                  </a:lnTo>
                  <a:lnTo>
                    <a:pt x="47752" y="29896"/>
                  </a:lnTo>
                  <a:lnTo>
                    <a:pt x="1" y="1"/>
                  </a:ln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8494;p40"/>
            <p:cNvSpPr/>
            <p:nvPr/>
          </p:nvSpPr>
          <p:spPr>
            <a:xfrm>
              <a:off x="398050" y="4443125"/>
              <a:ext cx="6794800" cy="769225"/>
            </a:xfrm>
            <a:custGeom>
              <a:avLst/>
              <a:gdLst/>
              <a:ahLst/>
              <a:cxnLst/>
              <a:rect l="l" t="t" r="r" b="b"/>
              <a:pathLst>
                <a:path w="271792" h="30769" extrusionOk="0">
                  <a:moveTo>
                    <a:pt x="1" y="1"/>
                  </a:moveTo>
                  <a:lnTo>
                    <a:pt x="1" y="30768"/>
                  </a:lnTo>
                  <a:lnTo>
                    <a:pt x="271792" y="30768"/>
                  </a:lnTo>
                  <a:lnTo>
                    <a:pt x="271792" y="1"/>
                  </a:ln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8495;p40"/>
            <p:cNvSpPr/>
            <p:nvPr/>
          </p:nvSpPr>
          <p:spPr>
            <a:xfrm>
              <a:off x="617625" y="4565275"/>
              <a:ext cx="6310600" cy="34925"/>
            </a:xfrm>
            <a:custGeom>
              <a:avLst/>
              <a:gdLst/>
              <a:ahLst/>
              <a:cxnLst/>
              <a:rect l="l" t="t" r="r" b="b"/>
              <a:pathLst>
                <a:path w="252424" h="1397" extrusionOk="0">
                  <a:moveTo>
                    <a:pt x="0" y="0"/>
                  </a:moveTo>
                  <a:lnTo>
                    <a:pt x="0" y="1396"/>
                  </a:lnTo>
                  <a:lnTo>
                    <a:pt x="252423" y="1396"/>
                  </a:lnTo>
                  <a:lnTo>
                    <a:pt x="252423" y="0"/>
                  </a:lnTo>
                  <a:close/>
                </a:path>
              </a:pathLst>
            </a:custGeom>
            <a:solidFill>
              <a:srgbClr val="D9E2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8496;p40"/>
            <p:cNvSpPr/>
            <p:nvPr/>
          </p:nvSpPr>
          <p:spPr>
            <a:xfrm>
              <a:off x="617625" y="4565275"/>
              <a:ext cx="2576600" cy="34925"/>
            </a:xfrm>
            <a:custGeom>
              <a:avLst/>
              <a:gdLst/>
              <a:ahLst/>
              <a:cxnLst/>
              <a:rect l="l" t="t" r="r" b="b"/>
              <a:pathLst>
                <a:path w="103064" h="1397" extrusionOk="0">
                  <a:moveTo>
                    <a:pt x="0" y="0"/>
                  </a:moveTo>
                  <a:lnTo>
                    <a:pt x="0" y="1396"/>
                  </a:lnTo>
                  <a:lnTo>
                    <a:pt x="103063" y="1396"/>
                  </a:lnTo>
                  <a:lnTo>
                    <a:pt x="103063" y="0"/>
                  </a:ln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8497;p40"/>
            <p:cNvSpPr/>
            <p:nvPr/>
          </p:nvSpPr>
          <p:spPr>
            <a:xfrm>
              <a:off x="1825925" y="4761575"/>
              <a:ext cx="167250" cy="234125"/>
            </a:xfrm>
            <a:custGeom>
              <a:avLst/>
              <a:gdLst/>
              <a:ahLst/>
              <a:cxnLst/>
              <a:rect l="l" t="t" r="r" b="b"/>
              <a:pathLst>
                <a:path w="6690" h="9365" extrusionOk="0">
                  <a:moveTo>
                    <a:pt x="1" y="0"/>
                  </a:moveTo>
                  <a:lnTo>
                    <a:pt x="1" y="9364"/>
                  </a:lnTo>
                  <a:lnTo>
                    <a:pt x="6690" y="465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8498;p40"/>
            <p:cNvSpPr/>
            <p:nvPr/>
          </p:nvSpPr>
          <p:spPr>
            <a:xfrm>
              <a:off x="2022225" y="4761575"/>
              <a:ext cx="39300" cy="234125"/>
            </a:xfrm>
            <a:custGeom>
              <a:avLst/>
              <a:gdLst/>
              <a:ahLst/>
              <a:cxnLst/>
              <a:rect l="l" t="t" r="r" b="b"/>
              <a:pathLst>
                <a:path w="1572" h="9365" extrusionOk="0">
                  <a:moveTo>
                    <a:pt x="1" y="0"/>
                  </a:moveTo>
                  <a:lnTo>
                    <a:pt x="1" y="9364"/>
                  </a:lnTo>
                  <a:lnTo>
                    <a:pt x="1571" y="9364"/>
                  </a:lnTo>
                  <a:lnTo>
                    <a:pt x="157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8499;p40"/>
            <p:cNvSpPr/>
            <p:nvPr/>
          </p:nvSpPr>
          <p:spPr>
            <a:xfrm>
              <a:off x="1351925" y="4761575"/>
              <a:ext cx="167225" cy="234125"/>
            </a:xfrm>
            <a:custGeom>
              <a:avLst/>
              <a:gdLst/>
              <a:ahLst/>
              <a:cxnLst/>
              <a:rect l="l" t="t" r="r" b="b"/>
              <a:pathLst>
                <a:path w="6689" h="9365" extrusionOk="0">
                  <a:moveTo>
                    <a:pt x="0" y="0"/>
                  </a:moveTo>
                  <a:lnTo>
                    <a:pt x="0" y="9364"/>
                  </a:lnTo>
                  <a:lnTo>
                    <a:pt x="6689" y="465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8500;p40"/>
            <p:cNvSpPr/>
            <p:nvPr/>
          </p:nvSpPr>
          <p:spPr>
            <a:xfrm>
              <a:off x="877900" y="4761575"/>
              <a:ext cx="167225" cy="234125"/>
            </a:xfrm>
            <a:custGeom>
              <a:avLst/>
              <a:gdLst/>
              <a:ahLst/>
              <a:cxnLst/>
              <a:rect l="l" t="t" r="r" b="b"/>
              <a:pathLst>
                <a:path w="6689" h="9365" extrusionOk="0">
                  <a:moveTo>
                    <a:pt x="6689" y="0"/>
                  </a:moveTo>
                  <a:lnTo>
                    <a:pt x="0" y="4653"/>
                  </a:lnTo>
                  <a:lnTo>
                    <a:pt x="6689" y="9364"/>
                  </a:lnTo>
                  <a:lnTo>
                    <a:pt x="66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8501;p40"/>
            <p:cNvSpPr/>
            <p:nvPr/>
          </p:nvSpPr>
          <p:spPr>
            <a:xfrm>
              <a:off x="809550" y="4761575"/>
              <a:ext cx="39300" cy="234125"/>
            </a:xfrm>
            <a:custGeom>
              <a:avLst/>
              <a:gdLst/>
              <a:ahLst/>
              <a:cxnLst/>
              <a:rect l="l" t="t" r="r" b="b"/>
              <a:pathLst>
                <a:path w="1572" h="9365" extrusionOk="0">
                  <a:moveTo>
                    <a:pt x="1" y="0"/>
                  </a:moveTo>
                  <a:lnTo>
                    <a:pt x="1" y="9364"/>
                  </a:lnTo>
                  <a:lnTo>
                    <a:pt x="1571" y="9364"/>
                  </a:lnTo>
                  <a:lnTo>
                    <a:pt x="157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8502;p40"/>
            <p:cNvSpPr/>
            <p:nvPr/>
          </p:nvSpPr>
          <p:spPr>
            <a:xfrm>
              <a:off x="5477050" y="4719400"/>
              <a:ext cx="303925" cy="299550"/>
            </a:xfrm>
            <a:custGeom>
              <a:avLst/>
              <a:gdLst/>
              <a:ahLst/>
              <a:cxnLst/>
              <a:rect l="l" t="t" r="r" b="b"/>
              <a:pathLst>
                <a:path w="12157" h="11982" extrusionOk="0">
                  <a:moveTo>
                    <a:pt x="6050" y="4072"/>
                  </a:moveTo>
                  <a:cubicBezTo>
                    <a:pt x="7155" y="4072"/>
                    <a:pt x="8027" y="4944"/>
                    <a:pt x="8027" y="5991"/>
                  </a:cubicBezTo>
                  <a:cubicBezTo>
                    <a:pt x="8067" y="7217"/>
                    <a:pt x="7085" y="8013"/>
                    <a:pt x="6068" y="8013"/>
                  </a:cubicBezTo>
                  <a:cubicBezTo>
                    <a:pt x="5589" y="8013"/>
                    <a:pt x="5103" y="7836"/>
                    <a:pt x="4712" y="7445"/>
                  </a:cubicBezTo>
                  <a:cubicBezTo>
                    <a:pt x="3432" y="6224"/>
                    <a:pt x="4305" y="4072"/>
                    <a:pt x="6050" y="4072"/>
                  </a:cubicBezTo>
                  <a:close/>
                  <a:moveTo>
                    <a:pt x="5410" y="0"/>
                  </a:moveTo>
                  <a:cubicBezTo>
                    <a:pt x="5119" y="582"/>
                    <a:pt x="4886" y="1105"/>
                    <a:pt x="4712" y="1687"/>
                  </a:cubicBezTo>
                  <a:lnTo>
                    <a:pt x="3956" y="1978"/>
                  </a:lnTo>
                  <a:cubicBezTo>
                    <a:pt x="3432" y="1745"/>
                    <a:pt x="2851" y="1513"/>
                    <a:pt x="2269" y="1338"/>
                  </a:cubicBezTo>
                  <a:lnTo>
                    <a:pt x="1280" y="2269"/>
                  </a:lnTo>
                  <a:cubicBezTo>
                    <a:pt x="1513" y="2850"/>
                    <a:pt x="1746" y="3374"/>
                    <a:pt x="1978" y="3897"/>
                  </a:cubicBezTo>
                  <a:lnTo>
                    <a:pt x="1687" y="4653"/>
                  </a:lnTo>
                  <a:cubicBezTo>
                    <a:pt x="1106" y="4828"/>
                    <a:pt x="524" y="5060"/>
                    <a:pt x="1" y="5351"/>
                  </a:cubicBezTo>
                  <a:lnTo>
                    <a:pt x="1" y="6689"/>
                  </a:lnTo>
                  <a:cubicBezTo>
                    <a:pt x="524" y="6980"/>
                    <a:pt x="1106" y="7154"/>
                    <a:pt x="1687" y="7387"/>
                  </a:cubicBezTo>
                  <a:lnTo>
                    <a:pt x="1978" y="8085"/>
                  </a:lnTo>
                  <a:cubicBezTo>
                    <a:pt x="1746" y="8667"/>
                    <a:pt x="1513" y="9190"/>
                    <a:pt x="1338" y="9772"/>
                  </a:cubicBezTo>
                  <a:lnTo>
                    <a:pt x="2269" y="10702"/>
                  </a:lnTo>
                  <a:cubicBezTo>
                    <a:pt x="2851" y="10528"/>
                    <a:pt x="3432" y="10295"/>
                    <a:pt x="3956" y="10062"/>
                  </a:cubicBezTo>
                  <a:lnTo>
                    <a:pt x="4712" y="10353"/>
                  </a:lnTo>
                  <a:cubicBezTo>
                    <a:pt x="4886" y="10877"/>
                    <a:pt x="5119" y="11458"/>
                    <a:pt x="5410" y="11982"/>
                  </a:cubicBezTo>
                  <a:lnTo>
                    <a:pt x="6748" y="11982"/>
                  </a:lnTo>
                  <a:cubicBezTo>
                    <a:pt x="7038" y="11458"/>
                    <a:pt x="7271" y="10877"/>
                    <a:pt x="7504" y="10353"/>
                  </a:cubicBezTo>
                  <a:lnTo>
                    <a:pt x="8202" y="10062"/>
                  </a:lnTo>
                  <a:cubicBezTo>
                    <a:pt x="8783" y="10295"/>
                    <a:pt x="9365" y="10470"/>
                    <a:pt x="9946" y="10702"/>
                  </a:cubicBezTo>
                  <a:lnTo>
                    <a:pt x="10877" y="9772"/>
                  </a:lnTo>
                  <a:cubicBezTo>
                    <a:pt x="10703" y="9190"/>
                    <a:pt x="10470" y="8608"/>
                    <a:pt x="10179" y="8085"/>
                  </a:cubicBezTo>
                  <a:lnTo>
                    <a:pt x="10528" y="7387"/>
                  </a:lnTo>
                  <a:cubicBezTo>
                    <a:pt x="11052" y="7154"/>
                    <a:pt x="11633" y="6922"/>
                    <a:pt x="12157" y="6631"/>
                  </a:cubicBezTo>
                  <a:lnTo>
                    <a:pt x="12157" y="5351"/>
                  </a:lnTo>
                  <a:cubicBezTo>
                    <a:pt x="11633" y="5060"/>
                    <a:pt x="11052" y="4828"/>
                    <a:pt x="10528" y="4653"/>
                  </a:cubicBezTo>
                  <a:lnTo>
                    <a:pt x="10179" y="3897"/>
                  </a:lnTo>
                  <a:cubicBezTo>
                    <a:pt x="10470" y="3374"/>
                    <a:pt x="10644" y="2792"/>
                    <a:pt x="10819" y="2211"/>
                  </a:cubicBezTo>
                  <a:lnTo>
                    <a:pt x="9888" y="1280"/>
                  </a:lnTo>
                  <a:cubicBezTo>
                    <a:pt x="9307" y="1454"/>
                    <a:pt x="8783" y="1687"/>
                    <a:pt x="8202" y="1978"/>
                  </a:cubicBezTo>
                  <a:lnTo>
                    <a:pt x="7504" y="1687"/>
                  </a:lnTo>
                  <a:cubicBezTo>
                    <a:pt x="7271" y="1105"/>
                    <a:pt x="7038" y="524"/>
                    <a:pt x="67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8503;p40"/>
            <p:cNvSpPr/>
            <p:nvPr/>
          </p:nvSpPr>
          <p:spPr>
            <a:xfrm>
              <a:off x="5997600" y="4752850"/>
              <a:ext cx="349000" cy="229750"/>
            </a:xfrm>
            <a:custGeom>
              <a:avLst/>
              <a:gdLst/>
              <a:ahLst/>
              <a:cxnLst/>
              <a:rect l="l" t="t" r="r" b="b"/>
              <a:pathLst>
                <a:path w="13960" h="9190" extrusionOk="0">
                  <a:moveTo>
                    <a:pt x="12913" y="1047"/>
                  </a:moveTo>
                  <a:lnTo>
                    <a:pt x="12913" y="8143"/>
                  </a:lnTo>
                  <a:lnTo>
                    <a:pt x="1048" y="8143"/>
                  </a:lnTo>
                  <a:lnTo>
                    <a:pt x="1048" y="1047"/>
                  </a:lnTo>
                  <a:close/>
                  <a:moveTo>
                    <a:pt x="1" y="0"/>
                  </a:moveTo>
                  <a:lnTo>
                    <a:pt x="1" y="9190"/>
                  </a:lnTo>
                  <a:lnTo>
                    <a:pt x="13960" y="9190"/>
                  </a:lnTo>
                  <a:lnTo>
                    <a:pt x="1396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8504;p40"/>
            <p:cNvSpPr/>
            <p:nvPr/>
          </p:nvSpPr>
          <p:spPr>
            <a:xfrm>
              <a:off x="6720275" y="4728125"/>
              <a:ext cx="114900" cy="114900"/>
            </a:xfrm>
            <a:custGeom>
              <a:avLst/>
              <a:gdLst/>
              <a:ahLst/>
              <a:cxnLst/>
              <a:rect l="l" t="t" r="r" b="b"/>
              <a:pathLst>
                <a:path w="4596" h="4596" extrusionOk="0">
                  <a:moveTo>
                    <a:pt x="0" y="0"/>
                  </a:moveTo>
                  <a:lnTo>
                    <a:pt x="0" y="1047"/>
                  </a:lnTo>
                  <a:lnTo>
                    <a:pt x="3548" y="1047"/>
                  </a:lnTo>
                  <a:lnTo>
                    <a:pt x="3548" y="4595"/>
                  </a:lnTo>
                  <a:lnTo>
                    <a:pt x="4595" y="4595"/>
                  </a:lnTo>
                  <a:lnTo>
                    <a:pt x="459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8505;p40"/>
            <p:cNvSpPr/>
            <p:nvPr/>
          </p:nvSpPr>
          <p:spPr>
            <a:xfrm>
              <a:off x="6557425" y="4728125"/>
              <a:ext cx="113425" cy="114900"/>
            </a:xfrm>
            <a:custGeom>
              <a:avLst/>
              <a:gdLst/>
              <a:ahLst/>
              <a:cxnLst/>
              <a:rect l="l" t="t" r="r" b="b"/>
              <a:pathLst>
                <a:path w="4537" h="4596" extrusionOk="0">
                  <a:moveTo>
                    <a:pt x="0" y="0"/>
                  </a:moveTo>
                  <a:lnTo>
                    <a:pt x="0" y="4595"/>
                  </a:lnTo>
                  <a:lnTo>
                    <a:pt x="989" y="4595"/>
                  </a:lnTo>
                  <a:lnTo>
                    <a:pt x="989" y="1047"/>
                  </a:lnTo>
                  <a:lnTo>
                    <a:pt x="4537" y="1047"/>
                  </a:lnTo>
                  <a:lnTo>
                    <a:pt x="453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8506;p40"/>
            <p:cNvSpPr/>
            <p:nvPr/>
          </p:nvSpPr>
          <p:spPr>
            <a:xfrm>
              <a:off x="6720275" y="4892425"/>
              <a:ext cx="114900" cy="113450"/>
            </a:xfrm>
            <a:custGeom>
              <a:avLst/>
              <a:gdLst/>
              <a:ahLst/>
              <a:cxnLst/>
              <a:rect l="l" t="t" r="r" b="b"/>
              <a:pathLst>
                <a:path w="4596" h="4538" extrusionOk="0">
                  <a:moveTo>
                    <a:pt x="3548" y="1"/>
                  </a:moveTo>
                  <a:lnTo>
                    <a:pt x="3548" y="3549"/>
                  </a:lnTo>
                  <a:lnTo>
                    <a:pt x="0" y="3549"/>
                  </a:lnTo>
                  <a:lnTo>
                    <a:pt x="0" y="4537"/>
                  </a:lnTo>
                  <a:lnTo>
                    <a:pt x="4595" y="4537"/>
                  </a:lnTo>
                  <a:lnTo>
                    <a:pt x="459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8507;p40"/>
            <p:cNvSpPr/>
            <p:nvPr/>
          </p:nvSpPr>
          <p:spPr>
            <a:xfrm>
              <a:off x="6557425" y="4892425"/>
              <a:ext cx="113425" cy="113450"/>
            </a:xfrm>
            <a:custGeom>
              <a:avLst/>
              <a:gdLst/>
              <a:ahLst/>
              <a:cxnLst/>
              <a:rect l="l" t="t" r="r" b="b"/>
              <a:pathLst>
                <a:path w="4537" h="4538" extrusionOk="0">
                  <a:moveTo>
                    <a:pt x="0" y="1"/>
                  </a:moveTo>
                  <a:lnTo>
                    <a:pt x="0" y="4537"/>
                  </a:lnTo>
                  <a:lnTo>
                    <a:pt x="4537" y="4537"/>
                  </a:lnTo>
                  <a:lnTo>
                    <a:pt x="4537" y="3549"/>
                  </a:lnTo>
                  <a:lnTo>
                    <a:pt x="989" y="3549"/>
                  </a:lnTo>
                  <a:lnTo>
                    <a:pt x="9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8508;p40"/>
            <p:cNvSpPr/>
            <p:nvPr/>
          </p:nvSpPr>
          <p:spPr>
            <a:xfrm>
              <a:off x="3116100" y="4521600"/>
              <a:ext cx="142100" cy="120775"/>
            </a:xfrm>
            <a:custGeom>
              <a:avLst/>
              <a:gdLst/>
              <a:ahLst/>
              <a:cxnLst/>
              <a:rect l="l" t="t" r="r" b="b"/>
              <a:pathLst>
                <a:path w="5684" h="4831" extrusionOk="0">
                  <a:moveTo>
                    <a:pt x="3342" y="0"/>
                  </a:moveTo>
                  <a:cubicBezTo>
                    <a:pt x="3308" y="0"/>
                    <a:pt x="3274" y="1"/>
                    <a:pt x="3241" y="2"/>
                  </a:cubicBezTo>
                  <a:cubicBezTo>
                    <a:pt x="3217" y="2"/>
                    <a:pt x="3194" y="1"/>
                    <a:pt x="3170" y="1"/>
                  </a:cubicBezTo>
                  <a:cubicBezTo>
                    <a:pt x="1065" y="1"/>
                    <a:pt x="0" y="2579"/>
                    <a:pt x="1496" y="4132"/>
                  </a:cubicBezTo>
                  <a:cubicBezTo>
                    <a:pt x="1998" y="4615"/>
                    <a:pt x="2606" y="4831"/>
                    <a:pt x="3202" y="4831"/>
                  </a:cubicBezTo>
                  <a:cubicBezTo>
                    <a:pt x="4472" y="4831"/>
                    <a:pt x="5684" y="3851"/>
                    <a:pt x="5684" y="2387"/>
                  </a:cubicBezTo>
                  <a:cubicBezTo>
                    <a:pt x="5684" y="1083"/>
                    <a:pt x="4634" y="0"/>
                    <a:pt x="3342" y="0"/>
                  </a:cubicBez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335726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orun sevgisi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 y="4396"/>
            <a:ext cx="12192000" cy="6844812"/>
          </a:xfrm>
          <a:prstGeom prst="rect">
            <a:avLst/>
          </a:prstGeom>
        </p:spPr>
      </p:pic>
    </p:spTree>
    <p:extLst>
      <p:ext uri="{BB962C8B-B14F-4D97-AF65-F5344CB8AC3E}">
        <p14:creationId xmlns:p14="http://schemas.microsoft.com/office/powerpoint/2010/main" val="238352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afterEffect">
                                  <p:stCondLst>
                                    <p:cond delay="0"/>
                                  </p:stCondLst>
                                  <p:childTnLst>
                                    <p:cmd type="call" cmd="togglePause">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dindersimateryal.com</a:t>
            </a: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02" name="Grup 101"/>
          <p:cNvGrpSpPr/>
          <p:nvPr/>
        </p:nvGrpSpPr>
        <p:grpSpPr>
          <a:xfrm>
            <a:off x="332665" y="1499891"/>
            <a:ext cx="3085091" cy="3192030"/>
            <a:chOff x="332665" y="1499891"/>
            <a:chExt cx="3085091" cy="3192030"/>
          </a:xfrm>
        </p:grpSpPr>
        <p:grpSp>
          <p:nvGrpSpPr>
            <p:cNvPr id="39" name="Google Shape;2302;p44"/>
            <p:cNvGrpSpPr/>
            <p:nvPr/>
          </p:nvGrpSpPr>
          <p:grpSpPr>
            <a:xfrm>
              <a:off x="334811" y="1499891"/>
              <a:ext cx="3082945" cy="3192030"/>
              <a:chOff x="2365450" y="-59209"/>
              <a:chExt cx="4413050" cy="4877261"/>
            </a:xfrm>
          </p:grpSpPr>
          <p:sp>
            <p:nvSpPr>
              <p:cNvPr id="43" name="Google Shape;2303;p44"/>
              <p:cNvSpPr/>
              <p:nvPr/>
            </p:nvSpPr>
            <p:spPr>
              <a:xfrm>
                <a:off x="2365450" y="735897"/>
                <a:ext cx="4320359" cy="4082155"/>
              </a:xfrm>
              <a:custGeom>
                <a:avLst/>
                <a:gdLst/>
                <a:ahLst/>
                <a:cxnLst/>
                <a:rect l="l" t="t" r="r" b="b"/>
                <a:pathLst>
                  <a:path w="47822" h="47183" extrusionOk="0">
                    <a:moveTo>
                      <a:pt x="1" y="1"/>
                    </a:moveTo>
                    <a:lnTo>
                      <a:pt x="252" y="47183"/>
                    </a:lnTo>
                    <a:lnTo>
                      <a:pt x="47822" y="44948"/>
                    </a:lnTo>
                    <a:lnTo>
                      <a:pt x="47776" y="43192"/>
                    </a:lnTo>
                    <a:lnTo>
                      <a:pt x="2806" y="45085"/>
                    </a:lnTo>
                    <a:lnTo>
                      <a:pt x="2737" y="45085"/>
                    </a:lnTo>
                    <a:lnTo>
                      <a:pt x="2715" y="45062"/>
                    </a:lnTo>
                    <a:lnTo>
                      <a:pt x="2669" y="45017"/>
                    </a:lnTo>
                    <a:lnTo>
                      <a:pt x="2669" y="44948"/>
                    </a:lnTo>
                    <a:lnTo>
                      <a:pt x="525" y="1"/>
                    </a:lnTo>
                    <a:close/>
                  </a:path>
                </a:pathLst>
              </a:custGeom>
              <a:solidFill>
                <a:srgbClr val="000000">
                  <a:alpha val="318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 name="Google Shape;2304;p44"/>
              <p:cNvSpPr/>
              <p:nvPr/>
            </p:nvSpPr>
            <p:spPr>
              <a:xfrm>
                <a:off x="2421101" y="518907"/>
                <a:ext cx="4345112" cy="4105861"/>
              </a:xfrm>
              <a:custGeom>
                <a:avLst/>
                <a:gdLst/>
                <a:ahLst/>
                <a:cxnLst/>
                <a:rect l="l" t="t" r="r" b="b"/>
                <a:pathLst>
                  <a:path w="48096" h="47457" extrusionOk="0">
                    <a:moveTo>
                      <a:pt x="34230" y="0"/>
                    </a:moveTo>
                    <a:lnTo>
                      <a:pt x="1" y="1551"/>
                    </a:lnTo>
                    <a:lnTo>
                      <a:pt x="2190" y="47456"/>
                    </a:lnTo>
                    <a:lnTo>
                      <a:pt x="48095" y="45518"/>
                    </a:lnTo>
                    <a:lnTo>
                      <a:pt x="46750" y="9259"/>
                    </a:lnTo>
                    <a:lnTo>
                      <a:pt x="37651" y="1209"/>
                    </a:lnTo>
                    <a:lnTo>
                      <a:pt x="37286" y="935"/>
                    </a:lnTo>
                    <a:lnTo>
                      <a:pt x="36898" y="661"/>
                    </a:lnTo>
                    <a:lnTo>
                      <a:pt x="36488" y="456"/>
                    </a:lnTo>
                    <a:lnTo>
                      <a:pt x="36077" y="274"/>
                    </a:lnTo>
                    <a:lnTo>
                      <a:pt x="35621" y="160"/>
                    </a:lnTo>
                    <a:lnTo>
                      <a:pt x="35165" y="69"/>
                    </a:lnTo>
                    <a:lnTo>
                      <a:pt x="34709" y="23"/>
                    </a:lnTo>
                    <a:lnTo>
                      <a:pt x="34230" y="0"/>
                    </a:lnTo>
                    <a:close/>
                  </a:path>
                </a:pathLst>
              </a:custGeom>
              <a:solidFill>
                <a:srgbClr val="E85D8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2305;p44"/>
              <p:cNvSpPr/>
              <p:nvPr/>
            </p:nvSpPr>
            <p:spPr>
              <a:xfrm>
                <a:off x="2421101" y="518908"/>
                <a:ext cx="4345113" cy="4105861"/>
              </a:xfrm>
              <a:custGeom>
                <a:avLst/>
                <a:gdLst/>
                <a:ahLst/>
                <a:cxnLst/>
                <a:rect l="l" t="t" r="r" b="b"/>
                <a:pathLst>
                  <a:path w="48096" h="47457" fill="none" extrusionOk="0">
                    <a:moveTo>
                      <a:pt x="1" y="1551"/>
                    </a:moveTo>
                    <a:lnTo>
                      <a:pt x="2190" y="47456"/>
                    </a:lnTo>
                    <a:lnTo>
                      <a:pt x="48095" y="45518"/>
                    </a:lnTo>
                    <a:lnTo>
                      <a:pt x="46750" y="9259"/>
                    </a:lnTo>
                    <a:lnTo>
                      <a:pt x="37651" y="1209"/>
                    </a:lnTo>
                    <a:lnTo>
                      <a:pt x="37651" y="1209"/>
                    </a:lnTo>
                    <a:lnTo>
                      <a:pt x="37286" y="935"/>
                    </a:lnTo>
                    <a:lnTo>
                      <a:pt x="36898" y="661"/>
                    </a:lnTo>
                    <a:lnTo>
                      <a:pt x="36488" y="456"/>
                    </a:lnTo>
                    <a:lnTo>
                      <a:pt x="36077" y="274"/>
                    </a:lnTo>
                    <a:lnTo>
                      <a:pt x="35621" y="160"/>
                    </a:lnTo>
                    <a:lnTo>
                      <a:pt x="35165" y="69"/>
                    </a:lnTo>
                    <a:lnTo>
                      <a:pt x="34709" y="23"/>
                    </a:lnTo>
                    <a:lnTo>
                      <a:pt x="34230" y="0"/>
                    </a:lnTo>
                    <a:lnTo>
                      <a:pt x="1" y="1551"/>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2306;p44"/>
              <p:cNvSpPr/>
              <p:nvPr/>
            </p:nvSpPr>
            <p:spPr>
              <a:xfrm>
                <a:off x="3395629" y="528771"/>
                <a:ext cx="1633754" cy="94737"/>
              </a:xfrm>
              <a:custGeom>
                <a:avLst/>
                <a:gdLst/>
                <a:ahLst/>
                <a:cxnLst/>
                <a:rect l="l" t="t" r="r" b="b"/>
                <a:pathLst>
                  <a:path w="18084" h="1095" extrusionOk="0">
                    <a:moveTo>
                      <a:pt x="17924" y="0"/>
                    </a:moveTo>
                    <a:lnTo>
                      <a:pt x="137" y="798"/>
                    </a:lnTo>
                    <a:lnTo>
                      <a:pt x="91" y="821"/>
                    </a:lnTo>
                    <a:lnTo>
                      <a:pt x="46" y="844"/>
                    </a:lnTo>
                    <a:lnTo>
                      <a:pt x="0" y="890"/>
                    </a:lnTo>
                    <a:lnTo>
                      <a:pt x="0" y="958"/>
                    </a:lnTo>
                    <a:lnTo>
                      <a:pt x="23" y="1004"/>
                    </a:lnTo>
                    <a:lnTo>
                      <a:pt x="46" y="1049"/>
                    </a:lnTo>
                    <a:lnTo>
                      <a:pt x="91" y="1072"/>
                    </a:lnTo>
                    <a:lnTo>
                      <a:pt x="137" y="1095"/>
                    </a:lnTo>
                    <a:lnTo>
                      <a:pt x="17947" y="297"/>
                    </a:lnTo>
                    <a:lnTo>
                      <a:pt x="17993" y="274"/>
                    </a:lnTo>
                    <a:lnTo>
                      <a:pt x="18038" y="251"/>
                    </a:lnTo>
                    <a:lnTo>
                      <a:pt x="18084" y="205"/>
                    </a:lnTo>
                    <a:lnTo>
                      <a:pt x="18084" y="137"/>
                    </a:lnTo>
                    <a:lnTo>
                      <a:pt x="18061" y="91"/>
                    </a:lnTo>
                    <a:lnTo>
                      <a:pt x="18038" y="46"/>
                    </a:lnTo>
                    <a:lnTo>
                      <a:pt x="17993" y="23"/>
                    </a:lnTo>
                    <a:lnTo>
                      <a:pt x="17924" y="0"/>
                    </a:lnTo>
                    <a:close/>
                  </a:path>
                </a:pathLst>
              </a:custGeom>
              <a:solidFill>
                <a:srgbClr val="0C0E1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2307;p44"/>
              <p:cNvSpPr/>
              <p:nvPr/>
            </p:nvSpPr>
            <p:spPr>
              <a:xfrm>
                <a:off x="3395629" y="528771"/>
                <a:ext cx="1633754" cy="94737"/>
              </a:xfrm>
              <a:custGeom>
                <a:avLst/>
                <a:gdLst/>
                <a:ahLst/>
                <a:cxnLst/>
                <a:rect l="l" t="t" r="r" b="b"/>
                <a:pathLst>
                  <a:path w="18084" h="1095" fill="none" extrusionOk="0">
                    <a:moveTo>
                      <a:pt x="17924" y="0"/>
                    </a:moveTo>
                    <a:lnTo>
                      <a:pt x="137" y="798"/>
                    </a:lnTo>
                    <a:lnTo>
                      <a:pt x="137" y="798"/>
                    </a:lnTo>
                    <a:lnTo>
                      <a:pt x="91" y="821"/>
                    </a:lnTo>
                    <a:lnTo>
                      <a:pt x="46" y="844"/>
                    </a:lnTo>
                    <a:lnTo>
                      <a:pt x="0" y="890"/>
                    </a:lnTo>
                    <a:lnTo>
                      <a:pt x="0" y="958"/>
                    </a:lnTo>
                    <a:lnTo>
                      <a:pt x="0" y="958"/>
                    </a:lnTo>
                    <a:lnTo>
                      <a:pt x="23" y="1004"/>
                    </a:lnTo>
                    <a:lnTo>
                      <a:pt x="46" y="1049"/>
                    </a:lnTo>
                    <a:lnTo>
                      <a:pt x="91" y="1072"/>
                    </a:lnTo>
                    <a:lnTo>
                      <a:pt x="137" y="1095"/>
                    </a:lnTo>
                    <a:lnTo>
                      <a:pt x="17947" y="297"/>
                    </a:lnTo>
                    <a:lnTo>
                      <a:pt x="17947" y="297"/>
                    </a:lnTo>
                    <a:lnTo>
                      <a:pt x="17993" y="274"/>
                    </a:lnTo>
                    <a:lnTo>
                      <a:pt x="18038" y="251"/>
                    </a:lnTo>
                    <a:lnTo>
                      <a:pt x="18084" y="205"/>
                    </a:lnTo>
                    <a:lnTo>
                      <a:pt x="18084" y="137"/>
                    </a:lnTo>
                    <a:lnTo>
                      <a:pt x="18084" y="137"/>
                    </a:lnTo>
                    <a:lnTo>
                      <a:pt x="18061" y="91"/>
                    </a:lnTo>
                    <a:lnTo>
                      <a:pt x="18038" y="46"/>
                    </a:lnTo>
                    <a:lnTo>
                      <a:pt x="17993" y="23"/>
                    </a:lnTo>
                    <a:lnTo>
                      <a:pt x="17924" y="0"/>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2308;p44"/>
              <p:cNvSpPr/>
              <p:nvPr/>
            </p:nvSpPr>
            <p:spPr>
              <a:xfrm>
                <a:off x="2408724" y="514928"/>
                <a:ext cx="4369776" cy="4121607"/>
              </a:xfrm>
              <a:custGeom>
                <a:avLst/>
                <a:gdLst/>
                <a:ahLst/>
                <a:cxnLst/>
                <a:rect l="l" t="t" r="r" b="b"/>
                <a:pathLst>
                  <a:path w="48369" h="47639" extrusionOk="0">
                    <a:moveTo>
                      <a:pt x="35439" y="1"/>
                    </a:moveTo>
                    <a:lnTo>
                      <a:pt x="35393" y="23"/>
                    </a:lnTo>
                    <a:lnTo>
                      <a:pt x="35348" y="46"/>
                    </a:lnTo>
                    <a:lnTo>
                      <a:pt x="35325" y="115"/>
                    </a:lnTo>
                    <a:lnTo>
                      <a:pt x="35325" y="160"/>
                    </a:lnTo>
                    <a:lnTo>
                      <a:pt x="35348" y="206"/>
                    </a:lnTo>
                    <a:lnTo>
                      <a:pt x="35393" y="251"/>
                    </a:lnTo>
                    <a:lnTo>
                      <a:pt x="35439" y="274"/>
                    </a:lnTo>
                    <a:lnTo>
                      <a:pt x="35758" y="343"/>
                    </a:lnTo>
                    <a:lnTo>
                      <a:pt x="36055" y="434"/>
                    </a:lnTo>
                    <a:lnTo>
                      <a:pt x="36351" y="548"/>
                    </a:lnTo>
                    <a:lnTo>
                      <a:pt x="36647" y="662"/>
                    </a:lnTo>
                    <a:lnTo>
                      <a:pt x="36921" y="821"/>
                    </a:lnTo>
                    <a:lnTo>
                      <a:pt x="37195" y="981"/>
                    </a:lnTo>
                    <a:lnTo>
                      <a:pt x="37446" y="1164"/>
                    </a:lnTo>
                    <a:lnTo>
                      <a:pt x="37696" y="1369"/>
                    </a:lnTo>
                    <a:lnTo>
                      <a:pt x="46750" y="9373"/>
                    </a:lnTo>
                    <a:lnTo>
                      <a:pt x="48095" y="45427"/>
                    </a:lnTo>
                    <a:lnTo>
                      <a:pt x="2464" y="47365"/>
                    </a:lnTo>
                    <a:lnTo>
                      <a:pt x="297" y="1734"/>
                    </a:lnTo>
                    <a:lnTo>
                      <a:pt x="4493" y="1551"/>
                    </a:lnTo>
                    <a:lnTo>
                      <a:pt x="4539" y="1528"/>
                    </a:lnTo>
                    <a:lnTo>
                      <a:pt x="4584" y="1506"/>
                    </a:lnTo>
                    <a:lnTo>
                      <a:pt x="4607" y="1460"/>
                    </a:lnTo>
                    <a:lnTo>
                      <a:pt x="4630" y="1392"/>
                    </a:lnTo>
                    <a:lnTo>
                      <a:pt x="4607" y="1346"/>
                    </a:lnTo>
                    <a:lnTo>
                      <a:pt x="4584" y="1300"/>
                    </a:lnTo>
                    <a:lnTo>
                      <a:pt x="4539" y="1278"/>
                    </a:lnTo>
                    <a:lnTo>
                      <a:pt x="4470" y="1255"/>
                    </a:lnTo>
                    <a:lnTo>
                      <a:pt x="138" y="1460"/>
                    </a:lnTo>
                    <a:lnTo>
                      <a:pt x="69" y="1460"/>
                    </a:lnTo>
                    <a:lnTo>
                      <a:pt x="24" y="1506"/>
                    </a:lnTo>
                    <a:lnTo>
                      <a:pt x="1" y="1551"/>
                    </a:lnTo>
                    <a:lnTo>
                      <a:pt x="1" y="1597"/>
                    </a:lnTo>
                    <a:lnTo>
                      <a:pt x="2190" y="47502"/>
                    </a:lnTo>
                    <a:lnTo>
                      <a:pt x="2190" y="47571"/>
                    </a:lnTo>
                    <a:lnTo>
                      <a:pt x="2236" y="47616"/>
                    </a:lnTo>
                    <a:lnTo>
                      <a:pt x="2281" y="47639"/>
                    </a:lnTo>
                    <a:lnTo>
                      <a:pt x="2327" y="47639"/>
                    </a:lnTo>
                    <a:lnTo>
                      <a:pt x="48232" y="45701"/>
                    </a:lnTo>
                    <a:lnTo>
                      <a:pt x="48300" y="45678"/>
                    </a:lnTo>
                    <a:lnTo>
                      <a:pt x="48346" y="45655"/>
                    </a:lnTo>
                    <a:lnTo>
                      <a:pt x="48369" y="45609"/>
                    </a:lnTo>
                    <a:lnTo>
                      <a:pt x="48369" y="45564"/>
                    </a:lnTo>
                    <a:lnTo>
                      <a:pt x="47023" y="9305"/>
                    </a:lnTo>
                    <a:lnTo>
                      <a:pt x="47023" y="9236"/>
                    </a:lnTo>
                    <a:lnTo>
                      <a:pt x="46978" y="9191"/>
                    </a:lnTo>
                    <a:lnTo>
                      <a:pt x="37879" y="1164"/>
                    </a:lnTo>
                    <a:lnTo>
                      <a:pt x="37628" y="935"/>
                    </a:lnTo>
                    <a:lnTo>
                      <a:pt x="37354" y="753"/>
                    </a:lnTo>
                    <a:lnTo>
                      <a:pt x="37058" y="571"/>
                    </a:lnTo>
                    <a:lnTo>
                      <a:pt x="36761" y="411"/>
                    </a:lnTo>
                    <a:lnTo>
                      <a:pt x="36465" y="274"/>
                    </a:lnTo>
                    <a:lnTo>
                      <a:pt x="36146" y="160"/>
                    </a:lnTo>
                    <a:lnTo>
                      <a:pt x="35826" y="69"/>
                    </a:lnTo>
                    <a:lnTo>
                      <a:pt x="35507" y="1"/>
                    </a:lnTo>
                    <a:close/>
                  </a:path>
                </a:pathLst>
              </a:custGeom>
              <a:solidFill>
                <a:srgbClr val="0C0E1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2309;p44"/>
              <p:cNvSpPr/>
              <p:nvPr/>
            </p:nvSpPr>
            <p:spPr>
              <a:xfrm>
                <a:off x="2408724" y="514928"/>
                <a:ext cx="4369776" cy="4121607"/>
              </a:xfrm>
              <a:custGeom>
                <a:avLst/>
                <a:gdLst/>
                <a:ahLst/>
                <a:cxnLst/>
                <a:rect l="l" t="t" r="r" b="b"/>
                <a:pathLst>
                  <a:path w="48369" h="47639" fill="none" extrusionOk="0">
                    <a:moveTo>
                      <a:pt x="4470" y="1255"/>
                    </a:moveTo>
                    <a:lnTo>
                      <a:pt x="138" y="1460"/>
                    </a:lnTo>
                    <a:lnTo>
                      <a:pt x="138" y="1460"/>
                    </a:lnTo>
                    <a:lnTo>
                      <a:pt x="69" y="1460"/>
                    </a:lnTo>
                    <a:lnTo>
                      <a:pt x="24" y="1506"/>
                    </a:lnTo>
                    <a:lnTo>
                      <a:pt x="24" y="1506"/>
                    </a:lnTo>
                    <a:lnTo>
                      <a:pt x="1" y="1551"/>
                    </a:lnTo>
                    <a:lnTo>
                      <a:pt x="1" y="1597"/>
                    </a:lnTo>
                    <a:lnTo>
                      <a:pt x="2190" y="47502"/>
                    </a:lnTo>
                    <a:lnTo>
                      <a:pt x="2190" y="47502"/>
                    </a:lnTo>
                    <a:lnTo>
                      <a:pt x="2190" y="47571"/>
                    </a:lnTo>
                    <a:lnTo>
                      <a:pt x="2236" y="47616"/>
                    </a:lnTo>
                    <a:lnTo>
                      <a:pt x="2281" y="47639"/>
                    </a:lnTo>
                    <a:lnTo>
                      <a:pt x="2327" y="47639"/>
                    </a:lnTo>
                    <a:lnTo>
                      <a:pt x="48232" y="45701"/>
                    </a:lnTo>
                    <a:lnTo>
                      <a:pt x="48232" y="45701"/>
                    </a:lnTo>
                    <a:lnTo>
                      <a:pt x="48300" y="45678"/>
                    </a:lnTo>
                    <a:lnTo>
                      <a:pt x="48346" y="45655"/>
                    </a:lnTo>
                    <a:lnTo>
                      <a:pt x="48369" y="45609"/>
                    </a:lnTo>
                    <a:lnTo>
                      <a:pt x="48369" y="45564"/>
                    </a:lnTo>
                    <a:lnTo>
                      <a:pt x="47023" y="9305"/>
                    </a:lnTo>
                    <a:lnTo>
                      <a:pt x="47023" y="9305"/>
                    </a:lnTo>
                    <a:lnTo>
                      <a:pt x="47023" y="9236"/>
                    </a:lnTo>
                    <a:lnTo>
                      <a:pt x="46978" y="9191"/>
                    </a:lnTo>
                    <a:lnTo>
                      <a:pt x="37879" y="1164"/>
                    </a:lnTo>
                    <a:lnTo>
                      <a:pt x="37879" y="1164"/>
                    </a:lnTo>
                    <a:lnTo>
                      <a:pt x="37628" y="935"/>
                    </a:lnTo>
                    <a:lnTo>
                      <a:pt x="37354" y="753"/>
                    </a:lnTo>
                    <a:lnTo>
                      <a:pt x="37058" y="571"/>
                    </a:lnTo>
                    <a:lnTo>
                      <a:pt x="36761" y="411"/>
                    </a:lnTo>
                    <a:lnTo>
                      <a:pt x="36465" y="274"/>
                    </a:lnTo>
                    <a:lnTo>
                      <a:pt x="36146" y="160"/>
                    </a:lnTo>
                    <a:lnTo>
                      <a:pt x="35826" y="69"/>
                    </a:lnTo>
                    <a:lnTo>
                      <a:pt x="35507" y="1"/>
                    </a:lnTo>
                    <a:lnTo>
                      <a:pt x="35507" y="1"/>
                    </a:lnTo>
                    <a:lnTo>
                      <a:pt x="35439" y="1"/>
                    </a:lnTo>
                    <a:lnTo>
                      <a:pt x="35393" y="23"/>
                    </a:lnTo>
                    <a:lnTo>
                      <a:pt x="35348" y="46"/>
                    </a:lnTo>
                    <a:lnTo>
                      <a:pt x="35325" y="115"/>
                    </a:lnTo>
                    <a:lnTo>
                      <a:pt x="35325" y="115"/>
                    </a:lnTo>
                    <a:lnTo>
                      <a:pt x="35325" y="160"/>
                    </a:lnTo>
                    <a:lnTo>
                      <a:pt x="35348" y="206"/>
                    </a:lnTo>
                    <a:lnTo>
                      <a:pt x="35393" y="251"/>
                    </a:lnTo>
                    <a:lnTo>
                      <a:pt x="35439" y="274"/>
                    </a:lnTo>
                    <a:lnTo>
                      <a:pt x="35439" y="274"/>
                    </a:lnTo>
                    <a:lnTo>
                      <a:pt x="35758" y="343"/>
                    </a:lnTo>
                    <a:lnTo>
                      <a:pt x="36055" y="434"/>
                    </a:lnTo>
                    <a:lnTo>
                      <a:pt x="36351" y="548"/>
                    </a:lnTo>
                    <a:lnTo>
                      <a:pt x="36647" y="662"/>
                    </a:lnTo>
                    <a:lnTo>
                      <a:pt x="36921" y="821"/>
                    </a:lnTo>
                    <a:lnTo>
                      <a:pt x="37195" y="981"/>
                    </a:lnTo>
                    <a:lnTo>
                      <a:pt x="37446" y="1164"/>
                    </a:lnTo>
                    <a:lnTo>
                      <a:pt x="37696" y="1369"/>
                    </a:lnTo>
                    <a:lnTo>
                      <a:pt x="46750" y="9373"/>
                    </a:lnTo>
                    <a:lnTo>
                      <a:pt x="48095" y="45427"/>
                    </a:lnTo>
                    <a:lnTo>
                      <a:pt x="2464" y="47365"/>
                    </a:lnTo>
                    <a:lnTo>
                      <a:pt x="297" y="1734"/>
                    </a:lnTo>
                    <a:lnTo>
                      <a:pt x="4493" y="1551"/>
                    </a:lnTo>
                    <a:lnTo>
                      <a:pt x="4493" y="1551"/>
                    </a:lnTo>
                    <a:lnTo>
                      <a:pt x="4539" y="1528"/>
                    </a:lnTo>
                    <a:lnTo>
                      <a:pt x="4584" y="1506"/>
                    </a:lnTo>
                    <a:lnTo>
                      <a:pt x="4607" y="1460"/>
                    </a:lnTo>
                    <a:lnTo>
                      <a:pt x="4630" y="1392"/>
                    </a:lnTo>
                    <a:lnTo>
                      <a:pt x="4630" y="1392"/>
                    </a:lnTo>
                    <a:lnTo>
                      <a:pt x="4607" y="1346"/>
                    </a:lnTo>
                    <a:lnTo>
                      <a:pt x="4584" y="1300"/>
                    </a:lnTo>
                    <a:lnTo>
                      <a:pt x="4539" y="1278"/>
                    </a:lnTo>
                    <a:lnTo>
                      <a:pt x="4470" y="1255"/>
                    </a:lnTo>
                    <a:lnTo>
                      <a:pt x="4470" y="1255"/>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2310;p44"/>
              <p:cNvSpPr/>
              <p:nvPr/>
            </p:nvSpPr>
            <p:spPr>
              <a:xfrm>
                <a:off x="5649503" y="550401"/>
                <a:ext cx="995123" cy="775543"/>
              </a:xfrm>
              <a:custGeom>
                <a:avLst/>
                <a:gdLst/>
                <a:ahLst/>
                <a:cxnLst/>
                <a:rect l="l" t="t" r="r" b="b"/>
                <a:pathLst>
                  <a:path w="11015" h="8964" extrusionOk="0">
                    <a:moveTo>
                      <a:pt x="525" y="1"/>
                    </a:moveTo>
                    <a:lnTo>
                      <a:pt x="707" y="115"/>
                    </a:lnTo>
                    <a:lnTo>
                      <a:pt x="867" y="275"/>
                    </a:lnTo>
                    <a:lnTo>
                      <a:pt x="1026" y="434"/>
                    </a:lnTo>
                    <a:lnTo>
                      <a:pt x="1186" y="594"/>
                    </a:lnTo>
                    <a:lnTo>
                      <a:pt x="1346" y="799"/>
                    </a:lnTo>
                    <a:lnTo>
                      <a:pt x="1482" y="1004"/>
                    </a:lnTo>
                    <a:lnTo>
                      <a:pt x="1619" y="1210"/>
                    </a:lnTo>
                    <a:lnTo>
                      <a:pt x="1733" y="1460"/>
                    </a:lnTo>
                    <a:lnTo>
                      <a:pt x="1870" y="1689"/>
                    </a:lnTo>
                    <a:lnTo>
                      <a:pt x="1961" y="1939"/>
                    </a:lnTo>
                    <a:lnTo>
                      <a:pt x="2052" y="2213"/>
                    </a:lnTo>
                    <a:lnTo>
                      <a:pt x="2144" y="2487"/>
                    </a:lnTo>
                    <a:lnTo>
                      <a:pt x="2212" y="2783"/>
                    </a:lnTo>
                    <a:lnTo>
                      <a:pt x="2281" y="3080"/>
                    </a:lnTo>
                    <a:lnTo>
                      <a:pt x="2303" y="3376"/>
                    </a:lnTo>
                    <a:lnTo>
                      <a:pt x="2349" y="3673"/>
                    </a:lnTo>
                    <a:lnTo>
                      <a:pt x="2349" y="3992"/>
                    </a:lnTo>
                    <a:lnTo>
                      <a:pt x="2349" y="4311"/>
                    </a:lnTo>
                    <a:lnTo>
                      <a:pt x="2326" y="4653"/>
                    </a:lnTo>
                    <a:lnTo>
                      <a:pt x="2281" y="4972"/>
                    </a:lnTo>
                    <a:lnTo>
                      <a:pt x="2212" y="5314"/>
                    </a:lnTo>
                    <a:lnTo>
                      <a:pt x="2121" y="5634"/>
                    </a:lnTo>
                    <a:lnTo>
                      <a:pt x="2030" y="5976"/>
                    </a:lnTo>
                    <a:lnTo>
                      <a:pt x="1893" y="6318"/>
                    </a:lnTo>
                    <a:lnTo>
                      <a:pt x="1756" y="6660"/>
                    </a:lnTo>
                    <a:lnTo>
                      <a:pt x="1574" y="6979"/>
                    </a:lnTo>
                    <a:lnTo>
                      <a:pt x="1368" y="7321"/>
                    </a:lnTo>
                    <a:lnTo>
                      <a:pt x="1163" y="7663"/>
                    </a:lnTo>
                    <a:lnTo>
                      <a:pt x="912" y="7983"/>
                    </a:lnTo>
                    <a:lnTo>
                      <a:pt x="639" y="8325"/>
                    </a:lnTo>
                    <a:lnTo>
                      <a:pt x="319" y="8644"/>
                    </a:lnTo>
                    <a:lnTo>
                      <a:pt x="0" y="8963"/>
                    </a:lnTo>
                    <a:lnTo>
                      <a:pt x="11015" y="8895"/>
                    </a:lnTo>
                    <a:lnTo>
                      <a:pt x="1916" y="845"/>
                    </a:lnTo>
                    <a:lnTo>
                      <a:pt x="1596" y="594"/>
                    </a:lnTo>
                    <a:lnTo>
                      <a:pt x="1254" y="366"/>
                    </a:lnTo>
                    <a:lnTo>
                      <a:pt x="912" y="161"/>
                    </a:lnTo>
                    <a:lnTo>
                      <a:pt x="525" y="1"/>
                    </a:lnTo>
                    <a:close/>
                  </a:path>
                </a:pathLst>
              </a:custGeom>
              <a:solidFill>
                <a:srgbClr val="E53F6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2311;p44"/>
              <p:cNvSpPr/>
              <p:nvPr/>
            </p:nvSpPr>
            <p:spPr>
              <a:xfrm>
                <a:off x="5637126" y="536644"/>
                <a:ext cx="1019876" cy="801066"/>
              </a:xfrm>
              <a:custGeom>
                <a:avLst/>
                <a:gdLst/>
                <a:ahLst/>
                <a:cxnLst/>
                <a:rect l="l" t="t" r="r" b="b"/>
                <a:pathLst>
                  <a:path w="11289" h="9259" extrusionOk="0">
                    <a:moveTo>
                      <a:pt x="1522" y="781"/>
                    </a:moveTo>
                    <a:lnTo>
                      <a:pt x="1642" y="867"/>
                    </a:lnTo>
                    <a:lnTo>
                      <a:pt x="1961" y="1118"/>
                    </a:lnTo>
                    <a:lnTo>
                      <a:pt x="10787" y="8917"/>
                    </a:lnTo>
                    <a:lnTo>
                      <a:pt x="481" y="8983"/>
                    </a:lnTo>
                    <a:lnTo>
                      <a:pt x="481" y="8983"/>
                    </a:lnTo>
                    <a:lnTo>
                      <a:pt x="548" y="8917"/>
                    </a:lnTo>
                    <a:lnTo>
                      <a:pt x="844" y="8620"/>
                    </a:lnTo>
                    <a:lnTo>
                      <a:pt x="1095" y="8301"/>
                    </a:lnTo>
                    <a:lnTo>
                      <a:pt x="1346" y="8005"/>
                    </a:lnTo>
                    <a:lnTo>
                      <a:pt x="1551" y="7685"/>
                    </a:lnTo>
                    <a:lnTo>
                      <a:pt x="1756" y="7366"/>
                    </a:lnTo>
                    <a:lnTo>
                      <a:pt x="1939" y="7047"/>
                    </a:lnTo>
                    <a:lnTo>
                      <a:pt x="2075" y="6705"/>
                    </a:lnTo>
                    <a:lnTo>
                      <a:pt x="2212" y="6386"/>
                    </a:lnTo>
                    <a:lnTo>
                      <a:pt x="2326" y="6066"/>
                    </a:lnTo>
                    <a:lnTo>
                      <a:pt x="2418" y="5747"/>
                    </a:lnTo>
                    <a:lnTo>
                      <a:pt x="2509" y="5428"/>
                    </a:lnTo>
                    <a:lnTo>
                      <a:pt x="2554" y="5109"/>
                    </a:lnTo>
                    <a:lnTo>
                      <a:pt x="2600" y="4812"/>
                    </a:lnTo>
                    <a:lnTo>
                      <a:pt x="2623" y="4493"/>
                    </a:lnTo>
                    <a:lnTo>
                      <a:pt x="2623" y="4196"/>
                    </a:lnTo>
                    <a:lnTo>
                      <a:pt x="2623" y="3854"/>
                    </a:lnTo>
                    <a:lnTo>
                      <a:pt x="2577" y="3512"/>
                    </a:lnTo>
                    <a:lnTo>
                      <a:pt x="2532" y="3170"/>
                    </a:lnTo>
                    <a:lnTo>
                      <a:pt x="2486" y="2851"/>
                    </a:lnTo>
                    <a:lnTo>
                      <a:pt x="2395" y="2554"/>
                    </a:lnTo>
                    <a:lnTo>
                      <a:pt x="2303" y="2235"/>
                    </a:lnTo>
                    <a:lnTo>
                      <a:pt x="2189" y="1962"/>
                    </a:lnTo>
                    <a:lnTo>
                      <a:pt x="2075" y="1688"/>
                    </a:lnTo>
                    <a:lnTo>
                      <a:pt x="1939" y="1414"/>
                    </a:lnTo>
                    <a:lnTo>
                      <a:pt x="1802" y="1163"/>
                    </a:lnTo>
                    <a:lnTo>
                      <a:pt x="1642" y="935"/>
                    </a:lnTo>
                    <a:lnTo>
                      <a:pt x="1522" y="781"/>
                    </a:lnTo>
                    <a:close/>
                    <a:moveTo>
                      <a:pt x="662" y="0"/>
                    </a:moveTo>
                    <a:lnTo>
                      <a:pt x="616" y="23"/>
                    </a:lnTo>
                    <a:lnTo>
                      <a:pt x="570" y="46"/>
                    </a:lnTo>
                    <a:lnTo>
                      <a:pt x="548" y="92"/>
                    </a:lnTo>
                    <a:lnTo>
                      <a:pt x="525" y="137"/>
                    </a:lnTo>
                    <a:lnTo>
                      <a:pt x="525" y="183"/>
                    </a:lnTo>
                    <a:lnTo>
                      <a:pt x="548" y="228"/>
                    </a:lnTo>
                    <a:lnTo>
                      <a:pt x="593" y="274"/>
                    </a:lnTo>
                    <a:lnTo>
                      <a:pt x="753" y="388"/>
                    </a:lnTo>
                    <a:lnTo>
                      <a:pt x="935" y="548"/>
                    </a:lnTo>
                    <a:lnTo>
                      <a:pt x="1095" y="707"/>
                    </a:lnTo>
                    <a:lnTo>
                      <a:pt x="1254" y="890"/>
                    </a:lnTo>
                    <a:lnTo>
                      <a:pt x="1414" y="1095"/>
                    </a:lnTo>
                    <a:lnTo>
                      <a:pt x="1551" y="1323"/>
                    </a:lnTo>
                    <a:lnTo>
                      <a:pt x="1688" y="1551"/>
                    </a:lnTo>
                    <a:lnTo>
                      <a:pt x="1825" y="1802"/>
                    </a:lnTo>
                    <a:lnTo>
                      <a:pt x="1939" y="2053"/>
                    </a:lnTo>
                    <a:lnTo>
                      <a:pt x="2030" y="2326"/>
                    </a:lnTo>
                    <a:lnTo>
                      <a:pt x="2121" y="2623"/>
                    </a:lnTo>
                    <a:lnTo>
                      <a:pt x="2189" y="2919"/>
                    </a:lnTo>
                    <a:lnTo>
                      <a:pt x="2258" y="3216"/>
                    </a:lnTo>
                    <a:lnTo>
                      <a:pt x="2303" y="3535"/>
                    </a:lnTo>
                    <a:lnTo>
                      <a:pt x="2326" y="3854"/>
                    </a:lnTo>
                    <a:lnTo>
                      <a:pt x="2349" y="4196"/>
                    </a:lnTo>
                    <a:lnTo>
                      <a:pt x="2326" y="4470"/>
                    </a:lnTo>
                    <a:lnTo>
                      <a:pt x="2303" y="4766"/>
                    </a:lnTo>
                    <a:lnTo>
                      <a:pt x="2281" y="5063"/>
                    </a:lnTo>
                    <a:lnTo>
                      <a:pt x="2212" y="5382"/>
                    </a:lnTo>
                    <a:lnTo>
                      <a:pt x="2144" y="5679"/>
                    </a:lnTo>
                    <a:lnTo>
                      <a:pt x="2053" y="5975"/>
                    </a:lnTo>
                    <a:lnTo>
                      <a:pt x="1961" y="6294"/>
                    </a:lnTo>
                    <a:lnTo>
                      <a:pt x="1825" y="6591"/>
                    </a:lnTo>
                    <a:lnTo>
                      <a:pt x="1688" y="6910"/>
                    </a:lnTo>
                    <a:lnTo>
                      <a:pt x="1505" y="7207"/>
                    </a:lnTo>
                    <a:lnTo>
                      <a:pt x="1323" y="7526"/>
                    </a:lnTo>
                    <a:lnTo>
                      <a:pt x="1118" y="7822"/>
                    </a:lnTo>
                    <a:lnTo>
                      <a:pt x="867" y="8142"/>
                    </a:lnTo>
                    <a:lnTo>
                      <a:pt x="616" y="8438"/>
                    </a:lnTo>
                    <a:lnTo>
                      <a:pt x="342" y="8734"/>
                    </a:lnTo>
                    <a:lnTo>
                      <a:pt x="46" y="9031"/>
                    </a:lnTo>
                    <a:lnTo>
                      <a:pt x="0" y="9099"/>
                    </a:lnTo>
                    <a:lnTo>
                      <a:pt x="0" y="9168"/>
                    </a:lnTo>
                    <a:lnTo>
                      <a:pt x="46" y="9236"/>
                    </a:lnTo>
                    <a:lnTo>
                      <a:pt x="137" y="9259"/>
                    </a:lnTo>
                    <a:lnTo>
                      <a:pt x="11152" y="9191"/>
                    </a:lnTo>
                    <a:lnTo>
                      <a:pt x="11243" y="9168"/>
                    </a:lnTo>
                    <a:lnTo>
                      <a:pt x="11288" y="9099"/>
                    </a:lnTo>
                    <a:lnTo>
                      <a:pt x="11288" y="9008"/>
                    </a:lnTo>
                    <a:lnTo>
                      <a:pt x="11243" y="8940"/>
                    </a:lnTo>
                    <a:lnTo>
                      <a:pt x="2144" y="913"/>
                    </a:lnTo>
                    <a:lnTo>
                      <a:pt x="1825" y="639"/>
                    </a:lnTo>
                    <a:lnTo>
                      <a:pt x="1460" y="411"/>
                    </a:lnTo>
                    <a:lnTo>
                      <a:pt x="1095" y="183"/>
                    </a:lnTo>
                    <a:lnTo>
                      <a:pt x="730" y="23"/>
                    </a:lnTo>
                    <a:lnTo>
                      <a:pt x="662" y="0"/>
                    </a:lnTo>
                    <a:close/>
                  </a:path>
                </a:pathLst>
              </a:custGeom>
              <a:solidFill>
                <a:srgbClr val="0C0E1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2312;p44"/>
              <p:cNvSpPr/>
              <p:nvPr/>
            </p:nvSpPr>
            <p:spPr>
              <a:xfrm>
                <a:off x="2763139" y="230846"/>
                <a:ext cx="644865" cy="605796"/>
              </a:xfrm>
              <a:custGeom>
                <a:avLst/>
                <a:gdLst/>
                <a:ahLst/>
                <a:cxnLst/>
                <a:rect l="l" t="t" r="r" b="b"/>
                <a:pathLst>
                  <a:path w="7138" h="7002" extrusionOk="0">
                    <a:moveTo>
                      <a:pt x="6613" y="1"/>
                    </a:moveTo>
                    <a:lnTo>
                      <a:pt x="5724" y="1460"/>
                    </a:lnTo>
                    <a:lnTo>
                      <a:pt x="5040" y="457"/>
                    </a:lnTo>
                    <a:lnTo>
                      <a:pt x="4424" y="1688"/>
                    </a:lnTo>
                    <a:lnTo>
                      <a:pt x="3603" y="365"/>
                    </a:lnTo>
                    <a:lnTo>
                      <a:pt x="3079" y="1711"/>
                    </a:lnTo>
                    <a:lnTo>
                      <a:pt x="1939" y="525"/>
                    </a:lnTo>
                    <a:lnTo>
                      <a:pt x="1300" y="1825"/>
                    </a:lnTo>
                    <a:lnTo>
                      <a:pt x="0" y="502"/>
                    </a:lnTo>
                    <a:lnTo>
                      <a:pt x="547" y="6865"/>
                    </a:lnTo>
                    <a:lnTo>
                      <a:pt x="616" y="6888"/>
                    </a:lnTo>
                    <a:lnTo>
                      <a:pt x="661" y="6910"/>
                    </a:lnTo>
                    <a:lnTo>
                      <a:pt x="684" y="6956"/>
                    </a:lnTo>
                    <a:lnTo>
                      <a:pt x="707" y="7002"/>
                    </a:lnTo>
                    <a:lnTo>
                      <a:pt x="7001" y="6728"/>
                    </a:lnTo>
                    <a:lnTo>
                      <a:pt x="7001" y="6660"/>
                    </a:lnTo>
                    <a:lnTo>
                      <a:pt x="7047" y="6614"/>
                    </a:lnTo>
                    <a:lnTo>
                      <a:pt x="7069" y="6591"/>
                    </a:lnTo>
                    <a:lnTo>
                      <a:pt x="7138" y="6568"/>
                    </a:lnTo>
                    <a:lnTo>
                      <a:pt x="6613" y="1"/>
                    </a:lnTo>
                    <a:close/>
                  </a:path>
                </a:pathLst>
              </a:custGeom>
              <a:solidFill>
                <a:srgbClr val="FBFE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2313;p44"/>
              <p:cNvSpPr/>
              <p:nvPr/>
            </p:nvSpPr>
            <p:spPr>
              <a:xfrm>
                <a:off x="2763139" y="29559"/>
                <a:ext cx="644865" cy="605796"/>
              </a:xfrm>
              <a:custGeom>
                <a:avLst/>
                <a:gdLst/>
                <a:ahLst/>
                <a:cxnLst/>
                <a:rect l="l" t="t" r="r" b="b"/>
                <a:pathLst>
                  <a:path w="7138" h="7002" fill="none" extrusionOk="0">
                    <a:moveTo>
                      <a:pt x="6613" y="1"/>
                    </a:moveTo>
                    <a:lnTo>
                      <a:pt x="5724" y="1460"/>
                    </a:lnTo>
                    <a:lnTo>
                      <a:pt x="5040" y="457"/>
                    </a:lnTo>
                    <a:lnTo>
                      <a:pt x="4424" y="1688"/>
                    </a:lnTo>
                    <a:lnTo>
                      <a:pt x="3603" y="365"/>
                    </a:lnTo>
                    <a:lnTo>
                      <a:pt x="3079" y="1711"/>
                    </a:lnTo>
                    <a:lnTo>
                      <a:pt x="1939" y="525"/>
                    </a:lnTo>
                    <a:lnTo>
                      <a:pt x="1300" y="1825"/>
                    </a:lnTo>
                    <a:lnTo>
                      <a:pt x="0" y="502"/>
                    </a:lnTo>
                    <a:lnTo>
                      <a:pt x="0" y="502"/>
                    </a:lnTo>
                    <a:lnTo>
                      <a:pt x="547" y="6865"/>
                    </a:lnTo>
                    <a:lnTo>
                      <a:pt x="547" y="6865"/>
                    </a:lnTo>
                    <a:lnTo>
                      <a:pt x="547" y="6865"/>
                    </a:lnTo>
                    <a:lnTo>
                      <a:pt x="547" y="6865"/>
                    </a:lnTo>
                    <a:lnTo>
                      <a:pt x="547" y="6865"/>
                    </a:lnTo>
                    <a:lnTo>
                      <a:pt x="547" y="6865"/>
                    </a:lnTo>
                    <a:lnTo>
                      <a:pt x="616" y="6888"/>
                    </a:lnTo>
                    <a:lnTo>
                      <a:pt x="661" y="6910"/>
                    </a:lnTo>
                    <a:lnTo>
                      <a:pt x="684" y="6956"/>
                    </a:lnTo>
                    <a:lnTo>
                      <a:pt x="707" y="7002"/>
                    </a:lnTo>
                    <a:lnTo>
                      <a:pt x="707" y="7002"/>
                    </a:lnTo>
                    <a:lnTo>
                      <a:pt x="7001" y="6728"/>
                    </a:lnTo>
                    <a:lnTo>
                      <a:pt x="7001" y="6728"/>
                    </a:lnTo>
                    <a:lnTo>
                      <a:pt x="7001" y="6728"/>
                    </a:lnTo>
                    <a:lnTo>
                      <a:pt x="7001" y="6660"/>
                    </a:lnTo>
                    <a:lnTo>
                      <a:pt x="7047" y="6614"/>
                    </a:lnTo>
                    <a:lnTo>
                      <a:pt x="7069" y="6591"/>
                    </a:lnTo>
                    <a:lnTo>
                      <a:pt x="7138" y="6568"/>
                    </a:lnTo>
                    <a:lnTo>
                      <a:pt x="6613" y="1"/>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2314;p44"/>
              <p:cNvSpPr/>
              <p:nvPr/>
            </p:nvSpPr>
            <p:spPr>
              <a:xfrm>
                <a:off x="2814625" y="611580"/>
                <a:ext cx="628422" cy="678950"/>
              </a:xfrm>
              <a:custGeom>
                <a:avLst/>
                <a:gdLst/>
                <a:ahLst/>
                <a:cxnLst/>
                <a:rect l="l" t="t" r="r" b="b"/>
                <a:pathLst>
                  <a:path w="6956" h="5246" extrusionOk="0">
                    <a:moveTo>
                      <a:pt x="6431" y="1"/>
                    </a:moveTo>
                    <a:lnTo>
                      <a:pt x="137" y="275"/>
                    </a:lnTo>
                    <a:lnTo>
                      <a:pt x="114" y="343"/>
                    </a:lnTo>
                    <a:lnTo>
                      <a:pt x="91" y="389"/>
                    </a:lnTo>
                    <a:lnTo>
                      <a:pt x="46" y="411"/>
                    </a:lnTo>
                    <a:lnTo>
                      <a:pt x="0" y="434"/>
                    </a:lnTo>
                    <a:lnTo>
                      <a:pt x="411" y="5246"/>
                    </a:lnTo>
                    <a:lnTo>
                      <a:pt x="1369" y="4379"/>
                    </a:lnTo>
                    <a:lnTo>
                      <a:pt x="2281" y="5064"/>
                    </a:lnTo>
                    <a:lnTo>
                      <a:pt x="2828" y="4265"/>
                    </a:lnTo>
                    <a:lnTo>
                      <a:pt x="3717" y="5064"/>
                    </a:lnTo>
                    <a:lnTo>
                      <a:pt x="4493" y="3946"/>
                    </a:lnTo>
                    <a:lnTo>
                      <a:pt x="5245" y="4699"/>
                    </a:lnTo>
                    <a:lnTo>
                      <a:pt x="5815" y="3741"/>
                    </a:lnTo>
                    <a:lnTo>
                      <a:pt x="6956" y="4835"/>
                    </a:lnTo>
                    <a:lnTo>
                      <a:pt x="6591" y="138"/>
                    </a:lnTo>
                    <a:lnTo>
                      <a:pt x="6568" y="138"/>
                    </a:lnTo>
                    <a:lnTo>
                      <a:pt x="6522" y="115"/>
                    </a:lnTo>
                    <a:lnTo>
                      <a:pt x="6477" y="92"/>
                    </a:lnTo>
                    <a:lnTo>
                      <a:pt x="6454" y="47"/>
                    </a:lnTo>
                    <a:lnTo>
                      <a:pt x="6431" y="1"/>
                    </a:lnTo>
                    <a:close/>
                  </a:path>
                </a:pathLst>
              </a:custGeom>
              <a:solidFill>
                <a:srgbClr val="F4CCC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2315;p44"/>
              <p:cNvSpPr/>
              <p:nvPr/>
            </p:nvSpPr>
            <p:spPr>
              <a:xfrm>
                <a:off x="2814635" y="611570"/>
                <a:ext cx="628422" cy="453871"/>
              </a:xfrm>
              <a:custGeom>
                <a:avLst/>
                <a:gdLst/>
                <a:ahLst/>
                <a:cxnLst/>
                <a:rect l="l" t="t" r="r" b="b"/>
                <a:pathLst>
                  <a:path w="6956" h="5246" fill="none" extrusionOk="0">
                    <a:moveTo>
                      <a:pt x="6431" y="1"/>
                    </a:moveTo>
                    <a:lnTo>
                      <a:pt x="137" y="275"/>
                    </a:lnTo>
                    <a:lnTo>
                      <a:pt x="137" y="275"/>
                    </a:lnTo>
                    <a:lnTo>
                      <a:pt x="114" y="343"/>
                    </a:lnTo>
                    <a:lnTo>
                      <a:pt x="91" y="389"/>
                    </a:lnTo>
                    <a:lnTo>
                      <a:pt x="46" y="411"/>
                    </a:lnTo>
                    <a:lnTo>
                      <a:pt x="0" y="434"/>
                    </a:lnTo>
                    <a:lnTo>
                      <a:pt x="0" y="434"/>
                    </a:lnTo>
                    <a:lnTo>
                      <a:pt x="411" y="5246"/>
                    </a:lnTo>
                    <a:lnTo>
                      <a:pt x="1369" y="4379"/>
                    </a:lnTo>
                    <a:lnTo>
                      <a:pt x="2281" y="5064"/>
                    </a:lnTo>
                    <a:lnTo>
                      <a:pt x="2828" y="4265"/>
                    </a:lnTo>
                    <a:lnTo>
                      <a:pt x="3717" y="5064"/>
                    </a:lnTo>
                    <a:lnTo>
                      <a:pt x="4493" y="3946"/>
                    </a:lnTo>
                    <a:lnTo>
                      <a:pt x="5245" y="4699"/>
                    </a:lnTo>
                    <a:lnTo>
                      <a:pt x="5815" y="3741"/>
                    </a:lnTo>
                    <a:lnTo>
                      <a:pt x="6956" y="4835"/>
                    </a:lnTo>
                    <a:lnTo>
                      <a:pt x="6591" y="138"/>
                    </a:lnTo>
                    <a:lnTo>
                      <a:pt x="6568" y="138"/>
                    </a:lnTo>
                    <a:lnTo>
                      <a:pt x="6568" y="138"/>
                    </a:lnTo>
                    <a:lnTo>
                      <a:pt x="6568" y="138"/>
                    </a:lnTo>
                    <a:lnTo>
                      <a:pt x="6568" y="138"/>
                    </a:lnTo>
                    <a:lnTo>
                      <a:pt x="6522" y="115"/>
                    </a:lnTo>
                    <a:lnTo>
                      <a:pt x="6477" y="92"/>
                    </a:lnTo>
                    <a:lnTo>
                      <a:pt x="6454" y="47"/>
                    </a:lnTo>
                    <a:lnTo>
                      <a:pt x="6431" y="1"/>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2316;p44"/>
              <p:cNvSpPr/>
              <p:nvPr/>
            </p:nvSpPr>
            <p:spPr>
              <a:xfrm>
                <a:off x="3395629" y="597813"/>
                <a:ext cx="14455" cy="25696"/>
              </a:xfrm>
              <a:custGeom>
                <a:avLst/>
                <a:gdLst/>
                <a:ahLst/>
                <a:cxnLst/>
                <a:rect l="l" t="t" r="r" b="b"/>
                <a:pathLst>
                  <a:path w="160" h="297" extrusionOk="0">
                    <a:moveTo>
                      <a:pt x="137" y="0"/>
                    </a:moveTo>
                    <a:lnTo>
                      <a:pt x="68" y="23"/>
                    </a:lnTo>
                    <a:lnTo>
                      <a:pt x="46" y="46"/>
                    </a:lnTo>
                    <a:lnTo>
                      <a:pt x="0" y="92"/>
                    </a:lnTo>
                    <a:lnTo>
                      <a:pt x="0" y="160"/>
                    </a:lnTo>
                    <a:lnTo>
                      <a:pt x="23" y="206"/>
                    </a:lnTo>
                    <a:lnTo>
                      <a:pt x="46" y="251"/>
                    </a:lnTo>
                    <a:lnTo>
                      <a:pt x="91" y="274"/>
                    </a:lnTo>
                    <a:lnTo>
                      <a:pt x="137" y="297"/>
                    </a:lnTo>
                    <a:lnTo>
                      <a:pt x="160" y="297"/>
                    </a:lnTo>
                    <a:lnTo>
                      <a:pt x="137" y="0"/>
                    </a:lnTo>
                    <a:close/>
                  </a:path>
                </a:pathLst>
              </a:custGeom>
              <a:solidFill>
                <a:srgbClr val="292E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2317;p44"/>
              <p:cNvSpPr/>
              <p:nvPr/>
            </p:nvSpPr>
            <p:spPr>
              <a:xfrm>
                <a:off x="3395629" y="597813"/>
                <a:ext cx="14455" cy="25696"/>
              </a:xfrm>
              <a:custGeom>
                <a:avLst/>
                <a:gdLst/>
                <a:ahLst/>
                <a:cxnLst/>
                <a:rect l="l" t="t" r="r" b="b"/>
                <a:pathLst>
                  <a:path w="160" h="297" fill="none" extrusionOk="0">
                    <a:moveTo>
                      <a:pt x="137" y="0"/>
                    </a:moveTo>
                    <a:lnTo>
                      <a:pt x="137" y="0"/>
                    </a:lnTo>
                    <a:lnTo>
                      <a:pt x="68" y="23"/>
                    </a:lnTo>
                    <a:lnTo>
                      <a:pt x="46" y="46"/>
                    </a:lnTo>
                    <a:lnTo>
                      <a:pt x="0" y="92"/>
                    </a:lnTo>
                    <a:lnTo>
                      <a:pt x="0" y="160"/>
                    </a:lnTo>
                    <a:lnTo>
                      <a:pt x="0" y="160"/>
                    </a:lnTo>
                    <a:lnTo>
                      <a:pt x="0" y="160"/>
                    </a:lnTo>
                    <a:lnTo>
                      <a:pt x="23" y="206"/>
                    </a:lnTo>
                    <a:lnTo>
                      <a:pt x="46" y="251"/>
                    </a:lnTo>
                    <a:lnTo>
                      <a:pt x="91" y="274"/>
                    </a:lnTo>
                    <a:lnTo>
                      <a:pt x="137" y="297"/>
                    </a:lnTo>
                    <a:lnTo>
                      <a:pt x="137" y="297"/>
                    </a:lnTo>
                    <a:lnTo>
                      <a:pt x="137" y="297"/>
                    </a:lnTo>
                    <a:lnTo>
                      <a:pt x="160" y="297"/>
                    </a:lnTo>
                    <a:lnTo>
                      <a:pt x="137" y="0"/>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2318;p44"/>
              <p:cNvSpPr/>
              <p:nvPr/>
            </p:nvSpPr>
            <p:spPr>
              <a:xfrm>
                <a:off x="2812557" y="623423"/>
                <a:ext cx="14545" cy="25782"/>
              </a:xfrm>
              <a:custGeom>
                <a:avLst/>
                <a:gdLst/>
                <a:ahLst/>
                <a:cxnLst/>
                <a:rect l="l" t="t" r="r" b="b"/>
                <a:pathLst>
                  <a:path w="161" h="298" extrusionOk="0">
                    <a:moveTo>
                      <a:pt x="0" y="1"/>
                    </a:moveTo>
                    <a:lnTo>
                      <a:pt x="23" y="297"/>
                    </a:lnTo>
                    <a:lnTo>
                      <a:pt x="69" y="274"/>
                    </a:lnTo>
                    <a:lnTo>
                      <a:pt x="114" y="252"/>
                    </a:lnTo>
                    <a:lnTo>
                      <a:pt x="137" y="206"/>
                    </a:lnTo>
                    <a:lnTo>
                      <a:pt x="160" y="138"/>
                    </a:lnTo>
                    <a:lnTo>
                      <a:pt x="137" y="92"/>
                    </a:lnTo>
                    <a:lnTo>
                      <a:pt x="114" y="46"/>
                    </a:lnTo>
                    <a:lnTo>
                      <a:pt x="69" y="24"/>
                    </a:lnTo>
                    <a:lnTo>
                      <a:pt x="0" y="1"/>
                    </a:lnTo>
                    <a:close/>
                  </a:path>
                </a:pathLst>
              </a:custGeom>
              <a:solidFill>
                <a:srgbClr val="292E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2319;p44"/>
              <p:cNvSpPr/>
              <p:nvPr/>
            </p:nvSpPr>
            <p:spPr>
              <a:xfrm>
                <a:off x="2812557" y="623423"/>
                <a:ext cx="14545" cy="25782"/>
              </a:xfrm>
              <a:custGeom>
                <a:avLst/>
                <a:gdLst/>
                <a:ahLst/>
                <a:cxnLst/>
                <a:rect l="l" t="t" r="r" b="b"/>
                <a:pathLst>
                  <a:path w="161" h="298" fill="none" extrusionOk="0">
                    <a:moveTo>
                      <a:pt x="0" y="1"/>
                    </a:moveTo>
                    <a:lnTo>
                      <a:pt x="0" y="1"/>
                    </a:lnTo>
                    <a:lnTo>
                      <a:pt x="0" y="1"/>
                    </a:lnTo>
                    <a:lnTo>
                      <a:pt x="0" y="1"/>
                    </a:lnTo>
                    <a:lnTo>
                      <a:pt x="0" y="1"/>
                    </a:lnTo>
                    <a:lnTo>
                      <a:pt x="0" y="1"/>
                    </a:lnTo>
                    <a:lnTo>
                      <a:pt x="23" y="297"/>
                    </a:lnTo>
                    <a:lnTo>
                      <a:pt x="23" y="297"/>
                    </a:lnTo>
                    <a:lnTo>
                      <a:pt x="69" y="274"/>
                    </a:lnTo>
                    <a:lnTo>
                      <a:pt x="114" y="252"/>
                    </a:lnTo>
                    <a:lnTo>
                      <a:pt x="137" y="206"/>
                    </a:lnTo>
                    <a:lnTo>
                      <a:pt x="160" y="138"/>
                    </a:lnTo>
                    <a:lnTo>
                      <a:pt x="160" y="138"/>
                    </a:lnTo>
                    <a:lnTo>
                      <a:pt x="160" y="138"/>
                    </a:lnTo>
                    <a:lnTo>
                      <a:pt x="137" y="92"/>
                    </a:lnTo>
                    <a:lnTo>
                      <a:pt x="114" y="46"/>
                    </a:lnTo>
                    <a:lnTo>
                      <a:pt x="69" y="24"/>
                    </a:lnTo>
                    <a:lnTo>
                      <a:pt x="0" y="1"/>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2320;p44"/>
              <p:cNvSpPr/>
              <p:nvPr/>
            </p:nvSpPr>
            <p:spPr>
              <a:xfrm>
                <a:off x="2750762" y="217003"/>
                <a:ext cx="704672" cy="1061570"/>
              </a:xfrm>
              <a:custGeom>
                <a:avLst/>
                <a:gdLst/>
                <a:ahLst/>
                <a:cxnLst/>
                <a:rect l="l" t="t" r="r" b="b"/>
                <a:pathLst>
                  <a:path w="7800" h="12270" extrusionOk="0">
                    <a:moveTo>
                      <a:pt x="6659" y="594"/>
                    </a:moveTo>
                    <a:lnTo>
                      <a:pt x="7480" y="11358"/>
                    </a:lnTo>
                    <a:lnTo>
                      <a:pt x="6636" y="10537"/>
                    </a:lnTo>
                    <a:lnTo>
                      <a:pt x="6568" y="10491"/>
                    </a:lnTo>
                    <a:lnTo>
                      <a:pt x="6500" y="10491"/>
                    </a:lnTo>
                    <a:lnTo>
                      <a:pt x="6454" y="10514"/>
                    </a:lnTo>
                    <a:lnTo>
                      <a:pt x="6408" y="10559"/>
                    </a:lnTo>
                    <a:lnTo>
                      <a:pt x="5929" y="11358"/>
                    </a:lnTo>
                    <a:lnTo>
                      <a:pt x="5291" y="10742"/>
                    </a:lnTo>
                    <a:lnTo>
                      <a:pt x="5245" y="10696"/>
                    </a:lnTo>
                    <a:lnTo>
                      <a:pt x="5177" y="10696"/>
                    </a:lnTo>
                    <a:lnTo>
                      <a:pt x="5131" y="10719"/>
                    </a:lnTo>
                    <a:lnTo>
                      <a:pt x="5086" y="10765"/>
                    </a:lnTo>
                    <a:lnTo>
                      <a:pt x="4402" y="11722"/>
                    </a:lnTo>
                    <a:lnTo>
                      <a:pt x="3626" y="11038"/>
                    </a:lnTo>
                    <a:lnTo>
                      <a:pt x="3581" y="11016"/>
                    </a:lnTo>
                    <a:lnTo>
                      <a:pt x="3444" y="11016"/>
                    </a:lnTo>
                    <a:lnTo>
                      <a:pt x="3421" y="11061"/>
                    </a:lnTo>
                    <a:lnTo>
                      <a:pt x="2965" y="11745"/>
                    </a:lnTo>
                    <a:lnTo>
                      <a:pt x="2144" y="11152"/>
                    </a:lnTo>
                    <a:lnTo>
                      <a:pt x="2098" y="11130"/>
                    </a:lnTo>
                    <a:lnTo>
                      <a:pt x="2053" y="11130"/>
                    </a:lnTo>
                    <a:lnTo>
                      <a:pt x="2007" y="11152"/>
                    </a:lnTo>
                    <a:lnTo>
                      <a:pt x="1961" y="11175"/>
                    </a:lnTo>
                    <a:lnTo>
                      <a:pt x="1229" y="11837"/>
                    </a:lnTo>
                    <a:lnTo>
                      <a:pt x="1209" y="11631"/>
                    </a:lnTo>
                    <a:lnTo>
                      <a:pt x="684" y="5383"/>
                    </a:lnTo>
                    <a:lnTo>
                      <a:pt x="411" y="2122"/>
                    </a:lnTo>
                    <a:lnTo>
                      <a:pt x="320" y="1073"/>
                    </a:lnTo>
                    <a:lnTo>
                      <a:pt x="316" y="1029"/>
                    </a:lnTo>
                    <a:lnTo>
                      <a:pt x="316" y="1029"/>
                    </a:lnTo>
                    <a:lnTo>
                      <a:pt x="1346" y="2076"/>
                    </a:lnTo>
                    <a:lnTo>
                      <a:pt x="1391" y="2122"/>
                    </a:lnTo>
                    <a:lnTo>
                      <a:pt x="1460" y="2122"/>
                    </a:lnTo>
                    <a:lnTo>
                      <a:pt x="1528" y="2099"/>
                    </a:lnTo>
                    <a:lnTo>
                      <a:pt x="1574" y="2053"/>
                    </a:lnTo>
                    <a:lnTo>
                      <a:pt x="2121" y="913"/>
                    </a:lnTo>
                    <a:lnTo>
                      <a:pt x="3102" y="1962"/>
                    </a:lnTo>
                    <a:lnTo>
                      <a:pt x="3170" y="2008"/>
                    </a:lnTo>
                    <a:lnTo>
                      <a:pt x="3239" y="2008"/>
                    </a:lnTo>
                    <a:lnTo>
                      <a:pt x="3307" y="1985"/>
                    </a:lnTo>
                    <a:lnTo>
                      <a:pt x="3330" y="1917"/>
                    </a:lnTo>
                    <a:lnTo>
                      <a:pt x="3763" y="845"/>
                    </a:lnTo>
                    <a:lnTo>
                      <a:pt x="4424" y="1939"/>
                    </a:lnTo>
                    <a:lnTo>
                      <a:pt x="4493" y="1985"/>
                    </a:lnTo>
                    <a:lnTo>
                      <a:pt x="4561" y="2008"/>
                    </a:lnTo>
                    <a:lnTo>
                      <a:pt x="4630" y="1985"/>
                    </a:lnTo>
                    <a:lnTo>
                      <a:pt x="4675" y="1917"/>
                    </a:lnTo>
                    <a:lnTo>
                      <a:pt x="5200" y="913"/>
                    </a:lnTo>
                    <a:lnTo>
                      <a:pt x="5747" y="1689"/>
                    </a:lnTo>
                    <a:lnTo>
                      <a:pt x="5793" y="1734"/>
                    </a:lnTo>
                    <a:lnTo>
                      <a:pt x="5861" y="1757"/>
                    </a:lnTo>
                    <a:lnTo>
                      <a:pt x="5929" y="1734"/>
                    </a:lnTo>
                    <a:lnTo>
                      <a:pt x="5975" y="1689"/>
                    </a:lnTo>
                    <a:lnTo>
                      <a:pt x="6659" y="594"/>
                    </a:lnTo>
                    <a:close/>
                    <a:moveTo>
                      <a:pt x="6750" y="1"/>
                    </a:moveTo>
                    <a:lnTo>
                      <a:pt x="6705" y="24"/>
                    </a:lnTo>
                    <a:lnTo>
                      <a:pt x="6659" y="47"/>
                    </a:lnTo>
                    <a:lnTo>
                      <a:pt x="6636" y="69"/>
                    </a:lnTo>
                    <a:lnTo>
                      <a:pt x="5861" y="1346"/>
                    </a:lnTo>
                    <a:lnTo>
                      <a:pt x="5291" y="548"/>
                    </a:lnTo>
                    <a:lnTo>
                      <a:pt x="5223" y="503"/>
                    </a:lnTo>
                    <a:lnTo>
                      <a:pt x="5154" y="480"/>
                    </a:lnTo>
                    <a:lnTo>
                      <a:pt x="5086" y="503"/>
                    </a:lnTo>
                    <a:lnTo>
                      <a:pt x="5040" y="571"/>
                    </a:lnTo>
                    <a:lnTo>
                      <a:pt x="4538" y="1574"/>
                    </a:lnTo>
                    <a:lnTo>
                      <a:pt x="3854" y="457"/>
                    </a:lnTo>
                    <a:lnTo>
                      <a:pt x="3786" y="389"/>
                    </a:lnTo>
                    <a:lnTo>
                      <a:pt x="3717" y="389"/>
                    </a:lnTo>
                    <a:lnTo>
                      <a:pt x="3649" y="411"/>
                    </a:lnTo>
                    <a:lnTo>
                      <a:pt x="3603" y="480"/>
                    </a:lnTo>
                    <a:lnTo>
                      <a:pt x="3147" y="1597"/>
                    </a:lnTo>
                    <a:lnTo>
                      <a:pt x="2190" y="571"/>
                    </a:lnTo>
                    <a:lnTo>
                      <a:pt x="2121" y="548"/>
                    </a:lnTo>
                    <a:lnTo>
                      <a:pt x="2053" y="525"/>
                    </a:lnTo>
                    <a:lnTo>
                      <a:pt x="1984" y="571"/>
                    </a:lnTo>
                    <a:lnTo>
                      <a:pt x="1961" y="617"/>
                    </a:lnTo>
                    <a:lnTo>
                      <a:pt x="1414" y="1734"/>
                    </a:lnTo>
                    <a:lnTo>
                      <a:pt x="251" y="571"/>
                    </a:lnTo>
                    <a:lnTo>
                      <a:pt x="183" y="525"/>
                    </a:lnTo>
                    <a:lnTo>
                      <a:pt x="92" y="525"/>
                    </a:lnTo>
                    <a:lnTo>
                      <a:pt x="23" y="594"/>
                    </a:lnTo>
                    <a:lnTo>
                      <a:pt x="0" y="662"/>
                    </a:lnTo>
                    <a:lnTo>
                      <a:pt x="0" y="685"/>
                    </a:lnTo>
                    <a:lnTo>
                      <a:pt x="46" y="1324"/>
                    </a:lnTo>
                    <a:lnTo>
                      <a:pt x="981" y="12133"/>
                    </a:lnTo>
                    <a:lnTo>
                      <a:pt x="1004" y="12201"/>
                    </a:lnTo>
                    <a:lnTo>
                      <a:pt x="1072" y="12247"/>
                    </a:lnTo>
                    <a:lnTo>
                      <a:pt x="1141" y="12270"/>
                    </a:lnTo>
                    <a:lnTo>
                      <a:pt x="1209" y="12224"/>
                    </a:lnTo>
                    <a:lnTo>
                      <a:pt x="2076" y="11449"/>
                    </a:lnTo>
                    <a:lnTo>
                      <a:pt x="2896" y="12065"/>
                    </a:lnTo>
                    <a:lnTo>
                      <a:pt x="2965" y="12087"/>
                    </a:lnTo>
                    <a:lnTo>
                      <a:pt x="3010" y="12087"/>
                    </a:lnTo>
                    <a:lnTo>
                      <a:pt x="3056" y="12065"/>
                    </a:lnTo>
                    <a:lnTo>
                      <a:pt x="3102" y="12019"/>
                    </a:lnTo>
                    <a:lnTo>
                      <a:pt x="3558" y="11358"/>
                    </a:lnTo>
                    <a:lnTo>
                      <a:pt x="4333" y="12042"/>
                    </a:lnTo>
                    <a:lnTo>
                      <a:pt x="4379" y="12087"/>
                    </a:lnTo>
                    <a:lnTo>
                      <a:pt x="4447" y="12087"/>
                    </a:lnTo>
                    <a:lnTo>
                      <a:pt x="4493" y="12065"/>
                    </a:lnTo>
                    <a:lnTo>
                      <a:pt x="4538" y="12019"/>
                    </a:lnTo>
                    <a:lnTo>
                      <a:pt x="5223" y="11061"/>
                    </a:lnTo>
                    <a:lnTo>
                      <a:pt x="5861" y="11677"/>
                    </a:lnTo>
                    <a:lnTo>
                      <a:pt x="5929" y="11722"/>
                    </a:lnTo>
                    <a:lnTo>
                      <a:pt x="5975" y="11722"/>
                    </a:lnTo>
                    <a:lnTo>
                      <a:pt x="6043" y="11700"/>
                    </a:lnTo>
                    <a:lnTo>
                      <a:pt x="6089" y="11654"/>
                    </a:lnTo>
                    <a:lnTo>
                      <a:pt x="6568" y="10856"/>
                    </a:lnTo>
                    <a:lnTo>
                      <a:pt x="7549" y="11814"/>
                    </a:lnTo>
                    <a:lnTo>
                      <a:pt x="7640" y="11859"/>
                    </a:lnTo>
                    <a:lnTo>
                      <a:pt x="7708" y="11836"/>
                    </a:lnTo>
                    <a:lnTo>
                      <a:pt x="7777" y="11791"/>
                    </a:lnTo>
                    <a:lnTo>
                      <a:pt x="7799" y="11700"/>
                    </a:lnTo>
                    <a:lnTo>
                      <a:pt x="6910" y="138"/>
                    </a:lnTo>
                    <a:lnTo>
                      <a:pt x="6887" y="92"/>
                    </a:lnTo>
                    <a:lnTo>
                      <a:pt x="6864" y="69"/>
                    </a:lnTo>
                    <a:lnTo>
                      <a:pt x="6842" y="24"/>
                    </a:lnTo>
                    <a:lnTo>
                      <a:pt x="6796" y="24"/>
                    </a:lnTo>
                    <a:lnTo>
                      <a:pt x="6750" y="1"/>
                    </a:lnTo>
                    <a:close/>
                  </a:path>
                </a:pathLst>
              </a:custGeom>
              <a:solidFill>
                <a:srgbClr val="0C0E1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2321;p44"/>
              <p:cNvSpPr/>
              <p:nvPr/>
            </p:nvSpPr>
            <p:spPr>
              <a:xfrm>
                <a:off x="4971660" y="154991"/>
                <a:ext cx="640799" cy="599826"/>
              </a:xfrm>
              <a:custGeom>
                <a:avLst/>
                <a:gdLst/>
                <a:ahLst/>
                <a:cxnLst/>
                <a:rect l="l" t="t" r="r" b="b"/>
                <a:pathLst>
                  <a:path w="7093" h="6933" extrusionOk="0">
                    <a:moveTo>
                      <a:pt x="6545" y="0"/>
                    </a:moveTo>
                    <a:lnTo>
                      <a:pt x="5588" y="844"/>
                    </a:lnTo>
                    <a:lnTo>
                      <a:pt x="4653" y="183"/>
                    </a:lnTo>
                    <a:lnTo>
                      <a:pt x="4128" y="981"/>
                    </a:lnTo>
                    <a:lnTo>
                      <a:pt x="3216" y="183"/>
                    </a:lnTo>
                    <a:lnTo>
                      <a:pt x="2463" y="1277"/>
                    </a:lnTo>
                    <a:lnTo>
                      <a:pt x="1688" y="525"/>
                    </a:lnTo>
                    <a:lnTo>
                      <a:pt x="1118" y="1483"/>
                    </a:lnTo>
                    <a:lnTo>
                      <a:pt x="0" y="411"/>
                    </a:lnTo>
                    <a:lnTo>
                      <a:pt x="479" y="6796"/>
                    </a:lnTo>
                    <a:lnTo>
                      <a:pt x="502" y="6796"/>
                    </a:lnTo>
                    <a:lnTo>
                      <a:pt x="548" y="6819"/>
                    </a:lnTo>
                    <a:lnTo>
                      <a:pt x="593" y="6842"/>
                    </a:lnTo>
                    <a:lnTo>
                      <a:pt x="616" y="6887"/>
                    </a:lnTo>
                    <a:lnTo>
                      <a:pt x="639" y="6933"/>
                    </a:lnTo>
                    <a:lnTo>
                      <a:pt x="5998" y="6682"/>
                    </a:lnTo>
                    <a:lnTo>
                      <a:pt x="6226" y="6682"/>
                    </a:lnTo>
                    <a:lnTo>
                      <a:pt x="6591" y="6705"/>
                    </a:lnTo>
                    <a:lnTo>
                      <a:pt x="6956" y="6751"/>
                    </a:lnTo>
                    <a:lnTo>
                      <a:pt x="6979" y="6705"/>
                    </a:lnTo>
                    <a:lnTo>
                      <a:pt x="7001" y="6659"/>
                    </a:lnTo>
                    <a:lnTo>
                      <a:pt x="7047" y="6637"/>
                    </a:lnTo>
                    <a:lnTo>
                      <a:pt x="7093" y="6637"/>
                    </a:lnTo>
                    <a:lnTo>
                      <a:pt x="6545" y="0"/>
                    </a:lnTo>
                    <a:close/>
                  </a:path>
                </a:pathLst>
              </a:custGeom>
              <a:solidFill>
                <a:srgbClr val="FBFE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2322;p44"/>
              <p:cNvSpPr/>
              <p:nvPr/>
            </p:nvSpPr>
            <p:spPr>
              <a:xfrm>
                <a:off x="4971660" y="-59209"/>
                <a:ext cx="640799" cy="599826"/>
              </a:xfrm>
              <a:custGeom>
                <a:avLst/>
                <a:gdLst/>
                <a:ahLst/>
                <a:cxnLst/>
                <a:rect l="l" t="t" r="r" b="b"/>
                <a:pathLst>
                  <a:path w="7093" h="6933" fill="none" extrusionOk="0">
                    <a:moveTo>
                      <a:pt x="6545" y="0"/>
                    </a:moveTo>
                    <a:lnTo>
                      <a:pt x="5588" y="844"/>
                    </a:lnTo>
                    <a:lnTo>
                      <a:pt x="4653" y="183"/>
                    </a:lnTo>
                    <a:lnTo>
                      <a:pt x="4128" y="981"/>
                    </a:lnTo>
                    <a:lnTo>
                      <a:pt x="3216" y="183"/>
                    </a:lnTo>
                    <a:lnTo>
                      <a:pt x="2463" y="1277"/>
                    </a:lnTo>
                    <a:lnTo>
                      <a:pt x="1688" y="525"/>
                    </a:lnTo>
                    <a:lnTo>
                      <a:pt x="1118" y="1483"/>
                    </a:lnTo>
                    <a:lnTo>
                      <a:pt x="0" y="411"/>
                    </a:lnTo>
                    <a:lnTo>
                      <a:pt x="479" y="6796"/>
                    </a:lnTo>
                    <a:lnTo>
                      <a:pt x="479" y="6796"/>
                    </a:lnTo>
                    <a:lnTo>
                      <a:pt x="479" y="6796"/>
                    </a:lnTo>
                    <a:lnTo>
                      <a:pt x="502" y="6796"/>
                    </a:lnTo>
                    <a:lnTo>
                      <a:pt x="502" y="6796"/>
                    </a:lnTo>
                    <a:lnTo>
                      <a:pt x="548" y="6819"/>
                    </a:lnTo>
                    <a:lnTo>
                      <a:pt x="593" y="6842"/>
                    </a:lnTo>
                    <a:lnTo>
                      <a:pt x="616" y="6887"/>
                    </a:lnTo>
                    <a:lnTo>
                      <a:pt x="639" y="6933"/>
                    </a:lnTo>
                    <a:lnTo>
                      <a:pt x="639" y="6933"/>
                    </a:lnTo>
                    <a:lnTo>
                      <a:pt x="639" y="6933"/>
                    </a:lnTo>
                    <a:lnTo>
                      <a:pt x="5998" y="6682"/>
                    </a:lnTo>
                    <a:lnTo>
                      <a:pt x="5998" y="6682"/>
                    </a:lnTo>
                    <a:lnTo>
                      <a:pt x="6226" y="6682"/>
                    </a:lnTo>
                    <a:lnTo>
                      <a:pt x="6226" y="6682"/>
                    </a:lnTo>
                    <a:lnTo>
                      <a:pt x="6591" y="6705"/>
                    </a:lnTo>
                    <a:lnTo>
                      <a:pt x="6956" y="6751"/>
                    </a:lnTo>
                    <a:lnTo>
                      <a:pt x="6956" y="6751"/>
                    </a:lnTo>
                    <a:lnTo>
                      <a:pt x="6956" y="6751"/>
                    </a:lnTo>
                    <a:lnTo>
                      <a:pt x="6956" y="6751"/>
                    </a:lnTo>
                    <a:lnTo>
                      <a:pt x="6979" y="6705"/>
                    </a:lnTo>
                    <a:lnTo>
                      <a:pt x="7001" y="6659"/>
                    </a:lnTo>
                    <a:lnTo>
                      <a:pt x="7047" y="6637"/>
                    </a:lnTo>
                    <a:lnTo>
                      <a:pt x="7093" y="6637"/>
                    </a:lnTo>
                    <a:lnTo>
                      <a:pt x="7093" y="6637"/>
                    </a:lnTo>
                    <a:lnTo>
                      <a:pt x="6545" y="0"/>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2323;p44"/>
              <p:cNvSpPr/>
              <p:nvPr/>
            </p:nvSpPr>
            <p:spPr>
              <a:xfrm>
                <a:off x="5017025" y="511926"/>
                <a:ext cx="630500" cy="678954"/>
              </a:xfrm>
              <a:custGeom>
                <a:avLst/>
                <a:gdLst/>
                <a:ahLst/>
                <a:cxnLst/>
                <a:rect l="l" t="t" r="r" b="b"/>
                <a:pathLst>
                  <a:path w="6979" h="5291" extrusionOk="0">
                    <a:moveTo>
                      <a:pt x="5496" y="0"/>
                    </a:moveTo>
                    <a:lnTo>
                      <a:pt x="137" y="251"/>
                    </a:lnTo>
                    <a:lnTo>
                      <a:pt x="137" y="297"/>
                    </a:lnTo>
                    <a:lnTo>
                      <a:pt x="91" y="342"/>
                    </a:lnTo>
                    <a:lnTo>
                      <a:pt x="46" y="388"/>
                    </a:lnTo>
                    <a:lnTo>
                      <a:pt x="0" y="411"/>
                    </a:lnTo>
                    <a:lnTo>
                      <a:pt x="365" y="5291"/>
                    </a:lnTo>
                    <a:lnTo>
                      <a:pt x="1277" y="3831"/>
                    </a:lnTo>
                    <a:lnTo>
                      <a:pt x="1961" y="4812"/>
                    </a:lnTo>
                    <a:lnTo>
                      <a:pt x="2577" y="3580"/>
                    </a:lnTo>
                    <a:lnTo>
                      <a:pt x="3398" y="4903"/>
                    </a:lnTo>
                    <a:lnTo>
                      <a:pt x="3922" y="3558"/>
                    </a:lnTo>
                    <a:lnTo>
                      <a:pt x="5063" y="4766"/>
                    </a:lnTo>
                    <a:lnTo>
                      <a:pt x="5701" y="3466"/>
                    </a:lnTo>
                    <a:lnTo>
                      <a:pt x="6978" y="4789"/>
                    </a:lnTo>
                    <a:lnTo>
                      <a:pt x="6613" y="228"/>
                    </a:lnTo>
                    <a:lnTo>
                      <a:pt x="6568" y="228"/>
                    </a:lnTo>
                    <a:lnTo>
                      <a:pt x="6522" y="205"/>
                    </a:lnTo>
                    <a:lnTo>
                      <a:pt x="6477" y="160"/>
                    </a:lnTo>
                    <a:lnTo>
                      <a:pt x="6454" y="114"/>
                    </a:lnTo>
                    <a:lnTo>
                      <a:pt x="6454" y="69"/>
                    </a:lnTo>
                    <a:lnTo>
                      <a:pt x="6089" y="23"/>
                    </a:lnTo>
                    <a:lnTo>
                      <a:pt x="5724" y="0"/>
                    </a:lnTo>
                    <a:close/>
                  </a:path>
                </a:pathLst>
              </a:custGeom>
              <a:solidFill>
                <a:srgbClr val="F4CCC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2324;p44"/>
              <p:cNvSpPr/>
              <p:nvPr/>
            </p:nvSpPr>
            <p:spPr>
              <a:xfrm>
                <a:off x="5017025" y="518895"/>
                <a:ext cx="630500" cy="720581"/>
              </a:xfrm>
              <a:custGeom>
                <a:avLst/>
                <a:gdLst/>
                <a:ahLst/>
                <a:cxnLst/>
                <a:rect l="l" t="t" r="r" b="b"/>
                <a:pathLst>
                  <a:path w="6979" h="5291" fill="none" extrusionOk="0">
                    <a:moveTo>
                      <a:pt x="5724" y="0"/>
                    </a:moveTo>
                    <a:lnTo>
                      <a:pt x="5724" y="0"/>
                    </a:lnTo>
                    <a:lnTo>
                      <a:pt x="5496" y="0"/>
                    </a:lnTo>
                    <a:lnTo>
                      <a:pt x="137" y="251"/>
                    </a:lnTo>
                    <a:lnTo>
                      <a:pt x="137" y="251"/>
                    </a:lnTo>
                    <a:lnTo>
                      <a:pt x="137" y="297"/>
                    </a:lnTo>
                    <a:lnTo>
                      <a:pt x="91" y="342"/>
                    </a:lnTo>
                    <a:lnTo>
                      <a:pt x="46" y="388"/>
                    </a:lnTo>
                    <a:lnTo>
                      <a:pt x="0" y="411"/>
                    </a:lnTo>
                    <a:lnTo>
                      <a:pt x="365" y="5291"/>
                    </a:lnTo>
                    <a:lnTo>
                      <a:pt x="1277" y="3831"/>
                    </a:lnTo>
                    <a:lnTo>
                      <a:pt x="1961" y="4812"/>
                    </a:lnTo>
                    <a:lnTo>
                      <a:pt x="2577" y="3580"/>
                    </a:lnTo>
                    <a:lnTo>
                      <a:pt x="3398" y="4903"/>
                    </a:lnTo>
                    <a:lnTo>
                      <a:pt x="3922" y="3558"/>
                    </a:lnTo>
                    <a:lnTo>
                      <a:pt x="5063" y="4766"/>
                    </a:lnTo>
                    <a:lnTo>
                      <a:pt x="5701" y="3466"/>
                    </a:lnTo>
                    <a:lnTo>
                      <a:pt x="6978" y="4789"/>
                    </a:lnTo>
                    <a:lnTo>
                      <a:pt x="6978" y="4789"/>
                    </a:lnTo>
                    <a:lnTo>
                      <a:pt x="6613" y="228"/>
                    </a:lnTo>
                    <a:lnTo>
                      <a:pt x="6613" y="228"/>
                    </a:lnTo>
                    <a:lnTo>
                      <a:pt x="6568" y="228"/>
                    </a:lnTo>
                    <a:lnTo>
                      <a:pt x="6568" y="228"/>
                    </a:lnTo>
                    <a:lnTo>
                      <a:pt x="6522" y="205"/>
                    </a:lnTo>
                    <a:lnTo>
                      <a:pt x="6477" y="160"/>
                    </a:lnTo>
                    <a:lnTo>
                      <a:pt x="6454" y="114"/>
                    </a:lnTo>
                    <a:lnTo>
                      <a:pt x="6454" y="69"/>
                    </a:lnTo>
                    <a:lnTo>
                      <a:pt x="6454" y="69"/>
                    </a:lnTo>
                    <a:lnTo>
                      <a:pt x="6089" y="23"/>
                    </a:lnTo>
                    <a:lnTo>
                      <a:pt x="5724" y="0"/>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2325;p44"/>
              <p:cNvSpPr/>
              <p:nvPr/>
            </p:nvSpPr>
            <p:spPr>
              <a:xfrm>
                <a:off x="5014935" y="528771"/>
                <a:ext cx="14455" cy="25696"/>
              </a:xfrm>
              <a:custGeom>
                <a:avLst/>
                <a:gdLst/>
                <a:ahLst/>
                <a:cxnLst/>
                <a:rect l="l" t="t" r="r" b="b"/>
                <a:pathLst>
                  <a:path w="160" h="297" extrusionOk="0">
                    <a:moveTo>
                      <a:pt x="0" y="0"/>
                    </a:moveTo>
                    <a:lnTo>
                      <a:pt x="23" y="297"/>
                    </a:lnTo>
                    <a:lnTo>
                      <a:pt x="69" y="274"/>
                    </a:lnTo>
                    <a:lnTo>
                      <a:pt x="114" y="228"/>
                    </a:lnTo>
                    <a:lnTo>
                      <a:pt x="160" y="183"/>
                    </a:lnTo>
                    <a:lnTo>
                      <a:pt x="160" y="137"/>
                    </a:lnTo>
                    <a:lnTo>
                      <a:pt x="137" y="91"/>
                    </a:lnTo>
                    <a:lnTo>
                      <a:pt x="114" y="46"/>
                    </a:lnTo>
                    <a:lnTo>
                      <a:pt x="69" y="23"/>
                    </a:lnTo>
                    <a:lnTo>
                      <a:pt x="23" y="0"/>
                    </a:lnTo>
                    <a:close/>
                  </a:path>
                </a:pathLst>
              </a:custGeom>
              <a:solidFill>
                <a:srgbClr val="292E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2326;p44"/>
              <p:cNvSpPr/>
              <p:nvPr/>
            </p:nvSpPr>
            <p:spPr>
              <a:xfrm>
                <a:off x="5014935" y="528771"/>
                <a:ext cx="14455" cy="25696"/>
              </a:xfrm>
              <a:custGeom>
                <a:avLst/>
                <a:gdLst/>
                <a:ahLst/>
                <a:cxnLst/>
                <a:rect l="l" t="t" r="r" b="b"/>
                <a:pathLst>
                  <a:path w="160" h="297" fill="none" extrusionOk="0">
                    <a:moveTo>
                      <a:pt x="23" y="0"/>
                    </a:moveTo>
                    <a:lnTo>
                      <a:pt x="23" y="0"/>
                    </a:lnTo>
                    <a:lnTo>
                      <a:pt x="0" y="0"/>
                    </a:lnTo>
                    <a:lnTo>
                      <a:pt x="0" y="0"/>
                    </a:lnTo>
                    <a:lnTo>
                      <a:pt x="23" y="297"/>
                    </a:lnTo>
                    <a:lnTo>
                      <a:pt x="23" y="297"/>
                    </a:lnTo>
                    <a:lnTo>
                      <a:pt x="69" y="274"/>
                    </a:lnTo>
                    <a:lnTo>
                      <a:pt x="114" y="228"/>
                    </a:lnTo>
                    <a:lnTo>
                      <a:pt x="160" y="183"/>
                    </a:lnTo>
                    <a:lnTo>
                      <a:pt x="160" y="137"/>
                    </a:lnTo>
                    <a:lnTo>
                      <a:pt x="160" y="137"/>
                    </a:lnTo>
                    <a:lnTo>
                      <a:pt x="160" y="137"/>
                    </a:lnTo>
                    <a:lnTo>
                      <a:pt x="160" y="137"/>
                    </a:lnTo>
                    <a:lnTo>
                      <a:pt x="137" y="91"/>
                    </a:lnTo>
                    <a:lnTo>
                      <a:pt x="114" y="46"/>
                    </a:lnTo>
                    <a:lnTo>
                      <a:pt x="69" y="23"/>
                    </a:lnTo>
                    <a:lnTo>
                      <a:pt x="23" y="0"/>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7" name="Google Shape;2327;p44"/>
              <p:cNvSpPr/>
              <p:nvPr/>
            </p:nvSpPr>
            <p:spPr>
              <a:xfrm>
                <a:off x="5599995" y="514928"/>
                <a:ext cx="14545" cy="23792"/>
              </a:xfrm>
              <a:custGeom>
                <a:avLst/>
                <a:gdLst/>
                <a:ahLst/>
                <a:cxnLst/>
                <a:rect l="l" t="t" r="r" b="b"/>
                <a:pathLst>
                  <a:path w="161" h="275" extrusionOk="0">
                    <a:moveTo>
                      <a:pt x="92" y="1"/>
                    </a:moveTo>
                    <a:lnTo>
                      <a:pt x="46" y="23"/>
                    </a:lnTo>
                    <a:lnTo>
                      <a:pt x="24" y="69"/>
                    </a:lnTo>
                    <a:lnTo>
                      <a:pt x="1" y="115"/>
                    </a:lnTo>
                    <a:lnTo>
                      <a:pt x="1" y="160"/>
                    </a:lnTo>
                    <a:lnTo>
                      <a:pt x="24" y="206"/>
                    </a:lnTo>
                    <a:lnTo>
                      <a:pt x="69" y="251"/>
                    </a:lnTo>
                    <a:lnTo>
                      <a:pt x="115" y="274"/>
                    </a:lnTo>
                    <a:lnTo>
                      <a:pt x="160" y="274"/>
                    </a:lnTo>
                    <a:lnTo>
                      <a:pt x="138" y="1"/>
                    </a:lnTo>
                    <a:close/>
                  </a:path>
                </a:pathLst>
              </a:custGeom>
              <a:solidFill>
                <a:srgbClr val="292E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8" name="Google Shape;2328;p44"/>
              <p:cNvSpPr/>
              <p:nvPr/>
            </p:nvSpPr>
            <p:spPr>
              <a:xfrm>
                <a:off x="5599995" y="514928"/>
                <a:ext cx="14545" cy="23792"/>
              </a:xfrm>
              <a:custGeom>
                <a:avLst/>
                <a:gdLst/>
                <a:ahLst/>
                <a:cxnLst/>
                <a:rect l="l" t="t" r="r" b="b"/>
                <a:pathLst>
                  <a:path w="161" h="275" fill="none" extrusionOk="0">
                    <a:moveTo>
                      <a:pt x="138" y="1"/>
                    </a:moveTo>
                    <a:lnTo>
                      <a:pt x="138" y="1"/>
                    </a:lnTo>
                    <a:lnTo>
                      <a:pt x="92" y="1"/>
                    </a:lnTo>
                    <a:lnTo>
                      <a:pt x="46" y="23"/>
                    </a:lnTo>
                    <a:lnTo>
                      <a:pt x="24" y="69"/>
                    </a:lnTo>
                    <a:lnTo>
                      <a:pt x="1" y="115"/>
                    </a:lnTo>
                    <a:lnTo>
                      <a:pt x="1" y="115"/>
                    </a:lnTo>
                    <a:lnTo>
                      <a:pt x="1" y="115"/>
                    </a:lnTo>
                    <a:lnTo>
                      <a:pt x="1" y="115"/>
                    </a:lnTo>
                    <a:lnTo>
                      <a:pt x="1" y="160"/>
                    </a:lnTo>
                    <a:lnTo>
                      <a:pt x="24" y="206"/>
                    </a:lnTo>
                    <a:lnTo>
                      <a:pt x="69" y="251"/>
                    </a:lnTo>
                    <a:lnTo>
                      <a:pt x="115" y="274"/>
                    </a:lnTo>
                    <a:lnTo>
                      <a:pt x="115" y="274"/>
                    </a:lnTo>
                    <a:lnTo>
                      <a:pt x="160" y="274"/>
                    </a:lnTo>
                    <a:lnTo>
                      <a:pt x="160" y="274"/>
                    </a:lnTo>
                    <a:lnTo>
                      <a:pt x="138" y="1"/>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9" name="Google Shape;2329;p44"/>
              <p:cNvSpPr/>
              <p:nvPr/>
            </p:nvSpPr>
            <p:spPr>
              <a:xfrm>
                <a:off x="4959284" y="143138"/>
                <a:ext cx="702594" cy="1059580"/>
              </a:xfrm>
              <a:custGeom>
                <a:avLst/>
                <a:gdLst/>
                <a:ahLst/>
                <a:cxnLst/>
                <a:rect l="l" t="t" r="r" b="b"/>
                <a:pathLst>
                  <a:path w="7777" h="12247" extrusionOk="0">
                    <a:moveTo>
                      <a:pt x="6550" y="448"/>
                    </a:moveTo>
                    <a:lnTo>
                      <a:pt x="6568" y="639"/>
                    </a:lnTo>
                    <a:lnTo>
                      <a:pt x="7093" y="6888"/>
                    </a:lnTo>
                    <a:lnTo>
                      <a:pt x="7366" y="10149"/>
                    </a:lnTo>
                    <a:lnTo>
                      <a:pt x="7458" y="11198"/>
                    </a:lnTo>
                    <a:lnTo>
                      <a:pt x="7459" y="11217"/>
                    </a:lnTo>
                    <a:lnTo>
                      <a:pt x="6431" y="10171"/>
                    </a:lnTo>
                    <a:lnTo>
                      <a:pt x="6363" y="10149"/>
                    </a:lnTo>
                    <a:lnTo>
                      <a:pt x="6317" y="10126"/>
                    </a:lnTo>
                    <a:lnTo>
                      <a:pt x="6249" y="10171"/>
                    </a:lnTo>
                    <a:lnTo>
                      <a:pt x="6203" y="10217"/>
                    </a:lnTo>
                    <a:lnTo>
                      <a:pt x="5656" y="11334"/>
                    </a:lnTo>
                    <a:lnTo>
                      <a:pt x="4676" y="10285"/>
                    </a:lnTo>
                    <a:lnTo>
                      <a:pt x="4607" y="10263"/>
                    </a:lnTo>
                    <a:lnTo>
                      <a:pt x="4539" y="10240"/>
                    </a:lnTo>
                    <a:lnTo>
                      <a:pt x="4470" y="10285"/>
                    </a:lnTo>
                    <a:lnTo>
                      <a:pt x="4425" y="10331"/>
                    </a:lnTo>
                    <a:lnTo>
                      <a:pt x="4014" y="11426"/>
                    </a:lnTo>
                    <a:lnTo>
                      <a:pt x="3353" y="10331"/>
                    </a:lnTo>
                    <a:lnTo>
                      <a:pt x="3284" y="10263"/>
                    </a:lnTo>
                    <a:lnTo>
                      <a:pt x="3216" y="10263"/>
                    </a:lnTo>
                    <a:lnTo>
                      <a:pt x="3148" y="10285"/>
                    </a:lnTo>
                    <a:lnTo>
                      <a:pt x="3102" y="10331"/>
                    </a:lnTo>
                    <a:lnTo>
                      <a:pt x="2578" y="11357"/>
                    </a:lnTo>
                    <a:lnTo>
                      <a:pt x="2030" y="10559"/>
                    </a:lnTo>
                    <a:lnTo>
                      <a:pt x="1985" y="10513"/>
                    </a:lnTo>
                    <a:lnTo>
                      <a:pt x="1916" y="10491"/>
                    </a:lnTo>
                    <a:lnTo>
                      <a:pt x="1848" y="10513"/>
                    </a:lnTo>
                    <a:lnTo>
                      <a:pt x="1802" y="10559"/>
                    </a:lnTo>
                    <a:lnTo>
                      <a:pt x="1118" y="11654"/>
                    </a:lnTo>
                    <a:lnTo>
                      <a:pt x="297" y="890"/>
                    </a:lnTo>
                    <a:lnTo>
                      <a:pt x="1164" y="1711"/>
                    </a:lnTo>
                    <a:lnTo>
                      <a:pt x="1209" y="1757"/>
                    </a:lnTo>
                    <a:lnTo>
                      <a:pt x="1278" y="1757"/>
                    </a:lnTo>
                    <a:lnTo>
                      <a:pt x="1346" y="1734"/>
                    </a:lnTo>
                    <a:lnTo>
                      <a:pt x="1392" y="1688"/>
                    </a:lnTo>
                    <a:lnTo>
                      <a:pt x="1848" y="890"/>
                    </a:lnTo>
                    <a:lnTo>
                      <a:pt x="2486" y="1506"/>
                    </a:lnTo>
                    <a:lnTo>
                      <a:pt x="2555" y="1551"/>
                    </a:lnTo>
                    <a:lnTo>
                      <a:pt x="2600" y="1551"/>
                    </a:lnTo>
                    <a:lnTo>
                      <a:pt x="2669" y="1528"/>
                    </a:lnTo>
                    <a:lnTo>
                      <a:pt x="2714" y="1506"/>
                    </a:lnTo>
                    <a:lnTo>
                      <a:pt x="3398" y="525"/>
                    </a:lnTo>
                    <a:lnTo>
                      <a:pt x="4174" y="1209"/>
                    </a:lnTo>
                    <a:lnTo>
                      <a:pt x="4219" y="1255"/>
                    </a:lnTo>
                    <a:lnTo>
                      <a:pt x="4288" y="1255"/>
                    </a:lnTo>
                    <a:lnTo>
                      <a:pt x="4333" y="1232"/>
                    </a:lnTo>
                    <a:lnTo>
                      <a:pt x="4379" y="1186"/>
                    </a:lnTo>
                    <a:lnTo>
                      <a:pt x="4835" y="525"/>
                    </a:lnTo>
                    <a:lnTo>
                      <a:pt x="5633" y="1095"/>
                    </a:lnTo>
                    <a:lnTo>
                      <a:pt x="5679" y="1118"/>
                    </a:lnTo>
                    <a:lnTo>
                      <a:pt x="5770" y="1118"/>
                    </a:lnTo>
                    <a:lnTo>
                      <a:pt x="5816" y="1095"/>
                    </a:lnTo>
                    <a:lnTo>
                      <a:pt x="6550" y="448"/>
                    </a:lnTo>
                    <a:close/>
                    <a:moveTo>
                      <a:pt x="6637" y="1"/>
                    </a:moveTo>
                    <a:lnTo>
                      <a:pt x="6568" y="23"/>
                    </a:lnTo>
                    <a:lnTo>
                      <a:pt x="5702" y="799"/>
                    </a:lnTo>
                    <a:lnTo>
                      <a:pt x="4881" y="206"/>
                    </a:lnTo>
                    <a:lnTo>
                      <a:pt x="4835" y="183"/>
                    </a:lnTo>
                    <a:lnTo>
                      <a:pt x="4767" y="183"/>
                    </a:lnTo>
                    <a:lnTo>
                      <a:pt x="4721" y="206"/>
                    </a:lnTo>
                    <a:lnTo>
                      <a:pt x="4676" y="229"/>
                    </a:lnTo>
                    <a:lnTo>
                      <a:pt x="4242" y="890"/>
                    </a:lnTo>
                    <a:lnTo>
                      <a:pt x="3467" y="206"/>
                    </a:lnTo>
                    <a:lnTo>
                      <a:pt x="3398" y="183"/>
                    </a:lnTo>
                    <a:lnTo>
                      <a:pt x="3353" y="160"/>
                    </a:lnTo>
                    <a:lnTo>
                      <a:pt x="3284" y="183"/>
                    </a:lnTo>
                    <a:lnTo>
                      <a:pt x="3239" y="229"/>
                    </a:lnTo>
                    <a:lnTo>
                      <a:pt x="2578" y="1186"/>
                    </a:lnTo>
                    <a:lnTo>
                      <a:pt x="1916" y="571"/>
                    </a:lnTo>
                    <a:lnTo>
                      <a:pt x="1871" y="525"/>
                    </a:lnTo>
                    <a:lnTo>
                      <a:pt x="1802" y="525"/>
                    </a:lnTo>
                    <a:lnTo>
                      <a:pt x="1757" y="548"/>
                    </a:lnTo>
                    <a:lnTo>
                      <a:pt x="1711" y="594"/>
                    </a:lnTo>
                    <a:lnTo>
                      <a:pt x="1232" y="1392"/>
                    </a:lnTo>
                    <a:lnTo>
                      <a:pt x="229" y="434"/>
                    </a:lnTo>
                    <a:lnTo>
                      <a:pt x="160" y="388"/>
                    </a:lnTo>
                    <a:lnTo>
                      <a:pt x="69" y="411"/>
                    </a:lnTo>
                    <a:lnTo>
                      <a:pt x="1" y="457"/>
                    </a:lnTo>
                    <a:lnTo>
                      <a:pt x="1" y="548"/>
                    </a:lnTo>
                    <a:lnTo>
                      <a:pt x="867" y="12110"/>
                    </a:lnTo>
                    <a:lnTo>
                      <a:pt x="890" y="12155"/>
                    </a:lnTo>
                    <a:lnTo>
                      <a:pt x="913" y="12201"/>
                    </a:lnTo>
                    <a:lnTo>
                      <a:pt x="936" y="12224"/>
                    </a:lnTo>
                    <a:lnTo>
                      <a:pt x="981" y="12247"/>
                    </a:lnTo>
                    <a:lnTo>
                      <a:pt x="1027" y="12247"/>
                    </a:lnTo>
                    <a:lnTo>
                      <a:pt x="1072" y="12224"/>
                    </a:lnTo>
                    <a:lnTo>
                      <a:pt x="1095" y="12201"/>
                    </a:lnTo>
                    <a:lnTo>
                      <a:pt x="1141" y="12178"/>
                    </a:lnTo>
                    <a:lnTo>
                      <a:pt x="1916" y="10901"/>
                    </a:lnTo>
                    <a:lnTo>
                      <a:pt x="2486" y="11699"/>
                    </a:lnTo>
                    <a:lnTo>
                      <a:pt x="2532" y="11745"/>
                    </a:lnTo>
                    <a:lnTo>
                      <a:pt x="2623" y="11768"/>
                    </a:lnTo>
                    <a:lnTo>
                      <a:pt x="2692" y="11745"/>
                    </a:lnTo>
                    <a:lnTo>
                      <a:pt x="2737" y="11699"/>
                    </a:lnTo>
                    <a:lnTo>
                      <a:pt x="3239" y="10696"/>
                    </a:lnTo>
                    <a:lnTo>
                      <a:pt x="3923" y="11813"/>
                    </a:lnTo>
                    <a:lnTo>
                      <a:pt x="3969" y="11859"/>
                    </a:lnTo>
                    <a:lnTo>
                      <a:pt x="4060" y="11882"/>
                    </a:lnTo>
                    <a:lnTo>
                      <a:pt x="4128" y="11836"/>
                    </a:lnTo>
                    <a:lnTo>
                      <a:pt x="4174" y="11790"/>
                    </a:lnTo>
                    <a:lnTo>
                      <a:pt x="4607" y="10650"/>
                    </a:lnTo>
                    <a:lnTo>
                      <a:pt x="5588" y="11676"/>
                    </a:lnTo>
                    <a:lnTo>
                      <a:pt x="5656" y="11722"/>
                    </a:lnTo>
                    <a:lnTo>
                      <a:pt x="5725" y="11722"/>
                    </a:lnTo>
                    <a:lnTo>
                      <a:pt x="5770" y="11699"/>
                    </a:lnTo>
                    <a:lnTo>
                      <a:pt x="5816" y="11654"/>
                    </a:lnTo>
                    <a:lnTo>
                      <a:pt x="6363" y="10513"/>
                    </a:lnTo>
                    <a:lnTo>
                      <a:pt x="7526" y="11699"/>
                    </a:lnTo>
                    <a:lnTo>
                      <a:pt x="7594" y="11745"/>
                    </a:lnTo>
                    <a:lnTo>
                      <a:pt x="7686" y="11722"/>
                    </a:lnTo>
                    <a:lnTo>
                      <a:pt x="7754" y="11676"/>
                    </a:lnTo>
                    <a:lnTo>
                      <a:pt x="7777" y="11608"/>
                    </a:lnTo>
                    <a:lnTo>
                      <a:pt x="7777" y="11562"/>
                    </a:lnTo>
                    <a:lnTo>
                      <a:pt x="7708" y="10947"/>
                    </a:lnTo>
                    <a:lnTo>
                      <a:pt x="6819" y="115"/>
                    </a:lnTo>
                    <a:lnTo>
                      <a:pt x="6796" y="46"/>
                    </a:lnTo>
                    <a:lnTo>
                      <a:pt x="6728" y="1"/>
                    </a:lnTo>
                    <a:close/>
                  </a:path>
                </a:pathLst>
              </a:custGeom>
              <a:solidFill>
                <a:srgbClr val="0C0E1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70" name="Dikdörtgen 69"/>
            <p:cNvSpPr/>
            <p:nvPr/>
          </p:nvSpPr>
          <p:spPr>
            <a:xfrm rot="21339122">
              <a:off x="332665" y="2590752"/>
              <a:ext cx="2990307" cy="1384995"/>
            </a:xfrm>
            <a:prstGeom prst="rect">
              <a:avLst/>
            </a:prstGeom>
          </p:spPr>
          <p:txBody>
            <a:bodyPr wrap="square">
              <a:spAutoFit/>
            </a:bodyPr>
            <a:lstStyle/>
            <a:p>
              <a:pPr algn="ctr"/>
              <a:r>
                <a:rPr lang="tr-TR" sz="2800" dirty="0">
                  <a:solidFill>
                    <a:schemeClr val="bg1"/>
                  </a:solidFill>
                </a:rPr>
                <a:t>Torunlarını sever, onlara şefkat ve sevgisini gösterirdi.</a:t>
              </a:r>
            </a:p>
          </p:txBody>
        </p:sp>
      </p:grpSp>
      <p:grpSp>
        <p:nvGrpSpPr>
          <p:cNvPr id="103" name="Grup 102"/>
          <p:cNvGrpSpPr/>
          <p:nvPr/>
        </p:nvGrpSpPr>
        <p:grpSpPr>
          <a:xfrm>
            <a:off x="4856813" y="2699221"/>
            <a:ext cx="3072983" cy="3386785"/>
            <a:chOff x="4856813" y="2699221"/>
            <a:chExt cx="3072983" cy="3386785"/>
          </a:xfrm>
        </p:grpSpPr>
        <p:grpSp>
          <p:nvGrpSpPr>
            <p:cNvPr id="6" name="Google Shape;2269;p44"/>
            <p:cNvGrpSpPr/>
            <p:nvPr/>
          </p:nvGrpSpPr>
          <p:grpSpPr>
            <a:xfrm>
              <a:off x="4856813" y="2699221"/>
              <a:ext cx="3072983" cy="3386785"/>
              <a:chOff x="2365450" y="-59209"/>
              <a:chExt cx="4413051" cy="4877261"/>
            </a:xfrm>
          </p:grpSpPr>
          <p:sp>
            <p:nvSpPr>
              <p:cNvPr id="11" name="Google Shape;2270;p44"/>
              <p:cNvSpPr/>
              <p:nvPr/>
            </p:nvSpPr>
            <p:spPr>
              <a:xfrm>
                <a:off x="2365450" y="735897"/>
                <a:ext cx="4320359" cy="4082155"/>
              </a:xfrm>
              <a:custGeom>
                <a:avLst/>
                <a:gdLst/>
                <a:ahLst/>
                <a:cxnLst/>
                <a:rect l="l" t="t" r="r" b="b"/>
                <a:pathLst>
                  <a:path w="47822" h="47183" extrusionOk="0">
                    <a:moveTo>
                      <a:pt x="1" y="1"/>
                    </a:moveTo>
                    <a:lnTo>
                      <a:pt x="252" y="47183"/>
                    </a:lnTo>
                    <a:lnTo>
                      <a:pt x="47822" y="44948"/>
                    </a:lnTo>
                    <a:lnTo>
                      <a:pt x="47776" y="43192"/>
                    </a:lnTo>
                    <a:lnTo>
                      <a:pt x="2806" y="45085"/>
                    </a:lnTo>
                    <a:lnTo>
                      <a:pt x="2737" y="45085"/>
                    </a:lnTo>
                    <a:lnTo>
                      <a:pt x="2715" y="45062"/>
                    </a:lnTo>
                    <a:lnTo>
                      <a:pt x="2669" y="45017"/>
                    </a:lnTo>
                    <a:lnTo>
                      <a:pt x="2669" y="44948"/>
                    </a:lnTo>
                    <a:lnTo>
                      <a:pt x="525" y="1"/>
                    </a:lnTo>
                    <a:close/>
                  </a:path>
                </a:pathLst>
              </a:custGeom>
              <a:solidFill>
                <a:srgbClr val="000000">
                  <a:alpha val="318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2271;p44"/>
              <p:cNvSpPr/>
              <p:nvPr/>
            </p:nvSpPr>
            <p:spPr>
              <a:xfrm>
                <a:off x="2421101" y="518908"/>
                <a:ext cx="4345113" cy="4105861"/>
              </a:xfrm>
              <a:custGeom>
                <a:avLst/>
                <a:gdLst/>
                <a:ahLst/>
                <a:cxnLst/>
                <a:rect l="l" t="t" r="r" b="b"/>
                <a:pathLst>
                  <a:path w="48096" h="47457" extrusionOk="0">
                    <a:moveTo>
                      <a:pt x="34230" y="0"/>
                    </a:moveTo>
                    <a:lnTo>
                      <a:pt x="1" y="1551"/>
                    </a:lnTo>
                    <a:lnTo>
                      <a:pt x="2190" y="47456"/>
                    </a:lnTo>
                    <a:lnTo>
                      <a:pt x="48095" y="45518"/>
                    </a:lnTo>
                    <a:lnTo>
                      <a:pt x="46750" y="9259"/>
                    </a:lnTo>
                    <a:lnTo>
                      <a:pt x="37651" y="1209"/>
                    </a:lnTo>
                    <a:lnTo>
                      <a:pt x="37286" y="935"/>
                    </a:lnTo>
                    <a:lnTo>
                      <a:pt x="36898" y="661"/>
                    </a:lnTo>
                    <a:lnTo>
                      <a:pt x="36488" y="456"/>
                    </a:lnTo>
                    <a:lnTo>
                      <a:pt x="36077" y="274"/>
                    </a:lnTo>
                    <a:lnTo>
                      <a:pt x="35621" y="160"/>
                    </a:lnTo>
                    <a:lnTo>
                      <a:pt x="35165" y="69"/>
                    </a:lnTo>
                    <a:lnTo>
                      <a:pt x="34709" y="23"/>
                    </a:lnTo>
                    <a:lnTo>
                      <a:pt x="34230" y="0"/>
                    </a:lnTo>
                    <a:close/>
                  </a:path>
                </a:pathLst>
              </a:custGeom>
              <a:solidFill>
                <a:srgbClr val="70CC6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2272;p44"/>
              <p:cNvSpPr/>
              <p:nvPr/>
            </p:nvSpPr>
            <p:spPr>
              <a:xfrm>
                <a:off x="2421101" y="518908"/>
                <a:ext cx="4345113" cy="4105861"/>
              </a:xfrm>
              <a:custGeom>
                <a:avLst/>
                <a:gdLst/>
                <a:ahLst/>
                <a:cxnLst/>
                <a:rect l="l" t="t" r="r" b="b"/>
                <a:pathLst>
                  <a:path w="48096" h="47457" fill="none" extrusionOk="0">
                    <a:moveTo>
                      <a:pt x="1" y="1551"/>
                    </a:moveTo>
                    <a:lnTo>
                      <a:pt x="2190" y="47456"/>
                    </a:lnTo>
                    <a:lnTo>
                      <a:pt x="48095" y="45518"/>
                    </a:lnTo>
                    <a:lnTo>
                      <a:pt x="46750" y="9259"/>
                    </a:lnTo>
                    <a:lnTo>
                      <a:pt x="37651" y="1209"/>
                    </a:lnTo>
                    <a:lnTo>
                      <a:pt x="37651" y="1209"/>
                    </a:lnTo>
                    <a:lnTo>
                      <a:pt x="37286" y="935"/>
                    </a:lnTo>
                    <a:lnTo>
                      <a:pt x="36898" y="661"/>
                    </a:lnTo>
                    <a:lnTo>
                      <a:pt x="36488" y="456"/>
                    </a:lnTo>
                    <a:lnTo>
                      <a:pt x="36077" y="274"/>
                    </a:lnTo>
                    <a:lnTo>
                      <a:pt x="35621" y="160"/>
                    </a:lnTo>
                    <a:lnTo>
                      <a:pt x="35165" y="69"/>
                    </a:lnTo>
                    <a:lnTo>
                      <a:pt x="34709" y="23"/>
                    </a:lnTo>
                    <a:lnTo>
                      <a:pt x="34230" y="0"/>
                    </a:lnTo>
                    <a:lnTo>
                      <a:pt x="1" y="1551"/>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Google Shape;2273;p44"/>
              <p:cNvSpPr/>
              <p:nvPr/>
            </p:nvSpPr>
            <p:spPr>
              <a:xfrm>
                <a:off x="3395629" y="528771"/>
                <a:ext cx="1633754" cy="94737"/>
              </a:xfrm>
              <a:custGeom>
                <a:avLst/>
                <a:gdLst/>
                <a:ahLst/>
                <a:cxnLst/>
                <a:rect l="l" t="t" r="r" b="b"/>
                <a:pathLst>
                  <a:path w="18084" h="1095" extrusionOk="0">
                    <a:moveTo>
                      <a:pt x="17924" y="0"/>
                    </a:moveTo>
                    <a:lnTo>
                      <a:pt x="137" y="798"/>
                    </a:lnTo>
                    <a:lnTo>
                      <a:pt x="91" y="821"/>
                    </a:lnTo>
                    <a:lnTo>
                      <a:pt x="46" y="844"/>
                    </a:lnTo>
                    <a:lnTo>
                      <a:pt x="0" y="890"/>
                    </a:lnTo>
                    <a:lnTo>
                      <a:pt x="0" y="958"/>
                    </a:lnTo>
                    <a:lnTo>
                      <a:pt x="23" y="1004"/>
                    </a:lnTo>
                    <a:lnTo>
                      <a:pt x="46" y="1049"/>
                    </a:lnTo>
                    <a:lnTo>
                      <a:pt x="91" y="1072"/>
                    </a:lnTo>
                    <a:lnTo>
                      <a:pt x="137" y="1095"/>
                    </a:lnTo>
                    <a:lnTo>
                      <a:pt x="17947" y="297"/>
                    </a:lnTo>
                    <a:lnTo>
                      <a:pt x="17993" y="274"/>
                    </a:lnTo>
                    <a:lnTo>
                      <a:pt x="18038" y="251"/>
                    </a:lnTo>
                    <a:lnTo>
                      <a:pt x="18084" y="205"/>
                    </a:lnTo>
                    <a:lnTo>
                      <a:pt x="18084" y="137"/>
                    </a:lnTo>
                    <a:lnTo>
                      <a:pt x="18061" y="91"/>
                    </a:lnTo>
                    <a:lnTo>
                      <a:pt x="18038" y="46"/>
                    </a:lnTo>
                    <a:lnTo>
                      <a:pt x="17993" y="23"/>
                    </a:lnTo>
                    <a:lnTo>
                      <a:pt x="17924" y="0"/>
                    </a:lnTo>
                    <a:close/>
                  </a:path>
                </a:pathLst>
              </a:custGeom>
              <a:solidFill>
                <a:srgbClr val="0C0E1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2274;p44"/>
              <p:cNvSpPr/>
              <p:nvPr/>
            </p:nvSpPr>
            <p:spPr>
              <a:xfrm>
                <a:off x="3395629" y="528771"/>
                <a:ext cx="1633754" cy="94737"/>
              </a:xfrm>
              <a:custGeom>
                <a:avLst/>
                <a:gdLst/>
                <a:ahLst/>
                <a:cxnLst/>
                <a:rect l="l" t="t" r="r" b="b"/>
                <a:pathLst>
                  <a:path w="18084" h="1095" fill="none" extrusionOk="0">
                    <a:moveTo>
                      <a:pt x="17924" y="0"/>
                    </a:moveTo>
                    <a:lnTo>
                      <a:pt x="137" y="798"/>
                    </a:lnTo>
                    <a:lnTo>
                      <a:pt x="137" y="798"/>
                    </a:lnTo>
                    <a:lnTo>
                      <a:pt x="91" y="821"/>
                    </a:lnTo>
                    <a:lnTo>
                      <a:pt x="46" y="844"/>
                    </a:lnTo>
                    <a:lnTo>
                      <a:pt x="0" y="890"/>
                    </a:lnTo>
                    <a:lnTo>
                      <a:pt x="0" y="958"/>
                    </a:lnTo>
                    <a:lnTo>
                      <a:pt x="0" y="958"/>
                    </a:lnTo>
                    <a:lnTo>
                      <a:pt x="23" y="1004"/>
                    </a:lnTo>
                    <a:lnTo>
                      <a:pt x="46" y="1049"/>
                    </a:lnTo>
                    <a:lnTo>
                      <a:pt x="91" y="1072"/>
                    </a:lnTo>
                    <a:lnTo>
                      <a:pt x="137" y="1095"/>
                    </a:lnTo>
                    <a:lnTo>
                      <a:pt x="17947" y="297"/>
                    </a:lnTo>
                    <a:lnTo>
                      <a:pt x="17947" y="297"/>
                    </a:lnTo>
                    <a:lnTo>
                      <a:pt x="17993" y="274"/>
                    </a:lnTo>
                    <a:lnTo>
                      <a:pt x="18038" y="251"/>
                    </a:lnTo>
                    <a:lnTo>
                      <a:pt x="18084" y="205"/>
                    </a:lnTo>
                    <a:lnTo>
                      <a:pt x="18084" y="137"/>
                    </a:lnTo>
                    <a:lnTo>
                      <a:pt x="18084" y="137"/>
                    </a:lnTo>
                    <a:lnTo>
                      <a:pt x="18061" y="91"/>
                    </a:lnTo>
                    <a:lnTo>
                      <a:pt x="18038" y="46"/>
                    </a:lnTo>
                    <a:lnTo>
                      <a:pt x="17993" y="23"/>
                    </a:lnTo>
                    <a:lnTo>
                      <a:pt x="17924" y="0"/>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 name="Google Shape;2275;p44"/>
              <p:cNvSpPr/>
              <p:nvPr/>
            </p:nvSpPr>
            <p:spPr>
              <a:xfrm>
                <a:off x="2408724" y="514928"/>
                <a:ext cx="4369776" cy="4121607"/>
              </a:xfrm>
              <a:custGeom>
                <a:avLst/>
                <a:gdLst/>
                <a:ahLst/>
                <a:cxnLst/>
                <a:rect l="l" t="t" r="r" b="b"/>
                <a:pathLst>
                  <a:path w="48369" h="47639" extrusionOk="0">
                    <a:moveTo>
                      <a:pt x="35439" y="1"/>
                    </a:moveTo>
                    <a:lnTo>
                      <a:pt x="35393" y="23"/>
                    </a:lnTo>
                    <a:lnTo>
                      <a:pt x="35348" y="46"/>
                    </a:lnTo>
                    <a:lnTo>
                      <a:pt x="35325" y="115"/>
                    </a:lnTo>
                    <a:lnTo>
                      <a:pt x="35325" y="160"/>
                    </a:lnTo>
                    <a:lnTo>
                      <a:pt x="35348" y="206"/>
                    </a:lnTo>
                    <a:lnTo>
                      <a:pt x="35393" y="251"/>
                    </a:lnTo>
                    <a:lnTo>
                      <a:pt x="35439" y="274"/>
                    </a:lnTo>
                    <a:lnTo>
                      <a:pt x="35758" y="343"/>
                    </a:lnTo>
                    <a:lnTo>
                      <a:pt x="36055" y="434"/>
                    </a:lnTo>
                    <a:lnTo>
                      <a:pt x="36351" y="548"/>
                    </a:lnTo>
                    <a:lnTo>
                      <a:pt x="36647" y="662"/>
                    </a:lnTo>
                    <a:lnTo>
                      <a:pt x="36921" y="821"/>
                    </a:lnTo>
                    <a:lnTo>
                      <a:pt x="37195" y="981"/>
                    </a:lnTo>
                    <a:lnTo>
                      <a:pt x="37446" y="1164"/>
                    </a:lnTo>
                    <a:lnTo>
                      <a:pt x="37696" y="1369"/>
                    </a:lnTo>
                    <a:lnTo>
                      <a:pt x="46750" y="9373"/>
                    </a:lnTo>
                    <a:lnTo>
                      <a:pt x="48095" y="45427"/>
                    </a:lnTo>
                    <a:lnTo>
                      <a:pt x="2464" y="47365"/>
                    </a:lnTo>
                    <a:lnTo>
                      <a:pt x="297" y="1734"/>
                    </a:lnTo>
                    <a:lnTo>
                      <a:pt x="4493" y="1551"/>
                    </a:lnTo>
                    <a:lnTo>
                      <a:pt x="4539" y="1528"/>
                    </a:lnTo>
                    <a:lnTo>
                      <a:pt x="4584" y="1506"/>
                    </a:lnTo>
                    <a:lnTo>
                      <a:pt x="4607" y="1460"/>
                    </a:lnTo>
                    <a:lnTo>
                      <a:pt x="4630" y="1392"/>
                    </a:lnTo>
                    <a:lnTo>
                      <a:pt x="4607" y="1346"/>
                    </a:lnTo>
                    <a:lnTo>
                      <a:pt x="4584" y="1300"/>
                    </a:lnTo>
                    <a:lnTo>
                      <a:pt x="4539" y="1278"/>
                    </a:lnTo>
                    <a:lnTo>
                      <a:pt x="4470" y="1255"/>
                    </a:lnTo>
                    <a:lnTo>
                      <a:pt x="138" y="1460"/>
                    </a:lnTo>
                    <a:lnTo>
                      <a:pt x="69" y="1460"/>
                    </a:lnTo>
                    <a:lnTo>
                      <a:pt x="24" y="1506"/>
                    </a:lnTo>
                    <a:lnTo>
                      <a:pt x="1" y="1551"/>
                    </a:lnTo>
                    <a:lnTo>
                      <a:pt x="1" y="1597"/>
                    </a:lnTo>
                    <a:lnTo>
                      <a:pt x="2190" y="47502"/>
                    </a:lnTo>
                    <a:lnTo>
                      <a:pt x="2190" y="47571"/>
                    </a:lnTo>
                    <a:lnTo>
                      <a:pt x="2236" y="47616"/>
                    </a:lnTo>
                    <a:lnTo>
                      <a:pt x="2281" y="47639"/>
                    </a:lnTo>
                    <a:lnTo>
                      <a:pt x="2327" y="47639"/>
                    </a:lnTo>
                    <a:lnTo>
                      <a:pt x="48232" y="45701"/>
                    </a:lnTo>
                    <a:lnTo>
                      <a:pt x="48300" y="45678"/>
                    </a:lnTo>
                    <a:lnTo>
                      <a:pt x="48346" y="45655"/>
                    </a:lnTo>
                    <a:lnTo>
                      <a:pt x="48369" y="45609"/>
                    </a:lnTo>
                    <a:lnTo>
                      <a:pt x="48369" y="45564"/>
                    </a:lnTo>
                    <a:lnTo>
                      <a:pt x="47023" y="9305"/>
                    </a:lnTo>
                    <a:lnTo>
                      <a:pt x="47023" y="9236"/>
                    </a:lnTo>
                    <a:lnTo>
                      <a:pt x="46978" y="9191"/>
                    </a:lnTo>
                    <a:lnTo>
                      <a:pt x="37879" y="1164"/>
                    </a:lnTo>
                    <a:lnTo>
                      <a:pt x="37628" y="935"/>
                    </a:lnTo>
                    <a:lnTo>
                      <a:pt x="37354" y="753"/>
                    </a:lnTo>
                    <a:lnTo>
                      <a:pt x="37058" y="571"/>
                    </a:lnTo>
                    <a:lnTo>
                      <a:pt x="36761" y="411"/>
                    </a:lnTo>
                    <a:lnTo>
                      <a:pt x="36465" y="274"/>
                    </a:lnTo>
                    <a:lnTo>
                      <a:pt x="36146" y="160"/>
                    </a:lnTo>
                    <a:lnTo>
                      <a:pt x="35826" y="69"/>
                    </a:lnTo>
                    <a:lnTo>
                      <a:pt x="35507" y="1"/>
                    </a:lnTo>
                    <a:close/>
                  </a:path>
                </a:pathLst>
              </a:custGeom>
              <a:solidFill>
                <a:srgbClr val="0C0E1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 name="Google Shape;2276;p44"/>
              <p:cNvSpPr/>
              <p:nvPr/>
            </p:nvSpPr>
            <p:spPr>
              <a:xfrm>
                <a:off x="2408724" y="514928"/>
                <a:ext cx="4369776" cy="4121607"/>
              </a:xfrm>
              <a:custGeom>
                <a:avLst/>
                <a:gdLst/>
                <a:ahLst/>
                <a:cxnLst/>
                <a:rect l="l" t="t" r="r" b="b"/>
                <a:pathLst>
                  <a:path w="48369" h="47639" fill="none" extrusionOk="0">
                    <a:moveTo>
                      <a:pt x="4470" y="1255"/>
                    </a:moveTo>
                    <a:lnTo>
                      <a:pt x="138" y="1460"/>
                    </a:lnTo>
                    <a:lnTo>
                      <a:pt x="138" y="1460"/>
                    </a:lnTo>
                    <a:lnTo>
                      <a:pt x="69" y="1460"/>
                    </a:lnTo>
                    <a:lnTo>
                      <a:pt x="24" y="1506"/>
                    </a:lnTo>
                    <a:lnTo>
                      <a:pt x="24" y="1506"/>
                    </a:lnTo>
                    <a:lnTo>
                      <a:pt x="1" y="1551"/>
                    </a:lnTo>
                    <a:lnTo>
                      <a:pt x="1" y="1597"/>
                    </a:lnTo>
                    <a:lnTo>
                      <a:pt x="2190" y="47502"/>
                    </a:lnTo>
                    <a:lnTo>
                      <a:pt x="2190" y="47502"/>
                    </a:lnTo>
                    <a:lnTo>
                      <a:pt x="2190" y="47571"/>
                    </a:lnTo>
                    <a:lnTo>
                      <a:pt x="2236" y="47616"/>
                    </a:lnTo>
                    <a:lnTo>
                      <a:pt x="2281" y="47639"/>
                    </a:lnTo>
                    <a:lnTo>
                      <a:pt x="2327" y="47639"/>
                    </a:lnTo>
                    <a:lnTo>
                      <a:pt x="48232" y="45701"/>
                    </a:lnTo>
                    <a:lnTo>
                      <a:pt x="48232" y="45701"/>
                    </a:lnTo>
                    <a:lnTo>
                      <a:pt x="48300" y="45678"/>
                    </a:lnTo>
                    <a:lnTo>
                      <a:pt x="48346" y="45655"/>
                    </a:lnTo>
                    <a:lnTo>
                      <a:pt x="48369" y="45609"/>
                    </a:lnTo>
                    <a:lnTo>
                      <a:pt x="48369" y="45564"/>
                    </a:lnTo>
                    <a:lnTo>
                      <a:pt x="47023" y="9305"/>
                    </a:lnTo>
                    <a:lnTo>
                      <a:pt x="47023" y="9305"/>
                    </a:lnTo>
                    <a:lnTo>
                      <a:pt x="47023" y="9236"/>
                    </a:lnTo>
                    <a:lnTo>
                      <a:pt x="46978" y="9191"/>
                    </a:lnTo>
                    <a:lnTo>
                      <a:pt x="37879" y="1164"/>
                    </a:lnTo>
                    <a:lnTo>
                      <a:pt x="37879" y="1164"/>
                    </a:lnTo>
                    <a:lnTo>
                      <a:pt x="37628" y="935"/>
                    </a:lnTo>
                    <a:lnTo>
                      <a:pt x="37354" y="753"/>
                    </a:lnTo>
                    <a:lnTo>
                      <a:pt x="37058" y="571"/>
                    </a:lnTo>
                    <a:lnTo>
                      <a:pt x="36761" y="411"/>
                    </a:lnTo>
                    <a:lnTo>
                      <a:pt x="36465" y="274"/>
                    </a:lnTo>
                    <a:lnTo>
                      <a:pt x="36146" y="160"/>
                    </a:lnTo>
                    <a:lnTo>
                      <a:pt x="35826" y="69"/>
                    </a:lnTo>
                    <a:lnTo>
                      <a:pt x="35507" y="1"/>
                    </a:lnTo>
                    <a:lnTo>
                      <a:pt x="35507" y="1"/>
                    </a:lnTo>
                    <a:lnTo>
                      <a:pt x="35439" y="1"/>
                    </a:lnTo>
                    <a:lnTo>
                      <a:pt x="35393" y="23"/>
                    </a:lnTo>
                    <a:lnTo>
                      <a:pt x="35348" y="46"/>
                    </a:lnTo>
                    <a:lnTo>
                      <a:pt x="35325" y="115"/>
                    </a:lnTo>
                    <a:lnTo>
                      <a:pt x="35325" y="115"/>
                    </a:lnTo>
                    <a:lnTo>
                      <a:pt x="35325" y="160"/>
                    </a:lnTo>
                    <a:lnTo>
                      <a:pt x="35348" y="206"/>
                    </a:lnTo>
                    <a:lnTo>
                      <a:pt x="35393" y="251"/>
                    </a:lnTo>
                    <a:lnTo>
                      <a:pt x="35439" y="274"/>
                    </a:lnTo>
                    <a:lnTo>
                      <a:pt x="35439" y="274"/>
                    </a:lnTo>
                    <a:lnTo>
                      <a:pt x="35758" y="343"/>
                    </a:lnTo>
                    <a:lnTo>
                      <a:pt x="36055" y="434"/>
                    </a:lnTo>
                    <a:lnTo>
                      <a:pt x="36351" y="548"/>
                    </a:lnTo>
                    <a:lnTo>
                      <a:pt x="36647" y="662"/>
                    </a:lnTo>
                    <a:lnTo>
                      <a:pt x="36921" y="821"/>
                    </a:lnTo>
                    <a:lnTo>
                      <a:pt x="37195" y="981"/>
                    </a:lnTo>
                    <a:lnTo>
                      <a:pt x="37446" y="1164"/>
                    </a:lnTo>
                    <a:lnTo>
                      <a:pt x="37696" y="1369"/>
                    </a:lnTo>
                    <a:lnTo>
                      <a:pt x="46750" y="9373"/>
                    </a:lnTo>
                    <a:lnTo>
                      <a:pt x="48095" y="45427"/>
                    </a:lnTo>
                    <a:lnTo>
                      <a:pt x="2464" y="47365"/>
                    </a:lnTo>
                    <a:lnTo>
                      <a:pt x="297" y="1734"/>
                    </a:lnTo>
                    <a:lnTo>
                      <a:pt x="4493" y="1551"/>
                    </a:lnTo>
                    <a:lnTo>
                      <a:pt x="4493" y="1551"/>
                    </a:lnTo>
                    <a:lnTo>
                      <a:pt x="4539" y="1528"/>
                    </a:lnTo>
                    <a:lnTo>
                      <a:pt x="4584" y="1506"/>
                    </a:lnTo>
                    <a:lnTo>
                      <a:pt x="4607" y="1460"/>
                    </a:lnTo>
                    <a:lnTo>
                      <a:pt x="4630" y="1392"/>
                    </a:lnTo>
                    <a:lnTo>
                      <a:pt x="4630" y="1392"/>
                    </a:lnTo>
                    <a:lnTo>
                      <a:pt x="4607" y="1346"/>
                    </a:lnTo>
                    <a:lnTo>
                      <a:pt x="4584" y="1300"/>
                    </a:lnTo>
                    <a:lnTo>
                      <a:pt x="4539" y="1278"/>
                    </a:lnTo>
                    <a:lnTo>
                      <a:pt x="4470" y="1255"/>
                    </a:lnTo>
                    <a:lnTo>
                      <a:pt x="4470" y="1255"/>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2277;p44"/>
              <p:cNvSpPr/>
              <p:nvPr/>
            </p:nvSpPr>
            <p:spPr>
              <a:xfrm>
                <a:off x="5649503" y="550401"/>
                <a:ext cx="995123" cy="775543"/>
              </a:xfrm>
              <a:custGeom>
                <a:avLst/>
                <a:gdLst/>
                <a:ahLst/>
                <a:cxnLst/>
                <a:rect l="l" t="t" r="r" b="b"/>
                <a:pathLst>
                  <a:path w="11015" h="8964" extrusionOk="0">
                    <a:moveTo>
                      <a:pt x="525" y="1"/>
                    </a:moveTo>
                    <a:lnTo>
                      <a:pt x="707" y="115"/>
                    </a:lnTo>
                    <a:lnTo>
                      <a:pt x="867" y="275"/>
                    </a:lnTo>
                    <a:lnTo>
                      <a:pt x="1026" y="434"/>
                    </a:lnTo>
                    <a:lnTo>
                      <a:pt x="1186" y="594"/>
                    </a:lnTo>
                    <a:lnTo>
                      <a:pt x="1346" y="799"/>
                    </a:lnTo>
                    <a:lnTo>
                      <a:pt x="1482" y="1004"/>
                    </a:lnTo>
                    <a:lnTo>
                      <a:pt x="1619" y="1210"/>
                    </a:lnTo>
                    <a:lnTo>
                      <a:pt x="1733" y="1460"/>
                    </a:lnTo>
                    <a:lnTo>
                      <a:pt x="1870" y="1689"/>
                    </a:lnTo>
                    <a:lnTo>
                      <a:pt x="1961" y="1939"/>
                    </a:lnTo>
                    <a:lnTo>
                      <a:pt x="2052" y="2213"/>
                    </a:lnTo>
                    <a:lnTo>
                      <a:pt x="2144" y="2487"/>
                    </a:lnTo>
                    <a:lnTo>
                      <a:pt x="2212" y="2783"/>
                    </a:lnTo>
                    <a:lnTo>
                      <a:pt x="2281" y="3080"/>
                    </a:lnTo>
                    <a:lnTo>
                      <a:pt x="2303" y="3376"/>
                    </a:lnTo>
                    <a:lnTo>
                      <a:pt x="2349" y="3673"/>
                    </a:lnTo>
                    <a:lnTo>
                      <a:pt x="2349" y="3992"/>
                    </a:lnTo>
                    <a:lnTo>
                      <a:pt x="2349" y="4311"/>
                    </a:lnTo>
                    <a:lnTo>
                      <a:pt x="2326" y="4653"/>
                    </a:lnTo>
                    <a:lnTo>
                      <a:pt x="2281" y="4972"/>
                    </a:lnTo>
                    <a:lnTo>
                      <a:pt x="2212" y="5314"/>
                    </a:lnTo>
                    <a:lnTo>
                      <a:pt x="2121" y="5634"/>
                    </a:lnTo>
                    <a:lnTo>
                      <a:pt x="2030" y="5976"/>
                    </a:lnTo>
                    <a:lnTo>
                      <a:pt x="1893" y="6318"/>
                    </a:lnTo>
                    <a:lnTo>
                      <a:pt x="1756" y="6660"/>
                    </a:lnTo>
                    <a:lnTo>
                      <a:pt x="1574" y="6979"/>
                    </a:lnTo>
                    <a:lnTo>
                      <a:pt x="1368" y="7321"/>
                    </a:lnTo>
                    <a:lnTo>
                      <a:pt x="1163" y="7663"/>
                    </a:lnTo>
                    <a:lnTo>
                      <a:pt x="912" y="7983"/>
                    </a:lnTo>
                    <a:lnTo>
                      <a:pt x="639" y="8325"/>
                    </a:lnTo>
                    <a:lnTo>
                      <a:pt x="319" y="8644"/>
                    </a:lnTo>
                    <a:lnTo>
                      <a:pt x="0" y="8963"/>
                    </a:lnTo>
                    <a:lnTo>
                      <a:pt x="11015" y="8895"/>
                    </a:lnTo>
                    <a:lnTo>
                      <a:pt x="1916" y="845"/>
                    </a:lnTo>
                    <a:lnTo>
                      <a:pt x="1596" y="594"/>
                    </a:lnTo>
                    <a:lnTo>
                      <a:pt x="1254" y="366"/>
                    </a:lnTo>
                    <a:lnTo>
                      <a:pt x="912" y="161"/>
                    </a:lnTo>
                    <a:lnTo>
                      <a:pt x="525" y="1"/>
                    </a:lnTo>
                    <a:close/>
                  </a:path>
                </a:pathLst>
              </a:custGeom>
              <a:solidFill>
                <a:srgbClr val="6AA84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 name="Google Shape;2278;p44"/>
              <p:cNvSpPr/>
              <p:nvPr/>
            </p:nvSpPr>
            <p:spPr>
              <a:xfrm>
                <a:off x="5637126" y="536644"/>
                <a:ext cx="1019876" cy="801066"/>
              </a:xfrm>
              <a:custGeom>
                <a:avLst/>
                <a:gdLst/>
                <a:ahLst/>
                <a:cxnLst/>
                <a:rect l="l" t="t" r="r" b="b"/>
                <a:pathLst>
                  <a:path w="11289" h="9259" extrusionOk="0">
                    <a:moveTo>
                      <a:pt x="1522" y="781"/>
                    </a:moveTo>
                    <a:lnTo>
                      <a:pt x="1642" y="867"/>
                    </a:lnTo>
                    <a:lnTo>
                      <a:pt x="1961" y="1118"/>
                    </a:lnTo>
                    <a:lnTo>
                      <a:pt x="10787" y="8917"/>
                    </a:lnTo>
                    <a:lnTo>
                      <a:pt x="481" y="8983"/>
                    </a:lnTo>
                    <a:lnTo>
                      <a:pt x="481" y="8983"/>
                    </a:lnTo>
                    <a:lnTo>
                      <a:pt x="548" y="8917"/>
                    </a:lnTo>
                    <a:lnTo>
                      <a:pt x="844" y="8620"/>
                    </a:lnTo>
                    <a:lnTo>
                      <a:pt x="1095" y="8301"/>
                    </a:lnTo>
                    <a:lnTo>
                      <a:pt x="1346" y="8005"/>
                    </a:lnTo>
                    <a:lnTo>
                      <a:pt x="1551" y="7685"/>
                    </a:lnTo>
                    <a:lnTo>
                      <a:pt x="1756" y="7366"/>
                    </a:lnTo>
                    <a:lnTo>
                      <a:pt x="1939" y="7047"/>
                    </a:lnTo>
                    <a:lnTo>
                      <a:pt x="2075" y="6705"/>
                    </a:lnTo>
                    <a:lnTo>
                      <a:pt x="2212" y="6386"/>
                    </a:lnTo>
                    <a:lnTo>
                      <a:pt x="2326" y="6066"/>
                    </a:lnTo>
                    <a:lnTo>
                      <a:pt x="2418" y="5747"/>
                    </a:lnTo>
                    <a:lnTo>
                      <a:pt x="2509" y="5428"/>
                    </a:lnTo>
                    <a:lnTo>
                      <a:pt x="2554" y="5109"/>
                    </a:lnTo>
                    <a:lnTo>
                      <a:pt x="2600" y="4812"/>
                    </a:lnTo>
                    <a:lnTo>
                      <a:pt x="2623" y="4493"/>
                    </a:lnTo>
                    <a:lnTo>
                      <a:pt x="2623" y="4196"/>
                    </a:lnTo>
                    <a:lnTo>
                      <a:pt x="2623" y="3854"/>
                    </a:lnTo>
                    <a:lnTo>
                      <a:pt x="2577" y="3512"/>
                    </a:lnTo>
                    <a:lnTo>
                      <a:pt x="2532" y="3170"/>
                    </a:lnTo>
                    <a:lnTo>
                      <a:pt x="2486" y="2851"/>
                    </a:lnTo>
                    <a:lnTo>
                      <a:pt x="2395" y="2554"/>
                    </a:lnTo>
                    <a:lnTo>
                      <a:pt x="2303" y="2235"/>
                    </a:lnTo>
                    <a:lnTo>
                      <a:pt x="2189" y="1962"/>
                    </a:lnTo>
                    <a:lnTo>
                      <a:pt x="2075" y="1688"/>
                    </a:lnTo>
                    <a:lnTo>
                      <a:pt x="1939" y="1414"/>
                    </a:lnTo>
                    <a:lnTo>
                      <a:pt x="1802" y="1163"/>
                    </a:lnTo>
                    <a:lnTo>
                      <a:pt x="1642" y="935"/>
                    </a:lnTo>
                    <a:lnTo>
                      <a:pt x="1522" y="781"/>
                    </a:lnTo>
                    <a:close/>
                    <a:moveTo>
                      <a:pt x="662" y="0"/>
                    </a:moveTo>
                    <a:lnTo>
                      <a:pt x="616" y="23"/>
                    </a:lnTo>
                    <a:lnTo>
                      <a:pt x="570" y="46"/>
                    </a:lnTo>
                    <a:lnTo>
                      <a:pt x="548" y="92"/>
                    </a:lnTo>
                    <a:lnTo>
                      <a:pt x="525" y="137"/>
                    </a:lnTo>
                    <a:lnTo>
                      <a:pt x="525" y="183"/>
                    </a:lnTo>
                    <a:lnTo>
                      <a:pt x="548" y="228"/>
                    </a:lnTo>
                    <a:lnTo>
                      <a:pt x="593" y="274"/>
                    </a:lnTo>
                    <a:lnTo>
                      <a:pt x="753" y="388"/>
                    </a:lnTo>
                    <a:lnTo>
                      <a:pt x="935" y="548"/>
                    </a:lnTo>
                    <a:lnTo>
                      <a:pt x="1095" y="707"/>
                    </a:lnTo>
                    <a:lnTo>
                      <a:pt x="1254" y="890"/>
                    </a:lnTo>
                    <a:lnTo>
                      <a:pt x="1414" y="1095"/>
                    </a:lnTo>
                    <a:lnTo>
                      <a:pt x="1551" y="1323"/>
                    </a:lnTo>
                    <a:lnTo>
                      <a:pt x="1688" y="1551"/>
                    </a:lnTo>
                    <a:lnTo>
                      <a:pt x="1825" y="1802"/>
                    </a:lnTo>
                    <a:lnTo>
                      <a:pt x="1939" y="2053"/>
                    </a:lnTo>
                    <a:lnTo>
                      <a:pt x="2030" y="2326"/>
                    </a:lnTo>
                    <a:lnTo>
                      <a:pt x="2121" y="2623"/>
                    </a:lnTo>
                    <a:lnTo>
                      <a:pt x="2189" y="2919"/>
                    </a:lnTo>
                    <a:lnTo>
                      <a:pt x="2258" y="3216"/>
                    </a:lnTo>
                    <a:lnTo>
                      <a:pt x="2303" y="3535"/>
                    </a:lnTo>
                    <a:lnTo>
                      <a:pt x="2326" y="3854"/>
                    </a:lnTo>
                    <a:lnTo>
                      <a:pt x="2349" y="4196"/>
                    </a:lnTo>
                    <a:lnTo>
                      <a:pt x="2326" y="4470"/>
                    </a:lnTo>
                    <a:lnTo>
                      <a:pt x="2303" y="4766"/>
                    </a:lnTo>
                    <a:lnTo>
                      <a:pt x="2281" y="5063"/>
                    </a:lnTo>
                    <a:lnTo>
                      <a:pt x="2212" y="5382"/>
                    </a:lnTo>
                    <a:lnTo>
                      <a:pt x="2144" y="5679"/>
                    </a:lnTo>
                    <a:lnTo>
                      <a:pt x="2053" y="5975"/>
                    </a:lnTo>
                    <a:lnTo>
                      <a:pt x="1961" y="6294"/>
                    </a:lnTo>
                    <a:lnTo>
                      <a:pt x="1825" y="6591"/>
                    </a:lnTo>
                    <a:lnTo>
                      <a:pt x="1688" y="6910"/>
                    </a:lnTo>
                    <a:lnTo>
                      <a:pt x="1505" y="7207"/>
                    </a:lnTo>
                    <a:lnTo>
                      <a:pt x="1323" y="7526"/>
                    </a:lnTo>
                    <a:lnTo>
                      <a:pt x="1118" y="7822"/>
                    </a:lnTo>
                    <a:lnTo>
                      <a:pt x="867" y="8142"/>
                    </a:lnTo>
                    <a:lnTo>
                      <a:pt x="616" y="8438"/>
                    </a:lnTo>
                    <a:lnTo>
                      <a:pt x="342" y="8734"/>
                    </a:lnTo>
                    <a:lnTo>
                      <a:pt x="46" y="9031"/>
                    </a:lnTo>
                    <a:lnTo>
                      <a:pt x="0" y="9099"/>
                    </a:lnTo>
                    <a:lnTo>
                      <a:pt x="0" y="9168"/>
                    </a:lnTo>
                    <a:lnTo>
                      <a:pt x="46" y="9236"/>
                    </a:lnTo>
                    <a:lnTo>
                      <a:pt x="137" y="9259"/>
                    </a:lnTo>
                    <a:lnTo>
                      <a:pt x="11152" y="9191"/>
                    </a:lnTo>
                    <a:lnTo>
                      <a:pt x="11243" y="9168"/>
                    </a:lnTo>
                    <a:lnTo>
                      <a:pt x="11288" y="9099"/>
                    </a:lnTo>
                    <a:lnTo>
                      <a:pt x="11288" y="9008"/>
                    </a:lnTo>
                    <a:lnTo>
                      <a:pt x="11243" y="8940"/>
                    </a:lnTo>
                    <a:lnTo>
                      <a:pt x="2144" y="913"/>
                    </a:lnTo>
                    <a:lnTo>
                      <a:pt x="1825" y="639"/>
                    </a:lnTo>
                    <a:lnTo>
                      <a:pt x="1460" y="411"/>
                    </a:lnTo>
                    <a:lnTo>
                      <a:pt x="1095" y="183"/>
                    </a:lnTo>
                    <a:lnTo>
                      <a:pt x="730" y="23"/>
                    </a:lnTo>
                    <a:lnTo>
                      <a:pt x="662" y="0"/>
                    </a:lnTo>
                    <a:close/>
                  </a:path>
                </a:pathLst>
              </a:custGeom>
              <a:solidFill>
                <a:srgbClr val="0C0E1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 name="Google Shape;2279;p44"/>
              <p:cNvSpPr/>
              <p:nvPr/>
            </p:nvSpPr>
            <p:spPr>
              <a:xfrm>
                <a:off x="2763139" y="230846"/>
                <a:ext cx="644865" cy="605796"/>
              </a:xfrm>
              <a:custGeom>
                <a:avLst/>
                <a:gdLst/>
                <a:ahLst/>
                <a:cxnLst/>
                <a:rect l="l" t="t" r="r" b="b"/>
                <a:pathLst>
                  <a:path w="7138" h="7002" extrusionOk="0">
                    <a:moveTo>
                      <a:pt x="6613" y="1"/>
                    </a:moveTo>
                    <a:lnTo>
                      <a:pt x="5724" y="1460"/>
                    </a:lnTo>
                    <a:lnTo>
                      <a:pt x="5040" y="457"/>
                    </a:lnTo>
                    <a:lnTo>
                      <a:pt x="4424" y="1688"/>
                    </a:lnTo>
                    <a:lnTo>
                      <a:pt x="3603" y="365"/>
                    </a:lnTo>
                    <a:lnTo>
                      <a:pt x="3079" y="1711"/>
                    </a:lnTo>
                    <a:lnTo>
                      <a:pt x="1939" y="525"/>
                    </a:lnTo>
                    <a:lnTo>
                      <a:pt x="1300" y="1825"/>
                    </a:lnTo>
                    <a:lnTo>
                      <a:pt x="0" y="502"/>
                    </a:lnTo>
                    <a:lnTo>
                      <a:pt x="547" y="6865"/>
                    </a:lnTo>
                    <a:lnTo>
                      <a:pt x="616" y="6888"/>
                    </a:lnTo>
                    <a:lnTo>
                      <a:pt x="661" y="6910"/>
                    </a:lnTo>
                    <a:lnTo>
                      <a:pt x="684" y="6956"/>
                    </a:lnTo>
                    <a:lnTo>
                      <a:pt x="707" y="7002"/>
                    </a:lnTo>
                    <a:lnTo>
                      <a:pt x="7001" y="6728"/>
                    </a:lnTo>
                    <a:lnTo>
                      <a:pt x="7001" y="6660"/>
                    </a:lnTo>
                    <a:lnTo>
                      <a:pt x="7047" y="6614"/>
                    </a:lnTo>
                    <a:lnTo>
                      <a:pt x="7069" y="6591"/>
                    </a:lnTo>
                    <a:lnTo>
                      <a:pt x="7138" y="6568"/>
                    </a:lnTo>
                    <a:lnTo>
                      <a:pt x="6613" y="1"/>
                    </a:lnTo>
                    <a:close/>
                  </a:path>
                </a:pathLst>
              </a:custGeom>
              <a:solidFill>
                <a:srgbClr val="FBFE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 name="Google Shape;2280;p44"/>
              <p:cNvSpPr/>
              <p:nvPr/>
            </p:nvSpPr>
            <p:spPr>
              <a:xfrm>
                <a:off x="2763139" y="29559"/>
                <a:ext cx="644865" cy="605796"/>
              </a:xfrm>
              <a:custGeom>
                <a:avLst/>
                <a:gdLst/>
                <a:ahLst/>
                <a:cxnLst/>
                <a:rect l="l" t="t" r="r" b="b"/>
                <a:pathLst>
                  <a:path w="7138" h="7002" fill="none" extrusionOk="0">
                    <a:moveTo>
                      <a:pt x="6613" y="1"/>
                    </a:moveTo>
                    <a:lnTo>
                      <a:pt x="5724" y="1460"/>
                    </a:lnTo>
                    <a:lnTo>
                      <a:pt x="5040" y="457"/>
                    </a:lnTo>
                    <a:lnTo>
                      <a:pt x="4424" y="1688"/>
                    </a:lnTo>
                    <a:lnTo>
                      <a:pt x="3603" y="365"/>
                    </a:lnTo>
                    <a:lnTo>
                      <a:pt x="3079" y="1711"/>
                    </a:lnTo>
                    <a:lnTo>
                      <a:pt x="1939" y="525"/>
                    </a:lnTo>
                    <a:lnTo>
                      <a:pt x="1300" y="1825"/>
                    </a:lnTo>
                    <a:lnTo>
                      <a:pt x="0" y="502"/>
                    </a:lnTo>
                    <a:lnTo>
                      <a:pt x="0" y="502"/>
                    </a:lnTo>
                    <a:lnTo>
                      <a:pt x="547" y="6865"/>
                    </a:lnTo>
                    <a:lnTo>
                      <a:pt x="547" y="6865"/>
                    </a:lnTo>
                    <a:lnTo>
                      <a:pt x="547" y="6865"/>
                    </a:lnTo>
                    <a:lnTo>
                      <a:pt x="547" y="6865"/>
                    </a:lnTo>
                    <a:lnTo>
                      <a:pt x="547" y="6865"/>
                    </a:lnTo>
                    <a:lnTo>
                      <a:pt x="547" y="6865"/>
                    </a:lnTo>
                    <a:lnTo>
                      <a:pt x="616" y="6888"/>
                    </a:lnTo>
                    <a:lnTo>
                      <a:pt x="661" y="6910"/>
                    </a:lnTo>
                    <a:lnTo>
                      <a:pt x="684" y="6956"/>
                    </a:lnTo>
                    <a:lnTo>
                      <a:pt x="707" y="7002"/>
                    </a:lnTo>
                    <a:lnTo>
                      <a:pt x="707" y="7002"/>
                    </a:lnTo>
                    <a:lnTo>
                      <a:pt x="7001" y="6728"/>
                    </a:lnTo>
                    <a:lnTo>
                      <a:pt x="7001" y="6728"/>
                    </a:lnTo>
                    <a:lnTo>
                      <a:pt x="7001" y="6728"/>
                    </a:lnTo>
                    <a:lnTo>
                      <a:pt x="7001" y="6660"/>
                    </a:lnTo>
                    <a:lnTo>
                      <a:pt x="7047" y="6614"/>
                    </a:lnTo>
                    <a:lnTo>
                      <a:pt x="7069" y="6591"/>
                    </a:lnTo>
                    <a:lnTo>
                      <a:pt x="7138" y="6568"/>
                    </a:lnTo>
                    <a:lnTo>
                      <a:pt x="6613" y="1"/>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2281;p44"/>
              <p:cNvSpPr/>
              <p:nvPr/>
            </p:nvSpPr>
            <p:spPr>
              <a:xfrm>
                <a:off x="2814625" y="611580"/>
                <a:ext cx="628422" cy="678950"/>
              </a:xfrm>
              <a:custGeom>
                <a:avLst/>
                <a:gdLst/>
                <a:ahLst/>
                <a:cxnLst/>
                <a:rect l="l" t="t" r="r" b="b"/>
                <a:pathLst>
                  <a:path w="6956" h="5246" extrusionOk="0">
                    <a:moveTo>
                      <a:pt x="6431" y="1"/>
                    </a:moveTo>
                    <a:lnTo>
                      <a:pt x="137" y="275"/>
                    </a:lnTo>
                    <a:lnTo>
                      <a:pt x="114" y="343"/>
                    </a:lnTo>
                    <a:lnTo>
                      <a:pt x="91" y="389"/>
                    </a:lnTo>
                    <a:lnTo>
                      <a:pt x="46" y="411"/>
                    </a:lnTo>
                    <a:lnTo>
                      <a:pt x="0" y="434"/>
                    </a:lnTo>
                    <a:lnTo>
                      <a:pt x="411" y="5246"/>
                    </a:lnTo>
                    <a:lnTo>
                      <a:pt x="1369" y="4379"/>
                    </a:lnTo>
                    <a:lnTo>
                      <a:pt x="2281" y="5064"/>
                    </a:lnTo>
                    <a:lnTo>
                      <a:pt x="2828" y="4265"/>
                    </a:lnTo>
                    <a:lnTo>
                      <a:pt x="3717" y="5064"/>
                    </a:lnTo>
                    <a:lnTo>
                      <a:pt x="4493" y="3946"/>
                    </a:lnTo>
                    <a:lnTo>
                      <a:pt x="5245" y="4699"/>
                    </a:lnTo>
                    <a:lnTo>
                      <a:pt x="5815" y="3741"/>
                    </a:lnTo>
                    <a:lnTo>
                      <a:pt x="6956" y="4835"/>
                    </a:lnTo>
                    <a:lnTo>
                      <a:pt x="6591" y="138"/>
                    </a:lnTo>
                    <a:lnTo>
                      <a:pt x="6568" y="138"/>
                    </a:lnTo>
                    <a:lnTo>
                      <a:pt x="6522" y="115"/>
                    </a:lnTo>
                    <a:lnTo>
                      <a:pt x="6477" y="92"/>
                    </a:lnTo>
                    <a:lnTo>
                      <a:pt x="6454" y="47"/>
                    </a:lnTo>
                    <a:lnTo>
                      <a:pt x="6431" y="1"/>
                    </a:lnTo>
                    <a:close/>
                  </a:path>
                </a:pathLst>
              </a:custGeom>
              <a:solidFill>
                <a:srgbClr val="B6D7A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2282;p44"/>
              <p:cNvSpPr/>
              <p:nvPr/>
            </p:nvSpPr>
            <p:spPr>
              <a:xfrm>
                <a:off x="2814635" y="611570"/>
                <a:ext cx="628422" cy="453871"/>
              </a:xfrm>
              <a:custGeom>
                <a:avLst/>
                <a:gdLst/>
                <a:ahLst/>
                <a:cxnLst/>
                <a:rect l="l" t="t" r="r" b="b"/>
                <a:pathLst>
                  <a:path w="6956" h="5246" fill="none" extrusionOk="0">
                    <a:moveTo>
                      <a:pt x="6431" y="1"/>
                    </a:moveTo>
                    <a:lnTo>
                      <a:pt x="137" y="275"/>
                    </a:lnTo>
                    <a:lnTo>
                      <a:pt x="137" y="275"/>
                    </a:lnTo>
                    <a:lnTo>
                      <a:pt x="114" y="343"/>
                    </a:lnTo>
                    <a:lnTo>
                      <a:pt x="91" y="389"/>
                    </a:lnTo>
                    <a:lnTo>
                      <a:pt x="46" y="411"/>
                    </a:lnTo>
                    <a:lnTo>
                      <a:pt x="0" y="434"/>
                    </a:lnTo>
                    <a:lnTo>
                      <a:pt x="0" y="434"/>
                    </a:lnTo>
                    <a:lnTo>
                      <a:pt x="411" y="5246"/>
                    </a:lnTo>
                    <a:lnTo>
                      <a:pt x="1369" y="4379"/>
                    </a:lnTo>
                    <a:lnTo>
                      <a:pt x="2281" y="5064"/>
                    </a:lnTo>
                    <a:lnTo>
                      <a:pt x="2828" y="4265"/>
                    </a:lnTo>
                    <a:lnTo>
                      <a:pt x="3717" y="5064"/>
                    </a:lnTo>
                    <a:lnTo>
                      <a:pt x="4493" y="3946"/>
                    </a:lnTo>
                    <a:lnTo>
                      <a:pt x="5245" y="4699"/>
                    </a:lnTo>
                    <a:lnTo>
                      <a:pt x="5815" y="3741"/>
                    </a:lnTo>
                    <a:lnTo>
                      <a:pt x="6956" y="4835"/>
                    </a:lnTo>
                    <a:lnTo>
                      <a:pt x="6591" y="138"/>
                    </a:lnTo>
                    <a:lnTo>
                      <a:pt x="6568" y="138"/>
                    </a:lnTo>
                    <a:lnTo>
                      <a:pt x="6568" y="138"/>
                    </a:lnTo>
                    <a:lnTo>
                      <a:pt x="6568" y="138"/>
                    </a:lnTo>
                    <a:lnTo>
                      <a:pt x="6568" y="138"/>
                    </a:lnTo>
                    <a:lnTo>
                      <a:pt x="6522" y="115"/>
                    </a:lnTo>
                    <a:lnTo>
                      <a:pt x="6477" y="92"/>
                    </a:lnTo>
                    <a:lnTo>
                      <a:pt x="6454" y="47"/>
                    </a:lnTo>
                    <a:lnTo>
                      <a:pt x="6431" y="1"/>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2283;p44"/>
              <p:cNvSpPr/>
              <p:nvPr/>
            </p:nvSpPr>
            <p:spPr>
              <a:xfrm>
                <a:off x="3395629" y="597813"/>
                <a:ext cx="14455" cy="25696"/>
              </a:xfrm>
              <a:custGeom>
                <a:avLst/>
                <a:gdLst/>
                <a:ahLst/>
                <a:cxnLst/>
                <a:rect l="l" t="t" r="r" b="b"/>
                <a:pathLst>
                  <a:path w="160" h="297" extrusionOk="0">
                    <a:moveTo>
                      <a:pt x="137" y="0"/>
                    </a:moveTo>
                    <a:lnTo>
                      <a:pt x="68" y="23"/>
                    </a:lnTo>
                    <a:lnTo>
                      <a:pt x="46" y="46"/>
                    </a:lnTo>
                    <a:lnTo>
                      <a:pt x="0" y="92"/>
                    </a:lnTo>
                    <a:lnTo>
                      <a:pt x="0" y="160"/>
                    </a:lnTo>
                    <a:lnTo>
                      <a:pt x="23" y="206"/>
                    </a:lnTo>
                    <a:lnTo>
                      <a:pt x="46" y="251"/>
                    </a:lnTo>
                    <a:lnTo>
                      <a:pt x="91" y="274"/>
                    </a:lnTo>
                    <a:lnTo>
                      <a:pt x="137" y="297"/>
                    </a:lnTo>
                    <a:lnTo>
                      <a:pt x="160" y="297"/>
                    </a:lnTo>
                    <a:lnTo>
                      <a:pt x="137" y="0"/>
                    </a:lnTo>
                    <a:close/>
                  </a:path>
                </a:pathLst>
              </a:custGeom>
              <a:solidFill>
                <a:srgbClr val="292E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2284;p44"/>
              <p:cNvSpPr/>
              <p:nvPr/>
            </p:nvSpPr>
            <p:spPr>
              <a:xfrm>
                <a:off x="3395629" y="597813"/>
                <a:ext cx="14455" cy="25696"/>
              </a:xfrm>
              <a:custGeom>
                <a:avLst/>
                <a:gdLst/>
                <a:ahLst/>
                <a:cxnLst/>
                <a:rect l="l" t="t" r="r" b="b"/>
                <a:pathLst>
                  <a:path w="160" h="297" fill="none" extrusionOk="0">
                    <a:moveTo>
                      <a:pt x="137" y="0"/>
                    </a:moveTo>
                    <a:lnTo>
                      <a:pt x="137" y="0"/>
                    </a:lnTo>
                    <a:lnTo>
                      <a:pt x="68" y="23"/>
                    </a:lnTo>
                    <a:lnTo>
                      <a:pt x="46" y="46"/>
                    </a:lnTo>
                    <a:lnTo>
                      <a:pt x="0" y="92"/>
                    </a:lnTo>
                    <a:lnTo>
                      <a:pt x="0" y="160"/>
                    </a:lnTo>
                    <a:lnTo>
                      <a:pt x="0" y="160"/>
                    </a:lnTo>
                    <a:lnTo>
                      <a:pt x="0" y="160"/>
                    </a:lnTo>
                    <a:lnTo>
                      <a:pt x="23" y="206"/>
                    </a:lnTo>
                    <a:lnTo>
                      <a:pt x="46" y="251"/>
                    </a:lnTo>
                    <a:lnTo>
                      <a:pt x="91" y="274"/>
                    </a:lnTo>
                    <a:lnTo>
                      <a:pt x="137" y="297"/>
                    </a:lnTo>
                    <a:lnTo>
                      <a:pt x="137" y="297"/>
                    </a:lnTo>
                    <a:lnTo>
                      <a:pt x="137" y="297"/>
                    </a:lnTo>
                    <a:lnTo>
                      <a:pt x="160" y="297"/>
                    </a:lnTo>
                    <a:lnTo>
                      <a:pt x="137" y="0"/>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2285;p44"/>
              <p:cNvSpPr/>
              <p:nvPr/>
            </p:nvSpPr>
            <p:spPr>
              <a:xfrm>
                <a:off x="2812557" y="623423"/>
                <a:ext cx="14545" cy="25782"/>
              </a:xfrm>
              <a:custGeom>
                <a:avLst/>
                <a:gdLst/>
                <a:ahLst/>
                <a:cxnLst/>
                <a:rect l="l" t="t" r="r" b="b"/>
                <a:pathLst>
                  <a:path w="161" h="298" extrusionOk="0">
                    <a:moveTo>
                      <a:pt x="0" y="1"/>
                    </a:moveTo>
                    <a:lnTo>
                      <a:pt x="23" y="297"/>
                    </a:lnTo>
                    <a:lnTo>
                      <a:pt x="69" y="274"/>
                    </a:lnTo>
                    <a:lnTo>
                      <a:pt x="114" y="252"/>
                    </a:lnTo>
                    <a:lnTo>
                      <a:pt x="137" y="206"/>
                    </a:lnTo>
                    <a:lnTo>
                      <a:pt x="160" y="138"/>
                    </a:lnTo>
                    <a:lnTo>
                      <a:pt x="137" y="92"/>
                    </a:lnTo>
                    <a:lnTo>
                      <a:pt x="114" y="46"/>
                    </a:lnTo>
                    <a:lnTo>
                      <a:pt x="69" y="24"/>
                    </a:lnTo>
                    <a:lnTo>
                      <a:pt x="0" y="1"/>
                    </a:lnTo>
                    <a:close/>
                  </a:path>
                </a:pathLst>
              </a:custGeom>
              <a:solidFill>
                <a:srgbClr val="292E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2286;p44"/>
              <p:cNvSpPr/>
              <p:nvPr/>
            </p:nvSpPr>
            <p:spPr>
              <a:xfrm>
                <a:off x="2812557" y="623423"/>
                <a:ext cx="14545" cy="25782"/>
              </a:xfrm>
              <a:custGeom>
                <a:avLst/>
                <a:gdLst/>
                <a:ahLst/>
                <a:cxnLst/>
                <a:rect l="l" t="t" r="r" b="b"/>
                <a:pathLst>
                  <a:path w="161" h="298" fill="none" extrusionOk="0">
                    <a:moveTo>
                      <a:pt x="0" y="1"/>
                    </a:moveTo>
                    <a:lnTo>
                      <a:pt x="0" y="1"/>
                    </a:lnTo>
                    <a:lnTo>
                      <a:pt x="0" y="1"/>
                    </a:lnTo>
                    <a:lnTo>
                      <a:pt x="0" y="1"/>
                    </a:lnTo>
                    <a:lnTo>
                      <a:pt x="0" y="1"/>
                    </a:lnTo>
                    <a:lnTo>
                      <a:pt x="0" y="1"/>
                    </a:lnTo>
                    <a:lnTo>
                      <a:pt x="23" y="297"/>
                    </a:lnTo>
                    <a:lnTo>
                      <a:pt x="23" y="297"/>
                    </a:lnTo>
                    <a:lnTo>
                      <a:pt x="69" y="274"/>
                    </a:lnTo>
                    <a:lnTo>
                      <a:pt x="114" y="252"/>
                    </a:lnTo>
                    <a:lnTo>
                      <a:pt x="137" y="206"/>
                    </a:lnTo>
                    <a:lnTo>
                      <a:pt x="160" y="138"/>
                    </a:lnTo>
                    <a:lnTo>
                      <a:pt x="160" y="138"/>
                    </a:lnTo>
                    <a:lnTo>
                      <a:pt x="160" y="138"/>
                    </a:lnTo>
                    <a:lnTo>
                      <a:pt x="137" y="92"/>
                    </a:lnTo>
                    <a:lnTo>
                      <a:pt x="114" y="46"/>
                    </a:lnTo>
                    <a:lnTo>
                      <a:pt x="69" y="24"/>
                    </a:lnTo>
                    <a:lnTo>
                      <a:pt x="0" y="1"/>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2287;p44"/>
              <p:cNvSpPr/>
              <p:nvPr/>
            </p:nvSpPr>
            <p:spPr>
              <a:xfrm>
                <a:off x="2750762" y="217003"/>
                <a:ext cx="704672" cy="1061570"/>
              </a:xfrm>
              <a:custGeom>
                <a:avLst/>
                <a:gdLst/>
                <a:ahLst/>
                <a:cxnLst/>
                <a:rect l="l" t="t" r="r" b="b"/>
                <a:pathLst>
                  <a:path w="7800" h="12270" extrusionOk="0">
                    <a:moveTo>
                      <a:pt x="6659" y="594"/>
                    </a:moveTo>
                    <a:lnTo>
                      <a:pt x="7480" y="11358"/>
                    </a:lnTo>
                    <a:lnTo>
                      <a:pt x="6636" y="10537"/>
                    </a:lnTo>
                    <a:lnTo>
                      <a:pt x="6568" y="10491"/>
                    </a:lnTo>
                    <a:lnTo>
                      <a:pt x="6500" y="10491"/>
                    </a:lnTo>
                    <a:lnTo>
                      <a:pt x="6454" y="10514"/>
                    </a:lnTo>
                    <a:lnTo>
                      <a:pt x="6408" y="10559"/>
                    </a:lnTo>
                    <a:lnTo>
                      <a:pt x="5929" y="11358"/>
                    </a:lnTo>
                    <a:lnTo>
                      <a:pt x="5291" y="10742"/>
                    </a:lnTo>
                    <a:lnTo>
                      <a:pt x="5245" y="10696"/>
                    </a:lnTo>
                    <a:lnTo>
                      <a:pt x="5177" y="10696"/>
                    </a:lnTo>
                    <a:lnTo>
                      <a:pt x="5131" y="10719"/>
                    </a:lnTo>
                    <a:lnTo>
                      <a:pt x="5086" y="10765"/>
                    </a:lnTo>
                    <a:lnTo>
                      <a:pt x="4402" y="11722"/>
                    </a:lnTo>
                    <a:lnTo>
                      <a:pt x="3626" y="11038"/>
                    </a:lnTo>
                    <a:lnTo>
                      <a:pt x="3581" y="11016"/>
                    </a:lnTo>
                    <a:lnTo>
                      <a:pt x="3444" y="11016"/>
                    </a:lnTo>
                    <a:lnTo>
                      <a:pt x="3421" y="11061"/>
                    </a:lnTo>
                    <a:lnTo>
                      <a:pt x="2965" y="11745"/>
                    </a:lnTo>
                    <a:lnTo>
                      <a:pt x="2144" y="11152"/>
                    </a:lnTo>
                    <a:lnTo>
                      <a:pt x="2098" y="11130"/>
                    </a:lnTo>
                    <a:lnTo>
                      <a:pt x="2053" y="11130"/>
                    </a:lnTo>
                    <a:lnTo>
                      <a:pt x="2007" y="11152"/>
                    </a:lnTo>
                    <a:lnTo>
                      <a:pt x="1961" y="11175"/>
                    </a:lnTo>
                    <a:lnTo>
                      <a:pt x="1229" y="11837"/>
                    </a:lnTo>
                    <a:lnTo>
                      <a:pt x="1209" y="11631"/>
                    </a:lnTo>
                    <a:lnTo>
                      <a:pt x="684" y="5383"/>
                    </a:lnTo>
                    <a:lnTo>
                      <a:pt x="411" y="2122"/>
                    </a:lnTo>
                    <a:lnTo>
                      <a:pt x="320" y="1073"/>
                    </a:lnTo>
                    <a:lnTo>
                      <a:pt x="316" y="1029"/>
                    </a:lnTo>
                    <a:lnTo>
                      <a:pt x="316" y="1029"/>
                    </a:lnTo>
                    <a:lnTo>
                      <a:pt x="1346" y="2076"/>
                    </a:lnTo>
                    <a:lnTo>
                      <a:pt x="1391" y="2122"/>
                    </a:lnTo>
                    <a:lnTo>
                      <a:pt x="1460" y="2122"/>
                    </a:lnTo>
                    <a:lnTo>
                      <a:pt x="1528" y="2099"/>
                    </a:lnTo>
                    <a:lnTo>
                      <a:pt x="1574" y="2053"/>
                    </a:lnTo>
                    <a:lnTo>
                      <a:pt x="2121" y="913"/>
                    </a:lnTo>
                    <a:lnTo>
                      <a:pt x="3102" y="1962"/>
                    </a:lnTo>
                    <a:lnTo>
                      <a:pt x="3170" y="2008"/>
                    </a:lnTo>
                    <a:lnTo>
                      <a:pt x="3239" y="2008"/>
                    </a:lnTo>
                    <a:lnTo>
                      <a:pt x="3307" y="1985"/>
                    </a:lnTo>
                    <a:lnTo>
                      <a:pt x="3330" y="1917"/>
                    </a:lnTo>
                    <a:lnTo>
                      <a:pt x="3763" y="845"/>
                    </a:lnTo>
                    <a:lnTo>
                      <a:pt x="4424" y="1939"/>
                    </a:lnTo>
                    <a:lnTo>
                      <a:pt x="4493" y="1985"/>
                    </a:lnTo>
                    <a:lnTo>
                      <a:pt x="4561" y="2008"/>
                    </a:lnTo>
                    <a:lnTo>
                      <a:pt x="4630" y="1985"/>
                    </a:lnTo>
                    <a:lnTo>
                      <a:pt x="4675" y="1917"/>
                    </a:lnTo>
                    <a:lnTo>
                      <a:pt x="5200" y="913"/>
                    </a:lnTo>
                    <a:lnTo>
                      <a:pt x="5747" y="1689"/>
                    </a:lnTo>
                    <a:lnTo>
                      <a:pt x="5793" y="1734"/>
                    </a:lnTo>
                    <a:lnTo>
                      <a:pt x="5861" y="1757"/>
                    </a:lnTo>
                    <a:lnTo>
                      <a:pt x="5929" y="1734"/>
                    </a:lnTo>
                    <a:lnTo>
                      <a:pt x="5975" y="1689"/>
                    </a:lnTo>
                    <a:lnTo>
                      <a:pt x="6659" y="594"/>
                    </a:lnTo>
                    <a:close/>
                    <a:moveTo>
                      <a:pt x="6750" y="1"/>
                    </a:moveTo>
                    <a:lnTo>
                      <a:pt x="6705" y="24"/>
                    </a:lnTo>
                    <a:lnTo>
                      <a:pt x="6659" y="47"/>
                    </a:lnTo>
                    <a:lnTo>
                      <a:pt x="6636" y="69"/>
                    </a:lnTo>
                    <a:lnTo>
                      <a:pt x="5861" y="1346"/>
                    </a:lnTo>
                    <a:lnTo>
                      <a:pt x="5291" y="548"/>
                    </a:lnTo>
                    <a:lnTo>
                      <a:pt x="5223" y="503"/>
                    </a:lnTo>
                    <a:lnTo>
                      <a:pt x="5154" y="480"/>
                    </a:lnTo>
                    <a:lnTo>
                      <a:pt x="5086" y="503"/>
                    </a:lnTo>
                    <a:lnTo>
                      <a:pt x="5040" y="571"/>
                    </a:lnTo>
                    <a:lnTo>
                      <a:pt x="4538" y="1574"/>
                    </a:lnTo>
                    <a:lnTo>
                      <a:pt x="3854" y="457"/>
                    </a:lnTo>
                    <a:lnTo>
                      <a:pt x="3786" y="389"/>
                    </a:lnTo>
                    <a:lnTo>
                      <a:pt x="3717" y="389"/>
                    </a:lnTo>
                    <a:lnTo>
                      <a:pt x="3649" y="411"/>
                    </a:lnTo>
                    <a:lnTo>
                      <a:pt x="3603" y="480"/>
                    </a:lnTo>
                    <a:lnTo>
                      <a:pt x="3147" y="1597"/>
                    </a:lnTo>
                    <a:lnTo>
                      <a:pt x="2190" y="571"/>
                    </a:lnTo>
                    <a:lnTo>
                      <a:pt x="2121" y="548"/>
                    </a:lnTo>
                    <a:lnTo>
                      <a:pt x="2053" y="525"/>
                    </a:lnTo>
                    <a:lnTo>
                      <a:pt x="1984" y="571"/>
                    </a:lnTo>
                    <a:lnTo>
                      <a:pt x="1961" y="617"/>
                    </a:lnTo>
                    <a:lnTo>
                      <a:pt x="1414" y="1734"/>
                    </a:lnTo>
                    <a:lnTo>
                      <a:pt x="251" y="571"/>
                    </a:lnTo>
                    <a:lnTo>
                      <a:pt x="183" y="525"/>
                    </a:lnTo>
                    <a:lnTo>
                      <a:pt x="92" y="525"/>
                    </a:lnTo>
                    <a:lnTo>
                      <a:pt x="23" y="594"/>
                    </a:lnTo>
                    <a:lnTo>
                      <a:pt x="0" y="662"/>
                    </a:lnTo>
                    <a:lnTo>
                      <a:pt x="0" y="685"/>
                    </a:lnTo>
                    <a:lnTo>
                      <a:pt x="46" y="1324"/>
                    </a:lnTo>
                    <a:lnTo>
                      <a:pt x="981" y="12133"/>
                    </a:lnTo>
                    <a:lnTo>
                      <a:pt x="1004" y="12201"/>
                    </a:lnTo>
                    <a:lnTo>
                      <a:pt x="1072" y="12247"/>
                    </a:lnTo>
                    <a:lnTo>
                      <a:pt x="1141" y="12270"/>
                    </a:lnTo>
                    <a:lnTo>
                      <a:pt x="1209" y="12224"/>
                    </a:lnTo>
                    <a:lnTo>
                      <a:pt x="2076" y="11449"/>
                    </a:lnTo>
                    <a:lnTo>
                      <a:pt x="2896" y="12065"/>
                    </a:lnTo>
                    <a:lnTo>
                      <a:pt x="2965" y="12087"/>
                    </a:lnTo>
                    <a:lnTo>
                      <a:pt x="3010" y="12087"/>
                    </a:lnTo>
                    <a:lnTo>
                      <a:pt x="3056" y="12065"/>
                    </a:lnTo>
                    <a:lnTo>
                      <a:pt x="3102" y="12019"/>
                    </a:lnTo>
                    <a:lnTo>
                      <a:pt x="3558" y="11358"/>
                    </a:lnTo>
                    <a:lnTo>
                      <a:pt x="4333" y="12042"/>
                    </a:lnTo>
                    <a:lnTo>
                      <a:pt x="4379" y="12087"/>
                    </a:lnTo>
                    <a:lnTo>
                      <a:pt x="4447" y="12087"/>
                    </a:lnTo>
                    <a:lnTo>
                      <a:pt x="4493" y="12065"/>
                    </a:lnTo>
                    <a:lnTo>
                      <a:pt x="4538" y="12019"/>
                    </a:lnTo>
                    <a:lnTo>
                      <a:pt x="5223" y="11061"/>
                    </a:lnTo>
                    <a:lnTo>
                      <a:pt x="5861" y="11677"/>
                    </a:lnTo>
                    <a:lnTo>
                      <a:pt x="5929" y="11722"/>
                    </a:lnTo>
                    <a:lnTo>
                      <a:pt x="5975" y="11722"/>
                    </a:lnTo>
                    <a:lnTo>
                      <a:pt x="6043" y="11700"/>
                    </a:lnTo>
                    <a:lnTo>
                      <a:pt x="6089" y="11654"/>
                    </a:lnTo>
                    <a:lnTo>
                      <a:pt x="6568" y="10856"/>
                    </a:lnTo>
                    <a:lnTo>
                      <a:pt x="7549" y="11814"/>
                    </a:lnTo>
                    <a:lnTo>
                      <a:pt x="7640" y="11859"/>
                    </a:lnTo>
                    <a:lnTo>
                      <a:pt x="7708" y="11836"/>
                    </a:lnTo>
                    <a:lnTo>
                      <a:pt x="7777" y="11791"/>
                    </a:lnTo>
                    <a:lnTo>
                      <a:pt x="7799" y="11700"/>
                    </a:lnTo>
                    <a:lnTo>
                      <a:pt x="6910" y="138"/>
                    </a:lnTo>
                    <a:lnTo>
                      <a:pt x="6887" y="92"/>
                    </a:lnTo>
                    <a:lnTo>
                      <a:pt x="6864" y="69"/>
                    </a:lnTo>
                    <a:lnTo>
                      <a:pt x="6842" y="24"/>
                    </a:lnTo>
                    <a:lnTo>
                      <a:pt x="6796" y="24"/>
                    </a:lnTo>
                    <a:lnTo>
                      <a:pt x="6750" y="1"/>
                    </a:lnTo>
                    <a:close/>
                  </a:path>
                </a:pathLst>
              </a:custGeom>
              <a:solidFill>
                <a:srgbClr val="0C0E1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2288;p44"/>
              <p:cNvSpPr/>
              <p:nvPr/>
            </p:nvSpPr>
            <p:spPr>
              <a:xfrm>
                <a:off x="4971660" y="154991"/>
                <a:ext cx="640799" cy="599826"/>
              </a:xfrm>
              <a:custGeom>
                <a:avLst/>
                <a:gdLst/>
                <a:ahLst/>
                <a:cxnLst/>
                <a:rect l="l" t="t" r="r" b="b"/>
                <a:pathLst>
                  <a:path w="7093" h="6933" extrusionOk="0">
                    <a:moveTo>
                      <a:pt x="6545" y="0"/>
                    </a:moveTo>
                    <a:lnTo>
                      <a:pt x="5588" y="844"/>
                    </a:lnTo>
                    <a:lnTo>
                      <a:pt x="4653" y="183"/>
                    </a:lnTo>
                    <a:lnTo>
                      <a:pt x="4128" y="981"/>
                    </a:lnTo>
                    <a:lnTo>
                      <a:pt x="3216" y="183"/>
                    </a:lnTo>
                    <a:lnTo>
                      <a:pt x="2463" y="1277"/>
                    </a:lnTo>
                    <a:lnTo>
                      <a:pt x="1688" y="525"/>
                    </a:lnTo>
                    <a:lnTo>
                      <a:pt x="1118" y="1483"/>
                    </a:lnTo>
                    <a:lnTo>
                      <a:pt x="0" y="411"/>
                    </a:lnTo>
                    <a:lnTo>
                      <a:pt x="479" y="6796"/>
                    </a:lnTo>
                    <a:lnTo>
                      <a:pt x="502" y="6796"/>
                    </a:lnTo>
                    <a:lnTo>
                      <a:pt x="548" y="6819"/>
                    </a:lnTo>
                    <a:lnTo>
                      <a:pt x="593" y="6842"/>
                    </a:lnTo>
                    <a:lnTo>
                      <a:pt x="616" y="6887"/>
                    </a:lnTo>
                    <a:lnTo>
                      <a:pt x="639" y="6933"/>
                    </a:lnTo>
                    <a:lnTo>
                      <a:pt x="5998" y="6682"/>
                    </a:lnTo>
                    <a:lnTo>
                      <a:pt x="6226" y="6682"/>
                    </a:lnTo>
                    <a:lnTo>
                      <a:pt x="6591" y="6705"/>
                    </a:lnTo>
                    <a:lnTo>
                      <a:pt x="6956" y="6751"/>
                    </a:lnTo>
                    <a:lnTo>
                      <a:pt x="6979" y="6705"/>
                    </a:lnTo>
                    <a:lnTo>
                      <a:pt x="7001" y="6659"/>
                    </a:lnTo>
                    <a:lnTo>
                      <a:pt x="7047" y="6637"/>
                    </a:lnTo>
                    <a:lnTo>
                      <a:pt x="7093" y="6637"/>
                    </a:lnTo>
                    <a:lnTo>
                      <a:pt x="6545" y="0"/>
                    </a:lnTo>
                    <a:close/>
                  </a:path>
                </a:pathLst>
              </a:custGeom>
              <a:solidFill>
                <a:srgbClr val="FBFE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2289;p44"/>
              <p:cNvSpPr/>
              <p:nvPr/>
            </p:nvSpPr>
            <p:spPr>
              <a:xfrm>
                <a:off x="4971660" y="-59209"/>
                <a:ext cx="640799" cy="599826"/>
              </a:xfrm>
              <a:custGeom>
                <a:avLst/>
                <a:gdLst/>
                <a:ahLst/>
                <a:cxnLst/>
                <a:rect l="l" t="t" r="r" b="b"/>
                <a:pathLst>
                  <a:path w="7093" h="6933" fill="none" extrusionOk="0">
                    <a:moveTo>
                      <a:pt x="6545" y="0"/>
                    </a:moveTo>
                    <a:lnTo>
                      <a:pt x="5588" y="844"/>
                    </a:lnTo>
                    <a:lnTo>
                      <a:pt x="4653" y="183"/>
                    </a:lnTo>
                    <a:lnTo>
                      <a:pt x="4128" y="981"/>
                    </a:lnTo>
                    <a:lnTo>
                      <a:pt x="3216" y="183"/>
                    </a:lnTo>
                    <a:lnTo>
                      <a:pt x="2463" y="1277"/>
                    </a:lnTo>
                    <a:lnTo>
                      <a:pt x="1688" y="525"/>
                    </a:lnTo>
                    <a:lnTo>
                      <a:pt x="1118" y="1483"/>
                    </a:lnTo>
                    <a:lnTo>
                      <a:pt x="0" y="411"/>
                    </a:lnTo>
                    <a:lnTo>
                      <a:pt x="479" y="6796"/>
                    </a:lnTo>
                    <a:lnTo>
                      <a:pt x="479" y="6796"/>
                    </a:lnTo>
                    <a:lnTo>
                      <a:pt x="479" y="6796"/>
                    </a:lnTo>
                    <a:lnTo>
                      <a:pt x="502" y="6796"/>
                    </a:lnTo>
                    <a:lnTo>
                      <a:pt x="502" y="6796"/>
                    </a:lnTo>
                    <a:lnTo>
                      <a:pt x="548" y="6819"/>
                    </a:lnTo>
                    <a:lnTo>
                      <a:pt x="593" y="6842"/>
                    </a:lnTo>
                    <a:lnTo>
                      <a:pt x="616" y="6887"/>
                    </a:lnTo>
                    <a:lnTo>
                      <a:pt x="639" y="6933"/>
                    </a:lnTo>
                    <a:lnTo>
                      <a:pt x="639" y="6933"/>
                    </a:lnTo>
                    <a:lnTo>
                      <a:pt x="639" y="6933"/>
                    </a:lnTo>
                    <a:lnTo>
                      <a:pt x="5998" y="6682"/>
                    </a:lnTo>
                    <a:lnTo>
                      <a:pt x="5998" y="6682"/>
                    </a:lnTo>
                    <a:lnTo>
                      <a:pt x="6226" y="6682"/>
                    </a:lnTo>
                    <a:lnTo>
                      <a:pt x="6226" y="6682"/>
                    </a:lnTo>
                    <a:lnTo>
                      <a:pt x="6591" y="6705"/>
                    </a:lnTo>
                    <a:lnTo>
                      <a:pt x="6956" y="6751"/>
                    </a:lnTo>
                    <a:lnTo>
                      <a:pt x="6956" y="6751"/>
                    </a:lnTo>
                    <a:lnTo>
                      <a:pt x="6956" y="6751"/>
                    </a:lnTo>
                    <a:lnTo>
                      <a:pt x="6956" y="6751"/>
                    </a:lnTo>
                    <a:lnTo>
                      <a:pt x="6979" y="6705"/>
                    </a:lnTo>
                    <a:lnTo>
                      <a:pt x="7001" y="6659"/>
                    </a:lnTo>
                    <a:lnTo>
                      <a:pt x="7047" y="6637"/>
                    </a:lnTo>
                    <a:lnTo>
                      <a:pt x="7093" y="6637"/>
                    </a:lnTo>
                    <a:lnTo>
                      <a:pt x="7093" y="6637"/>
                    </a:lnTo>
                    <a:lnTo>
                      <a:pt x="6545" y="0"/>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2290;p44"/>
              <p:cNvSpPr/>
              <p:nvPr/>
            </p:nvSpPr>
            <p:spPr>
              <a:xfrm>
                <a:off x="5017025" y="511926"/>
                <a:ext cx="630500" cy="678954"/>
              </a:xfrm>
              <a:custGeom>
                <a:avLst/>
                <a:gdLst/>
                <a:ahLst/>
                <a:cxnLst/>
                <a:rect l="l" t="t" r="r" b="b"/>
                <a:pathLst>
                  <a:path w="6979" h="5291" extrusionOk="0">
                    <a:moveTo>
                      <a:pt x="5496" y="0"/>
                    </a:moveTo>
                    <a:lnTo>
                      <a:pt x="137" y="251"/>
                    </a:lnTo>
                    <a:lnTo>
                      <a:pt x="137" y="297"/>
                    </a:lnTo>
                    <a:lnTo>
                      <a:pt x="91" y="342"/>
                    </a:lnTo>
                    <a:lnTo>
                      <a:pt x="46" y="388"/>
                    </a:lnTo>
                    <a:lnTo>
                      <a:pt x="0" y="411"/>
                    </a:lnTo>
                    <a:lnTo>
                      <a:pt x="365" y="5291"/>
                    </a:lnTo>
                    <a:lnTo>
                      <a:pt x="1277" y="3831"/>
                    </a:lnTo>
                    <a:lnTo>
                      <a:pt x="1961" y="4812"/>
                    </a:lnTo>
                    <a:lnTo>
                      <a:pt x="2577" y="3580"/>
                    </a:lnTo>
                    <a:lnTo>
                      <a:pt x="3398" y="4903"/>
                    </a:lnTo>
                    <a:lnTo>
                      <a:pt x="3922" y="3558"/>
                    </a:lnTo>
                    <a:lnTo>
                      <a:pt x="5063" y="4766"/>
                    </a:lnTo>
                    <a:lnTo>
                      <a:pt x="5701" y="3466"/>
                    </a:lnTo>
                    <a:lnTo>
                      <a:pt x="6978" y="4789"/>
                    </a:lnTo>
                    <a:lnTo>
                      <a:pt x="6613" y="228"/>
                    </a:lnTo>
                    <a:lnTo>
                      <a:pt x="6568" y="228"/>
                    </a:lnTo>
                    <a:lnTo>
                      <a:pt x="6522" y="205"/>
                    </a:lnTo>
                    <a:lnTo>
                      <a:pt x="6477" y="160"/>
                    </a:lnTo>
                    <a:lnTo>
                      <a:pt x="6454" y="114"/>
                    </a:lnTo>
                    <a:lnTo>
                      <a:pt x="6454" y="69"/>
                    </a:lnTo>
                    <a:lnTo>
                      <a:pt x="6089" y="23"/>
                    </a:lnTo>
                    <a:lnTo>
                      <a:pt x="5724" y="0"/>
                    </a:lnTo>
                    <a:close/>
                  </a:path>
                </a:pathLst>
              </a:custGeom>
              <a:solidFill>
                <a:srgbClr val="B6D7A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2291;p44"/>
              <p:cNvSpPr/>
              <p:nvPr/>
            </p:nvSpPr>
            <p:spPr>
              <a:xfrm>
                <a:off x="5017025" y="518895"/>
                <a:ext cx="630500" cy="720581"/>
              </a:xfrm>
              <a:custGeom>
                <a:avLst/>
                <a:gdLst/>
                <a:ahLst/>
                <a:cxnLst/>
                <a:rect l="l" t="t" r="r" b="b"/>
                <a:pathLst>
                  <a:path w="6979" h="5291" fill="none" extrusionOk="0">
                    <a:moveTo>
                      <a:pt x="5724" y="0"/>
                    </a:moveTo>
                    <a:lnTo>
                      <a:pt x="5724" y="0"/>
                    </a:lnTo>
                    <a:lnTo>
                      <a:pt x="5496" y="0"/>
                    </a:lnTo>
                    <a:lnTo>
                      <a:pt x="137" y="251"/>
                    </a:lnTo>
                    <a:lnTo>
                      <a:pt x="137" y="251"/>
                    </a:lnTo>
                    <a:lnTo>
                      <a:pt x="137" y="297"/>
                    </a:lnTo>
                    <a:lnTo>
                      <a:pt x="91" y="342"/>
                    </a:lnTo>
                    <a:lnTo>
                      <a:pt x="46" y="388"/>
                    </a:lnTo>
                    <a:lnTo>
                      <a:pt x="0" y="411"/>
                    </a:lnTo>
                    <a:lnTo>
                      <a:pt x="365" y="5291"/>
                    </a:lnTo>
                    <a:lnTo>
                      <a:pt x="1277" y="3831"/>
                    </a:lnTo>
                    <a:lnTo>
                      <a:pt x="1961" y="4812"/>
                    </a:lnTo>
                    <a:lnTo>
                      <a:pt x="2577" y="3580"/>
                    </a:lnTo>
                    <a:lnTo>
                      <a:pt x="3398" y="4903"/>
                    </a:lnTo>
                    <a:lnTo>
                      <a:pt x="3922" y="3558"/>
                    </a:lnTo>
                    <a:lnTo>
                      <a:pt x="5063" y="4766"/>
                    </a:lnTo>
                    <a:lnTo>
                      <a:pt x="5701" y="3466"/>
                    </a:lnTo>
                    <a:lnTo>
                      <a:pt x="6978" y="4789"/>
                    </a:lnTo>
                    <a:lnTo>
                      <a:pt x="6978" y="4789"/>
                    </a:lnTo>
                    <a:lnTo>
                      <a:pt x="6613" y="228"/>
                    </a:lnTo>
                    <a:lnTo>
                      <a:pt x="6613" y="228"/>
                    </a:lnTo>
                    <a:lnTo>
                      <a:pt x="6568" y="228"/>
                    </a:lnTo>
                    <a:lnTo>
                      <a:pt x="6568" y="228"/>
                    </a:lnTo>
                    <a:lnTo>
                      <a:pt x="6522" y="205"/>
                    </a:lnTo>
                    <a:lnTo>
                      <a:pt x="6477" y="160"/>
                    </a:lnTo>
                    <a:lnTo>
                      <a:pt x="6454" y="114"/>
                    </a:lnTo>
                    <a:lnTo>
                      <a:pt x="6454" y="69"/>
                    </a:lnTo>
                    <a:lnTo>
                      <a:pt x="6454" y="69"/>
                    </a:lnTo>
                    <a:lnTo>
                      <a:pt x="6089" y="23"/>
                    </a:lnTo>
                    <a:lnTo>
                      <a:pt x="5724" y="0"/>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 name="Google Shape;2292;p44"/>
              <p:cNvSpPr/>
              <p:nvPr/>
            </p:nvSpPr>
            <p:spPr>
              <a:xfrm>
                <a:off x="5014935" y="528771"/>
                <a:ext cx="14455" cy="25696"/>
              </a:xfrm>
              <a:custGeom>
                <a:avLst/>
                <a:gdLst/>
                <a:ahLst/>
                <a:cxnLst/>
                <a:rect l="l" t="t" r="r" b="b"/>
                <a:pathLst>
                  <a:path w="160" h="297" extrusionOk="0">
                    <a:moveTo>
                      <a:pt x="0" y="0"/>
                    </a:moveTo>
                    <a:lnTo>
                      <a:pt x="23" y="297"/>
                    </a:lnTo>
                    <a:lnTo>
                      <a:pt x="69" y="274"/>
                    </a:lnTo>
                    <a:lnTo>
                      <a:pt x="114" y="228"/>
                    </a:lnTo>
                    <a:lnTo>
                      <a:pt x="160" y="183"/>
                    </a:lnTo>
                    <a:lnTo>
                      <a:pt x="160" y="137"/>
                    </a:lnTo>
                    <a:lnTo>
                      <a:pt x="137" y="91"/>
                    </a:lnTo>
                    <a:lnTo>
                      <a:pt x="114" y="46"/>
                    </a:lnTo>
                    <a:lnTo>
                      <a:pt x="69" y="23"/>
                    </a:lnTo>
                    <a:lnTo>
                      <a:pt x="23" y="0"/>
                    </a:lnTo>
                    <a:close/>
                  </a:path>
                </a:pathLst>
              </a:custGeom>
              <a:solidFill>
                <a:srgbClr val="292E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 name="Google Shape;2293;p44"/>
              <p:cNvSpPr/>
              <p:nvPr/>
            </p:nvSpPr>
            <p:spPr>
              <a:xfrm>
                <a:off x="5014935" y="528771"/>
                <a:ext cx="14455" cy="25696"/>
              </a:xfrm>
              <a:custGeom>
                <a:avLst/>
                <a:gdLst/>
                <a:ahLst/>
                <a:cxnLst/>
                <a:rect l="l" t="t" r="r" b="b"/>
                <a:pathLst>
                  <a:path w="160" h="297" fill="none" extrusionOk="0">
                    <a:moveTo>
                      <a:pt x="23" y="0"/>
                    </a:moveTo>
                    <a:lnTo>
                      <a:pt x="23" y="0"/>
                    </a:lnTo>
                    <a:lnTo>
                      <a:pt x="0" y="0"/>
                    </a:lnTo>
                    <a:lnTo>
                      <a:pt x="0" y="0"/>
                    </a:lnTo>
                    <a:lnTo>
                      <a:pt x="23" y="297"/>
                    </a:lnTo>
                    <a:lnTo>
                      <a:pt x="23" y="297"/>
                    </a:lnTo>
                    <a:lnTo>
                      <a:pt x="69" y="274"/>
                    </a:lnTo>
                    <a:lnTo>
                      <a:pt x="114" y="228"/>
                    </a:lnTo>
                    <a:lnTo>
                      <a:pt x="160" y="183"/>
                    </a:lnTo>
                    <a:lnTo>
                      <a:pt x="160" y="137"/>
                    </a:lnTo>
                    <a:lnTo>
                      <a:pt x="160" y="137"/>
                    </a:lnTo>
                    <a:lnTo>
                      <a:pt x="160" y="137"/>
                    </a:lnTo>
                    <a:lnTo>
                      <a:pt x="160" y="137"/>
                    </a:lnTo>
                    <a:lnTo>
                      <a:pt x="137" y="91"/>
                    </a:lnTo>
                    <a:lnTo>
                      <a:pt x="114" y="46"/>
                    </a:lnTo>
                    <a:lnTo>
                      <a:pt x="69" y="23"/>
                    </a:lnTo>
                    <a:lnTo>
                      <a:pt x="23" y="0"/>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2294;p44"/>
              <p:cNvSpPr/>
              <p:nvPr/>
            </p:nvSpPr>
            <p:spPr>
              <a:xfrm>
                <a:off x="5599995" y="514928"/>
                <a:ext cx="14545" cy="23792"/>
              </a:xfrm>
              <a:custGeom>
                <a:avLst/>
                <a:gdLst/>
                <a:ahLst/>
                <a:cxnLst/>
                <a:rect l="l" t="t" r="r" b="b"/>
                <a:pathLst>
                  <a:path w="161" h="275" extrusionOk="0">
                    <a:moveTo>
                      <a:pt x="92" y="1"/>
                    </a:moveTo>
                    <a:lnTo>
                      <a:pt x="46" y="23"/>
                    </a:lnTo>
                    <a:lnTo>
                      <a:pt x="24" y="69"/>
                    </a:lnTo>
                    <a:lnTo>
                      <a:pt x="1" y="115"/>
                    </a:lnTo>
                    <a:lnTo>
                      <a:pt x="1" y="160"/>
                    </a:lnTo>
                    <a:lnTo>
                      <a:pt x="24" y="206"/>
                    </a:lnTo>
                    <a:lnTo>
                      <a:pt x="69" y="251"/>
                    </a:lnTo>
                    <a:lnTo>
                      <a:pt x="115" y="274"/>
                    </a:lnTo>
                    <a:lnTo>
                      <a:pt x="160" y="274"/>
                    </a:lnTo>
                    <a:lnTo>
                      <a:pt x="138" y="1"/>
                    </a:lnTo>
                    <a:close/>
                  </a:path>
                </a:pathLst>
              </a:custGeom>
              <a:solidFill>
                <a:srgbClr val="292E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2295;p44"/>
              <p:cNvSpPr/>
              <p:nvPr/>
            </p:nvSpPr>
            <p:spPr>
              <a:xfrm>
                <a:off x="5599995" y="514928"/>
                <a:ext cx="14545" cy="23792"/>
              </a:xfrm>
              <a:custGeom>
                <a:avLst/>
                <a:gdLst/>
                <a:ahLst/>
                <a:cxnLst/>
                <a:rect l="l" t="t" r="r" b="b"/>
                <a:pathLst>
                  <a:path w="161" h="275" fill="none" extrusionOk="0">
                    <a:moveTo>
                      <a:pt x="138" y="1"/>
                    </a:moveTo>
                    <a:lnTo>
                      <a:pt x="138" y="1"/>
                    </a:lnTo>
                    <a:lnTo>
                      <a:pt x="92" y="1"/>
                    </a:lnTo>
                    <a:lnTo>
                      <a:pt x="46" y="23"/>
                    </a:lnTo>
                    <a:lnTo>
                      <a:pt x="24" y="69"/>
                    </a:lnTo>
                    <a:lnTo>
                      <a:pt x="1" y="115"/>
                    </a:lnTo>
                    <a:lnTo>
                      <a:pt x="1" y="115"/>
                    </a:lnTo>
                    <a:lnTo>
                      <a:pt x="1" y="115"/>
                    </a:lnTo>
                    <a:lnTo>
                      <a:pt x="1" y="115"/>
                    </a:lnTo>
                    <a:lnTo>
                      <a:pt x="1" y="160"/>
                    </a:lnTo>
                    <a:lnTo>
                      <a:pt x="24" y="206"/>
                    </a:lnTo>
                    <a:lnTo>
                      <a:pt x="69" y="251"/>
                    </a:lnTo>
                    <a:lnTo>
                      <a:pt x="115" y="274"/>
                    </a:lnTo>
                    <a:lnTo>
                      <a:pt x="115" y="274"/>
                    </a:lnTo>
                    <a:lnTo>
                      <a:pt x="160" y="274"/>
                    </a:lnTo>
                    <a:lnTo>
                      <a:pt x="160" y="274"/>
                    </a:lnTo>
                    <a:lnTo>
                      <a:pt x="138" y="1"/>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2296;p44"/>
              <p:cNvSpPr/>
              <p:nvPr/>
            </p:nvSpPr>
            <p:spPr>
              <a:xfrm>
                <a:off x="4959284" y="143138"/>
                <a:ext cx="702594" cy="1059580"/>
              </a:xfrm>
              <a:custGeom>
                <a:avLst/>
                <a:gdLst/>
                <a:ahLst/>
                <a:cxnLst/>
                <a:rect l="l" t="t" r="r" b="b"/>
                <a:pathLst>
                  <a:path w="7777" h="12247" extrusionOk="0">
                    <a:moveTo>
                      <a:pt x="6550" y="448"/>
                    </a:moveTo>
                    <a:lnTo>
                      <a:pt x="6568" y="639"/>
                    </a:lnTo>
                    <a:lnTo>
                      <a:pt x="7093" y="6888"/>
                    </a:lnTo>
                    <a:lnTo>
                      <a:pt x="7366" y="10149"/>
                    </a:lnTo>
                    <a:lnTo>
                      <a:pt x="7458" y="11198"/>
                    </a:lnTo>
                    <a:lnTo>
                      <a:pt x="7459" y="11217"/>
                    </a:lnTo>
                    <a:lnTo>
                      <a:pt x="6431" y="10171"/>
                    </a:lnTo>
                    <a:lnTo>
                      <a:pt x="6363" y="10149"/>
                    </a:lnTo>
                    <a:lnTo>
                      <a:pt x="6317" y="10126"/>
                    </a:lnTo>
                    <a:lnTo>
                      <a:pt x="6249" y="10171"/>
                    </a:lnTo>
                    <a:lnTo>
                      <a:pt x="6203" y="10217"/>
                    </a:lnTo>
                    <a:lnTo>
                      <a:pt x="5656" y="11334"/>
                    </a:lnTo>
                    <a:lnTo>
                      <a:pt x="4676" y="10285"/>
                    </a:lnTo>
                    <a:lnTo>
                      <a:pt x="4607" y="10263"/>
                    </a:lnTo>
                    <a:lnTo>
                      <a:pt x="4539" y="10240"/>
                    </a:lnTo>
                    <a:lnTo>
                      <a:pt x="4470" y="10285"/>
                    </a:lnTo>
                    <a:lnTo>
                      <a:pt x="4425" y="10331"/>
                    </a:lnTo>
                    <a:lnTo>
                      <a:pt x="4014" y="11426"/>
                    </a:lnTo>
                    <a:lnTo>
                      <a:pt x="3353" y="10331"/>
                    </a:lnTo>
                    <a:lnTo>
                      <a:pt x="3284" y="10263"/>
                    </a:lnTo>
                    <a:lnTo>
                      <a:pt x="3216" y="10263"/>
                    </a:lnTo>
                    <a:lnTo>
                      <a:pt x="3148" y="10285"/>
                    </a:lnTo>
                    <a:lnTo>
                      <a:pt x="3102" y="10331"/>
                    </a:lnTo>
                    <a:lnTo>
                      <a:pt x="2578" y="11357"/>
                    </a:lnTo>
                    <a:lnTo>
                      <a:pt x="2030" y="10559"/>
                    </a:lnTo>
                    <a:lnTo>
                      <a:pt x="1985" y="10513"/>
                    </a:lnTo>
                    <a:lnTo>
                      <a:pt x="1916" y="10491"/>
                    </a:lnTo>
                    <a:lnTo>
                      <a:pt x="1848" y="10513"/>
                    </a:lnTo>
                    <a:lnTo>
                      <a:pt x="1802" y="10559"/>
                    </a:lnTo>
                    <a:lnTo>
                      <a:pt x="1118" y="11654"/>
                    </a:lnTo>
                    <a:lnTo>
                      <a:pt x="297" y="890"/>
                    </a:lnTo>
                    <a:lnTo>
                      <a:pt x="1164" y="1711"/>
                    </a:lnTo>
                    <a:lnTo>
                      <a:pt x="1209" y="1757"/>
                    </a:lnTo>
                    <a:lnTo>
                      <a:pt x="1278" y="1757"/>
                    </a:lnTo>
                    <a:lnTo>
                      <a:pt x="1346" y="1734"/>
                    </a:lnTo>
                    <a:lnTo>
                      <a:pt x="1392" y="1688"/>
                    </a:lnTo>
                    <a:lnTo>
                      <a:pt x="1848" y="890"/>
                    </a:lnTo>
                    <a:lnTo>
                      <a:pt x="2486" y="1506"/>
                    </a:lnTo>
                    <a:lnTo>
                      <a:pt x="2555" y="1551"/>
                    </a:lnTo>
                    <a:lnTo>
                      <a:pt x="2600" y="1551"/>
                    </a:lnTo>
                    <a:lnTo>
                      <a:pt x="2669" y="1528"/>
                    </a:lnTo>
                    <a:lnTo>
                      <a:pt x="2714" y="1506"/>
                    </a:lnTo>
                    <a:lnTo>
                      <a:pt x="3398" y="525"/>
                    </a:lnTo>
                    <a:lnTo>
                      <a:pt x="4174" y="1209"/>
                    </a:lnTo>
                    <a:lnTo>
                      <a:pt x="4219" y="1255"/>
                    </a:lnTo>
                    <a:lnTo>
                      <a:pt x="4288" y="1255"/>
                    </a:lnTo>
                    <a:lnTo>
                      <a:pt x="4333" y="1232"/>
                    </a:lnTo>
                    <a:lnTo>
                      <a:pt x="4379" y="1186"/>
                    </a:lnTo>
                    <a:lnTo>
                      <a:pt x="4835" y="525"/>
                    </a:lnTo>
                    <a:lnTo>
                      <a:pt x="5633" y="1095"/>
                    </a:lnTo>
                    <a:lnTo>
                      <a:pt x="5679" y="1118"/>
                    </a:lnTo>
                    <a:lnTo>
                      <a:pt x="5770" y="1118"/>
                    </a:lnTo>
                    <a:lnTo>
                      <a:pt x="5816" y="1095"/>
                    </a:lnTo>
                    <a:lnTo>
                      <a:pt x="6550" y="448"/>
                    </a:lnTo>
                    <a:close/>
                    <a:moveTo>
                      <a:pt x="6637" y="1"/>
                    </a:moveTo>
                    <a:lnTo>
                      <a:pt x="6568" y="23"/>
                    </a:lnTo>
                    <a:lnTo>
                      <a:pt x="5702" y="799"/>
                    </a:lnTo>
                    <a:lnTo>
                      <a:pt x="4881" y="206"/>
                    </a:lnTo>
                    <a:lnTo>
                      <a:pt x="4835" y="183"/>
                    </a:lnTo>
                    <a:lnTo>
                      <a:pt x="4767" y="183"/>
                    </a:lnTo>
                    <a:lnTo>
                      <a:pt x="4721" y="206"/>
                    </a:lnTo>
                    <a:lnTo>
                      <a:pt x="4676" y="229"/>
                    </a:lnTo>
                    <a:lnTo>
                      <a:pt x="4242" y="890"/>
                    </a:lnTo>
                    <a:lnTo>
                      <a:pt x="3467" y="206"/>
                    </a:lnTo>
                    <a:lnTo>
                      <a:pt x="3398" y="183"/>
                    </a:lnTo>
                    <a:lnTo>
                      <a:pt x="3353" y="160"/>
                    </a:lnTo>
                    <a:lnTo>
                      <a:pt x="3284" y="183"/>
                    </a:lnTo>
                    <a:lnTo>
                      <a:pt x="3239" y="229"/>
                    </a:lnTo>
                    <a:lnTo>
                      <a:pt x="2578" y="1186"/>
                    </a:lnTo>
                    <a:lnTo>
                      <a:pt x="1916" y="571"/>
                    </a:lnTo>
                    <a:lnTo>
                      <a:pt x="1871" y="525"/>
                    </a:lnTo>
                    <a:lnTo>
                      <a:pt x="1802" y="525"/>
                    </a:lnTo>
                    <a:lnTo>
                      <a:pt x="1757" y="548"/>
                    </a:lnTo>
                    <a:lnTo>
                      <a:pt x="1711" y="594"/>
                    </a:lnTo>
                    <a:lnTo>
                      <a:pt x="1232" y="1392"/>
                    </a:lnTo>
                    <a:lnTo>
                      <a:pt x="229" y="434"/>
                    </a:lnTo>
                    <a:lnTo>
                      <a:pt x="160" y="388"/>
                    </a:lnTo>
                    <a:lnTo>
                      <a:pt x="69" y="411"/>
                    </a:lnTo>
                    <a:lnTo>
                      <a:pt x="1" y="457"/>
                    </a:lnTo>
                    <a:lnTo>
                      <a:pt x="1" y="548"/>
                    </a:lnTo>
                    <a:lnTo>
                      <a:pt x="867" y="12110"/>
                    </a:lnTo>
                    <a:lnTo>
                      <a:pt x="890" y="12155"/>
                    </a:lnTo>
                    <a:lnTo>
                      <a:pt x="913" y="12201"/>
                    </a:lnTo>
                    <a:lnTo>
                      <a:pt x="936" y="12224"/>
                    </a:lnTo>
                    <a:lnTo>
                      <a:pt x="981" y="12247"/>
                    </a:lnTo>
                    <a:lnTo>
                      <a:pt x="1027" y="12247"/>
                    </a:lnTo>
                    <a:lnTo>
                      <a:pt x="1072" y="12224"/>
                    </a:lnTo>
                    <a:lnTo>
                      <a:pt x="1095" y="12201"/>
                    </a:lnTo>
                    <a:lnTo>
                      <a:pt x="1141" y="12178"/>
                    </a:lnTo>
                    <a:lnTo>
                      <a:pt x="1916" y="10901"/>
                    </a:lnTo>
                    <a:lnTo>
                      <a:pt x="2486" y="11699"/>
                    </a:lnTo>
                    <a:lnTo>
                      <a:pt x="2532" y="11745"/>
                    </a:lnTo>
                    <a:lnTo>
                      <a:pt x="2623" y="11768"/>
                    </a:lnTo>
                    <a:lnTo>
                      <a:pt x="2692" y="11745"/>
                    </a:lnTo>
                    <a:lnTo>
                      <a:pt x="2737" y="11699"/>
                    </a:lnTo>
                    <a:lnTo>
                      <a:pt x="3239" y="10696"/>
                    </a:lnTo>
                    <a:lnTo>
                      <a:pt x="3923" y="11813"/>
                    </a:lnTo>
                    <a:lnTo>
                      <a:pt x="3969" y="11859"/>
                    </a:lnTo>
                    <a:lnTo>
                      <a:pt x="4060" y="11882"/>
                    </a:lnTo>
                    <a:lnTo>
                      <a:pt x="4128" y="11836"/>
                    </a:lnTo>
                    <a:lnTo>
                      <a:pt x="4174" y="11790"/>
                    </a:lnTo>
                    <a:lnTo>
                      <a:pt x="4607" y="10650"/>
                    </a:lnTo>
                    <a:lnTo>
                      <a:pt x="5588" y="11676"/>
                    </a:lnTo>
                    <a:lnTo>
                      <a:pt x="5656" y="11722"/>
                    </a:lnTo>
                    <a:lnTo>
                      <a:pt x="5725" y="11722"/>
                    </a:lnTo>
                    <a:lnTo>
                      <a:pt x="5770" y="11699"/>
                    </a:lnTo>
                    <a:lnTo>
                      <a:pt x="5816" y="11654"/>
                    </a:lnTo>
                    <a:lnTo>
                      <a:pt x="6363" y="10513"/>
                    </a:lnTo>
                    <a:lnTo>
                      <a:pt x="7526" y="11699"/>
                    </a:lnTo>
                    <a:lnTo>
                      <a:pt x="7594" y="11745"/>
                    </a:lnTo>
                    <a:lnTo>
                      <a:pt x="7686" y="11722"/>
                    </a:lnTo>
                    <a:lnTo>
                      <a:pt x="7754" y="11676"/>
                    </a:lnTo>
                    <a:lnTo>
                      <a:pt x="7777" y="11608"/>
                    </a:lnTo>
                    <a:lnTo>
                      <a:pt x="7777" y="11562"/>
                    </a:lnTo>
                    <a:lnTo>
                      <a:pt x="7708" y="10947"/>
                    </a:lnTo>
                    <a:lnTo>
                      <a:pt x="6819" y="115"/>
                    </a:lnTo>
                    <a:lnTo>
                      <a:pt x="6796" y="46"/>
                    </a:lnTo>
                    <a:lnTo>
                      <a:pt x="6728" y="1"/>
                    </a:lnTo>
                    <a:close/>
                  </a:path>
                </a:pathLst>
              </a:custGeom>
              <a:solidFill>
                <a:srgbClr val="0C0E1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71" name="Dikdörtgen 70"/>
            <p:cNvSpPr/>
            <p:nvPr/>
          </p:nvSpPr>
          <p:spPr>
            <a:xfrm rot="21433626">
              <a:off x="4961743" y="3993842"/>
              <a:ext cx="2893102" cy="1384995"/>
            </a:xfrm>
            <a:prstGeom prst="rect">
              <a:avLst/>
            </a:prstGeom>
          </p:spPr>
          <p:txBody>
            <a:bodyPr wrap="square">
              <a:spAutoFit/>
            </a:bodyPr>
            <a:lstStyle/>
            <a:p>
              <a:pPr algn="ctr"/>
              <a:r>
                <a:rPr lang="tr-TR" sz="2800" dirty="0">
                  <a:solidFill>
                    <a:schemeClr val="bg1"/>
                  </a:solidFill>
                </a:rPr>
                <a:t>Torunlarının sık sık kucağına alıp olanları gezdirirdi.</a:t>
              </a:r>
            </a:p>
          </p:txBody>
        </p:sp>
      </p:grpSp>
      <p:grpSp>
        <p:nvGrpSpPr>
          <p:cNvPr id="104" name="Grup 103"/>
          <p:cNvGrpSpPr/>
          <p:nvPr/>
        </p:nvGrpSpPr>
        <p:grpSpPr>
          <a:xfrm>
            <a:off x="8771745" y="1307635"/>
            <a:ext cx="3072983" cy="3386785"/>
            <a:chOff x="8771745" y="1307635"/>
            <a:chExt cx="3072983" cy="3386785"/>
          </a:xfrm>
        </p:grpSpPr>
        <p:grpSp>
          <p:nvGrpSpPr>
            <p:cNvPr id="72" name="Google Shape;2269;p44"/>
            <p:cNvGrpSpPr/>
            <p:nvPr/>
          </p:nvGrpSpPr>
          <p:grpSpPr>
            <a:xfrm>
              <a:off x="8771745" y="1307635"/>
              <a:ext cx="3072983" cy="3386785"/>
              <a:chOff x="2365450" y="-59209"/>
              <a:chExt cx="4413051" cy="4877261"/>
            </a:xfrm>
          </p:grpSpPr>
          <p:sp>
            <p:nvSpPr>
              <p:cNvPr id="73" name="Google Shape;2270;p44"/>
              <p:cNvSpPr/>
              <p:nvPr/>
            </p:nvSpPr>
            <p:spPr>
              <a:xfrm>
                <a:off x="2365450" y="735897"/>
                <a:ext cx="4320359" cy="4082155"/>
              </a:xfrm>
              <a:custGeom>
                <a:avLst/>
                <a:gdLst/>
                <a:ahLst/>
                <a:cxnLst/>
                <a:rect l="l" t="t" r="r" b="b"/>
                <a:pathLst>
                  <a:path w="47822" h="47183" extrusionOk="0">
                    <a:moveTo>
                      <a:pt x="1" y="1"/>
                    </a:moveTo>
                    <a:lnTo>
                      <a:pt x="252" y="47183"/>
                    </a:lnTo>
                    <a:lnTo>
                      <a:pt x="47822" y="44948"/>
                    </a:lnTo>
                    <a:lnTo>
                      <a:pt x="47776" y="43192"/>
                    </a:lnTo>
                    <a:lnTo>
                      <a:pt x="2806" y="45085"/>
                    </a:lnTo>
                    <a:lnTo>
                      <a:pt x="2737" y="45085"/>
                    </a:lnTo>
                    <a:lnTo>
                      <a:pt x="2715" y="45062"/>
                    </a:lnTo>
                    <a:lnTo>
                      <a:pt x="2669" y="45017"/>
                    </a:lnTo>
                    <a:lnTo>
                      <a:pt x="2669" y="44948"/>
                    </a:lnTo>
                    <a:lnTo>
                      <a:pt x="525" y="1"/>
                    </a:lnTo>
                    <a:close/>
                  </a:path>
                </a:pathLst>
              </a:custGeom>
              <a:solidFill>
                <a:srgbClr val="000000">
                  <a:alpha val="318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4" name="Google Shape;2271;p44"/>
              <p:cNvSpPr/>
              <p:nvPr/>
            </p:nvSpPr>
            <p:spPr>
              <a:xfrm>
                <a:off x="2421101" y="518908"/>
                <a:ext cx="4345113" cy="4105861"/>
              </a:xfrm>
              <a:custGeom>
                <a:avLst/>
                <a:gdLst/>
                <a:ahLst/>
                <a:cxnLst/>
                <a:rect l="l" t="t" r="r" b="b"/>
                <a:pathLst>
                  <a:path w="48096" h="47457" extrusionOk="0">
                    <a:moveTo>
                      <a:pt x="34230" y="0"/>
                    </a:moveTo>
                    <a:lnTo>
                      <a:pt x="1" y="1551"/>
                    </a:lnTo>
                    <a:lnTo>
                      <a:pt x="2190" y="47456"/>
                    </a:lnTo>
                    <a:lnTo>
                      <a:pt x="48095" y="45518"/>
                    </a:lnTo>
                    <a:lnTo>
                      <a:pt x="46750" y="9259"/>
                    </a:lnTo>
                    <a:lnTo>
                      <a:pt x="37651" y="1209"/>
                    </a:lnTo>
                    <a:lnTo>
                      <a:pt x="37286" y="935"/>
                    </a:lnTo>
                    <a:lnTo>
                      <a:pt x="36898" y="661"/>
                    </a:lnTo>
                    <a:lnTo>
                      <a:pt x="36488" y="456"/>
                    </a:lnTo>
                    <a:lnTo>
                      <a:pt x="36077" y="274"/>
                    </a:lnTo>
                    <a:lnTo>
                      <a:pt x="35621" y="160"/>
                    </a:lnTo>
                    <a:lnTo>
                      <a:pt x="35165" y="69"/>
                    </a:lnTo>
                    <a:lnTo>
                      <a:pt x="34709" y="23"/>
                    </a:lnTo>
                    <a:lnTo>
                      <a:pt x="34230"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2272;p44"/>
              <p:cNvSpPr/>
              <p:nvPr/>
            </p:nvSpPr>
            <p:spPr>
              <a:xfrm>
                <a:off x="2421101" y="518908"/>
                <a:ext cx="4345113" cy="4105861"/>
              </a:xfrm>
              <a:custGeom>
                <a:avLst/>
                <a:gdLst/>
                <a:ahLst/>
                <a:cxnLst/>
                <a:rect l="l" t="t" r="r" b="b"/>
                <a:pathLst>
                  <a:path w="48096" h="47457" fill="none" extrusionOk="0">
                    <a:moveTo>
                      <a:pt x="1" y="1551"/>
                    </a:moveTo>
                    <a:lnTo>
                      <a:pt x="2190" y="47456"/>
                    </a:lnTo>
                    <a:lnTo>
                      <a:pt x="48095" y="45518"/>
                    </a:lnTo>
                    <a:lnTo>
                      <a:pt x="46750" y="9259"/>
                    </a:lnTo>
                    <a:lnTo>
                      <a:pt x="37651" y="1209"/>
                    </a:lnTo>
                    <a:lnTo>
                      <a:pt x="37651" y="1209"/>
                    </a:lnTo>
                    <a:lnTo>
                      <a:pt x="37286" y="935"/>
                    </a:lnTo>
                    <a:lnTo>
                      <a:pt x="36898" y="661"/>
                    </a:lnTo>
                    <a:lnTo>
                      <a:pt x="36488" y="456"/>
                    </a:lnTo>
                    <a:lnTo>
                      <a:pt x="36077" y="274"/>
                    </a:lnTo>
                    <a:lnTo>
                      <a:pt x="35621" y="160"/>
                    </a:lnTo>
                    <a:lnTo>
                      <a:pt x="35165" y="69"/>
                    </a:lnTo>
                    <a:lnTo>
                      <a:pt x="34709" y="23"/>
                    </a:lnTo>
                    <a:lnTo>
                      <a:pt x="34230" y="0"/>
                    </a:lnTo>
                    <a:lnTo>
                      <a:pt x="1" y="1551"/>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2273;p44"/>
              <p:cNvSpPr/>
              <p:nvPr/>
            </p:nvSpPr>
            <p:spPr>
              <a:xfrm>
                <a:off x="3395629" y="528771"/>
                <a:ext cx="1633754" cy="94737"/>
              </a:xfrm>
              <a:custGeom>
                <a:avLst/>
                <a:gdLst/>
                <a:ahLst/>
                <a:cxnLst/>
                <a:rect l="l" t="t" r="r" b="b"/>
                <a:pathLst>
                  <a:path w="18084" h="1095" extrusionOk="0">
                    <a:moveTo>
                      <a:pt x="17924" y="0"/>
                    </a:moveTo>
                    <a:lnTo>
                      <a:pt x="137" y="798"/>
                    </a:lnTo>
                    <a:lnTo>
                      <a:pt x="91" y="821"/>
                    </a:lnTo>
                    <a:lnTo>
                      <a:pt x="46" y="844"/>
                    </a:lnTo>
                    <a:lnTo>
                      <a:pt x="0" y="890"/>
                    </a:lnTo>
                    <a:lnTo>
                      <a:pt x="0" y="958"/>
                    </a:lnTo>
                    <a:lnTo>
                      <a:pt x="23" y="1004"/>
                    </a:lnTo>
                    <a:lnTo>
                      <a:pt x="46" y="1049"/>
                    </a:lnTo>
                    <a:lnTo>
                      <a:pt x="91" y="1072"/>
                    </a:lnTo>
                    <a:lnTo>
                      <a:pt x="137" y="1095"/>
                    </a:lnTo>
                    <a:lnTo>
                      <a:pt x="17947" y="297"/>
                    </a:lnTo>
                    <a:lnTo>
                      <a:pt x="17993" y="274"/>
                    </a:lnTo>
                    <a:lnTo>
                      <a:pt x="18038" y="251"/>
                    </a:lnTo>
                    <a:lnTo>
                      <a:pt x="18084" y="205"/>
                    </a:lnTo>
                    <a:lnTo>
                      <a:pt x="18084" y="137"/>
                    </a:lnTo>
                    <a:lnTo>
                      <a:pt x="18061" y="91"/>
                    </a:lnTo>
                    <a:lnTo>
                      <a:pt x="18038" y="46"/>
                    </a:lnTo>
                    <a:lnTo>
                      <a:pt x="17993" y="23"/>
                    </a:lnTo>
                    <a:lnTo>
                      <a:pt x="17924" y="0"/>
                    </a:lnTo>
                    <a:close/>
                  </a:path>
                </a:pathLst>
              </a:custGeom>
              <a:solidFill>
                <a:srgbClr val="0C0E1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2274;p44"/>
              <p:cNvSpPr/>
              <p:nvPr/>
            </p:nvSpPr>
            <p:spPr>
              <a:xfrm>
                <a:off x="3395629" y="528771"/>
                <a:ext cx="1633754" cy="94737"/>
              </a:xfrm>
              <a:custGeom>
                <a:avLst/>
                <a:gdLst/>
                <a:ahLst/>
                <a:cxnLst/>
                <a:rect l="l" t="t" r="r" b="b"/>
                <a:pathLst>
                  <a:path w="18084" h="1095" fill="none" extrusionOk="0">
                    <a:moveTo>
                      <a:pt x="17924" y="0"/>
                    </a:moveTo>
                    <a:lnTo>
                      <a:pt x="137" y="798"/>
                    </a:lnTo>
                    <a:lnTo>
                      <a:pt x="137" y="798"/>
                    </a:lnTo>
                    <a:lnTo>
                      <a:pt x="91" y="821"/>
                    </a:lnTo>
                    <a:lnTo>
                      <a:pt x="46" y="844"/>
                    </a:lnTo>
                    <a:lnTo>
                      <a:pt x="0" y="890"/>
                    </a:lnTo>
                    <a:lnTo>
                      <a:pt x="0" y="958"/>
                    </a:lnTo>
                    <a:lnTo>
                      <a:pt x="0" y="958"/>
                    </a:lnTo>
                    <a:lnTo>
                      <a:pt x="23" y="1004"/>
                    </a:lnTo>
                    <a:lnTo>
                      <a:pt x="46" y="1049"/>
                    </a:lnTo>
                    <a:lnTo>
                      <a:pt x="91" y="1072"/>
                    </a:lnTo>
                    <a:lnTo>
                      <a:pt x="137" y="1095"/>
                    </a:lnTo>
                    <a:lnTo>
                      <a:pt x="17947" y="297"/>
                    </a:lnTo>
                    <a:lnTo>
                      <a:pt x="17947" y="297"/>
                    </a:lnTo>
                    <a:lnTo>
                      <a:pt x="17993" y="274"/>
                    </a:lnTo>
                    <a:lnTo>
                      <a:pt x="18038" y="251"/>
                    </a:lnTo>
                    <a:lnTo>
                      <a:pt x="18084" y="205"/>
                    </a:lnTo>
                    <a:lnTo>
                      <a:pt x="18084" y="137"/>
                    </a:lnTo>
                    <a:lnTo>
                      <a:pt x="18084" y="137"/>
                    </a:lnTo>
                    <a:lnTo>
                      <a:pt x="18061" y="91"/>
                    </a:lnTo>
                    <a:lnTo>
                      <a:pt x="18038" y="46"/>
                    </a:lnTo>
                    <a:lnTo>
                      <a:pt x="17993" y="23"/>
                    </a:lnTo>
                    <a:lnTo>
                      <a:pt x="17924" y="0"/>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8" name="Google Shape;2275;p44"/>
              <p:cNvSpPr/>
              <p:nvPr/>
            </p:nvSpPr>
            <p:spPr>
              <a:xfrm>
                <a:off x="2408724" y="514928"/>
                <a:ext cx="4369776" cy="4121607"/>
              </a:xfrm>
              <a:custGeom>
                <a:avLst/>
                <a:gdLst/>
                <a:ahLst/>
                <a:cxnLst/>
                <a:rect l="l" t="t" r="r" b="b"/>
                <a:pathLst>
                  <a:path w="48369" h="47639" extrusionOk="0">
                    <a:moveTo>
                      <a:pt x="35439" y="1"/>
                    </a:moveTo>
                    <a:lnTo>
                      <a:pt x="35393" y="23"/>
                    </a:lnTo>
                    <a:lnTo>
                      <a:pt x="35348" y="46"/>
                    </a:lnTo>
                    <a:lnTo>
                      <a:pt x="35325" y="115"/>
                    </a:lnTo>
                    <a:lnTo>
                      <a:pt x="35325" y="160"/>
                    </a:lnTo>
                    <a:lnTo>
                      <a:pt x="35348" y="206"/>
                    </a:lnTo>
                    <a:lnTo>
                      <a:pt x="35393" y="251"/>
                    </a:lnTo>
                    <a:lnTo>
                      <a:pt x="35439" y="274"/>
                    </a:lnTo>
                    <a:lnTo>
                      <a:pt x="35758" y="343"/>
                    </a:lnTo>
                    <a:lnTo>
                      <a:pt x="36055" y="434"/>
                    </a:lnTo>
                    <a:lnTo>
                      <a:pt x="36351" y="548"/>
                    </a:lnTo>
                    <a:lnTo>
                      <a:pt x="36647" y="662"/>
                    </a:lnTo>
                    <a:lnTo>
                      <a:pt x="36921" y="821"/>
                    </a:lnTo>
                    <a:lnTo>
                      <a:pt x="37195" y="981"/>
                    </a:lnTo>
                    <a:lnTo>
                      <a:pt x="37446" y="1164"/>
                    </a:lnTo>
                    <a:lnTo>
                      <a:pt x="37696" y="1369"/>
                    </a:lnTo>
                    <a:lnTo>
                      <a:pt x="46750" y="9373"/>
                    </a:lnTo>
                    <a:lnTo>
                      <a:pt x="48095" y="45427"/>
                    </a:lnTo>
                    <a:lnTo>
                      <a:pt x="2464" y="47365"/>
                    </a:lnTo>
                    <a:lnTo>
                      <a:pt x="297" y="1734"/>
                    </a:lnTo>
                    <a:lnTo>
                      <a:pt x="4493" y="1551"/>
                    </a:lnTo>
                    <a:lnTo>
                      <a:pt x="4539" y="1528"/>
                    </a:lnTo>
                    <a:lnTo>
                      <a:pt x="4584" y="1506"/>
                    </a:lnTo>
                    <a:lnTo>
                      <a:pt x="4607" y="1460"/>
                    </a:lnTo>
                    <a:lnTo>
                      <a:pt x="4630" y="1392"/>
                    </a:lnTo>
                    <a:lnTo>
                      <a:pt x="4607" y="1346"/>
                    </a:lnTo>
                    <a:lnTo>
                      <a:pt x="4584" y="1300"/>
                    </a:lnTo>
                    <a:lnTo>
                      <a:pt x="4539" y="1278"/>
                    </a:lnTo>
                    <a:lnTo>
                      <a:pt x="4470" y="1255"/>
                    </a:lnTo>
                    <a:lnTo>
                      <a:pt x="138" y="1460"/>
                    </a:lnTo>
                    <a:lnTo>
                      <a:pt x="69" y="1460"/>
                    </a:lnTo>
                    <a:lnTo>
                      <a:pt x="24" y="1506"/>
                    </a:lnTo>
                    <a:lnTo>
                      <a:pt x="1" y="1551"/>
                    </a:lnTo>
                    <a:lnTo>
                      <a:pt x="1" y="1597"/>
                    </a:lnTo>
                    <a:lnTo>
                      <a:pt x="2190" y="47502"/>
                    </a:lnTo>
                    <a:lnTo>
                      <a:pt x="2190" y="47571"/>
                    </a:lnTo>
                    <a:lnTo>
                      <a:pt x="2236" y="47616"/>
                    </a:lnTo>
                    <a:lnTo>
                      <a:pt x="2281" y="47639"/>
                    </a:lnTo>
                    <a:lnTo>
                      <a:pt x="2327" y="47639"/>
                    </a:lnTo>
                    <a:lnTo>
                      <a:pt x="48232" y="45701"/>
                    </a:lnTo>
                    <a:lnTo>
                      <a:pt x="48300" y="45678"/>
                    </a:lnTo>
                    <a:lnTo>
                      <a:pt x="48346" y="45655"/>
                    </a:lnTo>
                    <a:lnTo>
                      <a:pt x="48369" y="45609"/>
                    </a:lnTo>
                    <a:lnTo>
                      <a:pt x="48369" y="45564"/>
                    </a:lnTo>
                    <a:lnTo>
                      <a:pt x="47023" y="9305"/>
                    </a:lnTo>
                    <a:lnTo>
                      <a:pt x="47023" y="9236"/>
                    </a:lnTo>
                    <a:lnTo>
                      <a:pt x="46978" y="9191"/>
                    </a:lnTo>
                    <a:lnTo>
                      <a:pt x="37879" y="1164"/>
                    </a:lnTo>
                    <a:lnTo>
                      <a:pt x="37628" y="935"/>
                    </a:lnTo>
                    <a:lnTo>
                      <a:pt x="37354" y="753"/>
                    </a:lnTo>
                    <a:lnTo>
                      <a:pt x="37058" y="571"/>
                    </a:lnTo>
                    <a:lnTo>
                      <a:pt x="36761" y="411"/>
                    </a:lnTo>
                    <a:lnTo>
                      <a:pt x="36465" y="274"/>
                    </a:lnTo>
                    <a:lnTo>
                      <a:pt x="36146" y="160"/>
                    </a:lnTo>
                    <a:lnTo>
                      <a:pt x="35826" y="69"/>
                    </a:lnTo>
                    <a:lnTo>
                      <a:pt x="35507" y="1"/>
                    </a:lnTo>
                    <a:close/>
                  </a:path>
                </a:pathLst>
              </a:custGeom>
              <a:solidFill>
                <a:srgbClr val="0C0E1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Google Shape;2276;p44"/>
              <p:cNvSpPr/>
              <p:nvPr/>
            </p:nvSpPr>
            <p:spPr>
              <a:xfrm>
                <a:off x="2408724" y="514928"/>
                <a:ext cx="4369776" cy="4121607"/>
              </a:xfrm>
              <a:custGeom>
                <a:avLst/>
                <a:gdLst/>
                <a:ahLst/>
                <a:cxnLst/>
                <a:rect l="l" t="t" r="r" b="b"/>
                <a:pathLst>
                  <a:path w="48369" h="47639" fill="none" extrusionOk="0">
                    <a:moveTo>
                      <a:pt x="4470" y="1255"/>
                    </a:moveTo>
                    <a:lnTo>
                      <a:pt x="138" y="1460"/>
                    </a:lnTo>
                    <a:lnTo>
                      <a:pt x="138" y="1460"/>
                    </a:lnTo>
                    <a:lnTo>
                      <a:pt x="69" y="1460"/>
                    </a:lnTo>
                    <a:lnTo>
                      <a:pt x="24" y="1506"/>
                    </a:lnTo>
                    <a:lnTo>
                      <a:pt x="24" y="1506"/>
                    </a:lnTo>
                    <a:lnTo>
                      <a:pt x="1" y="1551"/>
                    </a:lnTo>
                    <a:lnTo>
                      <a:pt x="1" y="1597"/>
                    </a:lnTo>
                    <a:lnTo>
                      <a:pt x="2190" y="47502"/>
                    </a:lnTo>
                    <a:lnTo>
                      <a:pt x="2190" y="47502"/>
                    </a:lnTo>
                    <a:lnTo>
                      <a:pt x="2190" y="47571"/>
                    </a:lnTo>
                    <a:lnTo>
                      <a:pt x="2236" y="47616"/>
                    </a:lnTo>
                    <a:lnTo>
                      <a:pt x="2281" y="47639"/>
                    </a:lnTo>
                    <a:lnTo>
                      <a:pt x="2327" y="47639"/>
                    </a:lnTo>
                    <a:lnTo>
                      <a:pt x="48232" y="45701"/>
                    </a:lnTo>
                    <a:lnTo>
                      <a:pt x="48232" y="45701"/>
                    </a:lnTo>
                    <a:lnTo>
                      <a:pt x="48300" y="45678"/>
                    </a:lnTo>
                    <a:lnTo>
                      <a:pt x="48346" y="45655"/>
                    </a:lnTo>
                    <a:lnTo>
                      <a:pt x="48369" y="45609"/>
                    </a:lnTo>
                    <a:lnTo>
                      <a:pt x="48369" y="45564"/>
                    </a:lnTo>
                    <a:lnTo>
                      <a:pt x="47023" y="9305"/>
                    </a:lnTo>
                    <a:lnTo>
                      <a:pt x="47023" y="9305"/>
                    </a:lnTo>
                    <a:lnTo>
                      <a:pt x="47023" y="9236"/>
                    </a:lnTo>
                    <a:lnTo>
                      <a:pt x="46978" y="9191"/>
                    </a:lnTo>
                    <a:lnTo>
                      <a:pt x="37879" y="1164"/>
                    </a:lnTo>
                    <a:lnTo>
                      <a:pt x="37879" y="1164"/>
                    </a:lnTo>
                    <a:lnTo>
                      <a:pt x="37628" y="935"/>
                    </a:lnTo>
                    <a:lnTo>
                      <a:pt x="37354" y="753"/>
                    </a:lnTo>
                    <a:lnTo>
                      <a:pt x="37058" y="571"/>
                    </a:lnTo>
                    <a:lnTo>
                      <a:pt x="36761" y="411"/>
                    </a:lnTo>
                    <a:lnTo>
                      <a:pt x="36465" y="274"/>
                    </a:lnTo>
                    <a:lnTo>
                      <a:pt x="36146" y="160"/>
                    </a:lnTo>
                    <a:lnTo>
                      <a:pt x="35826" y="69"/>
                    </a:lnTo>
                    <a:lnTo>
                      <a:pt x="35507" y="1"/>
                    </a:lnTo>
                    <a:lnTo>
                      <a:pt x="35507" y="1"/>
                    </a:lnTo>
                    <a:lnTo>
                      <a:pt x="35439" y="1"/>
                    </a:lnTo>
                    <a:lnTo>
                      <a:pt x="35393" y="23"/>
                    </a:lnTo>
                    <a:lnTo>
                      <a:pt x="35348" y="46"/>
                    </a:lnTo>
                    <a:lnTo>
                      <a:pt x="35325" y="115"/>
                    </a:lnTo>
                    <a:lnTo>
                      <a:pt x="35325" y="115"/>
                    </a:lnTo>
                    <a:lnTo>
                      <a:pt x="35325" y="160"/>
                    </a:lnTo>
                    <a:lnTo>
                      <a:pt x="35348" y="206"/>
                    </a:lnTo>
                    <a:lnTo>
                      <a:pt x="35393" y="251"/>
                    </a:lnTo>
                    <a:lnTo>
                      <a:pt x="35439" y="274"/>
                    </a:lnTo>
                    <a:lnTo>
                      <a:pt x="35439" y="274"/>
                    </a:lnTo>
                    <a:lnTo>
                      <a:pt x="35758" y="343"/>
                    </a:lnTo>
                    <a:lnTo>
                      <a:pt x="36055" y="434"/>
                    </a:lnTo>
                    <a:lnTo>
                      <a:pt x="36351" y="548"/>
                    </a:lnTo>
                    <a:lnTo>
                      <a:pt x="36647" y="662"/>
                    </a:lnTo>
                    <a:lnTo>
                      <a:pt x="36921" y="821"/>
                    </a:lnTo>
                    <a:lnTo>
                      <a:pt x="37195" y="981"/>
                    </a:lnTo>
                    <a:lnTo>
                      <a:pt x="37446" y="1164"/>
                    </a:lnTo>
                    <a:lnTo>
                      <a:pt x="37696" y="1369"/>
                    </a:lnTo>
                    <a:lnTo>
                      <a:pt x="46750" y="9373"/>
                    </a:lnTo>
                    <a:lnTo>
                      <a:pt x="48095" y="45427"/>
                    </a:lnTo>
                    <a:lnTo>
                      <a:pt x="2464" y="47365"/>
                    </a:lnTo>
                    <a:lnTo>
                      <a:pt x="297" y="1734"/>
                    </a:lnTo>
                    <a:lnTo>
                      <a:pt x="4493" y="1551"/>
                    </a:lnTo>
                    <a:lnTo>
                      <a:pt x="4493" y="1551"/>
                    </a:lnTo>
                    <a:lnTo>
                      <a:pt x="4539" y="1528"/>
                    </a:lnTo>
                    <a:lnTo>
                      <a:pt x="4584" y="1506"/>
                    </a:lnTo>
                    <a:lnTo>
                      <a:pt x="4607" y="1460"/>
                    </a:lnTo>
                    <a:lnTo>
                      <a:pt x="4630" y="1392"/>
                    </a:lnTo>
                    <a:lnTo>
                      <a:pt x="4630" y="1392"/>
                    </a:lnTo>
                    <a:lnTo>
                      <a:pt x="4607" y="1346"/>
                    </a:lnTo>
                    <a:lnTo>
                      <a:pt x="4584" y="1300"/>
                    </a:lnTo>
                    <a:lnTo>
                      <a:pt x="4539" y="1278"/>
                    </a:lnTo>
                    <a:lnTo>
                      <a:pt x="4470" y="1255"/>
                    </a:lnTo>
                    <a:lnTo>
                      <a:pt x="4470" y="1255"/>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0" name="Google Shape;2277;p44"/>
              <p:cNvSpPr/>
              <p:nvPr/>
            </p:nvSpPr>
            <p:spPr>
              <a:xfrm>
                <a:off x="5649503" y="550401"/>
                <a:ext cx="995123" cy="775543"/>
              </a:xfrm>
              <a:custGeom>
                <a:avLst/>
                <a:gdLst/>
                <a:ahLst/>
                <a:cxnLst/>
                <a:rect l="l" t="t" r="r" b="b"/>
                <a:pathLst>
                  <a:path w="11015" h="8964" extrusionOk="0">
                    <a:moveTo>
                      <a:pt x="525" y="1"/>
                    </a:moveTo>
                    <a:lnTo>
                      <a:pt x="707" y="115"/>
                    </a:lnTo>
                    <a:lnTo>
                      <a:pt x="867" y="275"/>
                    </a:lnTo>
                    <a:lnTo>
                      <a:pt x="1026" y="434"/>
                    </a:lnTo>
                    <a:lnTo>
                      <a:pt x="1186" y="594"/>
                    </a:lnTo>
                    <a:lnTo>
                      <a:pt x="1346" y="799"/>
                    </a:lnTo>
                    <a:lnTo>
                      <a:pt x="1482" y="1004"/>
                    </a:lnTo>
                    <a:lnTo>
                      <a:pt x="1619" y="1210"/>
                    </a:lnTo>
                    <a:lnTo>
                      <a:pt x="1733" y="1460"/>
                    </a:lnTo>
                    <a:lnTo>
                      <a:pt x="1870" y="1689"/>
                    </a:lnTo>
                    <a:lnTo>
                      <a:pt x="1961" y="1939"/>
                    </a:lnTo>
                    <a:lnTo>
                      <a:pt x="2052" y="2213"/>
                    </a:lnTo>
                    <a:lnTo>
                      <a:pt x="2144" y="2487"/>
                    </a:lnTo>
                    <a:lnTo>
                      <a:pt x="2212" y="2783"/>
                    </a:lnTo>
                    <a:lnTo>
                      <a:pt x="2281" y="3080"/>
                    </a:lnTo>
                    <a:lnTo>
                      <a:pt x="2303" y="3376"/>
                    </a:lnTo>
                    <a:lnTo>
                      <a:pt x="2349" y="3673"/>
                    </a:lnTo>
                    <a:lnTo>
                      <a:pt x="2349" y="3992"/>
                    </a:lnTo>
                    <a:lnTo>
                      <a:pt x="2349" y="4311"/>
                    </a:lnTo>
                    <a:lnTo>
                      <a:pt x="2326" y="4653"/>
                    </a:lnTo>
                    <a:lnTo>
                      <a:pt x="2281" y="4972"/>
                    </a:lnTo>
                    <a:lnTo>
                      <a:pt x="2212" y="5314"/>
                    </a:lnTo>
                    <a:lnTo>
                      <a:pt x="2121" y="5634"/>
                    </a:lnTo>
                    <a:lnTo>
                      <a:pt x="2030" y="5976"/>
                    </a:lnTo>
                    <a:lnTo>
                      <a:pt x="1893" y="6318"/>
                    </a:lnTo>
                    <a:lnTo>
                      <a:pt x="1756" y="6660"/>
                    </a:lnTo>
                    <a:lnTo>
                      <a:pt x="1574" y="6979"/>
                    </a:lnTo>
                    <a:lnTo>
                      <a:pt x="1368" y="7321"/>
                    </a:lnTo>
                    <a:lnTo>
                      <a:pt x="1163" y="7663"/>
                    </a:lnTo>
                    <a:lnTo>
                      <a:pt x="912" y="7983"/>
                    </a:lnTo>
                    <a:lnTo>
                      <a:pt x="639" y="8325"/>
                    </a:lnTo>
                    <a:lnTo>
                      <a:pt x="319" y="8644"/>
                    </a:lnTo>
                    <a:lnTo>
                      <a:pt x="0" y="8963"/>
                    </a:lnTo>
                    <a:lnTo>
                      <a:pt x="11015" y="8895"/>
                    </a:lnTo>
                    <a:lnTo>
                      <a:pt x="1916" y="845"/>
                    </a:lnTo>
                    <a:lnTo>
                      <a:pt x="1596" y="594"/>
                    </a:lnTo>
                    <a:lnTo>
                      <a:pt x="1254" y="366"/>
                    </a:lnTo>
                    <a:lnTo>
                      <a:pt x="912" y="161"/>
                    </a:lnTo>
                    <a:lnTo>
                      <a:pt x="525" y="1"/>
                    </a:lnTo>
                    <a:close/>
                  </a:path>
                </a:pathLst>
              </a:custGeom>
              <a:solidFill>
                <a:schemeClr val="accent5">
                  <a:lumMod val="75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1" name="Google Shape;2278;p44"/>
              <p:cNvSpPr/>
              <p:nvPr/>
            </p:nvSpPr>
            <p:spPr>
              <a:xfrm>
                <a:off x="5637126" y="536644"/>
                <a:ext cx="1019876" cy="801066"/>
              </a:xfrm>
              <a:custGeom>
                <a:avLst/>
                <a:gdLst/>
                <a:ahLst/>
                <a:cxnLst/>
                <a:rect l="l" t="t" r="r" b="b"/>
                <a:pathLst>
                  <a:path w="11289" h="9259" extrusionOk="0">
                    <a:moveTo>
                      <a:pt x="1522" y="781"/>
                    </a:moveTo>
                    <a:lnTo>
                      <a:pt x="1642" y="867"/>
                    </a:lnTo>
                    <a:lnTo>
                      <a:pt x="1961" y="1118"/>
                    </a:lnTo>
                    <a:lnTo>
                      <a:pt x="10787" y="8917"/>
                    </a:lnTo>
                    <a:lnTo>
                      <a:pt x="481" y="8983"/>
                    </a:lnTo>
                    <a:lnTo>
                      <a:pt x="481" y="8983"/>
                    </a:lnTo>
                    <a:lnTo>
                      <a:pt x="548" y="8917"/>
                    </a:lnTo>
                    <a:lnTo>
                      <a:pt x="844" y="8620"/>
                    </a:lnTo>
                    <a:lnTo>
                      <a:pt x="1095" y="8301"/>
                    </a:lnTo>
                    <a:lnTo>
                      <a:pt x="1346" y="8005"/>
                    </a:lnTo>
                    <a:lnTo>
                      <a:pt x="1551" y="7685"/>
                    </a:lnTo>
                    <a:lnTo>
                      <a:pt x="1756" y="7366"/>
                    </a:lnTo>
                    <a:lnTo>
                      <a:pt x="1939" y="7047"/>
                    </a:lnTo>
                    <a:lnTo>
                      <a:pt x="2075" y="6705"/>
                    </a:lnTo>
                    <a:lnTo>
                      <a:pt x="2212" y="6386"/>
                    </a:lnTo>
                    <a:lnTo>
                      <a:pt x="2326" y="6066"/>
                    </a:lnTo>
                    <a:lnTo>
                      <a:pt x="2418" y="5747"/>
                    </a:lnTo>
                    <a:lnTo>
                      <a:pt x="2509" y="5428"/>
                    </a:lnTo>
                    <a:lnTo>
                      <a:pt x="2554" y="5109"/>
                    </a:lnTo>
                    <a:lnTo>
                      <a:pt x="2600" y="4812"/>
                    </a:lnTo>
                    <a:lnTo>
                      <a:pt x="2623" y="4493"/>
                    </a:lnTo>
                    <a:lnTo>
                      <a:pt x="2623" y="4196"/>
                    </a:lnTo>
                    <a:lnTo>
                      <a:pt x="2623" y="3854"/>
                    </a:lnTo>
                    <a:lnTo>
                      <a:pt x="2577" y="3512"/>
                    </a:lnTo>
                    <a:lnTo>
                      <a:pt x="2532" y="3170"/>
                    </a:lnTo>
                    <a:lnTo>
                      <a:pt x="2486" y="2851"/>
                    </a:lnTo>
                    <a:lnTo>
                      <a:pt x="2395" y="2554"/>
                    </a:lnTo>
                    <a:lnTo>
                      <a:pt x="2303" y="2235"/>
                    </a:lnTo>
                    <a:lnTo>
                      <a:pt x="2189" y="1962"/>
                    </a:lnTo>
                    <a:lnTo>
                      <a:pt x="2075" y="1688"/>
                    </a:lnTo>
                    <a:lnTo>
                      <a:pt x="1939" y="1414"/>
                    </a:lnTo>
                    <a:lnTo>
                      <a:pt x="1802" y="1163"/>
                    </a:lnTo>
                    <a:lnTo>
                      <a:pt x="1642" y="935"/>
                    </a:lnTo>
                    <a:lnTo>
                      <a:pt x="1522" y="781"/>
                    </a:lnTo>
                    <a:close/>
                    <a:moveTo>
                      <a:pt x="662" y="0"/>
                    </a:moveTo>
                    <a:lnTo>
                      <a:pt x="616" y="23"/>
                    </a:lnTo>
                    <a:lnTo>
                      <a:pt x="570" y="46"/>
                    </a:lnTo>
                    <a:lnTo>
                      <a:pt x="548" y="92"/>
                    </a:lnTo>
                    <a:lnTo>
                      <a:pt x="525" y="137"/>
                    </a:lnTo>
                    <a:lnTo>
                      <a:pt x="525" y="183"/>
                    </a:lnTo>
                    <a:lnTo>
                      <a:pt x="548" y="228"/>
                    </a:lnTo>
                    <a:lnTo>
                      <a:pt x="593" y="274"/>
                    </a:lnTo>
                    <a:lnTo>
                      <a:pt x="753" y="388"/>
                    </a:lnTo>
                    <a:lnTo>
                      <a:pt x="935" y="548"/>
                    </a:lnTo>
                    <a:lnTo>
                      <a:pt x="1095" y="707"/>
                    </a:lnTo>
                    <a:lnTo>
                      <a:pt x="1254" y="890"/>
                    </a:lnTo>
                    <a:lnTo>
                      <a:pt x="1414" y="1095"/>
                    </a:lnTo>
                    <a:lnTo>
                      <a:pt x="1551" y="1323"/>
                    </a:lnTo>
                    <a:lnTo>
                      <a:pt x="1688" y="1551"/>
                    </a:lnTo>
                    <a:lnTo>
                      <a:pt x="1825" y="1802"/>
                    </a:lnTo>
                    <a:lnTo>
                      <a:pt x="1939" y="2053"/>
                    </a:lnTo>
                    <a:lnTo>
                      <a:pt x="2030" y="2326"/>
                    </a:lnTo>
                    <a:lnTo>
                      <a:pt x="2121" y="2623"/>
                    </a:lnTo>
                    <a:lnTo>
                      <a:pt x="2189" y="2919"/>
                    </a:lnTo>
                    <a:lnTo>
                      <a:pt x="2258" y="3216"/>
                    </a:lnTo>
                    <a:lnTo>
                      <a:pt x="2303" y="3535"/>
                    </a:lnTo>
                    <a:lnTo>
                      <a:pt x="2326" y="3854"/>
                    </a:lnTo>
                    <a:lnTo>
                      <a:pt x="2349" y="4196"/>
                    </a:lnTo>
                    <a:lnTo>
                      <a:pt x="2326" y="4470"/>
                    </a:lnTo>
                    <a:lnTo>
                      <a:pt x="2303" y="4766"/>
                    </a:lnTo>
                    <a:lnTo>
                      <a:pt x="2281" y="5063"/>
                    </a:lnTo>
                    <a:lnTo>
                      <a:pt x="2212" y="5382"/>
                    </a:lnTo>
                    <a:lnTo>
                      <a:pt x="2144" y="5679"/>
                    </a:lnTo>
                    <a:lnTo>
                      <a:pt x="2053" y="5975"/>
                    </a:lnTo>
                    <a:lnTo>
                      <a:pt x="1961" y="6294"/>
                    </a:lnTo>
                    <a:lnTo>
                      <a:pt x="1825" y="6591"/>
                    </a:lnTo>
                    <a:lnTo>
                      <a:pt x="1688" y="6910"/>
                    </a:lnTo>
                    <a:lnTo>
                      <a:pt x="1505" y="7207"/>
                    </a:lnTo>
                    <a:lnTo>
                      <a:pt x="1323" y="7526"/>
                    </a:lnTo>
                    <a:lnTo>
                      <a:pt x="1118" y="7822"/>
                    </a:lnTo>
                    <a:lnTo>
                      <a:pt x="867" y="8142"/>
                    </a:lnTo>
                    <a:lnTo>
                      <a:pt x="616" y="8438"/>
                    </a:lnTo>
                    <a:lnTo>
                      <a:pt x="342" y="8734"/>
                    </a:lnTo>
                    <a:lnTo>
                      <a:pt x="46" y="9031"/>
                    </a:lnTo>
                    <a:lnTo>
                      <a:pt x="0" y="9099"/>
                    </a:lnTo>
                    <a:lnTo>
                      <a:pt x="0" y="9168"/>
                    </a:lnTo>
                    <a:lnTo>
                      <a:pt x="46" y="9236"/>
                    </a:lnTo>
                    <a:lnTo>
                      <a:pt x="137" y="9259"/>
                    </a:lnTo>
                    <a:lnTo>
                      <a:pt x="11152" y="9191"/>
                    </a:lnTo>
                    <a:lnTo>
                      <a:pt x="11243" y="9168"/>
                    </a:lnTo>
                    <a:lnTo>
                      <a:pt x="11288" y="9099"/>
                    </a:lnTo>
                    <a:lnTo>
                      <a:pt x="11288" y="9008"/>
                    </a:lnTo>
                    <a:lnTo>
                      <a:pt x="11243" y="8940"/>
                    </a:lnTo>
                    <a:lnTo>
                      <a:pt x="2144" y="913"/>
                    </a:lnTo>
                    <a:lnTo>
                      <a:pt x="1825" y="639"/>
                    </a:lnTo>
                    <a:lnTo>
                      <a:pt x="1460" y="411"/>
                    </a:lnTo>
                    <a:lnTo>
                      <a:pt x="1095" y="183"/>
                    </a:lnTo>
                    <a:lnTo>
                      <a:pt x="730" y="23"/>
                    </a:lnTo>
                    <a:lnTo>
                      <a:pt x="662" y="0"/>
                    </a:lnTo>
                    <a:close/>
                  </a:path>
                </a:pathLst>
              </a:custGeom>
              <a:solidFill>
                <a:srgbClr val="0C0E1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2" name="Google Shape;2279;p44"/>
              <p:cNvSpPr/>
              <p:nvPr/>
            </p:nvSpPr>
            <p:spPr>
              <a:xfrm>
                <a:off x="2763139" y="230846"/>
                <a:ext cx="644865" cy="605796"/>
              </a:xfrm>
              <a:custGeom>
                <a:avLst/>
                <a:gdLst/>
                <a:ahLst/>
                <a:cxnLst/>
                <a:rect l="l" t="t" r="r" b="b"/>
                <a:pathLst>
                  <a:path w="7138" h="7002" extrusionOk="0">
                    <a:moveTo>
                      <a:pt x="6613" y="1"/>
                    </a:moveTo>
                    <a:lnTo>
                      <a:pt x="5724" y="1460"/>
                    </a:lnTo>
                    <a:lnTo>
                      <a:pt x="5040" y="457"/>
                    </a:lnTo>
                    <a:lnTo>
                      <a:pt x="4424" y="1688"/>
                    </a:lnTo>
                    <a:lnTo>
                      <a:pt x="3603" y="365"/>
                    </a:lnTo>
                    <a:lnTo>
                      <a:pt x="3079" y="1711"/>
                    </a:lnTo>
                    <a:lnTo>
                      <a:pt x="1939" y="525"/>
                    </a:lnTo>
                    <a:lnTo>
                      <a:pt x="1300" y="1825"/>
                    </a:lnTo>
                    <a:lnTo>
                      <a:pt x="0" y="502"/>
                    </a:lnTo>
                    <a:lnTo>
                      <a:pt x="547" y="6865"/>
                    </a:lnTo>
                    <a:lnTo>
                      <a:pt x="616" y="6888"/>
                    </a:lnTo>
                    <a:lnTo>
                      <a:pt x="661" y="6910"/>
                    </a:lnTo>
                    <a:lnTo>
                      <a:pt x="684" y="6956"/>
                    </a:lnTo>
                    <a:lnTo>
                      <a:pt x="707" y="7002"/>
                    </a:lnTo>
                    <a:lnTo>
                      <a:pt x="7001" y="6728"/>
                    </a:lnTo>
                    <a:lnTo>
                      <a:pt x="7001" y="6660"/>
                    </a:lnTo>
                    <a:lnTo>
                      <a:pt x="7047" y="6614"/>
                    </a:lnTo>
                    <a:lnTo>
                      <a:pt x="7069" y="6591"/>
                    </a:lnTo>
                    <a:lnTo>
                      <a:pt x="7138" y="6568"/>
                    </a:lnTo>
                    <a:lnTo>
                      <a:pt x="6613" y="1"/>
                    </a:lnTo>
                    <a:close/>
                  </a:path>
                </a:pathLst>
              </a:custGeom>
              <a:solidFill>
                <a:srgbClr val="FBFE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3" name="Google Shape;2280;p44"/>
              <p:cNvSpPr/>
              <p:nvPr/>
            </p:nvSpPr>
            <p:spPr>
              <a:xfrm>
                <a:off x="2763139" y="29559"/>
                <a:ext cx="644865" cy="605796"/>
              </a:xfrm>
              <a:custGeom>
                <a:avLst/>
                <a:gdLst/>
                <a:ahLst/>
                <a:cxnLst/>
                <a:rect l="l" t="t" r="r" b="b"/>
                <a:pathLst>
                  <a:path w="7138" h="7002" fill="none" extrusionOk="0">
                    <a:moveTo>
                      <a:pt x="6613" y="1"/>
                    </a:moveTo>
                    <a:lnTo>
                      <a:pt x="5724" y="1460"/>
                    </a:lnTo>
                    <a:lnTo>
                      <a:pt x="5040" y="457"/>
                    </a:lnTo>
                    <a:lnTo>
                      <a:pt x="4424" y="1688"/>
                    </a:lnTo>
                    <a:lnTo>
                      <a:pt x="3603" y="365"/>
                    </a:lnTo>
                    <a:lnTo>
                      <a:pt x="3079" y="1711"/>
                    </a:lnTo>
                    <a:lnTo>
                      <a:pt x="1939" y="525"/>
                    </a:lnTo>
                    <a:lnTo>
                      <a:pt x="1300" y="1825"/>
                    </a:lnTo>
                    <a:lnTo>
                      <a:pt x="0" y="502"/>
                    </a:lnTo>
                    <a:lnTo>
                      <a:pt x="0" y="502"/>
                    </a:lnTo>
                    <a:lnTo>
                      <a:pt x="547" y="6865"/>
                    </a:lnTo>
                    <a:lnTo>
                      <a:pt x="547" y="6865"/>
                    </a:lnTo>
                    <a:lnTo>
                      <a:pt x="547" y="6865"/>
                    </a:lnTo>
                    <a:lnTo>
                      <a:pt x="547" y="6865"/>
                    </a:lnTo>
                    <a:lnTo>
                      <a:pt x="547" y="6865"/>
                    </a:lnTo>
                    <a:lnTo>
                      <a:pt x="547" y="6865"/>
                    </a:lnTo>
                    <a:lnTo>
                      <a:pt x="616" y="6888"/>
                    </a:lnTo>
                    <a:lnTo>
                      <a:pt x="661" y="6910"/>
                    </a:lnTo>
                    <a:lnTo>
                      <a:pt x="684" y="6956"/>
                    </a:lnTo>
                    <a:lnTo>
                      <a:pt x="707" y="7002"/>
                    </a:lnTo>
                    <a:lnTo>
                      <a:pt x="707" y="7002"/>
                    </a:lnTo>
                    <a:lnTo>
                      <a:pt x="7001" y="6728"/>
                    </a:lnTo>
                    <a:lnTo>
                      <a:pt x="7001" y="6728"/>
                    </a:lnTo>
                    <a:lnTo>
                      <a:pt x="7001" y="6728"/>
                    </a:lnTo>
                    <a:lnTo>
                      <a:pt x="7001" y="6660"/>
                    </a:lnTo>
                    <a:lnTo>
                      <a:pt x="7047" y="6614"/>
                    </a:lnTo>
                    <a:lnTo>
                      <a:pt x="7069" y="6591"/>
                    </a:lnTo>
                    <a:lnTo>
                      <a:pt x="7138" y="6568"/>
                    </a:lnTo>
                    <a:lnTo>
                      <a:pt x="6613" y="1"/>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4" name="Google Shape;2281;p44"/>
              <p:cNvSpPr/>
              <p:nvPr/>
            </p:nvSpPr>
            <p:spPr>
              <a:xfrm>
                <a:off x="2814625" y="611580"/>
                <a:ext cx="628422" cy="678950"/>
              </a:xfrm>
              <a:custGeom>
                <a:avLst/>
                <a:gdLst/>
                <a:ahLst/>
                <a:cxnLst/>
                <a:rect l="l" t="t" r="r" b="b"/>
                <a:pathLst>
                  <a:path w="6956" h="5246" extrusionOk="0">
                    <a:moveTo>
                      <a:pt x="6431" y="1"/>
                    </a:moveTo>
                    <a:lnTo>
                      <a:pt x="137" y="275"/>
                    </a:lnTo>
                    <a:lnTo>
                      <a:pt x="114" y="343"/>
                    </a:lnTo>
                    <a:lnTo>
                      <a:pt x="91" y="389"/>
                    </a:lnTo>
                    <a:lnTo>
                      <a:pt x="46" y="411"/>
                    </a:lnTo>
                    <a:lnTo>
                      <a:pt x="0" y="434"/>
                    </a:lnTo>
                    <a:lnTo>
                      <a:pt x="411" y="5246"/>
                    </a:lnTo>
                    <a:lnTo>
                      <a:pt x="1369" y="4379"/>
                    </a:lnTo>
                    <a:lnTo>
                      <a:pt x="2281" y="5064"/>
                    </a:lnTo>
                    <a:lnTo>
                      <a:pt x="2828" y="4265"/>
                    </a:lnTo>
                    <a:lnTo>
                      <a:pt x="3717" y="5064"/>
                    </a:lnTo>
                    <a:lnTo>
                      <a:pt x="4493" y="3946"/>
                    </a:lnTo>
                    <a:lnTo>
                      <a:pt x="5245" y="4699"/>
                    </a:lnTo>
                    <a:lnTo>
                      <a:pt x="5815" y="3741"/>
                    </a:lnTo>
                    <a:lnTo>
                      <a:pt x="6956" y="4835"/>
                    </a:lnTo>
                    <a:lnTo>
                      <a:pt x="6591" y="138"/>
                    </a:lnTo>
                    <a:lnTo>
                      <a:pt x="6568" y="138"/>
                    </a:lnTo>
                    <a:lnTo>
                      <a:pt x="6522" y="115"/>
                    </a:lnTo>
                    <a:lnTo>
                      <a:pt x="6477" y="92"/>
                    </a:lnTo>
                    <a:lnTo>
                      <a:pt x="6454" y="47"/>
                    </a:lnTo>
                    <a:lnTo>
                      <a:pt x="6431" y="1"/>
                    </a:ln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2282;p44"/>
              <p:cNvSpPr/>
              <p:nvPr/>
            </p:nvSpPr>
            <p:spPr>
              <a:xfrm>
                <a:off x="2814635" y="611570"/>
                <a:ext cx="628422" cy="453871"/>
              </a:xfrm>
              <a:custGeom>
                <a:avLst/>
                <a:gdLst/>
                <a:ahLst/>
                <a:cxnLst/>
                <a:rect l="l" t="t" r="r" b="b"/>
                <a:pathLst>
                  <a:path w="6956" h="5246" fill="none" extrusionOk="0">
                    <a:moveTo>
                      <a:pt x="6431" y="1"/>
                    </a:moveTo>
                    <a:lnTo>
                      <a:pt x="137" y="275"/>
                    </a:lnTo>
                    <a:lnTo>
                      <a:pt x="137" y="275"/>
                    </a:lnTo>
                    <a:lnTo>
                      <a:pt x="114" y="343"/>
                    </a:lnTo>
                    <a:lnTo>
                      <a:pt x="91" y="389"/>
                    </a:lnTo>
                    <a:lnTo>
                      <a:pt x="46" y="411"/>
                    </a:lnTo>
                    <a:lnTo>
                      <a:pt x="0" y="434"/>
                    </a:lnTo>
                    <a:lnTo>
                      <a:pt x="0" y="434"/>
                    </a:lnTo>
                    <a:lnTo>
                      <a:pt x="411" y="5246"/>
                    </a:lnTo>
                    <a:lnTo>
                      <a:pt x="1369" y="4379"/>
                    </a:lnTo>
                    <a:lnTo>
                      <a:pt x="2281" y="5064"/>
                    </a:lnTo>
                    <a:lnTo>
                      <a:pt x="2828" y="4265"/>
                    </a:lnTo>
                    <a:lnTo>
                      <a:pt x="3717" y="5064"/>
                    </a:lnTo>
                    <a:lnTo>
                      <a:pt x="4493" y="3946"/>
                    </a:lnTo>
                    <a:lnTo>
                      <a:pt x="5245" y="4699"/>
                    </a:lnTo>
                    <a:lnTo>
                      <a:pt x="5815" y="3741"/>
                    </a:lnTo>
                    <a:lnTo>
                      <a:pt x="6956" y="4835"/>
                    </a:lnTo>
                    <a:lnTo>
                      <a:pt x="6591" y="138"/>
                    </a:lnTo>
                    <a:lnTo>
                      <a:pt x="6568" y="138"/>
                    </a:lnTo>
                    <a:lnTo>
                      <a:pt x="6568" y="138"/>
                    </a:lnTo>
                    <a:lnTo>
                      <a:pt x="6568" y="138"/>
                    </a:lnTo>
                    <a:lnTo>
                      <a:pt x="6568" y="138"/>
                    </a:lnTo>
                    <a:lnTo>
                      <a:pt x="6522" y="115"/>
                    </a:lnTo>
                    <a:lnTo>
                      <a:pt x="6477" y="92"/>
                    </a:lnTo>
                    <a:lnTo>
                      <a:pt x="6454" y="47"/>
                    </a:lnTo>
                    <a:lnTo>
                      <a:pt x="6431" y="1"/>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6" name="Google Shape;2283;p44"/>
              <p:cNvSpPr/>
              <p:nvPr/>
            </p:nvSpPr>
            <p:spPr>
              <a:xfrm>
                <a:off x="3395629" y="597813"/>
                <a:ext cx="14455" cy="25696"/>
              </a:xfrm>
              <a:custGeom>
                <a:avLst/>
                <a:gdLst/>
                <a:ahLst/>
                <a:cxnLst/>
                <a:rect l="l" t="t" r="r" b="b"/>
                <a:pathLst>
                  <a:path w="160" h="297" extrusionOk="0">
                    <a:moveTo>
                      <a:pt x="137" y="0"/>
                    </a:moveTo>
                    <a:lnTo>
                      <a:pt x="68" y="23"/>
                    </a:lnTo>
                    <a:lnTo>
                      <a:pt x="46" y="46"/>
                    </a:lnTo>
                    <a:lnTo>
                      <a:pt x="0" y="92"/>
                    </a:lnTo>
                    <a:lnTo>
                      <a:pt x="0" y="160"/>
                    </a:lnTo>
                    <a:lnTo>
                      <a:pt x="23" y="206"/>
                    </a:lnTo>
                    <a:lnTo>
                      <a:pt x="46" y="251"/>
                    </a:lnTo>
                    <a:lnTo>
                      <a:pt x="91" y="274"/>
                    </a:lnTo>
                    <a:lnTo>
                      <a:pt x="137" y="297"/>
                    </a:lnTo>
                    <a:lnTo>
                      <a:pt x="160" y="297"/>
                    </a:lnTo>
                    <a:lnTo>
                      <a:pt x="137" y="0"/>
                    </a:lnTo>
                    <a:close/>
                  </a:path>
                </a:pathLst>
              </a:custGeom>
              <a:solidFill>
                <a:srgbClr val="292E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7" name="Google Shape;2284;p44"/>
              <p:cNvSpPr/>
              <p:nvPr/>
            </p:nvSpPr>
            <p:spPr>
              <a:xfrm>
                <a:off x="3395629" y="597813"/>
                <a:ext cx="14455" cy="25696"/>
              </a:xfrm>
              <a:custGeom>
                <a:avLst/>
                <a:gdLst/>
                <a:ahLst/>
                <a:cxnLst/>
                <a:rect l="l" t="t" r="r" b="b"/>
                <a:pathLst>
                  <a:path w="160" h="297" fill="none" extrusionOk="0">
                    <a:moveTo>
                      <a:pt x="137" y="0"/>
                    </a:moveTo>
                    <a:lnTo>
                      <a:pt x="137" y="0"/>
                    </a:lnTo>
                    <a:lnTo>
                      <a:pt x="68" y="23"/>
                    </a:lnTo>
                    <a:lnTo>
                      <a:pt x="46" y="46"/>
                    </a:lnTo>
                    <a:lnTo>
                      <a:pt x="0" y="92"/>
                    </a:lnTo>
                    <a:lnTo>
                      <a:pt x="0" y="160"/>
                    </a:lnTo>
                    <a:lnTo>
                      <a:pt x="0" y="160"/>
                    </a:lnTo>
                    <a:lnTo>
                      <a:pt x="0" y="160"/>
                    </a:lnTo>
                    <a:lnTo>
                      <a:pt x="23" y="206"/>
                    </a:lnTo>
                    <a:lnTo>
                      <a:pt x="46" y="251"/>
                    </a:lnTo>
                    <a:lnTo>
                      <a:pt x="91" y="274"/>
                    </a:lnTo>
                    <a:lnTo>
                      <a:pt x="137" y="297"/>
                    </a:lnTo>
                    <a:lnTo>
                      <a:pt x="137" y="297"/>
                    </a:lnTo>
                    <a:lnTo>
                      <a:pt x="137" y="297"/>
                    </a:lnTo>
                    <a:lnTo>
                      <a:pt x="160" y="297"/>
                    </a:lnTo>
                    <a:lnTo>
                      <a:pt x="137" y="0"/>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8" name="Google Shape;2285;p44"/>
              <p:cNvSpPr/>
              <p:nvPr/>
            </p:nvSpPr>
            <p:spPr>
              <a:xfrm>
                <a:off x="2812557" y="623423"/>
                <a:ext cx="14545" cy="25782"/>
              </a:xfrm>
              <a:custGeom>
                <a:avLst/>
                <a:gdLst/>
                <a:ahLst/>
                <a:cxnLst/>
                <a:rect l="l" t="t" r="r" b="b"/>
                <a:pathLst>
                  <a:path w="161" h="298" extrusionOk="0">
                    <a:moveTo>
                      <a:pt x="0" y="1"/>
                    </a:moveTo>
                    <a:lnTo>
                      <a:pt x="23" y="297"/>
                    </a:lnTo>
                    <a:lnTo>
                      <a:pt x="69" y="274"/>
                    </a:lnTo>
                    <a:lnTo>
                      <a:pt x="114" y="252"/>
                    </a:lnTo>
                    <a:lnTo>
                      <a:pt x="137" y="206"/>
                    </a:lnTo>
                    <a:lnTo>
                      <a:pt x="160" y="138"/>
                    </a:lnTo>
                    <a:lnTo>
                      <a:pt x="137" y="92"/>
                    </a:lnTo>
                    <a:lnTo>
                      <a:pt x="114" y="46"/>
                    </a:lnTo>
                    <a:lnTo>
                      <a:pt x="69" y="24"/>
                    </a:lnTo>
                    <a:lnTo>
                      <a:pt x="0" y="1"/>
                    </a:lnTo>
                    <a:close/>
                  </a:path>
                </a:pathLst>
              </a:custGeom>
              <a:solidFill>
                <a:srgbClr val="292E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9" name="Google Shape;2286;p44"/>
              <p:cNvSpPr/>
              <p:nvPr/>
            </p:nvSpPr>
            <p:spPr>
              <a:xfrm>
                <a:off x="2812557" y="623423"/>
                <a:ext cx="14545" cy="25782"/>
              </a:xfrm>
              <a:custGeom>
                <a:avLst/>
                <a:gdLst/>
                <a:ahLst/>
                <a:cxnLst/>
                <a:rect l="l" t="t" r="r" b="b"/>
                <a:pathLst>
                  <a:path w="161" h="298" fill="none" extrusionOk="0">
                    <a:moveTo>
                      <a:pt x="0" y="1"/>
                    </a:moveTo>
                    <a:lnTo>
                      <a:pt x="0" y="1"/>
                    </a:lnTo>
                    <a:lnTo>
                      <a:pt x="0" y="1"/>
                    </a:lnTo>
                    <a:lnTo>
                      <a:pt x="0" y="1"/>
                    </a:lnTo>
                    <a:lnTo>
                      <a:pt x="0" y="1"/>
                    </a:lnTo>
                    <a:lnTo>
                      <a:pt x="0" y="1"/>
                    </a:lnTo>
                    <a:lnTo>
                      <a:pt x="23" y="297"/>
                    </a:lnTo>
                    <a:lnTo>
                      <a:pt x="23" y="297"/>
                    </a:lnTo>
                    <a:lnTo>
                      <a:pt x="69" y="274"/>
                    </a:lnTo>
                    <a:lnTo>
                      <a:pt x="114" y="252"/>
                    </a:lnTo>
                    <a:lnTo>
                      <a:pt x="137" y="206"/>
                    </a:lnTo>
                    <a:lnTo>
                      <a:pt x="160" y="138"/>
                    </a:lnTo>
                    <a:lnTo>
                      <a:pt x="160" y="138"/>
                    </a:lnTo>
                    <a:lnTo>
                      <a:pt x="160" y="138"/>
                    </a:lnTo>
                    <a:lnTo>
                      <a:pt x="137" y="92"/>
                    </a:lnTo>
                    <a:lnTo>
                      <a:pt x="114" y="46"/>
                    </a:lnTo>
                    <a:lnTo>
                      <a:pt x="69" y="24"/>
                    </a:lnTo>
                    <a:lnTo>
                      <a:pt x="0" y="1"/>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0" name="Google Shape;2287;p44"/>
              <p:cNvSpPr/>
              <p:nvPr/>
            </p:nvSpPr>
            <p:spPr>
              <a:xfrm>
                <a:off x="2750762" y="217003"/>
                <a:ext cx="704672" cy="1061570"/>
              </a:xfrm>
              <a:custGeom>
                <a:avLst/>
                <a:gdLst/>
                <a:ahLst/>
                <a:cxnLst/>
                <a:rect l="l" t="t" r="r" b="b"/>
                <a:pathLst>
                  <a:path w="7800" h="12270" extrusionOk="0">
                    <a:moveTo>
                      <a:pt x="6659" y="594"/>
                    </a:moveTo>
                    <a:lnTo>
                      <a:pt x="7480" y="11358"/>
                    </a:lnTo>
                    <a:lnTo>
                      <a:pt x="6636" y="10537"/>
                    </a:lnTo>
                    <a:lnTo>
                      <a:pt x="6568" y="10491"/>
                    </a:lnTo>
                    <a:lnTo>
                      <a:pt x="6500" y="10491"/>
                    </a:lnTo>
                    <a:lnTo>
                      <a:pt x="6454" y="10514"/>
                    </a:lnTo>
                    <a:lnTo>
                      <a:pt x="6408" y="10559"/>
                    </a:lnTo>
                    <a:lnTo>
                      <a:pt x="5929" y="11358"/>
                    </a:lnTo>
                    <a:lnTo>
                      <a:pt x="5291" y="10742"/>
                    </a:lnTo>
                    <a:lnTo>
                      <a:pt x="5245" y="10696"/>
                    </a:lnTo>
                    <a:lnTo>
                      <a:pt x="5177" y="10696"/>
                    </a:lnTo>
                    <a:lnTo>
                      <a:pt x="5131" y="10719"/>
                    </a:lnTo>
                    <a:lnTo>
                      <a:pt x="5086" y="10765"/>
                    </a:lnTo>
                    <a:lnTo>
                      <a:pt x="4402" y="11722"/>
                    </a:lnTo>
                    <a:lnTo>
                      <a:pt x="3626" y="11038"/>
                    </a:lnTo>
                    <a:lnTo>
                      <a:pt x="3581" y="11016"/>
                    </a:lnTo>
                    <a:lnTo>
                      <a:pt x="3444" y="11016"/>
                    </a:lnTo>
                    <a:lnTo>
                      <a:pt x="3421" y="11061"/>
                    </a:lnTo>
                    <a:lnTo>
                      <a:pt x="2965" y="11745"/>
                    </a:lnTo>
                    <a:lnTo>
                      <a:pt x="2144" y="11152"/>
                    </a:lnTo>
                    <a:lnTo>
                      <a:pt x="2098" y="11130"/>
                    </a:lnTo>
                    <a:lnTo>
                      <a:pt x="2053" y="11130"/>
                    </a:lnTo>
                    <a:lnTo>
                      <a:pt x="2007" y="11152"/>
                    </a:lnTo>
                    <a:lnTo>
                      <a:pt x="1961" y="11175"/>
                    </a:lnTo>
                    <a:lnTo>
                      <a:pt x="1229" y="11837"/>
                    </a:lnTo>
                    <a:lnTo>
                      <a:pt x="1209" y="11631"/>
                    </a:lnTo>
                    <a:lnTo>
                      <a:pt x="684" y="5383"/>
                    </a:lnTo>
                    <a:lnTo>
                      <a:pt x="411" y="2122"/>
                    </a:lnTo>
                    <a:lnTo>
                      <a:pt x="320" y="1073"/>
                    </a:lnTo>
                    <a:lnTo>
                      <a:pt x="316" y="1029"/>
                    </a:lnTo>
                    <a:lnTo>
                      <a:pt x="316" y="1029"/>
                    </a:lnTo>
                    <a:lnTo>
                      <a:pt x="1346" y="2076"/>
                    </a:lnTo>
                    <a:lnTo>
                      <a:pt x="1391" y="2122"/>
                    </a:lnTo>
                    <a:lnTo>
                      <a:pt x="1460" y="2122"/>
                    </a:lnTo>
                    <a:lnTo>
                      <a:pt x="1528" y="2099"/>
                    </a:lnTo>
                    <a:lnTo>
                      <a:pt x="1574" y="2053"/>
                    </a:lnTo>
                    <a:lnTo>
                      <a:pt x="2121" y="913"/>
                    </a:lnTo>
                    <a:lnTo>
                      <a:pt x="3102" y="1962"/>
                    </a:lnTo>
                    <a:lnTo>
                      <a:pt x="3170" y="2008"/>
                    </a:lnTo>
                    <a:lnTo>
                      <a:pt x="3239" y="2008"/>
                    </a:lnTo>
                    <a:lnTo>
                      <a:pt x="3307" y="1985"/>
                    </a:lnTo>
                    <a:lnTo>
                      <a:pt x="3330" y="1917"/>
                    </a:lnTo>
                    <a:lnTo>
                      <a:pt x="3763" y="845"/>
                    </a:lnTo>
                    <a:lnTo>
                      <a:pt x="4424" y="1939"/>
                    </a:lnTo>
                    <a:lnTo>
                      <a:pt x="4493" y="1985"/>
                    </a:lnTo>
                    <a:lnTo>
                      <a:pt x="4561" y="2008"/>
                    </a:lnTo>
                    <a:lnTo>
                      <a:pt x="4630" y="1985"/>
                    </a:lnTo>
                    <a:lnTo>
                      <a:pt x="4675" y="1917"/>
                    </a:lnTo>
                    <a:lnTo>
                      <a:pt x="5200" y="913"/>
                    </a:lnTo>
                    <a:lnTo>
                      <a:pt x="5747" y="1689"/>
                    </a:lnTo>
                    <a:lnTo>
                      <a:pt x="5793" y="1734"/>
                    </a:lnTo>
                    <a:lnTo>
                      <a:pt x="5861" y="1757"/>
                    </a:lnTo>
                    <a:lnTo>
                      <a:pt x="5929" y="1734"/>
                    </a:lnTo>
                    <a:lnTo>
                      <a:pt x="5975" y="1689"/>
                    </a:lnTo>
                    <a:lnTo>
                      <a:pt x="6659" y="594"/>
                    </a:lnTo>
                    <a:close/>
                    <a:moveTo>
                      <a:pt x="6750" y="1"/>
                    </a:moveTo>
                    <a:lnTo>
                      <a:pt x="6705" y="24"/>
                    </a:lnTo>
                    <a:lnTo>
                      <a:pt x="6659" y="47"/>
                    </a:lnTo>
                    <a:lnTo>
                      <a:pt x="6636" y="69"/>
                    </a:lnTo>
                    <a:lnTo>
                      <a:pt x="5861" y="1346"/>
                    </a:lnTo>
                    <a:lnTo>
                      <a:pt x="5291" y="548"/>
                    </a:lnTo>
                    <a:lnTo>
                      <a:pt x="5223" y="503"/>
                    </a:lnTo>
                    <a:lnTo>
                      <a:pt x="5154" y="480"/>
                    </a:lnTo>
                    <a:lnTo>
                      <a:pt x="5086" y="503"/>
                    </a:lnTo>
                    <a:lnTo>
                      <a:pt x="5040" y="571"/>
                    </a:lnTo>
                    <a:lnTo>
                      <a:pt x="4538" y="1574"/>
                    </a:lnTo>
                    <a:lnTo>
                      <a:pt x="3854" y="457"/>
                    </a:lnTo>
                    <a:lnTo>
                      <a:pt x="3786" y="389"/>
                    </a:lnTo>
                    <a:lnTo>
                      <a:pt x="3717" y="389"/>
                    </a:lnTo>
                    <a:lnTo>
                      <a:pt x="3649" y="411"/>
                    </a:lnTo>
                    <a:lnTo>
                      <a:pt x="3603" y="480"/>
                    </a:lnTo>
                    <a:lnTo>
                      <a:pt x="3147" y="1597"/>
                    </a:lnTo>
                    <a:lnTo>
                      <a:pt x="2190" y="571"/>
                    </a:lnTo>
                    <a:lnTo>
                      <a:pt x="2121" y="548"/>
                    </a:lnTo>
                    <a:lnTo>
                      <a:pt x="2053" y="525"/>
                    </a:lnTo>
                    <a:lnTo>
                      <a:pt x="1984" y="571"/>
                    </a:lnTo>
                    <a:lnTo>
                      <a:pt x="1961" y="617"/>
                    </a:lnTo>
                    <a:lnTo>
                      <a:pt x="1414" y="1734"/>
                    </a:lnTo>
                    <a:lnTo>
                      <a:pt x="251" y="571"/>
                    </a:lnTo>
                    <a:lnTo>
                      <a:pt x="183" y="525"/>
                    </a:lnTo>
                    <a:lnTo>
                      <a:pt x="92" y="525"/>
                    </a:lnTo>
                    <a:lnTo>
                      <a:pt x="23" y="594"/>
                    </a:lnTo>
                    <a:lnTo>
                      <a:pt x="0" y="662"/>
                    </a:lnTo>
                    <a:lnTo>
                      <a:pt x="0" y="685"/>
                    </a:lnTo>
                    <a:lnTo>
                      <a:pt x="46" y="1324"/>
                    </a:lnTo>
                    <a:lnTo>
                      <a:pt x="981" y="12133"/>
                    </a:lnTo>
                    <a:lnTo>
                      <a:pt x="1004" y="12201"/>
                    </a:lnTo>
                    <a:lnTo>
                      <a:pt x="1072" y="12247"/>
                    </a:lnTo>
                    <a:lnTo>
                      <a:pt x="1141" y="12270"/>
                    </a:lnTo>
                    <a:lnTo>
                      <a:pt x="1209" y="12224"/>
                    </a:lnTo>
                    <a:lnTo>
                      <a:pt x="2076" y="11449"/>
                    </a:lnTo>
                    <a:lnTo>
                      <a:pt x="2896" y="12065"/>
                    </a:lnTo>
                    <a:lnTo>
                      <a:pt x="2965" y="12087"/>
                    </a:lnTo>
                    <a:lnTo>
                      <a:pt x="3010" y="12087"/>
                    </a:lnTo>
                    <a:lnTo>
                      <a:pt x="3056" y="12065"/>
                    </a:lnTo>
                    <a:lnTo>
                      <a:pt x="3102" y="12019"/>
                    </a:lnTo>
                    <a:lnTo>
                      <a:pt x="3558" y="11358"/>
                    </a:lnTo>
                    <a:lnTo>
                      <a:pt x="4333" y="12042"/>
                    </a:lnTo>
                    <a:lnTo>
                      <a:pt x="4379" y="12087"/>
                    </a:lnTo>
                    <a:lnTo>
                      <a:pt x="4447" y="12087"/>
                    </a:lnTo>
                    <a:lnTo>
                      <a:pt x="4493" y="12065"/>
                    </a:lnTo>
                    <a:lnTo>
                      <a:pt x="4538" y="12019"/>
                    </a:lnTo>
                    <a:lnTo>
                      <a:pt x="5223" y="11061"/>
                    </a:lnTo>
                    <a:lnTo>
                      <a:pt x="5861" y="11677"/>
                    </a:lnTo>
                    <a:lnTo>
                      <a:pt x="5929" y="11722"/>
                    </a:lnTo>
                    <a:lnTo>
                      <a:pt x="5975" y="11722"/>
                    </a:lnTo>
                    <a:lnTo>
                      <a:pt x="6043" y="11700"/>
                    </a:lnTo>
                    <a:lnTo>
                      <a:pt x="6089" y="11654"/>
                    </a:lnTo>
                    <a:lnTo>
                      <a:pt x="6568" y="10856"/>
                    </a:lnTo>
                    <a:lnTo>
                      <a:pt x="7549" y="11814"/>
                    </a:lnTo>
                    <a:lnTo>
                      <a:pt x="7640" y="11859"/>
                    </a:lnTo>
                    <a:lnTo>
                      <a:pt x="7708" y="11836"/>
                    </a:lnTo>
                    <a:lnTo>
                      <a:pt x="7777" y="11791"/>
                    </a:lnTo>
                    <a:lnTo>
                      <a:pt x="7799" y="11700"/>
                    </a:lnTo>
                    <a:lnTo>
                      <a:pt x="6910" y="138"/>
                    </a:lnTo>
                    <a:lnTo>
                      <a:pt x="6887" y="92"/>
                    </a:lnTo>
                    <a:lnTo>
                      <a:pt x="6864" y="69"/>
                    </a:lnTo>
                    <a:lnTo>
                      <a:pt x="6842" y="24"/>
                    </a:lnTo>
                    <a:lnTo>
                      <a:pt x="6796" y="24"/>
                    </a:lnTo>
                    <a:lnTo>
                      <a:pt x="6750" y="1"/>
                    </a:lnTo>
                    <a:close/>
                  </a:path>
                </a:pathLst>
              </a:custGeom>
              <a:solidFill>
                <a:srgbClr val="0C0E1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1" name="Google Shape;2288;p44"/>
              <p:cNvSpPr/>
              <p:nvPr/>
            </p:nvSpPr>
            <p:spPr>
              <a:xfrm>
                <a:off x="4971660" y="154991"/>
                <a:ext cx="640799" cy="599826"/>
              </a:xfrm>
              <a:custGeom>
                <a:avLst/>
                <a:gdLst/>
                <a:ahLst/>
                <a:cxnLst/>
                <a:rect l="l" t="t" r="r" b="b"/>
                <a:pathLst>
                  <a:path w="7093" h="6933" extrusionOk="0">
                    <a:moveTo>
                      <a:pt x="6545" y="0"/>
                    </a:moveTo>
                    <a:lnTo>
                      <a:pt x="5588" y="844"/>
                    </a:lnTo>
                    <a:lnTo>
                      <a:pt x="4653" y="183"/>
                    </a:lnTo>
                    <a:lnTo>
                      <a:pt x="4128" y="981"/>
                    </a:lnTo>
                    <a:lnTo>
                      <a:pt x="3216" y="183"/>
                    </a:lnTo>
                    <a:lnTo>
                      <a:pt x="2463" y="1277"/>
                    </a:lnTo>
                    <a:lnTo>
                      <a:pt x="1688" y="525"/>
                    </a:lnTo>
                    <a:lnTo>
                      <a:pt x="1118" y="1483"/>
                    </a:lnTo>
                    <a:lnTo>
                      <a:pt x="0" y="411"/>
                    </a:lnTo>
                    <a:lnTo>
                      <a:pt x="479" y="6796"/>
                    </a:lnTo>
                    <a:lnTo>
                      <a:pt x="502" y="6796"/>
                    </a:lnTo>
                    <a:lnTo>
                      <a:pt x="548" y="6819"/>
                    </a:lnTo>
                    <a:lnTo>
                      <a:pt x="593" y="6842"/>
                    </a:lnTo>
                    <a:lnTo>
                      <a:pt x="616" y="6887"/>
                    </a:lnTo>
                    <a:lnTo>
                      <a:pt x="639" y="6933"/>
                    </a:lnTo>
                    <a:lnTo>
                      <a:pt x="5998" y="6682"/>
                    </a:lnTo>
                    <a:lnTo>
                      <a:pt x="6226" y="6682"/>
                    </a:lnTo>
                    <a:lnTo>
                      <a:pt x="6591" y="6705"/>
                    </a:lnTo>
                    <a:lnTo>
                      <a:pt x="6956" y="6751"/>
                    </a:lnTo>
                    <a:lnTo>
                      <a:pt x="6979" y="6705"/>
                    </a:lnTo>
                    <a:lnTo>
                      <a:pt x="7001" y="6659"/>
                    </a:lnTo>
                    <a:lnTo>
                      <a:pt x="7047" y="6637"/>
                    </a:lnTo>
                    <a:lnTo>
                      <a:pt x="7093" y="6637"/>
                    </a:lnTo>
                    <a:lnTo>
                      <a:pt x="6545" y="0"/>
                    </a:lnTo>
                    <a:close/>
                  </a:path>
                </a:pathLst>
              </a:custGeom>
              <a:solidFill>
                <a:srgbClr val="FBFE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2" name="Google Shape;2289;p44"/>
              <p:cNvSpPr/>
              <p:nvPr/>
            </p:nvSpPr>
            <p:spPr>
              <a:xfrm>
                <a:off x="4971660" y="-59209"/>
                <a:ext cx="640799" cy="599826"/>
              </a:xfrm>
              <a:custGeom>
                <a:avLst/>
                <a:gdLst/>
                <a:ahLst/>
                <a:cxnLst/>
                <a:rect l="l" t="t" r="r" b="b"/>
                <a:pathLst>
                  <a:path w="7093" h="6933" fill="none" extrusionOk="0">
                    <a:moveTo>
                      <a:pt x="6545" y="0"/>
                    </a:moveTo>
                    <a:lnTo>
                      <a:pt x="5588" y="844"/>
                    </a:lnTo>
                    <a:lnTo>
                      <a:pt x="4653" y="183"/>
                    </a:lnTo>
                    <a:lnTo>
                      <a:pt x="4128" y="981"/>
                    </a:lnTo>
                    <a:lnTo>
                      <a:pt x="3216" y="183"/>
                    </a:lnTo>
                    <a:lnTo>
                      <a:pt x="2463" y="1277"/>
                    </a:lnTo>
                    <a:lnTo>
                      <a:pt x="1688" y="525"/>
                    </a:lnTo>
                    <a:lnTo>
                      <a:pt x="1118" y="1483"/>
                    </a:lnTo>
                    <a:lnTo>
                      <a:pt x="0" y="411"/>
                    </a:lnTo>
                    <a:lnTo>
                      <a:pt x="479" y="6796"/>
                    </a:lnTo>
                    <a:lnTo>
                      <a:pt x="479" y="6796"/>
                    </a:lnTo>
                    <a:lnTo>
                      <a:pt x="479" y="6796"/>
                    </a:lnTo>
                    <a:lnTo>
                      <a:pt x="502" y="6796"/>
                    </a:lnTo>
                    <a:lnTo>
                      <a:pt x="502" y="6796"/>
                    </a:lnTo>
                    <a:lnTo>
                      <a:pt x="548" y="6819"/>
                    </a:lnTo>
                    <a:lnTo>
                      <a:pt x="593" y="6842"/>
                    </a:lnTo>
                    <a:lnTo>
                      <a:pt x="616" y="6887"/>
                    </a:lnTo>
                    <a:lnTo>
                      <a:pt x="639" y="6933"/>
                    </a:lnTo>
                    <a:lnTo>
                      <a:pt x="639" y="6933"/>
                    </a:lnTo>
                    <a:lnTo>
                      <a:pt x="639" y="6933"/>
                    </a:lnTo>
                    <a:lnTo>
                      <a:pt x="5998" y="6682"/>
                    </a:lnTo>
                    <a:lnTo>
                      <a:pt x="5998" y="6682"/>
                    </a:lnTo>
                    <a:lnTo>
                      <a:pt x="6226" y="6682"/>
                    </a:lnTo>
                    <a:lnTo>
                      <a:pt x="6226" y="6682"/>
                    </a:lnTo>
                    <a:lnTo>
                      <a:pt x="6591" y="6705"/>
                    </a:lnTo>
                    <a:lnTo>
                      <a:pt x="6956" y="6751"/>
                    </a:lnTo>
                    <a:lnTo>
                      <a:pt x="6956" y="6751"/>
                    </a:lnTo>
                    <a:lnTo>
                      <a:pt x="6956" y="6751"/>
                    </a:lnTo>
                    <a:lnTo>
                      <a:pt x="6956" y="6751"/>
                    </a:lnTo>
                    <a:lnTo>
                      <a:pt x="6979" y="6705"/>
                    </a:lnTo>
                    <a:lnTo>
                      <a:pt x="7001" y="6659"/>
                    </a:lnTo>
                    <a:lnTo>
                      <a:pt x="7047" y="6637"/>
                    </a:lnTo>
                    <a:lnTo>
                      <a:pt x="7093" y="6637"/>
                    </a:lnTo>
                    <a:lnTo>
                      <a:pt x="7093" y="6637"/>
                    </a:lnTo>
                    <a:lnTo>
                      <a:pt x="6545" y="0"/>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3" name="Google Shape;2290;p44"/>
              <p:cNvSpPr/>
              <p:nvPr/>
            </p:nvSpPr>
            <p:spPr>
              <a:xfrm>
                <a:off x="5017025" y="511926"/>
                <a:ext cx="630500" cy="678954"/>
              </a:xfrm>
              <a:custGeom>
                <a:avLst/>
                <a:gdLst/>
                <a:ahLst/>
                <a:cxnLst/>
                <a:rect l="l" t="t" r="r" b="b"/>
                <a:pathLst>
                  <a:path w="6979" h="5291" extrusionOk="0">
                    <a:moveTo>
                      <a:pt x="5496" y="0"/>
                    </a:moveTo>
                    <a:lnTo>
                      <a:pt x="137" y="251"/>
                    </a:lnTo>
                    <a:lnTo>
                      <a:pt x="137" y="297"/>
                    </a:lnTo>
                    <a:lnTo>
                      <a:pt x="91" y="342"/>
                    </a:lnTo>
                    <a:lnTo>
                      <a:pt x="46" y="388"/>
                    </a:lnTo>
                    <a:lnTo>
                      <a:pt x="0" y="411"/>
                    </a:lnTo>
                    <a:lnTo>
                      <a:pt x="365" y="5291"/>
                    </a:lnTo>
                    <a:lnTo>
                      <a:pt x="1277" y="3831"/>
                    </a:lnTo>
                    <a:lnTo>
                      <a:pt x="1961" y="4812"/>
                    </a:lnTo>
                    <a:lnTo>
                      <a:pt x="2577" y="3580"/>
                    </a:lnTo>
                    <a:lnTo>
                      <a:pt x="3398" y="4903"/>
                    </a:lnTo>
                    <a:lnTo>
                      <a:pt x="3922" y="3558"/>
                    </a:lnTo>
                    <a:lnTo>
                      <a:pt x="5063" y="4766"/>
                    </a:lnTo>
                    <a:lnTo>
                      <a:pt x="5701" y="3466"/>
                    </a:lnTo>
                    <a:lnTo>
                      <a:pt x="6978" y="4789"/>
                    </a:lnTo>
                    <a:lnTo>
                      <a:pt x="6613" y="228"/>
                    </a:lnTo>
                    <a:lnTo>
                      <a:pt x="6568" y="228"/>
                    </a:lnTo>
                    <a:lnTo>
                      <a:pt x="6522" y="205"/>
                    </a:lnTo>
                    <a:lnTo>
                      <a:pt x="6477" y="160"/>
                    </a:lnTo>
                    <a:lnTo>
                      <a:pt x="6454" y="114"/>
                    </a:lnTo>
                    <a:lnTo>
                      <a:pt x="6454" y="69"/>
                    </a:lnTo>
                    <a:lnTo>
                      <a:pt x="6089" y="23"/>
                    </a:lnTo>
                    <a:lnTo>
                      <a:pt x="5724" y="0"/>
                    </a:ln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4" name="Google Shape;2291;p44"/>
              <p:cNvSpPr/>
              <p:nvPr/>
            </p:nvSpPr>
            <p:spPr>
              <a:xfrm>
                <a:off x="5017025" y="518895"/>
                <a:ext cx="630500" cy="720581"/>
              </a:xfrm>
              <a:custGeom>
                <a:avLst/>
                <a:gdLst/>
                <a:ahLst/>
                <a:cxnLst/>
                <a:rect l="l" t="t" r="r" b="b"/>
                <a:pathLst>
                  <a:path w="6979" h="5291" fill="none" extrusionOk="0">
                    <a:moveTo>
                      <a:pt x="5724" y="0"/>
                    </a:moveTo>
                    <a:lnTo>
                      <a:pt x="5724" y="0"/>
                    </a:lnTo>
                    <a:lnTo>
                      <a:pt x="5496" y="0"/>
                    </a:lnTo>
                    <a:lnTo>
                      <a:pt x="137" y="251"/>
                    </a:lnTo>
                    <a:lnTo>
                      <a:pt x="137" y="251"/>
                    </a:lnTo>
                    <a:lnTo>
                      <a:pt x="137" y="297"/>
                    </a:lnTo>
                    <a:lnTo>
                      <a:pt x="91" y="342"/>
                    </a:lnTo>
                    <a:lnTo>
                      <a:pt x="46" y="388"/>
                    </a:lnTo>
                    <a:lnTo>
                      <a:pt x="0" y="411"/>
                    </a:lnTo>
                    <a:lnTo>
                      <a:pt x="365" y="5291"/>
                    </a:lnTo>
                    <a:lnTo>
                      <a:pt x="1277" y="3831"/>
                    </a:lnTo>
                    <a:lnTo>
                      <a:pt x="1961" y="4812"/>
                    </a:lnTo>
                    <a:lnTo>
                      <a:pt x="2577" y="3580"/>
                    </a:lnTo>
                    <a:lnTo>
                      <a:pt x="3398" y="4903"/>
                    </a:lnTo>
                    <a:lnTo>
                      <a:pt x="3922" y="3558"/>
                    </a:lnTo>
                    <a:lnTo>
                      <a:pt x="5063" y="4766"/>
                    </a:lnTo>
                    <a:lnTo>
                      <a:pt x="5701" y="3466"/>
                    </a:lnTo>
                    <a:lnTo>
                      <a:pt x="6978" y="4789"/>
                    </a:lnTo>
                    <a:lnTo>
                      <a:pt x="6978" y="4789"/>
                    </a:lnTo>
                    <a:lnTo>
                      <a:pt x="6613" y="228"/>
                    </a:lnTo>
                    <a:lnTo>
                      <a:pt x="6613" y="228"/>
                    </a:lnTo>
                    <a:lnTo>
                      <a:pt x="6568" y="228"/>
                    </a:lnTo>
                    <a:lnTo>
                      <a:pt x="6568" y="228"/>
                    </a:lnTo>
                    <a:lnTo>
                      <a:pt x="6522" y="205"/>
                    </a:lnTo>
                    <a:lnTo>
                      <a:pt x="6477" y="160"/>
                    </a:lnTo>
                    <a:lnTo>
                      <a:pt x="6454" y="114"/>
                    </a:lnTo>
                    <a:lnTo>
                      <a:pt x="6454" y="69"/>
                    </a:lnTo>
                    <a:lnTo>
                      <a:pt x="6454" y="69"/>
                    </a:lnTo>
                    <a:lnTo>
                      <a:pt x="6089" y="23"/>
                    </a:lnTo>
                    <a:lnTo>
                      <a:pt x="5724" y="0"/>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5" name="Google Shape;2292;p44"/>
              <p:cNvSpPr/>
              <p:nvPr/>
            </p:nvSpPr>
            <p:spPr>
              <a:xfrm>
                <a:off x="5014935" y="528771"/>
                <a:ext cx="14455" cy="25696"/>
              </a:xfrm>
              <a:custGeom>
                <a:avLst/>
                <a:gdLst/>
                <a:ahLst/>
                <a:cxnLst/>
                <a:rect l="l" t="t" r="r" b="b"/>
                <a:pathLst>
                  <a:path w="160" h="297" extrusionOk="0">
                    <a:moveTo>
                      <a:pt x="0" y="0"/>
                    </a:moveTo>
                    <a:lnTo>
                      <a:pt x="23" y="297"/>
                    </a:lnTo>
                    <a:lnTo>
                      <a:pt x="69" y="274"/>
                    </a:lnTo>
                    <a:lnTo>
                      <a:pt x="114" y="228"/>
                    </a:lnTo>
                    <a:lnTo>
                      <a:pt x="160" y="183"/>
                    </a:lnTo>
                    <a:lnTo>
                      <a:pt x="160" y="137"/>
                    </a:lnTo>
                    <a:lnTo>
                      <a:pt x="137" y="91"/>
                    </a:lnTo>
                    <a:lnTo>
                      <a:pt x="114" y="46"/>
                    </a:lnTo>
                    <a:lnTo>
                      <a:pt x="69" y="23"/>
                    </a:lnTo>
                    <a:lnTo>
                      <a:pt x="23" y="0"/>
                    </a:lnTo>
                    <a:close/>
                  </a:path>
                </a:pathLst>
              </a:custGeom>
              <a:solidFill>
                <a:srgbClr val="292E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6" name="Google Shape;2293;p44"/>
              <p:cNvSpPr/>
              <p:nvPr/>
            </p:nvSpPr>
            <p:spPr>
              <a:xfrm>
                <a:off x="5014935" y="528771"/>
                <a:ext cx="14455" cy="25696"/>
              </a:xfrm>
              <a:custGeom>
                <a:avLst/>
                <a:gdLst/>
                <a:ahLst/>
                <a:cxnLst/>
                <a:rect l="l" t="t" r="r" b="b"/>
                <a:pathLst>
                  <a:path w="160" h="297" fill="none" extrusionOk="0">
                    <a:moveTo>
                      <a:pt x="23" y="0"/>
                    </a:moveTo>
                    <a:lnTo>
                      <a:pt x="23" y="0"/>
                    </a:lnTo>
                    <a:lnTo>
                      <a:pt x="0" y="0"/>
                    </a:lnTo>
                    <a:lnTo>
                      <a:pt x="0" y="0"/>
                    </a:lnTo>
                    <a:lnTo>
                      <a:pt x="23" y="297"/>
                    </a:lnTo>
                    <a:lnTo>
                      <a:pt x="23" y="297"/>
                    </a:lnTo>
                    <a:lnTo>
                      <a:pt x="69" y="274"/>
                    </a:lnTo>
                    <a:lnTo>
                      <a:pt x="114" y="228"/>
                    </a:lnTo>
                    <a:lnTo>
                      <a:pt x="160" y="183"/>
                    </a:lnTo>
                    <a:lnTo>
                      <a:pt x="160" y="137"/>
                    </a:lnTo>
                    <a:lnTo>
                      <a:pt x="160" y="137"/>
                    </a:lnTo>
                    <a:lnTo>
                      <a:pt x="160" y="137"/>
                    </a:lnTo>
                    <a:lnTo>
                      <a:pt x="160" y="137"/>
                    </a:lnTo>
                    <a:lnTo>
                      <a:pt x="137" y="91"/>
                    </a:lnTo>
                    <a:lnTo>
                      <a:pt x="114" y="46"/>
                    </a:lnTo>
                    <a:lnTo>
                      <a:pt x="69" y="23"/>
                    </a:lnTo>
                    <a:lnTo>
                      <a:pt x="23" y="0"/>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7" name="Google Shape;2294;p44"/>
              <p:cNvSpPr/>
              <p:nvPr/>
            </p:nvSpPr>
            <p:spPr>
              <a:xfrm>
                <a:off x="5599995" y="514928"/>
                <a:ext cx="14545" cy="23792"/>
              </a:xfrm>
              <a:custGeom>
                <a:avLst/>
                <a:gdLst/>
                <a:ahLst/>
                <a:cxnLst/>
                <a:rect l="l" t="t" r="r" b="b"/>
                <a:pathLst>
                  <a:path w="161" h="275" extrusionOk="0">
                    <a:moveTo>
                      <a:pt x="92" y="1"/>
                    </a:moveTo>
                    <a:lnTo>
                      <a:pt x="46" y="23"/>
                    </a:lnTo>
                    <a:lnTo>
                      <a:pt x="24" y="69"/>
                    </a:lnTo>
                    <a:lnTo>
                      <a:pt x="1" y="115"/>
                    </a:lnTo>
                    <a:lnTo>
                      <a:pt x="1" y="160"/>
                    </a:lnTo>
                    <a:lnTo>
                      <a:pt x="24" y="206"/>
                    </a:lnTo>
                    <a:lnTo>
                      <a:pt x="69" y="251"/>
                    </a:lnTo>
                    <a:lnTo>
                      <a:pt x="115" y="274"/>
                    </a:lnTo>
                    <a:lnTo>
                      <a:pt x="160" y="274"/>
                    </a:lnTo>
                    <a:lnTo>
                      <a:pt x="138" y="1"/>
                    </a:lnTo>
                    <a:close/>
                  </a:path>
                </a:pathLst>
              </a:custGeom>
              <a:solidFill>
                <a:srgbClr val="292E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8" name="Google Shape;2295;p44"/>
              <p:cNvSpPr/>
              <p:nvPr/>
            </p:nvSpPr>
            <p:spPr>
              <a:xfrm>
                <a:off x="5599995" y="514928"/>
                <a:ext cx="14545" cy="23792"/>
              </a:xfrm>
              <a:custGeom>
                <a:avLst/>
                <a:gdLst/>
                <a:ahLst/>
                <a:cxnLst/>
                <a:rect l="l" t="t" r="r" b="b"/>
                <a:pathLst>
                  <a:path w="161" h="275" fill="none" extrusionOk="0">
                    <a:moveTo>
                      <a:pt x="138" y="1"/>
                    </a:moveTo>
                    <a:lnTo>
                      <a:pt x="138" y="1"/>
                    </a:lnTo>
                    <a:lnTo>
                      <a:pt x="92" y="1"/>
                    </a:lnTo>
                    <a:lnTo>
                      <a:pt x="46" y="23"/>
                    </a:lnTo>
                    <a:lnTo>
                      <a:pt x="24" y="69"/>
                    </a:lnTo>
                    <a:lnTo>
                      <a:pt x="1" y="115"/>
                    </a:lnTo>
                    <a:lnTo>
                      <a:pt x="1" y="115"/>
                    </a:lnTo>
                    <a:lnTo>
                      <a:pt x="1" y="115"/>
                    </a:lnTo>
                    <a:lnTo>
                      <a:pt x="1" y="115"/>
                    </a:lnTo>
                    <a:lnTo>
                      <a:pt x="1" y="160"/>
                    </a:lnTo>
                    <a:lnTo>
                      <a:pt x="24" y="206"/>
                    </a:lnTo>
                    <a:lnTo>
                      <a:pt x="69" y="251"/>
                    </a:lnTo>
                    <a:lnTo>
                      <a:pt x="115" y="274"/>
                    </a:lnTo>
                    <a:lnTo>
                      <a:pt x="115" y="274"/>
                    </a:lnTo>
                    <a:lnTo>
                      <a:pt x="160" y="274"/>
                    </a:lnTo>
                    <a:lnTo>
                      <a:pt x="160" y="274"/>
                    </a:lnTo>
                    <a:lnTo>
                      <a:pt x="138" y="1"/>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9" name="Google Shape;2296;p44"/>
              <p:cNvSpPr/>
              <p:nvPr/>
            </p:nvSpPr>
            <p:spPr>
              <a:xfrm>
                <a:off x="4959284" y="143138"/>
                <a:ext cx="702594" cy="1059580"/>
              </a:xfrm>
              <a:custGeom>
                <a:avLst/>
                <a:gdLst/>
                <a:ahLst/>
                <a:cxnLst/>
                <a:rect l="l" t="t" r="r" b="b"/>
                <a:pathLst>
                  <a:path w="7777" h="12247" extrusionOk="0">
                    <a:moveTo>
                      <a:pt x="6550" y="448"/>
                    </a:moveTo>
                    <a:lnTo>
                      <a:pt x="6568" y="639"/>
                    </a:lnTo>
                    <a:lnTo>
                      <a:pt x="7093" y="6888"/>
                    </a:lnTo>
                    <a:lnTo>
                      <a:pt x="7366" y="10149"/>
                    </a:lnTo>
                    <a:lnTo>
                      <a:pt x="7458" y="11198"/>
                    </a:lnTo>
                    <a:lnTo>
                      <a:pt x="7459" y="11217"/>
                    </a:lnTo>
                    <a:lnTo>
                      <a:pt x="6431" y="10171"/>
                    </a:lnTo>
                    <a:lnTo>
                      <a:pt x="6363" y="10149"/>
                    </a:lnTo>
                    <a:lnTo>
                      <a:pt x="6317" y="10126"/>
                    </a:lnTo>
                    <a:lnTo>
                      <a:pt x="6249" y="10171"/>
                    </a:lnTo>
                    <a:lnTo>
                      <a:pt x="6203" y="10217"/>
                    </a:lnTo>
                    <a:lnTo>
                      <a:pt x="5656" y="11334"/>
                    </a:lnTo>
                    <a:lnTo>
                      <a:pt x="4676" y="10285"/>
                    </a:lnTo>
                    <a:lnTo>
                      <a:pt x="4607" y="10263"/>
                    </a:lnTo>
                    <a:lnTo>
                      <a:pt x="4539" y="10240"/>
                    </a:lnTo>
                    <a:lnTo>
                      <a:pt x="4470" y="10285"/>
                    </a:lnTo>
                    <a:lnTo>
                      <a:pt x="4425" y="10331"/>
                    </a:lnTo>
                    <a:lnTo>
                      <a:pt x="4014" y="11426"/>
                    </a:lnTo>
                    <a:lnTo>
                      <a:pt x="3353" y="10331"/>
                    </a:lnTo>
                    <a:lnTo>
                      <a:pt x="3284" y="10263"/>
                    </a:lnTo>
                    <a:lnTo>
                      <a:pt x="3216" y="10263"/>
                    </a:lnTo>
                    <a:lnTo>
                      <a:pt x="3148" y="10285"/>
                    </a:lnTo>
                    <a:lnTo>
                      <a:pt x="3102" y="10331"/>
                    </a:lnTo>
                    <a:lnTo>
                      <a:pt x="2578" y="11357"/>
                    </a:lnTo>
                    <a:lnTo>
                      <a:pt x="2030" y="10559"/>
                    </a:lnTo>
                    <a:lnTo>
                      <a:pt x="1985" y="10513"/>
                    </a:lnTo>
                    <a:lnTo>
                      <a:pt x="1916" y="10491"/>
                    </a:lnTo>
                    <a:lnTo>
                      <a:pt x="1848" y="10513"/>
                    </a:lnTo>
                    <a:lnTo>
                      <a:pt x="1802" y="10559"/>
                    </a:lnTo>
                    <a:lnTo>
                      <a:pt x="1118" y="11654"/>
                    </a:lnTo>
                    <a:lnTo>
                      <a:pt x="297" y="890"/>
                    </a:lnTo>
                    <a:lnTo>
                      <a:pt x="1164" y="1711"/>
                    </a:lnTo>
                    <a:lnTo>
                      <a:pt x="1209" y="1757"/>
                    </a:lnTo>
                    <a:lnTo>
                      <a:pt x="1278" y="1757"/>
                    </a:lnTo>
                    <a:lnTo>
                      <a:pt x="1346" y="1734"/>
                    </a:lnTo>
                    <a:lnTo>
                      <a:pt x="1392" y="1688"/>
                    </a:lnTo>
                    <a:lnTo>
                      <a:pt x="1848" y="890"/>
                    </a:lnTo>
                    <a:lnTo>
                      <a:pt x="2486" y="1506"/>
                    </a:lnTo>
                    <a:lnTo>
                      <a:pt x="2555" y="1551"/>
                    </a:lnTo>
                    <a:lnTo>
                      <a:pt x="2600" y="1551"/>
                    </a:lnTo>
                    <a:lnTo>
                      <a:pt x="2669" y="1528"/>
                    </a:lnTo>
                    <a:lnTo>
                      <a:pt x="2714" y="1506"/>
                    </a:lnTo>
                    <a:lnTo>
                      <a:pt x="3398" y="525"/>
                    </a:lnTo>
                    <a:lnTo>
                      <a:pt x="4174" y="1209"/>
                    </a:lnTo>
                    <a:lnTo>
                      <a:pt x="4219" y="1255"/>
                    </a:lnTo>
                    <a:lnTo>
                      <a:pt x="4288" y="1255"/>
                    </a:lnTo>
                    <a:lnTo>
                      <a:pt x="4333" y="1232"/>
                    </a:lnTo>
                    <a:lnTo>
                      <a:pt x="4379" y="1186"/>
                    </a:lnTo>
                    <a:lnTo>
                      <a:pt x="4835" y="525"/>
                    </a:lnTo>
                    <a:lnTo>
                      <a:pt x="5633" y="1095"/>
                    </a:lnTo>
                    <a:lnTo>
                      <a:pt x="5679" y="1118"/>
                    </a:lnTo>
                    <a:lnTo>
                      <a:pt x="5770" y="1118"/>
                    </a:lnTo>
                    <a:lnTo>
                      <a:pt x="5816" y="1095"/>
                    </a:lnTo>
                    <a:lnTo>
                      <a:pt x="6550" y="448"/>
                    </a:lnTo>
                    <a:close/>
                    <a:moveTo>
                      <a:pt x="6637" y="1"/>
                    </a:moveTo>
                    <a:lnTo>
                      <a:pt x="6568" y="23"/>
                    </a:lnTo>
                    <a:lnTo>
                      <a:pt x="5702" y="799"/>
                    </a:lnTo>
                    <a:lnTo>
                      <a:pt x="4881" y="206"/>
                    </a:lnTo>
                    <a:lnTo>
                      <a:pt x="4835" y="183"/>
                    </a:lnTo>
                    <a:lnTo>
                      <a:pt x="4767" y="183"/>
                    </a:lnTo>
                    <a:lnTo>
                      <a:pt x="4721" y="206"/>
                    </a:lnTo>
                    <a:lnTo>
                      <a:pt x="4676" y="229"/>
                    </a:lnTo>
                    <a:lnTo>
                      <a:pt x="4242" y="890"/>
                    </a:lnTo>
                    <a:lnTo>
                      <a:pt x="3467" y="206"/>
                    </a:lnTo>
                    <a:lnTo>
                      <a:pt x="3398" y="183"/>
                    </a:lnTo>
                    <a:lnTo>
                      <a:pt x="3353" y="160"/>
                    </a:lnTo>
                    <a:lnTo>
                      <a:pt x="3284" y="183"/>
                    </a:lnTo>
                    <a:lnTo>
                      <a:pt x="3239" y="229"/>
                    </a:lnTo>
                    <a:lnTo>
                      <a:pt x="2578" y="1186"/>
                    </a:lnTo>
                    <a:lnTo>
                      <a:pt x="1916" y="571"/>
                    </a:lnTo>
                    <a:lnTo>
                      <a:pt x="1871" y="525"/>
                    </a:lnTo>
                    <a:lnTo>
                      <a:pt x="1802" y="525"/>
                    </a:lnTo>
                    <a:lnTo>
                      <a:pt x="1757" y="548"/>
                    </a:lnTo>
                    <a:lnTo>
                      <a:pt x="1711" y="594"/>
                    </a:lnTo>
                    <a:lnTo>
                      <a:pt x="1232" y="1392"/>
                    </a:lnTo>
                    <a:lnTo>
                      <a:pt x="229" y="434"/>
                    </a:lnTo>
                    <a:lnTo>
                      <a:pt x="160" y="388"/>
                    </a:lnTo>
                    <a:lnTo>
                      <a:pt x="69" y="411"/>
                    </a:lnTo>
                    <a:lnTo>
                      <a:pt x="1" y="457"/>
                    </a:lnTo>
                    <a:lnTo>
                      <a:pt x="1" y="548"/>
                    </a:lnTo>
                    <a:lnTo>
                      <a:pt x="867" y="12110"/>
                    </a:lnTo>
                    <a:lnTo>
                      <a:pt x="890" y="12155"/>
                    </a:lnTo>
                    <a:lnTo>
                      <a:pt x="913" y="12201"/>
                    </a:lnTo>
                    <a:lnTo>
                      <a:pt x="936" y="12224"/>
                    </a:lnTo>
                    <a:lnTo>
                      <a:pt x="981" y="12247"/>
                    </a:lnTo>
                    <a:lnTo>
                      <a:pt x="1027" y="12247"/>
                    </a:lnTo>
                    <a:lnTo>
                      <a:pt x="1072" y="12224"/>
                    </a:lnTo>
                    <a:lnTo>
                      <a:pt x="1095" y="12201"/>
                    </a:lnTo>
                    <a:lnTo>
                      <a:pt x="1141" y="12178"/>
                    </a:lnTo>
                    <a:lnTo>
                      <a:pt x="1916" y="10901"/>
                    </a:lnTo>
                    <a:lnTo>
                      <a:pt x="2486" y="11699"/>
                    </a:lnTo>
                    <a:lnTo>
                      <a:pt x="2532" y="11745"/>
                    </a:lnTo>
                    <a:lnTo>
                      <a:pt x="2623" y="11768"/>
                    </a:lnTo>
                    <a:lnTo>
                      <a:pt x="2692" y="11745"/>
                    </a:lnTo>
                    <a:lnTo>
                      <a:pt x="2737" y="11699"/>
                    </a:lnTo>
                    <a:lnTo>
                      <a:pt x="3239" y="10696"/>
                    </a:lnTo>
                    <a:lnTo>
                      <a:pt x="3923" y="11813"/>
                    </a:lnTo>
                    <a:lnTo>
                      <a:pt x="3969" y="11859"/>
                    </a:lnTo>
                    <a:lnTo>
                      <a:pt x="4060" y="11882"/>
                    </a:lnTo>
                    <a:lnTo>
                      <a:pt x="4128" y="11836"/>
                    </a:lnTo>
                    <a:lnTo>
                      <a:pt x="4174" y="11790"/>
                    </a:lnTo>
                    <a:lnTo>
                      <a:pt x="4607" y="10650"/>
                    </a:lnTo>
                    <a:lnTo>
                      <a:pt x="5588" y="11676"/>
                    </a:lnTo>
                    <a:lnTo>
                      <a:pt x="5656" y="11722"/>
                    </a:lnTo>
                    <a:lnTo>
                      <a:pt x="5725" y="11722"/>
                    </a:lnTo>
                    <a:lnTo>
                      <a:pt x="5770" y="11699"/>
                    </a:lnTo>
                    <a:lnTo>
                      <a:pt x="5816" y="11654"/>
                    </a:lnTo>
                    <a:lnTo>
                      <a:pt x="6363" y="10513"/>
                    </a:lnTo>
                    <a:lnTo>
                      <a:pt x="7526" y="11699"/>
                    </a:lnTo>
                    <a:lnTo>
                      <a:pt x="7594" y="11745"/>
                    </a:lnTo>
                    <a:lnTo>
                      <a:pt x="7686" y="11722"/>
                    </a:lnTo>
                    <a:lnTo>
                      <a:pt x="7754" y="11676"/>
                    </a:lnTo>
                    <a:lnTo>
                      <a:pt x="7777" y="11608"/>
                    </a:lnTo>
                    <a:lnTo>
                      <a:pt x="7777" y="11562"/>
                    </a:lnTo>
                    <a:lnTo>
                      <a:pt x="7708" y="10947"/>
                    </a:lnTo>
                    <a:lnTo>
                      <a:pt x="6819" y="115"/>
                    </a:lnTo>
                    <a:lnTo>
                      <a:pt x="6796" y="46"/>
                    </a:lnTo>
                    <a:lnTo>
                      <a:pt x="6728" y="1"/>
                    </a:lnTo>
                    <a:close/>
                  </a:path>
                </a:pathLst>
              </a:custGeom>
              <a:solidFill>
                <a:srgbClr val="0C0E1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100" name="Dikdörtgen 99"/>
            <p:cNvSpPr/>
            <p:nvPr/>
          </p:nvSpPr>
          <p:spPr>
            <a:xfrm rot="21326650">
              <a:off x="8859187" y="2599756"/>
              <a:ext cx="2983043" cy="1384995"/>
            </a:xfrm>
            <a:prstGeom prst="rect">
              <a:avLst/>
            </a:prstGeom>
          </p:spPr>
          <p:txBody>
            <a:bodyPr wrap="square">
              <a:spAutoFit/>
            </a:bodyPr>
            <a:lstStyle/>
            <a:p>
              <a:pPr algn="ctr"/>
              <a:r>
                <a:rPr lang="tr-TR" sz="2800" dirty="0">
                  <a:solidFill>
                    <a:schemeClr val="bg1"/>
                  </a:solidFill>
                </a:rPr>
                <a:t> Torunlarıyla oyunlar </a:t>
              </a:r>
              <a:r>
                <a:rPr lang="tr-TR" sz="2800" dirty="0" smtClean="0">
                  <a:solidFill>
                    <a:schemeClr val="bg1"/>
                  </a:solidFill>
                </a:rPr>
                <a:t>oynar ve  onlarla </a:t>
              </a:r>
              <a:r>
                <a:rPr lang="tr-TR" sz="2800" dirty="0">
                  <a:solidFill>
                    <a:schemeClr val="bg1"/>
                  </a:solidFill>
                </a:rPr>
                <a:t>şakalaşırdı.</a:t>
              </a:r>
            </a:p>
          </p:txBody>
        </p:sp>
      </p:grpSp>
      <p:sp>
        <p:nvSpPr>
          <p:cNvPr id="101" name="Dikdörtgen 100"/>
          <p:cNvSpPr/>
          <p:nvPr/>
        </p:nvSpPr>
        <p:spPr>
          <a:xfrm>
            <a:off x="3018020" y="179882"/>
            <a:ext cx="6096000" cy="1077218"/>
          </a:xfrm>
          <a:prstGeom prst="rect">
            <a:avLst/>
          </a:prstGeom>
        </p:spPr>
        <p:txBody>
          <a:bodyPr>
            <a:spAutoFit/>
          </a:bodyPr>
          <a:lstStyle/>
          <a:p>
            <a:pPr algn="ctr"/>
            <a:r>
              <a:rPr lang="tr-TR" sz="3200" dirty="0">
                <a:solidFill>
                  <a:prstClr val="black"/>
                </a:solidFill>
              </a:rPr>
              <a:t>Hz. Muhammed (sav)’in torunlarına karşı </a:t>
            </a:r>
            <a:r>
              <a:rPr lang="tr-TR" sz="3200" dirty="0" smtClean="0">
                <a:solidFill>
                  <a:prstClr val="black"/>
                </a:solidFill>
              </a:rPr>
              <a:t>bazı örnek davranışları </a:t>
            </a:r>
            <a:endParaRPr lang="tr-TR" sz="1400" dirty="0"/>
          </a:p>
        </p:txBody>
      </p:sp>
    </p:spTree>
    <p:extLst>
      <p:ext uri="{BB962C8B-B14F-4D97-AF65-F5344CB8AC3E}">
        <p14:creationId xmlns:p14="http://schemas.microsoft.com/office/powerpoint/2010/main" val="34247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up)">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up)">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wipe(up)">
                                      <p:cBhvr>
                                        <p:cTn id="1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4794" y="3862775"/>
            <a:ext cx="11617376" cy="2677656"/>
          </a:xfrm>
          <a:prstGeom prst="rect">
            <a:avLst/>
          </a:prstGeom>
          <a:noFill/>
          <a:ln>
            <a:solidFill>
              <a:schemeClr val="accent2"/>
            </a:solidFill>
          </a:ln>
        </p:spPr>
        <p:txBody>
          <a:bodyPr wrap="square" anchor="ctr">
            <a:spAutoFit/>
          </a:bodyPr>
          <a:lstStyle/>
          <a:p>
            <a:pPr algn="just">
              <a:lnSpc>
                <a:spcPct val="150000"/>
              </a:lnSpc>
            </a:pPr>
            <a:r>
              <a:rPr lang="tr-TR" sz="2800" dirty="0" smtClean="0"/>
              <a:t>«Peygamber Efendimiz secdede iken torunu Hasan geldi, sırtına çıktı. Peygamber Efendimiz de onun elinden tuttu ve ayağa kalktı. Tekrar rükûa varıncaya kadar onu sırtında tuttu. Rükûdan kalktıktan sonra bıraktı ve çocuk gitti.»</a:t>
            </a:r>
          </a:p>
        </p:txBody>
      </p:sp>
      <p:pic>
        <p:nvPicPr>
          <p:cNvPr id="6" name="Resim 5"/>
          <p:cNvPicPr>
            <a:picLocks noChangeAspect="1"/>
          </p:cNvPicPr>
          <p:nvPr/>
        </p:nvPicPr>
        <p:blipFill>
          <a:blip r:embed="rId2"/>
          <a:stretch>
            <a:fillRect/>
          </a:stretch>
        </p:blipFill>
        <p:spPr>
          <a:xfrm>
            <a:off x="6333392" y="184200"/>
            <a:ext cx="5715000" cy="3438232"/>
          </a:xfrm>
          <a:prstGeom prst="rect">
            <a:avLst/>
          </a:prstGeom>
        </p:spPr>
      </p:pic>
      <p:pic>
        <p:nvPicPr>
          <p:cNvPr id="7" name="Resim 6"/>
          <p:cNvPicPr>
            <a:picLocks noChangeAspect="1"/>
          </p:cNvPicPr>
          <p:nvPr/>
        </p:nvPicPr>
        <p:blipFill>
          <a:blip r:embed="rId3"/>
          <a:stretch>
            <a:fillRect/>
          </a:stretch>
        </p:blipFill>
        <p:spPr>
          <a:xfrm>
            <a:off x="352317" y="704062"/>
            <a:ext cx="5715000" cy="2800350"/>
          </a:xfrm>
          <a:prstGeom prst="rect">
            <a:avLst/>
          </a:prstGeom>
        </p:spPr>
      </p:pic>
    </p:spTree>
    <p:extLst>
      <p:ext uri="{BB962C8B-B14F-4D97-AF65-F5344CB8AC3E}">
        <p14:creationId xmlns:p14="http://schemas.microsoft.com/office/powerpoint/2010/main" val="404391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50" name="Google Shape;1050;p35"/>
          <p:cNvSpPr txBox="1">
            <a:spLocks noGrp="1"/>
          </p:cNvSpPr>
          <p:nvPr>
            <p:ph type="subTitle" idx="4294967295"/>
          </p:nvPr>
        </p:nvSpPr>
        <p:spPr>
          <a:xfrm>
            <a:off x="1499017" y="2304116"/>
            <a:ext cx="3267855" cy="1056800"/>
          </a:xfrm>
          <a:prstGeom prst="rect">
            <a:avLst/>
          </a:prstGeom>
        </p:spPr>
        <p:txBody>
          <a:bodyPr spcFirstLastPara="1" wrap="square" lIns="121900" tIns="121900" rIns="121900" bIns="121900" anchor="t" anchorCtr="0">
            <a:noAutofit/>
          </a:bodyPr>
          <a:lstStyle/>
          <a:p>
            <a:pPr marL="0" lvl="0" indent="0">
              <a:lnSpc>
                <a:spcPct val="100000"/>
              </a:lnSpc>
              <a:buClrTx/>
              <a:buSzTx/>
              <a:buNone/>
              <a:defRPr/>
            </a:pPr>
            <a:r>
              <a:rPr lang="tr-TR" sz="4000" kern="1200" dirty="0">
                <a:solidFill>
                  <a:schemeClr val="tx1"/>
                </a:solidFill>
                <a:latin typeface="Calibri" panose="020F0502020204030204"/>
              </a:rPr>
              <a:t>Video izliyoruz </a:t>
            </a:r>
          </a:p>
        </p:txBody>
      </p:sp>
      <p:sp>
        <p:nvSpPr>
          <p:cNvPr id="1051" name="Google Shape;1051;p35"/>
          <p:cNvSpPr/>
          <p:nvPr/>
        </p:nvSpPr>
        <p:spPr>
          <a:xfrm>
            <a:off x="1616399" y="3671616"/>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rgbClr val="043B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2" name="Google Shape;1052;p35"/>
          <p:cNvSpPr/>
          <p:nvPr/>
        </p:nvSpPr>
        <p:spPr>
          <a:xfrm>
            <a:off x="1616399" y="1936083"/>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rgbClr val="043B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29;p35"/>
          <p:cNvSpPr txBox="1">
            <a:spLocks/>
          </p:cNvSpPr>
          <p:nvPr/>
        </p:nvSpPr>
        <p:spPr>
          <a:xfrm>
            <a:off x="5006715" y="5377206"/>
            <a:ext cx="6644522" cy="41711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lvl="0" indent="0" algn="ctr">
              <a:spcAft>
                <a:spcPts val="2133"/>
              </a:spcAft>
              <a:buNone/>
              <a:defRPr/>
            </a:pPr>
            <a:r>
              <a:rPr kumimoji="0" lang="tr-TR" sz="20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sym typeface="Comfortaa"/>
                <a:hlinkClick r:id="rId3"/>
              </a:rPr>
              <a:t>Kaynak: </a:t>
            </a:r>
            <a:r>
              <a:rPr lang="tr-TR" sz="2000" kern="0" dirty="0">
                <a:solidFill>
                  <a:prstClr val="black"/>
                </a:solidFill>
                <a:latin typeface="Calibri" panose="020F0502020204030204" pitchFamily="34" charset="0"/>
                <a:cs typeface="Calibri" panose="020F0502020204030204" pitchFamily="34" charset="0"/>
                <a:hlinkClick r:id="rId4"/>
              </a:rPr>
              <a:t>https://</a:t>
            </a:r>
            <a:r>
              <a:rPr lang="tr-TR" sz="2000" kern="0" dirty="0" smtClean="0">
                <a:solidFill>
                  <a:prstClr val="black"/>
                </a:solidFill>
                <a:latin typeface="Calibri" panose="020F0502020204030204" pitchFamily="34" charset="0"/>
                <a:cs typeface="Calibri" panose="020F0502020204030204" pitchFamily="34" charset="0"/>
                <a:hlinkClick r:id="rId4"/>
              </a:rPr>
              <a:t>www.youtube.com/watch?v=dUBquXfy5wI</a:t>
            </a:r>
            <a:r>
              <a:rPr lang="tr-TR" sz="2000" kern="0" dirty="0" smtClean="0">
                <a:solidFill>
                  <a:prstClr val="black"/>
                </a:solidFill>
                <a:latin typeface="Calibri" panose="020F0502020204030204" pitchFamily="34" charset="0"/>
                <a:cs typeface="Calibri" panose="020F0502020204030204" pitchFamily="34" charset="0"/>
              </a:rPr>
              <a:t> </a:t>
            </a:r>
            <a:endParaRPr kumimoji="0" lang="tr-T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omfortaa"/>
            </a:endParaRPr>
          </a:p>
        </p:txBody>
      </p:sp>
      <p:grpSp>
        <p:nvGrpSpPr>
          <p:cNvPr id="27" name="Google Shape;8488;p40"/>
          <p:cNvGrpSpPr/>
          <p:nvPr/>
        </p:nvGrpSpPr>
        <p:grpSpPr>
          <a:xfrm>
            <a:off x="5081667" y="884419"/>
            <a:ext cx="6415789" cy="3987383"/>
            <a:chOff x="310825" y="367425"/>
            <a:chExt cx="6969275" cy="4888550"/>
          </a:xfrm>
        </p:grpSpPr>
        <p:sp>
          <p:nvSpPr>
            <p:cNvPr id="28" name="Google Shape;8489;p40"/>
            <p:cNvSpPr/>
            <p:nvPr/>
          </p:nvSpPr>
          <p:spPr>
            <a:xfrm>
              <a:off x="310825" y="412500"/>
              <a:ext cx="6969275" cy="4843475"/>
            </a:xfrm>
            <a:custGeom>
              <a:avLst/>
              <a:gdLst/>
              <a:ahLst/>
              <a:cxnLst/>
              <a:rect l="l" t="t" r="r" b="b"/>
              <a:pathLst>
                <a:path w="278771" h="193739" extrusionOk="0">
                  <a:moveTo>
                    <a:pt x="4769" y="1"/>
                  </a:moveTo>
                  <a:cubicBezTo>
                    <a:pt x="2152" y="1"/>
                    <a:pt x="0" y="2153"/>
                    <a:pt x="0" y="4770"/>
                  </a:cubicBezTo>
                  <a:lnTo>
                    <a:pt x="0" y="188736"/>
                  </a:lnTo>
                  <a:cubicBezTo>
                    <a:pt x="0" y="191412"/>
                    <a:pt x="2094" y="193622"/>
                    <a:pt x="4769" y="193738"/>
                  </a:cubicBezTo>
                  <a:lnTo>
                    <a:pt x="274467" y="193738"/>
                  </a:lnTo>
                  <a:cubicBezTo>
                    <a:pt x="276968" y="193738"/>
                    <a:pt x="278771" y="191470"/>
                    <a:pt x="278771" y="188736"/>
                  </a:cubicBezTo>
                  <a:lnTo>
                    <a:pt x="278771" y="4828"/>
                  </a:lnTo>
                  <a:cubicBezTo>
                    <a:pt x="278771" y="2036"/>
                    <a:pt x="276968" y="1"/>
                    <a:pt x="274467" y="1"/>
                  </a:cubicBez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8490;p40"/>
            <p:cNvSpPr/>
            <p:nvPr/>
          </p:nvSpPr>
          <p:spPr>
            <a:xfrm>
              <a:off x="412600" y="438675"/>
              <a:ext cx="6765725" cy="4700975"/>
            </a:xfrm>
            <a:custGeom>
              <a:avLst/>
              <a:gdLst/>
              <a:ahLst/>
              <a:cxnLst/>
              <a:rect l="l" t="t" r="r" b="b"/>
              <a:pathLst>
                <a:path w="270629" h="188039" extrusionOk="0">
                  <a:moveTo>
                    <a:pt x="4653" y="1"/>
                  </a:moveTo>
                  <a:cubicBezTo>
                    <a:pt x="2094" y="1"/>
                    <a:pt x="0" y="2094"/>
                    <a:pt x="0" y="4654"/>
                  </a:cubicBezTo>
                  <a:lnTo>
                    <a:pt x="0" y="183153"/>
                  </a:lnTo>
                  <a:cubicBezTo>
                    <a:pt x="0" y="185770"/>
                    <a:pt x="2036" y="187922"/>
                    <a:pt x="4653" y="188038"/>
                  </a:cubicBezTo>
                  <a:lnTo>
                    <a:pt x="266441" y="188038"/>
                  </a:lnTo>
                  <a:cubicBezTo>
                    <a:pt x="268883" y="188038"/>
                    <a:pt x="270628" y="185828"/>
                    <a:pt x="270628" y="183153"/>
                  </a:cubicBezTo>
                  <a:lnTo>
                    <a:pt x="270628" y="4654"/>
                  </a:lnTo>
                  <a:cubicBezTo>
                    <a:pt x="270628" y="1978"/>
                    <a:pt x="268883" y="1"/>
                    <a:pt x="26644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8491;p40"/>
            <p:cNvSpPr/>
            <p:nvPr/>
          </p:nvSpPr>
          <p:spPr>
            <a:xfrm>
              <a:off x="310825" y="367425"/>
              <a:ext cx="6969275" cy="508950"/>
            </a:xfrm>
            <a:custGeom>
              <a:avLst/>
              <a:gdLst/>
              <a:ahLst/>
              <a:cxnLst/>
              <a:rect l="l" t="t" r="r" b="b"/>
              <a:pathLst>
                <a:path w="278771" h="20358" extrusionOk="0">
                  <a:moveTo>
                    <a:pt x="4769" y="1"/>
                  </a:moveTo>
                  <a:cubicBezTo>
                    <a:pt x="2152" y="1"/>
                    <a:pt x="0" y="2153"/>
                    <a:pt x="0" y="4770"/>
                  </a:cubicBezTo>
                  <a:lnTo>
                    <a:pt x="0" y="20357"/>
                  </a:lnTo>
                  <a:lnTo>
                    <a:pt x="278771" y="20357"/>
                  </a:lnTo>
                  <a:lnTo>
                    <a:pt x="278771" y="4770"/>
                  </a:lnTo>
                  <a:cubicBezTo>
                    <a:pt x="278771" y="2036"/>
                    <a:pt x="276968" y="1"/>
                    <a:pt x="274467" y="1"/>
                  </a:cubicBez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8492;p40"/>
            <p:cNvSpPr/>
            <p:nvPr/>
          </p:nvSpPr>
          <p:spPr>
            <a:xfrm>
              <a:off x="2134200" y="1172975"/>
              <a:ext cx="3200375" cy="3079475"/>
            </a:xfrm>
            <a:custGeom>
              <a:avLst/>
              <a:gdLst/>
              <a:ahLst/>
              <a:cxnLst/>
              <a:rect l="l" t="t" r="r" b="b"/>
              <a:pathLst>
                <a:path w="128015" h="123179" extrusionOk="0">
                  <a:moveTo>
                    <a:pt x="66436" y="12973"/>
                  </a:moveTo>
                  <a:cubicBezTo>
                    <a:pt x="72703" y="12973"/>
                    <a:pt x="79021" y="14188"/>
                    <a:pt x="85033" y="16693"/>
                  </a:cubicBezTo>
                  <a:cubicBezTo>
                    <a:pt x="103238" y="24196"/>
                    <a:pt x="115045" y="41935"/>
                    <a:pt x="115045" y="61594"/>
                  </a:cubicBezTo>
                  <a:cubicBezTo>
                    <a:pt x="115045" y="88465"/>
                    <a:pt x="93292" y="110217"/>
                    <a:pt x="66479" y="110217"/>
                  </a:cubicBezTo>
                  <a:cubicBezTo>
                    <a:pt x="46763" y="110217"/>
                    <a:pt x="29023" y="98352"/>
                    <a:pt x="21520" y="80206"/>
                  </a:cubicBezTo>
                  <a:cubicBezTo>
                    <a:pt x="14017" y="62059"/>
                    <a:pt x="18147" y="41121"/>
                    <a:pt x="32048" y="27220"/>
                  </a:cubicBezTo>
                  <a:cubicBezTo>
                    <a:pt x="41343" y="17925"/>
                    <a:pt x="53786" y="12973"/>
                    <a:pt x="66436" y="12973"/>
                  </a:cubicBezTo>
                  <a:close/>
                  <a:moveTo>
                    <a:pt x="66479" y="0"/>
                  </a:moveTo>
                  <a:cubicBezTo>
                    <a:pt x="41528" y="0"/>
                    <a:pt x="19077" y="15006"/>
                    <a:pt x="9539" y="38038"/>
                  </a:cubicBezTo>
                  <a:cubicBezTo>
                    <a:pt x="0" y="61070"/>
                    <a:pt x="5293" y="87534"/>
                    <a:pt x="22916" y="105157"/>
                  </a:cubicBezTo>
                  <a:cubicBezTo>
                    <a:pt x="34693" y="116934"/>
                    <a:pt x="50419" y="123179"/>
                    <a:pt x="66430" y="123179"/>
                  </a:cubicBezTo>
                  <a:cubicBezTo>
                    <a:pt x="74377" y="123179"/>
                    <a:pt x="82395" y="121640"/>
                    <a:pt x="90035" y="118476"/>
                  </a:cubicBezTo>
                  <a:cubicBezTo>
                    <a:pt x="113009" y="108938"/>
                    <a:pt x="128015" y="86487"/>
                    <a:pt x="128015" y="61594"/>
                  </a:cubicBezTo>
                  <a:cubicBezTo>
                    <a:pt x="128015" y="27569"/>
                    <a:pt x="100446" y="0"/>
                    <a:pt x="66479" y="0"/>
                  </a:cubicBez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8493;p40">
              <a:hlinkClick r:id="rId4"/>
            </p:cNvPr>
            <p:cNvSpPr/>
            <p:nvPr/>
          </p:nvSpPr>
          <p:spPr>
            <a:xfrm>
              <a:off x="3370125" y="2064300"/>
              <a:ext cx="1193800" cy="1488975"/>
            </a:xfrm>
            <a:custGeom>
              <a:avLst/>
              <a:gdLst/>
              <a:ahLst/>
              <a:cxnLst/>
              <a:rect l="l" t="t" r="r" b="b"/>
              <a:pathLst>
                <a:path w="47752" h="59559" extrusionOk="0">
                  <a:moveTo>
                    <a:pt x="1" y="1"/>
                  </a:moveTo>
                  <a:lnTo>
                    <a:pt x="292" y="59558"/>
                  </a:lnTo>
                  <a:lnTo>
                    <a:pt x="47752" y="29896"/>
                  </a:lnTo>
                  <a:lnTo>
                    <a:pt x="1" y="1"/>
                  </a:ln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8494;p40"/>
            <p:cNvSpPr/>
            <p:nvPr/>
          </p:nvSpPr>
          <p:spPr>
            <a:xfrm>
              <a:off x="398050" y="4443125"/>
              <a:ext cx="6794800" cy="769225"/>
            </a:xfrm>
            <a:custGeom>
              <a:avLst/>
              <a:gdLst/>
              <a:ahLst/>
              <a:cxnLst/>
              <a:rect l="l" t="t" r="r" b="b"/>
              <a:pathLst>
                <a:path w="271792" h="30769" extrusionOk="0">
                  <a:moveTo>
                    <a:pt x="1" y="1"/>
                  </a:moveTo>
                  <a:lnTo>
                    <a:pt x="1" y="30768"/>
                  </a:lnTo>
                  <a:lnTo>
                    <a:pt x="271792" y="30768"/>
                  </a:lnTo>
                  <a:lnTo>
                    <a:pt x="271792" y="1"/>
                  </a:ln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8495;p40"/>
            <p:cNvSpPr/>
            <p:nvPr/>
          </p:nvSpPr>
          <p:spPr>
            <a:xfrm>
              <a:off x="617625" y="4565275"/>
              <a:ext cx="6310600" cy="34925"/>
            </a:xfrm>
            <a:custGeom>
              <a:avLst/>
              <a:gdLst/>
              <a:ahLst/>
              <a:cxnLst/>
              <a:rect l="l" t="t" r="r" b="b"/>
              <a:pathLst>
                <a:path w="252424" h="1397" extrusionOk="0">
                  <a:moveTo>
                    <a:pt x="0" y="0"/>
                  </a:moveTo>
                  <a:lnTo>
                    <a:pt x="0" y="1396"/>
                  </a:lnTo>
                  <a:lnTo>
                    <a:pt x="252423" y="1396"/>
                  </a:lnTo>
                  <a:lnTo>
                    <a:pt x="252423" y="0"/>
                  </a:lnTo>
                  <a:close/>
                </a:path>
              </a:pathLst>
            </a:custGeom>
            <a:solidFill>
              <a:srgbClr val="D9E2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8496;p40"/>
            <p:cNvSpPr/>
            <p:nvPr/>
          </p:nvSpPr>
          <p:spPr>
            <a:xfrm>
              <a:off x="617625" y="4565275"/>
              <a:ext cx="2576600" cy="34925"/>
            </a:xfrm>
            <a:custGeom>
              <a:avLst/>
              <a:gdLst/>
              <a:ahLst/>
              <a:cxnLst/>
              <a:rect l="l" t="t" r="r" b="b"/>
              <a:pathLst>
                <a:path w="103064" h="1397" extrusionOk="0">
                  <a:moveTo>
                    <a:pt x="0" y="0"/>
                  </a:moveTo>
                  <a:lnTo>
                    <a:pt x="0" y="1396"/>
                  </a:lnTo>
                  <a:lnTo>
                    <a:pt x="103063" y="1396"/>
                  </a:lnTo>
                  <a:lnTo>
                    <a:pt x="103063" y="0"/>
                  </a:ln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8497;p40"/>
            <p:cNvSpPr/>
            <p:nvPr/>
          </p:nvSpPr>
          <p:spPr>
            <a:xfrm>
              <a:off x="1825925" y="4761575"/>
              <a:ext cx="167250" cy="234125"/>
            </a:xfrm>
            <a:custGeom>
              <a:avLst/>
              <a:gdLst/>
              <a:ahLst/>
              <a:cxnLst/>
              <a:rect l="l" t="t" r="r" b="b"/>
              <a:pathLst>
                <a:path w="6690" h="9365" extrusionOk="0">
                  <a:moveTo>
                    <a:pt x="1" y="0"/>
                  </a:moveTo>
                  <a:lnTo>
                    <a:pt x="1" y="9364"/>
                  </a:lnTo>
                  <a:lnTo>
                    <a:pt x="6690" y="465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8498;p40"/>
            <p:cNvSpPr/>
            <p:nvPr/>
          </p:nvSpPr>
          <p:spPr>
            <a:xfrm>
              <a:off x="2022225" y="4761575"/>
              <a:ext cx="39300" cy="234125"/>
            </a:xfrm>
            <a:custGeom>
              <a:avLst/>
              <a:gdLst/>
              <a:ahLst/>
              <a:cxnLst/>
              <a:rect l="l" t="t" r="r" b="b"/>
              <a:pathLst>
                <a:path w="1572" h="9365" extrusionOk="0">
                  <a:moveTo>
                    <a:pt x="1" y="0"/>
                  </a:moveTo>
                  <a:lnTo>
                    <a:pt x="1" y="9364"/>
                  </a:lnTo>
                  <a:lnTo>
                    <a:pt x="1571" y="9364"/>
                  </a:lnTo>
                  <a:lnTo>
                    <a:pt x="157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8499;p40"/>
            <p:cNvSpPr/>
            <p:nvPr/>
          </p:nvSpPr>
          <p:spPr>
            <a:xfrm>
              <a:off x="1351925" y="4761575"/>
              <a:ext cx="167225" cy="234125"/>
            </a:xfrm>
            <a:custGeom>
              <a:avLst/>
              <a:gdLst/>
              <a:ahLst/>
              <a:cxnLst/>
              <a:rect l="l" t="t" r="r" b="b"/>
              <a:pathLst>
                <a:path w="6689" h="9365" extrusionOk="0">
                  <a:moveTo>
                    <a:pt x="0" y="0"/>
                  </a:moveTo>
                  <a:lnTo>
                    <a:pt x="0" y="9364"/>
                  </a:lnTo>
                  <a:lnTo>
                    <a:pt x="6689" y="465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8500;p40"/>
            <p:cNvSpPr/>
            <p:nvPr/>
          </p:nvSpPr>
          <p:spPr>
            <a:xfrm>
              <a:off x="877900" y="4761575"/>
              <a:ext cx="167225" cy="234125"/>
            </a:xfrm>
            <a:custGeom>
              <a:avLst/>
              <a:gdLst/>
              <a:ahLst/>
              <a:cxnLst/>
              <a:rect l="l" t="t" r="r" b="b"/>
              <a:pathLst>
                <a:path w="6689" h="9365" extrusionOk="0">
                  <a:moveTo>
                    <a:pt x="6689" y="0"/>
                  </a:moveTo>
                  <a:lnTo>
                    <a:pt x="0" y="4653"/>
                  </a:lnTo>
                  <a:lnTo>
                    <a:pt x="6689" y="9364"/>
                  </a:lnTo>
                  <a:lnTo>
                    <a:pt x="66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8501;p40"/>
            <p:cNvSpPr/>
            <p:nvPr/>
          </p:nvSpPr>
          <p:spPr>
            <a:xfrm>
              <a:off x="809550" y="4761575"/>
              <a:ext cx="39300" cy="234125"/>
            </a:xfrm>
            <a:custGeom>
              <a:avLst/>
              <a:gdLst/>
              <a:ahLst/>
              <a:cxnLst/>
              <a:rect l="l" t="t" r="r" b="b"/>
              <a:pathLst>
                <a:path w="1572" h="9365" extrusionOk="0">
                  <a:moveTo>
                    <a:pt x="1" y="0"/>
                  </a:moveTo>
                  <a:lnTo>
                    <a:pt x="1" y="9364"/>
                  </a:lnTo>
                  <a:lnTo>
                    <a:pt x="1571" y="9364"/>
                  </a:lnTo>
                  <a:lnTo>
                    <a:pt x="157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8502;p40"/>
            <p:cNvSpPr/>
            <p:nvPr/>
          </p:nvSpPr>
          <p:spPr>
            <a:xfrm>
              <a:off x="5477050" y="4719400"/>
              <a:ext cx="303925" cy="299550"/>
            </a:xfrm>
            <a:custGeom>
              <a:avLst/>
              <a:gdLst/>
              <a:ahLst/>
              <a:cxnLst/>
              <a:rect l="l" t="t" r="r" b="b"/>
              <a:pathLst>
                <a:path w="12157" h="11982" extrusionOk="0">
                  <a:moveTo>
                    <a:pt x="6050" y="4072"/>
                  </a:moveTo>
                  <a:cubicBezTo>
                    <a:pt x="7155" y="4072"/>
                    <a:pt x="8027" y="4944"/>
                    <a:pt x="8027" y="5991"/>
                  </a:cubicBezTo>
                  <a:cubicBezTo>
                    <a:pt x="8067" y="7217"/>
                    <a:pt x="7085" y="8013"/>
                    <a:pt x="6068" y="8013"/>
                  </a:cubicBezTo>
                  <a:cubicBezTo>
                    <a:pt x="5589" y="8013"/>
                    <a:pt x="5103" y="7836"/>
                    <a:pt x="4712" y="7445"/>
                  </a:cubicBezTo>
                  <a:cubicBezTo>
                    <a:pt x="3432" y="6224"/>
                    <a:pt x="4305" y="4072"/>
                    <a:pt x="6050" y="4072"/>
                  </a:cubicBezTo>
                  <a:close/>
                  <a:moveTo>
                    <a:pt x="5410" y="0"/>
                  </a:moveTo>
                  <a:cubicBezTo>
                    <a:pt x="5119" y="582"/>
                    <a:pt x="4886" y="1105"/>
                    <a:pt x="4712" y="1687"/>
                  </a:cubicBezTo>
                  <a:lnTo>
                    <a:pt x="3956" y="1978"/>
                  </a:lnTo>
                  <a:cubicBezTo>
                    <a:pt x="3432" y="1745"/>
                    <a:pt x="2851" y="1513"/>
                    <a:pt x="2269" y="1338"/>
                  </a:cubicBezTo>
                  <a:lnTo>
                    <a:pt x="1280" y="2269"/>
                  </a:lnTo>
                  <a:cubicBezTo>
                    <a:pt x="1513" y="2850"/>
                    <a:pt x="1746" y="3374"/>
                    <a:pt x="1978" y="3897"/>
                  </a:cubicBezTo>
                  <a:lnTo>
                    <a:pt x="1687" y="4653"/>
                  </a:lnTo>
                  <a:cubicBezTo>
                    <a:pt x="1106" y="4828"/>
                    <a:pt x="524" y="5060"/>
                    <a:pt x="1" y="5351"/>
                  </a:cubicBezTo>
                  <a:lnTo>
                    <a:pt x="1" y="6689"/>
                  </a:lnTo>
                  <a:cubicBezTo>
                    <a:pt x="524" y="6980"/>
                    <a:pt x="1106" y="7154"/>
                    <a:pt x="1687" y="7387"/>
                  </a:cubicBezTo>
                  <a:lnTo>
                    <a:pt x="1978" y="8085"/>
                  </a:lnTo>
                  <a:cubicBezTo>
                    <a:pt x="1746" y="8667"/>
                    <a:pt x="1513" y="9190"/>
                    <a:pt x="1338" y="9772"/>
                  </a:cubicBezTo>
                  <a:lnTo>
                    <a:pt x="2269" y="10702"/>
                  </a:lnTo>
                  <a:cubicBezTo>
                    <a:pt x="2851" y="10528"/>
                    <a:pt x="3432" y="10295"/>
                    <a:pt x="3956" y="10062"/>
                  </a:cubicBezTo>
                  <a:lnTo>
                    <a:pt x="4712" y="10353"/>
                  </a:lnTo>
                  <a:cubicBezTo>
                    <a:pt x="4886" y="10877"/>
                    <a:pt x="5119" y="11458"/>
                    <a:pt x="5410" y="11982"/>
                  </a:cubicBezTo>
                  <a:lnTo>
                    <a:pt x="6748" y="11982"/>
                  </a:lnTo>
                  <a:cubicBezTo>
                    <a:pt x="7038" y="11458"/>
                    <a:pt x="7271" y="10877"/>
                    <a:pt x="7504" y="10353"/>
                  </a:cubicBezTo>
                  <a:lnTo>
                    <a:pt x="8202" y="10062"/>
                  </a:lnTo>
                  <a:cubicBezTo>
                    <a:pt x="8783" y="10295"/>
                    <a:pt x="9365" y="10470"/>
                    <a:pt x="9946" y="10702"/>
                  </a:cubicBezTo>
                  <a:lnTo>
                    <a:pt x="10877" y="9772"/>
                  </a:lnTo>
                  <a:cubicBezTo>
                    <a:pt x="10703" y="9190"/>
                    <a:pt x="10470" y="8608"/>
                    <a:pt x="10179" y="8085"/>
                  </a:cubicBezTo>
                  <a:lnTo>
                    <a:pt x="10528" y="7387"/>
                  </a:lnTo>
                  <a:cubicBezTo>
                    <a:pt x="11052" y="7154"/>
                    <a:pt x="11633" y="6922"/>
                    <a:pt x="12157" y="6631"/>
                  </a:cubicBezTo>
                  <a:lnTo>
                    <a:pt x="12157" y="5351"/>
                  </a:lnTo>
                  <a:cubicBezTo>
                    <a:pt x="11633" y="5060"/>
                    <a:pt x="11052" y="4828"/>
                    <a:pt x="10528" y="4653"/>
                  </a:cubicBezTo>
                  <a:lnTo>
                    <a:pt x="10179" y="3897"/>
                  </a:lnTo>
                  <a:cubicBezTo>
                    <a:pt x="10470" y="3374"/>
                    <a:pt x="10644" y="2792"/>
                    <a:pt x="10819" y="2211"/>
                  </a:cubicBezTo>
                  <a:lnTo>
                    <a:pt x="9888" y="1280"/>
                  </a:lnTo>
                  <a:cubicBezTo>
                    <a:pt x="9307" y="1454"/>
                    <a:pt x="8783" y="1687"/>
                    <a:pt x="8202" y="1978"/>
                  </a:cubicBezTo>
                  <a:lnTo>
                    <a:pt x="7504" y="1687"/>
                  </a:lnTo>
                  <a:cubicBezTo>
                    <a:pt x="7271" y="1105"/>
                    <a:pt x="7038" y="524"/>
                    <a:pt x="67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8503;p40"/>
            <p:cNvSpPr/>
            <p:nvPr/>
          </p:nvSpPr>
          <p:spPr>
            <a:xfrm>
              <a:off x="5997600" y="4752850"/>
              <a:ext cx="349000" cy="229750"/>
            </a:xfrm>
            <a:custGeom>
              <a:avLst/>
              <a:gdLst/>
              <a:ahLst/>
              <a:cxnLst/>
              <a:rect l="l" t="t" r="r" b="b"/>
              <a:pathLst>
                <a:path w="13960" h="9190" extrusionOk="0">
                  <a:moveTo>
                    <a:pt x="12913" y="1047"/>
                  </a:moveTo>
                  <a:lnTo>
                    <a:pt x="12913" y="8143"/>
                  </a:lnTo>
                  <a:lnTo>
                    <a:pt x="1048" y="8143"/>
                  </a:lnTo>
                  <a:lnTo>
                    <a:pt x="1048" y="1047"/>
                  </a:lnTo>
                  <a:close/>
                  <a:moveTo>
                    <a:pt x="1" y="0"/>
                  </a:moveTo>
                  <a:lnTo>
                    <a:pt x="1" y="9190"/>
                  </a:lnTo>
                  <a:lnTo>
                    <a:pt x="13960" y="9190"/>
                  </a:lnTo>
                  <a:lnTo>
                    <a:pt x="1396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8504;p40"/>
            <p:cNvSpPr/>
            <p:nvPr/>
          </p:nvSpPr>
          <p:spPr>
            <a:xfrm>
              <a:off x="6720275" y="4728125"/>
              <a:ext cx="114900" cy="114900"/>
            </a:xfrm>
            <a:custGeom>
              <a:avLst/>
              <a:gdLst/>
              <a:ahLst/>
              <a:cxnLst/>
              <a:rect l="l" t="t" r="r" b="b"/>
              <a:pathLst>
                <a:path w="4596" h="4596" extrusionOk="0">
                  <a:moveTo>
                    <a:pt x="0" y="0"/>
                  </a:moveTo>
                  <a:lnTo>
                    <a:pt x="0" y="1047"/>
                  </a:lnTo>
                  <a:lnTo>
                    <a:pt x="3548" y="1047"/>
                  </a:lnTo>
                  <a:lnTo>
                    <a:pt x="3548" y="4595"/>
                  </a:lnTo>
                  <a:lnTo>
                    <a:pt x="4595" y="4595"/>
                  </a:lnTo>
                  <a:lnTo>
                    <a:pt x="459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8505;p40"/>
            <p:cNvSpPr/>
            <p:nvPr/>
          </p:nvSpPr>
          <p:spPr>
            <a:xfrm>
              <a:off x="6557425" y="4728125"/>
              <a:ext cx="113425" cy="114900"/>
            </a:xfrm>
            <a:custGeom>
              <a:avLst/>
              <a:gdLst/>
              <a:ahLst/>
              <a:cxnLst/>
              <a:rect l="l" t="t" r="r" b="b"/>
              <a:pathLst>
                <a:path w="4537" h="4596" extrusionOk="0">
                  <a:moveTo>
                    <a:pt x="0" y="0"/>
                  </a:moveTo>
                  <a:lnTo>
                    <a:pt x="0" y="4595"/>
                  </a:lnTo>
                  <a:lnTo>
                    <a:pt x="989" y="4595"/>
                  </a:lnTo>
                  <a:lnTo>
                    <a:pt x="989" y="1047"/>
                  </a:lnTo>
                  <a:lnTo>
                    <a:pt x="4537" y="1047"/>
                  </a:lnTo>
                  <a:lnTo>
                    <a:pt x="453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8506;p40"/>
            <p:cNvSpPr/>
            <p:nvPr/>
          </p:nvSpPr>
          <p:spPr>
            <a:xfrm>
              <a:off x="6720275" y="4892425"/>
              <a:ext cx="114900" cy="113450"/>
            </a:xfrm>
            <a:custGeom>
              <a:avLst/>
              <a:gdLst/>
              <a:ahLst/>
              <a:cxnLst/>
              <a:rect l="l" t="t" r="r" b="b"/>
              <a:pathLst>
                <a:path w="4596" h="4538" extrusionOk="0">
                  <a:moveTo>
                    <a:pt x="3548" y="1"/>
                  </a:moveTo>
                  <a:lnTo>
                    <a:pt x="3548" y="3549"/>
                  </a:lnTo>
                  <a:lnTo>
                    <a:pt x="0" y="3549"/>
                  </a:lnTo>
                  <a:lnTo>
                    <a:pt x="0" y="4537"/>
                  </a:lnTo>
                  <a:lnTo>
                    <a:pt x="4595" y="4537"/>
                  </a:lnTo>
                  <a:lnTo>
                    <a:pt x="459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8507;p40"/>
            <p:cNvSpPr/>
            <p:nvPr/>
          </p:nvSpPr>
          <p:spPr>
            <a:xfrm>
              <a:off x="6557425" y="4892425"/>
              <a:ext cx="113425" cy="113450"/>
            </a:xfrm>
            <a:custGeom>
              <a:avLst/>
              <a:gdLst/>
              <a:ahLst/>
              <a:cxnLst/>
              <a:rect l="l" t="t" r="r" b="b"/>
              <a:pathLst>
                <a:path w="4537" h="4538" extrusionOk="0">
                  <a:moveTo>
                    <a:pt x="0" y="1"/>
                  </a:moveTo>
                  <a:lnTo>
                    <a:pt x="0" y="4537"/>
                  </a:lnTo>
                  <a:lnTo>
                    <a:pt x="4537" y="4537"/>
                  </a:lnTo>
                  <a:lnTo>
                    <a:pt x="4537" y="3549"/>
                  </a:lnTo>
                  <a:lnTo>
                    <a:pt x="989" y="3549"/>
                  </a:lnTo>
                  <a:lnTo>
                    <a:pt x="9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8508;p40"/>
            <p:cNvSpPr/>
            <p:nvPr/>
          </p:nvSpPr>
          <p:spPr>
            <a:xfrm>
              <a:off x="3116100" y="4521600"/>
              <a:ext cx="142100" cy="120775"/>
            </a:xfrm>
            <a:custGeom>
              <a:avLst/>
              <a:gdLst/>
              <a:ahLst/>
              <a:cxnLst/>
              <a:rect l="l" t="t" r="r" b="b"/>
              <a:pathLst>
                <a:path w="5684" h="4831" extrusionOk="0">
                  <a:moveTo>
                    <a:pt x="3342" y="0"/>
                  </a:moveTo>
                  <a:cubicBezTo>
                    <a:pt x="3308" y="0"/>
                    <a:pt x="3274" y="1"/>
                    <a:pt x="3241" y="2"/>
                  </a:cubicBezTo>
                  <a:cubicBezTo>
                    <a:pt x="3217" y="2"/>
                    <a:pt x="3194" y="1"/>
                    <a:pt x="3170" y="1"/>
                  </a:cubicBezTo>
                  <a:cubicBezTo>
                    <a:pt x="1065" y="1"/>
                    <a:pt x="0" y="2579"/>
                    <a:pt x="1496" y="4132"/>
                  </a:cubicBezTo>
                  <a:cubicBezTo>
                    <a:pt x="1998" y="4615"/>
                    <a:pt x="2606" y="4831"/>
                    <a:pt x="3202" y="4831"/>
                  </a:cubicBezTo>
                  <a:cubicBezTo>
                    <a:pt x="4472" y="4831"/>
                    <a:pt x="5684" y="3851"/>
                    <a:pt x="5684" y="2387"/>
                  </a:cubicBezTo>
                  <a:cubicBezTo>
                    <a:pt x="5684" y="1083"/>
                    <a:pt x="4634" y="0"/>
                    <a:pt x="3342" y="0"/>
                  </a:cubicBez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0193441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0&quot;/&gt;&lt;lineCharCount val=&quot;13&quot;/&gt;&lt;lineCharCount val=&quot;13&quot;/&gt;&lt;lineCharCount val=&quot;15&quot;/&gt;&lt;lineCharCount val=&quot;1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GENSWF_SLIDE_TITLE" val="Hazırlayan ve Paylaşım"/>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0&quot;/&gt;&lt;lineCharCount val=&quot;13&quot;/&gt;&lt;lineCharCount val=&quot;13&quot;/&gt;&lt;lineCharCount val=&quot;15&quot;/&gt;&lt;lineCharCount val=&quot;1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522</Words>
  <Application>Microsoft Office PowerPoint</Application>
  <PresentationFormat>Geniş ekran</PresentationFormat>
  <Paragraphs>87</Paragraphs>
  <Slides>13</Slides>
  <Notes>5</Notes>
  <HiddenSlides>0</HiddenSlides>
  <MMClips>1</MMClips>
  <ScaleCrop>false</ScaleCrop>
  <HeadingPairs>
    <vt:vector size="6" baseType="variant">
      <vt:variant>
        <vt:lpstr>Kullanılan Yazı Tipleri</vt:lpstr>
      </vt:variant>
      <vt:variant>
        <vt:i4>12</vt:i4>
      </vt:variant>
      <vt:variant>
        <vt:lpstr>Tema</vt:lpstr>
      </vt:variant>
      <vt:variant>
        <vt:i4>8</vt:i4>
      </vt:variant>
      <vt:variant>
        <vt:lpstr>Slayt Başlıkları</vt:lpstr>
      </vt:variant>
      <vt:variant>
        <vt:i4>13</vt:i4>
      </vt:variant>
    </vt:vector>
  </HeadingPairs>
  <TitlesOfParts>
    <vt:vector size="33" baseType="lpstr">
      <vt:lpstr>맑은 고딕</vt:lpstr>
      <vt:lpstr>Arial</vt:lpstr>
      <vt:lpstr>Arial Nova</vt:lpstr>
      <vt:lpstr>Arial Unicode MS</vt:lpstr>
      <vt:lpstr>Bahnschrift SemiCondensed</vt:lpstr>
      <vt:lpstr>Calibri</vt:lpstr>
      <vt:lpstr>Calibri Light</vt:lpstr>
      <vt:lpstr>Comfortaa</vt:lpstr>
      <vt:lpstr>Open Sans</vt:lpstr>
      <vt:lpstr>Permanent Marker</vt:lpstr>
      <vt:lpstr>Rockwell Extra Bold</vt:lpstr>
      <vt:lpstr>Wingdings</vt:lpstr>
      <vt:lpstr>Office Teması</vt:lpstr>
      <vt:lpstr>1_Office Teması</vt:lpstr>
      <vt:lpstr>Office Theme</vt:lpstr>
      <vt:lpstr>7_Office Teması</vt:lpstr>
      <vt:lpstr>5_Office Teması</vt:lpstr>
      <vt:lpstr>Contents Slide Master</vt:lpstr>
      <vt:lpstr>JAY DESIGN</vt:lpstr>
      <vt:lpstr>SKETCH LESSON</vt:lpstr>
      <vt:lpstr>PowerPoint Sunusu</vt:lpstr>
      <vt:lpstr>Aşağıdaki isimlerden hangileri Peygamberimizin torunlarının ismidir? İşaretleyelim.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Yıldırım</dc:creator>
  <cp:lastModifiedBy>Mustafa Yıldırım</cp:lastModifiedBy>
  <cp:revision>18</cp:revision>
  <dcterms:created xsi:type="dcterms:W3CDTF">2020-03-11T14:11:15Z</dcterms:created>
  <dcterms:modified xsi:type="dcterms:W3CDTF">2021-03-01T23:12:45Z</dcterms:modified>
</cp:coreProperties>
</file>