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26" r:id="rId3"/>
    <p:sldMasterId id="2147483746" r:id="rId4"/>
    <p:sldMasterId id="2147483759" r:id="rId5"/>
    <p:sldMasterId id="2147483772" r:id="rId6"/>
    <p:sldMasterId id="2147483787" r:id="rId7"/>
    <p:sldMasterId id="2147483807" r:id="rId8"/>
    <p:sldMasterId id="2147483820" r:id="rId9"/>
    <p:sldMasterId id="2147483840" r:id="rId10"/>
    <p:sldMasterId id="2147483865" r:id="rId11"/>
    <p:sldMasterId id="2147483877" r:id="rId12"/>
  </p:sldMasterIdLst>
  <p:notesMasterIdLst>
    <p:notesMasterId r:id="rId46"/>
  </p:notesMasterIdLst>
  <p:sldIdLst>
    <p:sldId id="301" r:id="rId13"/>
    <p:sldId id="260" r:id="rId14"/>
    <p:sldId id="262" r:id="rId15"/>
    <p:sldId id="305" r:id="rId16"/>
    <p:sldId id="304" r:id="rId17"/>
    <p:sldId id="261" r:id="rId18"/>
    <p:sldId id="302" r:id="rId19"/>
    <p:sldId id="266" r:id="rId20"/>
    <p:sldId id="306" r:id="rId21"/>
    <p:sldId id="307" r:id="rId22"/>
    <p:sldId id="267" r:id="rId23"/>
    <p:sldId id="308" r:id="rId24"/>
    <p:sldId id="269" r:id="rId25"/>
    <p:sldId id="270" r:id="rId26"/>
    <p:sldId id="274" r:id="rId27"/>
    <p:sldId id="299" r:id="rId28"/>
    <p:sldId id="271" r:id="rId29"/>
    <p:sldId id="272" r:id="rId30"/>
    <p:sldId id="273" r:id="rId31"/>
    <p:sldId id="311" r:id="rId32"/>
    <p:sldId id="277" r:id="rId33"/>
    <p:sldId id="314" r:id="rId34"/>
    <p:sldId id="278" r:id="rId35"/>
    <p:sldId id="313" r:id="rId36"/>
    <p:sldId id="312" r:id="rId37"/>
    <p:sldId id="292" r:id="rId38"/>
    <p:sldId id="289" r:id="rId39"/>
    <p:sldId id="290" r:id="rId40"/>
    <p:sldId id="310" r:id="rId41"/>
    <p:sldId id="300" r:id="rId42"/>
    <p:sldId id="315" r:id="rId43"/>
    <p:sldId id="316" r:id="rId44"/>
    <p:sldId id="298" r:id="rId4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5EBF92"/>
    <a:srgbClr val="E55A66"/>
    <a:srgbClr val="E6CB57"/>
    <a:srgbClr val="FF505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0" autoAdjust="0"/>
    <p:restoredTop sz="94660"/>
  </p:normalViewPr>
  <p:slideViewPr>
    <p:cSldViewPr snapToGrid="0">
      <p:cViewPr varScale="1">
        <p:scale>
          <a:sx n="69" d="100"/>
          <a:sy n="69"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ED8FE-0664-48DA-816C-C447140F22D9}" type="datetimeFigureOut">
              <a:rPr lang="tr-TR" smtClean="0"/>
              <a:t>23.01.2022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1D2FB-7CED-483D-B2FC-BD7441A4FAD7}" type="slidenum">
              <a:rPr lang="tr-TR" smtClean="0"/>
              <a:t>‹#›</a:t>
            </a:fld>
            <a:endParaRPr lang="tr-TR"/>
          </a:p>
        </p:txBody>
      </p:sp>
    </p:spTree>
    <p:extLst>
      <p:ext uri="{BB962C8B-B14F-4D97-AF65-F5344CB8AC3E}">
        <p14:creationId xmlns:p14="http://schemas.microsoft.com/office/powerpoint/2010/main" val="4009731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343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213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58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58CA26-891F-4996-897C-087C94278C9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33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15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453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15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Master" Target="../slideMasters/slideMaster10.xml"/><Relationship Id="rId5" Type="http://schemas.openxmlformats.org/officeDocument/2006/relationships/tags" Target="../tags/tag25.xml"/><Relationship Id="rId4" Type="http://schemas.openxmlformats.org/officeDocument/2006/relationships/tags" Target="../tags/tag24.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0.xml"/><Relationship Id="rId5" Type="http://schemas.openxmlformats.org/officeDocument/2006/relationships/tags" Target="../tags/tag30.xml"/><Relationship Id="rId4" Type="http://schemas.openxmlformats.org/officeDocument/2006/relationships/tags" Target="../tags/tag2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5.xml"/><Relationship Id="rId5" Type="http://schemas.openxmlformats.org/officeDocument/2006/relationships/tags" Target="../tags/tag10.xml"/><Relationship Id="rId4" Type="http://schemas.openxmlformats.org/officeDocument/2006/relationships/tags" Target="../tags/tag9.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5.xml"/><Relationship Id="rId5" Type="http://schemas.openxmlformats.org/officeDocument/2006/relationships/tags" Target="../tags/tag15.xml"/><Relationship Id="rId4" Type="http://schemas.openxmlformats.org/officeDocument/2006/relationships/tags" Target="../tags/tag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50A107FF-0394-4A75-857C-E496B3BD05DB}" type="datetimeFigureOut">
              <a:rPr lang="tr-TR" smtClean="0"/>
              <a:t>23.01.2022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2629862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0A107FF-0394-4A75-857C-E496B3BD05DB}" type="datetimeFigureOut">
              <a:rPr lang="tr-TR" smtClean="0"/>
              <a:t>23.01.2022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12753646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4723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2672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9056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2484558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2622280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713377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6372789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11991148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2585450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7103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0A107FF-0394-4A75-857C-E496B3BD05DB}" type="datetimeFigureOut">
              <a:rPr lang="tr-TR" smtClean="0"/>
              <a:t>23.01.2022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42383318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4123963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376040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72287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5912697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39187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0493069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6342628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964384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2644737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32189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493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8049453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4878324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054378"/>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5231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4695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315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9211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588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4570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553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665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102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732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905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52144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0364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69712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7797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5729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766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39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209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8521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3510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6177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1547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56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27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610161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286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76724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37900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2097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77580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698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007663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986281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444316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990140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0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36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124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49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0A107FF-0394-4A75-857C-E496B3BD05DB}" type="datetimeFigureOut">
              <a:rPr lang="tr-TR" smtClean="0"/>
              <a:t>23.01.2022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3774480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79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589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117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635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144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137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91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333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10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50A107FF-0394-4A75-857C-E496B3BD05DB}" type="datetimeFigureOut">
              <a:rPr lang="tr-TR" smtClean="0"/>
              <a:t>23.01.2022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4023439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328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003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705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635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941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716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316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796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7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55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0A107FF-0394-4A75-857C-E496B3BD05DB}" type="datetimeFigureOut">
              <a:rPr lang="tr-TR" smtClean="0"/>
              <a:t>23.01.2022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113394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478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769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14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979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822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31344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3372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7128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094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32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0A107FF-0394-4A75-857C-E496B3BD05DB}" type="datetimeFigureOut">
              <a:rPr lang="tr-TR" smtClean="0"/>
              <a:t>23.01.2022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2424171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391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864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3787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202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957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774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240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03156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21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10410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0A107FF-0394-4A75-857C-E496B3BD05DB}" type="datetimeFigureOut">
              <a:rPr lang="tr-TR" smtClean="0"/>
              <a:t>23.01.2022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2841165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69128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71560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665378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847757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783205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17913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229471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Basic Layout">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98135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Basic Layout">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2386864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Basic Layout">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43312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0A107FF-0394-4A75-857C-E496B3BD05DB}" type="datetimeFigureOut">
              <a:rPr lang="tr-TR" smtClean="0"/>
              <a:t>23.01.2022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12921057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Basic Layout">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92236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024744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4216421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8590455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710909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029211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4287869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3650629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836875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45060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0A107FF-0394-4A75-857C-E496B3BD05DB}" type="datetimeFigureOut">
              <a:rPr lang="tr-TR" smtClean="0"/>
              <a:t>23.01.2022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11850153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17673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6507771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59418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819964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8850645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2817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364982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12918874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3967189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2024453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0A107FF-0394-4A75-857C-E496B3BD05DB}" type="datetimeFigureOut">
              <a:rPr lang="tr-TR" smtClean="0"/>
              <a:t>23.01.2022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2771D27-893B-49A2-B017-C814FF3C682D}" type="slidenum">
              <a:rPr lang="tr-TR" smtClean="0"/>
              <a:t>‹#›</a:t>
            </a:fld>
            <a:endParaRPr lang="tr-TR"/>
          </a:p>
        </p:txBody>
      </p:sp>
    </p:spTree>
    <p:extLst>
      <p:ext uri="{BB962C8B-B14F-4D97-AF65-F5344CB8AC3E}">
        <p14:creationId xmlns:p14="http://schemas.microsoft.com/office/powerpoint/2010/main" val="199239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919747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399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9877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692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9780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4012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3054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6325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4852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30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0.xml"/><Relationship Id="rId18" Type="http://schemas.openxmlformats.org/officeDocument/2006/relationships/tags" Target="../tags/tag20.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tags" Target="../tags/tag19.xml"/><Relationship Id="rId2" Type="http://schemas.openxmlformats.org/officeDocument/2006/relationships/slideLayout" Target="../slideLayouts/slideLayout123.xml"/><Relationship Id="rId16" Type="http://schemas.openxmlformats.org/officeDocument/2006/relationships/tags" Target="../tags/tag18.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17.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2.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18" Type="http://schemas.openxmlformats.org/officeDocument/2006/relationships/tags" Target="../tags/tag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ags" Target="../tags/tag4.xml"/><Relationship Id="rId2" Type="http://schemas.openxmlformats.org/officeDocument/2006/relationships/slideLayout" Target="../slideLayouts/slideLayout47.xml"/><Relationship Id="rId16" Type="http://schemas.openxmlformats.org/officeDocument/2006/relationships/tags" Target="../tags/tag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2.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theme" Target="../theme/theme9.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107FF-0394-4A75-857C-E496B3BD05DB}" type="datetimeFigureOut">
              <a:rPr lang="tr-TR" smtClean="0"/>
              <a:t>23.01.2022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71D27-893B-49A2-B017-C814FF3C682D}" type="slidenum">
              <a:rPr lang="tr-TR" smtClean="0"/>
              <a:t>‹#›</a:t>
            </a:fld>
            <a:endParaRPr lang="tr-TR"/>
          </a:p>
        </p:txBody>
      </p:sp>
    </p:spTree>
    <p:extLst>
      <p:ext uri="{BB962C8B-B14F-4D97-AF65-F5344CB8AC3E}">
        <p14:creationId xmlns:p14="http://schemas.microsoft.com/office/powerpoint/2010/main" val="2023207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36576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17EA13-E444-44E1-8850-7CD37334581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31859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13251168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74005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1263B3-627B-4176-9E46-01614B500A1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69B1F30-A32C-4661-99DC-550B25F120F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62068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66694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9085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accent1">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16526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229152456"/>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5889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474129339"/>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hyperlink" Target="https://wordwall.net/play/10763/211/674" TargetMode="External"/><Relationship Id="rId2" Type="http://schemas.openxmlformats.org/officeDocument/2006/relationships/image" Target="../media/image13.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51.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35.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ordwall.net/play/10764/304/411" TargetMode="External"/><Relationship Id="rId2" Type="http://schemas.openxmlformats.org/officeDocument/2006/relationships/image" Target="../media/image13.png"/><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51.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64.xml"/><Relationship Id="rId1" Type="http://schemas.openxmlformats.org/officeDocument/2006/relationships/tags" Target="../tags/tag32.xml"/><Relationship Id="rId6" Type="http://schemas.openxmlformats.org/officeDocument/2006/relationships/image" Target="../media/image24.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3.jp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3098;p44"/>
          <p:cNvGraphicFramePr/>
          <p:nvPr>
            <p:extLst>
              <p:ext uri="{D42A27DB-BD31-4B8C-83A1-F6EECF244321}">
                <p14:modId xmlns:p14="http://schemas.microsoft.com/office/powerpoint/2010/main" val="1941960705"/>
              </p:ext>
            </p:extLst>
          </p:nvPr>
        </p:nvGraphicFramePr>
        <p:xfrm>
          <a:off x="4149968" y="1417545"/>
          <a:ext cx="8042032" cy="4499999"/>
        </p:xfrm>
        <a:graphic>
          <a:graphicData uri="http://schemas.openxmlformats.org/drawingml/2006/table">
            <a:tbl>
              <a:tblPr>
                <a:noFill/>
              </a:tblPr>
              <a:tblGrid>
                <a:gridCol w="8042032">
                  <a:extLst>
                    <a:ext uri="{9D8B030D-6E8A-4147-A177-3AD203B41FA5}">
                      <a16:colId xmlns:a16="http://schemas.microsoft.com/office/drawing/2014/main" val="20001"/>
                    </a:ext>
                  </a:extLst>
                </a:gridCol>
              </a:tblGrid>
              <a:tr h="642857">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tr-TR" sz="2400" dirty="0" smtClean="0">
                          <a:latin typeface="+mn-lt"/>
                        </a:rPr>
                        <a:t>Hz. Muhammed’in (s.a.v.) Doğruluğu ve Güvenilir Kişiliği</a:t>
                      </a:r>
                    </a:p>
                  </a:txBody>
                  <a:tcPr marL="91425" marR="91425" marT="91425" marB="91425">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590627253"/>
                  </a:ext>
                </a:extLst>
              </a:tr>
              <a:tr h="6428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lang="tr-TR" sz="2400" dirty="0" smtClean="0">
                          <a:latin typeface="+mn-lt"/>
                        </a:rPr>
                        <a:t>Hz. Muhammed’in (s.a.v.) Merhametli ve Affedici Oluşu</a:t>
                      </a:r>
                      <a:endParaRPr lang="en-US" sz="2400" dirty="0" smtClean="0">
                        <a:latin typeface="+mn-lt"/>
                      </a:endParaRPr>
                    </a:p>
                  </a:txBody>
                  <a:tcPr marL="91425" marR="91425" marT="91425" marB="91425">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285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lang="tr-TR" sz="2400" dirty="0" smtClean="0">
                          <a:latin typeface="+mn-lt"/>
                        </a:rPr>
                        <a:t>Hz. Muhammed’in (s.a.v.) İstişareye Önem Vermesi</a:t>
                      </a: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2857">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lang="tr-TR" sz="2400" dirty="0" smtClean="0">
                          <a:latin typeface="+mn-lt"/>
                        </a:rPr>
                        <a:t>Hz. Muhammed’in (s.a.v.) Davasındaki Cesaret ve Kararlılığı</a:t>
                      </a:r>
                    </a:p>
                  </a:txBody>
                  <a:tcPr marL="91425" marR="91425" marT="91425" marB="91425">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423750192"/>
                  </a:ext>
                </a:extLst>
              </a:tr>
              <a:tr h="642857">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tr-TR" sz="2400" dirty="0" smtClean="0">
                          <a:latin typeface="+mn-lt"/>
                        </a:rPr>
                        <a:t>Hz. Muhammed’in (s.a.v.) Hakkı Gözetmedeki Hassasiyeti</a:t>
                      </a:r>
                    </a:p>
                  </a:txBody>
                  <a:tcPr marL="91425" marR="91425" marT="91425" marB="91425">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754671869"/>
                  </a:ext>
                </a:extLst>
              </a:tr>
              <a:tr h="642857">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lang="tr-TR" sz="2400" dirty="0" smtClean="0">
                          <a:latin typeface="+mn-lt"/>
                        </a:rPr>
                        <a:t>Hz. Muhammed’in (s.a.v.) İnsanlara Değer Vermesi</a:t>
                      </a:r>
                    </a:p>
                  </a:txBody>
                  <a:tcPr marL="91425" marR="91425" marT="91425" marB="91425">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883090359"/>
                  </a:ext>
                </a:extLst>
              </a:tr>
              <a:tr h="642857">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7"/>
                        <a:tabLst/>
                        <a:defRPr/>
                      </a:pPr>
                      <a:r>
                        <a:rPr lang="tr-TR" sz="2400" dirty="0" smtClean="0">
                          <a:latin typeface="+mn-lt"/>
                        </a:rPr>
                        <a:t>Bir Sure Tanıyorum: Kureyş Suresi ve Anlamı</a:t>
                      </a:r>
                    </a:p>
                  </a:txBody>
                  <a:tcPr marL="91425" marR="91425" marT="91425" marB="91425">
                    <a:lnL w="9525" cap="flat" cmpd="sng" algn="ctr">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425201604"/>
                  </a:ext>
                </a:extLst>
              </a:tr>
            </a:tbl>
          </a:graphicData>
        </a:graphic>
      </p:graphicFrame>
      <p:sp>
        <p:nvSpPr>
          <p:cNvPr id="15" name="Alt Başlık 2"/>
          <p:cNvSpPr txBox="1">
            <a:spLocks/>
          </p:cNvSpPr>
          <p:nvPr>
            <p:custDataLst>
              <p:tags r:id="rId1"/>
            </p:custDataLst>
          </p:nvPr>
        </p:nvSpPr>
        <p:spPr>
          <a:xfrm>
            <a:off x="0" y="2362932"/>
            <a:ext cx="3967089" cy="2222695"/>
          </a:xfrm>
          <a:prstGeom prst="rect">
            <a:avLst/>
          </a:prstGeo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1219170" rtl="0" eaLnBrk="1" latinLnBrk="0" hangingPunct="1">
              <a:spcBef>
                <a:spcPct val="0"/>
              </a:spcBef>
              <a:buNone/>
              <a:defRPr sz="5600" b="0" i="0" u="none" kern="1200" baseline="0">
                <a:solidFill>
                  <a:schemeClr val="tx2"/>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sz="2800" dirty="0" smtClean="0">
                <a:solidFill>
                  <a:schemeClr val="tx1"/>
                </a:solidFill>
              </a:rPr>
              <a:t>8. SINIF 4. ÜNİTE</a:t>
            </a:r>
          </a:p>
          <a:p>
            <a:endParaRPr lang="tr-TR" sz="2800" dirty="0" smtClean="0">
              <a:solidFill>
                <a:schemeClr val="tx1"/>
              </a:solidFill>
            </a:endParaRPr>
          </a:p>
          <a:p>
            <a:r>
              <a:rPr lang="tr-TR" sz="2800" dirty="0" smtClean="0">
                <a:solidFill>
                  <a:schemeClr val="tx1"/>
                </a:solidFill>
              </a:rPr>
              <a:t>HZ. MUHAMMED’İN (SAV) ÖRNEKLİĞİ</a:t>
            </a:r>
            <a:endParaRPr lang="tr-TR" sz="2800" dirty="0">
              <a:solidFill>
                <a:schemeClr val="tx1"/>
              </a:solidFill>
            </a:endParaRPr>
          </a:p>
        </p:txBody>
      </p:sp>
      <p:sp>
        <p:nvSpPr>
          <p:cNvPr id="30" name="Dikdörtgen 29"/>
          <p:cNvSpPr/>
          <p:nvPr/>
        </p:nvSpPr>
        <p:spPr>
          <a:xfrm>
            <a:off x="4135902" y="804936"/>
            <a:ext cx="8056098" cy="604911"/>
          </a:xfrm>
          <a:prstGeom prst="rect">
            <a:avLst/>
          </a:prstGeom>
          <a:solidFill>
            <a:srgbClr val="E6C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smtClean="0">
                <a:solidFill>
                  <a:schemeClr val="tx1"/>
                </a:solidFill>
              </a:rPr>
              <a:t>ÜNİTE KONULARI</a:t>
            </a:r>
            <a:endParaRPr lang="tr-TR" sz="3200" dirty="0">
              <a:solidFill>
                <a:schemeClr val="tx1"/>
              </a:solidFill>
            </a:endParaRPr>
          </a:p>
        </p:txBody>
      </p:sp>
    </p:spTree>
    <p:extLst>
      <p:ext uri="{BB962C8B-B14F-4D97-AF65-F5344CB8AC3E}">
        <p14:creationId xmlns:p14="http://schemas.microsoft.com/office/powerpoint/2010/main" val="124883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YANET KUTLU DOĞUM SİNEVİZYONU 2017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045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14693" y="457201"/>
            <a:ext cx="5980059" cy="1123715"/>
          </a:xfrm>
          <a:solidFill>
            <a:schemeClr val="accent6">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4800" dirty="0">
                <a:solidFill>
                  <a:schemeClr val="tx1"/>
                </a:solidFill>
              </a:rPr>
              <a:t>L</a:t>
            </a:r>
            <a:r>
              <a:rPr lang="tr-TR" sz="4800" dirty="0" smtClean="0">
                <a:solidFill>
                  <a:schemeClr val="tx1"/>
                </a:solidFill>
              </a:rPr>
              <a:t>isteleyelim</a:t>
            </a:r>
            <a:endParaRPr lang="tr-TR" sz="4800" dirty="0">
              <a:solidFill>
                <a:schemeClr val="tx1"/>
              </a:solidFill>
            </a:endParaRPr>
          </a:p>
        </p:txBody>
      </p:sp>
      <p:sp>
        <p:nvSpPr>
          <p:cNvPr id="3" name="İçerik Yer Tutucusu 2"/>
          <p:cNvSpPr>
            <a:spLocks noGrp="1"/>
          </p:cNvSpPr>
          <p:nvPr>
            <p:ph idx="1"/>
          </p:nvPr>
        </p:nvSpPr>
        <p:spPr>
          <a:xfrm>
            <a:off x="5914693" y="3135196"/>
            <a:ext cx="5980059" cy="2563319"/>
          </a:xfrm>
          <a:ln>
            <a:noFill/>
          </a:ln>
        </p:spPr>
        <p:style>
          <a:lnRef idx="1">
            <a:schemeClr val="accent2"/>
          </a:lnRef>
          <a:fillRef idx="2">
            <a:schemeClr val="accent2"/>
          </a:fillRef>
          <a:effectRef idx="1">
            <a:schemeClr val="accent2"/>
          </a:effectRef>
          <a:fontRef idx="minor">
            <a:schemeClr val="dk1"/>
          </a:fontRef>
        </p:style>
        <p:txBody>
          <a:bodyPr anchor="ctr">
            <a:normAutofit/>
          </a:bodyPr>
          <a:lstStyle/>
          <a:p>
            <a:pPr marL="0" indent="0" algn="ctr">
              <a:buNone/>
            </a:pPr>
            <a:r>
              <a:rPr lang="tr-TR" sz="3600" dirty="0" smtClean="0"/>
              <a:t>Peygamberlerin sahip oldukları  özellikleri listeleyelim.</a:t>
            </a:r>
            <a:endParaRPr lang="tr-TR" sz="3600" dirty="0"/>
          </a:p>
        </p:txBody>
      </p:sp>
      <p:pic>
        <p:nvPicPr>
          <p:cNvPr id="5" name="Resim 4"/>
          <p:cNvPicPr>
            <a:picLocks noChangeAspect="1"/>
          </p:cNvPicPr>
          <p:nvPr/>
        </p:nvPicPr>
        <p:blipFill>
          <a:blip r:embed="rId2"/>
          <a:stretch>
            <a:fillRect/>
          </a:stretch>
        </p:blipFill>
        <p:spPr>
          <a:xfrm>
            <a:off x="240632" y="457201"/>
            <a:ext cx="5293895" cy="5355990"/>
          </a:xfrm>
          <a:prstGeom prst="rect">
            <a:avLst/>
          </a:prstGeom>
        </p:spPr>
      </p:pic>
    </p:spTree>
    <p:extLst>
      <p:ext uri="{BB962C8B-B14F-4D97-AF65-F5344CB8AC3E}">
        <p14:creationId xmlns:p14="http://schemas.microsoft.com/office/powerpoint/2010/main" val="301452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3">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Düz Bağlayıcı 2"/>
          <p:cNvCxnSpPr/>
          <p:nvPr/>
        </p:nvCxnSpPr>
        <p:spPr>
          <a:xfrm flipV="1">
            <a:off x="3271686" y="851915"/>
            <a:ext cx="2441387" cy="2466474"/>
          </a:xfrm>
          <a:prstGeom prst="line">
            <a:avLst/>
          </a:prstGeom>
          <a:ln w="12700" cmpd="dbl">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Düz Bağlayıcı 47"/>
          <p:cNvCxnSpPr>
            <a:endCxn id="37" idx="1"/>
          </p:cNvCxnSpPr>
          <p:nvPr/>
        </p:nvCxnSpPr>
        <p:spPr>
          <a:xfrm flipV="1">
            <a:off x="3260147" y="2202825"/>
            <a:ext cx="2507449" cy="1130926"/>
          </a:xfrm>
          <a:prstGeom prst="line">
            <a:avLst/>
          </a:prstGeom>
          <a:ln w="12700" cmpd="dbl">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Düz Bağlayıcı 50"/>
          <p:cNvCxnSpPr/>
          <p:nvPr/>
        </p:nvCxnSpPr>
        <p:spPr>
          <a:xfrm flipV="1">
            <a:off x="3318388" y="3216174"/>
            <a:ext cx="2347983" cy="72716"/>
          </a:xfrm>
          <a:prstGeom prst="line">
            <a:avLst/>
          </a:prstGeom>
          <a:ln w="12700" cmpd="dbl">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Düz Bağlayıcı 55"/>
          <p:cNvCxnSpPr/>
          <p:nvPr/>
        </p:nvCxnSpPr>
        <p:spPr>
          <a:xfrm>
            <a:off x="3282746" y="3281517"/>
            <a:ext cx="2360272" cy="1063512"/>
          </a:xfrm>
          <a:prstGeom prst="line">
            <a:avLst/>
          </a:prstGeom>
          <a:ln w="12700" cmpd="dbl">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Düz Bağlayıcı 58"/>
          <p:cNvCxnSpPr/>
          <p:nvPr/>
        </p:nvCxnSpPr>
        <p:spPr>
          <a:xfrm>
            <a:off x="3287663" y="3311013"/>
            <a:ext cx="2409433" cy="2515322"/>
          </a:xfrm>
          <a:prstGeom prst="line">
            <a:avLst/>
          </a:prstGeom>
          <a:ln w="12700" cmpd="dbl">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Google Shape;2337;p39"/>
          <p:cNvCxnSpPr/>
          <p:nvPr/>
        </p:nvCxnSpPr>
        <p:spPr>
          <a:xfrm flipV="1">
            <a:off x="0" y="176981"/>
            <a:ext cx="4852219" cy="973393"/>
          </a:xfrm>
          <a:prstGeom prst="bentConnector3">
            <a:avLst>
              <a:gd name="adj1" fmla="val 100152"/>
            </a:avLst>
          </a:prstGeom>
          <a:noFill/>
          <a:ln w="9525" cap="flat" cmpd="sng">
            <a:solidFill>
              <a:srgbClr val="000000"/>
            </a:solidFill>
            <a:prstDash val="solid"/>
            <a:round/>
            <a:headEnd type="none" w="med" len="med"/>
            <a:tailEnd type="oval" w="med" len="med"/>
          </a:ln>
        </p:spPr>
      </p:cxnSp>
      <p:sp>
        <p:nvSpPr>
          <p:cNvPr id="24" name="Dikdörtgen 23"/>
          <p:cNvSpPr/>
          <p:nvPr/>
        </p:nvSpPr>
        <p:spPr>
          <a:xfrm>
            <a:off x="226401" y="427703"/>
            <a:ext cx="4596321" cy="584775"/>
          </a:xfrm>
          <a:prstGeom prst="rect">
            <a:avLst/>
          </a:prstGeom>
        </p:spPr>
        <p:txBody>
          <a:bodyPr wrap="square">
            <a:spAutoFit/>
          </a:bodyPr>
          <a:lstStyle/>
          <a:p>
            <a:pPr lvl="0" algn="just">
              <a:defRPr/>
            </a:pPr>
            <a:r>
              <a:rPr lang="tr-TR" sz="3200" dirty="0">
                <a:solidFill>
                  <a:prstClr val="black"/>
                </a:solidFill>
              </a:rPr>
              <a:t>Peygamberlerin sıfatları</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sp>
        <p:nvSpPr>
          <p:cNvPr id="36" name="Google Shape;704;p47"/>
          <p:cNvSpPr/>
          <p:nvPr/>
        </p:nvSpPr>
        <p:spPr>
          <a:xfrm>
            <a:off x="5698324" y="592138"/>
            <a:ext cx="990943" cy="596800"/>
          </a:xfrm>
          <a:prstGeom prst="homePlate">
            <a:avLst>
              <a:gd name="adj" fmla="val 50000"/>
            </a:avLst>
          </a:prstGeom>
          <a:solidFill>
            <a:schemeClr val="accent6">
              <a:lumMod val="40000"/>
              <a:lumOff val="6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1</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705;p47"/>
          <p:cNvSpPr/>
          <p:nvPr/>
        </p:nvSpPr>
        <p:spPr>
          <a:xfrm>
            <a:off x="5767596" y="1904425"/>
            <a:ext cx="896440" cy="596800"/>
          </a:xfrm>
          <a:prstGeom prst="homePlate">
            <a:avLst>
              <a:gd name="adj" fmla="val 50000"/>
            </a:avLst>
          </a:prstGeom>
          <a:solidFill>
            <a:schemeClr val="accent5">
              <a:lumMod val="40000"/>
              <a:lumOff val="6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2</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Google Shape;706;p47"/>
          <p:cNvSpPr/>
          <p:nvPr/>
        </p:nvSpPr>
        <p:spPr>
          <a:xfrm>
            <a:off x="5698324" y="2917773"/>
            <a:ext cx="944449" cy="596800"/>
          </a:xfrm>
          <a:prstGeom prst="homePlate">
            <a:avLst>
              <a:gd name="adj" fmla="val 50000"/>
            </a:avLst>
          </a:prstGeom>
          <a:solidFill>
            <a:schemeClr val="accent4">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3</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706;p47"/>
          <p:cNvSpPr/>
          <p:nvPr/>
        </p:nvSpPr>
        <p:spPr>
          <a:xfrm>
            <a:off x="5698324" y="4197000"/>
            <a:ext cx="944449" cy="596800"/>
          </a:xfrm>
          <a:prstGeom prst="homePlate">
            <a:avLst>
              <a:gd name="adj" fmla="val 50000"/>
            </a:avLst>
          </a:prstGeom>
          <a:solidFill>
            <a:schemeClr val="accent1">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4</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706;p47"/>
          <p:cNvSpPr/>
          <p:nvPr/>
        </p:nvSpPr>
        <p:spPr>
          <a:xfrm>
            <a:off x="5698324" y="5526766"/>
            <a:ext cx="944449" cy="596800"/>
          </a:xfrm>
          <a:prstGeom prst="homePlate">
            <a:avLst>
              <a:gd name="adj" fmla="val 50000"/>
            </a:avLst>
          </a:prstGeom>
          <a:solidFill>
            <a:schemeClr val="accent2">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5</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Dikdörtgen 40"/>
          <p:cNvSpPr/>
          <p:nvPr/>
        </p:nvSpPr>
        <p:spPr>
          <a:xfrm>
            <a:off x="6699135" y="666769"/>
            <a:ext cx="52913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black"/>
                </a:solidFill>
                <a:effectLst/>
                <a:uLnTx/>
                <a:uFillTx/>
              </a:rPr>
              <a:t>SIDK</a:t>
            </a:r>
            <a:r>
              <a:rPr kumimoji="0" lang="tr-TR" sz="2400" b="0" i="0" u="none" strike="noStrike" kern="1200" cap="none" spc="0" normalizeH="0" baseline="0" noProof="0" dirty="0" smtClean="0">
                <a:ln>
                  <a:noFill/>
                </a:ln>
                <a:solidFill>
                  <a:prstClr val="black"/>
                </a:solidFill>
                <a:effectLst/>
                <a:uLnTx/>
                <a:uFillTx/>
              </a:rPr>
              <a:t>:</a:t>
            </a:r>
            <a:r>
              <a:rPr lang="tr-TR" sz="2400" dirty="0">
                <a:solidFill>
                  <a:prstClr val="black"/>
                </a:solidFill>
              </a:rPr>
              <a:t> </a:t>
            </a:r>
            <a:r>
              <a:rPr lang="tr-TR" sz="2400" dirty="0" smtClean="0">
                <a:solidFill>
                  <a:prstClr val="black"/>
                </a:solidFill>
              </a:rPr>
              <a:t>Doğruluk</a:t>
            </a:r>
            <a:endParaRPr kumimoji="0" lang="tr-TR" sz="2400" b="0" i="0" u="none" strike="noStrike" kern="1200" cap="none" spc="0" normalizeH="0" baseline="0" noProof="0" dirty="0">
              <a:ln>
                <a:noFill/>
              </a:ln>
              <a:solidFill>
                <a:prstClr val="black"/>
              </a:solidFill>
              <a:effectLst/>
              <a:uLnTx/>
              <a:uFillTx/>
            </a:endParaRPr>
          </a:p>
        </p:txBody>
      </p:sp>
      <p:sp>
        <p:nvSpPr>
          <p:cNvPr id="42" name="Dikdörtgen 41"/>
          <p:cNvSpPr/>
          <p:nvPr/>
        </p:nvSpPr>
        <p:spPr>
          <a:xfrm>
            <a:off x="6640141" y="1985229"/>
            <a:ext cx="52913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black"/>
                </a:solidFill>
                <a:effectLst/>
                <a:uLnTx/>
                <a:uFillTx/>
                <a:ea typeface="+mn-ea"/>
                <a:cs typeface="+mn-cs"/>
              </a:rPr>
              <a:t>Emanet</a:t>
            </a:r>
            <a:r>
              <a:rPr kumimoji="0" lang="tr-TR" sz="2400" b="0" i="0" u="none" strike="noStrike" kern="1200" cap="none" spc="0" normalizeH="0" baseline="0" noProof="0" dirty="0" smtClean="0">
                <a:ln>
                  <a:noFill/>
                </a:ln>
                <a:solidFill>
                  <a:prstClr val="black"/>
                </a:solidFill>
                <a:effectLst/>
                <a:uLnTx/>
                <a:uFillTx/>
                <a:ea typeface="+mn-ea"/>
                <a:cs typeface="+mn-cs"/>
              </a:rPr>
              <a:t>: Güvenilir olmak</a:t>
            </a:r>
            <a:endParaRPr kumimoji="0" lang="tr-TR" sz="2400" b="0" i="0" u="none" strike="noStrike" kern="1200" cap="none" spc="0" normalizeH="0" baseline="0" noProof="0" dirty="0">
              <a:ln>
                <a:noFill/>
              </a:ln>
              <a:solidFill>
                <a:prstClr val="black"/>
              </a:solidFill>
              <a:effectLst/>
              <a:uLnTx/>
              <a:uFillTx/>
              <a:ea typeface="+mn-ea"/>
              <a:cs typeface="+mn-cs"/>
            </a:endParaRPr>
          </a:p>
        </p:txBody>
      </p:sp>
      <p:sp>
        <p:nvSpPr>
          <p:cNvPr id="43" name="Dikdörtgen 42"/>
          <p:cNvSpPr/>
          <p:nvPr/>
        </p:nvSpPr>
        <p:spPr>
          <a:xfrm>
            <a:off x="6654889" y="2993974"/>
            <a:ext cx="52913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black"/>
                </a:solidFill>
                <a:effectLst/>
                <a:uLnTx/>
                <a:uFillTx/>
                <a:ea typeface="+mn-ea"/>
                <a:cs typeface="+mn-cs"/>
              </a:rPr>
              <a:t>Fetanet</a:t>
            </a:r>
            <a:r>
              <a:rPr kumimoji="0" lang="tr-TR" sz="2400" b="0" i="0" u="none" strike="noStrike" kern="1200" cap="none" spc="0" normalizeH="0" baseline="0" noProof="0" dirty="0" smtClean="0">
                <a:ln>
                  <a:noFill/>
                </a:ln>
                <a:solidFill>
                  <a:prstClr val="black"/>
                </a:solidFill>
                <a:effectLst/>
                <a:uLnTx/>
                <a:uFillTx/>
                <a:ea typeface="+mn-ea"/>
                <a:cs typeface="+mn-cs"/>
              </a:rPr>
              <a:t>: Akıllı ve zeki olmak</a:t>
            </a:r>
            <a:endParaRPr kumimoji="0" lang="tr-TR" sz="2400" b="0" i="0" u="none" strike="noStrike" kern="1200" cap="none" spc="0" normalizeH="0" baseline="0" noProof="0" dirty="0">
              <a:ln>
                <a:noFill/>
              </a:ln>
              <a:solidFill>
                <a:prstClr val="black"/>
              </a:solidFill>
              <a:effectLst/>
              <a:uLnTx/>
              <a:uFillTx/>
              <a:ea typeface="+mn-ea"/>
              <a:cs typeface="+mn-cs"/>
            </a:endParaRPr>
          </a:p>
        </p:txBody>
      </p:sp>
      <p:sp>
        <p:nvSpPr>
          <p:cNvPr id="44" name="Dikdörtgen 43"/>
          <p:cNvSpPr/>
          <p:nvPr/>
        </p:nvSpPr>
        <p:spPr>
          <a:xfrm>
            <a:off x="6625393" y="4268189"/>
            <a:ext cx="52913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black"/>
                </a:solidFill>
                <a:effectLst/>
                <a:uLnTx/>
                <a:uFillTx/>
                <a:ea typeface="+mn-ea"/>
                <a:cs typeface="+mn-cs"/>
              </a:rPr>
              <a:t>İsmet</a:t>
            </a:r>
            <a:r>
              <a:rPr kumimoji="0" lang="tr-TR" sz="2400" b="0" i="0" u="none" strike="noStrike" kern="1200" cap="none" spc="0" normalizeH="0" baseline="0" noProof="0" dirty="0" smtClean="0">
                <a:ln>
                  <a:noFill/>
                </a:ln>
                <a:solidFill>
                  <a:prstClr val="black"/>
                </a:solidFill>
                <a:effectLst/>
                <a:uLnTx/>
                <a:uFillTx/>
                <a:ea typeface="+mn-ea"/>
                <a:cs typeface="+mn-cs"/>
              </a:rPr>
              <a:t>: Günahlardan uzak</a:t>
            </a:r>
            <a:r>
              <a:rPr kumimoji="0" lang="tr-TR" sz="2400" b="0" i="0" u="none" strike="noStrike" kern="1200" cap="none" spc="0" normalizeH="0" noProof="0" dirty="0" smtClean="0">
                <a:ln>
                  <a:noFill/>
                </a:ln>
                <a:solidFill>
                  <a:prstClr val="black"/>
                </a:solidFill>
                <a:effectLst/>
                <a:uLnTx/>
                <a:uFillTx/>
                <a:ea typeface="+mn-ea"/>
                <a:cs typeface="+mn-cs"/>
              </a:rPr>
              <a:t> olmak</a:t>
            </a:r>
            <a:endParaRPr kumimoji="0" lang="tr-TR" sz="2400" b="0" i="0" u="none" strike="noStrike" kern="1200" cap="none" spc="0" normalizeH="0" baseline="0" noProof="0" dirty="0">
              <a:ln>
                <a:noFill/>
              </a:ln>
              <a:solidFill>
                <a:prstClr val="black"/>
              </a:solidFill>
              <a:effectLst/>
              <a:uLnTx/>
              <a:uFillTx/>
              <a:ea typeface="+mn-ea"/>
              <a:cs typeface="+mn-cs"/>
            </a:endParaRPr>
          </a:p>
        </p:txBody>
      </p:sp>
      <p:sp>
        <p:nvSpPr>
          <p:cNvPr id="45" name="Dikdörtgen 44"/>
          <p:cNvSpPr/>
          <p:nvPr/>
        </p:nvSpPr>
        <p:spPr>
          <a:xfrm>
            <a:off x="6625393" y="5571900"/>
            <a:ext cx="5291302" cy="830997"/>
          </a:xfrm>
          <a:prstGeom prst="rect">
            <a:avLst/>
          </a:prstGeom>
        </p:spPr>
        <p:txBody>
          <a:bodyPr wrap="square">
            <a:spAutoFit/>
          </a:bodyPr>
          <a:lstStyle/>
          <a:p>
            <a:pPr>
              <a:defRPr/>
            </a:pPr>
            <a:r>
              <a:rPr kumimoji="0" lang="tr-TR" sz="2400" b="1" i="0" u="none" strike="noStrike" kern="1200" cap="none" spc="0" normalizeH="0" baseline="0" noProof="0" dirty="0" smtClean="0">
                <a:ln>
                  <a:noFill/>
                </a:ln>
                <a:solidFill>
                  <a:prstClr val="black"/>
                </a:solidFill>
                <a:effectLst/>
                <a:uLnTx/>
                <a:uFillTx/>
              </a:rPr>
              <a:t>Tebliğ</a:t>
            </a:r>
            <a:r>
              <a:rPr kumimoji="0" lang="tr-TR" sz="2400" b="0" i="0" u="none" strike="noStrike" kern="1200" cap="none" spc="0" normalizeH="0" baseline="0" noProof="0" dirty="0" smtClean="0">
                <a:ln>
                  <a:noFill/>
                </a:ln>
                <a:solidFill>
                  <a:prstClr val="black"/>
                </a:solidFill>
                <a:effectLst/>
                <a:uLnTx/>
                <a:uFillTx/>
              </a:rPr>
              <a:t>: Allah’ın</a:t>
            </a:r>
            <a:r>
              <a:rPr kumimoji="0" lang="tr-TR" sz="2400" b="0" i="0" u="none" strike="noStrike" kern="1200" cap="none" spc="0" normalizeH="0" noProof="0" dirty="0" smtClean="0">
                <a:ln>
                  <a:noFill/>
                </a:ln>
                <a:solidFill>
                  <a:prstClr val="black"/>
                </a:solidFill>
                <a:effectLst/>
                <a:uLnTx/>
                <a:uFillTx/>
              </a:rPr>
              <a:t> mesajlarını insanlara </a:t>
            </a:r>
          </a:p>
          <a:p>
            <a:pPr>
              <a:defRPr/>
            </a:pPr>
            <a:r>
              <a:rPr lang="tr-TR" sz="2400" dirty="0">
                <a:solidFill>
                  <a:prstClr val="black"/>
                </a:solidFill>
              </a:rPr>
              <a:t> </a:t>
            </a:r>
            <a:r>
              <a:rPr lang="tr-TR" sz="2400" dirty="0" smtClean="0">
                <a:solidFill>
                  <a:prstClr val="black"/>
                </a:solidFill>
              </a:rPr>
              <a:t>          </a:t>
            </a:r>
            <a:r>
              <a:rPr kumimoji="0" lang="tr-TR" sz="2400" b="0" i="0" u="none" strike="noStrike" kern="1200" cap="none" spc="0" normalizeH="0" noProof="0" dirty="0" smtClean="0">
                <a:ln>
                  <a:noFill/>
                </a:ln>
                <a:solidFill>
                  <a:prstClr val="black"/>
                </a:solidFill>
                <a:effectLst/>
                <a:uLnTx/>
                <a:uFillTx/>
              </a:rPr>
              <a:t>iletmek</a:t>
            </a:r>
            <a:endParaRPr kumimoji="0" lang="tr-TR" sz="2400" b="0" i="0" u="none" strike="noStrike" kern="1200" cap="none" spc="0" normalizeH="0" baseline="0" noProof="0" dirty="0">
              <a:ln>
                <a:noFill/>
              </a:ln>
              <a:solidFill>
                <a:prstClr val="black"/>
              </a:solidFill>
              <a:effectLst/>
              <a:uLnTx/>
              <a:uFillTx/>
            </a:endParaRPr>
          </a:p>
        </p:txBody>
      </p:sp>
      <p:sp>
        <p:nvSpPr>
          <p:cNvPr id="46" name="Yuvarlatılmış Dikdörtgen 45"/>
          <p:cNvSpPr/>
          <p:nvPr/>
        </p:nvSpPr>
        <p:spPr>
          <a:xfrm>
            <a:off x="29496" y="2035274"/>
            <a:ext cx="3318388" cy="2448232"/>
          </a:xfrm>
          <a:prstGeom prst="roundRect">
            <a:avLst>
              <a:gd name="adj" fmla="val 147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tr-TR" sz="2400" dirty="0">
                <a:solidFill>
                  <a:prstClr val="black"/>
                </a:solidFill>
              </a:rPr>
              <a:t>Peygamberlerin </a:t>
            </a:r>
            <a:r>
              <a:rPr lang="tr-TR" sz="2400" dirty="0" smtClean="0">
                <a:solidFill>
                  <a:prstClr val="black"/>
                </a:solidFill>
              </a:rPr>
              <a:t>görevlerini yapabilmeleri </a:t>
            </a:r>
            <a:r>
              <a:rPr lang="tr-TR" sz="2400" dirty="0">
                <a:solidFill>
                  <a:prstClr val="black"/>
                </a:solidFill>
              </a:rPr>
              <a:t>için bir takım özelliklere sahip olması gerekir. </a:t>
            </a:r>
            <a:endParaRPr lang="tr-TR" sz="2400" dirty="0" smtClean="0">
              <a:solidFill>
                <a:prstClr val="black"/>
              </a:solidFill>
            </a:endParaRPr>
          </a:p>
          <a:p>
            <a:pPr lvl="0" algn="just"/>
            <a:r>
              <a:rPr lang="tr-TR" sz="2400" b="1" dirty="0">
                <a:solidFill>
                  <a:prstClr val="black"/>
                </a:solidFill>
              </a:rPr>
              <a:t> </a:t>
            </a:r>
            <a:r>
              <a:rPr lang="tr-TR" sz="2400" b="1" dirty="0" smtClean="0">
                <a:solidFill>
                  <a:prstClr val="black"/>
                </a:solidFill>
              </a:rPr>
              <a:t>           Bunlar</a:t>
            </a:r>
            <a:r>
              <a:rPr lang="tr-TR" sz="2400" b="1" dirty="0">
                <a:solidFill>
                  <a:prstClr val="black"/>
                </a:solidFill>
              </a:rPr>
              <a:t>;</a:t>
            </a:r>
          </a:p>
        </p:txBody>
      </p:sp>
    </p:spTree>
    <p:extLst>
      <p:ext uri="{BB962C8B-B14F-4D97-AF65-F5344CB8AC3E}">
        <p14:creationId xmlns:p14="http://schemas.microsoft.com/office/powerpoint/2010/main" val="13966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left)">
                                      <p:cBhvr>
                                        <p:cTn id="51" dur="500"/>
                                        <p:tgtEl>
                                          <p:spTgt spid="56"/>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left)">
                                      <p:cBhvr>
                                        <p:cTn id="55" dur="500"/>
                                        <p:tgtEl>
                                          <p:spTgt spid="39"/>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ipe(left)">
                                      <p:cBhvr>
                                        <p:cTn id="64" dur="500"/>
                                        <p:tgtEl>
                                          <p:spTgt spid="59"/>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left)">
                                      <p:cBhvr>
                                        <p:cTn id="68" dur="500"/>
                                        <p:tgtEl>
                                          <p:spTgt spid="40"/>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left)">
                                      <p:cBhvr>
                                        <p:cTn id="7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p:bldP spid="42" grpId="0"/>
      <p:bldP spid="43" grpId="0"/>
      <p:bldP spid="44" grpId="0"/>
      <p:bldP spid="45" grpId="0"/>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59566" y="455067"/>
            <a:ext cx="10897849" cy="924030"/>
          </a:xfrm>
          <a:solidFill>
            <a:schemeClr val="accent6">
              <a:lumMod val="60000"/>
              <a:lumOff val="40000"/>
            </a:schemeClr>
          </a:solidFill>
          <a:ln>
            <a:noFill/>
          </a:ln>
        </p:spPr>
        <p:txBody>
          <a:bodyPr>
            <a:normAutofit/>
          </a:bodyPr>
          <a:lstStyle/>
          <a:p>
            <a:pPr algn="ctr"/>
            <a:r>
              <a:rPr lang="tr-TR" sz="4800" dirty="0" smtClean="0"/>
              <a:t>Peygamberlerin bir sıfatı da </a:t>
            </a:r>
            <a:r>
              <a:rPr lang="tr-TR" sz="4800" b="1" dirty="0" err="1" smtClean="0"/>
              <a:t>SIDK</a:t>
            </a:r>
            <a:r>
              <a:rPr lang="tr-TR" sz="4800" dirty="0" err="1" smtClean="0"/>
              <a:t>’tır</a:t>
            </a:r>
            <a:r>
              <a:rPr lang="tr-TR" sz="4800" dirty="0" smtClean="0"/>
              <a:t>.</a:t>
            </a:r>
            <a:endParaRPr lang="tr-TR" sz="4800" dirty="0"/>
          </a:p>
        </p:txBody>
      </p:sp>
      <p:sp>
        <p:nvSpPr>
          <p:cNvPr id="3" name="İçerik Yer Tutucusu 2"/>
          <p:cNvSpPr>
            <a:spLocks noGrp="1"/>
          </p:cNvSpPr>
          <p:nvPr>
            <p:ph idx="1"/>
          </p:nvPr>
        </p:nvSpPr>
        <p:spPr>
          <a:xfrm>
            <a:off x="659567" y="1900575"/>
            <a:ext cx="2563318" cy="4440263"/>
          </a:xfrm>
          <a:solidFill>
            <a:schemeClr val="accent4"/>
          </a:solidFill>
        </p:spPr>
        <p:txBody>
          <a:bodyPr anchor="ctr">
            <a:normAutofit/>
          </a:bodyPr>
          <a:lstStyle/>
          <a:p>
            <a:pPr>
              <a:lnSpc>
                <a:spcPct val="200000"/>
              </a:lnSpc>
              <a:buFont typeface="Wingdings" panose="05000000000000000000" pitchFamily="2" charset="2"/>
              <a:buChar char="Ø"/>
            </a:pPr>
            <a:r>
              <a:rPr lang="tr-TR" sz="4400" dirty="0" smtClean="0"/>
              <a:t>Sıdk </a:t>
            </a:r>
          </a:p>
          <a:p>
            <a:pPr>
              <a:lnSpc>
                <a:spcPct val="200000"/>
              </a:lnSpc>
              <a:buFont typeface="Wingdings" panose="05000000000000000000" pitchFamily="2" charset="2"/>
              <a:buChar char="Ø"/>
            </a:pPr>
            <a:r>
              <a:rPr lang="tr-TR" sz="4400" dirty="0" smtClean="0"/>
              <a:t>Sadakat</a:t>
            </a:r>
          </a:p>
          <a:p>
            <a:pPr>
              <a:lnSpc>
                <a:spcPct val="200000"/>
              </a:lnSpc>
              <a:buFont typeface="Wingdings" panose="05000000000000000000" pitchFamily="2" charset="2"/>
              <a:buChar char="Ø"/>
            </a:pPr>
            <a:r>
              <a:rPr lang="tr-TR" sz="4400" dirty="0" smtClean="0"/>
              <a:t>Sadık</a:t>
            </a:r>
            <a:endParaRPr lang="tr-TR" sz="4400" dirty="0"/>
          </a:p>
        </p:txBody>
      </p:sp>
      <p:sp>
        <p:nvSpPr>
          <p:cNvPr id="4" name="Dikdörtgen 3"/>
          <p:cNvSpPr/>
          <p:nvPr/>
        </p:nvSpPr>
        <p:spPr>
          <a:xfrm>
            <a:off x="6407670" y="3221295"/>
            <a:ext cx="5231567" cy="1798819"/>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Daha önce duyduk mu?</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ağ Ok 4"/>
          <p:cNvSpPr/>
          <p:nvPr/>
        </p:nvSpPr>
        <p:spPr>
          <a:xfrm rot="10800000">
            <a:off x="3432748" y="3878389"/>
            <a:ext cx="2765060"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0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2" presetClass="entr" presetSubtype="2"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par>
                          <p:cTn id="27" fill="hold">
                            <p:stCondLst>
                              <p:cond delay="2000"/>
                            </p:stCondLst>
                            <p:childTnLst>
                              <p:par>
                                <p:cTn id="28" presetID="22" presetClass="entr" presetSubtype="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13724" y="305165"/>
            <a:ext cx="3609830" cy="834087"/>
          </a:xfrm>
          <a:ln>
            <a:noFill/>
          </a:ln>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tr-TR" sz="4800" dirty="0" smtClean="0"/>
              <a:t>SIDK: Doğruluk</a:t>
            </a:r>
            <a:endParaRPr lang="tr-TR" sz="4800" dirty="0"/>
          </a:p>
        </p:txBody>
      </p:sp>
      <p:sp>
        <p:nvSpPr>
          <p:cNvPr id="3" name="İçerik Yer Tutucusu 2"/>
          <p:cNvSpPr>
            <a:spLocks noGrp="1"/>
          </p:cNvSpPr>
          <p:nvPr>
            <p:ph idx="1"/>
          </p:nvPr>
        </p:nvSpPr>
        <p:spPr>
          <a:xfrm>
            <a:off x="6164826" y="3507698"/>
            <a:ext cx="5707626" cy="2509644"/>
          </a:xfr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normAutofit/>
          </a:bodyPr>
          <a:lstStyle/>
          <a:p>
            <a:pPr marL="0" indent="0" algn="just">
              <a:lnSpc>
                <a:spcPct val="150000"/>
              </a:lnSpc>
              <a:buNone/>
            </a:pPr>
            <a:r>
              <a:rPr lang="tr-TR" sz="3200" dirty="0" smtClean="0"/>
              <a:t>Peygamberlerin her zaman söz, davranış ve işlerinde doğru olmalarıdır.</a:t>
            </a:r>
            <a:endParaRPr lang="tr-TR" sz="3200" dirty="0"/>
          </a:p>
        </p:txBody>
      </p:sp>
      <p:sp>
        <p:nvSpPr>
          <p:cNvPr id="4" name="Aşağı Ok 3"/>
          <p:cNvSpPr/>
          <p:nvPr/>
        </p:nvSpPr>
        <p:spPr>
          <a:xfrm>
            <a:off x="8776323" y="1394085"/>
            <a:ext cx="484632" cy="1858780"/>
          </a:xfrm>
          <a:prstGeom prst="downArrow">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Resim 4"/>
          <p:cNvPicPr>
            <a:picLocks noChangeAspect="1"/>
          </p:cNvPicPr>
          <p:nvPr/>
        </p:nvPicPr>
        <p:blipFill>
          <a:blip r:embed="rId2"/>
          <a:stretch>
            <a:fillRect/>
          </a:stretch>
        </p:blipFill>
        <p:spPr>
          <a:xfrm>
            <a:off x="410728" y="925362"/>
            <a:ext cx="6156449" cy="44025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4553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bg/>
                                          </p:spTgt>
                                        </p:tgtEl>
                                        <p:attrNameLst>
                                          <p:attrName>style.visibility</p:attrName>
                                        </p:attrNameLst>
                                      </p:cBhvr>
                                      <p:to>
                                        <p:strVal val="visible"/>
                                      </p:to>
                                    </p:set>
                                    <p:animEffect transition="in" filter="wipe(down)">
                                      <p:cBhvr>
                                        <p:cTn id="21" dur="500"/>
                                        <p:tgtEl>
                                          <p:spTgt spid="3">
                                            <p:bg/>
                                          </p:spTgt>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30205" y="709902"/>
            <a:ext cx="5246936" cy="1223830"/>
          </a:xfrm>
          <a:ln>
            <a:no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smtClean="0"/>
              <a:t>EMANET: Güvenilir olmak</a:t>
            </a:r>
            <a:endParaRPr lang="tr-TR" sz="3600" dirty="0"/>
          </a:p>
        </p:txBody>
      </p:sp>
      <p:sp>
        <p:nvSpPr>
          <p:cNvPr id="3" name="İçerik Yer Tutucusu 2"/>
          <p:cNvSpPr>
            <a:spLocks noGrp="1"/>
          </p:cNvSpPr>
          <p:nvPr>
            <p:ph idx="1"/>
          </p:nvPr>
        </p:nvSpPr>
        <p:spPr>
          <a:xfrm>
            <a:off x="6026046" y="4302176"/>
            <a:ext cx="5996065" cy="2323476"/>
          </a:xfrm>
          <a:ln>
            <a:noFill/>
          </a:ln>
        </p:spPr>
        <p:style>
          <a:lnRef idx="1">
            <a:schemeClr val="accent4"/>
          </a:lnRef>
          <a:fillRef idx="2">
            <a:schemeClr val="accent4"/>
          </a:fillRef>
          <a:effectRef idx="1">
            <a:schemeClr val="accent4"/>
          </a:effectRef>
          <a:fontRef idx="minor">
            <a:schemeClr val="dk1"/>
          </a:fontRef>
        </p:style>
        <p:txBody>
          <a:bodyPr anchor="ctr">
            <a:normAutofit/>
          </a:bodyPr>
          <a:lstStyle/>
          <a:p>
            <a:pPr marL="0" indent="0" algn="just">
              <a:buNone/>
            </a:pPr>
            <a:r>
              <a:rPr lang="tr-TR" sz="3600" dirty="0" smtClean="0"/>
              <a:t>Peygamberlerin özelliklerinden biri olan </a:t>
            </a:r>
            <a:r>
              <a:rPr lang="tr-TR" sz="3600" b="1" dirty="0"/>
              <a:t>emanet</a:t>
            </a:r>
            <a:r>
              <a:rPr lang="tr-TR" sz="3600" dirty="0"/>
              <a:t>, güvenilir olmak </a:t>
            </a:r>
            <a:r>
              <a:rPr lang="tr-TR" sz="3600" dirty="0" smtClean="0"/>
              <a:t>anlamına gelir</a:t>
            </a:r>
            <a:r>
              <a:rPr lang="tr-TR" sz="3600" dirty="0"/>
              <a:t>.</a:t>
            </a:r>
            <a:endParaRPr lang="tr-TR" sz="4400" dirty="0"/>
          </a:p>
        </p:txBody>
      </p:sp>
      <p:sp>
        <p:nvSpPr>
          <p:cNvPr id="4" name="Aşağı Ok 3"/>
          <p:cNvSpPr/>
          <p:nvPr/>
        </p:nvSpPr>
        <p:spPr>
          <a:xfrm>
            <a:off x="9111357" y="2275276"/>
            <a:ext cx="484632" cy="1455141"/>
          </a:xfrm>
          <a:prstGeom prst="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Unvan 1"/>
          <p:cNvSpPr txBox="1">
            <a:spLocks/>
          </p:cNvSpPr>
          <p:nvPr/>
        </p:nvSpPr>
        <p:spPr>
          <a:xfrm>
            <a:off x="398708" y="305166"/>
            <a:ext cx="5222604" cy="1898388"/>
          </a:xfrm>
          <a:prstGeom prst="rect">
            <a:avLst/>
          </a:prstGeom>
          <a:solidFill>
            <a:srgbClr val="CCCCFF"/>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b="0" i="0" u="none" strike="noStrike" kern="1200" cap="none" spc="0" normalizeH="0" baseline="0" noProof="0" dirty="0" smtClean="0">
                <a:ln>
                  <a:noFill/>
                </a:ln>
                <a:solidFill>
                  <a:prstClr val="black"/>
                </a:solidFill>
                <a:effectLst/>
                <a:uLnTx/>
                <a:uFillTx/>
                <a:latin typeface="Calibri Light" panose="020F0302020204030204"/>
                <a:ea typeface="+mj-ea"/>
                <a:cs typeface="+mj-cs"/>
              </a:rPr>
              <a:t>Peygamberlerin bir sıfatı da </a:t>
            </a:r>
            <a:r>
              <a:rPr kumimoji="0" lang="tr-TR" b="1" i="0" u="none" strike="noStrike" kern="1200" cap="none" spc="0" normalizeH="0" baseline="0" noProof="0" dirty="0" err="1" smtClean="0">
                <a:ln>
                  <a:noFill/>
                </a:ln>
                <a:solidFill>
                  <a:prstClr val="black"/>
                </a:solidFill>
                <a:effectLst/>
                <a:uLnTx/>
                <a:uFillTx/>
                <a:latin typeface="Calibri Light" panose="020F0302020204030204"/>
                <a:ea typeface="+mj-ea"/>
                <a:cs typeface="+mj-cs"/>
              </a:rPr>
              <a:t>EMANET</a:t>
            </a:r>
            <a:r>
              <a:rPr kumimoji="0" lang="tr-TR" i="0" u="none" strike="noStrike" kern="1200" cap="none" spc="0" normalizeH="0" baseline="0" noProof="0" dirty="0" err="1" smtClean="0">
                <a:ln>
                  <a:noFill/>
                </a:ln>
                <a:solidFill>
                  <a:prstClr val="black"/>
                </a:solidFill>
                <a:effectLst/>
                <a:uLnTx/>
                <a:uFillTx/>
                <a:latin typeface="Calibri Light" panose="020F0302020204030204"/>
                <a:ea typeface="+mj-ea"/>
                <a:cs typeface="+mj-cs"/>
              </a:rPr>
              <a:t>’tir</a:t>
            </a:r>
            <a:r>
              <a:rPr kumimoji="0" lang="tr-TR" i="0" u="none" strike="noStrike" kern="1200" cap="none" spc="0" normalizeH="0" baseline="0" noProof="0" dirty="0" smtClean="0">
                <a:ln>
                  <a:noFill/>
                </a:ln>
                <a:solidFill>
                  <a:prstClr val="black"/>
                </a:solidFill>
                <a:effectLst/>
                <a:uLnTx/>
                <a:uFillTx/>
                <a:latin typeface="Calibri Light" panose="020F0302020204030204"/>
                <a:ea typeface="+mj-ea"/>
                <a:cs typeface="+mj-cs"/>
              </a:rPr>
              <a:t>.</a:t>
            </a:r>
            <a:endParaRPr kumimoji="0" lang="tr-TR"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Sağ Ok 7"/>
          <p:cNvSpPr/>
          <p:nvPr/>
        </p:nvSpPr>
        <p:spPr>
          <a:xfrm>
            <a:off x="5909335" y="1107605"/>
            <a:ext cx="561799" cy="484632"/>
          </a:xfrm>
          <a:prstGeom prst="right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Resim 8"/>
          <p:cNvPicPr>
            <a:picLocks noChangeAspect="1"/>
          </p:cNvPicPr>
          <p:nvPr/>
        </p:nvPicPr>
        <p:blipFill>
          <a:blip r:embed="rId2"/>
          <a:stretch>
            <a:fillRect/>
          </a:stretch>
        </p:blipFill>
        <p:spPr>
          <a:xfrm>
            <a:off x="398709" y="2546573"/>
            <a:ext cx="5341990" cy="3854227"/>
          </a:xfrm>
          <a:prstGeom prst="rect">
            <a:avLst/>
          </a:prstGeom>
        </p:spPr>
      </p:pic>
    </p:spTree>
    <p:extLst>
      <p:ext uri="{BB962C8B-B14F-4D97-AF65-F5344CB8AC3E}">
        <p14:creationId xmlns:p14="http://schemas.microsoft.com/office/powerpoint/2010/main" val="407729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wipe(left)">
                                      <p:cBhvr>
                                        <p:cTn id="28" dur="500"/>
                                        <p:tgtEl>
                                          <p:spTgt spid="3">
                                            <p:bg/>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162915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96610" y="149902"/>
            <a:ext cx="3121147" cy="619400"/>
          </a:xfrm>
          <a:solidFill>
            <a:schemeClr val="accent1">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smtClean="0"/>
              <a:t>ÖRNEK OLAY</a:t>
            </a:r>
            <a:endParaRPr lang="tr-TR" sz="3600" dirty="0"/>
          </a:p>
        </p:txBody>
      </p:sp>
      <p:sp>
        <p:nvSpPr>
          <p:cNvPr id="3" name="2 Yuvarlatılmış Dikdörtgen"/>
          <p:cNvSpPr/>
          <p:nvPr/>
        </p:nvSpPr>
        <p:spPr>
          <a:xfrm>
            <a:off x="3762531" y="848173"/>
            <a:ext cx="8166233" cy="1728773"/>
          </a:xfrm>
          <a:prstGeom prst="roundRect">
            <a:avLst>
              <a:gd name="adj" fmla="val 1311"/>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Mekkeliler, Hz. Muhammed (SAV)’e çok güvendikleri için önemli eşyalarını ona emanet ederlerdi. Hz. Muhammed de bunları özenle korur, döndüklerinde kendilerine geri verirlerdi.</a:t>
            </a:r>
          </a:p>
        </p:txBody>
      </p:sp>
      <p:sp>
        <p:nvSpPr>
          <p:cNvPr id="4" name="3 Yuvarlatılmış Dikdörtgen"/>
          <p:cNvSpPr/>
          <p:nvPr/>
        </p:nvSpPr>
        <p:spPr>
          <a:xfrm>
            <a:off x="3762530" y="3665833"/>
            <a:ext cx="8166234" cy="2615445"/>
          </a:xfrm>
          <a:prstGeom prst="roundRect">
            <a:avLst>
              <a:gd name="adj" fmla="val 0"/>
            </a:avLst>
          </a:prstGeom>
          <a:solidFill>
            <a:schemeClr val="accent5">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chemeClr val="tx1"/>
                </a:solidFill>
                <a:effectLst/>
                <a:uLnTx/>
                <a:uFillTx/>
                <a:latin typeface="Calibri" panose="020F0502020204030204"/>
                <a:ea typeface="+mn-ea"/>
                <a:cs typeface="+mn-cs"/>
              </a:rPr>
              <a:t>Mekke’nin ileri gelenlerinden biri şöyle dedi: “ Ey Kureyşliler! Muhammed çocukluktan itibaren içinizde, gözünüzün önünde büyüdü. Aranızda </a:t>
            </a:r>
            <a:r>
              <a:rPr kumimoji="0" lang="tr-TR" sz="2800" b="0" i="0" u="sng" strike="noStrike" kern="1200" cap="none" spc="0" normalizeH="0" baseline="0" noProof="0" dirty="0">
                <a:ln>
                  <a:noFill/>
                </a:ln>
                <a:solidFill>
                  <a:schemeClr val="tx1"/>
                </a:solidFill>
                <a:effectLst/>
                <a:uLnTx/>
                <a:uFillTx/>
                <a:latin typeface="Calibri" panose="020F0502020204030204"/>
                <a:ea typeface="+mn-ea"/>
                <a:cs typeface="+mn-cs"/>
              </a:rPr>
              <a:t>en sevilen, en dürüst olan </a:t>
            </a:r>
            <a:r>
              <a:rPr kumimoji="0" lang="tr-TR" sz="2800" b="0" i="0" u="none" strike="noStrike" kern="1200" cap="none" spc="0" normalizeH="0" baseline="0" noProof="0" dirty="0">
                <a:ln>
                  <a:noFill/>
                </a:ln>
                <a:solidFill>
                  <a:schemeClr val="tx1"/>
                </a:solidFill>
                <a:effectLst/>
                <a:uLnTx/>
                <a:uFillTx/>
                <a:latin typeface="Calibri" panose="020F0502020204030204"/>
                <a:ea typeface="+mn-ea"/>
                <a:cs typeface="+mn-cs"/>
              </a:rPr>
              <a:t>MUHAMMED’Dİ</a:t>
            </a:r>
            <a:r>
              <a:rPr kumimoji="0" lang="tr-TR" sz="2800" b="0" i="0" u="none" strike="noStrike" kern="1200" cap="none" spc="0" normalizeH="0" baseline="0" noProof="0" dirty="0" smtClean="0">
                <a:ln>
                  <a:noFill/>
                </a:ln>
                <a:solidFill>
                  <a:schemeClr val="tx1"/>
                </a:solidFill>
                <a:effectLst/>
                <a:uLnTx/>
                <a:uFillTx/>
                <a:latin typeface="Calibri" panose="020F0502020204030204"/>
                <a:ea typeface="+mn-ea"/>
                <a:cs typeface="+mn-cs"/>
              </a:rPr>
              <a:t>. Şimdide </a:t>
            </a:r>
            <a:r>
              <a:rPr kumimoji="0" lang="tr-TR" sz="2800" b="0" i="0" u="none" strike="noStrike" kern="1200" cap="none" spc="0" normalizeH="0" baseline="0" noProof="0" dirty="0">
                <a:ln>
                  <a:noFill/>
                </a:ln>
                <a:solidFill>
                  <a:schemeClr val="tx1"/>
                </a:solidFill>
                <a:effectLst/>
                <a:uLnTx/>
                <a:uFillTx/>
                <a:latin typeface="Calibri" panose="020F0502020204030204"/>
                <a:ea typeface="+mn-ea"/>
                <a:cs typeface="+mn-cs"/>
              </a:rPr>
              <a:t>ise yeni bir din getirdiği için ona karşı çıkıyorsunuz…”</a:t>
            </a:r>
          </a:p>
        </p:txBody>
      </p:sp>
      <p:pic>
        <p:nvPicPr>
          <p:cNvPr id="5" name="Resim 4"/>
          <p:cNvPicPr>
            <a:picLocks noChangeAspect="1"/>
          </p:cNvPicPr>
          <p:nvPr/>
        </p:nvPicPr>
        <p:blipFill>
          <a:blip r:embed="rId2"/>
          <a:stretch>
            <a:fillRect/>
          </a:stretch>
        </p:blipFill>
        <p:spPr>
          <a:xfrm>
            <a:off x="260671" y="848173"/>
            <a:ext cx="3122551" cy="5433105"/>
          </a:xfrm>
          <a:prstGeom prst="rect">
            <a:avLst/>
          </a:prstGeom>
        </p:spPr>
      </p:pic>
      <p:sp>
        <p:nvSpPr>
          <p:cNvPr id="6" name="Aşağı Ok 5"/>
          <p:cNvSpPr/>
          <p:nvPr/>
        </p:nvSpPr>
        <p:spPr>
          <a:xfrm>
            <a:off x="7618079" y="2714617"/>
            <a:ext cx="484632" cy="835360"/>
          </a:xfrm>
          <a:prstGeom prst="down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0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Mustafa2\Desktop\Din Kül. ve Ahlak Bilgisi\RESİM - KARİKATÜRLER\1098485_629186993793300_64895401_n.jpg"/>
          <p:cNvPicPr>
            <a:picLocks noGrp="1" noChangeAspect="1" noChangeArrowheads="1"/>
          </p:cNvPicPr>
          <p:nvPr>
            <p:ph idx="1"/>
          </p:nvPr>
        </p:nvPicPr>
        <p:blipFill>
          <a:blip r:embed="rId2" cstate="print"/>
          <a:srcRect/>
          <a:stretch>
            <a:fillRect/>
          </a:stretch>
        </p:blipFill>
        <p:spPr bwMode="auto">
          <a:xfrm>
            <a:off x="9125232" y="516617"/>
            <a:ext cx="2936842" cy="4302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Yuvarlatılmış Dikdörtgen"/>
          <p:cNvSpPr/>
          <p:nvPr/>
        </p:nvSpPr>
        <p:spPr>
          <a:xfrm>
            <a:off x="1571625" y="1302192"/>
            <a:ext cx="7400925" cy="3344759"/>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strike="noStrike" kern="1200" cap="none" spc="0" normalizeH="0" baseline="0" noProof="0" dirty="0" smtClean="0">
                <a:ln>
                  <a:noFill/>
                </a:ln>
                <a:solidFill>
                  <a:schemeClr val="tx1"/>
                </a:solidFill>
                <a:effectLst/>
                <a:uLnTx/>
                <a:uFillTx/>
                <a:latin typeface="Calibri" panose="020F0502020204030204"/>
                <a:ea typeface="+mn-ea"/>
                <a:cs typeface="+mn-cs"/>
              </a:rPr>
              <a:t>“Doğruluktan ayrılmayın. Çünkü doğruluk iyiliğe, iyilik de cennete götürür. Yalan söz söylemeyin. Çünkü yalan kötülüğe, kötülük de cehenneme götürür”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schemeClr val="tx1"/>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schemeClr val="tx1"/>
                </a:solidFill>
                <a:effectLst/>
                <a:uLnTx/>
                <a:uFillTx/>
                <a:latin typeface="Calibri" panose="020F0502020204030204"/>
                <a:ea typeface="+mn-ea"/>
                <a:cs typeface="+mn-cs"/>
              </a:rPr>
              <a:t>HZ</a:t>
            </a:r>
            <a:r>
              <a:rPr kumimoji="0" lang="tr-TR" sz="2400" b="1" i="0" u="none" strike="noStrike" kern="1200" cap="none" spc="0" normalizeH="0" baseline="0" noProof="0" dirty="0">
                <a:ln>
                  <a:noFill/>
                </a:ln>
                <a:solidFill>
                  <a:schemeClr val="tx1"/>
                </a:solidFill>
                <a:effectLst/>
                <a:uLnTx/>
                <a:uFillTx/>
                <a:latin typeface="Calibri" panose="020F0502020204030204"/>
                <a:ea typeface="+mn-ea"/>
                <a:cs typeface="+mn-cs"/>
              </a:rPr>
              <a:t>. MUHAMMED (SAV) </a:t>
            </a:r>
          </a:p>
        </p:txBody>
      </p:sp>
      <p:sp>
        <p:nvSpPr>
          <p:cNvPr id="7" name="6 Sağa Bükülü Ok"/>
          <p:cNvSpPr/>
          <p:nvPr/>
        </p:nvSpPr>
        <p:spPr>
          <a:xfrm rot="1026502">
            <a:off x="161096" y="81613"/>
            <a:ext cx="1570891" cy="2790838"/>
          </a:xfrm>
          <a:prstGeom prst="curvedRightArrow">
            <a:avLst/>
          </a:prstGeom>
          <a:solidFill>
            <a:schemeClr val="accent6">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3 Yuvarlatılmış Dikdörtgen"/>
          <p:cNvSpPr/>
          <p:nvPr/>
        </p:nvSpPr>
        <p:spPr>
          <a:xfrm>
            <a:off x="1406450" y="176980"/>
            <a:ext cx="7566100" cy="737419"/>
          </a:xfrm>
          <a:prstGeom prst="roundRect">
            <a:avLst/>
          </a:prstGeom>
          <a:solidFill>
            <a:schemeClr val="accent1">
              <a:lumMod val="40000"/>
              <a:lumOff val="6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schemeClr val="tx1"/>
                </a:solidFill>
                <a:effectLst/>
                <a:uLnTx/>
                <a:uFillTx/>
                <a:latin typeface="Calibri" panose="020F0502020204030204"/>
                <a:ea typeface="+mn-ea"/>
                <a:cs typeface="+mn-cs"/>
              </a:rPr>
              <a:t>DOĞRULUK CENNETE GÖTÜRÜR </a:t>
            </a:r>
          </a:p>
        </p:txBody>
      </p:sp>
      <p:sp>
        <p:nvSpPr>
          <p:cNvPr id="2" name="Dikdörtgen 1"/>
          <p:cNvSpPr/>
          <p:nvPr/>
        </p:nvSpPr>
        <p:spPr>
          <a:xfrm>
            <a:off x="1406450" y="5169132"/>
            <a:ext cx="1711505" cy="689548"/>
          </a:xfrm>
          <a:prstGeom prst="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Doğruluk</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Dikdörtgen 7"/>
          <p:cNvSpPr/>
          <p:nvPr/>
        </p:nvSpPr>
        <p:spPr>
          <a:xfrm>
            <a:off x="4281546" y="5169132"/>
            <a:ext cx="1147459" cy="689548"/>
          </a:xfrm>
          <a:prstGeom prst="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İyilik</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ağ Ok 2"/>
          <p:cNvSpPr/>
          <p:nvPr/>
        </p:nvSpPr>
        <p:spPr>
          <a:xfrm>
            <a:off x="3380617" y="5281633"/>
            <a:ext cx="735925" cy="484632"/>
          </a:xfrm>
          <a:prstGeom prst="rightArrow">
            <a:avLst/>
          </a:prstGeom>
          <a:solidFill>
            <a:schemeClr val="accent6">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ağ Ok 8"/>
          <p:cNvSpPr/>
          <p:nvPr/>
        </p:nvSpPr>
        <p:spPr>
          <a:xfrm>
            <a:off x="5737710" y="5281633"/>
            <a:ext cx="1044629" cy="484632"/>
          </a:xfrm>
          <a:prstGeom prst="rightArrow">
            <a:avLst/>
          </a:prstGeom>
          <a:solidFill>
            <a:schemeClr val="accent6">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Dikdörtgen 9"/>
          <p:cNvSpPr/>
          <p:nvPr/>
        </p:nvSpPr>
        <p:spPr>
          <a:xfrm>
            <a:off x="7112347" y="5144247"/>
            <a:ext cx="1654319" cy="689548"/>
          </a:xfrm>
          <a:prstGeom prst="rect">
            <a:avLst/>
          </a:prstGeom>
          <a:solidFill>
            <a:schemeClr val="accent1">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Cennete</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93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 grpId="0" animBg="1"/>
      <p:bldP spid="2" grpId="0" animBg="1"/>
      <p:bldP spid="8" grpId="0" animBg="1"/>
      <p:bldP spid="3"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2569" y="143598"/>
            <a:ext cx="4498246" cy="742256"/>
          </a:xfrm>
          <a:solidFill>
            <a:schemeClr val="accent1">
              <a:lumMod val="40000"/>
              <a:lumOff val="60000"/>
            </a:schemeClr>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tr-TR" sz="3200" b="1" dirty="0" smtClean="0">
                <a:solidFill>
                  <a:schemeClr val="tx1"/>
                </a:solidFill>
              </a:rPr>
              <a:t>HZ. HATİCE</a:t>
            </a:r>
            <a:endParaRPr lang="tr-TR" sz="3200" b="1" dirty="0">
              <a:solidFill>
                <a:schemeClr val="tx1"/>
              </a:solidFill>
            </a:endParaRPr>
          </a:p>
        </p:txBody>
      </p:sp>
      <p:sp>
        <p:nvSpPr>
          <p:cNvPr id="5" name="4 Bükülü Ok"/>
          <p:cNvSpPr/>
          <p:nvPr/>
        </p:nvSpPr>
        <p:spPr>
          <a:xfrm rot="5400000">
            <a:off x="8585118" y="453806"/>
            <a:ext cx="1080120" cy="864096"/>
          </a:xfrm>
          <a:prstGeom prst="bentArrow">
            <a:avLst>
              <a:gd name="adj1" fmla="val 25000"/>
              <a:gd name="adj2" fmla="val 23541"/>
              <a:gd name="adj3" fmla="val 25000"/>
              <a:gd name="adj4" fmla="val 21562"/>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5 Yuvarlatılmış Dikdörtgen"/>
          <p:cNvSpPr/>
          <p:nvPr/>
        </p:nvSpPr>
        <p:spPr>
          <a:xfrm>
            <a:off x="4820926" y="5456149"/>
            <a:ext cx="6932610" cy="914400"/>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“Bizi aldatan bizden değildir.”</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3 Yuvarlatılmış Dikdörtgen"/>
          <p:cNvSpPr/>
          <p:nvPr/>
        </p:nvSpPr>
        <p:spPr>
          <a:xfrm>
            <a:off x="4586990" y="1498267"/>
            <a:ext cx="7480092" cy="1642701"/>
          </a:xfrm>
          <a:prstGeom prst="roundRect">
            <a:avLst/>
          </a:prstGeom>
          <a:solidFill>
            <a:schemeClr val="accent4">
              <a:lumMod val="60000"/>
              <a:lumOff val="4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“Ey Muhammed!, sen halkın gözünde iyi tanınıyorsun, </a:t>
            </a:r>
            <a:r>
              <a:rPr kumimoji="0" lang="tr-TR" sz="3200" b="0" i="0" u="sng" strike="noStrike" kern="1200" cap="none" spc="0" normalizeH="0" baseline="0" noProof="0" dirty="0" smtClean="0">
                <a:ln>
                  <a:noFill/>
                </a:ln>
                <a:solidFill>
                  <a:prstClr val="black"/>
                </a:solidFill>
                <a:effectLst/>
                <a:uLnTx/>
                <a:uFillTx/>
                <a:latin typeface="Calibri" panose="020F0502020204030204"/>
                <a:ea typeface="+mn-ea"/>
                <a:cs typeface="+mn-cs"/>
              </a:rPr>
              <a:t>doğru, güvenilir ve güzel ahlaklısın.</a:t>
            </a:r>
            <a:r>
              <a:rPr kumimoji="0" lang="tr-TR" sz="3200" b="1" i="0" u="sng"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şağı Ok 2"/>
          <p:cNvSpPr/>
          <p:nvPr/>
        </p:nvSpPr>
        <p:spPr>
          <a:xfrm>
            <a:off x="8208498" y="3415517"/>
            <a:ext cx="484632" cy="1766083"/>
          </a:xfrm>
          <a:prstGeom prst="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Muhammed ile ilgili gÃ¶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29774" r="16344" b="6977"/>
          <a:stretch/>
        </p:blipFill>
        <p:spPr bwMode="auto">
          <a:xfrm>
            <a:off x="-35505" y="1181932"/>
            <a:ext cx="4622496" cy="54193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23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800" fill="hold"/>
                                        <p:tgtEl>
                                          <p:spTgt spid="1026"/>
                                        </p:tgtEl>
                                        <p:attrNameLst>
                                          <p:attrName>ppt_x</p:attrName>
                                        </p:attrNameLst>
                                      </p:cBhvr>
                                      <p:tavLst>
                                        <p:tav tm="0">
                                          <p:val>
                                            <p:strVal val="#ppt_x"/>
                                          </p:val>
                                        </p:tav>
                                        <p:tav tm="100000">
                                          <p:val>
                                            <p:strVal val="#ppt_x"/>
                                          </p:val>
                                        </p:tav>
                                      </p:tavLst>
                                    </p:anim>
                                    <p:anim calcmode="lin" valueType="num">
                                      <p:cBhvr additive="base">
                                        <p:cTn id="8" dur="8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4"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9"/>
          <p:cNvSpPr/>
          <p:nvPr/>
        </p:nvSpPr>
        <p:spPr>
          <a:xfrm>
            <a:off x="326466" y="226745"/>
            <a:ext cx="11540903" cy="840055"/>
          </a:xfrm>
          <a:prstGeom prst="roundRect">
            <a:avLst>
              <a:gd name="adj" fmla="val 50000"/>
            </a:avLst>
          </a:prstGeom>
          <a:gradFill flip="none" rotWithShape="1">
            <a:gsLst>
              <a:gs pos="0">
                <a:srgbClr val="FCB117"/>
              </a:gs>
              <a:gs pos="100000">
                <a:srgbClr val="FFDB3F"/>
              </a:gs>
            </a:gsLst>
            <a:lin ang="13500000" scaled="1"/>
            <a:tileRect/>
          </a:gradFill>
          <a:ln>
            <a:noFill/>
          </a:ln>
          <a:effectLst>
            <a:innerShdw blurRad="254000" dist="381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tr-TR" sz="3600" dirty="0" smtClean="0">
                <a:solidFill>
                  <a:schemeClr val="tx2">
                    <a:lumMod val="50000"/>
                  </a:schemeClr>
                </a:solidFill>
              </a:rPr>
              <a:t> Hz. Muhammed’in (s.a.v.) Doğruluğu ve Güvenilir Kişiliği</a:t>
            </a:r>
            <a:endParaRPr lang="tr-TR" sz="3600" dirty="0">
              <a:solidFill>
                <a:schemeClr val="tx2">
                  <a:lumMod val="50000"/>
                </a:schemeClr>
              </a:solidFill>
            </a:endParaRPr>
          </a:p>
        </p:txBody>
      </p:sp>
      <p:sp>
        <p:nvSpPr>
          <p:cNvPr id="5" name="Oval 4"/>
          <p:cNvSpPr/>
          <p:nvPr/>
        </p:nvSpPr>
        <p:spPr>
          <a:xfrm>
            <a:off x="414391" y="308818"/>
            <a:ext cx="693601" cy="687642"/>
          </a:xfrm>
          <a:prstGeom prst="ellipse">
            <a:avLst/>
          </a:prstGeom>
          <a:gradFill flip="none" rotWithShape="1">
            <a:gsLst>
              <a:gs pos="0">
                <a:srgbClr val="DDE1E2"/>
              </a:gs>
              <a:gs pos="100000">
                <a:srgbClr val="FFFFFF"/>
              </a:gs>
            </a:gsLst>
            <a:lin ang="16200000" scaled="1"/>
            <a:tileRect/>
          </a:gradFill>
          <a:ln w="558800">
            <a:noFill/>
          </a:ln>
          <a:effectLst>
            <a:outerShdw blurRad="330200" dist="63500" dir="2700000" sx="106000" sy="106000" algn="tl" rotWithShape="0">
              <a:schemeClr val="tx1">
                <a:lumMod val="75000"/>
                <a:lumOff val="25000"/>
                <a:alpha val="40000"/>
              </a:schemeClr>
            </a:outerShdw>
          </a:effectLst>
          <a:scene3d>
            <a:camera prst="orthographicFront"/>
            <a:lightRig rig="threePt" dir="t"/>
          </a:scene3d>
          <a:sp3d extrusionH="152400" prstMaterial="matte">
            <a:bevelT w="101600" h="12700" prst="softRound"/>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smtClean="0">
                <a:solidFill>
                  <a:srgbClr val="00B0F0"/>
                </a:solidFill>
              </a:rPr>
              <a:t>1</a:t>
            </a:r>
            <a:endParaRPr lang="en-IN" sz="4400" dirty="0">
              <a:solidFill>
                <a:srgbClr val="00B0F0"/>
              </a:solidFill>
            </a:endParaRPr>
          </a:p>
        </p:txBody>
      </p:sp>
      <p:pic>
        <p:nvPicPr>
          <p:cNvPr id="6" name="Picture 2" descr="Ã¶rnek alma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36" y="1286094"/>
            <a:ext cx="3950112" cy="5303812"/>
          </a:xfrm>
          <a:prstGeom prst="rect">
            <a:avLst/>
          </a:prstGeom>
          <a:noFill/>
          <a:extLst>
            <a:ext uri="{909E8E84-426E-40DD-AFC4-6F175D3DCCD1}">
              <a14:hiddenFill xmlns:a14="http://schemas.microsoft.com/office/drawing/2010/main">
                <a:solidFill>
                  <a:srgbClr val="FFFFFF"/>
                </a:solidFill>
              </a14:hiddenFill>
            </a:ext>
          </a:extLst>
        </p:spPr>
      </p:pic>
      <p:sp>
        <p:nvSpPr>
          <p:cNvPr id="7" name="İçerik Yer Tutucusu 2"/>
          <p:cNvSpPr>
            <a:spLocks noGrp="1"/>
          </p:cNvSpPr>
          <p:nvPr>
            <p:ph idx="1"/>
          </p:nvPr>
        </p:nvSpPr>
        <p:spPr>
          <a:xfrm>
            <a:off x="5046965" y="2757840"/>
            <a:ext cx="6833208" cy="2091244"/>
          </a:xfrm>
          <a:solidFill>
            <a:schemeClr val="accent4">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ctr">
              <a:buNone/>
            </a:pPr>
            <a:r>
              <a:rPr lang="tr-TR" sz="4000" dirty="0" smtClean="0">
                <a:solidFill>
                  <a:schemeClr val="tx1"/>
                </a:solidFill>
              </a:rPr>
              <a:t>Hangi özelliklere sahip kişileri kendinize örnek alıyorsunuz? </a:t>
            </a:r>
            <a:endParaRPr lang="tr-TR" sz="4000" dirty="0">
              <a:solidFill>
                <a:schemeClr val="tx1"/>
              </a:solidFill>
            </a:endParaRPr>
          </a:p>
        </p:txBody>
      </p:sp>
    </p:spTree>
    <p:extLst>
      <p:ext uri="{BB962C8B-B14F-4D97-AF65-F5344CB8AC3E}">
        <p14:creationId xmlns:p14="http://schemas.microsoft.com/office/powerpoint/2010/main" val="39613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left)">
                                      <p:cBhvr>
                                        <p:cTn id="10" dur="500"/>
                                        <p:tgtEl>
                                          <p:spTgt spid="7">
                                            <p:bg/>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Google Shape;2337;p39"/>
          <p:cNvCxnSpPr/>
          <p:nvPr/>
        </p:nvCxnSpPr>
        <p:spPr>
          <a:xfrm flipV="1">
            <a:off x="0" y="176981"/>
            <a:ext cx="4852219" cy="973393"/>
          </a:xfrm>
          <a:prstGeom prst="bentConnector3">
            <a:avLst>
              <a:gd name="adj1" fmla="val 100152"/>
            </a:avLst>
          </a:prstGeom>
          <a:noFill/>
          <a:ln w="9525" cap="flat" cmpd="sng">
            <a:solidFill>
              <a:srgbClr val="000000"/>
            </a:solidFill>
            <a:prstDash val="solid"/>
            <a:round/>
            <a:headEnd type="none" w="med" len="med"/>
            <a:tailEnd type="oval" w="med" len="med"/>
          </a:ln>
        </p:spPr>
      </p:cxnSp>
      <p:sp>
        <p:nvSpPr>
          <p:cNvPr id="24" name="Dikdörtgen 23"/>
          <p:cNvSpPr/>
          <p:nvPr/>
        </p:nvSpPr>
        <p:spPr>
          <a:xfrm>
            <a:off x="167408" y="147483"/>
            <a:ext cx="459632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Hz. Muhammed’in (s.a.v</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tr-TR" sz="2800" b="0" i="0" u="none" strike="noStrike" kern="1200" cap="none" spc="0" normalizeH="0" noProof="0" dirty="0" smtClean="0">
                <a:ln>
                  <a:noFill/>
                </a:ln>
                <a:solidFill>
                  <a:prstClr val="black"/>
                </a:solidFill>
                <a:effectLst/>
                <a:uLnTx/>
                <a:uFillTx/>
                <a:latin typeface="Calibri" panose="020F0502020204030204"/>
                <a:ea typeface="+mn-ea"/>
                <a:cs typeface="+mn-cs"/>
              </a:rPr>
              <a:t> Doğruluğu ve Dürüstlüğü</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Dikdörtgen 13"/>
          <p:cNvSpPr/>
          <p:nvPr/>
        </p:nvSpPr>
        <p:spPr>
          <a:xfrm>
            <a:off x="221224" y="1660578"/>
            <a:ext cx="6975987" cy="4549835"/>
          </a:xfrm>
          <a:prstGeom prst="rect">
            <a:avLst/>
          </a:prstGeom>
          <a:ln w="19050">
            <a:solidFill>
              <a:schemeClr val="accent1"/>
            </a:solidFill>
          </a:ln>
        </p:spPr>
        <p:txBody>
          <a:bodyPr wrap="square">
            <a:spAutoFit/>
          </a:bodyPr>
          <a:lstStyle/>
          <a:p>
            <a:pPr lvl="0" algn="just">
              <a:lnSpc>
                <a:spcPct val="150000"/>
              </a:lnSpc>
            </a:pPr>
            <a:r>
              <a:rPr lang="tr-TR" sz="2800" dirty="0">
                <a:solidFill>
                  <a:prstClr val="black"/>
                </a:solidFill>
                <a:ea typeface="맑은 고딕"/>
              </a:rPr>
              <a:t>Ahlaki davranışlarda en güzel örnek olan Hz. Muhammed (s.a.v.) dürüstlük konusunda da insanlara örnek olmuştur. Hz. Peygamber hayatı buyunca doğruluk ve dürüstlüğün en güzel örneği olmuştur. Bu nedenle Mekkeliler kendisine İslam’dan önce </a:t>
            </a:r>
            <a:r>
              <a:rPr lang="tr-TR" sz="2800" b="1" dirty="0">
                <a:solidFill>
                  <a:prstClr val="black"/>
                </a:solidFill>
                <a:ea typeface="맑은 고딕"/>
              </a:rPr>
              <a:t>“</a:t>
            </a:r>
            <a:r>
              <a:rPr lang="tr-TR" sz="2800" b="1" dirty="0" err="1">
                <a:solidFill>
                  <a:prstClr val="black"/>
                </a:solidFill>
                <a:ea typeface="맑은 고딕"/>
              </a:rPr>
              <a:t>Muhammedü’l</a:t>
            </a:r>
            <a:r>
              <a:rPr lang="tr-TR" sz="2800" b="1" dirty="0">
                <a:solidFill>
                  <a:prstClr val="black"/>
                </a:solidFill>
                <a:ea typeface="맑은 고딕"/>
              </a:rPr>
              <a:t>- Emin</a:t>
            </a:r>
            <a:r>
              <a:rPr lang="tr-TR" sz="2800" dirty="0">
                <a:solidFill>
                  <a:prstClr val="black"/>
                </a:solidFill>
                <a:ea typeface="맑은 고딕"/>
              </a:rPr>
              <a:t>” demişlerdir.</a:t>
            </a:r>
          </a:p>
        </p:txBody>
      </p:sp>
      <p:grpSp>
        <p:nvGrpSpPr>
          <p:cNvPr id="15" name="Google Shape;900;p25"/>
          <p:cNvGrpSpPr/>
          <p:nvPr/>
        </p:nvGrpSpPr>
        <p:grpSpPr>
          <a:xfrm>
            <a:off x="7831394" y="1430594"/>
            <a:ext cx="3988007" cy="4689987"/>
            <a:chOff x="2256784" y="1217325"/>
            <a:chExt cx="1513815" cy="1896349"/>
          </a:xfrm>
        </p:grpSpPr>
        <p:sp>
          <p:nvSpPr>
            <p:cNvPr id="16" name="Google Shape;901;p25"/>
            <p:cNvSpPr/>
            <p:nvPr/>
          </p:nvSpPr>
          <p:spPr>
            <a:xfrm>
              <a:off x="2780353" y="2691679"/>
              <a:ext cx="474255" cy="417672"/>
            </a:xfrm>
            <a:custGeom>
              <a:avLst/>
              <a:gdLst/>
              <a:ahLst/>
              <a:cxnLst/>
              <a:rect l="l" t="t" r="r" b="b"/>
              <a:pathLst>
                <a:path w="19697" h="17347" extrusionOk="0">
                  <a:moveTo>
                    <a:pt x="9849" y="0"/>
                  </a:moveTo>
                  <a:cubicBezTo>
                    <a:pt x="8744" y="0"/>
                    <a:pt x="7621" y="212"/>
                    <a:pt x="6535" y="658"/>
                  </a:cubicBezTo>
                  <a:cubicBezTo>
                    <a:pt x="2128" y="2481"/>
                    <a:pt x="0" y="7527"/>
                    <a:pt x="1824" y="11965"/>
                  </a:cubicBezTo>
                  <a:cubicBezTo>
                    <a:pt x="3206" y="15328"/>
                    <a:pt x="6456" y="17347"/>
                    <a:pt x="9867" y="17347"/>
                  </a:cubicBezTo>
                  <a:cubicBezTo>
                    <a:pt x="10957" y="17347"/>
                    <a:pt x="12064" y="17141"/>
                    <a:pt x="13131" y="16707"/>
                  </a:cubicBezTo>
                  <a:cubicBezTo>
                    <a:pt x="17569" y="14883"/>
                    <a:pt x="19697" y="9807"/>
                    <a:pt x="17873" y="5369"/>
                  </a:cubicBezTo>
                  <a:cubicBezTo>
                    <a:pt x="16495" y="2017"/>
                    <a:pt x="13262" y="0"/>
                    <a:pt x="9849" y="0"/>
                  </a:cubicBezTo>
                  <a:close/>
                </a:path>
              </a:pathLst>
            </a:custGeom>
            <a:solidFill>
              <a:srgbClr val="000000">
                <a:alpha val="140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17" name="Google Shape;902;p25"/>
            <p:cNvSpPr/>
            <p:nvPr/>
          </p:nvSpPr>
          <p:spPr>
            <a:xfrm>
              <a:off x="2816083" y="2690536"/>
              <a:ext cx="417913" cy="417913"/>
            </a:xfrm>
            <a:custGeom>
              <a:avLst/>
              <a:gdLst/>
              <a:ahLst/>
              <a:cxnLst/>
              <a:rect l="l" t="t" r="r" b="b"/>
              <a:pathLst>
                <a:path w="17357" h="17357" extrusionOk="0">
                  <a:moveTo>
                    <a:pt x="8694" y="1"/>
                  </a:moveTo>
                  <a:cubicBezTo>
                    <a:pt x="3891" y="1"/>
                    <a:pt x="1" y="3891"/>
                    <a:pt x="1" y="8663"/>
                  </a:cubicBezTo>
                  <a:cubicBezTo>
                    <a:pt x="1" y="13466"/>
                    <a:pt x="3891" y="17356"/>
                    <a:pt x="8694" y="17356"/>
                  </a:cubicBezTo>
                  <a:cubicBezTo>
                    <a:pt x="13466" y="17356"/>
                    <a:pt x="17357" y="13466"/>
                    <a:pt x="17357" y="8663"/>
                  </a:cubicBezTo>
                  <a:cubicBezTo>
                    <a:pt x="17357" y="3891"/>
                    <a:pt x="13466" y="1"/>
                    <a:pt x="8694" y="1"/>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grpSp>
          <p:nvGrpSpPr>
            <p:cNvPr id="18" name="Google Shape;903;p25"/>
            <p:cNvGrpSpPr/>
            <p:nvPr/>
          </p:nvGrpSpPr>
          <p:grpSpPr>
            <a:xfrm>
              <a:off x="2256784" y="1217325"/>
              <a:ext cx="1513815" cy="1123414"/>
              <a:chOff x="2245802" y="1217325"/>
              <a:chExt cx="1513815" cy="1123414"/>
            </a:xfrm>
          </p:grpSpPr>
          <p:sp>
            <p:nvSpPr>
              <p:cNvPr id="39" name="Google Shape;904;p25"/>
              <p:cNvSpPr/>
              <p:nvPr/>
            </p:nvSpPr>
            <p:spPr>
              <a:xfrm>
                <a:off x="2245802" y="129122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grpSp>
            <p:nvGrpSpPr>
              <p:cNvPr id="40" name="Google Shape;905;p25"/>
              <p:cNvGrpSpPr/>
              <p:nvPr/>
            </p:nvGrpSpPr>
            <p:grpSpPr>
              <a:xfrm>
                <a:off x="2310925" y="1217325"/>
                <a:ext cx="1448692" cy="1063384"/>
                <a:chOff x="2463325" y="1217325"/>
                <a:chExt cx="1448692" cy="1063384"/>
              </a:xfrm>
            </p:grpSpPr>
            <p:sp>
              <p:nvSpPr>
                <p:cNvPr id="41" name="Google Shape;906;p25"/>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42" name="Google Shape;907;p25"/>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43" name="Google Shape;908;p25"/>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44" name="Google Shape;909;p25"/>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grpSp>
        </p:grpSp>
        <p:sp>
          <p:nvSpPr>
            <p:cNvPr id="19" name="Google Shape;910;p25"/>
            <p:cNvSpPr/>
            <p:nvPr/>
          </p:nvSpPr>
          <p:spPr>
            <a:xfrm>
              <a:off x="3015680" y="2275391"/>
              <a:ext cx="46450" cy="422488"/>
            </a:xfrm>
            <a:custGeom>
              <a:avLst/>
              <a:gdLst/>
              <a:ahLst/>
              <a:cxnLst/>
              <a:rect l="l" t="t" r="r" b="b"/>
              <a:pathLst>
                <a:path w="913" h="17547" extrusionOk="0">
                  <a:moveTo>
                    <a:pt x="559" y="0"/>
                  </a:moveTo>
                  <a:cubicBezTo>
                    <a:pt x="486" y="0"/>
                    <a:pt x="421" y="50"/>
                    <a:pt x="396" y="99"/>
                  </a:cubicBezTo>
                  <a:cubicBezTo>
                    <a:pt x="335" y="221"/>
                    <a:pt x="275" y="343"/>
                    <a:pt x="244" y="464"/>
                  </a:cubicBezTo>
                  <a:cubicBezTo>
                    <a:pt x="123" y="890"/>
                    <a:pt x="62" y="1346"/>
                    <a:pt x="62" y="1771"/>
                  </a:cubicBezTo>
                  <a:cubicBezTo>
                    <a:pt x="62" y="2136"/>
                    <a:pt x="31" y="2531"/>
                    <a:pt x="1" y="2957"/>
                  </a:cubicBezTo>
                  <a:cubicBezTo>
                    <a:pt x="62" y="3686"/>
                    <a:pt x="62" y="4385"/>
                    <a:pt x="62" y="5084"/>
                  </a:cubicBezTo>
                  <a:lnTo>
                    <a:pt x="62" y="5814"/>
                  </a:lnTo>
                  <a:cubicBezTo>
                    <a:pt x="62" y="6574"/>
                    <a:pt x="62" y="7334"/>
                    <a:pt x="92" y="8063"/>
                  </a:cubicBezTo>
                  <a:cubicBezTo>
                    <a:pt x="123" y="8793"/>
                    <a:pt x="153" y="9522"/>
                    <a:pt x="183" y="10252"/>
                  </a:cubicBezTo>
                  <a:cubicBezTo>
                    <a:pt x="214" y="10616"/>
                    <a:pt x="214" y="11011"/>
                    <a:pt x="214" y="11376"/>
                  </a:cubicBezTo>
                  <a:cubicBezTo>
                    <a:pt x="244" y="12227"/>
                    <a:pt x="335" y="13048"/>
                    <a:pt x="305" y="13899"/>
                  </a:cubicBezTo>
                  <a:cubicBezTo>
                    <a:pt x="305" y="14203"/>
                    <a:pt x="366" y="14537"/>
                    <a:pt x="366" y="14841"/>
                  </a:cubicBezTo>
                  <a:cubicBezTo>
                    <a:pt x="396" y="15388"/>
                    <a:pt x="396" y="15966"/>
                    <a:pt x="426" y="16543"/>
                  </a:cubicBezTo>
                  <a:cubicBezTo>
                    <a:pt x="457" y="16817"/>
                    <a:pt x="487" y="17121"/>
                    <a:pt x="487" y="17394"/>
                  </a:cubicBezTo>
                  <a:cubicBezTo>
                    <a:pt x="518" y="17455"/>
                    <a:pt x="518" y="17486"/>
                    <a:pt x="548" y="17546"/>
                  </a:cubicBezTo>
                  <a:lnTo>
                    <a:pt x="578" y="17546"/>
                  </a:lnTo>
                  <a:cubicBezTo>
                    <a:pt x="609" y="17516"/>
                    <a:pt x="639" y="17516"/>
                    <a:pt x="639" y="17516"/>
                  </a:cubicBezTo>
                  <a:cubicBezTo>
                    <a:pt x="639" y="17425"/>
                    <a:pt x="670" y="17364"/>
                    <a:pt x="670" y="17303"/>
                  </a:cubicBezTo>
                  <a:cubicBezTo>
                    <a:pt x="639" y="17091"/>
                    <a:pt x="639" y="16878"/>
                    <a:pt x="639" y="16665"/>
                  </a:cubicBezTo>
                  <a:cubicBezTo>
                    <a:pt x="670" y="16027"/>
                    <a:pt x="670" y="15388"/>
                    <a:pt x="670" y="14750"/>
                  </a:cubicBezTo>
                  <a:cubicBezTo>
                    <a:pt x="670" y="14416"/>
                    <a:pt x="700" y="14051"/>
                    <a:pt x="670" y="13686"/>
                  </a:cubicBezTo>
                  <a:cubicBezTo>
                    <a:pt x="609" y="12957"/>
                    <a:pt x="609" y="12227"/>
                    <a:pt x="609" y="11467"/>
                  </a:cubicBezTo>
                  <a:lnTo>
                    <a:pt x="609" y="11133"/>
                  </a:lnTo>
                  <a:lnTo>
                    <a:pt x="609" y="9583"/>
                  </a:lnTo>
                  <a:lnTo>
                    <a:pt x="609" y="7273"/>
                  </a:lnTo>
                  <a:lnTo>
                    <a:pt x="609" y="5175"/>
                  </a:lnTo>
                  <a:lnTo>
                    <a:pt x="609" y="4020"/>
                  </a:lnTo>
                  <a:cubicBezTo>
                    <a:pt x="609" y="3352"/>
                    <a:pt x="639" y="2683"/>
                    <a:pt x="700" y="2045"/>
                  </a:cubicBezTo>
                  <a:cubicBezTo>
                    <a:pt x="700" y="1893"/>
                    <a:pt x="700" y="1741"/>
                    <a:pt x="761" y="1619"/>
                  </a:cubicBezTo>
                  <a:cubicBezTo>
                    <a:pt x="913" y="1163"/>
                    <a:pt x="913" y="677"/>
                    <a:pt x="761" y="221"/>
                  </a:cubicBezTo>
                  <a:cubicBezTo>
                    <a:pt x="761" y="221"/>
                    <a:pt x="761" y="221"/>
                    <a:pt x="761" y="191"/>
                  </a:cubicBezTo>
                  <a:cubicBezTo>
                    <a:pt x="730" y="99"/>
                    <a:pt x="700" y="8"/>
                    <a:pt x="609" y="8"/>
                  </a:cubicBezTo>
                  <a:cubicBezTo>
                    <a:pt x="592" y="3"/>
                    <a:pt x="575" y="0"/>
                    <a:pt x="5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20" name="Google Shape;911;p25"/>
            <p:cNvSpPr/>
            <p:nvPr/>
          </p:nvSpPr>
          <p:spPr>
            <a:xfrm>
              <a:off x="2807295" y="2685889"/>
              <a:ext cx="485258" cy="427785"/>
            </a:xfrm>
            <a:custGeom>
              <a:avLst/>
              <a:gdLst/>
              <a:ahLst/>
              <a:cxnLst/>
              <a:rect l="l" t="t" r="r" b="b"/>
              <a:pathLst>
                <a:path w="20154" h="17767" extrusionOk="0">
                  <a:moveTo>
                    <a:pt x="9021" y="1"/>
                  </a:moveTo>
                  <a:cubicBezTo>
                    <a:pt x="8648" y="1"/>
                    <a:pt x="8274" y="24"/>
                    <a:pt x="7904" y="72"/>
                  </a:cubicBezTo>
                  <a:cubicBezTo>
                    <a:pt x="5776" y="376"/>
                    <a:pt x="3831" y="1379"/>
                    <a:pt x="2372" y="2929"/>
                  </a:cubicBezTo>
                  <a:lnTo>
                    <a:pt x="2159" y="3172"/>
                  </a:lnTo>
                  <a:lnTo>
                    <a:pt x="1946" y="3415"/>
                  </a:lnTo>
                  <a:cubicBezTo>
                    <a:pt x="1794" y="3598"/>
                    <a:pt x="1642" y="3750"/>
                    <a:pt x="1521" y="3902"/>
                  </a:cubicBezTo>
                  <a:cubicBezTo>
                    <a:pt x="518" y="5057"/>
                    <a:pt x="1" y="6546"/>
                    <a:pt x="92" y="8066"/>
                  </a:cubicBezTo>
                  <a:lnTo>
                    <a:pt x="92" y="8218"/>
                  </a:lnTo>
                  <a:cubicBezTo>
                    <a:pt x="92" y="8522"/>
                    <a:pt x="153" y="8795"/>
                    <a:pt x="244" y="8856"/>
                  </a:cubicBezTo>
                  <a:cubicBezTo>
                    <a:pt x="265" y="8867"/>
                    <a:pt x="285" y="8872"/>
                    <a:pt x="305" y="8872"/>
                  </a:cubicBezTo>
                  <a:cubicBezTo>
                    <a:pt x="405" y="8872"/>
                    <a:pt x="498" y="8749"/>
                    <a:pt x="548" y="8522"/>
                  </a:cubicBezTo>
                  <a:cubicBezTo>
                    <a:pt x="609" y="8370"/>
                    <a:pt x="639" y="8188"/>
                    <a:pt x="700" y="8005"/>
                  </a:cubicBezTo>
                  <a:cubicBezTo>
                    <a:pt x="730" y="7823"/>
                    <a:pt x="791" y="7640"/>
                    <a:pt x="852" y="7458"/>
                  </a:cubicBezTo>
                  <a:cubicBezTo>
                    <a:pt x="1217" y="6242"/>
                    <a:pt x="1794" y="5087"/>
                    <a:pt x="2554" y="4054"/>
                  </a:cubicBezTo>
                  <a:cubicBezTo>
                    <a:pt x="3253" y="3142"/>
                    <a:pt x="4135" y="2412"/>
                    <a:pt x="5107" y="1835"/>
                  </a:cubicBezTo>
                  <a:cubicBezTo>
                    <a:pt x="6314" y="1119"/>
                    <a:pt x="7673" y="761"/>
                    <a:pt x="9044" y="761"/>
                  </a:cubicBezTo>
                  <a:cubicBezTo>
                    <a:pt x="9710" y="761"/>
                    <a:pt x="10379" y="845"/>
                    <a:pt x="11035" y="1014"/>
                  </a:cubicBezTo>
                  <a:cubicBezTo>
                    <a:pt x="17782" y="2625"/>
                    <a:pt x="19606" y="11379"/>
                    <a:pt x="14044" y="15574"/>
                  </a:cubicBezTo>
                  <a:cubicBezTo>
                    <a:pt x="13041" y="16334"/>
                    <a:pt x="11886" y="16881"/>
                    <a:pt x="10639" y="17154"/>
                  </a:cubicBezTo>
                  <a:cubicBezTo>
                    <a:pt x="10079" y="17277"/>
                    <a:pt x="9506" y="17339"/>
                    <a:pt x="8931" y="17339"/>
                  </a:cubicBezTo>
                  <a:cubicBezTo>
                    <a:pt x="8229" y="17339"/>
                    <a:pt x="7525" y="17247"/>
                    <a:pt x="6840" y="17063"/>
                  </a:cubicBezTo>
                  <a:cubicBezTo>
                    <a:pt x="5928" y="16820"/>
                    <a:pt x="5047" y="16425"/>
                    <a:pt x="4256" y="15908"/>
                  </a:cubicBezTo>
                  <a:cubicBezTo>
                    <a:pt x="2037" y="14419"/>
                    <a:pt x="609" y="12017"/>
                    <a:pt x="335" y="9373"/>
                  </a:cubicBezTo>
                  <a:cubicBezTo>
                    <a:pt x="335" y="9191"/>
                    <a:pt x="275" y="9069"/>
                    <a:pt x="244" y="8917"/>
                  </a:cubicBezTo>
                  <a:cubicBezTo>
                    <a:pt x="244" y="8887"/>
                    <a:pt x="214" y="8856"/>
                    <a:pt x="214" y="8856"/>
                  </a:cubicBezTo>
                  <a:cubicBezTo>
                    <a:pt x="183" y="8887"/>
                    <a:pt x="153" y="8917"/>
                    <a:pt x="153" y="8947"/>
                  </a:cubicBezTo>
                  <a:lnTo>
                    <a:pt x="153" y="9586"/>
                  </a:lnTo>
                  <a:cubicBezTo>
                    <a:pt x="153" y="9920"/>
                    <a:pt x="214" y="10285"/>
                    <a:pt x="305" y="10619"/>
                  </a:cubicBezTo>
                  <a:cubicBezTo>
                    <a:pt x="396" y="10954"/>
                    <a:pt x="457" y="11288"/>
                    <a:pt x="578" y="11622"/>
                  </a:cubicBezTo>
                  <a:cubicBezTo>
                    <a:pt x="1217" y="13568"/>
                    <a:pt x="2493" y="15270"/>
                    <a:pt x="4226" y="16394"/>
                  </a:cubicBezTo>
                  <a:cubicBezTo>
                    <a:pt x="5168" y="17002"/>
                    <a:pt x="6232" y="17428"/>
                    <a:pt x="7357" y="17641"/>
                  </a:cubicBezTo>
                  <a:cubicBezTo>
                    <a:pt x="7863" y="17725"/>
                    <a:pt x="8371" y="17766"/>
                    <a:pt x="8877" y="17766"/>
                  </a:cubicBezTo>
                  <a:cubicBezTo>
                    <a:pt x="10744" y="17766"/>
                    <a:pt x="12581" y="17203"/>
                    <a:pt x="14135" y="16151"/>
                  </a:cubicBezTo>
                  <a:cubicBezTo>
                    <a:pt x="14409" y="15938"/>
                    <a:pt x="14682" y="15726"/>
                    <a:pt x="14925" y="15483"/>
                  </a:cubicBezTo>
                  <a:cubicBezTo>
                    <a:pt x="20153" y="10832"/>
                    <a:pt x="18178" y="2260"/>
                    <a:pt x="11460" y="345"/>
                  </a:cubicBezTo>
                  <a:cubicBezTo>
                    <a:pt x="10666" y="116"/>
                    <a:pt x="9843" y="1"/>
                    <a:pt x="902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grpSp>
          <p:nvGrpSpPr>
            <p:cNvPr id="21" name="Google Shape;912;p25"/>
            <p:cNvGrpSpPr/>
            <p:nvPr/>
          </p:nvGrpSpPr>
          <p:grpSpPr>
            <a:xfrm>
              <a:off x="2915183" y="2770764"/>
              <a:ext cx="231510" cy="257457"/>
              <a:chOff x="2887088" y="2741869"/>
              <a:chExt cx="282501" cy="314163"/>
            </a:xfrm>
          </p:grpSpPr>
          <p:sp>
            <p:nvSpPr>
              <p:cNvPr id="25" name="Google Shape;913;p25"/>
              <p:cNvSpPr/>
              <p:nvPr/>
            </p:nvSpPr>
            <p:spPr>
              <a:xfrm>
                <a:off x="2887088" y="2741869"/>
                <a:ext cx="129561" cy="111190"/>
              </a:xfrm>
              <a:custGeom>
                <a:avLst/>
                <a:gdLst/>
                <a:ahLst/>
                <a:cxnLst/>
                <a:rect l="l" t="t" r="r" b="b"/>
                <a:pathLst>
                  <a:path w="5381" h="4618" extrusionOk="0">
                    <a:moveTo>
                      <a:pt x="2961" y="1"/>
                    </a:moveTo>
                    <a:cubicBezTo>
                      <a:pt x="2465" y="1"/>
                      <a:pt x="1968" y="152"/>
                      <a:pt x="1550" y="422"/>
                    </a:cubicBezTo>
                    <a:cubicBezTo>
                      <a:pt x="1489" y="483"/>
                      <a:pt x="1429" y="543"/>
                      <a:pt x="1337" y="604"/>
                    </a:cubicBezTo>
                    <a:cubicBezTo>
                      <a:pt x="0" y="1820"/>
                      <a:pt x="517" y="4008"/>
                      <a:pt x="2249" y="4525"/>
                    </a:cubicBezTo>
                    <a:cubicBezTo>
                      <a:pt x="2446" y="4584"/>
                      <a:pt x="2642" y="4618"/>
                      <a:pt x="2846" y="4618"/>
                    </a:cubicBezTo>
                    <a:cubicBezTo>
                      <a:pt x="2959" y="4618"/>
                      <a:pt x="3073" y="4607"/>
                      <a:pt x="3192" y="4586"/>
                    </a:cubicBezTo>
                    <a:cubicBezTo>
                      <a:pt x="3708" y="4495"/>
                      <a:pt x="4225" y="4252"/>
                      <a:pt x="4651" y="3887"/>
                    </a:cubicBezTo>
                    <a:cubicBezTo>
                      <a:pt x="4711" y="3796"/>
                      <a:pt x="4803" y="3735"/>
                      <a:pt x="4894" y="3644"/>
                    </a:cubicBezTo>
                    <a:cubicBezTo>
                      <a:pt x="5228" y="3401"/>
                      <a:pt x="5380" y="2945"/>
                      <a:pt x="5259" y="2519"/>
                    </a:cubicBezTo>
                    <a:cubicBezTo>
                      <a:pt x="5259" y="2519"/>
                      <a:pt x="5259" y="2519"/>
                      <a:pt x="5259" y="2489"/>
                    </a:cubicBezTo>
                    <a:cubicBezTo>
                      <a:pt x="5259" y="2428"/>
                      <a:pt x="5228" y="2337"/>
                      <a:pt x="5137" y="2337"/>
                    </a:cubicBezTo>
                    <a:cubicBezTo>
                      <a:pt x="5113" y="2329"/>
                      <a:pt x="5088" y="2325"/>
                      <a:pt x="5065" y="2325"/>
                    </a:cubicBezTo>
                    <a:cubicBezTo>
                      <a:pt x="5001" y="2325"/>
                      <a:pt x="4946" y="2353"/>
                      <a:pt x="4924" y="2397"/>
                    </a:cubicBezTo>
                    <a:cubicBezTo>
                      <a:pt x="4863" y="2489"/>
                      <a:pt x="4803" y="2549"/>
                      <a:pt x="4742" y="2641"/>
                    </a:cubicBezTo>
                    <a:cubicBezTo>
                      <a:pt x="4559" y="2884"/>
                      <a:pt x="4438" y="3097"/>
                      <a:pt x="4255" y="3340"/>
                    </a:cubicBezTo>
                    <a:cubicBezTo>
                      <a:pt x="4104" y="3522"/>
                      <a:pt x="3921" y="3674"/>
                      <a:pt x="3739" y="3826"/>
                    </a:cubicBezTo>
                    <a:cubicBezTo>
                      <a:pt x="3475" y="3988"/>
                      <a:pt x="3185" y="4069"/>
                      <a:pt x="2894" y="4069"/>
                    </a:cubicBezTo>
                    <a:cubicBezTo>
                      <a:pt x="2749" y="4069"/>
                      <a:pt x="2604" y="4049"/>
                      <a:pt x="2462" y="4008"/>
                    </a:cubicBezTo>
                    <a:cubicBezTo>
                      <a:pt x="2310" y="3978"/>
                      <a:pt x="2189" y="3917"/>
                      <a:pt x="2037" y="3856"/>
                    </a:cubicBezTo>
                    <a:cubicBezTo>
                      <a:pt x="1611" y="3644"/>
                      <a:pt x="1307" y="3249"/>
                      <a:pt x="1155" y="2793"/>
                    </a:cubicBezTo>
                    <a:cubicBezTo>
                      <a:pt x="1003" y="2337"/>
                      <a:pt x="1034" y="1820"/>
                      <a:pt x="1246" y="1394"/>
                    </a:cubicBezTo>
                    <a:cubicBezTo>
                      <a:pt x="1603" y="732"/>
                      <a:pt x="2280" y="347"/>
                      <a:pt x="2990" y="347"/>
                    </a:cubicBezTo>
                    <a:cubicBezTo>
                      <a:pt x="3128" y="347"/>
                      <a:pt x="3266" y="362"/>
                      <a:pt x="3404" y="391"/>
                    </a:cubicBezTo>
                    <a:cubicBezTo>
                      <a:pt x="3648" y="452"/>
                      <a:pt x="3860" y="513"/>
                      <a:pt x="4043" y="635"/>
                    </a:cubicBezTo>
                    <a:cubicBezTo>
                      <a:pt x="4407" y="847"/>
                      <a:pt x="4711" y="1182"/>
                      <a:pt x="4894" y="1577"/>
                    </a:cubicBezTo>
                    <a:cubicBezTo>
                      <a:pt x="4985" y="1790"/>
                      <a:pt x="5046" y="2002"/>
                      <a:pt x="5076" y="2215"/>
                    </a:cubicBezTo>
                    <a:cubicBezTo>
                      <a:pt x="5107" y="2245"/>
                      <a:pt x="5137" y="2276"/>
                      <a:pt x="5137" y="2337"/>
                    </a:cubicBezTo>
                    <a:lnTo>
                      <a:pt x="5167" y="2337"/>
                    </a:lnTo>
                    <a:cubicBezTo>
                      <a:pt x="5198" y="2306"/>
                      <a:pt x="5228" y="2306"/>
                      <a:pt x="5228" y="2306"/>
                    </a:cubicBezTo>
                    <a:cubicBezTo>
                      <a:pt x="5228" y="2245"/>
                      <a:pt x="5228" y="2185"/>
                      <a:pt x="5228" y="2124"/>
                    </a:cubicBezTo>
                    <a:cubicBezTo>
                      <a:pt x="5198" y="1942"/>
                      <a:pt x="5167" y="1759"/>
                      <a:pt x="5107" y="1607"/>
                    </a:cubicBezTo>
                    <a:cubicBezTo>
                      <a:pt x="4955" y="1090"/>
                      <a:pt x="4620" y="635"/>
                      <a:pt x="4164" y="331"/>
                    </a:cubicBezTo>
                    <a:cubicBezTo>
                      <a:pt x="3891" y="179"/>
                      <a:pt x="3617" y="57"/>
                      <a:pt x="3313" y="27"/>
                    </a:cubicBezTo>
                    <a:cubicBezTo>
                      <a:pt x="3196" y="9"/>
                      <a:pt x="3079" y="1"/>
                      <a:pt x="29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26" name="Google Shape;914;p25"/>
              <p:cNvSpPr/>
              <p:nvPr/>
            </p:nvSpPr>
            <p:spPr>
              <a:xfrm>
                <a:off x="2894407" y="2944601"/>
                <a:ext cx="122241" cy="111431"/>
              </a:xfrm>
              <a:custGeom>
                <a:avLst/>
                <a:gdLst/>
                <a:ahLst/>
                <a:cxnLst/>
                <a:rect l="l" t="t" r="r" b="b"/>
                <a:pathLst>
                  <a:path w="5077" h="4628" extrusionOk="0">
                    <a:moveTo>
                      <a:pt x="2661" y="0"/>
                    </a:moveTo>
                    <a:cubicBezTo>
                      <a:pt x="2163" y="0"/>
                      <a:pt x="1665" y="156"/>
                      <a:pt x="1246" y="452"/>
                    </a:cubicBezTo>
                    <a:cubicBezTo>
                      <a:pt x="1185" y="482"/>
                      <a:pt x="1125" y="543"/>
                      <a:pt x="1033" y="604"/>
                    </a:cubicBezTo>
                    <a:cubicBezTo>
                      <a:pt x="730" y="908"/>
                      <a:pt x="486" y="1272"/>
                      <a:pt x="395" y="1668"/>
                    </a:cubicBezTo>
                    <a:cubicBezTo>
                      <a:pt x="0" y="2914"/>
                      <a:pt x="730" y="4190"/>
                      <a:pt x="1945" y="4555"/>
                    </a:cubicBezTo>
                    <a:cubicBezTo>
                      <a:pt x="2168" y="4600"/>
                      <a:pt x="2390" y="4628"/>
                      <a:pt x="2625" y="4628"/>
                    </a:cubicBezTo>
                    <a:cubicBezTo>
                      <a:pt x="2711" y="4628"/>
                      <a:pt x="2798" y="4624"/>
                      <a:pt x="2888" y="4616"/>
                    </a:cubicBezTo>
                    <a:cubicBezTo>
                      <a:pt x="3404" y="4525"/>
                      <a:pt x="3921" y="4282"/>
                      <a:pt x="4347" y="3917"/>
                    </a:cubicBezTo>
                    <a:cubicBezTo>
                      <a:pt x="4407" y="3826"/>
                      <a:pt x="4499" y="3734"/>
                      <a:pt x="4590" y="3674"/>
                    </a:cubicBezTo>
                    <a:cubicBezTo>
                      <a:pt x="4924" y="3400"/>
                      <a:pt x="5076" y="2975"/>
                      <a:pt x="4955" y="2549"/>
                    </a:cubicBezTo>
                    <a:cubicBezTo>
                      <a:pt x="4955" y="2549"/>
                      <a:pt x="4955" y="2519"/>
                      <a:pt x="4955" y="2519"/>
                    </a:cubicBezTo>
                    <a:cubicBezTo>
                      <a:pt x="4955" y="2427"/>
                      <a:pt x="4924" y="2336"/>
                      <a:pt x="4833" y="2336"/>
                    </a:cubicBezTo>
                    <a:cubicBezTo>
                      <a:pt x="4742" y="2336"/>
                      <a:pt x="4651" y="2367"/>
                      <a:pt x="4620" y="2427"/>
                    </a:cubicBezTo>
                    <a:cubicBezTo>
                      <a:pt x="4559" y="2488"/>
                      <a:pt x="4499" y="2579"/>
                      <a:pt x="4438" y="2671"/>
                    </a:cubicBezTo>
                    <a:cubicBezTo>
                      <a:pt x="4255" y="2914"/>
                      <a:pt x="4134" y="3127"/>
                      <a:pt x="3951" y="3370"/>
                    </a:cubicBezTo>
                    <a:cubicBezTo>
                      <a:pt x="3800" y="3552"/>
                      <a:pt x="3617" y="3704"/>
                      <a:pt x="3435" y="3826"/>
                    </a:cubicBezTo>
                    <a:cubicBezTo>
                      <a:pt x="3158" y="3996"/>
                      <a:pt x="2850" y="4092"/>
                      <a:pt x="2545" y="4092"/>
                    </a:cubicBezTo>
                    <a:cubicBezTo>
                      <a:pt x="2415" y="4092"/>
                      <a:pt x="2285" y="4075"/>
                      <a:pt x="2158" y="4038"/>
                    </a:cubicBezTo>
                    <a:cubicBezTo>
                      <a:pt x="2006" y="4008"/>
                      <a:pt x="1885" y="3947"/>
                      <a:pt x="1733" y="3886"/>
                    </a:cubicBezTo>
                    <a:cubicBezTo>
                      <a:pt x="1307" y="3643"/>
                      <a:pt x="1003" y="3279"/>
                      <a:pt x="851" y="2823"/>
                    </a:cubicBezTo>
                    <a:cubicBezTo>
                      <a:pt x="578" y="2093"/>
                      <a:pt x="821" y="1272"/>
                      <a:pt x="1429" y="817"/>
                    </a:cubicBezTo>
                    <a:cubicBezTo>
                      <a:pt x="1769" y="499"/>
                      <a:pt x="2211" y="333"/>
                      <a:pt x="2654" y="333"/>
                    </a:cubicBezTo>
                    <a:cubicBezTo>
                      <a:pt x="2804" y="333"/>
                      <a:pt x="2954" y="352"/>
                      <a:pt x="3100" y="391"/>
                    </a:cubicBezTo>
                    <a:cubicBezTo>
                      <a:pt x="3344" y="452"/>
                      <a:pt x="3556" y="543"/>
                      <a:pt x="3739" y="634"/>
                    </a:cubicBezTo>
                    <a:cubicBezTo>
                      <a:pt x="4103" y="877"/>
                      <a:pt x="4407" y="1212"/>
                      <a:pt x="4590" y="1607"/>
                    </a:cubicBezTo>
                    <a:cubicBezTo>
                      <a:pt x="4681" y="1789"/>
                      <a:pt x="4742" y="2002"/>
                      <a:pt x="4772" y="2215"/>
                    </a:cubicBezTo>
                    <a:cubicBezTo>
                      <a:pt x="4803" y="2275"/>
                      <a:pt x="4833" y="2306"/>
                      <a:pt x="4833" y="2336"/>
                    </a:cubicBezTo>
                    <a:lnTo>
                      <a:pt x="4863" y="2336"/>
                    </a:lnTo>
                    <a:cubicBezTo>
                      <a:pt x="4894" y="2306"/>
                      <a:pt x="4924" y="2306"/>
                      <a:pt x="4924" y="2306"/>
                    </a:cubicBezTo>
                    <a:cubicBezTo>
                      <a:pt x="4924" y="2245"/>
                      <a:pt x="4924" y="2215"/>
                      <a:pt x="4924" y="2154"/>
                    </a:cubicBezTo>
                    <a:cubicBezTo>
                      <a:pt x="4894" y="1972"/>
                      <a:pt x="4863" y="1789"/>
                      <a:pt x="4803" y="1607"/>
                    </a:cubicBezTo>
                    <a:cubicBezTo>
                      <a:pt x="4651" y="1090"/>
                      <a:pt x="4316" y="634"/>
                      <a:pt x="3860" y="361"/>
                    </a:cubicBezTo>
                    <a:cubicBezTo>
                      <a:pt x="3587" y="178"/>
                      <a:pt x="3313" y="57"/>
                      <a:pt x="3009" y="26"/>
                    </a:cubicBezTo>
                    <a:cubicBezTo>
                      <a:pt x="2894" y="9"/>
                      <a:pt x="2777" y="0"/>
                      <a:pt x="26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27" name="Google Shape;915;p25"/>
              <p:cNvSpPr/>
              <p:nvPr/>
            </p:nvSpPr>
            <p:spPr>
              <a:xfrm>
                <a:off x="3040028" y="2843187"/>
                <a:ext cx="129561" cy="111599"/>
              </a:xfrm>
              <a:custGeom>
                <a:avLst/>
                <a:gdLst/>
                <a:ahLst/>
                <a:cxnLst/>
                <a:rect l="l" t="t" r="r" b="b"/>
                <a:pathLst>
                  <a:path w="5381" h="4635" extrusionOk="0">
                    <a:moveTo>
                      <a:pt x="2946" y="351"/>
                    </a:moveTo>
                    <a:cubicBezTo>
                      <a:pt x="3097" y="351"/>
                      <a:pt x="3251" y="370"/>
                      <a:pt x="3405" y="408"/>
                    </a:cubicBezTo>
                    <a:cubicBezTo>
                      <a:pt x="3618" y="469"/>
                      <a:pt x="3831" y="560"/>
                      <a:pt x="4043" y="652"/>
                    </a:cubicBezTo>
                    <a:cubicBezTo>
                      <a:pt x="4408" y="895"/>
                      <a:pt x="4682" y="1229"/>
                      <a:pt x="4864" y="1594"/>
                    </a:cubicBezTo>
                    <a:cubicBezTo>
                      <a:pt x="4955" y="1807"/>
                      <a:pt x="5046" y="2019"/>
                      <a:pt x="5077" y="2232"/>
                    </a:cubicBezTo>
                    <a:cubicBezTo>
                      <a:pt x="5077" y="2273"/>
                      <a:pt x="5091" y="2301"/>
                      <a:pt x="5109" y="2323"/>
                    </a:cubicBezTo>
                    <a:lnTo>
                      <a:pt x="5109" y="2323"/>
                    </a:lnTo>
                    <a:cubicBezTo>
                      <a:pt x="5109" y="2323"/>
                      <a:pt x="5108" y="2323"/>
                      <a:pt x="5107" y="2323"/>
                    </a:cubicBezTo>
                    <a:cubicBezTo>
                      <a:pt x="5046" y="2323"/>
                      <a:pt x="4955" y="2354"/>
                      <a:pt x="4894" y="2414"/>
                    </a:cubicBezTo>
                    <a:cubicBezTo>
                      <a:pt x="4834" y="2506"/>
                      <a:pt x="4773" y="2566"/>
                      <a:pt x="4743" y="2658"/>
                    </a:cubicBezTo>
                    <a:cubicBezTo>
                      <a:pt x="4560" y="2901"/>
                      <a:pt x="4439" y="3114"/>
                      <a:pt x="4256" y="3357"/>
                    </a:cubicBezTo>
                    <a:cubicBezTo>
                      <a:pt x="4104" y="3539"/>
                      <a:pt x="3922" y="3721"/>
                      <a:pt x="3709" y="3843"/>
                    </a:cubicBezTo>
                    <a:cubicBezTo>
                      <a:pt x="3453" y="4014"/>
                      <a:pt x="3152" y="4109"/>
                      <a:pt x="2849" y="4109"/>
                    </a:cubicBezTo>
                    <a:cubicBezTo>
                      <a:pt x="2720" y="4109"/>
                      <a:pt x="2590" y="4092"/>
                      <a:pt x="2463" y="4056"/>
                    </a:cubicBezTo>
                    <a:cubicBezTo>
                      <a:pt x="2311" y="4025"/>
                      <a:pt x="2159" y="3965"/>
                      <a:pt x="2037" y="3904"/>
                    </a:cubicBezTo>
                    <a:cubicBezTo>
                      <a:pt x="1612" y="3661"/>
                      <a:pt x="1277" y="3296"/>
                      <a:pt x="1156" y="2840"/>
                    </a:cubicBezTo>
                    <a:cubicBezTo>
                      <a:pt x="882" y="2111"/>
                      <a:pt x="1125" y="1290"/>
                      <a:pt x="1733" y="834"/>
                    </a:cubicBezTo>
                    <a:cubicBezTo>
                      <a:pt x="2074" y="516"/>
                      <a:pt x="2499" y="351"/>
                      <a:pt x="2946" y="351"/>
                    </a:cubicBezTo>
                    <a:close/>
                    <a:moveTo>
                      <a:pt x="3040" y="0"/>
                    </a:moveTo>
                    <a:cubicBezTo>
                      <a:pt x="2502" y="0"/>
                      <a:pt x="1993" y="153"/>
                      <a:pt x="1551" y="439"/>
                    </a:cubicBezTo>
                    <a:cubicBezTo>
                      <a:pt x="1460" y="500"/>
                      <a:pt x="1399" y="530"/>
                      <a:pt x="1338" y="621"/>
                    </a:cubicBezTo>
                    <a:cubicBezTo>
                      <a:pt x="1" y="1807"/>
                      <a:pt x="518" y="4025"/>
                      <a:pt x="2250" y="4542"/>
                    </a:cubicBezTo>
                    <a:cubicBezTo>
                      <a:pt x="2427" y="4601"/>
                      <a:pt x="2629" y="4635"/>
                      <a:pt x="2832" y="4635"/>
                    </a:cubicBezTo>
                    <a:cubicBezTo>
                      <a:pt x="2943" y="4635"/>
                      <a:pt x="3054" y="4624"/>
                      <a:pt x="3162" y="4603"/>
                    </a:cubicBezTo>
                    <a:cubicBezTo>
                      <a:pt x="3709" y="4512"/>
                      <a:pt x="4226" y="4269"/>
                      <a:pt x="4621" y="3904"/>
                    </a:cubicBezTo>
                    <a:cubicBezTo>
                      <a:pt x="4712" y="3813"/>
                      <a:pt x="4773" y="3721"/>
                      <a:pt x="4864" y="3661"/>
                    </a:cubicBezTo>
                    <a:cubicBezTo>
                      <a:pt x="5229" y="3418"/>
                      <a:pt x="5381" y="2962"/>
                      <a:pt x="5259" y="2536"/>
                    </a:cubicBezTo>
                    <a:lnTo>
                      <a:pt x="5259" y="2506"/>
                    </a:lnTo>
                    <a:cubicBezTo>
                      <a:pt x="5237" y="2440"/>
                      <a:pt x="5215" y="2373"/>
                      <a:pt x="5170" y="2342"/>
                    </a:cubicBezTo>
                    <a:lnTo>
                      <a:pt x="5170" y="2342"/>
                    </a:lnTo>
                    <a:cubicBezTo>
                      <a:pt x="5176" y="2323"/>
                      <a:pt x="5198" y="2323"/>
                      <a:pt x="5198" y="2323"/>
                    </a:cubicBezTo>
                    <a:cubicBezTo>
                      <a:pt x="5229" y="2262"/>
                      <a:pt x="5229" y="2202"/>
                      <a:pt x="5198" y="2171"/>
                    </a:cubicBezTo>
                    <a:cubicBezTo>
                      <a:pt x="5198" y="1989"/>
                      <a:pt x="5138" y="1807"/>
                      <a:pt x="5077" y="1624"/>
                    </a:cubicBezTo>
                    <a:cubicBezTo>
                      <a:pt x="4925" y="1107"/>
                      <a:pt x="4591" y="652"/>
                      <a:pt x="4135" y="348"/>
                    </a:cubicBezTo>
                    <a:cubicBezTo>
                      <a:pt x="3891" y="165"/>
                      <a:pt x="3618" y="74"/>
                      <a:pt x="3314" y="13"/>
                    </a:cubicBezTo>
                    <a:cubicBezTo>
                      <a:pt x="3222" y="4"/>
                      <a:pt x="3130" y="0"/>
                      <a:pt x="30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28" name="Google Shape;916;p25"/>
              <p:cNvSpPr/>
              <p:nvPr/>
            </p:nvSpPr>
            <p:spPr>
              <a:xfrm>
                <a:off x="2998326" y="2824455"/>
                <a:ext cx="69536" cy="48588"/>
              </a:xfrm>
              <a:custGeom>
                <a:avLst/>
                <a:gdLst/>
                <a:ahLst/>
                <a:cxnLst/>
                <a:rect l="l" t="t" r="r" b="b"/>
                <a:pathLst>
                  <a:path w="2888" h="2018" extrusionOk="0">
                    <a:moveTo>
                      <a:pt x="31" y="1"/>
                    </a:moveTo>
                    <a:lnTo>
                      <a:pt x="0" y="31"/>
                    </a:lnTo>
                    <a:cubicBezTo>
                      <a:pt x="31" y="31"/>
                      <a:pt x="31" y="31"/>
                      <a:pt x="31" y="62"/>
                    </a:cubicBezTo>
                    <a:lnTo>
                      <a:pt x="152" y="123"/>
                    </a:lnTo>
                    <a:cubicBezTo>
                      <a:pt x="243" y="183"/>
                      <a:pt x="335" y="274"/>
                      <a:pt x="426" y="335"/>
                    </a:cubicBezTo>
                    <a:cubicBezTo>
                      <a:pt x="487" y="396"/>
                      <a:pt x="547" y="426"/>
                      <a:pt x="608" y="457"/>
                    </a:cubicBezTo>
                    <a:cubicBezTo>
                      <a:pt x="730" y="518"/>
                      <a:pt x="882" y="609"/>
                      <a:pt x="1003" y="700"/>
                    </a:cubicBezTo>
                    <a:lnTo>
                      <a:pt x="1034" y="730"/>
                    </a:lnTo>
                    <a:lnTo>
                      <a:pt x="1307" y="882"/>
                    </a:lnTo>
                    <a:lnTo>
                      <a:pt x="1672" y="1156"/>
                    </a:lnTo>
                    <a:lnTo>
                      <a:pt x="2006" y="1399"/>
                    </a:lnTo>
                    <a:cubicBezTo>
                      <a:pt x="2067" y="1430"/>
                      <a:pt x="2128" y="1490"/>
                      <a:pt x="2189" y="1521"/>
                    </a:cubicBezTo>
                    <a:cubicBezTo>
                      <a:pt x="2310" y="1582"/>
                      <a:pt x="2401" y="1673"/>
                      <a:pt x="2462" y="1794"/>
                    </a:cubicBezTo>
                    <a:cubicBezTo>
                      <a:pt x="2493" y="1794"/>
                      <a:pt x="2523" y="1825"/>
                      <a:pt x="2523" y="1855"/>
                    </a:cubicBezTo>
                    <a:cubicBezTo>
                      <a:pt x="2523" y="1973"/>
                      <a:pt x="2578" y="2018"/>
                      <a:pt x="2659" y="2018"/>
                    </a:cubicBezTo>
                    <a:cubicBezTo>
                      <a:pt x="2683" y="2018"/>
                      <a:pt x="2709" y="2014"/>
                      <a:pt x="2736" y="2007"/>
                    </a:cubicBezTo>
                    <a:cubicBezTo>
                      <a:pt x="2766" y="2007"/>
                      <a:pt x="2797" y="2007"/>
                      <a:pt x="2827" y="1977"/>
                    </a:cubicBezTo>
                    <a:cubicBezTo>
                      <a:pt x="2857" y="1916"/>
                      <a:pt x="2888" y="1885"/>
                      <a:pt x="2888" y="1825"/>
                    </a:cubicBezTo>
                    <a:cubicBezTo>
                      <a:pt x="2888" y="1794"/>
                      <a:pt x="2888" y="1764"/>
                      <a:pt x="2888" y="1703"/>
                    </a:cubicBezTo>
                    <a:cubicBezTo>
                      <a:pt x="2888" y="1612"/>
                      <a:pt x="2827" y="1521"/>
                      <a:pt x="2766" y="1460"/>
                    </a:cubicBezTo>
                    <a:cubicBezTo>
                      <a:pt x="2705" y="1430"/>
                      <a:pt x="2645" y="1369"/>
                      <a:pt x="2553" y="1338"/>
                    </a:cubicBezTo>
                    <a:cubicBezTo>
                      <a:pt x="2432" y="1278"/>
                      <a:pt x="2310" y="1217"/>
                      <a:pt x="2219" y="1126"/>
                    </a:cubicBezTo>
                    <a:lnTo>
                      <a:pt x="2098" y="1065"/>
                    </a:lnTo>
                    <a:cubicBezTo>
                      <a:pt x="1946" y="974"/>
                      <a:pt x="1824" y="913"/>
                      <a:pt x="1702" y="822"/>
                    </a:cubicBezTo>
                    <a:cubicBezTo>
                      <a:pt x="1581" y="761"/>
                      <a:pt x="1398" y="670"/>
                      <a:pt x="1338" y="639"/>
                    </a:cubicBezTo>
                    <a:cubicBezTo>
                      <a:pt x="1246" y="609"/>
                      <a:pt x="1186" y="548"/>
                      <a:pt x="1125" y="518"/>
                    </a:cubicBezTo>
                    <a:cubicBezTo>
                      <a:pt x="973" y="457"/>
                      <a:pt x="821" y="366"/>
                      <a:pt x="699" y="274"/>
                    </a:cubicBezTo>
                    <a:cubicBezTo>
                      <a:pt x="639" y="244"/>
                      <a:pt x="578" y="214"/>
                      <a:pt x="547" y="214"/>
                    </a:cubicBezTo>
                    <a:cubicBezTo>
                      <a:pt x="426" y="153"/>
                      <a:pt x="335" y="92"/>
                      <a:pt x="243" y="31"/>
                    </a:cubicBezTo>
                    <a:cubicBezTo>
                      <a:pt x="183" y="31"/>
                      <a:pt x="122" y="1"/>
                      <a:pt x="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29" name="Google Shape;917;p25"/>
              <p:cNvSpPr/>
              <p:nvPr/>
            </p:nvSpPr>
            <p:spPr>
              <a:xfrm>
                <a:off x="2996135" y="2925460"/>
                <a:ext cx="68813" cy="49792"/>
              </a:xfrm>
              <a:custGeom>
                <a:avLst/>
                <a:gdLst/>
                <a:ahLst/>
                <a:cxnLst/>
                <a:rect l="l" t="t" r="r" b="b"/>
                <a:pathLst>
                  <a:path w="2858" h="2068" extrusionOk="0">
                    <a:moveTo>
                      <a:pt x="2796" y="1"/>
                    </a:moveTo>
                    <a:lnTo>
                      <a:pt x="2705" y="92"/>
                    </a:lnTo>
                    <a:lnTo>
                      <a:pt x="2401" y="274"/>
                    </a:lnTo>
                    <a:cubicBezTo>
                      <a:pt x="2341" y="304"/>
                      <a:pt x="2280" y="365"/>
                      <a:pt x="2219" y="396"/>
                    </a:cubicBezTo>
                    <a:cubicBezTo>
                      <a:pt x="2128" y="517"/>
                      <a:pt x="2006" y="578"/>
                      <a:pt x="1885" y="669"/>
                    </a:cubicBezTo>
                    <a:lnTo>
                      <a:pt x="1824" y="700"/>
                    </a:lnTo>
                    <a:lnTo>
                      <a:pt x="1581" y="882"/>
                    </a:lnTo>
                    <a:lnTo>
                      <a:pt x="1216" y="1125"/>
                    </a:lnTo>
                    <a:lnTo>
                      <a:pt x="851" y="1368"/>
                    </a:lnTo>
                    <a:cubicBezTo>
                      <a:pt x="790" y="1399"/>
                      <a:pt x="730" y="1429"/>
                      <a:pt x="669" y="1490"/>
                    </a:cubicBezTo>
                    <a:cubicBezTo>
                      <a:pt x="578" y="1551"/>
                      <a:pt x="456" y="1612"/>
                      <a:pt x="334" y="1642"/>
                    </a:cubicBezTo>
                    <a:cubicBezTo>
                      <a:pt x="319" y="1657"/>
                      <a:pt x="304" y="1665"/>
                      <a:pt x="289" y="1665"/>
                    </a:cubicBezTo>
                    <a:cubicBezTo>
                      <a:pt x="274" y="1665"/>
                      <a:pt x="258" y="1657"/>
                      <a:pt x="243" y="1642"/>
                    </a:cubicBezTo>
                    <a:cubicBezTo>
                      <a:pt x="222" y="1637"/>
                      <a:pt x="202" y="1634"/>
                      <a:pt x="184" y="1634"/>
                    </a:cubicBezTo>
                    <a:cubicBezTo>
                      <a:pt x="93" y="1634"/>
                      <a:pt x="30" y="1693"/>
                      <a:pt x="30" y="1794"/>
                    </a:cubicBezTo>
                    <a:cubicBezTo>
                      <a:pt x="0" y="1824"/>
                      <a:pt x="0" y="1855"/>
                      <a:pt x="61" y="1915"/>
                    </a:cubicBezTo>
                    <a:cubicBezTo>
                      <a:pt x="61" y="1946"/>
                      <a:pt x="91" y="1976"/>
                      <a:pt x="152" y="2007"/>
                    </a:cubicBezTo>
                    <a:cubicBezTo>
                      <a:pt x="182" y="2037"/>
                      <a:pt x="213" y="2037"/>
                      <a:pt x="243" y="2067"/>
                    </a:cubicBezTo>
                    <a:cubicBezTo>
                      <a:pt x="334" y="2067"/>
                      <a:pt x="456" y="2067"/>
                      <a:pt x="517" y="2007"/>
                    </a:cubicBezTo>
                    <a:cubicBezTo>
                      <a:pt x="578" y="1946"/>
                      <a:pt x="699" y="1946"/>
                      <a:pt x="730" y="1915"/>
                    </a:cubicBezTo>
                    <a:cubicBezTo>
                      <a:pt x="821" y="1824"/>
                      <a:pt x="942" y="1733"/>
                      <a:pt x="1034" y="1672"/>
                    </a:cubicBezTo>
                    <a:lnTo>
                      <a:pt x="1155" y="1581"/>
                    </a:lnTo>
                    <a:cubicBezTo>
                      <a:pt x="1277" y="1490"/>
                      <a:pt x="1398" y="1399"/>
                      <a:pt x="1489" y="1308"/>
                    </a:cubicBezTo>
                    <a:cubicBezTo>
                      <a:pt x="1611" y="1216"/>
                      <a:pt x="1763" y="1064"/>
                      <a:pt x="1824" y="1004"/>
                    </a:cubicBezTo>
                    <a:cubicBezTo>
                      <a:pt x="1854" y="973"/>
                      <a:pt x="1945" y="912"/>
                      <a:pt x="1976" y="882"/>
                    </a:cubicBezTo>
                    <a:cubicBezTo>
                      <a:pt x="2097" y="760"/>
                      <a:pt x="2219" y="639"/>
                      <a:pt x="2371" y="548"/>
                    </a:cubicBezTo>
                    <a:cubicBezTo>
                      <a:pt x="2432" y="517"/>
                      <a:pt x="2462" y="487"/>
                      <a:pt x="2523" y="426"/>
                    </a:cubicBezTo>
                    <a:lnTo>
                      <a:pt x="2766" y="213"/>
                    </a:lnTo>
                    <a:cubicBezTo>
                      <a:pt x="2796" y="183"/>
                      <a:pt x="2827" y="122"/>
                      <a:pt x="2857" y="92"/>
                    </a:cubicBezTo>
                    <a:lnTo>
                      <a:pt x="2857" y="31"/>
                    </a:lnTo>
                    <a:lnTo>
                      <a:pt x="282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0" name="Google Shape;918;p25"/>
              <p:cNvSpPr/>
              <p:nvPr/>
            </p:nvSpPr>
            <p:spPr>
              <a:xfrm>
                <a:off x="2903172" y="2749814"/>
                <a:ext cx="74688" cy="52272"/>
              </a:xfrm>
              <a:custGeom>
                <a:avLst/>
                <a:gdLst/>
                <a:ahLst/>
                <a:cxnLst/>
                <a:rect l="l" t="t" r="r" b="b"/>
                <a:pathLst>
                  <a:path w="3102" h="2171" extrusionOk="0">
                    <a:moveTo>
                      <a:pt x="3040" y="1"/>
                    </a:moveTo>
                    <a:cubicBezTo>
                      <a:pt x="3010" y="31"/>
                      <a:pt x="2980" y="61"/>
                      <a:pt x="2949" y="61"/>
                    </a:cubicBezTo>
                    <a:lnTo>
                      <a:pt x="2584" y="274"/>
                    </a:lnTo>
                    <a:cubicBezTo>
                      <a:pt x="2524" y="305"/>
                      <a:pt x="2463" y="335"/>
                      <a:pt x="2402" y="396"/>
                    </a:cubicBezTo>
                    <a:cubicBezTo>
                      <a:pt x="2280" y="487"/>
                      <a:pt x="2159" y="578"/>
                      <a:pt x="2037" y="669"/>
                    </a:cubicBezTo>
                    <a:lnTo>
                      <a:pt x="1977" y="700"/>
                    </a:lnTo>
                    <a:lnTo>
                      <a:pt x="1703" y="882"/>
                    </a:lnTo>
                    <a:lnTo>
                      <a:pt x="1308" y="1156"/>
                    </a:lnTo>
                    <a:lnTo>
                      <a:pt x="913" y="1399"/>
                    </a:lnTo>
                    <a:cubicBezTo>
                      <a:pt x="852" y="1429"/>
                      <a:pt x="791" y="1490"/>
                      <a:pt x="730" y="1551"/>
                    </a:cubicBezTo>
                    <a:cubicBezTo>
                      <a:pt x="609" y="1612"/>
                      <a:pt x="487" y="1703"/>
                      <a:pt x="335" y="1733"/>
                    </a:cubicBezTo>
                    <a:cubicBezTo>
                      <a:pt x="305" y="1764"/>
                      <a:pt x="274" y="1764"/>
                      <a:pt x="244" y="1764"/>
                    </a:cubicBezTo>
                    <a:cubicBezTo>
                      <a:pt x="224" y="1750"/>
                      <a:pt x="203" y="1744"/>
                      <a:pt x="181" y="1744"/>
                    </a:cubicBezTo>
                    <a:cubicBezTo>
                      <a:pt x="105" y="1744"/>
                      <a:pt x="31" y="1821"/>
                      <a:pt x="31" y="1915"/>
                    </a:cubicBezTo>
                    <a:cubicBezTo>
                      <a:pt x="1" y="1946"/>
                      <a:pt x="1" y="2007"/>
                      <a:pt x="31" y="2037"/>
                    </a:cubicBezTo>
                    <a:cubicBezTo>
                      <a:pt x="62" y="2067"/>
                      <a:pt x="92" y="2098"/>
                      <a:pt x="153" y="2128"/>
                    </a:cubicBezTo>
                    <a:cubicBezTo>
                      <a:pt x="183" y="2159"/>
                      <a:pt x="214" y="2159"/>
                      <a:pt x="274" y="2159"/>
                    </a:cubicBezTo>
                    <a:cubicBezTo>
                      <a:pt x="299" y="2167"/>
                      <a:pt x="323" y="2171"/>
                      <a:pt x="348" y="2171"/>
                    </a:cubicBezTo>
                    <a:cubicBezTo>
                      <a:pt x="414" y="2171"/>
                      <a:pt x="481" y="2142"/>
                      <a:pt x="548" y="2098"/>
                    </a:cubicBezTo>
                    <a:cubicBezTo>
                      <a:pt x="609" y="2067"/>
                      <a:pt x="700" y="2037"/>
                      <a:pt x="761" y="1976"/>
                    </a:cubicBezTo>
                    <a:cubicBezTo>
                      <a:pt x="882" y="1885"/>
                      <a:pt x="1004" y="1794"/>
                      <a:pt x="1125" y="1703"/>
                    </a:cubicBezTo>
                    <a:lnTo>
                      <a:pt x="1247" y="1612"/>
                    </a:lnTo>
                    <a:cubicBezTo>
                      <a:pt x="1369" y="1520"/>
                      <a:pt x="1490" y="1429"/>
                      <a:pt x="1612" y="1338"/>
                    </a:cubicBezTo>
                    <a:cubicBezTo>
                      <a:pt x="1733" y="1247"/>
                      <a:pt x="1885" y="1095"/>
                      <a:pt x="1946" y="1034"/>
                    </a:cubicBezTo>
                    <a:cubicBezTo>
                      <a:pt x="2007" y="973"/>
                      <a:pt x="2098" y="943"/>
                      <a:pt x="2159" y="882"/>
                    </a:cubicBezTo>
                    <a:cubicBezTo>
                      <a:pt x="2280" y="760"/>
                      <a:pt x="2402" y="639"/>
                      <a:pt x="2554" y="548"/>
                    </a:cubicBezTo>
                    <a:cubicBezTo>
                      <a:pt x="2615" y="517"/>
                      <a:pt x="2676" y="487"/>
                      <a:pt x="2706" y="426"/>
                    </a:cubicBezTo>
                    <a:lnTo>
                      <a:pt x="2980" y="213"/>
                    </a:lnTo>
                    <a:cubicBezTo>
                      <a:pt x="3040" y="153"/>
                      <a:pt x="3071" y="122"/>
                      <a:pt x="3101" y="61"/>
                    </a:cubicBezTo>
                    <a:lnTo>
                      <a:pt x="3101" y="31"/>
                    </a:lnTo>
                    <a:cubicBezTo>
                      <a:pt x="3101" y="1"/>
                      <a:pt x="3101" y="1"/>
                      <a:pt x="3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1" name="Google Shape;919;p25"/>
              <p:cNvSpPr/>
              <p:nvPr/>
            </p:nvSpPr>
            <p:spPr>
              <a:xfrm>
                <a:off x="2909022" y="2763394"/>
                <a:ext cx="85668" cy="59640"/>
              </a:xfrm>
              <a:custGeom>
                <a:avLst/>
                <a:gdLst/>
                <a:ahLst/>
                <a:cxnLst/>
                <a:rect l="l" t="t" r="r" b="b"/>
                <a:pathLst>
                  <a:path w="3558" h="2477" extrusionOk="0">
                    <a:moveTo>
                      <a:pt x="3502" y="1"/>
                    </a:moveTo>
                    <a:cubicBezTo>
                      <a:pt x="3496" y="1"/>
                      <a:pt x="3486" y="4"/>
                      <a:pt x="3466" y="14"/>
                    </a:cubicBezTo>
                    <a:cubicBezTo>
                      <a:pt x="3436" y="44"/>
                      <a:pt x="3375" y="75"/>
                      <a:pt x="3344" y="105"/>
                    </a:cubicBezTo>
                    <a:lnTo>
                      <a:pt x="2980" y="348"/>
                    </a:lnTo>
                    <a:cubicBezTo>
                      <a:pt x="2889" y="379"/>
                      <a:pt x="2828" y="409"/>
                      <a:pt x="2767" y="470"/>
                    </a:cubicBezTo>
                    <a:cubicBezTo>
                      <a:pt x="2615" y="592"/>
                      <a:pt x="2463" y="713"/>
                      <a:pt x="2311" y="804"/>
                    </a:cubicBezTo>
                    <a:lnTo>
                      <a:pt x="2250" y="835"/>
                    </a:lnTo>
                    <a:lnTo>
                      <a:pt x="1946" y="1048"/>
                    </a:lnTo>
                    <a:lnTo>
                      <a:pt x="1490" y="1351"/>
                    </a:lnTo>
                    <a:lnTo>
                      <a:pt x="1065" y="1655"/>
                    </a:lnTo>
                    <a:cubicBezTo>
                      <a:pt x="1004" y="1686"/>
                      <a:pt x="913" y="1747"/>
                      <a:pt x="852" y="1777"/>
                    </a:cubicBezTo>
                    <a:cubicBezTo>
                      <a:pt x="700" y="1899"/>
                      <a:pt x="578" y="1959"/>
                      <a:pt x="426" y="2020"/>
                    </a:cubicBezTo>
                    <a:cubicBezTo>
                      <a:pt x="396" y="2020"/>
                      <a:pt x="366" y="2051"/>
                      <a:pt x="305" y="2051"/>
                    </a:cubicBezTo>
                    <a:cubicBezTo>
                      <a:pt x="279" y="2038"/>
                      <a:pt x="253" y="2032"/>
                      <a:pt x="228" y="2032"/>
                    </a:cubicBezTo>
                    <a:cubicBezTo>
                      <a:pt x="136" y="2032"/>
                      <a:pt x="55" y="2113"/>
                      <a:pt x="31" y="2233"/>
                    </a:cubicBezTo>
                    <a:cubicBezTo>
                      <a:pt x="1" y="2233"/>
                      <a:pt x="1" y="2263"/>
                      <a:pt x="31" y="2324"/>
                    </a:cubicBezTo>
                    <a:cubicBezTo>
                      <a:pt x="62" y="2355"/>
                      <a:pt x="92" y="2415"/>
                      <a:pt x="153" y="2446"/>
                    </a:cubicBezTo>
                    <a:cubicBezTo>
                      <a:pt x="183" y="2446"/>
                      <a:pt x="214" y="2446"/>
                      <a:pt x="275" y="2476"/>
                    </a:cubicBezTo>
                    <a:cubicBezTo>
                      <a:pt x="396" y="2476"/>
                      <a:pt x="487" y="2446"/>
                      <a:pt x="609" y="2385"/>
                    </a:cubicBezTo>
                    <a:cubicBezTo>
                      <a:pt x="700" y="2355"/>
                      <a:pt x="761" y="2294"/>
                      <a:pt x="852" y="2233"/>
                    </a:cubicBezTo>
                    <a:cubicBezTo>
                      <a:pt x="974" y="2142"/>
                      <a:pt x="1126" y="2051"/>
                      <a:pt x="1278" y="1959"/>
                    </a:cubicBezTo>
                    <a:lnTo>
                      <a:pt x="1399" y="1838"/>
                    </a:lnTo>
                    <a:cubicBezTo>
                      <a:pt x="1551" y="1747"/>
                      <a:pt x="1734" y="1625"/>
                      <a:pt x="1855" y="1534"/>
                    </a:cubicBezTo>
                    <a:cubicBezTo>
                      <a:pt x="1946" y="1412"/>
                      <a:pt x="2098" y="1291"/>
                      <a:pt x="2220" y="1169"/>
                    </a:cubicBezTo>
                    <a:cubicBezTo>
                      <a:pt x="2281" y="1108"/>
                      <a:pt x="2372" y="1078"/>
                      <a:pt x="2433" y="1017"/>
                    </a:cubicBezTo>
                    <a:cubicBezTo>
                      <a:pt x="2585" y="865"/>
                      <a:pt x="2737" y="744"/>
                      <a:pt x="2919" y="622"/>
                    </a:cubicBezTo>
                    <a:cubicBezTo>
                      <a:pt x="2980" y="592"/>
                      <a:pt x="3041" y="561"/>
                      <a:pt x="3071" y="500"/>
                    </a:cubicBezTo>
                    <a:lnTo>
                      <a:pt x="3405" y="227"/>
                    </a:lnTo>
                    <a:cubicBezTo>
                      <a:pt x="3436" y="166"/>
                      <a:pt x="3496" y="136"/>
                      <a:pt x="3557" y="75"/>
                    </a:cubicBezTo>
                    <a:cubicBezTo>
                      <a:pt x="3557" y="75"/>
                      <a:pt x="3557" y="44"/>
                      <a:pt x="3557" y="44"/>
                    </a:cubicBezTo>
                    <a:lnTo>
                      <a:pt x="3527" y="14"/>
                    </a:lnTo>
                    <a:cubicBezTo>
                      <a:pt x="3507" y="14"/>
                      <a:pt x="3513" y="1"/>
                      <a:pt x="3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2" name="Google Shape;920;p25"/>
              <p:cNvSpPr/>
              <p:nvPr/>
            </p:nvSpPr>
            <p:spPr>
              <a:xfrm>
                <a:off x="2927321" y="2790794"/>
                <a:ext cx="78348" cy="51983"/>
              </a:xfrm>
              <a:custGeom>
                <a:avLst/>
                <a:gdLst/>
                <a:ahLst/>
                <a:cxnLst/>
                <a:rect l="l" t="t" r="r" b="b"/>
                <a:pathLst>
                  <a:path w="3254" h="2159" extrusionOk="0">
                    <a:moveTo>
                      <a:pt x="3192" y="1"/>
                    </a:moveTo>
                    <a:cubicBezTo>
                      <a:pt x="3162" y="31"/>
                      <a:pt x="3101" y="62"/>
                      <a:pt x="3071" y="92"/>
                    </a:cubicBezTo>
                    <a:lnTo>
                      <a:pt x="2676" y="274"/>
                    </a:lnTo>
                    <a:cubicBezTo>
                      <a:pt x="2615" y="305"/>
                      <a:pt x="2554" y="335"/>
                      <a:pt x="2493" y="396"/>
                    </a:cubicBezTo>
                    <a:cubicBezTo>
                      <a:pt x="2372" y="487"/>
                      <a:pt x="2250" y="578"/>
                      <a:pt x="2098" y="669"/>
                    </a:cubicBezTo>
                    <a:cubicBezTo>
                      <a:pt x="2068" y="669"/>
                      <a:pt x="2037" y="700"/>
                      <a:pt x="2037" y="700"/>
                    </a:cubicBezTo>
                    <a:lnTo>
                      <a:pt x="1764" y="882"/>
                    </a:lnTo>
                    <a:lnTo>
                      <a:pt x="1338" y="1156"/>
                    </a:lnTo>
                    <a:lnTo>
                      <a:pt x="943" y="1399"/>
                    </a:lnTo>
                    <a:cubicBezTo>
                      <a:pt x="882" y="1429"/>
                      <a:pt x="822" y="1490"/>
                      <a:pt x="730" y="1551"/>
                    </a:cubicBezTo>
                    <a:cubicBezTo>
                      <a:pt x="639" y="1612"/>
                      <a:pt x="487" y="1703"/>
                      <a:pt x="366" y="1733"/>
                    </a:cubicBezTo>
                    <a:lnTo>
                      <a:pt x="274" y="1733"/>
                    </a:lnTo>
                    <a:cubicBezTo>
                      <a:pt x="254" y="1728"/>
                      <a:pt x="234" y="1726"/>
                      <a:pt x="214" y="1726"/>
                    </a:cubicBezTo>
                    <a:cubicBezTo>
                      <a:pt x="116" y="1726"/>
                      <a:pt x="31" y="1789"/>
                      <a:pt x="31" y="1916"/>
                    </a:cubicBezTo>
                    <a:cubicBezTo>
                      <a:pt x="1" y="1916"/>
                      <a:pt x="1" y="1946"/>
                      <a:pt x="31" y="2007"/>
                    </a:cubicBezTo>
                    <a:cubicBezTo>
                      <a:pt x="62" y="2037"/>
                      <a:pt x="92" y="2068"/>
                      <a:pt x="153" y="2098"/>
                    </a:cubicBezTo>
                    <a:cubicBezTo>
                      <a:pt x="183" y="2128"/>
                      <a:pt x="214" y="2128"/>
                      <a:pt x="274" y="2159"/>
                    </a:cubicBezTo>
                    <a:cubicBezTo>
                      <a:pt x="366" y="2159"/>
                      <a:pt x="457" y="2128"/>
                      <a:pt x="548" y="2098"/>
                    </a:cubicBezTo>
                    <a:cubicBezTo>
                      <a:pt x="609" y="2037"/>
                      <a:pt x="700" y="2037"/>
                      <a:pt x="761" y="1976"/>
                    </a:cubicBezTo>
                    <a:cubicBezTo>
                      <a:pt x="882" y="1885"/>
                      <a:pt x="1004" y="1794"/>
                      <a:pt x="1156" y="1703"/>
                    </a:cubicBezTo>
                    <a:lnTo>
                      <a:pt x="1277" y="1612"/>
                    </a:lnTo>
                    <a:cubicBezTo>
                      <a:pt x="1399" y="1521"/>
                      <a:pt x="1521" y="1429"/>
                      <a:pt x="1642" y="1338"/>
                    </a:cubicBezTo>
                    <a:cubicBezTo>
                      <a:pt x="1794" y="1247"/>
                      <a:pt x="1916" y="1125"/>
                      <a:pt x="2037" y="1034"/>
                    </a:cubicBezTo>
                    <a:cubicBezTo>
                      <a:pt x="2098" y="973"/>
                      <a:pt x="2159" y="943"/>
                      <a:pt x="2220" y="882"/>
                    </a:cubicBezTo>
                    <a:cubicBezTo>
                      <a:pt x="2372" y="761"/>
                      <a:pt x="2493" y="669"/>
                      <a:pt x="2645" y="548"/>
                    </a:cubicBezTo>
                    <a:cubicBezTo>
                      <a:pt x="2706" y="517"/>
                      <a:pt x="2767" y="487"/>
                      <a:pt x="2828" y="426"/>
                    </a:cubicBezTo>
                    <a:lnTo>
                      <a:pt x="3132" y="213"/>
                    </a:lnTo>
                    <a:cubicBezTo>
                      <a:pt x="3162" y="153"/>
                      <a:pt x="3223" y="122"/>
                      <a:pt x="3253" y="92"/>
                    </a:cubicBezTo>
                    <a:lnTo>
                      <a:pt x="3253" y="31"/>
                    </a:lnTo>
                    <a:cubicBezTo>
                      <a:pt x="3223" y="31"/>
                      <a:pt x="3223" y="1"/>
                      <a:pt x="32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3" name="Google Shape;921;p25"/>
              <p:cNvSpPr/>
              <p:nvPr/>
            </p:nvSpPr>
            <p:spPr>
              <a:xfrm>
                <a:off x="3056136" y="2849351"/>
                <a:ext cx="69560" cy="47168"/>
              </a:xfrm>
              <a:custGeom>
                <a:avLst/>
                <a:gdLst/>
                <a:ahLst/>
                <a:cxnLst/>
                <a:rect l="l" t="t" r="r" b="b"/>
                <a:pathLst>
                  <a:path w="2889" h="1959" extrusionOk="0">
                    <a:moveTo>
                      <a:pt x="2827" y="0"/>
                    </a:moveTo>
                    <a:cubicBezTo>
                      <a:pt x="2797" y="31"/>
                      <a:pt x="2767" y="61"/>
                      <a:pt x="2736" y="92"/>
                    </a:cubicBezTo>
                    <a:lnTo>
                      <a:pt x="2402" y="274"/>
                    </a:lnTo>
                    <a:cubicBezTo>
                      <a:pt x="2341" y="304"/>
                      <a:pt x="2280" y="335"/>
                      <a:pt x="2250" y="365"/>
                    </a:cubicBezTo>
                    <a:cubicBezTo>
                      <a:pt x="2128" y="456"/>
                      <a:pt x="2007" y="548"/>
                      <a:pt x="1885" y="608"/>
                    </a:cubicBezTo>
                    <a:lnTo>
                      <a:pt x="1824" y="669"/>
                    </a:lnTo>
                    <a:lnTo>
                      <a:pt x="1581" y="821"/>
                    </a:lnTo>
                    <a:lnTo>
                      <a:pt x="1216" y="1064"/>
                    </a:lnTo>
                    <a:lnTo>
                      <a:pt x="852" y="1277"/>
                    </a:lnTo>
                    <a:cubicBezTo>
                      <a:pt x="791" y="1307"/>
                      <a:pt x="730" y="1338"/>
                      <a:pt x="669" y="1368"/>
                    </a:cubicBezTo>
                    <a:cubicBezTo>
                      <a:pt x="578" y="1459"/>
                      <a:pt x="456" y="1520"/>
                      <a:pt x="335" y="1551"/>
                    </a:cubicBezTo>
                    <a:lnTo>
                      <a:pt x="244" y="1551"/>
                    </a:lnTo>
                    <a:cubicBezTo>
                      <a:pt x="211" y="1534"/>
                      <a:pt x="179" y="1527"/>
                      <a:pt x="148" y="1527"/>
                    </a:cubicBezTo>
                    <a:cubicBezTo>
                      <a:pt x="66" y="1527"/>
                      <a:pt x="0" y="1583"/>
                      <a:pt x="0" y="1672"/>
                    </a:cubicBezTo>
                    <a:cubicBezTo>
                      <a:pt x="0" y="1703"/>
                      <a:pt x="0" y="1733"/>
                      <a:pt x="31" y="1794"/>
                    </a:cubicBezTo>
                    <a:cubicBezTo>
                      <a:pt x="61" y="1824"/>
                      <a:pt x="92" y="1855"/>
                      <a:pt x="122" y="1885"/>
                    </a:cubicBezTo>
                    <a:cubicBezTo>
                      <a:pt x="152" y="1915"/>
                      <a:pt x="183" y="1915"/>
                      <a:pt x="244" y="1946"/>
                    </a:cubicBezTo>
                    <a:cubicBezTo>
                      <a:pt x="270" y="1955"/>
                      <a:pt x="297" y="1958"/>
                      <a:pt x="324" y="1958"/>
                    </a:cubicBezTo>
                    <a:cubicBezTo>
                      <a:pt x="388" y="1958"/>
                      <a:pt x="453" y="1937"/>
                      <a:pt x="517" y="1915"/>
                    </a:cubicBezTo>
                    <a:cubicBezTo>
                      <a:pt x="578" y="1855"/>
                      <a:pt x="669" y="1855"/>
                      <a:pt x="700" y="1824"/>
                    </a:cubicBezTo>
                    <a:cubicBezTo>
                      <a:pt x="821" y="1733"/>
                      <a:pt x="912" y="1672"/>
                      <a:pt x="1034" y="1611"/>
                    </a:cubicBezTo>
                    <a:lnTo>
                      <a:pt x="1156" y="1520"/>
                    </a:lnTo>
                    <a:cubicBezTo>
                      <a:pt x="1277" y="1429"/>
                      <a:pt x="1399" y="1368"/>
                      <a:pt x="1490" y="1277"/>
                    </a:cubicBezTo>
                    <a:cubicBezTo>
                      <a:pt x="1611" y="1186"/>
                      <a:pt x="1703" y="1064"/>
                      <a:pt x="1824" y="973"/>
                    </a:cubicBezTo>
                    <a:cubicBezTo>
                      <a:pt x="1885" y="943"/>
                      <a:pt x="1946" y="912"/>
                      <a:pt x="2007" y="851"/>
                    </a:cubicBezTo>
                    <a:cubicBezTo>
                      <a:pt x="2128" y="730"/>
                      <a:pt x="2250" y="639"/>
                      <a:pt x="2371" y="548"/>
                    </a:cubicBezTo>
                    <a:cubicBezTo>
                      <a:pt x="2432" y="517"/>
                      <a:pt x="2493" y="487"/>
                      <a:pt x="2523" y="426"/>
                    </a:cubicBezTo>
                    <a:lnTo>
                      <a:pt x="2767" y="213"/>
                    </a:lnTo>
                    <a:cubicBezTo>
                      <a:pt x="2827" y="183"/>
                      <a:pt x="2858" y="152"/>
                      <a:pt x="2888" y="92"/>
                    </a:cubicBezTo>
                    <a:cubicBezTo>
                      <a:pt x="2888" y="92"/>
                      <a:pt x="2888" y="61"/>
                      <a:pt x="2888" y="61"/>
                    </a:cubicBezTo>
                    <a:lnTo>
                      <a:pt x="2888" y="31"/>
                    </a:lnTo>
                    <a:cubicBezTo>
                      <a:pt x="2858" y="31"/>
                      <a:pt x="2858" y="0"/>
                      <a:pt x="28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4" name="Google Shape;922;p25"/>
              <p:cNvSpPr/>
              <p:nvPr/>
            </p:nvSpPr>
            <p:spPr>
              <a:xfrm>
                <a:off x="3059073" y="2864905"/>
                <a:ext cx="87835" cy="53548"/>
              </a:xfrm>
              <a:custGeom>
                <a:avLst/>
                <a:gdLst/>
                <a:ahLst/>
                <a:cxnLst/>
                <a:rect l="l" t="t" r="r" b="b"/>
                <a:pathLst>
                  <a:path w="3648" h="2224" extrusionOk="0">
                    <a:moveTo>
                      <a:pt x="3617" y="0"/>
                    </a:moveTo>
                    <a:cubicBezTo>
                      <a:pt x="3610" y="0"/>
                      <a:pt x="3602" y="8"/>
                      <a:pt x="3587" y="23"/>
                    </a:cubicBezTo>
                    <a:cubicBezTo>
                      <a:pt x="3556" y="23"/>
                      <a:pt x="3496" y="84"/>
                      <a:pt x="3465" y="84"/>
                    </a:cubicBezTo>
                    <a:lnTo>
                      <a:pt x="3070" y="297"/>
                    </a:lnTo>
                    <a:cubicBezTo>
                      <a:pt x="2979" y="327"/>
                      <a:pt x="2918" y="388"/>
                      <a:pt x="2827" y="449"/>
                    </a:cubicBezTo>
                    <a:cubicBezTo>
                      <a:pt x="2705" y="540"/>
                      <a:pt x="2553" y="631"/>
                      <a:pt x="2401" y="722"/>
                    </a:cubicBezTo>
                    <a:lnTo>
                      <a:pt x="2341" y="753"/>
                    </a:lnTo>
                    <a:lnTo>
                      <a:pt x="2006" y="935"/>
                    </a:lnTo>
                    <a:lnTo>
                      <a:pt x="1520" y="1209"/>
                    </a:lnTo>
                    <a:lnTo>
                      <a:pt x="1094" y="1482"/>
                    </a:lnTo>
                    <a:cubicBezTo>
                      <a:pt x="1003" y="1512"/>
                      <a:pt x="942" y="1543"/>
                      <a:pt x="851" y="1604"/>
                    </a:cubicBezTo>
                    <a:cubicBezTo>
                      <a:pt x="730" y="1695"/>
                      <a:pt x="578" y="1756"/>
                      <a:pt x="426" y="1786"/>
                    </a:cubicBezTo>
                    <a:lnTo>
                      <a:pt x="334" y="1786"/>
                    </a:lnTo>
                    <a:cubicBezTo>
                      <a:pt x="314" y="1781"/>
                      <a:pt x="292" y="1778"/>
                      <a:pt x="270" y="1778"/>
                    </a:cubicBezTo>
                    <a:cubicBezTo>
                      <a:pt x="164" y="1778"/>
                      <a:pt x="56" y="1837"/>
                      <a:pt x="30" y="1938"/>
                    </a:cubicBezTo>
                    <a:cubicBezTo>
                      <a:pt x="0" y="1968"/>
                      <a:pt x="0" y="1999"/>
                      <a:pt x="30" y="2060"/>
                    </a:cubicBezTo>
                    <a:cubicBezTo>
                      <a:pt x="61" y="2090"/>
                      <a:pt x="91" y="2151"/>
                      <a:pt x="122" y="2181"/>
                    </a:cubicBezTo>
                    <a:cubicBezTo>
                      <a:pt x="182" y="2181"/>
                      <a:pt x="213" y="2212"/>
                      <a:pt x="243" y="2212"/>
                    </a:cubicBezTo>
                    <a:cubicBezTo>
                      <a:pt x="276" y="2220"/>
                      <a:pt x="308" y="2223"/>
                      <a:pt x="340" y="2223"/>
                    </a:cubicBezTo>
                    <a:cubicBezTo>
                      <a:pt x="428" y="2223"/>
                      <a:pt x="511" y="2195"/>
                      <a:pt x="578" y="2151"/>
                    </a:cubicBezTo>
                    <a:cubicBezTo>
                      <a:pt x="669" y="2120"/>
                      <a:pt x="760" y="2120"/>
                      <a:pt x="851" y="2060"/>
                    </a:cubicBezTo>
                    <a:cubicBezTo>
                      <a:pt x="973" y="1968"/>
                      <a:pt x="1125" y="1877"/>
                      <a:pt x="1277" y="1816"/>
                    </a:cubicBezTo>
                    <a:lnTo>
                      <a:pt x="1398" y="1725"/>
                    </a:lnTo>
                    <a:cubicBezTo>
                      <a:pt x="1550" y="1634"/>
                      <a:pt x="1733" y="1543"/>
                      <a:pt x="1854" y="1421"/>
                    </a:cubicBezTo>
                    <a:cubicBezTo>
                      <a:pt x="2006" y="1330"/>
                      <a:pt x="2128" y="1209"/>
                      <a:pt x="2280" y="1117"/>
                    </a:cubicBezTo>
                    <a:cubicBezTo>
                      <a:pt x="2341" y="1057"/>
                      <a:pt x="2432" y="1026"/>
                      <a:pt x="2493" y="965"/>
                    </a:cubicBezTo>
                    <a:cubicBezTo>
                      <a:pt x="2645" y="844"/>
                      <a:pt x="2827" y="722"/>
                      <a:pt x="2979" y="631"/>
                    </a:cubicBezTo>
                    <a:cubicBezTo>
                      <a:pt x="3070" y="570"/>
                      <a:pt x="3131" y="540"/>
                      <a:pt x="3161" y="479"/>
                    </a:cubicBezTo>
                    <a:lnTo>
                      <a:pt x="3496" y="236"/>
                    </a:lnTo>
                    <a:cubicBezTo>
                      <a:pt x="3556" y="205"/>
                      <a:pt x="3617" y="145"/>
                      <a:pt x="3648" y="114"/>
                    </a:cubicBezTo>
                    <a:cubicBezTo>
                      <a:pt x="3648" y="84"/>
                      <a:pt x="3648" y="84"/>
                      <a:pt x="3648" y="53"/>
                    </a:cubicBezTo>
                    <a:lnTo>
                      <a:pt x="3648" y="23"/>
                    </a:lnTo>
                    <a:cubicBezTo>
                      <a:pt x="3632" y="8"/>
                      <a:pt x="3625" y="0"/>
                      <a:pt x="36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5" name="Google Shape;923;p25"/>
              <p:cNvSpPr/>
              <p:nvPr/>
            </p:nvSpPr>
            <p:spPr>
              <a:xfrm>
                <a:off x="3075157" y="2886671"/>
                <a:ext cx="82730" cy="53741"/>
              </a:xfrm>
              <a:custGeom>
                <a:avLst/>
                <a:gdLst/>
                <a:ahLst/>
                <a:cxnLst/>
                <a:rect l="l" t="t" r="r" b="b"/>
                <a:pathLst>
                  <a:path w="3436" h="2232" extrusionOk="0">
                    <a:moveTo>
                      <a:pt x="3344" y="1"/>
                    </a:moveTo>
                    <a:cubicBezTo>
                      <a:pt x="3314" y="31"/>
                      <a:pt x="3284" y="61"/>
                      <a:pt x="3223" y="92"/>
                    </a:cubicBezTo>
                    <a:lnTo>
                      <a:pt x="2858" y="274"/>
                    </a:lnTo>
                    <a:cubicBezTo>
                      <a:pt x="2767" y="335"/>
                      <a:pt x="2706" y="365"/>
                      <a:pt x="2645" y="426"/>
                    </a:cubicBezTo>
                    <a:cubicBezTo>
                      <a:pt x="2524" y="517"/>
                      <a:pt x="2372" y="608"/>
                      <a:pt x="2220" y="700"/>
                    </a:cubicBezTo>
                    <a:lnTo>
                      <a:pt x="2159" y="730"/>
                    </a:lnTo>
                    <a:lnTo>
                      <a:pt x="1855" y="912"/>
                    </a:lnTo>
                    <a:lnTo>
                      <a:pt x="1429" y="1186"/>
                    </a:lnTo>
                    <a:lnTo>
                      <a:pt x="1004" y="1429"/>
                    </a:lnTo>
                    <a:cubicBezTo>
                      <a:pt x="943" y="1490"/>
                      <a:pt x="852" y="1520"/>
                      <a:pt x="791" y="1581"/>
                    </a:cubicBezTo>
                    <a:cubicBezTo>
                      <a:pt x="669" y="1672"/>
                      <a:pt x="518" y="1733"/>
                      <a:pt x="396" y="1794"/>
                    </a:cubicBezTo>
                    <a:cubicBezTo>
                      <a:pt x="376" y="1794"/>
                      <a:pt x="342" y="1807"/>
                      <a:pt x="313" y="1807"/>
                    </a:cubicBezTo>
                    <a:cubicBezTo>
                      <a:pt x="298" y="1807"/>
                      <a:pt x="284" y="1804"/>
                      <a:pt x="274" y="1794"/>
                    </a:cubicBezTo>
                    <a:cubicBezTo>
                      <a:pt x="258" y="1790"/>
                      <a:pt x="242" y="1788"/>
                      <a:pt x="227" y="1788"/>
                    </a:cubicBezTo>
                    <a:cubicBezTo>
                      <a:pt x="123" y="1788"/>
                      <a:pt x="31" y="1871"/>
                      <a:pt x="31" y="1976"/>
                    </a:cubicBezTo>
                    <a:cubicBezTo>
                      <a:pt x="1" y="2007"/>
                      <a:pt x="1" y="2037"/>
                      <a:pt x="31" y="2067"/>
                    </a:cubicBezTo>
                    <a:cubicBezTo>
                      <a:pt x="31" y="2128"/>
                      <a:pt x="92" y="2159"/>
                      <a:pt x="122" y="2189"/>
                    </a:cubicBezTo>
                    <a:cubicBezTo>
                      <a:pt x="153" y="2219"/>
                      <a:pt x="214" y="2219"/>
                      <a:pt x="244" y="2219"/>
                    </a:cubicBezTo>
                    <a:cubicBezTo>
                      <a:pt x="277" y="2228"/>
                      <a:pt x="307" y="2231"/>
                      <a:pt x="336" y="2231"/>
                    </a:cubicBezTo>
                    <a:cubicBezTo>
                      <a:pt x="414" y="2231"/>
                      <a:pt x="481" y="2203"/>
                      <a:pt x="548" y="2159"/>
                    </a:cubicBezTo>
                    <a:cubicBezTo>
                      <a:pt x="609" y="2128"/>
                      <a:pt x="730" y="2098"/>
                      <a:pt x="821" y="2037"/>
                    </a:cubicBezTo>
                    <a:cubicBezTo>
                      <a:pt x="943" y="1915"/>
                      <a:pt x="1065" y="1824"/>
                      <a:pt x="1186" y="1764"/>
                    </a:cubicBezTo>
                    <a:cubicBezTo>
                      <a:pt x="1247" y="1733"/>
                      <a:pt x="1277" y="1703"/>
                      <a:pt x="1338" y="1672"/>
                    </a:cubicBezTo>
                    <a:lnTo>
                      <a:pt x="1733" y="1368"/>
                    </a:lnTo>
                    <a:cubicBezTo>
                      <a:pt x="1855" y="1277"/>
                      <a:pt x="1977" y="1156"/>
                      <a:pt x="2128" y="1064"/>
                    </a:cubicBezTo>
                    <a:cubicBezTo>
                      <a:pt x="2189" y="1004"/>
                      <a:pt x="2250" y="973"/>
                      <a:pt x="2341" y="912"/>
                    </a:cubicBezTo>
                    <a:cubicBezTo>
                      <a:pt x="2463" y="791"/>
                      <a:pt x="2645" y="669"/>
                      <a:pt x="2797" y="578"/>
                    </a:cubicBezTo>
                    <a:cubicBezTo>
                      <a:pt x="2858" y="548"/>
                      <a:pt x="2919" y="487"/>
                      <a:pt x="2980" y="456"/>
                    </a:cubicBezTo>
                    <a:lnTo>
                      <a:pt x="3284" y="213"/>
                    </a:lnTo>
                    <a:cubicBezTo>
                      <a:pt x="3344" y="183"/>
                      <a:pt x="3435" y="92"/>
                      <a:pt x="3435" y="92"/>
                    </a:cubicBezTo>
                    <a:cubicBezTo>
                      <a:pt x="3435" y="92"/>
                      <a:pt x="3435" y="61"/>
                      <a:pt x="3435" y="31"/>
                    </a:cubicBezTo>
                    <a:lnTo>
                      <a:pt x="34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6" name="Google Shape;924;p25"/>
              <p:cNvSpPr/>
              <p:nvPr/>
            </p:nvSpPr>
            <p:spPr>
              <a:xfrm>
                <a:off x="2903172" y="2951801"/>
                <a:ext cx="71029" cy="52730"/>
              </a:xfrm>
              <a:custGeom>
                <a:avLst/>
                <a:gdLst/>
                <a:ahLst/>
                <a:cxnLst/>
                <a:rect l="l" t="t" r="r" b="b"/>
                <a:pathLst>
                  <a:path w="2950" h="2190" extrusionOk="0">
                    <a:moveTo>
                      <a:pt x="2888" y="1"/>
                    </a:moveTo>
                    <a:cubicBezTo>
                      <a:pt x="2858" y="31"/>
                      <a:pt x="2797" y="62"/>
                      <a:pt x="2767" y="92"/>
                    </a:cubicBezTo>
                    <a:lnTo>
                      <a:pt x="2432" y="305"/>
                    </a:lnTo>
                    <a:cubicBezTo>
                      <a:pt x="2372" y="335"/>
                      <a:pt x="2341" y="366"/>
                      <a:pt x="2280" y="426"/>
                    </a:cubicBezTo>
                    <a:cubicBezTo>
                      <a:pt x="2159" y="548"/>
                      <a:pt x="2037" y="639"/>
                      <a:pt x="1916" y="700"/>
                    </a:cubicBezTo>
                    <a:lnTo>
                      <a:pt x="1855" y="761"/>
                    </a:lnTo>
                    <a:lnTo>
                      <a:pt x="1612" y="943"/>
                    </a:lnTo>
                    <a:lnTo>
                      <a:pt x="1247" y="1217"/>
                    </a:lnTo>
                    <a:lnTo>
                      <a:pt x="882" y="1460"/>
                    </a:lnTo>
                    <a:cubicBezTo>
                      <a:pt x="821" y="1490"/>
                      <a:pt x="761" y="1521"/>
                      <a:pt x="700" y="1581"/>
                    </a:cubicBezTo>
                    <a:cubicBezTo>
                      <a:pt x="578" y="1673"/>
                      <a:pt x="457" y="1733"/>
                      <a:pt x="335" y="1764"/>
                    </a:cubicBezTo>
                    <a:cubicBezTo>
                      <a:pt x="320" y="1779"/>
                      <a:pt x="305" y="1787"/>
                      <a:pt x="290" y="1787"/>
                    </a:cubicBezTo>
                    <a:cubicBezTo>
                      <a:pt x="274" y="1787"/>
                      <a:pt x="259" y="1779"/>
                      <a:pt x="244" y="1764"/>
                    </a:cubicBezTo>
                    <a:cubicBezTo>
                      <a:pt x="224" y="1759"/>
                      <a:pt x="204" y="1756"/>
                      <a:pt x="186" y="1756"/>
                    </a:cubicBezTo>
                    <a:cubicBezTo>
                      <a:pt x="95" y="1756"/>
                      <a:pt x="31" y="1819"/>
                      <a:pt x="31" y="1946"/>
                    </a:cubicBezTo>
                    <a:cubicBezTo>
                      <a:pt x="1" y="1946"/>
                      <a:pt x="1" y="1976"/>
                      <a:pt x="31" y="2037"/>
                    </a:cubicBezTo>
                    <a:cubicBezTo>
                      <a:pt x="62" y="2098"/>
                      <a:pt x="92" y="2128"/>
                      <a:pt x="153" y="2128"/>
                    </a:cubicBezTo>
                    <a:cubicBezTo>
                      <a:pt x="183" y="2159"/>
                      <a:pt x="214" y="2189"/>
                      <a:pt x="274" y="2189"/>
                    </a:cubicBezTo>
                    <a:cubicBezTo>
                      <a:pt x="366" y="2189"/>
                      <a:pt x="457" y="2189"/>
                      <a:pt x="548" y="2128"/>
                    </a:cubicBezTo>
                    <a:cubicBezTo>
                      <a:pt x="609" y="2098"/>
                      <a:pt x="700" y="2068"/>
                      <a:pt x="730" y="2007"/>
                    </a:cubicBezTo>
                    <a:cubicBezTo>
                      <a:pt x="852" y="1916"/>
                      <a:pt x="973" y="1825"/>
                      <a:pt x="1065" y="1764"/>
                    </a:cubicBezTo>
                    <a:lnTo>
                      <a:pt x="1186" y="1673"/>
                    </a:lnTo>
                    <a:cubicBezTo>
                      <a:pt x="1308" y="1581"/>
                      <a:pt x="1429" y="1490"/>
                      <a:pt x="1551" y="1369"/>
                    </a:cubicBezTo>
                    <a:cubicBezTo>
                      <a:pt x="1673" y="1277"/>
                      <a:pt x="1825" y="1125"/>
                      <a:pt x="1885" y="1065"/>
                    </a:cubicBezTo>
                    <a:cubicBezTo>
                      <a:pt x="1916" y="1004"/>
                      <a:pt x="2007" y="973"/>
                      <a:pt x="2037" y="913"/>
                    </a:cubicBezTo>
                    <a:cubicBezTo>
                      <a:pt x="2159" y="791"/>
                      <a:pt x="2280" y="669"/>
                      <a:pt x="2432" y="578"/>
                    </a:cubicBezTo>
                    <a:cubicBezTo>
                      <a:pt x="2493" y="548"/>
                      <a:pt x="2524" y="487"/>
                      <a:pt x="2584" y="457"/>
                    </a:cubicBezTo>
                    <a:lnTo>
                      <a:pt x="2828" y="214"/>
                    </a:lnTo>
                    <a:cubicBezTo>
                      <a:pt x="2858" y="183"/>
                      <a:pt x="2919" y="122"/>
                      <a:pt x="2949" y="62"/>
                    </a:cubicBezTo>
                    <a:lnTo>
                      <a:pt x="2949" y="31"/>
                    </a:lnTo>
                    <a:lnTo>
                      <a:pt x="291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7" name="Google Shape;925;p25"/>
              <p:cNvSpPr/>
              <p:nvPr/>
            </p:nvSpPr>
            <p:spPr>
              <a:xfrm>
                <a:off x="2911238" y="2969040"/>
                <a:ext cx="84921" cy="60362"/>
              </a:xfrm>
              <a:custGeom>
                <a:avLst/>
                <a:gdLst/>
                <a:ahLst/>
                <a:cxnLst/>
                <a:rect l="l" t="t" r="r" b="b"/>
                <a:pathLst>
                  <a:path w="3527" h="2507" extrusionOk="0">
                    <a:moveTo>
                      <a:pt x="3487" y="1"/>
                    </a:moveTo>
                    <a:cubicBezTo>
                      <a:pt x="3482" y="1"/>
                      <a:pt x="3475" y="4"/>
                      <a:pt x="3465" y="14"/>
                    </a:cubicBezTo>
                    <a:cubicBezTo>
                      <a:pt x="3404" y="45"/>
                      <a:pt x="3374" y="75"/>
                      <a:pt x="3313" y="105"/>
                    </a:cubicBezTo>
                    <a:lnTo>
                      <a:pt x="2949" y="349"/>
                    </a:lnTo>
                    <a:cubicBezTo>
                      <a:pt x="2888" y="379"/>
                      <a:pt x="2797" y="440"/>
                      <a:pt x="2736" y="501"/>
                    </a:cubicBezTo>
                    <a:cubicBezTo>
                      <a:pt x="2614" y="622"/>
                      <a:pt x="2462" y="713"/>
                      <a:pt x="2310" y="805"/>
                    </a:cubicBezTo>
                    <a:lnTo>
                      <a:pt x="2249" y="865"/>
                    </a:lnTo>
                    <a:lnTo>
                      <a:pt x="1945" y="1078"/>
                    </a:lnTo>
                    <a:lnTo>
                      <a:pt x="1490" y="1382"/>
                    </a:lnTo>
                    <a:lnTo>
                      <a:pt x="1064" y="1656"/>
                    </a:lnTo>
                    <a:cubicBezTo>
                      <a:pt x="973" y="1716"/>
                      <a:pt x="912" y="1747"/>
                      <a:pt x="821" y="1808"/>
                    </a:cubicBezTo>
                    <a:cubicBezTo>
                      <a:pt x="699" y="1899"/>
                      <a:pt x="547" y="1990"/>
                      <a:pt x="395" y="2051"/>
                    </a:cubicBezTo>
                    <a:cubicBezTo>
                      <a:pt x="365" y="2051"/>
                      <a:pt x="334" y="2081"/>
                      <a:pt x="304" y="2081"/>
                    </a:cubicBezTo>
                    <a:cubicBezTo>
                      <a:pt x="278" y="2068"/>
                      <a:pt x="251" y="2062"/>
                      <a:pt x="224" y="2062"/>
                    </a:cubicBezTo>
                    <a:cubicBezTo>
                      <a:pt x="125" y="2062"/>
                      <a:pt x="31" y="2144"/>
                      <a:pt x="31" y="2264"/>
                    </a:cubicBezTo>
                    <a:cubicBezTo>
                      <a:pt x="0" y="2264"/>
                      <a:pt x="0" y="2294"/>
                      <a:pt x="31" y="2355"/>
                    </a:cubicBezTo>
                    <a:cubicBezTo>
                      <a:pt x="61" y="2385"/>
                      <a:pt x="91" y="2446"/>
                      <a:pt x="122" y="2476"/>
                    </a:cubicBezTo>
                    <a:cubicBezTo>
                      <a:pt x="152" y="2476"/>
                      <a:pt x="213" y="2476"/>
                      <a:pt x="243" y="2507"/>
                    </a:cubicBezTo>
                    <a:cubicBezTo>
                      <a:pt x="365" y="2507"/>
                      <a:pt x="486" y="2476"/>
                      <a:pt x="578" y="2416"/>
                    </a:cubicBezTo>
                    <a:cubicBezTo>
                      <a:pt x="669" y="2385"/>
                      <a:pt x="760" y="2324"/>
                      <a:pt x="851" y="2264"/>
                    </a:cubicBezTo>
                    <a:cubicBezTo>
                      <a:pt x="973" y="2172"/>
                      <a:pt x="1125" y="2051"/>
                      <a:pt x="1246" y="1960"/>
                    </a:cubicBezTo>
                    <a:lnTo>
                      <a:pt x="1398" y="1868"/>
                    </a:lnTo>
                    <a:cubicBezTo>
                      <a:pt x="1550" y="1747"/>
                      <a:pt x="1702" y="1656"/>
                      <a:pt x="1824" y="1534"/>
                    </a:cubicBezTo>
                    <a:cubicBezTo>
                      <a:pt x="1945" y="1443"/>
                      <a:pt x="2067" y="1321"/>
                      <a:pt x="2219" y="1200"/>
                    </a:cubicBezTo>
                    <a:cubicBezTo>
                      <a:pt x="2280" y="1139"/>
                      <a:pt x="2371" y="1078"/>
                      <a:pt x="2432" y="1048"/>
                    </a:cubicBezTo>
                    <a:cubicBezTo>
                      <a:pt x="2584" y="896"/>
                      <a:pt x="2736" y="774"/>
                      <a:pt x="2888" y="653"/>
                    </a:cubicBezTo>
                    <a:cubicBezTo>
                      <a:pt x="2949" y="622"/>
                      <a:pt x="3009" y="561"/>
                      <a:pt x="3070" y="501"/>
                    </a:cubicBezTo>
                    <a:lnTo>
                      <a:pt x="3374" y="227"/>
                    </a:lnTo>
                    <a:cubicBezTo>
                      <a:pt x="3435" y="197"/>
                      <a:pt x="3496" y="136"/>
                      <a:pt x="3526" y="105"/>
                    </a:cubicBezTo>
                    <a:cubicBezTo>
                      <a:pt x="3526" y="75"/>
                      <a:pt x="3526" y="75"/>
                      <a:pt x="3526" y="45"/>
                    </a:cubicBezTo>
                    <a:cubicBezTo>
                      <a:pt x="3526" y="14"/>
                      <a:pt x="3526" y="14"/>
                      <a:pt x="3496" y="14"/>
                    </a:cubicBezTo>
                    <a:cubicBezTo>
                      <a:pt x="3496" y="14"/>
                      <a:pt x="3496" y="1"/>
                      <a:pt x="34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sp>
            <p:nvSpPr>
              <p:cNvPr id="38" name="Google Shape;926;p25"/>
              <p:cNvSpPr/>
              <p:nvPr/>
            </p:nvSpPr>
            <p:spPr>
              <a:xfrm>
                <a:off x="2929536" y="2996633"/>
                <a:ext cx="76133" cy="50635"/>
              </a:xfrm>
              <a:custGeom>
                <a:avLst/>
                <a:gdLst/>
                <a:ahLst/>
                <a:cxnLst/>
                <a:rect l="l" t="t" r="r" b="b"/>
                <a:pathLst>
                  <a:path w="3162" h="2103" extrusionOk="0">
                    <a:moveTo>
                      <a:pt x="3131" y="1"/>
                    </a:moveTo>
                    <a:cubicBezTo>
                      <a:pt x="3123" y="1"/>
                      <a:pt x="3116" y="8"/>
                      <a:pt x="3100" y="23"/>
                    </a:cubicBezTo>
                    <a:cubicBezTo>
                      <a:pt x="3070" y="23"/>
                      <a:pt x="3040" y="54"/>
                      <a:pt x="3009" y="84"/>
                    </a:cubicBezTo>
                    <a:lnTo>
                      <a:pt x="2644" y="297"/>
                    </a:lnTo>
                    <a:cubicBezTo>
                      <a:pt x="2584" y="327"/>
                      <a:pt x="2523" y="358"/>
                      <a:pt x="2462" y="418"/>
                    </a:cubicBezTo>
                    <a:cubicBezTo>
                      <a:pt x="2341" y="510"/>
                      <a:pt x="2219" y="601"/>
                      <a:pt x="2097" y="692"/>
                    </a:cubicBezTo>
                    <a:lnTo>
                      <a:pt x="2037" y="722"/>
                    </a:lnTo>
                    <a:lnTo>
                      <a:pt x="1763" y="905"/>
                    </a:lnTo>
                    <a:lnTo>
                      <a:pt x="1337" y="1148"/>
                    </a:lnTo>
                    <a:lnTo>
                      <a:pt x="973" y="1391"/>
                    </a:lnTo>
                    <a:cubicBezTo>
                      <a:pt x="882" y="1422"/>
                      <a:pt x="821" y="1452"/>
                      <a:pt x="760" y="1513"/>
                    </a:cubicBezTo>
                    <a:cubicBezTo>
                      <a:pt x="638" y="1604"/>
                      <a:pt x="517" y="1665"/>
                      <a:pt x="395" y="1695"/>
                    </a:cubicBezTo>
                    <a:lnTo>
                      <a:pt x="304" y="1695"/>
                    </a:lnTo>
                    <a:cubicBezTo>
                      <a:pt x="277" y="1682"/>
                      <a:pt x="251" y="1676"/>
                      <a:pt x="225" y="1676"/>
                    </a:cubicBezTo>
                    <a:cubicBezTo>
                      <a:pt x="133" y="1676"/>
                      <a:pt x="54" y="1752"/>
                      <a:pt x="30" y="1847"/>
                    </a:cubicBezTo>
                    <a:cubicBezTo>
                      <a:pt x="30" y="1847"/>
                      <a:pt x="0" y="1877"/>
                      <a:pt x="30" y="1938"/>
                    </a:cubicBezTo>
                    <a:cubicBezTo>
                      <a:pt x="61" y="1999"/>
                      <a:pt x="91" y="2029"/>
                      <a:pt x="152" y="2060"/>
                    </a:cubicBezTo>
                    <a:cubicBezTo>
                      <a:pt x="182" y="2060"/>
                      <a:pt x="213" y="2090"/>
                      <a:pt x="243" y="2090"/>
                    </a:cubicBezTo>
                    <a:cubicBezTo>
                      <a:pt x="279" y="2099"/>
                      <a:pt x="312" y="2103"/>
                      <a:pt x="343" y="2103"/>
                    </a:cubicBezTo>
                    <a:cubicBezTo>
                      <a:pt x="418" y="2103"/>
                      <a:pt x="483" y="2081"/>
                      <a:pt x="547" y="2060"/>
                    </a:cubicBezTo>
                    <a:cubicBezTo>
                      <a:pt x="608" y="1999"/>
                      <a:pt x="699" y="1999"/>
                      <a:pt x="790" y="1969"/>
                    </a:cubicBezTo>
                    <a:cubicBezTo>
                      <a:pt x="912" y="1877"/>
                      <a:pt x="1033" y="1786"/>
                      <a:pt x="1155" y="1725"/>
                    </a:cubicBezTo>
                    <a:lnTo>
                      <a:pt x="1277" y="1634"/>
                    </a:lnTo>
                    <a:cubicBezTo>
                      <a:pt x="1398" y="1543"/>
                      <a:pt x="1520" y="1452"/>
                      <a:pt x="1641" y="1361"/>
                    </a:cubicBezTo>
                    <a:cubicBezTo>
                      <a:pt x="1763" y="1270"/>
                      <a:pt x="1945" y="1118"/>
                      <a:pt x="2006" y="1057"/>
                    </a:cubicBezTo>
                    <a:cubicBezTo>
                      <a:pt x="2067" y="996"/>
                      <a:pt x="2128" y="966"/>
                      <a:pt x="2189" y="905"/>
                    </a:cubicBezTo>
                    <a:cubicBezTo>
                      <a:pt x="2341" y="783"/>
                      <a:pt x="2462" y="692"/>
                      <a:pt x="2614" y="601"/>
                    </a:cubicBezTo>
                    <a:cubicBezTo>
                      <a:pt x="2675" y="540"/>
                      <a:pt x="2705" y="510"/>
                      <a:pt x="2766" y="449"/>
                    </a:cubicBezTo>
                    <a:lnTo>
                      <a:pt x="3040" y="236"/>
                    </a:lnTo>
                    <a:cubicBezTo>
                      <a:pt x="3100" y="206"/>
                      <a:pt x="3131" y="145"/>
                      <a:pt x="3161" y="114"/>
                    </a:cubicBezTo>
                    <a:lnTo>
                      <a:pt x="3161" y="54"/>
                    </a:lnTo>
                    <a:cubicBezTo>
                      <a:pt x="3161" y="54"/>
                      <a:pt x="3161" y="54"/>
                      <a:pt x="3161" y="23"/>
                    </a:cubicBezTo>
                    <a:cubicBezTo>
                      <a:pt x="3146" y="8"/>
                      <a:pt x="3138" y="1"/>
                      <a:pt x="3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a:ea typeface="맑은 고딕"/>
                  <a:cs typeface="+mn-cs"/>
                </a:endParaRPr>
              </a:p>
            </p:txBody>
          </p:sp>
        </p:grpSp>
        <p:sp>
          <p:nvSpPr>
            <p:cNvPr id="22" name="Google Shape;927;p25"/>
            <p:cNvSpPr txBox="1"/>
            <p:nvPr/>
          </p:nvSpPr>
          <p:spPr>
            <a:xfrm>
              <a:off x="2312765" y="1463058"/>
              <a:ext cx="1427586" cy="637800"/>
            </a:xfrm>
            <a:prstGeom prst="rect">
              <a:avLst/>
            </a:prstGeom>
            <a:noFill/>
            <a:ln>
              <a:noFill/>
            </a:ln>
          </p:spPr>
          <p:txBody>
            <a:bodyPr spcFirstLastPara="1" wrap="square" lIns="91425" tIns="91425" rIns="91425" bIns="91425" anchor="ctr" anchorCtr="0">
              <a:noAutofit/>
            </a:bodyPr>
            <a:lstStyle/>
            <a:p>
              <a:pPr lvl="0" algn="ctr">
                <a:defRPr/>
              </a:pPr>
              <a:r>
                <a:rPr lang="tr-TR" sz="2800" b="1" kern="0" dirty="0" err="1" smtClean="0">
                  <a:solidFill>
                    <a:prstClr val="black"/>
                  </a:solidFill>
                  <a:latin typeface="Arial"/>
                  <a:ea typeface="Roboto"/>
                  <a:cs typeface="Roboto"/>
                  <a:sym typeface="Roboto"/>
                </a:rPr>
                <a:t>Muhammedü’l</a:t>
              </a:r>
              <a:r>
                <a:rPr lang="tr-TR" sz="2800" b="1" kern="0" dirty="0" smtClean="0">
                  <a:solidFill>
                    <a:prstClr val="black"/>
                  </a:solidFill>
                  <a:latin typeface="Arial"/>
                  <a:ea typeface="Roboto"/>
                  <a:cs typeface="Roboto"/>
                  <a:sym typeface="Roboto"/>
                </a:rPr>
                <a:t>- Emin</a:t>
              </a:r>
            </a:p>
            <a:p>
              <a:pPr lvl="0" algn="ctr">
                <a:defRPr/>
              </a:pPr>
              <a:endParaRPr kumimoji="0" lang="tr-TR" sz="2800" b="1" i="0" u="none" strike="noStrike" kern="0" cap="none" spc="0" normalizeH="0" baseline="0" noProof="0" dirty="0" smtClean="0">
                <a:ln>
                  <a:noFill/>
                </a:ln>
                <a:solidFill>
                  <a:prstClr val="black"/>
                </a:solidFill>
                <a:effectLst/>
                <a:uLnTx/>
                <a:uFillTx/>
                <a:latin typeface="Arial"/>
                <a:ea typeface="Roboto"/>
                <a:cs typeface="Roboto"/>
                <a:sym typeface="Roboto"/>
              </a:endParaRPr>
            </a:p>
            <a:p>
              <a:pPr lvl="0" algn="ctr">
                <a:defRPr/>
              </a:pPr>
              <a:r>
                <a:rPr kumimoji="0" lang="tr-TR" sz="2800" b="1" i="0" u="none" strike="noStrike" kern="0" cap="none" spc="0" normalizeH="0" baseline="0" noProof="0" dirty="0" smtClean="0">
                  <a:ln>
                    <a:noFill/>
                  </a:ln>
                  <a:solidFill>
                    <a:prstClr val="black"/>
                  </a:solidFill>
                  <a:effectLst/>
                  <a:uLnTx/>
                  <a:uFillTx/>
                  <a:latin typeface="Arial"/>
                  <a:ea typeface="Roboto"/>
                  <a:cs typeface="Roboto"/>
                  <a:sym typeface="Roboto"/>
                </a:rPr>
                <a:t>El-emin</a:t>
              </a:r>
            </a:p>
          </p:txBody>
        </p:sp>
        <p:sp>
          <p:nvSpPr>
            <p:cNvPr id="23" name="Google Shape;928;p25"/>
            <p:cNvSpPr txBox="1"/>
            <p:nvPr/>
          </p:nvSpPr>
          <p:spPr>
            <a:xfrm>
              <a:off x="2389973" y="1240726"/>
              <a:ext cx="1261800" cy="187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prstClr val="black"/>
                </a:solidFill>
                <a:effectLst/>
                <a:uLnTx/>
                <a:uFillTx/>
                <a:latin typeface="Arial"/>
                <a:ea typeface="맑은 고딕"/>
                <a:cs typeface="+mn-cs"/>
              </a:endParaRPr>
            </a:p>
          </p:txBody>
        </p:sp>
      </p:grpSp>
    </p:spTree>
    <p:extLst>
      <p:ext uri="{BB962C8B-B14F-4D97-AF65-F5344CB8AC3E}">
        <p14:creationId xmlns:p14="http://schemas.microsoft.com/office/powerpoint/2010/main" val="25584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3072"/>
            <a:ext cx="11280823" cy="1080944"/>
          </a:xfrm>
          <a:solidFill>
            <a:schemeClr val="accent1">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a:normAutofit/>
          </a:bodyPr>
          <a:lstStyle/>
          <a:p>
            <a:pPr algn="ctr"/>
            <a:r>
              <a:rPr lang="tr-TR" sz="4800" dirty="0" smtClean="0"/>
              <a:t>Bizler de birer </a:t>
            </a:r>
            <a:r>
              <a:rPr lang="tr-TR" sz="4800" b="1" dirty="0" smtClean="0"/>
              <a:t>el-Emin</a:t>
            </a:r>
            <a:r>
              <a:rPr lang="tr-TR" sz="4800" dirty="0" smtClean="0"/>
              <a:t> olabiliriz</a:t>
            </a:r>
            <a:endParaRPr lang="tr-TR" sz="4800" dirty="0"/>
          </a:p>
        </p:txBody>
      </p:sp>
      <p:sp>
        <p:nvSpPr>
          <p:cNvPr id="3" name="İçerik Yer Tutucusu 2"/>
          <p:cNvSpPr>
            <a:spLocks noGrp="1"/>
          </p:cNvSpPr>
          <p:nvPr>
            <p:ph idx="1"/>
          </p:nvPr>
        </p:nvSpPr>
        <p:spPr>
          <a:xfrm>
            <a:off x="6214500" y="1969478"/>
            <a:ext cx="5611349" cy="4259872"/>
          </a:xfrm>
        </p:spPr>
        <p:style>
          <a:lnRef idx="1">
            <a:schemeClr val="accent4"/>
          </a:lnRef>
          <a:fillRef idx="2">
            <a:schemeClr val="accent4"/>
          </a:fillRef>
          <a:effectRef idx="1">
            <a:schemeClr val="accent4"/>
          </a:effectRef>
          <a:fontRef idx="minor">
            <a:schemeClr val="dk1"/>
          </a:fontRef>
        </p:style>
        <p:txBody>
          <a:bodyPr anchor="ctr">
            <a:noAutofit/>
          </a:bodyPr>
          <a:lstStyle/>
          <a:p>
            <a:pPr marL="0" indent="0">
              <a:buNone/>
            </a:pPr>
            <a:r>
              <a:rPr lang="tr-TR" sz="3200" dirty="0" smtClean="0"/>
              <a:t>Bizler de Peygamberimizi gibi </a:t>
            </a:r>
            <a:r>
              <a:rPr lang="tr-TR" sz="3200" b="1" dirty="0" smtClean="0"/>
              <a:t>el-Emin</a:t>
            </a:r>
            <a:r>
              <a:rPr lang="tr-TR" sz="3200" dirty="0" smtClean="0"/>
              <a:t> olmak için neler yapmamız gerekiyor?</a:t>
            </a:r>
            <a:endParaRPr lang="tr-TR" sz="3200" dirty="0"/>
          </a:p>
        </p:txBody>
      </p:sp>
      <p:pic>
        <p:nvPicPr>
          <p:cNvPr id="5" name="Resim 4"/>
          <p:cNvPicPr>
            <a:picLocks noChangeAspect="1"/>
          </p:cNvPicPr>
          <p:nvPr/>
        </p:nvPicPr>
        <p:blipFill>
          <a:blip r:embed="rId2"/>
          <a:stretch>
            <a:fillRect/>
          </a:stretch>
        </p:blipFill>
        <p:spPr>
          <a:xfrm>
            <a:off x="457200" y="1969477"/>
            <a:ext cx="5596499" cy="4259873"/>
          </a:xfrm>
          <a:prstGeom prst="rect">
            <a:avLst/>
          </a:prstGeom>
        </p:spPr>
      </p:pic>
    </p:spTree>
    <p:extLst>
      <p:ext uri="{BB962C8B-B14F-4D97-AF65-F5344CB8AC3E}">
        <p14:creationId xmlns:p14="http://schemas.microsoft.com/office/powerpoint/2010/main" val="388592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 calcmode="lin" valueType="num">
                                      <p:cBhvr additive="base">
                                        <p:cTn id="18"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3">
                                            <p:bg/>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up 76"/>
          <p:cNvGrpSpPr/>
          <p:nvPr/>
        </p:nvGrpSpPr>
        <p:grpSpPr>
          <a:xfrm>
            <a:off x="604684" y="2722194"/>
            <a:ext cx="3823408" cy="1502150"/>
            <a:chOff x="693174" y="2840181"/>
            <a:chExt cx="3823408" cy="1502150"/>
          </a:xfrm>
        </p:grpSpPr>
        <p:cxnSp>
          <p:nvCxnSpPr>
            <p:cNvPr id="17" name="Google Shape;2728;p37"/>
            <p:cNvCxnSpPr/>
            <p:nvPr/>
          </p:nvCxnSpPr>
          <p:spPr>
            <a:xfrm flipH="1">
              <a:off x="2407907" y="2840181"/>
              <a:ext cx="2108675" cy="1095148"/>
            </a:xfrm>
            <a:prstGeom prst="straightConnector1">
              <a:avLst/>
            </a:prstGeom>
            <a:noFill/>
            <a:ln w="38100" cap="flat" cmpd="sng">
              <a:solidFill>
                <a:srgbClr val="706C64"/>
              </a:solidFill>
              <a:prstDash val="dot"/>
              <a:round/>
              <a:headEnd type="none" w="med" len="med"/>
              <a:tailEnd type="none" w="med" len="med"/>
            </a:ln>
          </p:spPr>
        </p:cxnSp>
        <p:sp>
          <p:nvSpPr>
            <p:cNvPr id="20" name="Google Shape;2731;p37"/>
            <p:cNvSpPr/>
            <p:nvPr/>
          </p:nvSpPr>
          <p:spPr>
            <a:xfrm>
              <a:off x="3381754" y="3014536"/>
              <a:ext cx="539081" cy="532227"/>
            </a:xfrm>
            <a:prstGeom prst="ellipse">
              <a:avLst/>
            </a:prstGeom>
            <a:solidFill>
              <a:srgbClr val="191919"/>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rPr>
                <a:t>1</a:t>
              </a:r>
              <a:endParaRPr kumimoji="0"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endParaRPr>
            </a:p>
          </p:txBody>
        </p:sp>
        <p:sp>
          <p:nvSpPr>
            <p:cNvPr id="8" name="Google Shape;2719;p37"/>
            <p:cNvSpPr/>
            <p:nvPr/>
          </p:nvSpPr>
          <p:spPr>
            <a:xfrm>
              <a:off x="693174" y="3838331"/>
              <a:ext cx="2533843" cy="504000"/>
            </a:xfrm>
            <a:prstGeom prst="roundRect">
              <a:avLst>
                <a:gd name="adj" fmla="val 16667"/>
              </a:avLst>
            </a:prstGeom>
            <a:solidFill>
              <a:srgbClr val="E0115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smtClean="0">
                  <a:ln>
                    <a:noFill/>
                  </a:ln>
                  <a:solidFill>
                    <a:srgbClr val="FFFFFF"/>
                  </a:solidFill>
                  <a:effectLst/>
                  <a:uLnTx/>
                  <a:uFillTx/>
                  <a:latin typeface="Calibri" panose="020F0502020204030204"/>
                  <a:ea typeface="+mn-ea"/>
                  <a:cs typeface="Arial"/>
                  <a:sym typeface="Arial"/>
                </a:rPr>
                <a:t>Yalan söylemez </a:t>
              </a:r>
              <a:endParaRPr kumimoji="0" sz="2800" b="0" i="0" u="none" strike="noStrike" kern="0" cap="none" spc="0" normalizeH="0" baseline="0" noProof="0" dirty="0" smtClean="0">
                <a:ln>
                  <a:noFill/>
                </a:ln>
                <a:solidFill>
                  <a:srgbClr val="FFFFFF"/>
                </a:solidFill>
                <a:effectLst/>
                <a:uLnTx/>
                <a:uFillTx/>
                <a:latin typeface="Calibri" panose="020F0502020204030204"/>
                <a:ea typeface="+mn-ea"/>
                <a:cs typeface="Arial"/>
                <a:sym typeface="Arial"/>
              </a:endParaRPr>
            </a:p>
          </p:txBody>
        </p:sp>
      </p:grpSp>
      <p:grpSp>
        <p:nvGrpSpPr>
          <p:cNvPr id="80" name="Grup 79"/>
          <p:cNvGrpSpPr/>
          <p:nvPr/>
        </p:nvGrpSpPr>
        <p:grpSpPr>
          <a:xfrm>
            <a:off x="7476092" y="2625213"/>
            <a:ext cx="4042398" cy="1599131"/>
            <a:chOff x="7564582" y="2743200"/>
            <a:chExt cx="4042398" cy="1599131"/>
          </a:xfrm>
        </p:grpSpPr>
        <p:cxnSp>
          <p:nvCxnSpPr>
            <p:cNvPr id="47" name="Google Shape;2728;p37"/>
            <p:cNvCxnSpPr/>
            <p:nvPr/>
          </p:nvCxnSpPr>
          <p:spPr>
            <a:xfrm>
              <a:off x="7564582" y="2743200"/>
              <a:ext cx="2126674" cy="1114709"/>
            </a:xfrm>
            <a:prstGeom prst="straightConnector1">
              <a:avLst/>
            </a:prstGeom>
            <a:noFill/>
            <a:ln w="38100" cap="flat" cmpd="sng">
              <a:solidFill>
                <a:srgbClr val="706C64"/>
              </a:solidFill>
              <a:prstDash val="dot"/>
              <a:round/>
              <a:headEnd type="none" w="med" len="med"/>
              <a:tailEnd type="none" w="med" len="med"/>
            </a:ln>
          </p:spPr>
        </p:cxnSp>
        <p:sp>
          <p:nvSpPr>
            <p:cNvPr id="53" name="Google Shape;2731;p37"/>
            <p:cNvSpPr/>
            <p:nvPr/>
          </p:nvSpPr>
          <p:spPr>
            <a:xfrm>
              <a:off x="8383245" y="3028391"/>
              <a:ext cx="539081" cy="532227"/>
            </a:xfrm>
            <a:prstGeom prst="ellipse">
              <a:avLst/>
            </a:prstGeom>
            <a:solidFill>
              <a:srgbClr val="191919"/>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rPr>
                <a:t>4</a:t>
              </a:r>
              <a:endParaRPr kumimoji="0"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endParaRPr>
            </a:p>
          </p:txBody>
        </p:sp>
        <p:sp>
          <p:nvSpPr>
            <p:cNvPr id="58" name="Google Shape;2722;p37"/>
            <p:cNvSpPr/>
            <p:nvPr/>
          </p:nvSpPr>
          <p:spPr>
            <a:xfrm>
              <a:off x="8889826" y="3838331"/>
              <a:ext cx="2717154" cy="504000"/>
            </a:xfrm>
            <a:prstGeom prst="roundRect">
              <a:avLst>
                <a:gd name="adj" fmla="val 16667"/>
              </a:avLst>
            </a:prstGeom>
            <a:solidFill>
              <a:srgbClr val="F8684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rPr>
                <a:t>Emaneti korur.</a:t>
              </a:r>
              <a:endParaRPr kumimoji="0" sz="2800" b="0" i="0" u="none" strike="noStrike" kern="0" cap="none" spc="0" normalizeH="0" baseline="0" noProof="0" dirty="0" smtClean="0">
                <a:ln>
                  <a:noFill/>
                </a:ln>
                <a:solidFill>
                  <a:srgbClr val="FFFFFF"/>
                </a:solidFill>
                <a:effectLst/>
                <a:uLnTx/>
                <a:uFillTx/>
                <a:latin typeface="Calibri" panose="020F0502020204030204"/>
                <a:cs typeface="Arial"/>
                <a:sym typeface="Arial"/>
              </a:endParaRPr>
            </a:p>
          </p:txBody>
        </p:sp>
      </p:grpSp>
      <p:grpSp>
        <p:nvGrpSpPr>
          <p:cNvPr id="78" name="Grup 77"/>
          <p:cNvGrpSpPr/>
          <p:nvPr/>
        </p:nvGrpSpPr>
        <p:grpSpPr>
          <a:xfrm>
            <a:off x="2831691" y="2816942"/>
            <a:ext cx="2831690" cy="2360685"/>
            <a:chOff x="2875936" y="2979174"/>
            <a:chExt cx="2831690" cy="2360685"/>
          </a:xfrm>
        </p:grpSpPr>
        <p:cxnSp>
          <p:nvCxnSpPr>
            <p:cNvPr id="36" name="Google Shape;2728;p37"/>
            <p:cNvCxnSpPr/>
            <p:nvPr/>
          </p:nvCxnSpPr>
          <p:spPr>
            <a:xfrm flipH="1">
              <a:off x="4599710" y="2979174"/>
              <a:ext cx="444238" cy="1925334"/>
            </a:xfrm>
            <a:prstGeom prst="straightConnector1">
              <a:avLst/>
            </a:prstGeom>
            <a:noFill/>
            <a:ln w="38100" cap="flat" cmpd="sng">
              <a:solidFill>
                <a:srgbClr val="706C64"/>
              </a:solidFill>
              <a:prstDash val="dot"/>
              <a:round/>
              <a:headEnd type="none" w="med" len="med"/>
              <a:tailEnd type="none" w="med" len="med"/>
            </a:ln>
          </p:spPr>
        </p:cxnSp>
        <p:sp>
          <p:nvSpPr>
            <p:cNvPr id="37" name="Google Shape;2731;p37"/>
            <p:cNvSpPr/>
            <p:nvPr/>
          </p:nvSpPr>
          <p:spPr>
            <a:xfrm>
              <a:off x="4508442" y="3769385"/>
              <a:ext cx="539081" cy="532227"/>
            </a:xfrm>
            <a:prstGeom prst="ellipse">
              <a:avLst/>
            </a:prstGeom>
            <a:solidFill>
              <a:srgbClr val="191919"/>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rPr>
                <a:t>2</a:t>
              </a:r>
              <a:endParaRPr kumimoji="0"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endParaRPr>
            </a:p>
          </p:txBody>
        </p:sp>
        <p:sp>
          <p:nvSpPr>
            <p:cNvPr id="56" name="Google Shape;2720;p37"/>
            <p:cNvSpPr/>
            <p:nvPr/>
          </p:nvSpPr>
          <p:spPr>
            <a:xfrm>
              <a:off x="2875936" y="4835859"/>
              <a:ext cx="2831690" cy="504000"/>
            </a:xfrm>
            <a:prstGeom prst="roundRect">
              <a:avLst>
                <a:gd name="adj" fmla="val 16667"/>
              </a:avLst>
            </a:prstGeom>
            <a:solidFill>
              <a:srgbClr val="F8684E"/>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smtClean="0">
                  <a:ln>
                    <a:noFill/>
                  </a:ln>
                  <a:solidFill>
                    <a:srgbClr val="FFFFFF"/>
                  </a:solidFill>
                  <a:effectLst/>
                  <a:uLnTx/>
                  <a:uFillTx/>
                  <a:latin typeface="Calibri" panose="020F0502020204030204"/>
                  <a:ea typeface="+mn-ea"/>
                  <a:cs typeface="Arial"/>
                  <a:sym typeface="Arial"/>
                </a:rPr>
                <a:t>Sözünde durur.</a:t>
              </a:r>
            </a:p>
          </p:txBody>
        </p:sp>
      </p:grpSp>
      <p:grpSp>
        <p:nvGrpSpPr>
          <p:cNvPr id="79" name="Grup 78"/>
          <p:cNvGrpSpPr/>
          <p:nvPr/>
        </p:nvGrpSpPr>
        <p:grpSpPr>
          <a:xfrm>
            <a:off x="6272681" y="3215148"/>
            <a:ext cx="2841823" cy="2065718"/>
            <a:chOff x="6272680" y="3303638"/>
            <a:chExt cx="2841823" cy="2065718"/>
          </a:xfrm>
        </p:grpSpPr>
        <p:cxnSp>
          <p:nvCxnSpPr>
            <p:cNvPr id="44" name="Google Shape;2728;p37"/>
            <p:cNvCxnSpPr/>
            <p:nvPr/>
          </p:nvCxnSpPr>
          <p:spPr>
            <a:xfrm>
              <a:off x="6887496" y="3303638"/>
              <a:ext cx="757429" cy="1641852"/>
            </a:xfrm>
            <a:prstGeom prst="straightConnector1">
              <a:avLst/>
            </a:prstGeom>
            <a:noFill/>
            <a:ln w="38100" cap="flat" cmpd="sng">
              <a:solidFill>
                <a:srgbClr val="706C64"/>
              </a:solidFill>
              <a:prstDash val="dot"/>
              <a:round/>
              <a:headEnd type="none" w="med" len="med"/>
              <a:tailEnd type="none" w="med" len="med"/>
            </a:ln>
          </p:spPr>
        </p:cxnSp>
        <p:sp>
          <p:nvSpPr>
            <p:cNvPr id="43" name="Google Shape;2731;p37"/>
            <p:cNvSpPr/>
            <p:nvPr/>
          </p:nvSpPr>
          <p:spPr>
            <a:xfrm>
              <a:off x="6888295" y="3723352"/>
              <a:ext cx="539081" cy="532227"/>
            </a:xfrm>
            <a:prstGeom prst="ellipse">
              <a:avLst/>
            </a:prstGeom>
            <a:solidFill>
              <a:srgbClr val="191919"/>
            </a:solidFill>
            <a:ln>
              <a:noFill/>
            </a:ln>
          </p:spPr>
          <p:txBody>
            <a:bodyPr spcFirstLastPara="1" wrap="square" lIns="0" tIns="91425" rIns="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a:ln>
                    <a:noFill/>
                  </a:ln>
                  <a:solidFill>
                    <a:srgbClr val="FFFFFF"/>
                  </a:solidFill>
                  <a:effectLst/>
                  <a:uLnTx/>
                  <a:uFillTx/>
                  <a:latin typeface="Calibri" panose="020F0502020204030204"/>
                  <a:ea typeface="Fira Sans Extra Condensed SemiBold"/>
                  <a:cs typeface="Fira Sans Extra Condensed SemiBold"/>
                  <a:sym typeface="Fira Sans Extra Condensed SemiBold"/>
                </a:rPr>
                <a:t>3</a:t>
              </a:r>
              <a:endParaRPr kumimoji="0"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endParaRPr>
            </a:p>
          </p:txBody>
        </p:sp>
        <p:sp>
          <p:nvSpPr>
            <p:cNvPr id="57" name="Google Shape;2721;p37"/>
            <p:cNvSpPr/>
            <p:nvPr/>
          </p:nvSpPr>
          <p:spPr>
            <a:xfrm>
              <a:off x="6272680" y="4865356"/>
              <a:ext cx="2841823" cy="504000"/>
            </a:xfrm>
            <a:prstGeom prst="roundRect">
              <a:avLst>
                <a:gd name="adj" fmla="val 16667"/>
              </a:avLst>
            </a:prstGeom>
            <a:solidFill>
              <a:srgbClr val="F8AF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rPr>
                <a:t>Kimseyi</a:t>
              </a:r>
              <a:r>
                <a:rPr kumimoji="0" lang="tr-TR" sz="2800" b="0" i="0" u="none" strike="noStrike" kern="0" cap="none" spc="0" normalizeH="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rPr>
                <a:t> aldatmaz.</a:t>
              </a:r>
              <a:endParaRPr kumimoji="0" sz="2800" b="0" i="0" u="none" strike="noStrike" kern="0" cap="none" spc="0" normalizeH="0" baseline="0" noProof="0" dirty="0" smtClean="0">
                <a:ln>
                  <a:noFill/>
                </a:ln>
                <a:solidFill>
                  <a:srgbClr val="FFFFFF"/>
                </a:solidFill>
                <a:effectLst/>
                <a:uLnTx/>
                <a:uFillTx/>
                <a:latin typeface="Calibri" panose="020F0502020204030204"/>
                <a:cs typeface="Arial"/>
                <a:sym typeface="Arial"/>
              </a:endParaRPr>
            </a:p>
          </p:txBody>
        </p:sp>
      </p:grpSp>
      <p:sp>
        <p:nvSpPr>
          <p:cNvPr id="3" name="Google Shape;2714;p37"/>
          <p:cNvSpPr/>
          <p:nvPr/>
        </p:nvSpPr>
        <p:spPr>
          <a:xfrm>
            <a:off x="4472337" y="1395974"/>
            <a:ext cx="3269673" cy="1983639"/>
          </a:xfrm>
          <a:prstGeom prst="ellipse">
            <a:avLst/>
          </a:prstGeom>
          <a:solidFill>
            <a:srgbClr val="44433F"/>
          </a:solidFill>
          <a:ln>
            <a:noFill/>
          </a:ln>
        </p:spPr>
        <p:txBody>
          <a:bodyPr spcFirstLastPara="1" wrap="square" lIns="0" tIns="91425" rIns="0" bIns="91425" anchor="ctr" anchorCtr="0">
            <a:noAutofit/>
          </a:bodyPr>
          <a:lstStyle/>
          <a:p>
            <a:pPr lvl="0" algn="ctr">
              <a:buClr>
                <a:srgbClr val="000000"/>
              </a:buClr>
              <a:defRPr/>
            </a:pPr>
            <a:r>
              <a:rPr lang="tr-TR" sz="2800" kern="0" dirty="0">
                <a:solidFill>
                  <a:srgbClr val="FFFFFF"/>
                </a:solidFill>
                <a:ea typeface="Fira Sans Extra Condensed SemiBold"/>
                <a:cs typeface="Fira Sans Extra Condensed SemiBold"/>
                <a:sym typeface="Fira Sans Extra Condensed SemiBold"/>
              </a:rPr>
              <a:t>GÜVENİLİR BİR İNSAN </a:t>
            </a:r>
            <a:endParaRPr kumimoji="0" sz="2800" b="0" i="0" u="none" strike="noStrike" kern="0" cap="none" spc="0" normalizeH="0" baseline="0" noProof="0" dirty="0" smtClean="0">
              <a:ln>
                <a:noFill/>
              </a:ln>
              <a:solidFill>
                <a:srgbClr val="FFFFFF"/>
              </a:solidFill>
              <a:effectLst/>
              <a:uLnTx/>
              <a:uFillTx/>
              <a:latin typeface="Calibri" panose="020F0502020204030204"/>
              <a:ea typeface="Fira Sans Extra Condensed SemiBold"/>
              <a:cs typeface="Fira Sans Extra Condensed SemiBold"/>
              <a:sym typeface="Fira Sans Extra Condensed SemiBold"/>
            </a:endParaRPr>
          </a:p>
        </p:txBody>
      </p:sp>
    </p:spTree>
    <p:extLst>
      <p:ext uri="{BB962C8B-B14F-4D97-AF65-F5344CB8AC3E}">
        <p14:creationId xmlns:p14="http://schemas.microsoft.com/office/powerpoint/2010/main" val="327412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up)">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up)">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up)">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up)">
                                      <p:cBhvr>
                                        <p:cTn id="2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34000" y="1371601"/>
            <a:ext cx="6572250" cy="3695699"/>
          </a:xfr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normAutofit/>
          </a:bodyPr>
          <a:lstStyle/>
          <a:p>
            <a:pPr marL="0" indent="0" algn="ctr">
              <a:buNone/>
            </a:pPr>
            <a:endParaRPr lang="tr-TR" sz="4800" dirty="0" smtClean="0"/>
          </a:p>
          <a:p>
            <a:pPr marL="0" indent="0" algn="justLow">
              <a:buNone/>
            </a:pPr>
            <a:r>
              <a:rPr lang="tr-TR" sz="4800" dirty="0" smtClean="0"/>
              <a:t>«Acı da olsa doğruluktan ayrılmayınız»</a:t>
            </a:r>
          </a:p>
          <a:p>
            <a:pPr marL="0" indent="0" algn="ctr">
              <a:buNone/>
            </a:pPr>
            <a:endParaRPr lang="tr-TR" sz="4800" dirty="0" smtClean="0"/>
          </a:p>
          <a:p>
            <a:pPr marL="0" indent="0" algn="r">
              <a:buNone/>
            </a:pPr>
            <a:r>
              <a:rPr lang="tr-TR" sz="4000" dirty="0" smtClean="0"/>
              <a:t>Hz. Muhammed (sav)</a:t>
            </a:r>
          </a:p>
          <a:p>
            <a:pPr marL="0" indent="0">
              <a:buNone/>
            </a:pPr>
            <a:endParaRPr lang="tr-TR" sz="4000" dirty="0"/>
          </a:p>
        </p:txBody>
      </p:sp>
      <p:pic>
        <p:nvPicPr>
          <p:cNvPr id="4" name="Resim 3"/>
          <p:cNvPicPr>
            <a:picLocks noChangeAspect="1"/>
          </p:cNvPicPr>
          <p:nvPr/>
        </p:nvPicPr>
        <p:blipFill>
          <a:blip r:embed="rId2"/>
          <a:stretch>
            <a:fillRect/>
          </a:stretch>
        </p:blipFill>
        <p:spPr>
          <a:xfrm>
            <a:off x="146049" y="1797843"/>
            <a:ext cx="4902201" cy="2843213"/>
          </a:xfrm>
          <a:prstGeom prst="rect">
            <a:avLst/>
          </a:prstGeom>
        </p:spPr>
      </p:pic>
    </p:spTree>
    <p:extLst>
      <p:ext uri="{BB962C8B-B14F-4D97-AF65-F5344CB8AC3E}">
        <p14:creationId xmlns:p14="http://schemas.microsoft.com/office/powerpoint/2010/main" val="299725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bg/>
                                          </p:spTgt>
                                        </p:tgtEl>
                                        <p:attrNameLst>
                                          <p:attrName>style.visibility</p:attrName>
                                        </p:attrNameLst>
                                      </p:cBhvr>
                                      <p:to>
                                        <p:strVal val="visible"/>
                                      </p:to>
                                    </p:set>
                                    <p:anim calcmode="lin" valueType="num">
                                      <p:cBhvr additive="base">
                                        <p:cTn id="11"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3">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76200" y="4738386"/>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0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130" name="Dikdörtgen 129"/>
          <p:cNvSpPr/>
          <p:nvPr/>
        </p:nvSpPr>
        <p:spPr>
          <a:xfrm>
            <a:off x="76200" y="5450231"/>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4" name="Dikdörtgen 133"/>
          <p:cNvSpPr/>
          <p:nvPr/>
        </p:nvSpPr>
        <p:spPr>
          <a:xfrm>
            <a:off x="76200" y="402654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38" name="Dikdörtgen 137"/>
          <p:cNvSpPr/>
          <p:nvPr/>
        </p:nvSpPr>
        <p:spPr>
          <a:xfrm>
            <a:off x="76200" y="3314700"/>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139" name="b"/>
          <p:cNvGrpSpPr/>
          <p:nvPr/>
        </p:nvGrpSpPr>
        <p:grpSpPr>
          <a:xfrm>
            <a:off x="812689" y="3339761"/>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Verilen söz sorumluluk gerektirir.</a:t>
              </a: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2" name="c"/>
          <p:cNvGrpSpPr/>
          <p:nvPr/>
        </p:nvGrpSpPr>
        <p:grpSpPr>
          <a:xfrm>
            <a:off x="801659" y="4052585"/>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İlim öğreniniz ve onu öğretiniz.</a:t>
              </a: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145" name="D"/>
          <p:cNvGrpSpPr/>
          <p:nvPr/>
        </p:nvGrpSpPr>
        <p:grpSpPr>
          <a:xfrm>
            <a:off x="812689" y="5491838"/>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İstişare eden pişman olmaz.</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7" name="İkizkenar Üçgen 146"/>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D</a:t>
              </a:r>
            </a:p>
          </p:txBody>
        </p:sp>
      </p:grpSp>
      <p:grpSp>
        <p:nvGrpSpPr>
          <p:cNvPr id="148" name="E"/>
          <p:cNvGrpSpPr/>
          <p:nvPr/>
        </p:nvGrpSpPr>
        <p:grpSpPr>
          <a:xfrm>
            <a:off x="801659" y="4779015"/>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1" algn="ctr">
                <a:defRPr/>
              </a:pPr>
              <a:r>
                <a:rPr lang="tr-TR" sz="2800" dirty="0">
                  <a:solidFill>
                    <a:prstClr val="black"/>
                  </a:solidFill>
                  <a:latin typeface="Calibri" panose="020F0502020204030204"/>
                </a:rPr>
                <a:t>Bizi aldatan bizden değildir.</a:t>
              </a:r>
            </a:p>
          </p:txBody>
        </p:sp>
        <p:sp>
          <p:nvSpPr>
            <p:cNvPr id="150" name="İkizkenar Üçgen 149"/>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8" name="Dikdörtgen 7"/>
          <p:cNvSpPr/>
          <p:nvPr/>
        </p:nvSpPr>
        <p:spPr>
          <a:xfrm>
            <a:off x="177466" y="57150"/>
            <a:ext cx="11919284" cy="31763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defRPr/>
            </a:pPr>
            <a:r>
              <a:rPr lang="tr-TR" sz="2800" dirty="0">
                <a:solidFill>
                  <a:prstClr val="black"/>
                </a:solidFill>
                <a:latin typeface="Calibri" panose="020F0502020204030204" pitchFamily="34" charset="0"/>
                <a:cs typeface="Calibri" panose="020F0502020204030204" pitchFamily="34" charset="0"/>
              </a:rPr>
              <a:t>Pazarda, portakal tezgahında iyi portakalların öne, kötülerinse arkaya dizildiğini göre Mehmet: «Acaba bunlar Peygamber Efendimizin hadisini bilmiyorlar mı?» diye düşündü</a:t>
            </a:r>
            <a:r>
              <a:rPr lang="tr-TR" sz="2800" dirty="0" smtClean="0">
                <a:solidFill>
                  <a:prstClr val="black"/>
                </a:solidFill>
                <a:latin typeface="Calibri" panose="020F0502020204030204" pitchFamily="34" charset="0"/>
                <a:cs typeface="Calibri" panose="020F0502020204030204" pitchFamily="34" charset="0"/>
              </a:rPr>
              <a:t>.</a:t>
            </a:r>
          </a:p>
          <a:p>
            <a:pPr lvl="1" algn="just">
              <a:defRPr/>
            </a:pPr>
            <a:endParaRPr lang="tr-TR" sz="2800" dirty="0">
              <a:solidFill>
                <a:prstClr val="black"/>
              </a:solidFill>
              <a:latin typeface="Calibri" panose="020F0502020204030204" pitchFamily="34" charset="0"/>
              <a:cs typeface="Calibri" panose="020F0502020204030204" pitchFamily="34" charset="0"/>
            </a:endParaRPr>
          </a:p>
          <a:p>
            <a:pPr marL="514350" indent="-514350" algn="just">
              <a:buFont typeface="+mj-lt"/>
              <a:buAutoNum type="arabicPeriod"/>
              <a:defRPr/>
            </a:pPr>
            <a:r>
              <a:rPr lang="tr-TR" sz="2800" b="1" dirty="0" smtClean="0">
                <a:solidFill>
                  <a:prstClr val="black"/>
                </a:solidFill>
                <a:latin typeface="Calibri" panose="020F0502020204030204" pitchFamily="34" charset="0"/>
                <a:cs typeface="Calibri" panose="020F0502020204030204" pitchFamily="34" charset="0"/>
              </a:rPr>
              <a:t>Mehmet</a:t>
            </a:r>
            <a:r>
              <a:rPr lang="tr-TR" sz="2800" b="1" dirty="0">
                <a:solidFill>
                  <a:prstClr val="black"/>
                </a:solidFill>
                <a:latin typeface="Calibri" panose="020F0502020204030204" pitchFamily="34" charset="0"/>
                <a:cs typeface="Calibri" panose="020F0502020204030204" pitchFamily="34" charset="0"/>
              </a:rPr>
              <a:t>, Peygamber'in hangi hadisini hatırlatmıştır?</a:t>
            </a:r>
          </a:p>
        </p:txBody>
      </p:sp>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5448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240692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9)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2971"/>
            <a:ext cx="12192000" cy="6880971"/>
          </a:xfrm>
          <a:prstGeom prst="rect">
            <a:avLst/>
          </a:prstGeom>
        </p:spPr>
      </p:pic>
    </p:spTree>
    <p:extLst>
      <p:ext uri="{BB962C8B-B14F-4D97-AF65-F5344CB8AC3E}">
        <p14:creationId xmlns:p14="http://schemas.microsoft.com/office/powerpoint/2010/main" val="130370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25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Yuvarlatılmış Dikdörtgen"/>
          <p:cNvSpPr/>
          <p:nvPr/>
        </p:nvSpPr>
        <p:spPr>
          <a:xfrm>
            <a:off x="4197927" y="228764"/>
            <a:ext cx="7855528" cy="2306185"/>
          </a:xfrm>
          <a:prstGeom prst="roundRect">
            <a:avLst>
              <a:gd name="adj" fmla="val 5744"/>
            </a:avLst>
          </a:prstGeom>
          <a:solidFill>
            <a:srgbClr val="F3EE2E"/>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just" fontAlgn="base"/>
            <a:r>
              <a:rPr lang="tr-TR" sz="2800" dirty="0" smtClean="0"/>
              <a:t>“Müslüman elinden </a:t>
            </a:r>
            <a:r>
              <a:rPr lang="tr-TR" sz="2800" dirty="0"/>
              <a:t>ve dilinden başkalarının güvende olduğu kimsedir</a:t>
            </a:r>
            <a:r>
              <a:rPr lang="tr-TR" sz="2800" dirty="0" smtClean="0"/>
              <a:t>.”</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Yuvarlatılmış Dikdörtgen 9"/>
          <p:cNvSpPr/>
          <p:nvPr/>
        </p:nvSpPr>
        <p:spPr>
          <a:xfrm>
            <a:off x="5989628" y="2230819"/>
            <a:ext cx="4842118" cy="63817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Hz. Muhammed (sav)</a:t>
            </a:r>
          </a:p>
        </p:txBody>
      </p:sp>
      <p:sp>
        <p:nvSpPr>
          <p:cNvPr id="11" name="3 Yuvarlatılmış Dikdörtgen"/>
          <p:cNvSpPr/>
          <p:nvPr/>
        </p:nvSpPr>
        <p:spPr>
          <a:xfrm>
            <a:off x="4197927" y="3088188"/>
            <a:ext cx="7855528" cy="2306185"/>
          </a:xfrm>
          <a:prstGeom prst="roundRect">
            <a:avLst>
              <a:gd name="adj" fmla="val 5744"/>
            </a:avLst>
          </a:prstGeom>
          <a:solidFill>
            <a:srgbClr val="F3EE2E"/>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just"/>
            <a:r>
              <a:rPr lang="tr-TR" sz="2800" dirty="0"/>
              <a:t>“Bana şunlar hakkında </a:t>
            </a:r>
            <a:r>
              <a:rPr lang="tr-TR" sz="2800" dirty="0" smtClean="0"/>
              <a:t>söz verin, </a:t>
            </a:r>
            <a:r>
              <a:rPr lang="tr-TR" sz="2800" dirty="0"/>
              <a:t>ben de size cenneti müjdeleyeyim; Konuştuğunuzda doğruyu söyleyin, söz verdiğinizde yerine getirin, size emanet edilen şeyi koruyun”</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Yuvarlatılmış Dikdörtgen 11"/>
          <p:cNvSpPr/>
          <p:nvPr/>
        </p:nvSpPr>
        <p:spPr>
          <a:xfrm>
            <a:off x="5989628" y="5128803"/>
            <a:ext cx="4842118" cy="5311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Hz. Muhammed (sav)</a:t>
            </a:r>
          </a:p>
        </p:txBody>
      </p:sp>
      <p:sp>
        <p:nvSpPr>
          <p:cNvPr id="13" name="7 Yuvarlatılmış Dikdörtgen"/>
          <p:cNvSpPr/>
          <p:nvPr/>
        </p:nvSpPr>
        <p:spPr>
          <a:xfrm>
            <a:off x="4100945" y="5832765"/>
            <a:ext cx="7952510" cy="7758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dirty="0" smtClean="0">
                <a:solidFill>
                  <a:prstClr val="black"/>
                </a:solidFill>
                <a:latin typeface="Calibri" panose="020F0502020204030204"/>
              </a:rPr>
              <a:t>Bu hadislere göre bir Müslümanın özellikleri nelerdir?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Resim 13"/>
          <p:cNvPicPr>
            <a:picLocks noChangeAspect="1"/>
          </p:cNvPicPr>
          <p:nvPr/>
        </p:nvPicPr>
        <p:blipFill>
          <a:blip r:embed="rId2"/>
          <a:stretch>
            <a:fillRect/>
          </a:stretch>
        </p:blipFill>
        <p:spPr>
          <a:xfrm>
            <a:off x="250362" y="329785"/>
            <a:ext cx="3689684" cy="5302012"/>
          </a:xfrm>
          <a:prstGeom prst="rect">
            <a:avLst/>
          </a:prstGeom>
        </p:spPr>
      </p:pic>
    </p:spTree>
    <p:extLst>
      <p:ext uri="{BB962C8B-B14F-4D97-AF65-F5344CB8AC3E}">
        <p14:creationId xmlns:p14="http://schemas.microsoft.com/office/powerpoint/2010/main" val="360102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4748465" y="2804921"/>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Zorda kaldığında doğruyu gizler.</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ikdörtgen 12"/>
          <p:cNvSpPr/>
          <p:nvPr/>
        </p:nvSpPr>
        <p:spPr>
          <a:xfrm>
            <a:off x="4748465" y="3994131"/>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Hileye</a:t>
            </a:r>
            <a:r>
              <a:rPr kumimoji="0" lang="tr-TR" sz="3600" b="0" i="0" u="none" strike="noStrike" kern="1200" cap="none" spc="0" normalizeH="0" noProof="0" dirty="0" smtClean="0">
                <a:ln>
                  <a:noFill/>
                </a:ln>
                <a:solidFill>
                  <a:prstClr val="white"/>
                </a:solidFill>
                <a:effectLst/>
                <a:uLnTx/>
                <a:uFillTx/>
                <a:latin typeface="Calibri" panose="020F0502020204030204"/>
                <a:ea typeface="+mn-ea"/>
                <a:cs typeface="+mn-cs"/>
              </a:rPr>
              <a:t> başvurmaz.</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Dikdörtgen 13"/>
          <p:cNvSpPr/>
          <p:nvPr/>
        </p:nvSpPr>
        <p:spPr>
          <a:xfrm>
            <a:off x="4748465" y="1615710"/>
            <a:ext cx="654036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smtClean="0">
                <a:solidFill>
                  <a:prstClr val="white"/>
                </a:solidFill>
                <a:latin typeface="Calibri" panose="020F0502020204030204"/>
              </a:rPr>
              <a:t>Şakalarında yalanı kullanır.</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X"/>
          <p:cNvSpPr/>
          <p:nvPr/>
        </p:nvSpPr>
        <p:spPr>
          <a:xfrm>
            <a:off x="11274973" y="1497926"/>
            <a:ext cx="870239" cy="792000"/>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nay"/>
          <p:cNvSpPr/>
          <p:nvPr/>
        </p:nvSpPr>
        <p:spPr>
          <a:xfrm>
            <a:off x="11288827" y="3804866"/>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X"/>
          <p:cNvSpPr/>
          <p:nvPr/>
        </p:nvSpPr>
        <p:spPr>
          <a:xfrm>
            <a:off x="11288827" y="2720502"/>
            <a:ext cx="870239" cy="792000"/>
          </a:xfrm>
          <a:prstGeom prst="rect">
            <a:avLst/>
          </a:prstGeom>
          <a:blipFill>
            <a:blip r:embed="rId4"/>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Dikdörtgen 19"/>
          <p:cNvSpPr/>
          <p:nvPr/>
        </p:nvSpPr>
        <p:spPr>
          <a:xfrm>
            <a:off x="282604" y="3557668"/>
            <a:ext cx="4219074" cy="2215795"/>
          </a:xfrm>
          <a:prstGeom prst="rect">
            <a:avLst/>
          </a:prstGeom>
          <a:solidFill>
            <a:srgbClr val="EE759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dirty="0" smtClean="0">
                <a:solidFill>
                  <a:prstClr val="black"/>
                </a:solidFill>
                <a:latin typeface="Calibri" panose="020F0502020204030204"/>
              </a:rPr>
              <a:t>Peygamberimizin bu sözüne göre bir Müslümanın hangi davranışları </a:t>
            </a:r>
            <a:r>
              <a:rPr lang="tr-TR" sz="2800" b="1" dirty="0" smtClean="0">
                <a:solidFill>
                  <a:prstClr val="black"/>
                </a:solidFill>
                <a:latin typeface="Calibri" panose="020F0502020204030204"/>
              </a:rPr>
              <a:t>yapar, </a:t>
            </a:r>
            <a:r>
              <a:rPr lang="tr-TR" sz="2800" dirty="0" smtClean="0">
                <a:solidFill>
                  <a:prstClr val="black"/>
                </a:solidFill>
                <a:latin typeface="Calibri" panose="020F0502020204030204"/>
              </a:rPr>
              <a:t>hangilerini </a:t>
            </a:r>
            <a:r>
              <a:rPr lang="tr-TR" sz="2800" b="1" dirty="0" smtClean="0">
                <a:solidFill>
                  <a:prstClr val="black"/>
                </a:solidFill>
                <a:latin typeface="Calibri" panose="020F0502020204030204"/>
              </a:rPr>
              <a:t>yapmaz?</a:t>
            </a:r>
            <a:endParaRPr kumimoji="0" lang="tr-TR" sz="2800" b="1" i="0" u="none" strike="noStrike" kern="1200" cap="none" spc="0" normalizeH="0" baseline="0" noProof="0" dirty="0">
              <a:ln>
                <a:noFill/>
              </a:ln>
              <a:solidFill>
                <a:prstClr val="black"/>
              </a:solidFill>
              <a:effectLst/>
              <a:uLnTx/>
              <a:uFillTx/>
              <a:latin typeface="Calibri" panose="020F0502020204030204"/>
            </a:endParaRPr>
          </a:p>
        </p:txBody>
      </p:sp>
      <p:sp>
        <p:nvSpPr>
          <p:cNvPr id="21" name="Dikdörtgen 20"/>
          <p:cNvSpPr/>
          <p:nvPr/>
        </p:nvSpPr>
        <p:spPr>
          <a:xfrm>
            <a:off x="4748464" y="554226"/>
            <a:ext cx="654036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Her zaman doğruyu söyler.</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nay"/>
          <p:cNvSpPr/>
          <p:nvPr/>
        </p:nvSpPr>
        <p:spPr>
          <a:xfrm>
            <a:off x="11316536" y="364961"/>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3 Yuvarlatılmış Dikdörtgen"/>
          <p:cNvSpPr/>
          <p:nvPr/>
        </p:nvSpPr>
        <p:spPr>
          <a:xfrm>
            <a:off x="128336" y="568163"/>
            <a:ext cx="4373342" cy="2306185"/>
          </a:xfrm>
          <a:prstGeom prst="roundRect">
            <a:avLst>
              <a:gd name="adj" fmla="val 5744"/>
            </a:avLst>
          </a:prstGeom>
          <a:solidFill>
            <a:srgbClr val="F3EE2E"/>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lvl="0" algn="ctr" fontAlgn="base"/>
            <a:r>
              <a:rPr lang="tr-TR" sz="3200" dirty="0" smtClean="0"/>
              <a:t>“Müslüman elinden </a:t>
            </a:r>
            <a:r>
              <a:rPr lang="tr-TR" sz="3200" dirty="0"/>
              <a:t>ve dilinden başkalarının güvende olduğu kimsedir</a:t>
            </a:r>
            <a:r>
              <a:rPr lang="tr-TR" sz="3200" dirty="0" smtClean="0"/>
              <a:t>.”</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sp>
        <p:nvSpPr>
          <p:cNvPr id="24" name="Yuvarlatılmış Dikdörtgen 23"/>
          <p:cNvSpPr/>
          <p:nvPr/>
        </p:nvSpPr>
        <p:spPr>
          <a:xfrm>
            <a:off x="469439" y="2678462"/>
            <a:ext cx="3352132" cy="638173"/>
          </a:xfrm>
          <a:prstGeom prst="roundRect">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t>Hz. Muhammed (sav)</a:t>
            </a:r>
          </a:p>
        </p:txBody>
      </p:sp>
      <p:sp>
        <p:nvSpPr>
          <p:cNvPr id="25" name="Dikdörtgen 24"/>
          <p:cNvSpPr/>
          <p:nvPr/>
        </p:nvSpPr>
        <p:spPr>
          <a:xfrm>
            <a:off x="4803882" y="5111063"/>
            <a:ext cx="6512654"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Calibri" panose="020F0502020204030204"/>
                <a:ea typeface="+mn-ea"/>
                <a:cs typeface="+mn-cs"/>
              </a:rPr>
              <a:t>Kötü söz söylemez.</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nay"/>
          <p:cNvSpPr/>
          <p:nvPr/>
        </p:nvSpPr>
        <p:spPr>
          <a:xfrm>
            <a:off x="11344244" y="4921798"/>
            <a:ext cx="875464" cy="808033"/>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8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remove"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2" name="Yanlış.wav"/>
                                        </p:tgtEl>
                                      </p:cMediaNode>
                                    </p:audio>
                                  </p:subTnLst>
                                </p:cTn>
                              </p:par>
                            </p:childTnLst>
                          </p:cTn>
                        </p:par>
                        <p:par>
                          <p:cTn id="18" fill="hold">
                            <p:stCondLst>
                              <p:cond delay="1000"/>
                            </p:stCondLst>
                            <p:childTnLst>
                              <p:par>
                                <p:cTn id="19" presetID="1" presetClass="exit" presetSubtype="0" fill="hold" grpId="1" nodeType="after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remove" grpId="0" nodeType="clickEffect">
                                  <p:stCondLst>
                                    <p:cond delay="1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Yanlış.wav"/>
                                        </p:tgtEl>
                                      </p:cMediaNode>
                                    </p:audio>
                                  </p:subTnLst>
                                </p:cTn>
                              </p:par>
                            </p:childTnLst>
                          </p:cTn>
                        </p:par>
                        <p:par>
                          <p:cTn id="29" fill="hold">
                            <p:stCondLst>
                              <p:cond delay="1100"/>
                            </p:stCondLst>
                            <p:childTnLst>
                              <p:par>
                                <p:cTn id="30" presetID="1" presetClass="exit" presetSubtype="0" fill="hold" grpId="1" nodeType="afterEffect">
                                  <p:stCondLst>
                                    <p:cond delay="0"/>
                                  </p:stCondLst>
                                  <p:childTnLst>
                                    <p:set>
                                      <p:cBhvr>
                                        <p:cTn id="31" dur="1" fill="hold">
                                          <p:stCondLst>
                                            <p:cond delay="0"/>
                                          </p:stCondLst>
                                        </p:cTn>
                                        <p:tgtEl>
                                          <p:spTgt spid="17"/>
                                        </p:tgtEl>
                                        <p:attrNameLst>
                                          <p:attrName>style.visibility</p:attrName>
                                        </p:attrNameLst>
                                      </p:cBhvr>
                                      <p:to>
                                        <p:strVal val="hidden"/>
                                      </p:to>
                                    </p:set>
                                  </p:childTnLst>
                                </p:cTn>
                              </p:par>
                            </p:childTnLst>
                          </p:cTn>
                        </p:par>
                        <p:par>
                          <p:cTn id="32" fill="hold">
                            <p:stCondLst>
                              <p:cond delay="1100"/>
                            </p:stCondLst>
                            <p:childTnLst>
                              <p:par>
                                <p:cTn id="33" presetID="1" presetClass="exit"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subTnLst>
                                    <p:audio>
                                      <p:cMediaNode>
                                        <p:cTn display="0" masterRel="sameClick">
                                          <p:stCondLst>
                                            <p:cond evt="begin" delay="0">
                                              <p:tn val="44"/>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subTnLst>
                                    <p:audio>
                                      <p:cMediaNode>
                                        <p:cTn display="0" masterRel="sameClick">
                                          <p:stCondLst>
                                            <p:cond evt="begin" delay="0">
                                              <p:tn val="50"/>
                                            </p:cond>
                                          </p:stCondLst>
                                          <p:endCondLst>
                                            <p:cond evt="onStopAudio" delay="0">
                                              <p:tgtEl>
                                                <p:sldTgt/>
                                              </p:tgtEl>
                                            </p:cond>
                                          </p:endCondLst>
                                        </p:cTn>
                                        <p:tgtEl>
                                          <p:sndTgt r:embed="rId3" name="doğru.wav"/>
                                        </p:tgtEl>
                                      </p:cMediaNode>
                                    </p:audio>
                                  </p:subTnLst>
                                </p:cTn>
                              </p:par>
                            </p:childTnLst>
                          </p:cTn>
                        </p:par>
                      </p:childTnLst>
                    </p:cTn>
                  </p:par>
                </p:childTnLst>
              </p:cTn>
              <p:nextCondLst>
                <p:cond evt="onClick" delay="0">
                  <p:tgtEl>
                    <p:spTgt spid="25"/>
                  </p:tgtEl>
                </p:cond>
              </p:nextCondLst>
            </p:seq>
          </p:childTnLst>
        </p:cTn>
      </p:par>
    </p:tnLst>
    <p:bldLst>
      <p:bldP spid="12" grpId="0" animBg="1"/>
      <p:bldP spid="14" grpId="0" animBg="1"/>
      <p:bldP spid="15" grpId="0" animBg="1"/>
      <p:bldP spid="15" grpId="1" animBg="1"/>
      <p:bldP spid="16" grpId="0" animBg="1"/>
      <p:bldP spid="17" grpId="0" animBg="1"/>
      <p:bldP spid="17" grpId="1" animBg="1"/>
      <p:bldP spid="22" grpId="0" animBg="1"/>
      <p:bldP spid="23" grpId="0" animBg="1"/>
      <p:bldP spid="24"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2" name="Yuvarlatılmış Dikdörtgen 1"/>
          <p:cNvSpPr/>
          <p:nvPr/>
        </p:nvSpPr>
        <p:spPr>
          <a:xfrm>
            <a:off x="0" y="944380"/>
            <a:ext cx="12192001" cy="5161452"/>
          </a:xfrm>
          <a:prstGeom prst="roundRect">
            <a:avLst>
              <a:gd name="adj" fmla="val 941"/>
            </a:avLst>
          </a:prstGeom>
          <a:ln>
            <a:solidFill>
              <a:srgbClr val="FFC000"/>
            </a:solidFill>
          </a:ln>
          <a:effectLst>
            <a:glow rad="63500">
              <a:schemeClr val="accent3">
                <a:satMod val="175000"/>
                <a:alpha val="40000"/>
              </a:schemeClr>
            </a:glow>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457200" marR="0" lvl="0" indent="-457200" algn="just" defTabSz="914400" rtl="0" eaLnBrk="1" fontAlgn="auto" latinLnBrk="0" hangingPunct="1">
              <a:lnSpc>
                <a:spcPct val="150000"/>
              </a:lnSpc>
              <a:spcBef>
                <a:spcPts val="0"/>
              </a:spcBef>
              <a:spcAft>
                <a:spcPts val="0"/>
              </a:spcAft>
              <a:buClrTx/>
              <a:buSzTx/>
              <a:buFont typeface="+mj-lt"/>
              <a:buAutoNum type="arabicPeriod"/>
              <a:tabLst/>
              <a:defRPr/>
            </a:pPr>
            <a:endParaRPr kumimoji="0" lang="tr-TR"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457200" lvl="0" indent="-457200" algn="just">
              <a:lnSpc>
                <a:spcPct val="150000"/>
              </a:lnSpc>
              <a:spcBef>
                <a:spcPts val="1200"/>
              </a:spcBef>
              <a:spcAft>
                <a:spcPts val="1200"/>
              </a:spcAft>
              <a:buFont typeface="+mj-lt"/>
              <a:buAutoNum type="arabicPeriod"/>
            </a:pPr>
            <a:r>
              <a:rPr lang="tr-TR" sz="2000" dirty="0" smtClean="0">
                <a:solidFill>
                  <a:prstClr val="black"/>
                </a:solidFill>
              </a:rPr>
              <a:t>________________ peygamberlerin söz</a:t>
            </a:r>
            <a:r>
              <a:rPr lang="tr-TR" sz="2000" dirty="0">
                <a:solidFill>
                  <a:prstClr val="black"/>
                </a:solidFill>
              </a:rPr>
              <a:t>, davranış ve işlerinde her zaman </a:t>
            </a:r>
            <a:r>
              <a:rPr lang="tr-TR" sz="2000" dirty="0" smtClean="0">
                <a:solidFill>
                  <a:prstClr val="black"/>
                </a:solidFill>
              </a:rPr>
              <a:t>doğru </a:t>
            </a:r>
            <a:r>
              <a:rPr lang="tr-TR" sz="2000" dirty="0">
                <a:solidFill>
                  <a:prstClr val="black"/>
                </a:solidFill>
              </a:rPr>
              <a:t>olmalarıdır.</a:t>
            </a:r>
          </a:p>
          <a:p>
            <a:pPr marL="457200" lvl="0" indent="-457200" algn="just">
              <a:lnSpc>
                <a:spcPct val="150000"/>
              </a:lnSpc>
              <a:spcBef>
                <a:spcPts val="1200"/>
              </a:spcBef>
              <a:spcAft>
                <a:spcPts val="1200"/>
              </a:spcAft>
              <a:buFont typeface="+mj-lt"/>
              <a:buAutoNum type="arabicPeriod"/>
            </a:pPr>
            <a:r>
              <a:rPr lang="tr-TR" sz="2000" dirty="0">
                <a:solidFill>
                  <a:prstClr val="black"/>
                </a:solidFill>
              </a:rPr>
              <a:t>Peygamberlerin özelliklerinden biri olan </a:t>
            </a:r>
            <a:r>
              <a:rPr lang="tr-TR" sz="2000" dirty="0" smtClean="0">
                <a:solidFill>
                  <a:prstClr val="black"/>
                </a:solidFill>
              </a:rPr>
              <a:t>_____________________, </a:t>
            </a:r>
            <a:r>
              <a:rPr lang="tr-TR" sz="2000" dirty="0">
                <a:solidFill>
                  <a:prstClr val="black"/>
                </a:solidFill>
              </a:rPr>
              <a:t>güvenilir olmak anlamına gelir.</a:t>
            </a:r>
          </a:p>
          <a:p>
            <a:pPr marL="457200" lvl="0" indent="-457200" algn="just">
              <a:lnSpc>
                <a:spcPct val="150000"/>
              </a:lnSpc>
              <a:spcBef>
                <a:spcPts val="1200"/>
              </a:spcBef>
              <a:spcAft>
                <a:spcPts val="1200"/>
              </a:spcAft>
              <a:buFont typeface="+mj-lt"/>
              <a:buAutoNum type="arabicPeriod"/>
            </a:pPr>
            <a:r>
              <a:rPr lang="tr-TR" sz="2000" dirty="0">
                <a:solidFill>
                  <a:prstClr val="black"/>
                </a:solidFill>
              </a:rPr>
              <a:t>Peygamberimizin (s.a.v.) Müslümanlar için en güzel örnek </a:t>
            </a:r>
            <a:r>
              <a:rPr lang="tr-TR" sz="2000" dirty="0" smtClean="0">
                <a:solidFill>
                  <a:prstClr val="black"/>
                </a:solidFill>
              </a:rPr>
              <a:t>olmasına ______________________ denir. </a:t>
            </a:r>
          </a:p>
          <a:p>
            <a:pPr marL="457200" lvl="0" indent="-457200" algn="just">
              <a:lnSpc>
                <a:spcPct val="150000"/>
              </a:lnSpc>
              <a:spcBef>
                <a:spcPts val="1200"/>
              </a:spcBef>
              <a:spcAft>
                <a:spcPts val="1200"/>
              </a:spcAft>
              <a:buFont typeface="+mj-lt"/>
              <a:buAutoNum type="arabicPeriod"/>
            </a:pPr>
            <a:r>
              <a:rPr lang="tr-TR" sz="2000" dirty="0" smtClean="0">
                <a:solidFill>
                  <a:prstClr val="black"/>
                </a:solidFill>
              </a:rPr>
              <a:t>_______________  insanın </a:t>
            </a:r>
            <a:r>
              <a:rPr lang="tr-TR" sz="2000" dirty="0">
                <a:solidFill>
                  <a:prstClr val="black"/>
                </a:solidFill>
              </a:rPr>
              <a:t>söz ve davranışların </a:t>
            </a:r>
            <a:r>
              <a:rPr lang="tr-TR" sz="2000" dirty="0" smtClean="0">
                <a:solidFill>
                  <a:prstClr val="black"/>
                </a:solidFill>
              </a:rPr>
              <a:t>doğru, </a:t>
            </a:r>
            <a:r>
              <a:rPr lang="tr-TR" sz="2000" dirty="0">
                <a:solidFill>
                  <a:prstClr val="black"/>
                </a:solidFill>
              </a:rPr>
              <a:t>gerçeğe </a:t>
            </a:r>
            <a:r>
              <a:rPr lang="tr-TR" sz="2000" dirty="0" smtClean="0">
                <a:solidFill>
                  <a:prstClr val="black"/>
                </a:solidFill>
              </a:rPr>
              <a:t>uygun davranması ve yalandan uzak durmasıdır.</a:t>
            </a:r>
          </a:p>
          <a:p>
            <a:pPr marL="457200" indent="-457200" algn="just">
              <a:lnSpc>
                <a:spcPct val="150000"/>
              </a:lnSpc>
              <a:spcBef>
                <a:spcPts val="1200"/>
              </a:spcBef>
              <a:spcAft>
                <a:spcPts val="1200"/>
              </a:spcAft>
              <a:buFont typeface="+mj-lt"/>
              <a:buAutoNum type="arabicPeriod"/>
            </a:pPr>
            <a:r>
              <a:rPr lang="tr-TR" sz="2000" dirty="0">
                <a:solidFill>
                  <a:schemeClr val="tx1"/>
                </a:solidFill>
              </a:rPr>
              <a:t>“Doğruluktan ayrılmayın. Çünkü </a:t>
            </a:r>
            <a:r>
              <a:rPr lang="tr-TR" sz="2000" dirty="0" smtClean="0">
                <a:solidFill>
                  <a:schemeClr val="tx1"/>
                </a:solidFill>
              </a:rPr>
              <a:t>doğruluk  _________________, </a:t>
            </a:r>
            <a:r>
              <a:rPr lang="tr-TR" sz="2000" dirty="0">
                <a:solidFill>
                  <a:schemeClr val="tx1"/>
                </a:solidFill>
              </a:rPr>
              <a:t>iyilik de cennete götürür. Yalan söz söylemeyin. Çünkü yalan kötülüğe, </a:t>
            </a:r>
            <a:r>
              <a:rPr lang="tr-TR" sz="2000" dirty="0" smtClean="0">
                <a:solidFill>
                  <a:schemeClr val="tx1"/>
                </a:solidFill>
              </a:rPr>
              <a:t>___________________ </a:t>
            </a:r>
            <a:r>
              <a:rPr lang="tr-TR" sz="2000" dirty="0">
                <a:solidFill>
                  <a:schemeClr val="tx1"/>
                </a:solidFill>
              </a:rPr>
              <a:t>de cehenneme </a:t>
            </a:r>
            <a:r>
              <a:rPr lang="tr-TR" sz="2000" dirty="0" smtClean="0">
                <a:solidFill>
                  <a:schemeClr val="tx1"/>
                </a:solidFill>
              </a:rPr>
              <a:t>götürür.”</a:t>
            </a:r>
            <a:endParaRPr lang="tr-TR" sz="2000" dirty="0" smtClean="0">
              <a:solidFill>
                <a:prstClr val="black"/>
              </a:solidFill>
            </a:endParaRPr>
          </a:p>
        </p:txBody>
      </p:sp>
      <p:sp>
        <p:nvSpPr>
          <p:cNvPr id="3" name="Yuvarlatılmış Dikdörtgen 2"/>
          <p:cNvSpPr/>
          <p:nvPr/>
        </p:nvSpPr>
        <p:spPr>
          <a:xfrm>
            <a:off x="3219763" y="119920"/>
            <a:ext cx="5752474" cy="629587"/>
          </a:xfrm>
          <a:prstGeom prst="roundRect">
            <a:avLst>
              <a:gd name="adj"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Cümlelerdeki boşlukları doldurunuz.</a:t>
            </a:r>
          </a:p>
        </p:txBody>
      </p:sp>
      <p:sp>
        <p:nvSpPr>
          <p:cNvPr id="6" name="Yuvarlatılmış Dikdörtgen 5"/>
          <p:cNvSpPr/>
          <p:nvPr/>
        </p:nvSpPr>
        <p:spPr>
          <a:xfrm>
            <a:off x="6498445" y="1052053"/>
            <a:ext cx="1973861" cy="468000"/>
          </a:xfrm>
          <a:prstGeom prst="roundRect">
            <a:avLst>
              <a:gd name="adj" fmla="val 39394"/>
            </a:avLst>
          </a:prstGeom>
          <a:solidFill>
            <a:srgbClr val="FBE1A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ea typeface="+mn-ea"/>
                <a:cs typeface="+mn-cs"/>
              </a:rPr>
              <a:t>Doğruluk</a:t>
            </a:r>
            <a:endParaRPr kumimoji="0" lang="tr-TR" sz="2800" b="0" i="0" u="none" strike="noStrike" kern="1200" cap="none" spc="0" normalizeH="0" baseline="0" noProof="0" dirty="0">
              <a:ln>
                <a:noFill/>
              </a:ln>
              <a:solidFill>
                <a:prstClr val="black"/>
              </a:solidFill>
              <a:effectLst/>
              <a:uLnTx/>
              <a:uFillTx/>
              <a:ea typeface="+mn-ea"/>
              <a:cs typeface="+mn-cs"/>
            </a:endParaRPr>
          </a:p>
        </p:txBody>
      </p:sp>
      <p:sp>
        <p:nvSpPr>
          <p:cNvPr id="7" name="Yuvarlatılmış Dikdörtgen 6"/>
          <p:cNvSpPr/>
          <p:nvPr/>
        </p:nvSpPr>
        <p:spPr>
          <a:xfrm>
            <a:off x="257087" y="1052053"/>
            <a:ext cx="1114511" cy="468000"/>
          </a:xfrm>
          <a:prstGeom prst="roundRect">
            <a:avLst>
              <a:gd name="adj" fmla="val 39394"/>
            </a:avLst>
          </a:prstGeom>
          <a:solidFill>
            <a:srgbClr val="BAD383"/>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noProof="0" dirty="0" smtClean="0">
                <a:solidFill>
                  <a:prstClr val="black"/>
                </a:solidFill>
              </a:rPr>
              <a:t>Sıdk</a:t>
            </a:r>
            <a:endParaRPr kumimoji="0" lang="tr-TR" sz="2800" b="0" i="0" u="none" strike="noStrike" kern="1200" cap="none" spc="0" normalizeH="0" baseline="0" noProof="0" dirty="0">
              <a:ln>
                <a:noFill/>
              </a:ln>
              <a:solidFill>
                <a:prstClr val="black"/>
              </a:solidFill>
              <a:effectLst/>
              <a:uLnTx/>
              <a:uFillTx/>
            </a:endParaRPr>
          </a:p>
        </p:txBody>
      </p:sp>
      <p:sp>
        <p:nvSpPr>
          <p:cNvPr id="8" name="Yuvarlatılmış Dikdörtgen 7"/>
          <p:cNvSpPr/>
          <p:nvPr/>
        </p:nvSpPr>
        <p:spPr>
          <a:xfrm>
            <a:off x="3584920" y="1052053"/>
            <a:ext cx="2580864" cy="468000"/>
          </a:xfrm>
          <a:prstGeom prst="roundRect">
            <a:avLst>
              <a:gd name="adj" fmla="val 39394"/>
            </a:avLst>
          </a:prstGeom>
          <a:solidFill>
            <a:srgbClr val="82BAD6"/>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ea typeface="+mn-ea"/>
                <a:cs typeface="+mn-cs"/>
              </a:rPr>
              <a:t>Üsve-i hasene </a:t>
            </a:r>
            <a:endParaRPr kumimoji="0" lang="tr-TR" sz="2800" b="0" i="0" u="none" strike="noStrike" kern="1200" cap="none" spc="0" normalizeH="0" baseline="0" noProof="0" dirty="0">
              <a:ln>
                <a:noFill/>
              </a:ln>
              <a:solidFill>
                <a:prstClr val="black"/>
              </a:solidFill>
              <a:effectLst/>
              <a:uLnTx/>
              <a:uFillTx/>
              <a:ea typeface="+mn-ea"/>
              <a:cs typeface="+mn-cs"/>
            </a:endParaRPr>
          </a:p>
        </p:txBody>
      </p:sp>
      <p:sp>
        <p:nvSpPr>
          <p:cNvPr id="9" name="Yuvarlatılmış Dikdörtgen 8"/>
          <p:cNvSpPr/>
          <p:nvPr/>
        </p:nvSpPr>
        <p:spPr>
          <a:xfrm>
            <a:off x="8804967" y="1052053"/>
            <a:ext cx="1404000" cy="468000"/>
          </a:xfrm>
          <a:prstGeom prst="roundRect">
            <a:avLst>
              <a:gd name="adj" fmla="val 39394"/>
            </a:avLst>
          </a:prstGeom>
          <a:solidFill>
            <a:srgbClr val="F9AD71"/>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ea typeface="+mn-ea"/>
                <a:cs typeface="+mn-cs"/>
              </a:rPr>
              <a:t>Emanet  </a:t>
            </a:r>
            <a:endParaRPr kumimoji="0" lang="tr-TR" sz="2800" b="0" i="0" u="none" strike="noStrike" kern="1200" cap="none" spc="0" normalizeH="0" baseline="0" noProof="0" dirty="0">
              <a:ln>
                <a:noFill/>
              </a:ln>
              <a:solidFill>
                <a:prstClr val="black"/>
              </a:solidFill>
              <a:effectLst/>
              <a:uLnTx/>
              <a:uFillTx/>
              <a:ea typeface="+mn-ea"/>
              <a:cs typeface="+mn-cs"/>
            </a:endParaRPr>
          </a:p>
        </p:txBody>
      </p:sp>
      <p:sp>
        <p:nvSpPr>
          <p:cNvPr id="10" name="Yuvarlatılmış Dikdörtgen 9"/>
          <p:cNvSpPr/>
          <p:nvPr/>
        </p:nvSpPr>
        <p:spPr>
          <a:xfrm>
            <a:off x="1704259" y="1052053"/>
            <a:ext cx="1548000" cy="468000"/>
          </a:xfrm>
          <a:prstGeom prst="roundRect">
            <a:avLst>
              <a:gd name="adj" fmla="val 39394"/>
            </a:avLst>
          </a:prstGeom>
          <a:solidFill>
            <a:srgbClr val="EA8E9C"/>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800" dirty="0">
                <a:solidFill>
                  <a:prstClr val="black"/>
                </a:solidFill>
              </a:rPr>
              <a:t>iyiliğe</a:t>
            </a:r>
            <a:endParaRPr kumimoji="0" lang="tr-TR" sz="2800" b="0" i="0" u="none" strike="noStrike" kern="1200" cap="none" spc="0" normalizeH="0" baseline="0" noProof="0" dirty="0">
              <a:ln>
                <a:noFill/>
              </a:ln>
              <a:solidFill>
                <a:prstClr val="black"/>
              </a:solidFill>
              <a:effectLst/>
              <a:uLnTx/>
              <a:uFillTx/>
            </a:endParaRPr>
          </a:p>
        </p:txBody>
      </p:sp>
      <p:sp>
        <p:nvSpPr>
          <p:cNvPr id="11" name="Yuvarlatılmış Dikdörtgen 10"/>
          <p:cNvSpPr/>
          <p:nvPr/>
        </p:nvSpPr>
        <p:spPr>
          <a:xfrm>
            <a:off x="10541629" y="1052053"/>
            <a:ext cx="1404000" cy="468000"/>
          </a:xfrm>
          <a:prstGeom prst="roundRect">
            <a:avLst>
              <a:gd name="adj" fmla="val 39394"/>
            </a:avLst>
          </a:prstGeom>
          <a:solidFill>
            <a:schemeClr val="accent4">
              <a:lumMod val="40000"/>
              <a:lumOff val="6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800" dirty="0">
                <a:solidFill>
                  <a:prstClr val="black"/>
                </a:solidFill>
              </a:rPr>
              <a:t>kötülük </a:t>
            </a:r>
            <a:endParaRPr kumimoji="0" lang="tr-TR" sz="2800" b="0" i="0" u="none" strike="noStrike" kern="1200" cap="none" spc="0" normalizeH="0" baseline="0" noProof="0" dirty="0">
              <a:ln>
                <a:noFill/>
              </a:ln>
              <a:solidFill>
                <a:prstClr val="black"/>
              </a:solidFill>
              <a:effectLst/>
              <a:uLnTx/>
              <a:uFillTx/>
            </a:endParaRPr>
          </a:p>
        </p:txBody>
      </p:sp>
      <p:sp>
        <p:nvSpPr>
          <p:cNvPr id="12" name="Metin kutusu 11"/>
          <p:cNvSpPr txBox="1"/>
          <p:nvPr/>
        </p:nvSpPr>
        <p:spPr>
          <a:xfrm>
            <a:off x="835096" y="1781652"/>
            <a:ext cx="10643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FF0000"/>
                </a:solidFill>
                <a:effectLst/>
                <a:uLnTx/>
                <a:uFillTx/>
                <a:latin typeface="Calibri" panose="020F0502020204030204"/>
                <a:ea typeface="+mn-ea"/>
                <a:cs typeface="+mn-cs"/>
              </a:rPr>
              <a:t>Sıdk</a:t>
            </a:r>
            <a:endPar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Metin kutusu 12"/>
          <p:cNvSpPr txBox="1"/>
          <p:nvPr/>
        </p:nvSpPr>
        <p:spPr>
          <a:xfrm>
            <a:off x="5161935" y="2544297"/>
            <a:ext cx="14906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FF0000"/>
                </a:solidFill>
                <a:effectLst/>
                <a:uLnTx/>
                <a:uFillTx/>
                <a:latin typeface="Calibri" panose="020F0502020204030204"/>
                <a:ea typeface="+mn-ea"/>
                <a:cs typeface="+mn-cs"/>
              </a:rPr>
              <a:t>emanet</a:t>
            </a:r>
            <a:endPar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Metin kutusu 13"/>
          <p:cNvSpPr txBox="1"/>
          <p:nvPr/>
        </p:nvSpPr>
        <p:spPr>
          <a:xfrm>
            <a:off x="7494033" y="3283490"/>
            <a:ext cx="27118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err="1">
                <a:solidFill>
                  <a:srgbClr val="FF0000"/>
                </a:solidFill>
                <a:latin typeface="Calibri" panose="020F0502020204030204"/>
              </a:rPr>
              <a:t>ü</a:t>
            </a:r>
            <a:r>
              <a:rPr lang="tr-TR" sz="2800" b="1" dirty="0" err="1" smtClean="0">
                <a:solidFill>
                  <a:srgbClr val="FF0000"/>
                </a:solidFill>
                <a:latin typeface="Calibri" panose="020F0502020204030204"/>
              </a:rPr>
              <a:t>sve</a:t>
            </a:r>
            <a:r>
              <a:rPr lang="tr-TR" sz="2800" b="1" dirty="0" smtClean="0">
                <a:solidFill>
                  <a:srgbClr val="FF0000"/>
                </a:solidFill>
                <a:latin typeface="Calibri" panose="020F0502020204030204"/>
              </a:rPr>
              <a:t>-i hasene</a:t>
            </a:r>
            <a:endPar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Metin kutusu 14"/>
          <p:cNvSpPr txBox="1"/>
          <p:nvPr/>
        </p:nvSpPr>
        <p:spPr>
          <a:xfrm>
            <a:off x="257492" y="4075148"/>
            <a:ext cx="22260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FF0000"/>
                </a:solidFill>
                <a:effectLst/>
                <a:uLnTx/>
                <a:uFillTx/>
                <a:latin typeface="Calibri" panose="020F0502020204030204"/>
                <a:ea typeface="+mn-ea"/>
                <a:cs typeface="+mn-cs"/>
              </a:rPr>
              <a:t>Doğruluk</a:t>
            </a:r>
            <a:endPar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Metin kutusu 15"/>
          <p:cNvSpPr txBox="1"/>
          <p:nvPr/>
        </p:nvSpPr>
        <p:spPr>
          <a:xfrm>
            <a:off x="4768887" y="4870829"/>
            <a:ext cx="2226039" cy="523220"/>
          </a:xfrm>
          <a:prstGeom prst="rect">
            <a:avLst/>
          </a:prstGeom>
          <a:noFill/>
        </p:spPr>
        <p:txBody>
          <a:bodyPr wrap="square" rtlCol="0">
            <a:spAutoFit/>
          </a:bodyPr>
          <a:lstStyle/>
          <a:p>
            <a:pPr lvl="0" algn="ctr"/>
            <a:r>
              <a:rPr lang="tr-TR" sz="2800" b="1" dirty="0">
                <a:solidFill>
                  <a:srgbClr val="FF0000"/>
                </a:solidFill>
              </a:rPr>
              <a:t>iyiliğe</a:t>
            </a:r>
            <a:endPar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Metin kutusu 16"/>
          <p:cNvSpPr txBox="1"/>
          <p:nvPr/>
        </p:nvSpPr>
        <p:spPr>
          <a:xfrm>
            <a:off x="2827258" y="5287644"/>
            <a:ext cx="2226039" cy="523220"/>
          </a:xfrm>
          <a:prstGeom prst="rect">
            <a:avLst/>
          </a:prstGeom>
          <a:noFill/>
        </p:spPr>
        <p:txBody>
          <a:bodyPr wrap="square" rtlCol="0">
            <a:spAutoFit/>
          </a:bodyPr>
          <a:lstStyle/>
          <a:p>
            <a:pPr lvl="0" algn="ctr"/>
            <a:r>
              <a:rPr lang="tr-TR" sz="2800" b="1" dirty="0">
                <a:solidFill>
                  <a:srgbClr val="FF0000"/>
                </a:solidFill>
              </a:rPr>
              <a:t>kötülük</a:t>
            </a:r>
            <a:endParaRPr kumimoji="0" lang="tr-TR"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https://www.dindersimateryal.com/</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717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subTnLst>
                                    <p:audio>
                                      <p:cMediaNode>
                                        <p:cTn display="0" masterRel="sameClick">
                                          <p:stCondLst>
                                            <p:cond evt="begin" delay="0">
                                              <p:tn val="29"/>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11"/>
                  </p:tgtEl>
                </p:cond>
              </p:nextCondLst>
            </p:seq>
          </p:childTnLst>
        </p:cTn>
      </p:par>
    </p:tnLst>
    <p:bldLst>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1" y="145953"/>
            <a:ext cx="11620782" cy="909038"/>
          </a:xfrm>
          <a:solidFill>
            <a:srgbClr val="CCCCFF"/>
          </a:solidFill>
          <a:ln>
            <a:noFill/>
          </a:ln>
        </p:spPr>
        <p:txBody>
          <a:bodyPr>
            <a:normAutofit/>
          </a:bodyPr>
          <a:lstStyle/>
          <a:p>
            <a:pPr algn="ctr"/>
            <a:r>
              <a:rPr lang="tr-TR" sz="5400" smtClean="0"/>
              <a:t>Peygamberimi </a:t>
            </a:r>
            <a:r>
              <a:rPr lang="tr-TR" sz="5400" dirty="0" smtClean="0"/>
              <a:t>örnek alıyorum</a:t>
            </a:r>
            <a:endParaRPr lang="tr-TR" sz="5400" dirty="0"/>
          </a:p>
        </p:txBody>
      </p:sp>
      <p:sp>
        <p:nvSpPr>
          <p:cNvPr id="5" name="Dikdörtgen 4"/>
          <p:cNvSpPr/>
          <p:nvPr/>
        </p:nvSpPr>
        <p:spPr>
          <a:xfrm>
            <a:off x="5488459" y="3199227"/>
            <a:ext cx="6370165" cy="1828800"/>
          </a:xfrm>
          <a:prstGeom prst="rect">
            <a:avLst/>
          </a:prstGeom>
          <a:solidFill>
            <a:schemeClr val="accent4">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4400" dirty="0" smtClean="0"/>
              <a:t>Peygamberimiz bizler için neden </a:t>
            </a:r>
            <a:r>
              <a:rPr lang="tr-TR" sz="4400" b="1" dirty="0" smtClean="0"/>
              <a:t>örnektir</a:t>
            </a:r>
            <a:r>
              <a:rPr lang="tr-TR" sz="4400" dirty="0" smtClean="0"/>
              <a:t>?</a:t>
            </a:r>
            <a:endParaRPr lang="tr-TR" sz="4400" dirty="0"/>
          </a:p>
        </p:txBody>
      </p:sp>
      <p:pic>
        <p:nvPicPr>
          <p:cNvPr id="6" name="Resim 5"/>
          <p:cNvPicPr>
            <a:picLocks noChangeAspect="1"/>
          </p:cNvPicPr>
          <p:nvPr/>
        </p:nvPicPr>
        <p:blipFill>
          <a:blip r:embed="rId2"/>
          <a:stretch>
            <a:fillRect/>
          </a:stretch>
        </p:blipFill>
        <p:spPr>
          <a:xfrm>
            <a:off x="161847" y="1673277"/>
            <a:ext cx="4969097" cy="4721901"/>
          </a:xfrm>
          <a:prstGeom prst="ellipse">
            <a:avLst/>
          </a:prstGeom>
          <a:ln>
            <a:noFill/>
          </a:ln>
          <a:effectLst>
            <a:softEdge rad="112500"/>
          </a:effectLst>
        </p:spPr>
      </p:pic>
    </p:spTree>
    <p:extLst>
      <p:ext uri="{BB962C8B-B14F-4D97-AF65-F5344CB8AC3E}">
        <p14:creationId xmlns:p14="http://schemas.microsoft.com/office/powerpoint/2010/main" val="263320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158466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0218" y="609600"/>
            <a:ext cx="9171709"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a:t>
            </a:r>
            <a:r>
              <a:rPr lang="tr-TR" sz="2400" dirty="0" smtClean="0">
                <a:solidFill>
                  <a:prstClr val="black"/>
                </a:solidFill>
                <a:latin typeface="Calibri" panose="020F0502020204030204" pitchFamily="34" charset="0"/>
                <a:cs typeface="Calibri" panose="020F0502020204030204" pitchFamily="34" charset="0"/>
              </a:rPr>
              <a:t>Hz</a:t>
            </a:r>
            <a:r>
              <a:rPr lang="tr-TR" sz="2400" dirty="0">
                <a:solidFill>
                  <a:prstClr val="black"/>
                </a:solidFill>
                <a:latin typeface="Calibri" panose="020F0502020204030204" pitchFamily="34" charset="0"/>
                <a:cs typeface="Calibri" panose="020F0502020204030204" pitchFamily="34" charset="0"/>
              </a:rPr>
              <a:t>. Muhammed (sav) İnsanlar arasında güvenilir biri olduğu için O’na </a:t>
            </a:r>
            <a:r>
              <a:rPr lang="tr-TR" sz="2400" dirty="0" smtClean="0">
                <a:solidFill>
                  <a:prstClr val="black"/>
                </a:solidFill>
                <a:latin typeface="Calibri" panose="020F0502020204030204" pitchFamily="34" charset="0"/>
                <a:cs typeface="Calibri" panose="020F0502020204030204" pitchFamily="34" charset="0"/>
              </a:rPr>
              <a:t>el-  </a:t>
            </a:r>
          </a:p>
          <a:p>
            <a:pPr lvl="0">
              <a:defRPr/>
            </a:pPr>
            <a:r>
              <a:rPr lang="tr-TR" sz="2400" b="1" dirty="0">
                <a:solidFill>
                  <a:prstClr val="black"/>
                </a:solidFill>
                <a:latin typeface="Calibri" panose="020F0502020204030204" pitchFamily="34" charset="0"/>
                <a:cs typeface="Calibri" panose="020F0502020204030204" pitchFamily="34" charset="0"/>
              </a:rPr>
              <a:t> </a:t>
            </a:r>
            <a:r>
              <a:rPr lang="tr-TR" sz="2400" b="1" dirty="0" smtClean="0">
                <a:solidFill>
                  <a:prstClr val="black"/>
                </a:solidFill>
                <a:latin typeface="Calibri" panose="020F0502020204030204" pitchFamily="34" charset="0"/>
                <a:cs typeface="Calibri" panose="020F0502020204030204" pitchFamily="34" charset="0"/>
              </a:rPr>
              <a:t>Emin </a:t>
            </a:r>
            <a:r>
              <a:rPr lang="tr-TR" sz="2400" dirty="0">
                <a:solidFill>
                  <a:prstClr val="black"/>
                </a:solidFill>
                <a:latin typeface="Calibri" panose="020F0502020204030204" pitchFamily="34" charset="0"/>
                <a:cs typeface="Calibri" panose="020F0502020204030204" pitchFamily="34" charset="0"/>
              </a:rPr>
              <a:t>denilmiştir</a:t>
            </a:r>
            <a:r>
              <a:rPr lang="tr-TR" sz="2400" dirty="0" smtClean="0">
                <a:solidFill>
                  <a:prstClr val="black"/>
                </a:solidFill>
                <a:latin typeface="Calibri" panose="020F0502020204030204" pitchFamily="34" charset="0"/>
                <a:cs typeface="Calibri" panose="020F0502020204030204" pitchFamily="34" charset="0"/>
              </a:rPr>
              <a:t>.</a:t>
            </a:r>
            <a:endParaRPr lang="tr-TR" sz="2400" dirty="0">
              <a:solidFill>
                <a:prstClr val="black"/>
              </a:solidFill>
              <a:latin typeface="Calibri" panose="020F0502020204030204" pitchFamily="34" charset="0"/>
              <a:cs typeface="Calibri" panose="020F0502020204030204" pitchFamily="34" charset="0"/>
            </a:endParaRPr>
          </a:p>
        </p:txBody>
      </p:sp>
      <p:sp>
        <p:nvSpPr>
          <p:cNvPr id="3" name="Dikdörtgen 2"/>
          <p:cNvSpPr/>
          <p:nvPr/>
        </p:nvSpPr>
        <p:spPr>
          <a:xfrm>
            <a:off x="3208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 name="Dikdörtgen 7"/>
          <p:cNvSpPr/>
          <p:nvPr/>
        </p:nvSpPr>
        <p:spPr>
          <a:xfrm>
            <a:off x="951221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58702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1613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60218" y="2604655"/>
            <a:ext cx="9171709" cy="7807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tr-TR" sz="24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rPr>
              <a:t> </a:t>
            </a:r>
            <a:r>
              <a:rPr lang="tr-TR" sz="2400" dirty="0">
                <a:solidFill>
                  <a:prstClr val="black"/>
                </a:solidFill>
                <a:latin typeface="Calibri" panose="020F0502020204030204" pitchFamily="34" charset="0"/>
                <a:cs typeface="Calibri" panose="020F0502020204030204" pitchFamily="34" charset="0"/>
              </a:rPr>
              <a:t>Doğruluk sadece konuşmalarımızda doğru sözlü olmakla ilgilidir.</a:t>
            </a:r>
          </a:p>
        </p:txBody>
      </p:sp>
      <p:sp>
        <p:nvSpPr>
          <p:cNvPr id="19" name="Dikdörtgen 18"/>
          <p:cNvSpPr/>
          <p:nvPr/>
        </p:nvSpPr>
        <p:spPr>
          <a:xfrm>
            <a:off x="32085"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28" name="Dikdörtgen 27"/>
          <p:cNvSpPr/>
          <p:nvPr/>
        </p:nvSpPr>
        <p:spPr>
          <a:xfrm>
            <a:off x="9512218"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587021" y="2619004"/>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16136" y="2619004"/>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360218" y="1628273"/>
            <a:ext cx="9171709"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Hz. Muhammed (s.a.v.), bütün insanlığa gönderilmiş son peygamberdir</a:t>
            </a:r>
            <a:r>
              <a:rPr lang="tr-TR" sz="2400" dirty="0" smtClean="0">
                <a:solidFill>
                  <a:prstClr val="black"/>
                </a:solidFill>
                <a:latin typeface="Calibri" panose="020F0502020204030204" pitchFamily="34" charset="0"/>
                <a:cs typeface="Calibri" panose="020F0502020204030204" pitchFamily="34" charset="0"/>
              </a:rPr>
              <a:t>.</a:t>
            </a:r>
            <a:endParaRPr lang="tr-TR" sz="2400" dirty="0">
              <a:solidFill>
                <a:prstClr val="black"/>
              </a:solidFill>
              <a:latin typeface="Calibri" panose="020F0502020204030204" pitchFamily="34" charset="0"/>
              <a:cs typeface="Calibri" panose="020F0502020204030204" pitchFamily="34" charset="0"/>
            </a:endParaRPr>
          </a:p>
        </p:txBody>
      </p:sp>
      <p:sp>
        <p:nvSpPr>
          <p:cNvPr id="49" name="Dikdörtgen 48"/>
          <p:cNvSpPr/>
          <p:nvPr/>
        </p:nvSpPr>
        <p:spPr>
          <a:xfrm>
            <a:off x="32085"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0" name="Dikdörtgen 49"/>
          <p:cNvSpPr/>
          <p:nvPr/>
        </p:nvSpPr>
        <p:spPr>
          <a:xfrm>
            <a:off x="9512218"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199" y="1599688"/>
            <a:ext cx="1031510"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                                             </a:t>
            </a: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587021" y="164396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16136" y="164396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60218" y="3505200"/>
            <a:ext cx="9187021"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Doğruluk iyiliğe, iyilik de insanı cennete ulaştırır. </a:t>
            </a:r>
            <a:r>
              <a:rPr lang="tr-TR" sz="2400" dirty="0" smtClean="0">
                <a:solidFill>
                  <a:prstClr val="black"/>
                </a:solidFill>
                <a:latin typeface="Calibri" panose="020F0502020204030204" pitchFamily="34" charset="0"/>
                <a:cs typeface="Calibri" panose="020F0502020204030204" pitchFamily="34" charset="0"/>
              </a:rPr>
              <a:t>Yalan kötülüğe, kötülük </a:t>
            </a:r>
          </a:p>
          <a:p>
            <a:pPr lvl="0">
              <a:defRPr/>
            </a:pPr>
            <a:r>
              <a:rPr lang="tr-TR" sz="2400" dirty="0">
                <a:solidFill>
                  <a:prstClr val="black"/>
                </a:solidFill>
                <a:latin typeface="Calibri" panose="020F0502020204030204" pitchFamily="34" charset="0"/>
                <a:cs typeface="Calibri" panose="020F0502020204030204" pitchFamily="34" charset="0"/>
              </a:rPr>
              <a:t> </a:t>
            </a:r>
            <a:r>
              <a:rPr lang="tr-TR" sz="2400" dirty="0" smtClean="0">
                <a:solidFill>
                  <a:prstClr val="black"/>
                </a:solidFill>
                <a:latin typeface="Calibri" panose="020F0502020204030204" pitchFamily="34" charset="0"/>
                <a:cs typeface="Calibri" panose="020F0502020204030204" pitchFamily="34" charset="0"/>
              </a:rPr>
              <a:t>de cehenneme ulaştırır.</a:t>
            </a:r>
            <a:endParaRPr kumimoji="0" lang="tr-TR" sz="2400" b="0" i="0" u="none" strike="noStrike" kern="1200" cap="none" spc="0" normalizeH="0" baseline="0" noProof="0" dirty="0" smtClean="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70" name="Dikdörtgen 69"/>
          <p:cNvSpPr/>
          <p:nvPr/>
        </p:nvSpPr>
        <p:spPr>
          <a:xfrm>
            <a:off x="32085"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71" name="Dikdörtgen 70"/>
          <p:cNvSpPr/>
          <p:nvPr/>
        </p:nvSpPr>
        <p:spPr>
          <a:xfrm>
            <a:off x="9512218"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587021" y="3594043"/>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16136" y="3594043"/>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74073" y="5513592"/>
            <a:ext cx="9157855" cy="8179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Peygamberlerin sıdk ve emanet dışında </a:t>
            </a:r>
            <a:r>
              <a:rPr lang="tr-TR" sz="2400" dirty="0" smtClean="0">
                <a:solidFill>
                  <a:prstClr val="black"/>
                </a:solidFill>
                <a:latin typeface="Calibri" panose="020F0502020204030204" pitchFamily="34" charset="0"/>
                <a:cs typeface="Calibri" panose="020F0502020204030204" pitchFamily="34" charset="0"/>
              </a:rPr>
              <a:t>sıfatları </a:t>
            </a:r>
            <a:r>
              <a:rPr lang="tr-TR" sz="2400" dirty="0">
                <a:solidFill>
                  <a:prstClr val="black"/>
                </a:solidFill>
                <a:latin typeface="Calibri" panose="020F0502020204030204" pitchFamily="34" charset="0"/>
                <a:cs typeface="Calibri" panose="020F0502020204030204" pitchFamily="34" charset="0"/>
              </a:rPr>
              <a:t>yoktur.</a:t>
            </a:r>
          </a:p>
        </p:txBody>
      </p:sp>
      <p:sp>
        <p:nvSpPr>
          <p:cNvPr id="77" name="Dikdörtgen 76"/>
          <p:cNvSpPr/>
          <p:nvPr/>
        </p:nvSpPr>
        <p:spPr>
          <a:xfrm>
            <a:off x="32085" y="5510463"/>
            <a:ext cx="341988" cy="83491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831175"/>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60218" y="4523873"/>
            <a:ext cx="9160771"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latin typeface="Calibri" panose="020F0502020204030204" pitchFamily="34" charset="0"/>
                <a:cs typeface="Calibri" panose="020F0502020204030204" pitchFamily="34" charset="0"/>
              </a:rPr>
              <a:t> Hz. Peygamber hayatı boyunca doğruluktan ayrılmamıştır. Bu durum </a:t>
            </a:r>
            <a:r>
              <a:rPr lang="tr-TR" sz="2400" b="1" dirty="0">
                <a:solidFill>
                  <a:prstClr val="black"/>
                </a:solidFill>
                <a:latin typeface="Calibri" panose="020F0502020204030204" pitchFamily="34" charset="0"/>
                <a:cs typeface="Calibri" panose="020F0502020204030204" pitchFamily="34" charset="0"/>
              </a:rPr>
              <a:t>sıdk </a:t>
            </a:r>
            <a:endParaRPr lang="tr-TR" sz="2400" b="1" dirty="0" smtClean="0">
              <a:solidFill>
                <a:prstClr val="black"/>
              </a:solidFill>
              <a:latin typeface="Calibri" panose="020F0502020204030204" pitchFamily="34" charset="0"/>
              <a:cs typeface="Calibri" panose="020F0502020204030204" pitchFamily="34" charset="0"/>
            </a:endParaRPr>
          </a:p>
          <a:p>
            <a:pPr lvl="0">
              <a:defRPr/>
            </a:pPr>
            <a:r>
              <a:rPr lang="tr-TR" sz="2400" dirty="0">
                <a:solidFill>
                  <a:prstClr val="black"/>
                </a:solidFill>
                <a:latin typeface="Calibri" panose="020F0502020204030204" pitchFamily="34" charset="0"/>
                <a:cs typeface="Calibri" panose="020F0502020204030204" pitchFamily="34" charset="0"/>
              </a:rPr>
              <a:t> </a:t>
            </a:r>
            <a:r>
              <a:rPr lang="tr-TR" sz="2400" dirty="0" smtClean="0">
                <a:solidFill>
                  <a:prstClr val="black"/>
                </a:solidFill>
                <a:latin typeface="Calibri" panose="020F0502020204030204" pitchFamily="34" charset="0"/>
                <a:cs typeface="Calibri" panose="020F0502020204030204" pitchFamily="34" charset="0"/>
              </a:rPr>
              <a:t>ile </a:t>
            </a:r>
            <a:r>
              <a:rPr lang="tr-TR" sz="2400" dirty="0">
                <a:solidFill>
                  <a:prstClr val="black"/>
                </a:solidFill>
                <a:latin typeface="Calibri" panose="020F0502020204030204" pitchFamily="34" charset="0"/>
                <a:cs typeface="Calibri" panose="020F0502020204030204" pitchFamily="34" charset="0"/>
              </a:rPr>
              <a:t>ilgilidir</a:t>
            </a:r>
            <a:r>
              <a:rPr lang="tr-TR" sz="2400" dirty="0" smtClean="0">
                <a:solidFill>
                  <a:prstClr val="black"/>
                </a:solidFill>
                <a:latin typeface="Calibri" panose="020F0502020204030204" pitchFamily="34" charset="0"/>
                <a:cs typeface="Calibri" panose="020F0502020204030204" pitchFamily="34" charset="0"/>
              </a:rPr>
              <a:t>.</a:t>
            </a:r>
            <a:endParaRPr lang="tr-TR" sz="2400" dirty="0">
              <a:solidFill>
                <a:prstClr val="black"/>
              </a:solidFill>
              <a:latin typeface="Calibri" panose="020F0502020204030204" pitchFamily="34" charset="0"/>
              <a:cs typeface="Calibri" panose="020F0502020204030204" pitchFamily="34" charset="0"/>
            </a:endParaRPr>
          </a:p>
        </p:txBody>
      </p:sp>
      <p:sp>
        <p:nvSpPr>
          <p:cNvPr id="84" name="Dikdörtgen 83"/>
          <p:cNvSpPr/>
          <p:nvPr/>
        </p:nvSpPr>
        <p:spPr>
          <a:xfrm>
            <a:off x="32085"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85" name="Dikdörtgen 84"/>
          <p:cNvSpPr/>
          <p:nvPr/>
        </p:nvSpPr>
        <p:spPr>
          <a:xfrm>
            <a:off x="9512218"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87021" y="456908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16136" y="456908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1961870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2" name="Dikdörtgen 1"/>
          <p:cNvSpPr/>
          <p:nvPr/>
        </p:nvSpPr>
        <p:spPr>
          <a:xfrm>
            <a:off x="104931" y="0"/>
            <a:ext cx="7779895" cy="675306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just">
              <a:defRPr/>
            </a:pPr>
            <a:r>
              <a:rPr lang="tr-TR" sz="2800" dirty="0">
                <a:solidFill>
                  <a:prstClr val="black"/>
                </a:solidFill>
                <a:latin typeface="Calibri" panose="020F0502020204030204"/>
              </a:rPr>
              <a:t>Hz. Muhammed (s.a.v.), peygamberliğinin ilk yıllarında, </a:t>
            </a:r>
            <a:r>
              <a:rPr lang="tr-TR" sz="2800" dirty="0" err="1">
                <a:solidFill>
                  <a:prstClr val="black"/>
                </a:solidFill>
                <a:latin typeface="Calibri" panose="020F0502020204030204"/>
              </a:rPr>
              <a:t>Safâ</a:t>
            </a:r>
            <a:r>
              <a:rPr lang="tr-TR" sz="2800" dirty="0">
                <a:solidFill>
                  <a:prstClr val="black"/>
                </a:solidFill>
                <a:latin typeface="Calibri" panose="020F0502020204030204"/>
              </a:rPr>
              <a:t> tepesinden Mekkelilere, “Şu vadinin arkasında size saldırmak isteyen süvari birlikleri var desem bana inanır mısınız?” diye sorduğunda onlar hep bir ağızdan, </a:t>
            </a:r>
            <a:r>
              <a:rPr lang="tr-TR" sz="2800" b="1" dirty="0">
                <a:solidFill>
                  <a:prstClr val="black"/>
                </a:solidFill>
                <a:latin typeface="Calibri" panose="020F0502020204030204"/>
              </a:rPr>
              <a:t>“</a:t>
            </a:r>
            <a:r>
              <a:rPr lang="tr-TR" sz="2800" b="1" u="sng" dirty="0">
                <a:solidFill>
                  <a:prstClr val="black"/>
                </a:solidFill>
                <a:latin typeface="Calibri" panose="020F0502020204030204"/>
              </a:rPr>
              <a:t>Evet, inanırız... Biz senin bugüne kadar yalan söylediğini hiç görmedik…”</a:t>
            </a:r>
            <a:r>
              <a:rPr lang="tr-TR" sz="2800" dirty="0">
                <a:solidFill>
                  <a:prstClr val="black"/>
                </a:solidFill>
                <a:latin typeface="Calibri" panose="020F0502020204030204"/>
              </a:rPr>
              <a:t> diye karşılık vermişlerdir. </a:t>
            </a:r>
            <a:endParaRPr lang="tr-TR" sz="2800" dirty="0" smtClean="0">
              <a:solidFill>
                <a:prstClr val="black"/>
              </a:solidFill>
              <a:latin typeface="Calibri" panose="020F0502020204030204"/>
            </a:endParaRPr>
          </a:p>
          <a:p>
            <a:pPr lvl="1" algn="just">
              <a:defRPr/>
            </a:pPr>
            <a:endParaRPr lang="tr-TR" sz="2800" dirty="0">
              <a:solidFill>
                <a:prstClr val="black"/>
              </a:solidFill>
              <a:latin typeface="Calibri" panose="020F0502020204030204"/>
            </a:endParaRPr>
          </a:p>
          <a:p>
            <a:pPr marL="514350" indent="-514350" algn="just">
              <a:buFont typeface="+mj-lt"/>
              <a:buAutoNum type="arabicPeriod"/>
              <a:defRPr/>
            </a:pPr>
            <a:r>
              <a:rPr lang="tr-TR" sz="2800" dirty="0" smtClean="0">
                <a:solidFill>
                  <a:prstClr val="black"/>
                </a:solidFill>
                <a:latin typeface="Calibri" panose="020F0502020204030204"/>
              </a:rPr>
              <a:t>Parçadaki </a:t>
            </a:r>
            <a:r>
              <a:rPr lang="tr-TR" sz="2800" dirty="0">
                <a:solidFill>
                  <a:prstClr val="black"/>
                </a:solidFill>
                <a:latin typeface="Calibri" panose="020F0502020204030204"/>
              </a:rPr>
              <a:t>altı çizili cümle peygamberlerin aşağıdaki özelliklerinden hangisiyle ilişkilidir?</a:t>
            </a:r>
          </a:p>
        </p:txBody>
      </p:sp>
      <p:sp>
        <p:nvSpPr>
          <p:cNvPr id="21" name="Dikdörtgen 20"/>
          <p:cNvSpPr/>
          <p:nvPr/>
        </p:nvSpPr>
        <p:spPr>
          <a:xfrm>
            <a:off x="8169947" y="3348172"/>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srgbClr val="00B050"/>
                </a:solidFill>
                <a:effectLst/>
                <a:uLnTx/>
                <a:uFillTx/>
                <a:latin typeface="Calibri" panose="020F0502020204030204"/>
                <a:ea typeface="맑은 고딕"/>
                <a:cs typeface="+mn-cs"/>
              </a:rPr>
              <a:t>✔</a:t>
            </a:r>
            <a:endParaRPr kumimoji="0" lang="tr-TR" sz="4400" b="0"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22" name="Dikdörtgen 21"/>
          <p:cNvSpPr/>
          <p:nvPr/>
        </p:nvSpPr>
        <p:spPr>
          <a:xfrm>
            <a:off x="8154957" y="403003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25" name="a"/>
          <p:cNvGrpSpPr/>
          <p:nvPr/>
        </p:nvGrpSpPr>
        <p:grpSpPr>
          <a:xfrm>
            <a:off x="8877364" y="4058105"/>
            <a:ext cx="3281502" cy="578621"/>
            <a:chOff x="9304418" y="1698249"/>
            <a:chExt cx="1618284" cy="659853"/>
          </a:xfrm>
          <a:solidFill>
            <a:schemeClr val="accent1">
              <a:lumMod val="60000"/>
              <a:lumOff val="40000"/>
            </a:schemeClr>
          </a:solidFill>
        </p:grpSpPr>
        <p:sp>
          <p:nvSpPr>
            <p:cNvPr id="26" name="Serbest Form 25"/>
            <p:cNvSpPr/>
            <p:nvPr/>
          </p:nvSpPr>
          <p:spPr>
            <a:xfrm>
              <a:off x="9304421" y="1698250"/>
              <a:ext cx="161828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Fetanet</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27" name="İkizkenar Üçgen 26"/>
            <p:cNvSpPr/>
            <p:nvPr/>
          </p:nvSpPr>
          <p:spPr>
            <a:xfrm rot="5400000">
              <a:off x="9180293" y="1822374"/>
              <a:ext cx="659853" cy="411603"/>
            </a:xfrm>
            <a:prstGeom prst="triangle">
              <a:avLst/>
            </a:prstGeom>
            <a:solidFill>
              <a:srgbClr val="DB6AB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28" name="Dikdörtgen 27"/>
          <p:cNvSpPr/>
          <p:nvPr/>
        </p:nvSpPr>
        <p:spPr>
          <a:xfrm>
            <a:off x="8154957" y="2651317"/>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29" name="Dikdörtgen 28"/>
          <p:cNvSpPr/>
          <p:nvPr/>
        </p:nvSpPr>
        <p:spPr>
          <a:xfrm>
            <a:off x="8154957" y="1939474"/>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smtClean="0">
                <a:ln>
                  <a:noFill/>
                </a:ln>
                <a:solidFill>
                  <a:srgbClr val="FF0000"/>
                </a:solidFill>
                <a:effectLst/>
                <a:uLnTx/>
                <a:uFillTx/>
                <a:latin typeface="Calibri" panose="020F0502020204030204"/>
                <a:ea typeface="맑은 고딕"/>
                <a:cs typeface="+mn-cs"/>
              </a:rPr>
              <a:t>X</a:t>
            </a:r>
            <a:endPar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grpSp>
        <p:nvGrpSpPr>
          <p:cNvPr id="30" name="c"/>
          <p:cNvGrpSpPr/>
          <p:nvPr/>
        </p:nvGrpSpPr>
        <p:grpSpPr>
          <a:xfrm>
            <a:off x="8877364" y="1946466"/>
            <a:ext cx="3262552" cy="578621"/>
            <a:chOff x="9304418" y="1698249"/>
            <a:chExt cx="1608939" cy="659853"/>
          </a:xfrm>
          <a:solidFill>
            <a:schemeClr val="accent1">
              <a:lumMod val="60000"/>
              <a:lumOff val="40000"/>
            </a:schemeClr>
          </a:solidFill>
        </p:grpSpPr>
        <p:sp>
          <p:nvSpPr>
            <p:cNvPr id="31" name="Serbest Form 30"/>
            <p:cNvSpPr/>
            <p:nvPr/>
          </p:nvSpPr>
          <p:spPr>
            <a:xfrm>
              <a:off x="9304421" y="1698250"/>
              <a:ext cx="1608936"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Emanet</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2" name="İkizkenar Üçgen 31"/>
            <p:cNvSpPr/>
            <p:nvPr/>
          </p:nvSpPr>
          <p:spPr>
            <a:xfrm rot="5400000">
              <a:off x="9180293" y="1822374"/>
              <a:ext cx="659853" cy="411603"/>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A</a:t>
              </a:r>
            </a:p>
          </p:txBody>
        </p:sp>
      </p:grpSp>
      <p:grpSp>
        <p:nvGrpSpPr>
          <p:cNvPr id="33" name="D"/>
          <p:cNvGrpSpPr/>
          <p:nvPr/>
        </p:nvGrpSpPr>
        <p:grpSpPr>
          <a:xfrm>
            <a:off x="8877364" y="2650346"/>
            <a:ext cx="3307673" cy="578621"/>
            <a:chOff x="9304418" y="1698249"/>
            <a:chExt cx="1631191" cy="659853"/>
          </a:xfrm>
          <a:solidFill>
            <a:schemeClr val="accent1">
              <a:lumMod val="60000"/>
              <a:lumOff val="40000"/>
            </a:schemeClr>
          </a:solidFill>
        </p:grpSpPr>
        <p:sp>
          <p:nvSpPr>
            <p:cNvPr id="34" name="Serbest Form 33"/>
            <p:cNvSpPr/>
            <p:nvPr/>
          </p:nvSpPr>
          <p:spPr>
            <a:xfrm>
              <a:off x="9304421" y="1698250"/>
              <a:ext cx="1631188"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Tebliğ</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5" name="İkizkenar Üçgen 34"/>
            <p:cNvSpPr/>
            <p:nvPr/>
          </p:nvSpPr>
          <p:spPr>
            <a:xfrm rot="5400000">
              <a:off x="9180293" y="1822374"/>
              <a:ext cx="659853" cy="411603"/>
            </a:xfrm>
            <a:prstGeom prst="triangle">
              <a:avLst/>
            </a:prstGeom>
            <a:solidFill>
              <a:srgbClr val="FFCF1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36" name="E"/>
          <p:cNvGrpSpPr/>
          <p:nvPr/>
        </p:nvGrpSpPr>
        <p:grpSpPr>
          <a:xfrm>
            <a:off x="8877364" y="3354226"/>
            <a:ext cx="3314636" cy="578621"/>
            <a:chOff x="9304418" y="1698249"/>
            <a:chExt cx="1634624" cy="659853"/>
          </a:xfrm>
          <a:solidFill>
            <a:schemeClr val="accent1">
              <a:lumMod val="60000"/>
              <a:lumOff val="40000"/>
            </a:schemeClr>
          </a:solidFill>
        </p:grpSpPr>
        <p:sp>
          <p:nvSpPr>
            <p:cNvPr id="37" name="Serbest Form 36"/>
            <p:cNvSpPr/>
            <p:nvPr/>
          </p:nvSpPr>
          <p:spPr>
            <a:xfrm>
              <a:off x="9304421" y="1698250"/>
              <a:ext cx="1634621"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Sıdk</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38" name="İkizkenar Üçgen 37"/>
            <p:cNvSpPr/>
            <p:nvPr/>
          </p:nvSpPr>
          <p:spPr>
            <a:xfrm rot="5400000">
              <a:off x="9180293" y="1822374"/>
              <a:ext cx="659853" cy="411603"/>
            </a:xfrm>
            <a:prstGeom prst="triangle">
              <a:avLst/>
            </a:prstGeom>
            <a:solidFill>
              <a:srgbClr val="38A3B1"/>
            </a:solidFill>
            <a:ln>
              <a:solidFill>
                <a:srgbClr val="909189"/>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40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Tree>
    <p:extLst>
      <p:ext uri="{BB962C8B-B14F-4D97-AF65-F5344CB8AC3E}">
        <p14:creationId xmlns:p14="http://schemas.microsoft.com/office/powerpoint/2010/main" val="429284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36"/>
                  </p:tgtEl>
                </p:cond>
              </p:nextCondLst>
            </p:seq>
          </p:childTnLst>
        </p:cTn>
      </p:par>
    </p:tnLst>
    <p:bldLst>
      <p:bldP spid="21" grpId="0" animBg="1"/>
      <p:bldP spid="22" grpId="0" animBg="1"/>
      <p:bldP spid="28"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379016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oogle Shape;791;p25"/>
          <p:cNvGraphicFramePr/>
          <p:nvPr>
            <p:extLst>
              <p:ext uri="{D42A27DB-BD31-4B8C-83A1-F6EECF244321}">
                <p14:modId xmlns:p14="http://schemas.microsoft.com/office/powerpoint/2010/main" val="4090678014"/>
              </p:ext>
            </p:extLst>
          </p:nvPr>
        </p:nvGraphicFramePr>
        <p:xfrm>
          <a:off x="355095" y="1279269"/>
          <a:ext cx="5148775" cy="5200716"/>
        </p:xfrm>
        <a:graphic>
          <a:graphicData uri="http://schemas.openxmlformats.org/drawingml/2006/table">
            <a:tbl>
              <a:tblPr>
                <a:noFill/>
              </a:tblPr>
              <a:tblGrid>
                <a:gridCol w="686503">
                  <a:extLst>
                    <a:ext uri="{9D8B030D-6E8A-4147-A177-3AD203B41FA5}">
                      <a16:colId xmlns:a16="http://schemas.microsoft.com/office/drawing/2014/main" val="20000"/>
                    </a:ext>
                  </a:extLst>
                </a:gridCol>
                <a:gridCol w="4462272">
                  <a:extLst>
                    <a:ext uri="{9D8B030D-6E8A-4147-A177-3AD203B41FA5}">
                      <a16:colId xmlns:a16="http://schemas.microsoft.com/office/drawing/2014/main" val="20002"/>
                    </a:ext>
                  </a:extLst>
                </a:gridCol>
              </a:tblGrid>
              <a:tr h="7429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lang="tr-TR" sz="2400"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7429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sz="2400" b="0" i="0"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1"/>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3"/>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5"/>
                  </a:ext>
                </a:extLst>
              </a:tr>
              <a:tr h="619131">
                <a:tc>
                  <a:txBody>
                    <a:body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879436466"/>
                  </a:ext>
                </a:extLst>
              </a:tr>
              <a:tr h="619131">
                <a:tc>
                  <a:txBody>
                    <a:body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3690259686"/>
                  </a:ext>
                </a:extLst>
              </a:tr>
            </a:tbl>
          </a:graphicData>
        </a:graphic>
      </p:graphicFrame>
      <p:sp>
        <p:nvSpPr>
          <p:cNvPr id="23" name="Google Shape;798;p25"/>
          <p:cNvSpPr txBox="1">
            <a:spLocks/>
          </p:cNvSpPr>
          <p:nvPr/>
        </p:nvSpPr>
        <p:spPr>
          <a:xfrm>
            <a:off x="1246779" y="662706"/>
            <a:ext cx="9585158" cy="5639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Fira Sans Extra Condensed"/>
              <a:buNone/>
              <a:tabLst/>
              <a:defRPr/>
            </a:pPr>
            <a:r>
              <a:rPr kumimoji="0" lang="tr-TR" b="0" i="0" u="none" strike="noStrike" kern="0" cap="none" spc="0" normalizeH="0" baseline="0" noProof="0" dirty="0" smtClean="0">
                <a:ln>
                  <a:noFill/>
                </a:ln>
                <a:solidFill>
                  <a:srgbClr val="000000"/>
                </a:solidFill>
                <a:effectLst/>
                <a:uLnTx/>
                <a:uFillTx/>
                <a:latin typeface="Calibri" panose="020F0502020204030204"/>
                <a:sym typeface="Fira Sans Extra Condensed"/>
              </a:rPr>
              <a:t>Karışık verilen cümleleri uygun bir şekilde düzeltelim. </a:t>
            </a:r>
            <a:endParaRPr kumimoji="0" lang="tr-TR" b="0" i="0" u="none" strike="noStrike" kern="0" cap="none" spc="0" normalizeH="0" baseline="0" noProof="0" dirty="0">
              <a:ln>
                <a:noFill/>
              </a:ln>
              <a:solidFill>
                <a:srgbClr val="000000"/>
              </a:solidFill>
              <a:effectLst/>
              <a:uLnTx/>
              <a:uFillTx/>
              <a:latin typeface="Calibri" panose="020F0502020204030204"/>
              <a:sym typeface="Fira Sans Extra Condensed"/>
            </a:endParaRPr>
          </a:p>
        </p:txBody>
      </p:sp>
      <p:sp>
        <p:nvSpPr>
          <p:cNvPr id="24" name="Google Shape;830;p25"/>
          <p:cNvSpPr/>
          <p:nvPr/>
        </p:nvSpPr>
        <p:spPr>
          <a:xfrm>
            <a:off x="373262" y="1375535"/>
            <a:ext cx="525929" cy="546674"/>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25" name="Google Shape;831;p25"/>
          <p:cNvSpPr/>
          <p:nvPr/>
        </p:nvSpPr>
        <p:spPr>
          <a:xfrm>
            <a:off x="373262" y="2124881"/>
            <a:ext cx="556264" cy="528847"/>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26" name="Dikdörtgen 25"/>
          <p:cNvSpPr/>
          <p:nvPr/>
        </p:nvSpPr>
        <p:spPr>
          <a:xfrm>
            <a:off x="1345548" y="3458547"/>
            <a:ext cx="2236190"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Yardımlaşma</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40" name="Dikdörtgen 39"/>
          <p:cNvSpPr/>
          <p:nvPr/>
        </p:nvSpPr>
        <p:spPr>
          <a:xfrm>
            <a:off x="1064097" y="1452674"/>
            <a:ext cx="4074995" cy="461665"/>
          </a:xfrm>
          <a:prstGeom prst="rect">
            <a:avLst/>
          </a:prstGeom>
        </p:spPr>
        <p:txBody>
          <a:bodyPr wrap="square">
            <a:spAutoFit/>
          </a:bodyPr>
          <a:lstStyle/>
          <a:p>
            <a:pPr marL="514350" indent="-514350">
              <a:buFont typeface="+mj-lt"/>
              <a:buAutoNum type="arabicPeriod"/>
            </a:pPr>
            <a:r>
              <a:rPr lang="tr-TR" sz="2400" dirty="0" smtClean="0"/>
              <a:t>D</a:t>
            </a:r>
            <a:r>
              <a:rPr lang="tr-TR" sz="2400" dirty="0"/>
              <a:t>luk</a:t>
            </a:r>
            <a:r>
              <a:rPr lang="tr-TR" sz="2400" dirty="0" smtClean="0"/>
              <a:t>oğru </a:t>
            </a:r>
            <a:r>
              <a:rPr lang="tr-TR" sz="2400" dirty="0"/>
              <a:t>ve </a:t>
            </a:r>
            <a:r>
              <a:rPr lang="tr-TR" sz="2400" dirty="0" err="1" smtClean="0"/>
              <a:t>lükdüstür</a:t>
            </a:r>
            <a:endParaRPr lang="tr-TR" sz="2400" dirty="0"/>
          </a:p>
        </p:txBody>
      </p:sp>
      <p:sp>
        <p:nvSpPr>
          <p:cNvPr id="41" name="Dikdörtgen 40"/>
          <p:cNvSpPr/>
          <p:nvPr/>
        </p:nvSpPr>
        <p:spPr>
          <a:xfrm>
            <a:off x="1345548" y="2147908"/>
            <a:ext cx="3395417"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Doğruluk ve dürüstlük</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42" name="Dikdörtgen 41"/>
          <p:cNvSpPr/>
          <p:nvPr/>
        </p:nvSpPr>
        <p:spPr>
          <a:xfrm>
            <a:off x="1345548" y="5932116"/>
            <a:ext cx="1486754"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Tevazu</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43" name="Dikdörtgen 42"/>
          <p:cNvSpPr/>
          <p:nvPr/>
        </p:nvSpPr>
        <p:spPr>
          <a:xfrm>
            <a:off x="1345548" y="4691816"/>
            <a:ext cx="2606996"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Güvenilir olmak</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44" name="Dikdörtgen 43"/>
          <p:cNvSpPr/>
          <p:nvPr/>
        </p:nvSpPr>
        <p:spPr>
          <a:xfrm>
            <a:off x="1064097" y="2901645"/>
            <a:ext cx="2239011" cy="461665"/>
          </a:xfrm>
          <a:prstGeom prst="rect">
            <a:avLst/>
          </a:prstGeom>
        </p:spPr>
        <p:txBody>
          <a:bodyPr wrap="none">
            <a:spAutoFit/>
          </a:bodyPr>
          <a:lstStyle/>
          <a:p>
            <a:pPr marL="457200" indent="-457200">
              <a:buFont typeface="+mj-lt"/>
              <a:buAutoNum type="arabicPeriod" startAt="2"/>
            </a:pPr>
            <a:r>
              <a:rPr lang="tr-TR" sz="2400" dirty="0" smtClean="0"/>
              <a:t>Yşmaardımla</a:t>
            </a:r>
            <a:endParaRPr lang="tr-TR" sz="2400" dirty="0"/>
          </a:p>
        </p:txBody>
      </p:sp>
      <p:sp>
        <p:nvSpPr>
          <p:cNvPr id="45" name="Dikdörtgen 44"/>
          <p:cNvSpPr/>
          <p:nvPr/>
        </p:nvSpPr>
        <p:spPr>
          <a:xfrm>
            <a:off x="1064097" y="4125535"/>
            <a:ext cx="2596608" cy="461665"/>
          </a:xfrm>
          <a:prstGeom prst="rect">
            <a:avLst/>
          </a:prstGeom>
        </p:spPr>
        <p:txBody>
          <a:bodyPr wrap="none">
            <a:spAutoFit/>
          </a:bodyPr>
          <a:lstStyle/>
          <a:p>
            <a:pPr marL="457200" indent="-457200">
              <a:buFont typeface="+mj-lt"/>
              <a:buAutoNum type="arabicPeriod" startAt="3"/>
            </a:pPr>
            <a:r>
              <a:rPr lang="tr-TR" sz="2400" dirty="0" err="1"/>
              <a:t>nilir</a:t>
            </a:r>
            <a:r>
              <a:rPr lang="tr-TR" sz="2400" dirty="0" err="1" smtClean="0"/>
              <a:t>Güve</a:t>
            </a:r>
            <a:r>
              <a:rPr lang="tr-TR" sz="2400" dirty="0" smtClean="0"/>
              <a:t> </a:t>
            </a:r>
            <a:r>
              <a:rPr lang="tr-TR" sz="2400" dirty="0" err="1" smtClean="0"/>
              <a:t>akolm</a:t>
            </a:r>
            <a:endParaRPr lang="tr-TR" sz="2400" dirty="0"/>
          </a:p>
        </p:txBody>
      </p:sp>
      <p:sp>
        <p:nvSpPr>
          <p:cNvPr id="46" name="Dikdörtgen 45"/>
          <p:cNvSpPr/>
          <p:nvPr/>
        </p:nvSpPr>
        <p:spPr>
          <a:xfrm>
            <a:off x="1064097" y="5335355"/>
            <a:ext cx="1491242" cy="461665"/>
          </a:xfrm>
          <a:prstGeom prst="rect">
            <a:avLst/>
          </a:prstGeom>
        </p:spPr>
        <p:txBody>
          <a:bodyPr wrap="none">
            <a:spAutoFit/>
          </a:bodyPr>
          <a:lstStyle/>
          <a:p>
            <a:pPr marL="457200" indent="-457200">
              <a:buFont typeface="+mj-lt"/>
              <a:buAutoNum type="arabicPeriod" startAt="4"/>
            </a:pPr>
            <a:r>
              <a:rPr lang="tr-TR" sz="2400" dirty="0" err="1" smtClean="0"/>
              <a:t>azuTev</a:t>
            </a:r>
            <a:endParaRPr lang="tr-TR" sz="2400" dirty="0"/>
          </a:p>
        </p:txBody>
      </p:sp>
      <p:graphicFrame>
        <p:nvGraphicFramePr>
          <p:cNvPr id="47" name="Google Shape;791;p25"/>
          <p:cNvGraphicFramePr/>
          <p:nvPr>
            <p:extLst>
              <p:ext uri="{D42A27DB-BD31-4B8C-83A1-F6EECF244321}">
                <p14:modId xmlns:p14="http://schemas.microsoft.com/office/powerpoint/2010/main" val="4025419658"/>
              </p:ext>
            </p:extLst>
          </p:nvPr>
        </p:nvGraphicFramePr>
        <p:xfrm>
          <a:off x="6373722" y="1227535"/>
          <a:ext cx="5148775" cy="5200716"/>
        </p:xfrm>
        <a:graphic>
          <a:graphicData uri="http://schemas.openxmlformats.org/drawingml/2006/table">
            <a:tbl>
              <a:tblPr>
                <a:noFill/>
              </a:tblPr>
              <a:tblGrid>
                <a:gridCol w="686503">
                  <a:extLst>
                    <a:ext uri="{9D8B030D-6E8A-4147-A177-3AD203B41FA5}">
                      <a16:colId xmlns:a16="http://schemas.microsoft.com/office/drawing/2014/main" val="20000"/>
                    </a:ext>
                  </a:extLst>
                </a:gridCol>
                <a:gridCol w="4462272">
                  <a:extLst>
                    <a:ext uri="{9D8B030D-6E8A-4147-A177-3AD203B41FA5}">
                      <a16:colId xmlns:a16="http://schemas.microsoft.com/office/drawing/2014/main" val="20002"/>
                    </a:ext>
                  </a:extLst>
                </a:gridCol>
              </a:tblGrid>
              <a:tr h="7429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lang="tr-TR" sz="2400"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7429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sz="2400" b="0" i="0"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1"/>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None/>
                      </a:pPr>
                      <a:endParaRPr dirty="0">
                        <a:latin typeface="Roboto"/>
                        <a:ea typeface="Roboto"/>
                        <a:cs typeface="Roboto"/>
                        <a:sym typeface="Roboto"/>
                      </a:endParaRPr>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3"/>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r h="6191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005"/>
                  </a:ext>
                </a:extLst>
              </a:tr>
              <a:tr h="619131">
                <a:tc>
                  <a:txBody>
                    <a:body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55A66"/>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879436466"/>
                  </a:ext>
                </a:extLst>
              </a:tr>
              <a:tr h="619131">
                <a:tc>
                  <a:txBody>
                    <a:bodyPr/>
                    <a:lstStyle/>
                    <a:p>
                      <a:pPr marL="0" lvl="0" indent="0" algn="ctr" rtl="0">
                        <a:spcBef>
                          <a:spcPts val="0"/>
                        </a:spcBef>
                        <a:spcAft>
                          <a:spcPts val="0"/>
                        </a:spcAft>
                        <a:buClr>
                          <a:schemeClr val="dk1"/>
                        </a:buClr>
                        <a:buSzPts val="1100"/>
                        <a:buFont typeface="Arial"/>
                        <a:buNone/>
                      </a:pPr>
                      <a:endParaRPr dirty="0">
                        <a:solidFill>
                          <a:schemeClr val="lt1"/>
                        </a:solidFill>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539792"/>
                    </a:solidFill>
                  </a:tcPr>
                </a:tc>
                <a:tc>
                  <a:txBody>
                    <a:bodyPr/>
                    <a:lstStyle/>
                    <a:p>
                      <a:endParaRPr lang="tr-TR" dirty="0"/>
                    </a:p>
                  </a:txBody>
                  <a:tcPr marL="91425" marR="91425" marT="91425" marB="91425" anchor="ctr">
                    <a:lnL w="9525" cap="flat" cmpd="sng" algn="ctr">
                      <a:solidFill>
                        <a:srgbClr val="9E9E9E">
                          <a:alpha val="0"/>
                        </a:srgbClr>
                      </a:solidFill>
                      <a:prstDash val="solid"/>
                      <a:round/>
                      <a:headEnd type="none" w="sm" len="sm"/>
                      <a:tailEnd type="none" w="sm" len="sm"/>
                    </a:lnL>
                    <a:lnR w="9525" cap="flat" cmpd="sng" algn="ctr">
                      <a:solidFill>
                        <a:srgbClr val="9E9E9E">
                          <a:alpha val="0"/>
                        </a:srgbClr>
                      </a:solidFill>
                      <a:prstDash val="solid"/>
                      <a:round/>
                      <a:headEnd type="none" w="sm" len="sm"/>
                      <a:tailEnd type="none" w="sm" len="sm"/>
                    </a:lnR>
                    <a:lnT w="9525" cap="flat" cmpd="sng" algn="ctr">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3690259686"/>
                  </a:ext>
                </a:extLst>
              </a:tr>
            </a:tbl>
          </a:graphicData>
        </a:graphic>
      </p:graphicFrame>
      <p:sp>
        <p:nvSpPr>
          <p:cNvPr id="48" name="Google Shape;830;p25"/>
          <p:cNvSpPr/>
          <p:nvPr/>
        </p:nvSpPr>
        <p:spPr>
          <a:xfrm>
            <a:off x="6405957" y="1366004"/>
            <a:ext cx="525929" cy="546674"/>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9" name="Google Shape;831;p25"/>
          <p:cNvSpPr/>
          <p:nvPr/>
        </p:nvSpPr>
        <p:spPr>
          <a:xfrm>
            <a:off x="6405957" y="2014261"/>
            <a:ext cx="556264" cy="528847"/>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0" name="Dikdörtgen 49"/>
          <p:cNvSpPr/>
          <p:nvPr/>
        </p:nvSpPr>
        <p:spPr>
          <a:xfrm>
            <a:off x="7251634" y="3449016"/>
            <a:ext cx="3574376"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İnsanlara değer vermek</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51" name="Dikdörtgen 50"/>
          <p:cNvSpPr/>
          <p:nvPr/>
        </p:nvSpPr>
        <p:spPr>
          <a:xfrm>
            <a:off x="7054589" y="1443143"/>
            <a:ext cx="4074995" cy="461665"/>
          </a:xfrm>
          <a:prstGeom prst="rect">
            <a:avLst/>
          </a:prstGeom>
        </p:spPr>
        <p:txBody>
          <a:bodyPr wrap="square">
            <a:spAutoFit/>
          </a:bodyPr>
          <a:lstStyle/>
          <a:p>
            <a:pPr marL="514350" indent="-514350">
              <a:buFont typeface="+mj-lt"/>
              <a:buAutoNum type="arabicPeriod" startAt="5"/>
            </a:pPr>
            <a:r>
              <a:rPr lang="tr-TR" sz="2400" dirty="0" err="1" smtClean="0"/>
              <a:t>metli</a:t>
            </a:r>
            <a:r>
              <a:rPr lang="tr-TR" sz="2400" dirty="0" err="1"/>
              <a:t>m</a:t>
            </a:r>
            <a:r>
              <a:rPr lang="tr-TR" sz="2400" dirty="0" err="1" smtClean="0"/>
              <a:t>erha</a:t>
            </a:r>
            <a:r>
              <a:rPr lang="tr-TR" sz="2400" dirty="0" smtClean="0"/>
              <a:t> </a:t>
            </a:r>
            <a:r>
              <a:rPr lang="tr-TR" sz="2400" dirty="0" err="1"/>
              <a:t>ma</a:t>
            </a:r>
            <a:r>
              <a:rPr lang="tr-TR" sz="2400" dirty="0" err="1" smtClean="0"/>
              <a:t>olk</a:t>
            </a:r>
            <a:endParaRPr lang="tr-TR" sz="2400" dirty="0"/>
          </a:p>
        </p:txBody>
      </p:sp>
      <p:sp>
        <p:nvSpPr>
          <p:cNvPr id="52" name="Dikdörtgen 51"/>
          <p:cNvSpPr/>
          <p:nvPr/>
        </p:nvSpPr>
        <p:spPr>
          <a:xfrm>
            <a:off x="7251634" y="2138377"/>
            <a:ext cx="2954591"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Merhametli olmak</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53" name="Dikdörtgen 52"/>
          <p:cNvSpPr/>
          <p:nvPr/>
        </p:nvSpPr>
        <p:spPr>
          <a:xfrm>
            <a:off x="7251634" y="5922585"/>
            <a:ext cx="3766993"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Hakkı gözetmek (adaletli)</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54" name="Dikdörtgen 53"/>
          <p:cNvSpPr/>
          <p:nvPr/>
        </p:nvSpPr>
        <p:spPr>
          <a:xfrm>
            <a:off x="7209431" y="4654150"/>
            <a:ext cx="3876831" cy="461665"/>
          </a:xfrm>
          <a:prstGeom prst="rect">
            <a:avLst/>
          </a:prstGeom>
        </p:spPr>
        <p:txBody>
          <a:bodyPr wrap="none">
            <a:spAutoFit/>
          </a:bodyPr>
          <a:lstStyle/>
          <a:p>
            <a:pPr marL="457200" lvl="0" indent="-457200">
              <a:buFont typeface="Wingdings" panose="05000000000000000000" pitchFamily="2" charset="2"/>
              <a:buChar char="Ø"/>
              <a:defRPr/>
            </a:pPr>
            <a:r>
              <a:rPr lang="tr-TR" sz="2400" dirty="0" smtClean="0">
                <a:solidFill>
                  <a:prstClr val="black"/>
                </a:solidFill>
              </a:rPr>
              <a:t>Danışmak (İstişare etmek)</a:t>
            </a:r>
            <a:endParaRPr kumimoji="0" lang="tr-TR" sz="2400" b="0" i="0" u="none" strike="noStrike" kern="1200" cap="none" spc="0" normalizeH="0" baseline="0" noProof="0" dirty="0">
              <a:ln>
                <a:noFill/>
              </a:ln>
              <a:solidFill>
                <a:prstClr val="black"/>
              </a:solidFill>
              <a:effectLst/>
              <a:uLnTx/>
              <a:uFillTx/>
              <a:latin typeface="Calibri" panose="020F0502020204030204"/>
            </a:endParaRPr>
          </a:p>
        </p:txBody>
      </p:sp>
      <p:sp>
        <p:nvSpPr>
          <p:cNvPr id="55" name="Dikdörtgen 54"/>
          <p:cNvSpPr/>
          <p:nvPr/>
        </p:nvSpPr>
        <p:spPr>
          <a:xfrm>
            <a:off x="7054589" y="2793640"/>
            <a:ext cx="3738733" cy="461665"/>
          </a:xfrm>
          <a:prstGeom prst="rect">
            <a:avLst/>
          </a:prstGeom>
        </p:spPr>
        <p:txBody>
          <a:bodyPr wrap="square">
            <a:spAutoFit/>
          </a:bodyPr>
          <a:lstStyle/>
          <a:p>
            <a:pPr marL="457200" indent="-457200">
              <a:buFont typeface="+mj-lt"/>
              <a:buAutoNum type="arabicPeriod" startAt="6"/>
            </a:pPr>
            <a:r>
              <a:rPr lang="tr-TR" sz="2400" dirty="0" err="1"/>
              <a:t>lara</a:t>
            </a:r>
            <a:r>
              <a:rPr lang="tr-TR" sz="2400" dirty="0" err="1" smtClean="0"/>
              <a:t>İnsan</a:t>
            </a:r>
            <a:r>
              <a:rPr lang="tr-TR" sz="2400" dirty="0" smtClean="0"/>
              <a:t> </a:t>
            </a:r>
            <a:r>
              <a:rPr lang="tr-TR" sz="2400" dirty="0" err="1"/>
              <a:t>ğer</a:t>
            </a:r>
            <a:r>
              <a:rPr lang="tr-TR" sz="2400" dirty="0" err="1" smtClean="0"/>
              <a:t>de</a:t>
            </a:r>
            <a:r>
              <a:rPr lang="tr-TR" sz="2400" dirty="0" smtClean="0"/>
              <a:t> </a:t>
            </a:r>
            <a:r>
              <a:rPr lang="tr-TR" sz="2400" dirty="0" err="1" smtClean="0"/>
              <a:t>mekver</a:t>
            </a:r>
            <a:endParaRPr lang="tr-TR" sz="2400" dirty="0"/>
          </a:p>
        </p:txBody>
      </p:sp>
      <p:sp>
        <p:nvSpPr>
          <p:cNvPr id="56" name="Dikdörtgen 55"/>
          <p:cNvSpPr/>
          <p:nvPr/>
        </p:nvSpPr>
        <p:spPr>
          <a:xfrm>
            <a:off x="7054589" y="4003462"/>
            <a:ext cx="1867819" cy="461665"/>
          </a:xfrm>
          <a:prstGeom prst="rect">
            <a:avLst/>
          </a:prstGeom>
        </p:spPr>
        <p:txBody>
          <a:bodyPr wrap="none">
            <a:spAutoFit/>
          </a:bodyPr>
          <a:lstStyle/>
          <a:p>
            <a:pPr marL="457200" indent="-457200">
              <a:buFont typeface="+mj-lt"/>
              <a:buAutoNum type="arabicPeriod" startAt="7"/>
            </a:pPr>
            <a:r>
              <a:rPr lang="tr-TR" sz="2400" dirty="0" err="1" smtClean="0"/>
              <a:t>maknışDa</a:t>
            </a:r>
            <a:endParaRPr lang="tr-TR" sz="2400" dirty="0"/>
          </a:p>
        </p:txBody>
      </p:sp>
      <p:sp>
        <p:nvSpPr>
          <p:cNvPr id="57" name="Dikdörtgen 56"/>
          <p:cNvSpPr/>
          <p:nvPr/>
        </p:nvSpPr>
        <p:spPr>
          <a:xfrm>
            <a:off x="7054589" y="5325824"/>
            <a:ext cx="2685863" cy="461665"/>
          </a:xfrm>
          <a:prstGeom prst="rect">
            <a:avLst/>
          </a:prstGeom>
        </p:spPr>
        <p:txBody>
          <a:bodyPr wrap="none">
            <a:spAutoFit/>
          </a:bodyPr>
          <a:lstStyle/>
          <a:p>
            <a:pPr marL="457200" indent="-457200">
              <a:buFont typeface="+mj-lt"/>
              <a:buAutoNum type="arabicPeriod" startAt="8"/>
            </a:pPr>
            <a:r>
              <a:rPr lang="tr-TR" sz="2400" dirty="0" err="1" smtClean="0"/>
              <a:t>kıHak</a:t>
            </a:r>
            <a:r>
              <a:rPr lang="tr-TR" sz="2400" dirty="0" smtClean="0"/>
              <a:t>  </a:t>
            </a:r>
            <a:r>
              <a:rPr lang="tr-TR" sz="2400" dirty="0" err="1" smtClean="0"/>
              <a:t>mekzetgö</a:t>
            </a:r>
            <a:endParaRPr lang="tr-TR" sz="2400" dirty="0"/>
          </a:p>
        </p:txBody>
      </p:sp>
      <p:sp>
        <p:nvSpPr>
          <p:cNvPr id="58" name="Google Shape;830;p25"/>
          <p:cNvSpPr/>
          <p:nvPr/>
        </p:nvSpPr>
        <p:spPr>
          <a:xfrm>
            <a:off x="373262" y="2794027"/>
            <a:ext cx="525929" cy="546674"/>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9" name="Google Shape;831;p25"/>
          <p:cNvSpPr/>
          <p:nvPr/>
        </p:nvSpPr>
        <p:spPr>
          <a:xfrm>
            <a:off x="373262" y="3430832"/>
            <a:ext cx="556264" cy="528847"/>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0" name="Google Shape;830;p25"/>
          <p:cNvSpPr/>
          <p:nvPr/>
        </p:nvSpPr>
        <p:spPr>
          <a:xfrm>
            <a:off x="373262" y="4029640"/>
            <a:ext cx="525929" cy="546674"/>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1" name="Google Shape;831;p25"/>
          <p:cNvSpPr/>
          <p:nvPr/>
        </p:nvSpPr>
        <p:spPr>
          <a:xfrm>
            <a:off x="373262" y="4666445"/>
            <a:ext cx="556264" cy="528847"/>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2" name="Google Shape;830;p25"/>
          <p:cNvSpPr/>
          <p:nvPr/>
        </p:nvSpPr>
        <p:spPr>
          <a:xfrm>
            <a:off x="373262" y="5265253"/>
            <a:ext cx="525929" cy="546674"/>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3" name="Google Shape;831;p25"/>
          <p:cNvSpPr/>
          <p:nvPr/>
        </p:nvSpPr>
        <p:spPr>
          <a:xfrm>
            <a:off x="373262" y="5902058"/>
            <a:ext cx="556264" cy="528847"/>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4" name="Google Shape;830;p25"/>
          <p:cNvSpPr/>
          <p:nvPr/>
        </p:nvSpPr>
        <p:spPr>
          <a:xfrm>
            <a:off x="6435454" y="2747930"/>
            <a:ext cx="525929" cy="546674"/>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5" name="Google Shape;831;p25"/>
          <p:cNvSpPr/>
          <p:nvPr/>
        </p:nvSpPr>
        <p:spPr>
          <a:xfrm>
            <a:off x="6391209" y="3351942"/>
            <a:ext cx="556264" cy="528847"/>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6" name="Google Shape;830;p25"/>
          <p:cNvSpPr/>
          <p:nvPr/>
        </p:nvSpPr>
        <p:spPr>
          <a:xfrm>
            <a:off x="6435454" y="4011561"/>
            <a:ext cx="525929" cy="502736"/>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7" name="Google Shape;831;p25"/>
          <p:cNvSpPr/>
          <p:nvPr/>
        </p:nvSpPr>
        <p:spPr>
          <a:xfrm>
            <a:off x="6405957" y="4660490"/>
            <a:ext cx="556264" cy="439992"/>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8" name="Google Shape;830;p25"/>
          <p:cNvSpPr/>
          <p:nvPr/>
        </p:nvSpPr>
        <p:spPr>
          <a:xfrm>
            <a:off x="6405957" y="5250425"/>
            <a:ext cx="525929" cy="498313"/>
          </a:xfrm>
          <a:custGeom>
            <a:avLst/>
            <a:gdLst/>
            <a:ahLst/>
            <a:cxnLst/>
            <a:rect l="l" t="t" r="r" b="b"/>
            <a:pathLst>
              <a:path w="12497" h="10679" extrusionOk="0">
                <a:moveTo>
                  <a:pt x="9360" y="2473"/>
                </a:moveTo>
                <a:cubicBezTo>
                  <a:pt x="9847" y="2473"/>
                  <a:pt x="10263" y="3115"/>
                  <a:pt x="9805" y="3573"/>
                </a:cubicBezTo>
                <a:lnTo>
                  <a:pt x="8043" y="5311"/>
                </a:lnTo>
                <a:lnTo>
                  <a:pt x="9805" y="7050"/>
                </a:lnTo>
                <a:cubicBezTo>
                  <a:pt x="10263" y="7508"/>
                  <a:pt x="9833" y="8149"/>
                  <a:pt x="9339" y="8149"/>
                </a:cubicBezTo>
                <a:cubicBezTo>
                  <a:pt x="9191" y="8149"/>
                  <a:pt x="9038" y="8092"/>
                  <a:pt x="8900" y="7955"/>
                </a:cubicBezTo>
                <a:lnTo>
                  <a:pt x="7162" y="6192"/>
                </a:lnTo>
                <a:lnTo>
                  <a:pt x="5376" y="7955"/>
                </a:lnTo>
                <a:cubicBezTo>
                  <a:pt x="5239" y="8092"/>
                  <a:pt x="5085" y="8149"/>
                  <a:pt x="4937" y="8149"/>
                </a:cubicBezTo>
                <a:cubicBezTo>
                  <a:pt x="4443" y="8149"/>
                  <a:pt x="4013" y="7508"/>
                  <a:pt x="4471" y="7050"/>
                </a:cubicBezTo>
                <a:lnTo>
                  <a:pt x="6233" y="5311"/>
                </a:lnTo>
                <a:lnTo>
                  <a:pt x="4495" y="3573"/>
                </a:lnTo>
                <a:cubicBezTo>
                  <a:pt x="4037" y="3115"/>
                  <a:pt x="4453" y="2473"/>
                  <a:pt x="4940" y="2473"/>
                </a:cubicBezTo>
                <a:cubicBezTo>
                  <a:pt x="5086" y="2473"/>
                  <a:pt x="5239" y="2531"/>
                  <a:pt x="5376" y="2668"/>
                </a:cubicBezTo>
                <a:lnTo>
                  <a:pt x="7162" y="4406"/>
                </a:lnTo>
                <a:lnTo>
                  <a:pt x="8924" y="2668"/>
                </a:lnTo>
                <a:cubicBezTo>
                  <a:pt x="9061" y="2531"/>
                  <a:pt x="9214" y="2473"/>
                  <a:pt x="9360" y="2473"/>
                </a:cubicBezTo>
                <a:close/>
                <a:moveTo>
                  <a:pt x="7132" y="1"/>
                </a:moveTo>
                <a:cubicBezTo>
                  <a:pt x="2389" y="1"/>
                  <a:pt x="1" y="5747"/>
                  <a:pt x="3375" y="9098"/>
                </a:cubicBezTo>
                <a:cubicBezTo>
                  <a:pt x="4460" y="10190"/>
                  <a:pt x="5796" y="10679"/>
                  <a:pt x="7108" y="10679"/>
                </a:cubicBezTo>
                <a:cubicBezTo>
                  <a:pt x="9856" y="10679"/>
                  <a:pt x="12496" y="8535"/>
                  <a:pt x="12496" y="5311"/>
                </a:cubicBezTo>
                <a:cubicBezTo>
                  <a:pt x="12473" y="2382"/>
                  <a:pt x="10091" y="1"/>
                  <a:pt x="7162" y="1"/>
                </a:cubicBezTo>
                <a:cubicBezTo>
                  <a:pt x="7152" y="1"/>
                  <a:pt x="7142" y="1"/>
                  <a:pt x="7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69" name="Google Shape;831;p25"/>
          <p:cNvSpPr/>
          <p:nvPr/>
        </p:nvSpPr>
        <p:spPr>
          <a:xfrm>
            <a:off x="6405957" y="5850323"/>
            <a:ext cx="556264" cy="528847"/>
          </a:xfrm>
          <a:custGeom>
            <a:avLst/>
            <a:gdLst/>
            <a:ahLst/>
            <a:cxnLst/>
            <a:rect l="l" t="t" r="r" b="b"/>
            <a:pathLst>
              <a:path w="12497" h="10679" extrusionOk="0">
                <a:moveTo>
                  <a:pt x="9984" y="2685"/>
                </a:moveTo>
                <a:cubicBezTo>
                  <a:pt x="10145" y="2685"/>
                  <a:pt x="10305" y="2751"/>
                  <a:pt x="10424" y="2882"/>
                </a:cubicBezTo>
                <a:cubicBezTo>
                  <a:pt x="10686" y="3120"/>
                  <a:pt x="10686" y="3525"/>
                  <a:pt x="10424" y="3763"/>
                </a:cubicBezTo>
                <a:lnTo>
                  <a:pt x="6948" y="7264"/>
                </a:lnTo>
                <a:cubicBezTo>
                  <a:pt x="6817" y="7383"/>
                  <a:pt x="6650" y="7442"/>
                  <a:pt x="6483" y="7442"/>
                </a:cubicBezTo>
                <a:cubicBezTo>
                  <a:pt x="6316" y="7442"/>
                  <a:pt x="6150" y="7383"/>
                  <a:pt x="6019" y="7264"/>
                </a:cubicBezTo>
                <a:lnTo>
                  <a:pt x="4018" y="5263"/>
                </a:lnTo>
                <a:cubicBezTo>
                  <a:pt x="3780" y="5025"/>
                  <a:pt x="3780" y="4620"/>
                  <a:pt x="4018" y="4358"/>
                </a:cubicBezTo>
                <a:cubicBezTo>
                  <a:pt x="4149" y="4251"/>
                  <a:pt x="4310" y="4198"/>
                  <a:pt x="4471" y="4198"/>
                </a:cubicBezTo>
                <a:cubicBezTo>
                  <a:pt x="4632" y="4198"/>
                  <a:pt x="4792" y="4251"/>
                  <a:pt x="4923" y="4358"/>
                </a:cubicBezTo>
                <a:lnTo>
                  <a:pt x="6519" y="5906"/>
                </a:lnTo>
                <a:lnTo>
                  <a:pt x="9543" y="2882"/>
                </a:lnTo>
                <a:cubicBezTo>
                  <a:pt x="9662" y="2751"/>
                  <a:pt x="9823" y="2685"/>
                  <a:pt x="9984" y="2685"/>
                </a:cubicBezTo>
                <a:close/>
                <a:moveTo>
                  <a:pt x="7132" y="0"/>
                </a:moveTo>
                <a:cubicBezTo>
                  <a:pt x="2389" y="0"/>
                  <a:pt x="1" y="5746"/>
                  <a:pt x="3375" y="9097"/>
                </a:cubicBezTo>
                <a:cubicBezTo>
                  <a:pt x="4460" y="10190"/>
                  <a:pt x="5796" y="10678"/>
                  <a:pt x="7108" y="10678"/>
                </a:cubicBezTo>
                <a:cubicBezTo>
                  <a:pt x="9856" y="10678"/>
                  <a:pt x="12496" y="8535"/>
                  <a:pt x="12496" y="5311"/>
                </a:cubicBezTo>
                <a:cubicBezTo>
                  <a:pt x="12473" y="2382"/>
                  <a:pt x="10091" y="0"/>
                  <a:pt x="7162" y="0"/>
                </a:cubicBezTo>
                <a:cubicBezTo>
                  <a:pt x="7152" y="0"/>
                  <a:pt x="7142" y="0"/>
                  <a:pt x="71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70" name="Unvan 1"/>
          <p:cNvSpPr>
            <a:spLocks noGrp="1"/>
          </p:cNvSpPr>
          <p:nvPr>
            <p:ph type="title"/>
          </p:nvPr>
        </p:nvSpPr>
        <p:spPr>
          <a:xfrm>
            <a:off x="1" y="125826"/>
            <a:ext cx="8679766" cy="661966"/>
          </a:xfrm>
          <a:solidFill>
            <a:schemeClr val="accent4">
              <a:lumMod val="60000"/>
              <a:lumOff val="40000"/>
            </a:schemeClr>
          </a:solidFill>
          <a:ln>
            <a:noFill/>
          </a:ln>
        </p:spPr>
        <p:txBody>
          <a:bodyPr>
            <a:noAutofit/>
          </a:bodyPr>
          <a:lstStyle/>
          <a:p>
            <a:r>
              <a:rPr lang="tr-TR" sz="3200" dirty="0" smtClean="0">
                <a:latin typeface="+mn-lt"/>
              </a:rPr>
              <a:t>Peygamberimizin hangi davranışlarını örnek alırız?</a:t>
            </a:r>
            <a:endParaRPr lang="tr-TR" sz="3200" dirty="0">
              <a:latin typeface="+mn-lt"/>
            </a:endParaRPr>
          </a:p>
        </p:txBody>
      </p:sp>
    </p:spTree>
    <p:extLst>
      <p:ext uri="{BB962C8B-B14F-4D97-AF65-F5344CB8AC3E}">
        <p14:creationId xmlns:p14="http://schemas.microsoft.com/office/powerpoint/2010/main" val="257819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2" name="Doğru Cevap.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1000"/>
                                        <p:tgtEl>
                                          <p:spTgt spid="43"/>
                                        </p:tgtEl>
                                      </p:cBhvr>
                                    </p:animEffect>
                                  </p:childTnLst>
                                  <p:subTnLst>
                                    <p:audio>
                                      <p:cMediaNode>
                                        <p:cTn display="0" masterRel="sameClick">
                                          <p:stCondLst>
                                            <p:cond evt="begin" delay="0">
                                              <p:tn val="15"/>
                                            </p:cond>
                                          </p:stCondLst>
                                          <p:endCondLst>
                                            <p:cond evt="onStopAudio" delay="0">
                                              <p:tgtEl>
                                                <p:sldTgt/>
                                              </p:tgtEl>
                                            </p:cond>
                                          </p:endCondLst>
                                        </p:cTn>
                                        <p:tgtEl>
                                          <p:sndTgt r:embed="rId2" name="Doğru Cevap.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1000"/>
                                        <p:tgtEl>
                                          <p:spTgt spid="42"/>
                                        </p:tgtEl>
                                      </p:cBhvr>
                                    </p:animEffect>
                                  </p:childTnLst>
                                  <p:subTnLst>
                                    <p:audio>
                                      <p:cMediaNode>
                                        <p:cTn display="0" masterRel="sameClick">
                                          <p:stCondLst>
                                            <p:cond evt="begin" delay="0">
                                              <p:tn val="20"/>
                                            </p:cond>
                                          </p:stCondLst>
                                          <p:endCondLst>
                                            <p:cond evt="onStopAudio" delay="0">
                                              <p:tgtEl>
                                                <p:sldTgt/>
                                              </p:tgtEl>
                                            </p:cond>
                                          </p:endCondLst>
                                        </p:cTn>
                                        <p:tgtEl>
                                          <p:sndTgt r:embed="rId2" name="Doğru Cevap.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1000"/>
                                        <p:tgtEl>
                                          <p:spTgt spid="52"/>
                                        </p:tgtEl>
                                      </p:cBhvr>
                                    </p:animEffect>
                                  </p:childTnLst>
                                  <p:subTnLst>
                                    <p:audio>
                                      <p:cMediaNode>
                                        <p:cTn display="0" masterRel="sameClick">
                                          <p:stCondLst>
                                            <p:cond evt="begin" delay="0">
                                              <p:tn val="25"/>
                                            </p:cond>
                                          </p:stCondLst>
                                          <p:endCondLst>
                                            <p:cond evt="onStopAudio" delay="0">
                                              <p:tgtEl>
                                                <p:sldTgt/>
                                              </p:tgtEl>
                                            </p:cond>
                                          </p:endCondLst>
                                        </p:cTn>
                                        <p:tgtEl>
                                          <p:sndTgt r:embed="rId2" name="Doğru Cevap.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1000"/>
                                        <p:tgtEl>
                                          <p:spTgt spid="50"/>
                                        </p:tgtEl>
                                      </p:cBhvr>
                                    </p:animEffect>
                                  </p:childTnLst>
                                  <p:subTnLst>
                                    <p:audio>
                                      <p:cMediaNode>
                                        <p:cTn display="0" masterRel="sameClick">
                                          <p:stCondLst>
                                            <p:cond evt="begin" delay="0">
                                              <p:tn val="30"/>
                                            </p:cond>
                                          </p:stCondLst>
                                          <p:endCondLst>
                                            <p:cond evt="onStopAudio" delay="0">
                                              <p:tgtEl>
                                                <p:sldTgt/>
                                              </p:tgtEl>
                                            </p:cond>
                                          </p:endCondLst>
                                        </p:cTn>
                                        <p:tgtEl>
                                          <p:sndTgt r:embed="rId2" name="Doğru Cevap.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1000"/>
                                        <p:tgtEl>
                                          <p:spTgt spid="54"/>
                                        </p:tgtEl>
                                      </p:cBhvr>
                                    </p:animEffect>
                                  </p:childTnLst>
                                  <p:subTnLst>
                                    <p:audio>
                                      <p:cMediaNode>
                                        <p:cTn display="0" masterRel="sameClick">
                                          <p:stCondLst>
                                            <p:cond evt="begin" delay="0">
                                              <p:tn val="35"/>
                                            </p:cond>
                                          </p:stCondLst>
                                          <p:endCondLst>
                                            <p:cond evt="onStopAudio" delay="0">
                                              <p:tgtEl>
                                                <p:sldTgt/>
                                              </p:tgtEl>
                                            </p:cond>
                                          </p:endCondLst>
                                        </p:cTn>
                                        <p:tgtEl>
                                          <p:sndTgt r:embed="rId2" name="Doğru Cevap.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1000"/>
                                        <p:tgtEl>
                                          <p:spTgt spid="53"/>
                                        </p:tgtEl>
                                      </p:cBhvr>
                                    </p:animEffect>
                                  </p:childTnLst>
                                  <p:subTnLst>
                                    <p:audio>
                                      <p:cMediaNode>
                                        <p:cTn display="0" masterRel="sameClick">
                                          <p:stCondLst>
                                            <p:cond evt="begin" delay="0">
                                              <p:tn val="40"/>
                                            </p:cond>
                                          </p:stCondLst>
                                          <p:endCondLst>
                                            <p:cond evt="onStopAudio" delay="0">
                                              <p:tgtEl>
                                                <p:sldTgt/>
                                              </p:tgtEl>
                                            </p:cond>
                                          </p:endCondLst>
                                        </p:cTn>
                                        <p:tgtEl>
                                          <p:sndTgt r:embed="rId2" name="Doğru Cev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P spid="42" grpId="0"/>
      <p:bldP spid="43" grpId="0"/>
      <p:bldP spid="50" grpId="0"/>
      <p:bldP spid="52" grpId="0"/>
      <p:bldP spid="53"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76;p39"/>
          <p:cNvSpPr/>
          <p:nvPr/>
        </p:nvSpPr>
        <p:spPr>
          <a:xfrm>
            <a:off x="3676650" y="959427"/>
            <a:ext cx="8382000" cy="5619750"/>
          </a:xfrm>
          <a:custGeom>
            <a:avLst/>
            <a:gdLst/>
            <a:ahLst/>
            <a:cxnLst/>
            <a:rect l="l" t="t" r="r" b="b"/>
            <a:pathLst>
              <a:path w="168583" h="33314" extrusionOk="0">
                <a:moveTo>
                  <a:pt x="83010" y="0"/>
                </a:moveTo>
                <a:cubicBezTo>
                  <a:pt x="82358" y="0"/>
                  <a:pt x="81707" y="17"/>
                  <a:pt x="81059" y="63"/>
                </a:cubicBezTo>
                <a:cubicBezTo>
                  <a:pt x="78534" y="241"/>
                  <a:pt x="75994" y="490"/>
                  <a:pt x="73474" y="536"/>
                </a:cubicBezTo>
                <a:cubicBezTo>
                  <a:pt x="70146" y="595"/>
                  <a:pt x="66845" y="1010"/>
                  <a:pt x="63509" y="1010"/>
                </a:cubicBezTo>
                <a:cubicBezTo>
                  <a:pt x="63451" y="1010"/>
                  <a:pt x="63393" y="1010"/>
                  <a:pt x="63335" y="1009"/>
                </a:cubicBezTo>
                <a:cubicBezTo>
                  <a:pt x="63203" y="1009"/>
                  <a:pt x="63072" y="1009"/>
                  <a:pt x="62941" y="1009"/>
                </a:cubicBezTo>
                <a:cubicBezTo>
                  <a:pt x="61222" y="1009"/>
                  <a:pt x="59490" y="1054"/>
                  <a:pt x="57770" y="1054"/>
                </a:cubicBezTo>
                <a:cubicBezTo>
                  <a:pt x="56892" y="1054"/>
                  <a:pt x="56018" y="1042"/>
                  <a:pt x="55149" y="1006"/>
                </a:cubicBezTo>
                <a:cubicBezTo>
                  <a:pt x="54434" y="976"/>
                  <a:pt x="53720" y="965"/>
                  <a:pt x="53006" y="965"/>
                </a:cubicBezTo>
                <a:cubicBezTo>
                  <a:pt x="51063" y="965"/>
                  <a:pt x="49126" y="1047"/>
                  <a:pt x="47188" y="1047"/>
                </a:cubicBezTo>
                <a:cubicBezTo>
                  <a:pt x="46742" y="1047"/>
                  <a:pt x="46296" y="1042"/>
                  <a:pt x="45850" y="1032"/>
                </a:cubicBezTo>
                <a:cubicBezTo>
                  <a:pt x="45819" y="1031"/>
                  <a:pt x="45787" y="1031"/>
                  <a:pt x="45755" y="1031"/>
                </a:cubicBezTo>
                <a:cubicBezTo>
                  <a:pt x="44851" y="1031"/>
                  <a:pt x="43897" y="1322"/>
                  <a:pt x="43022" y="1322"/>
                </a:cubicBezTo>
                <a:cubicBezTo>
                  <a:pt x="42752" y="1322"/>
                  <a:pt x="42490" y="1294"/>
                  <a:pt x="42240" y="1222"/>
                </a:cubicBezTo>
                <a:cubicBezTo>
                  <a:pt x="41750" y="1081"/>
                  <a:pt x="41271" y="1038"/>
                  <a:pt x="40798" y="1038"/>
                </a:cubicBezTo>
                <a:cubicBezTo>
                  <a:pt x="40023" y="1038"/>
                  <a:pt x="39263" y="1155"/>
                  <a:pt x="38497" y="1155"/>
                </a:cubicBezTo>
                <a:cubicBezTo>
                  <a:pt x="38332" y="1155"/>
                  <a:pt x="38166" y="1150"/>
                  <a:pt x="38001" y="1137"/>
                </a:cubicBezTo>
                <a:cubicBezTo>
                  <a:pt x="37209" y="1074"/>
                  <a:pt x="36424" y="1020"/>
                  <a:pt x="35630" y="1020"/>
                </a:cubicBezTo>
                <a:cubicBezTo>
                  <a:pt x="34913" y="1020"/>
                  <a:pt x="34189" y="1064"/>
                  <a:pt x="33447" y="1185"/>
                </a:cubicBezTo>
                <a:cubicBezTo>
                  <a:pt x="32874" y="1278"/>
                  <a:pt x="32252" y="1295"/>
                  <a:pt x="31620" y="1295"/>
                </a:cubicBezTo>
                <a:cubicBezTo>
                  <a:pt x="31266" y="1295"/>
                  <a:pt x="30908" y="1290"/>
                  <a:pt x="30555" y="1290"/>
                </a:cubicBezTo>
                <a:cubicBezTo>
                  <a:pt x="30171" y="1290"/>
                  <a:pt x="29792" y="1296"/>
                  <a:pt x="29426" y="1322"/>
                </a:cubicBezTo>
                <a:cubicBezTo>
                  <a:pt x="27153" y="1483"/>
                  <a:pt x="24872" y="1478"/>
                  <a:pt x="22601" y="1635"/>
                </a:cubicBezTo>
                <a:cubicBezTo>
                  <a:pt x="21980" y="1679"/>
                  <a:pt x="21357" y="1694"/>
                  <a:pt x="20733" y="1694"/>
                </a:cubicBezTo>
                <a:cubicBezTo>
                  <a:pt x="19629" y="1694"/>
                  <a:pt x="18522" y="1646"/>
                  <a:pt x="17418" y="1623"/>
                </a:cubicBezTo>
                <a:cubicBezTo>
                  <a:pt x="17178" y="1618"/>
                  <a:pt x="16938" y="1616"/>
                  <a:pt x="16699" y="1616"/>
                </a:cubicBezTo>
                <a:cubicBezTo>
                  <a:pt x="14761" y="1616"/>
                  <a:pt x="12833" y="1766"/>
                  <a:pt x="10899" y="1882"/>
                </a:cubicBezTo>
                <a:cubicBezTo>
                  <a:pt x="10794" y="1889"/>
                  <a:pt x="10689" y="1891"/>
                  <a:pt x="10583" y="1891"/>
                </a:cubicBezTo>
                <a:cubicBezTo>
                  <a:pt x="9738" y="1891"/>
                  <a:pt x="8873" y="1713"/>
                  <a:pt x="8003" y="1713"/>
                </a:cubicBezTo>
                <a:cubicBezTo>
                  <a:pt x="7679" y="1713"/>
                  <a:pt x="7354" y="1738"/>
                  <a:pt x="7029" y="1806"/>
                </a:cubicBezTo>
                <a:cubicBezTo>
                  <a:pt x="5112" y="2204"/>
                  <a:pt x="3394" y="3091"/>
                  <a:pt x="2051" y="4442"/>
                </a:cubicBezTo>
                <a:cubicBezTo>
                  <a:pt x="395" y="6108"/>
                  <a:pt x="344" y="8495"/>
                  <a:pt x="224" y="10616"/>
                </a:cubicBezTo>
                <a:cubicBezTo>
                  <a:pt x="1" y="14522"/>
                  <a:pt x="149" y="18453"/>
                  <a:pt x="256" y="22371"/>
                </a:cubicBezTo>
                <a:cubicBezTo>
                  <a:pt x="308" y="24329"/>
                  <a:pt x="682" y="26325"/>
                  <a:pt x="1614" y="28028"/>
                </a:cubicBezTo>
                <a:cubicBezTo>
                  <a:pt x="2729" y="30068"/>
                  <a:pt x="4934" y="30596"/>
                  <a:pt x="7064" y="31024"/>
                </a:cubicBezTo>
                <a:cubicBezTo>
                  <a:pt x="8721" y="31358"/>
                  <a:pt x="10417" y="31242"/>
                  <a:pt x="12093" y="31511"/>
                </a:cubicBezTo>
                <a:cubicBezTo>
                  <a:pt x="14055" y="31824"/>
                  <a:pt x="16069" y="31857"/>
                  <a:pt x="18060" y="31894"/>
                </a:cubicBezTo>
                <a:cubicBezTo>
                  <a:pt x="18109" y="31895"/>
                  <a:pt x="18159" y="31896"/>
                  <a:pt x="18208" y="31896"/>
                </a:cubicBezTo>
                <a:cubicBezTo>
                  <a:pt x="19325" y="31896"/>
                  <a:pt x="20460" y="31672"/>
                  <a:pt x="21567" y="31672"/>
                </a:cubicBezTo>
                <a:cubicBezTo>
                  <a:pt x="21862" y="31672"/>
                  <a:pt x="22155" y="31688"/>
                  <a:pt x="22445" y="31728"/>
                </a:cubicBezTo>
                <a:cubicBezTo>
                  <a:pt x="23021" y="31808"/>
                  <a:pt x="23595" y="31838"/>
                  <a:pt x="24169" y="31838"/>
                </a:cubicBezTo>
                <a:cubicBezTo>
                  <a:pt x="25818" y="31838"/>
                  <a:pt x="27459" y="31593"/>
                  <a:pt x="29118" y="31593"/>
                </a:cubicBezTo>
                <a:cubicBezTo>
                  <a:pt x="29697" y="31593"/>
                  <a:pt x="30278" y="31622"/>
                  <a:pt x="30862" y="31703"/>
                </a:cubicBezTo>
                <a:cubicBezTo>
                  <a:pt x="32022" y="31862"/>
                  <a:pt x="33262" y="31893"/>
                  <a:pt x="34498" y="31893"/>
                </a:cubicBezTo>
                <a:cubicBezTo>
                  <a:pt x="34948" y="31893"/>
                  <a:pt x="35398" y="31889"/>
                  <a:pt x="35843" y="31885"/>
                </a:cubicBezTo>
                <a:cubicBezTo>
                  <a:pt x="35883" y="31885"/>
                  <a:pt x="35924" y="31885"/>
                  <a:pt x="35964" y="31885"/>
                </a:cubicBezTo>
                <a:cubicBezTo>
                  <a:pt x="37718" y="31885"/>
                  <a:pt x="39470" y="32164"/>
                  <a:pt x="41226" y="32216"/>
                </a:cubicBezTo>
                <a:cubicBezTo>
                  <a:pt x="41297" y="32219"/>
                  <a:pt x="41369" y="32219"/>
                  <a:pt x="41440" y="32219"/>
                </a:cubicBezTo>
                <a:cubicBezTo>
                  <a:pt x="42385" y="32219"/>
                  <a:pt x="43357" y="32049"/>
                  <a:pt x="44289" y="32049"/>
                </a:cubicBezTo>
                <a:cubicBezTo>
                  <a:pt x="44693" y="32049"/>
                  <a:pt x="45089" y="32081"/>
                  <a:pt x="45473" y="32173"/>
                </a:cubicBezTo>
                <a:cubicBezTo>
                  <a:pt x="46907" y="32519"/>
                  <a:pt x="48343" y="32461"/>
                  <a:pt x="49763" y="32657"/>
                </a:cubicBezTo>
                <a:cubicBezTo>
                  <a:pt x="51468" y="32892"/>
                  <a:pt x="53190" y="32979"/>
                  <a:pt x="54917" y="32979"/>
                </a:cubicBezTo>
                <a:cubicBezTo>
                  <a:pt x="55941" y="32979"/>
                  <a:pt x="56968" y="32948"/>
                  <a:pt x="57993" y="32899"/>
                </a:cubicBezTo>
                <a:cubicBezTo>
                  <a:pt x="58415" y="32879"/>
                  <a:pt x="58838" y="32872"/>
                  <a:pt x="59261" y="32872"/>
                </a:cubicBezTo>
                <a:cubicBezTo>
                  <a:pt x="60212" y="32872"/>
                  <a:pt x="61165" y="32907"/>
                  <a:pt x="62116" y="32907"/>
                </a:cubicBezTo>
                <a:cubicBezTo>
                  <a:pt x="62743" y="32907"/>
                  <a:pt x="63369" y="32892"/>
                  <a:pt x="63992" y="32841"/>
                </a:cubicBezTo>
                <a:cubicBezTo>
                  <a:pt x="67459" y="32556"/>
                  <a:pt x="70924" y="32493"/>
                  <a:pt x="74399" y="32461"/>
                </a:cubicBezTo>
                <a:cubicBezTo>
                  <a:pt x="74429" y="32460"/>
                  <a:pt x="74459" y="32460"/>
                  <a:pt x="74488" y="32460"/>
                </a:cubicBezTo>
                <a:cubicBezTo>
                  <a:pt x="75936" y="32460"/>
                  <a:pt x="77336" y="32799"/>
                  <a:pt x="78768" y="32799"/>
                </a:cubicBezTo>
                <a:cubicBezTo>
                  <a:pt x="78823" y="32799"/>
                  <a:pt x="78877" y="32798"/>
                  <a:pt x="78932" y="32797"/>
                </a:cubicBezTo>
                <a:cubicBezTo>
                  <a:pt x="81552" y="32749"/>
                  <a:pt x="84176" y="32601"/>
                  <a:pt x="86793" y="32601"/>
                </a:cubicBezTo>
                <a:cubicBezTo>
                  <a:pt x="87489" y="32601"/>
                  <a:pt x="88184" y="32612"/>
                  <a:pt x="88878" y="32637"/>
                </a:cubicBezTo>
                <a:cubicBezTo>
                  <a:pt x="89745" y="32669"/>
                  <a:pt x="90612" y="32676"/>
                  <a:pt x="91478" y="32676"/>
                </a:cubicBezTo>
                <a:cubicBezTo>
                  <a:pt x="92188" y="32676"/>
                  <a:pt x="92899" y="32672"/>
                  <a:pt x="93609" y="32672"/>
                </a:cubicBezTo>
                <a:cubicBezTo>
                  <a:pt x="94751" y="32672"/>
                  <a:pt x="95893" y="32684"/>
                  <a:pt x="97033" y="32750"/>
                </a:cubicBezTo>
                <a:cubicBezTo>
                  <a:pt x="99351" y="32883"/>
                  <a:pt x="101661" y="33232"/>
                  <a:pt x="103979" y="33301"/>
                </a:cubicBezTo>
                <a:cubicBezTo>
                  <a:pt x="104295" y="33310"/>
                  <a:pt x="104611" y="33314"/>
                  <a:pt x="104928" y="33314"/>
                </a:cubicBezTo>
                <a:cubicBezTo>
                  <a:pt x="106813" y="33314"/>
                  <a:pt x="108701" y="33170"/>
                  <a:pt x="110588" y="33124"/>
                </a:cubicBezTo>
                <a:cubicBezTo>
                  <a:pt x="111113" y="33111"/>
                  <a:pt x="111637" y="33106"/>
                  <a:pt x="112160" y="33106"/>
                </a:cubicBezTo>
                <a:cubicBezTo>
                  <a:pt x="113610" y="33106"/>
                  <a:pt x="115058" y="33142"/>
                  <a:pt x="116509" y="33142"/>
                </a:cubicBezTo>
                <a:cubicBezTo>
                  <a:pt x="117705" y="33142"/>
                  <a:pt x="118903" y="33118"/>
                  <a:pt x="120103" y="33028"/>
                </a:cubicBezTo>
                <a:cubicBezTo>
                  <a:pt x="121953" y="32892"/>
                  <a:pt x="123827" y="32732"/>
                  <a:pt x="125702" y="32727"/>
                </a:cubicBezTo>
                <a:cubicBezTo>
                  <a:pt x="127451" y="32724"/>
                  <a:pt x="129200" y="32326"/>
                  <a:pt x="130951" y="32306"/>
                </a:cubicBezTo>
                <a:cubicBezTo>
                  <a:pt x="131004" y="32306"/>
                  <a:pt x="131057" y="32305"/>
                  <a:pt x="131111" y="32305"/>
                </a:cubicBezTo>
                <a:cubicBezTo>
                  <a:pt x="131996" y="32305"/>
                  <a:pt x="132929" y="32376"/>
                  <a:pt x="133790" y="32376"/>
                </a:cubicBezTo>
                <a:cubicBezTo>
                  <a:pt x="133876" y="32376"/>
                  <a:pt x="133962" y="32375"/>
                  <a:pt x="134046" y="32374"/>
                </a:cubicBezTo>
                <a:cubicBezTo>
                  <a:pt x="135038" y="32356"/>
                  <a:pt x="136054" y="32178"/>
                  <a:pt x="137076" y="32178"/>
                </a:cubicBezTo>
                <a:cubicBezTo>
                  <a:pt x="137327" y="32178"/>
                  <a:pt x="137579" y="32188"/>
                  <a:pt x="137830" y="32215"/>
                </a:cubicBezTo>
                <a:cubicBezTo>
                  <a:pt x="140021" y="32446"/>
                  <a:pt x="142208" y="32563"/>
                  <a:pt x="144397" y="32563"/>
                </a:cubicBezTo>
                <a:cubicBezTo>
                  <a:pt x="146414" y="32563"/>
                  <a:pt x="148434" y="32463"/>
                  <a:pt x="150458" y="32261"/>
                </a:cubicBezTo>
                <a:cubicBezTo>
                  <a:pt x="151788" y="32128"/>
                  <a:pt x="153128" y="32097"/>
                  <a:pt x="154471" y="32097"/>
                </a:cubicBezTo>
                <a:cubicBezTo>
                  <a:pt x="155585" y="32097"/>
                  <a:pt x="156700" y="32118"/>
                  <a:pt x="157812" y="32119"/>
                </a:cubicBezTo>
                <a:cubicBezTo>
                  <a:pt x="157905" y="32119"/>
                  <a:pt x="157998" y="32119"/>
                  <a:pt x="158091" y="32119"/>
                </a:cubicBezTo>
                <a:cubicBezTo>
                  <a:pt x="158273" y="32119"/>
                  <a:pt x="158455" y="32119"/>
                  <a:pt x="158637" y="32119"/>
                </a:cubicBezTo>
                <a:cubicBezTo>
                  <a:pt x="160449" y="32119"/>
                  <a:pt x="162266" y="32127"/>
                  <a:pt x="164061" y="32311"/>
                </a:cubicBezTo>
                <a:cubicBezTo>
                  <a:pt x="164102" y="32315"/>
                  <a:pt x="164143" y="32317"/>
                  <a:pt x="164184" y="32317"/>
                </a:cubicBezTo>
                <a:cubicBezTo>
                  <a:pt x="164643" y="32317"/>
                  <a:pt x="165117" y="32075"/>
                  <a:pt x="165494" y="32075"/>
                </a:cubicBezTo>
                <a:cubicBezTo>
                  <a:pt x="165644" y="32075"/>
                  <a:pt x="165779" y="32113"/>
                  <a:pt x="165891" y="32219"/>
                </a:cubicBezTo>
                <a:cubicBezTo>
                  <a:pt x="166190" y="32502"/>
                  <a:pt x="166487" y="32595"/>
                  <a:pt x="166777" y="32595"/>
                </a:cubicBezTo>
                <a:cubicBezTo>
                  <a:pt x="167269" y="32595"/>
                  <a:pt x="167739" y="32327"/>
                  <a:pt x="168155" y="32257"/>
                </a:cubicBezTo>
                <a:cubicBezTo>
                  <a:pt x="168582" y="32185"/>
                  <a:pt x="168474" y="31042"/>
                  <a:pt x="168434" y="30346"/>
                </a:cubicBezTo>
                <a:cubicBezTo>
                  <a:pt x="168338" y="28696"/>
                  <a:pt x="168242" y="27043"/>
                  <a:pt x="168224" y="25391"/>
                </a:cubicBezTo>
                <a:cubicBezTo>
                  <a:pt x="168202" y="23326"/>
                  <a:pt x="168314" y="21260"/>
                  <a:pt x="168265" y="19196"/>
                </a:cubicBezTo>
                <a:cubicBezTo>
                  <a:pt x="168197" y="16439"/>
                  <a:pt x="167980" y="13687"/>
                  <a:pt x="167919" y="10932"/>
                </a:cubicBezTo>
                <a:cubicBezTo>
                  <a:pt x="167856" y="8127"/>
                  <a:pt x="167905" y="5321"/>
                  <a:pt x="167905" y="2516"/>
                </a:cubicBezTo>
                <a:cubicBezTo>
                  <a:pt x="168402" y="1931"/>
                  <a:pt x="168178" y="1863"/>
                  <a:pt x="167851" y="1863"/>
                </a:cubicBezTo>
                <a:cubicBezTo>
                  <a:pt x="167765" y="1863"/>
                  <a:pt x="167672" y="1868"/>
                  <a:pt x="167583" y="1869"/>
                </a:cubicBezTo>
                <a:cubicBezTo>
                  <a:pt x="166616" y="1882"/>
                  <a:pt x="165647" y="1930"/>
                  <a:pt x="164680" y="1930"/>
                </a:cubicBezTo>
                <a:cubicBezTo>
                  <a:pt x="164440" y="1930"/>
                  <a:pt x="164201" y="1927"/>
                  <a:pt x="163961" y="1920"/>
                </a:cubicBezTo>
                <a:cubicBezTo>
                  <a:pt x="162136" y="1865"/>
                  <a:pt x="160303" y="1627"/>
                  <a:pt x="158485" y="1627"/>
                </a:cubicBezTo>
                <a:cubicBezTo>
                  <a:pt x="158076" y="1627"/>
                  <a:pt x="157667" y="1639"/>
                  <a:pt x="157260" y="1668"/>
                </a:cubicBezTo>
                <a:cubicBezTo>
                  <a:pt x="156048" y="1754"/>
                  <a:pt x="154837" y="1777"/>
                  <a:pt x="153627" y="1777"/>
                </a:cubicBezTo>
                <a:cubicBezTo>
                  <a:pt x="152152" y="1777"/>
                  <a:pt x="150677" y="1742"/>
                  <a:pt x="149203" y="1742"/>
                </a:cubicBezTo>
                <a:cubicBezTo>
                  <a:pt x="148551" y="1742"/>
                  <a:pt x="147899" y="1749"/>
                  <a:pt x="147246" y="1769"/>
                </a:cubicBezTo>
                <a:cubicBezTo>
                  <a:pt x="146453" y="1792"/>
                  <a:pt x="145658" y="1803"/>
                  <a:pt x="144864" y="1803"/>
                </a:cubicBezTo>
                <a:cubicBezTo>
                  <a:pt x="140987" y="1803"/>
                  <a:pt x="137104" y="1559"/>
                  <a:pt x="133224" y="1469"/>
                </a:cubicBezTo>
                <a:cubicBezTo>
                  <a:pt x="132261" y="1447"/>
                  <a:pt x="131297" y="1426"/>
                  <a:pt x="130333" y="1426"/>
                </a:cubicBezTo>
                <a:cubicBezTo>
                  <a:pt x="129634" y="1426"/>
                  <a:pt x="128935" y="1437"/>
                  <a:pt x="128238" y="1468"/>
                </a:cubicBezTo>
                <a:cubicBezTo>
                  <a:pt x="128016" y="1477"/>
                  <a:pt x="127794" y="1481"/>
                  <a:pt x="127573" y="1481"/>
                </a:cubicBezTo>
                <a:cubicBezTo>
                  <a:pt x="125333" y="1481"/>
                  <a:pt x="123129" y="1043"/>
                  <a:pt x="120894" y="946"/>
                </a:cubicBezTo>
                <a:cubicBezTo>
                  <a:pt x="118874" y="859"/>
                  <a:pt x="116858" y="636"/>
                  <a:pt x="114826" y="636"/>
                </a:cubicBezTo>
                <a:cubicBezTo>
                  <a:pt x="114596" y="636"/>
                  <a:pt x="114365" y="639"/>
                  <a:pt x="114134" y="645"/>
                </a:cubicBezTo>
                <a:cubicBezTo>
                  <a:pt x="113503" y="663"/>
                  <a:pt x="112871" y="670"/>
                  <a:pt x="112239" y="670"/>
                </a:cubicBezTo>
                <a:cubicBezTo>
                  <a:pt x="111061" y="670"/>
                  <a:pt x="109882" y="645"/>
                  <a:pt x="108703" y="617"/>
                </a:cubicBezTo>
                <a:cubicBezTo>
                  <a:pt x="108628" y="615"/>
                  <a:pt x="108553" y="614"/>
                  <a:pt x="108479" y="614"/>
                </a:cubicBezTo>
                <a:cubicBezTo>
                  <a:pt x="107255" y="614"/>
                  <a:pt x="106046" y="853"/>
                  <a:pt x="104820" y="853"/>
                </a:cubicBezTo>
                <a:cubicBezTo>
                  <a:pt x="104519" y="853"/>
                  <a:pt x="104217" y="838"/>
                  <a:pt x="103914" y="803"/>
                </a:cubicBezTo>
                <a:cubicBezTo>
                  <a:pt x="101664" y="537"/>
                  <a:pt x="99402" y="213"/>
                  <a:pt x="97146" y="213"/>
                </a:cubicBezTo>
                <a:cubicBezTo>
                  <a:pt x="97116" y="213"/>
                  <a:pt x="97085" y="213"/>
                  <a:pt x="97054" y="213"/>
                </a:cubicBezTo>
                <a:cubicBezTo>
                  <a:pt x="97011" y="213"/>
                  <a:pt x="96967" y="213"/>
                  <a:pt x="96923" y="213"/>
                </a:cubicBezTo>
                <a:cubicBezTo>
                  <a:pt x="95236" y="213"/>
                  <a:pt x="93559" y="61"/>
                  <a:pt x="91867" y="61"/>
                </a:cubicBezTo>
                <a:cubicBezTo>
                  <a:pt x="91416" y="61"/>
                  <a:pt x="90963" y="71"/>
                  <a:pt x="90509" y="99"/>
                </a:cubicBezTo>
                <a:cubicBezTo>
                  <a:pt x="89931" y="134"/>
                  <a:pt x="89352" y="147"/>
                  <a:pt x="88772" y="147"/>
                </a:cubicBezTo>
                <a:cubicBezTo>
                  <a:pt x="86854" y="147"/>
                  <a:pt x="84927" y="0"/>
                  <a:pt x="83010" y="0"/>
                </a:cubicBezTo>
                <a:close/>
              </a:path>
            </a:pathLst>
          </a:custGeom>
          <a:solidFill>
            <a:srgbClr val="FEB8B3"/>
          </a:solidFill>
          <a:ln>
            <a:solidFill>
              <a:sysClr val="windowText" lastClr="000000"/>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sp>
        <p:nvSpPr>
          <p:cNvPr id="4" name="Google Shape;1190;p39"/>
          <p:cNvSpPr/>
          <p:nvPr/>
        </p:nvSpPr>
        <p:spPr>
          <a:xfrm>
            <a:off x="4075193" y="1802659"/>
            <a:ext cx="1864766" cy="682208"/>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5" name="Google Shape;1194;p39"/>
          <p:cNvSpPr/>
          <p:nvPr/>
        </p:nvSpPr>
        <p:spPr>
          <a:xfrm>
            <a:off x="4098200" y="1823193"/>
            <a:ext cx="1826350" cy="64118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Adalet</a:t>
            </a:r>
            <a:endParaRPr kumimoji="0" sz="36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sp>
        <p:nvSpPr>
          <p:cNvPr id="15" name="Google Shape;1190;p39"/>
          <p:cNvSpPr/>
          <p:nvPr/>
        </p:nvSpPr>
        <p:spPr>
          <a:xfrm rot="21203394">
            <a:off x="6494543" y="2069359"/>
            <a:ext cx="2246166" cy="692002"/>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6" name="Google Shape;1194;p39"/>
          <p:cNvSpPr/>
          <p:nvPr/>
        </p:nvSpPr>
        <p:spPr>
          <a:xfrm rot="21203394">
            <a:off x="6517550" y="2108943"/>
            <a:ext cx="2150200" cy="60308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Merhamet</a:t>
            </a:r>
            <a:endParaRPr kumimoji="0" sz="36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sp>
        <p:nvSpPr>
          <p:cNvPr id="17" name="Google Shape;1190;p39"/>
          <p:cNvSpPr/>
          <p:nvPr/>
        </p:nvSpPr>
        <p:spPr>
          <a:xfrm>
            <a:off x="3789442" y="3993409"/>
            <a:ext cx="2863073" cy="749133"/>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8" name="Google Shape;1194;p39"/>
          <p:cNvSpPr/>
          <p:nvPr/>
        </p:nvSpPr>
        <p:spPr>
          <a:xfrm>
            <a:off x="3850550" y="4032993"/>
            <a:ext cx="2740750" cy="67928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ED7D31">
              <a:lumMod val="40000"/>
              <a:lumOff val="6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Misafirperverlik</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sp>
        <p:nvSpPr>
          <p:cNvPr id="19" name="Google Shape;1190;p39"/>
          <p:cNvSpPr/>
          <p:nvPr/>
        </p:nvSpPr>
        <p:spPr>
          <a:xfrm rot="20724359">
            <a:off x="6927452" y="4562081"/>
            <a:ext cx="2391936" cy="644088"/>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0" name="Google Shape;1194;p39"/>
          <p:cNvSpPr/>
          <p:nvPr/>
        </p:nvSpPr>
        <p:spPr>
          <a:xfrm rot="20724359">
            <a:off x="6988783" y="4603413"/>
            <a:ext cx="2289744" cy="58403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FFC000">
              <a:lumMod val="40000"/>
              <a:lumOff val="6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Dürüstlük</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sp>
        <p:nvSpPr>
          <p:cNvPr id="21" name="Google Shape;1190;p39"/>
          <p:cNvSpPr/>
          <p:nvPr/>
        </p:nvSpPr>
        <p:spPr>
          <a:xfrm rot="691735">
            <a:off x="6399293" y="3269509"/>
            <a:ext cx="2067064" cy="644088"/>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2" name="Google Shape;1194;p39"/>
          <p:cNvSpPr/>
          <p:nvPr/>
        </p:nvSpPr>
        <p:spPr>
          <a:xfrm rot="691735">
            <a:off x="6460400" y="3309093"/>
            <a:ext cx="1978750" cy="58403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5B9BD5">
              <a:lumMod val="60000"/>
              <a:lumOff val="4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Doğruluk</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sp>
        <p:nvSpPr>
          <p:cNvPr id="23" name="Google Shape;1190;p39"/>
          <p:cNvSpPr/>
          <p:nvPr/>
        </p:nvSpPr>
        <p:spPr>
          <a:xfrm>
            <a:off x="8228093" y="5345959"/>
            <a:ext cx="2604370" cy="749133"/>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4" name="Google Shape;1194;p39"/>
          <p:cNvSpPr/>
          <p:nvPr/>
        </p:nvSpPr>
        <p:spPr>
          <a:xfrm>
            <a:off x="8289200" y="5385543"/>
            <a:ext cx="2493100" cy="67928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70AD47">
              <a:lumMod val="40000"/>
              <a:lumOff val="6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Yardımlaşma</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sp>
        <p:nvSpPr>
          <p:cNvPr id="25" name="Google Shape;1190;p39"/>
          <p:cNvSpPr/>
          <p:nvPr/>
        </p:nvSpPr>
        <p:spPr>
          <a:xfrm rot="21089205">
            <a:off x="9271777" y="3269510"/>
            <a:ext cx="2330013" cy="686106"/>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6" name="Google Shape;1194;p39"/>
          <p:cNvSpPr/>
          <p:nvPr/>
        </p:nvSpPr>
        <p:spPr>
          <a:xfrm rot="21089205">
            <a:off x="9332885" y="3309093"/>
            <a:ext cx="2230465" cy="62213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A5A5A5">
              <a:lumMod val="60000"/>
              <a:lumOff val="4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a:ln>
                  <a:noFill/>
                </a:ln>
                <a:solidFill>
                  <a:srgbClr val="000000"/>
                </a:solidFill>
                <a:effectLst/>
                <a:uLnTx/>
                <a:uFillTx/>
                <a:latin typeface="Arial"/>
                <a:ea typeface="Permanent Marker"/>
                <a:cs typeface="Permanent Marker"/>
                <a:sym typeface="Permanent Marker"/>
              </a:rPr>
              <a:t>e</a:t>
            </a: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l-Emin</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grpSp>
        <p:nvGrpSpPr>
          <p:cNvPr id="27" name="Google Shape;859;p38"/>
          <p:cNvGrpSpPr/>
          <p:nvPr/>
        </p:nvGrpSpPr>
        <p:grpSpPr>
          <a:xfrm>
            <a:off x="5143500" y="140277"/>
            <a:ext cx="6000750" cy="1504951"/>
            <a:chOff x="983247" y="1133300"/>
            <a:chExt cx="2510162" cy="1432601"/>
          </a:xfrm>
        </p:grpSpPr>
        <p:sp>
          <p:nvSpPr>
            <p:cNvPr id="28" name="Google Shape;860;p38"/>
            <p:cNvSpPr/>
            <p:nvPr/>
          </p:nvSpPr>
          <p:spPr>
            <a:xfrm>
              <a:off x="1143603" y="1150793"/>
              <a:ext cx="2349805" cy="1415107"/>
            </a:xfrm>
            <a:custGeom>
              <a:avLst/>
              <a:gdLst/>
              <a:ahLst/>
              <a:cxnLst/>
              <a:rect l="l" t="t" r="r" b="b"/>
              <a:pathLst>
                <a:path w="78177" h="47080" extrusionOk="0">
                  <a:moveTo>
                    <a:pt x="76253" y="1"/>
                  </a:moveTo>
                  <a:cubicBezTo>
                    <a:pt x="75699" y="1"/>
                    <a:pt x="75121" y="349"/>
                    <a:pt x="75073" y="1046"/>
                  </a:cubicBezTo>
                  <a:cubicBezTo>
                    <a:pt x="74187" y="12003"/>
                    <a:pt x="75833" y="22929"/>
                    <a:pt x="75738" y="33887"/>
                  </a:cubicBezTo>
                  <a:cubicBezTo>
                    <a:pt x="75707" y="36642"/>
                    <a:pt x="75580" y="39397"/>
                    <a:pt x="75263" y="42120"/>
                  </a:cubicBezTo>
                  <a:cubicBezTo>
                    <a:pt x="75232" y="42437"/>
                    <a:pt x="75295" y="43324"/>
                    <a:pt x="75073" y="43546"/>
                  </a:cubicBezTo>
                  <a:cubicBezTo>
                    <a:pt x="74757" y="43831"/>
                    <a:pt x="73585" y="43704"/>
                    <a:pt x="73142" y="43767"/>
                  </a:cubicBezTo>
                  <a:cubicBezTo>
                    <a:pt x="71685" y="43894"/>
                    <a:pt x="70260" y="44052"/>
                    <a:pt x="68803" y="44147"/>
                  </a:cubicBezTo>
                  <a:cubicBezTo>
                    <a:pt x="63795" y="44574"/>
                    <a:pt x="30130" y="44822"/>
                    <a:pt x="19280" y="44822"/>
                  </a:cubicBezTo>
                  <a:cubicBezTo>
                    <a:pt x="18053" y="44822"/>
                    <a:pt x="17118" y="44819"/>
                    <a:pt x="16549" y="44812"/>
                  </a:cubicBezTo>
                  <a:cubicBezTo>
                    <a:pt x="13604" y="44781"/>
                    <a:pt x="10627" y="44559"/>
                    <a:pt x="7713" y="43989"/>
                  </a:cubicBezTo>
                  <a:cubicBezTo>
                    <a:pt x="4895" y="43451"/>
                    <a:pt x="2488" y="42310"/>
                    <a:pt x="144" y="40664"/>
                  </a:cubicBezTo>
                  <a:cubicBezTo>
                    <a:pt x="130" y="40649"/>
                    <a:pt x="113" y="40643"/>
                    <a:pt x="97" y="40643"/>
                  </a:cubicBezTo>
                  <a:cubicBezTo>
                    <a:pt x="45" y="40643"/>
                    <a:pt x="1" y="40710"/>
                    <a:pt x="49" y="40759"/>
                  </a:cubicBezTo>
                  <a:cubicBezTo>
                    <a:pt x="2995" y="44844"/>
                    <a:pt x="8505" y="46554"/>
                    <a:pt x="13287" y="46902"/>
                  </a:cubicBezTo>
                  <a:cubicBezTo>
                    <a:pt x="15110" y="47028"/>
                    <a:pt x="20236" y="47080"/>
                    <a:pt x="26655" y="47080"/>
                  </a:cubicBezTo>
                  <a:cubicBezTo>
                    <a:pt x="41315" y="47080"/>
                    <a:pt x="62718" y="46809"/>
                    <a:pt x="66903" y="46522"/>
                  </a:cubicBezTo>
                  <a:cubicBezTo>
                    <a:pt x="68328" y="46396"/>
                    <a:pt x="69785" y="46269"/>
                    <a:pt x="71210" y="46142"/>
                  </a:cubicBezTo>
                  <a:cubicBezTo>
                    <a:pt x="72667" y="46016"/>
                    <a:pt x="74250" y="46016"/>
                    <a:pt x="75643" y="45667"/>
                  </a:cubicBezTo>
                  <a:cubicBezTo>
                    <a:pt x="76594" y="45414"/>
                    <a:pt x="77100" y="44749"/>
                    <a:pt x="77259" y="43831"/>
                  </a:cubicBezTo>
                  <a:cubicBezTo>
                    <a:pt x="77544" y="42342"/>
                    <a:pt x="77639" y="40790"/>
                    <a:pt x="77734" y="39302"/>
                  </a:cubicBezTo>
                  <a:cubicBezTo>
                    <a:pt x="78177" y="33348"/>
                    <a:pt x="77860" y="27331"/>
                    <a:pt x="77512" y="21377"/>
                  </a:cubicBezTo>
                  <a:cubicBezTo>
                    <a:pt x="77132" y="14600"/>
                    <a:pt x="76720" y="7823"/>
                    <a:pt x="77290" y="1046"/>
                  </a:cubicBezTo>
                  <a:cubicBezTo>
                    <a:pt x="77338" y="349"/>
                    <a:pt x="76807" y="1"/>
                    <a:pt x="76253" y="1"/>
                  </a:cubicBezTo>
                  <a:close/>
                </a:path>
              </a:pathLst>
            </a:custGeom>
            <a:solidFill>
              <a:srgbClr val="D6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9" name="Google Shape;861;p38"/>
            <p:cNvSpPr/>
            <p:nvPr/>
          </p:nvSpPr>
          <p:spPr>
            <a:xfrm>
              <a:off x="991813" y="1144602"/>
              <a:ext cx="2455908" cy="1372486"/>
            </a:xfrm>
            <a:custGeom>
              <a:avLst/>
              <a:gdLst/>
              <a:ahLst/>
              <a:cxnLst/>
              <a:rect l="l" t="t" r="r" b="b"/>
              <a:pathLst>
                <a:path w="81707" h="45662" extrusionOk="0">
                  <a:moveTo>
                    <a:pt x="76117" y="1"/>
                  </a:moveTo>
                  <a:cubicBezTo>
                    <a:pt x="70192" y="1"/>
                    <a:pt x="64260" y="544"/>
                    <a:pt x="58367" y="619"/>
                  </a:cubicBezTo>
                  <a:cubicBezTo>
                    <a:pt x="56294" y="644"/>
                    <a:pt x="51576" y="661"/>
                    <a:pt x="45656" y="661"/>
                  </a:cubicBezTo>
                  <a:cubicBezTo>
                    <a:pt x="29869" y="661"/>
                    <a:pt x="5537" y="544"/>
                    <a:pt x="32" y="175"/>
                  </a:cubicBezTo>
                  <a:lnTo>
                    <a:pt x="1" y="175"/>
                  </a:lnTo>
                  <a:cubicBezTo>
                    <a:pt x="1" y="175"/>
                    <a:pt x="1" y="207"/>
                    <a:pt x="1" y="207"/>
                  </a:cubicBezTo>
                  <a:cubicBezTo>
                    <a:pt x="96" y="6509"/>
                    <a:pt x="32" y="12843"/>
                    <a:pt x="64" y="19177"/>
                  </a:cubicBezTo>
                  <a:cubicBezTo>
                    <a:pt x="64" y="22977"/>
                    <a:pt x="64" y="26935"/>
                    <a:pt x="666" y="30767"/>
                  </a:cubicBezTo>
                  <a:cubicBezTo>
                    <a:pt x="3211" y="32316"/>
                    <a:pt x="5997" y="33165"/>
                    <a:pt x="8941" y="33165"/>
                  </a:cubicBezTo>
                  <a:cubicBezTo>
                    <a:pt x="9367" y="33165"/>
                    <a:pt x="9797" y="33147"/>
                    <a:pt x="10230" y="33111"/>
                  </a:cubicBezTo>
                  <a:cubicBezTo>
                    <a:pt x="10240" y="33107"/>
                    <a:pt x="10250" y="33106"/>
                    <a:pt x="10258" y="33106"/>
                  </a:cubicBezTo>
                  <a:cubicBezTo>
                    <a:pt x="10331" y="33106"/>
                    <a:pt x="10356" y="33213"/>
                    <a:pt x="10356" y="33269"/>
                  </a:cubicBezTo>
                  <a:cubicBezTo>
                    <a:pt x="9438" y="37829"/>
                    <a:pt x="11275" y="42612"/>
                    <a:pt x="14948" y="45398"/>
                  </a:cubicBezTo>
                  <a:cubicBezTo>
                    <a:pt x="16463" y="45592"/>
                    <a:pt x="22078" y="45661"/>
                    <a:pt x="29011" y="45661"/>
                  </a:cubicBezTo>
                  <a:cubicBezTo>
                    <a:pt x="42523" y="45661"/>
                    <a:pt x="61042" y="45397"/>
                    <a:pt x="63972" y="45272"/>
                  </a:cubicBezTo>
                  <a:cubicBezTo>
                    <a:pt x="69673" y="45050"/>
                    <a:pt x="75373" y="44828"/>
                    <a:pt x="81073" y="44638"/>
                  </a:cubicBezTo>
                  <a:lnTo>
                    <a:pt x="81168" y="44638"/>
                  </a:lnTo>
                  <a:cubicBezTo>
                    <a:pt x="81580" y="37069"/>
                    <a:pt x="81707" y="29501"/>
                    <a:pt x="81485" y="21900"/>
                  </a:cubicBezTo>
                  <a:cubicBezTo>
                    <a:pt x="81359" y="18100"/>
                    <a:pt x="81137" y="14300"/>
                    <a:pt x="80883" y="10499"/>
                  </a:cubicBezTo>
                  <a:cubicBezTo>
                    <a:pt x="80693" y="7079"/>
                    <a:pt x="80472" y="3564"/>
                    <a:pt x="80978" y="144"/>
                  </a:cubicBezTo>
                  <a:cubicBezTo>
                    <a:pt x="79359" y="41"/>
                    <a:pt x="77738" y="1"/>
                    <a:pt x="76117" y="1"/>
                  </a:cubicBezTo>
                  <a:close/>
                </a:path>
              </a:pathLst>
            </a:custGeom>
            <a:solidFill>
              <a:srgbClr val="A3DD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Arial"/>
                  <a:ea typeface="맑은 고딕"/>
                  <a:cs typeface="+mn-cs"/>
                </a:rPr>
                <a:t>Hz. </a:t>
              </a: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Muhammed’in (s.a.v.) bazı örnek davranışları</a:t>
              </a:r>
              <a:endParaRPr kumimoji="0" sz="2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0" name="Google Shape;862;p38"/>
            <p:cNvSpPr/>
            <p:nvPr/>
          </p:nvSpPr>
          <p:spPr>
            <a:xfrm>
              <a:off x="987064" y="1143970"/>
              <a:ext cx="2441631" cy="241061"/>
            </a:xfrm>
            <a:custGeom>
              <a:avLst/>
              <a:gdLst/>
              <a:ahLst/>
              <a:cxnLst/>
              <a:rect l="l" t="t" r="r" b="b"/>
              <a:pathLst>
                <a:path w="81232" h="8020" extrusionOk="0">
                  <a:moveTo>
                    <a:pt x="80176" y="0"/>
                  </a:moveTo>
                  <a:cubicBezTo>
                    <a:pt x="80149" y="0"/>
                    <a:pt x="80121" y="2"/>
                    <a:pt x="80091" y="6"/>
                  </a:cubicBezTo>
                  <a:cubicBezTo>
                    <a:pt x="72871" y="418"/>
                    <a:pt x="65587" y="481"/>
                    <a:pt x="58335" y="481"/>
                  </a:cubicBezTo>
                  <a:cubicBezTo>
                    <a:pt x="51535" y="452"/>
                    <a:pt x="13552" y="32"/>
                    <a:pt x="2862" y="32"/>
                  </a:cubicBezTo>
                  <a:cubicBezTo>
                    <a:pt x="2151" y="32"/>
                    <a:pt x="1561" y="34"/>
                    <a:pt x="1109" y="38"/>
                  </a:cubicBezTo>
                  <a:cubicBezTo>
                    <a:pt x="919" y="38"/>
                    <a:pt x="792" y="133"/>
                    <a:pt x="729" y="228"/>
                  </a:cubicBezTo>
                  <a:cubicBezTo>
                    <a:pt x="650" y="184"/>
                    <a:pt x="558" y="162"/>
                    <a:pt x="467" y="162"/>
                  </a:cubicBezTo>
                  <a:cubicBezTo>
                    <a:pt x="232" y="162"/>
                    <a:pt x="0" y="311"/>
                    <a:pt x="0" y="608"/>
                  </a:cubicBezTo>
                  <a:cubicBezTo>
                    <a:pt x="32" y="1875"/>
                    <a:pt x="127" y="3141"/>
                    <a:pt x="190" y="4408"/>
                  </a:cubicBezTo>
                  <a:cubicBezTo>
                    <a:pt x="222" y="4820"/>
                    <a:pt x="190" y="5263"/>
                    <a:pt x="254" y="5675"/>
                  </a:cubicBezTo>
                  <a:lnTo>
                    <a:pt x="254" y="5770"/>
                  </a:lnTo>
                  <a:cubicBezTo>
                    <a:pt x="190" y="5833"/>
                    <a:pt x="127" y="5928"/>
                    <a:pt x="127" y="6055"/>
                  </a:cubicBezTo>
                  <a:lnTo>
                    <a:pt x="95" y="7322"/>
                  </a:lnTo>
                  <a:cubicBezTo>
                    <a:pt x="95" y="7543"/>
                    <a:pt x="285" y="7702"/>
                    <a:pt x="507" y="7733"/>
                  </a:cubicBezTo>
                  <a:cubicBezTo>
                    <a:pt x="3159" y="7957"/>
                    <a:pt x="5831" y="8019"/>
                    <a:pt x="8509" y="8019"/>
                  </a:cubicBezTo>
                  <a:cubicBezTo>
                    <a:pt x="11523" y="8019"/>
                    <a:pt x="14543" y="7940"/>
                    <a:pt x="17545" y="7923"/>
                  </a:cubicBezTo>
                  <a:cubicBezTo>
                    <a:pt x="21155" y="7892"/>
                    <a:pt x="60267" y="7860"/>
                    <a:pt x="63877" y="7797"/>
                  </a:cubicBezTo>
                  <a:cubicBezTo>
                    <a:pt x="67022" y="7870"/>
                    <a:pt x="70156" y="7943"/>
                    <a:pt x="73286" y="7943"/>
                  </a:cubicBezTo>
                  <a:cubicBezTo>
                    <a:pt x="75577" y="7943"/>
                    <a:pt x="77866" y="7904"/>
                    <a:pt x="80155" y="7797"/>
                  </a:cubicBezTo>
                  <a:cubicBezTo>
                    <a:pt x="81041" y="7733"/>
                    <a:pt x="81200" y="6625"/>
                    <a:pt x="80598" y="6245"/>
                  </a:cubicBezTo>
                  <a:cubicBezTo>
                    <a:pt x="80946" y="6023"/>
                    <a:pt x="81041" y="5548"/>
                    <a:pt x="80883" y="5200"/>
                  </a:cubicBezTo>
                  <a:cubicBezTo>
                    <a:pt x="80851" y="3775"/>
                    <a:pt x="80725" y="2445"/>
                    <a:pt x="81105" y="988"/>
                  </a:cubicBezTo>
                  <a:cubicBezTo>
                    <a:pt x="81231" y="545"/>
                    <a:pt x="80915" y="228"/>
                    <a:pt x="80566" y="196"/>
                  </a:cubicBezTo>
                  <a:cubicBezTo>
                    <a:pt x="80484" y="86"/>
                    <a:pt x="80354" y="0"/>
                    <a:pt x="80176" y="0"/>
                  </a:cubicBezTo>
                  <a:close/>
                </a:path>
              </a:pathLst>
            </a:custGeom>
            <a:solidFill>
              <a:srgbClr val="95D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1" name="Google Shape;863;p38"/>
            <p:cNvSpPr/>
            <p:nvPr/>
          </p:nvSpPr>
          <p:spPr>
            <a:xfrm>
              <a:off x="992084" y="2058171"/>
              <a:ext cx="478275" cy="447256"/>
            </a:xfrm>
            <a:custGeom>
              <a:avLst/>
              <a:gdLst/>
              <a:ahLst/>
              <a:cxnLst/>
              <a:rect l="l" t="t" r="r" b="b"/>
              <a:pathLst>
                <a:path w="15912" h="14880" extrusionOk="0">
                  <a:moveTo>
                    <a:pt x="1575" y="1767"/>
                  </a:moveTo>
                  <a:cubicBezTo>
                    <a:pt x="1702" y="1830"/>
                    <a:pt x="1797" y="1862"/>
                    <a:pt x="1923" y="1925"/>
                  </a:cubicBezTo>
                  <a:cubicBezTo>
                    <a:pt x="1828" y="1957"/>
                    <a:pt x="1765" y="2052"/>
                    <a:pt x="1733" y="2115"/>
                  </a:cubicBezTo>
                  <a:cubicBezTo>
                    <a:pt x="1670" y="2020"/>
                    <a:pt x="1638" y="1893"/>
                    <a:pt x="1575" y="1767"/>
                  </a:cubicBezTo>
                  <a:close/>
                  <a:moveTo>
                    <a:pt x="1023" y="0"/>
                  </a:moveTo>
                  <a:cubicBezTo>
                    <a:pt x="417" y="0"/>
                    <a:pt x="0" y="883"/>
                    <a:pt x="593" y="1260"/>
                  </a:cubicBezTo>
                  <a:cubicBezTo>
                    <a:pt x="688" y="1830"/>
                    <a:pt x="973" y="2400"/>
                    <a:pt x="1195" y="2970"/>
                  </a:cubicBezTo>
                  <a:cubicBezTo>
                    <a:pt x="1290" y="3224"/>
                    <a:pt x="1385" y="3477"/>
                    <a:pt x="1512" y="3730"/>
                  </a:cubicBezTo>
                  <a:cubicBezTo>
                    <a:pt x="1353" y="3825"/>
                    <a:pt x="1258" y="4015"/>
                    <a:pt x="1322" y="4237"/>
                  </a:cubicBezTo>
                  <a:cubicBezTo>
                    <a:pt x="1575" y="5409"/>
                    <a:pt x="2145" y="6517"/>
                    <a:pt x="3000" y="7404"/>
                  </a:cubicBezTo>
                  <a:cubicBezTo>
                    <a:pt x="3539" y="8671"/>
                    <a:pt x="4172" y="9842"/>
                    <a:pt x="5122" y="10856"/>
                  </a:cubicBezTo>
                  <a:cubicBezTo>
                    <a:pt x="7561" y="13453"/>
                    <a:pt x="11329" y="14213"/>
                    <a:pt x="14686" y="14783"/>
                  </a:cubicBezTo>
                  <a:cubicBezTo>
                    <a:pt x="14739" y="14796"/>
                    <a:pt x="14786" y="14803"/>
                    <a:pt x="14829" y="14803"/>
                  </a:cubicBezTo>
                  <a:cubicBezTo>
                    <a:pt x="14891" y="14803"/>
                    <a:pt x="14947" y="14788"/>
                    <a:pt x="15003" y="14751"/>
                  </a:cubicBezTo>
                  <a:lnTo>
                    <a:pt x="15066" y="14814"/>
                  </a:lnTo>
                  <a:cubicBezTo>
                    <a:pt x="15103" y="14861"/>
                    <a:pt x="15148" y="14880"/>
                    <a:pt x="15194" y="14880"/>
                  </a:cubicBezTo>
                  <a:cubicBezTo>
                    <a:pt x="15304" y="14880"/>
                    <a:pt x="15415" y="14768"/>
                    <a:pt x="15415" y="14656"/>
                  </a:cubicBezTo>
                  <a:cubicBezTo>
                    <a:pt x="15510" y="14688"/>
                    <a:pt x="15605" y="14719"/>
                    <a:pt x="15700" y="14751"/>
                  </a:cubicBezTo>
                  <a:cubicBezTo>
                    <a:pt x="15712" y="14753"/>
                    <a:pt x="15723" y="14755"/>
                    <a:pt x="15734" y="14755"/>
                  </a:cubicBezTo>
                  <a:cubicBezTo>
                    <a:pt x="15866" y="14755"/>
                    <a:pt x="15912" y="14588"/>
                    <a:pt x="15795" y="14529"/>
                  </a:cubicBezTo>
                  <a:cubicBezTo>
                    <a:pt x="15700" y="14466"/>
                    <a:pt x="15605" y="14371"/>
                    <a:pt x="15510" y="14308"/>
                  </a:cubicBezTo>
                  <a:cubicBezTo>
                    <a:pt x="15492" y="14290"/>
                    <a:pt x="15472" y="14282"/>
                    <a:pt x="15452" y="14282"/>
                  </a:cubicBezTo>
                  <a:cubicBezTo>
                    <a:pt x="15401" y="14282"/>
                    <a:pt x="15351" y="14334"/>
                    <a:pt x="15351" y="14403"/>
                  </a:cubicBezTo>
                  <a:lnTo>
                    <a:pt x="15319" y="14403"/>
                  </a:lnTo>
                  <a:cubicBezTo>
                    <a:pt x="15351" y="14213"/>
                    <a:pt x="15288" y="13991"/>
                    <a:pt x="15066" y="13864"/>
                  </a:cubicBezTo>
                  <a:cubicBezTo>
                    <a:pt x="11393" y="11521"/>
                    <a:pt x="10917" y="6675"/>
                    <a:pt x="10886" y="2717"/>
                  </a:cubicBezTo>
                  <a:cubicBezTo>
                    <a:pt x="10886" y="2414"/>
                    <a:pt x="10625" y="2081"/>
                    <a:pt x="10297" y="2081"/>
                  </a:cubicBezTo>
                  <a:cubicBezTo>
                    <a:pt x="10282" y="2081"/>
                    <a:pt x="10267" y="2082"/>
                    <a:pt x="10252" y="2083"/>
                  </a:cubicBezTo>
                  <a:cubicBezTo>
                    <a:pt x="9893" y="2105"/>
                    <a:pt x="9535" y="2116"/>
                    <a:pt x="9178" y="2116"/>
                  </a:cubicBezTo>
                  <a:cubicBezTo>
                    <a:pt x="6424" y="2116"/>
                    <a:pt x="3765" y="1462"/>
                    <a:pt x="1353" y="88"/>
                  </a:cubicBezTo>
                  <a:cubicBezTo>
                    <a:pt x="1240" y="27"/>
                    <a:pt x="1129" y="0"/>
                    <a:pt x="1023" y="0"/>
                  </a:cubicBezTo>
                  <a:close/>
                </a:path>
              </a:pathLst>
            </a:custGeom>
            <a:solidFill>
              <a:srgbClr val="95D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2" name="Google Shape;864;p38"/>
            <p:cNvSpPr/>
            <p:nvPr/>
          </p:nvSpPr>
          <p:spPr>
            <a:xfrm>
              <a:off x="3306360" y="1768687"/>
              <a:ext cx="92818" cy="610227"/>
            </a:xfrm>
            <a:custGeom>
              <a:avLst/>
              <a:gdLst/>
              <a:ahLst/>
              <a:cxnLst/>
              <a:rect l="l" t="t" r="r" b="b"/>
              <a:pathLst>
                <a:path w="3088" h="20302" extrusionOk="0">
                  <a:moveTo>
                    <a:pt x="2221" y="1"/>
                  </a:moveTo>
                  <a:cubicBezTo>
                    <a:pt x="2122" y="1"/>
                    <a:pt x="2026" y="49"/>
                    <a:pt x="2011" y="155"/>
                  </a:cubicBezTo>
                  <a:cubicBezTo>
                    <a:pt x="1726" y="2055"/>
                    <a:pt x="1726" y="4019"/>
                    <a:pt x="1568" y="5919"/>
                  </a:cubicBezTo>
                  <a:cubicBezTo>
                    <a:pt x="1378" y="7883"/>
                    <a:pt x="1251" y="9878"/>
                    <a:pt x="1029" y="11841"/>
                  </a:cubicBezTo>
                  <a:cubicBezTo>
                    <a:pt x="776" y="13868"/>
                    <a:pt x="491" y="15895"/>
                    <a:pt x="174" y="17922"/>
                  </a:cubicBezTo>
                  <a:cubicBezTo>
                    <a:pt x="1" y="18992"/>
                    <a:pt x="144" y="20301"/>
                    <a:pt x="1379" y="20301"/>
                  </a:cubicBezTo>
                  <a:cubicBezTo>
                    <a:pt x="1495" y="20301"/>
                    <a:pt x="1621" y="20290"/>
                    <a:pt x="1758" y="20265"/>
                  </a:cubicBezTo>
                  <a:cubicBezTo>
                    <a:pt x="2423" y="20107"/>
                    <a:pt x="2708" y="19125"/>
                    <a:pt x="2264" y="18618"/>
                  </a:cubicBezTo>
                  <a:cubicBezTo>
                    <a:pt x="2264" y="18587"/>
                    <a:pt x="2264" y="18523"/>
                    <a:pt x="2264" y="18428"/>
                  </a:cubicBezTo>
                  <a:cubicBezTo>
                    <a:pt x="2296" y="18302"/>
                    <a:pt x="2328" y="18143"/>
                    <a:pt x="2328" y="17985"/>
                  </a:cubicBezTo>
                  <a:cubicBezTo>
                    <a:pt x="2391" y="17573"/>
                    <a:pt x="2423" y="17193"/>
                    <a:pt x="2486" y="16781"/>
                  </a:cubicBezTo>
                  <a:cubicBezTo>
                    <a:pt x="2581" y="16021"/>
                    <a:pt x="2644" y="15230"/>
                    <a:pt x="2739" y="14438"/>
                  </a:cubicBezTo>
                  <a:cubicBezTo>
                    <a:pt x="2866" y="12791"/>
                    <a:pt x="2961" y="11144"/>
                    <a:pt x="2993" y="9466"/>
                  </a:cubicBezTo>
                  <a:cubicBezTo>
                    <a:pt x="3088" y="6457"/>
                    <a:pt x="3088" y="3132"/>
                    <a:pt x="2454" y="155"/>
                  </a:cubicBezTo>
                  <a:cubicBezTo>
                    <a:pt x="2438" y="57"/>
                    <a:pt x="2328" y="1"/>
                    <a:pt x="2221" y="1"/>
                  </a:cubicBezTo>
                  <a:close/>
                </a:path>
              </a:pathLst>
            </a:custGeom>
            <a:solidFill>
              <a:srgbClr val="EEED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3" name="Google Shape;865;p38"/>
            <p:cNvSpPr/>
            <p:nvPr/>
          </p:nvSpPr>
          <p:spPr>
            <a:xfrm>
              <a:off x="1010869" y="2071276"/>
              <a:ext cx="411247" cy="429341"/>
            </a:xfrm>
            <a:custGeom>
              <a:avLst/>
              <a:gdLst/>
              <a:ahLst/>
              <a:cxnLst/>
              <a:rect l="l" t="t" r="r" b="b"/>
              <a:pathLst>
                <a:path w="13682" h="14284" extrusionOk="0">
                  <a:moveTo>
                    <a:pt x="0" y="1"/>
                  </a:moveTo>
                  <a:lnTo>
                    <a:pt x="0" y="1"/>
                  </a:lnTo>
                  <a:cubicBezTo>
                    <a:pt x="253" y="1426"/>
                    <a:pt x="538" y="2851"/>
                    <a:pt x="982" y="4213"/>
                  </a:cubicBezTo>
                  <a:cubicBezTo>
                    <a:pt x="2565" y="9248"/>
                    <a:pt x="6271" y="12573"/>
                    <a:pt x="11401" y="13840"/>
                  </a:cubicBezTo>
                  <a:cubicBezTo>
                    <a:pt x="12161" y="14030"/>
                    <a:pt x="12921" y="14157"/>
                    <a:pt x="13681" y="14283"/>
                  </a:cubicBezTo>
                  <a:cubicBezTo>
                    <a:pt x="10958" y="12035"/>
                    <a:pt x="9247" y="8646"/>
                    <a:pt x="9121" y="5099"/>
                  </a:cubicBezTo>
                  <a:cubicBezTo>
                    <a:pt x="9121" y="4593"/>
                    <a:pt x="9501" y="2661"/>
                    <a:pt x="9121" y="2408"/>
                  </a:cubicBezTo>
                  <a:cubicBezTo>
                    <a:pt x="9046" y="2361"/>
                    <a:pt x="8903" y="2345"/>
                    <a:pt x="8730" y="2345"/>
                  </a:cubicBezTo>
                  <a:cubicBezTo>
                    <a:pt x="8313" y="2345"/>
                    <a:pt x="7720" y="2439"/>
                    <a:pt x="7474" y="2439"/>
                  </a:cubicBezTo>
                  <a:cubicBezTo>
                    <a:pt x="6967" y="2408"/>
                    <a:pt x="6492" y="2376"/>
                    <a:pt x="5986" y="2281"/>
                  </a:cubicBezTo>
                  <a:cubicBezTo>
                    <a:pt x="3864" y="1996"/>
                    <a:pt x="1805" y="1204"/>
                    <a:pt x="0" y="1"/>
                  </a:cubicBezTo>
                  <a:close/>
                </a:path>
              </a:pathLst>
            </a:custGeom>
            <a:solidFill>
              <a:srgbClr val="A3D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4" name="Google Shape;866;p38"/>
            <p:cNvSpPr/>
            <p:nvPr/>
          </p:nvSpPr>
          <p:spPr>
            <a:xfrm>
              <a:off x="983247" y="1133300"/>
              <a:ext cx="2472109" cy="1383457"/>
            </a:xfrm>
            <a:custGeom>
              <a:avLst/>
              <a:gdLst/>
              <a:ahLst/>
              <a:cxnLst/>
              <a:rect l="l" t="t" r="r" b="b"/>
              <a:pathLst>
                <a:path w="82246" h="46027" extrusionOk="0">
                  <a:moveTo>
                    <a:pt x="951" y="31207"/>
                  </a:moveTo>
                  <a:lnTo>
                    <a:pt x="951" y="31207"/>
                  </a:lnTo>
                  <a:cubicBezTo>
                    <a:pt x="2724" y="32410"/>
                    <a:pt x="4783" y="33202"/>
                    <a:pt x="6936" y="33487"/>
                  </a:cubicBezTo>
                  <a:cubicBezTo>
                    <a:pt x="7411" y="33582"/>
                    <a:pt x="7918" y="33614"/>
                    <a:pt x="8393" y="33645"/>
                  </a:cubicBezTo>
                  <a:cubicBezTo>
                    <a:pt x="8417" y="33647"/>
                    <a:pt x="8444" y="33648"/>
                    <a:pt x="8474" y="33648"/>
                  </a:cubicBezTo>
                  <a:cubicBezTo>
                    <a:pt x="8763" y="33648"/>
                    <a:pt x="9315" y="33556"/>
                    <a:pt x="9694" y="33556"/>
                  </a:cubicBezTo>
                  <a:cubicBezTo>
                    <a:pt x="9847" y="33556"/>
                    <a:pt x="9972" y="33571"/>
                    <a:pt x="10040" y="33614"/>
                  </a:cubicBezTo>
                  <a:cubicBezTo>
                    <a:pt x="10420" y="33867"/>
                    <a:pt x="10040" y="35799"/>
                    <a:pt x="10071" y="36305"/>
                  </a:cubicBezTo>
                  <a:cubicBezTo>
                    <a:pt x="10166" y="39852"/>
                    <a:pt x="11877" y="43241"/>
                    <a:pt x="14600" y="45489"/>
                  </a:cubicBezTo>
                  <a:cubicBezTo>
                    <a:pt x="13840" y="45363"/>
                    <a:pt x="13080" y="45236"/>
                    <a:pt x="12320" y="45046"/>
                  </a:cubicBezTo>
                  <a:cubicBezTo>
                    <a:pt x="7221" y="43779"/>
                    <a:pt x="3484" y="40454"/>
                    <a:pt x="1901" y="35419"/>
                  </a:cubicBezTo>
                  <a:cubicBezTo>
                    <a:pt x="1489" y="34057"/>
                    <a:pt x="1172" y="32632"/>
                    <a:pt x="951" y="31207"/>
                  </a:cubicBezTo>
                  <a:close/>
                  <a:moveTo>
                    <a:pt x="76387" y="377"/>
                  </a:moveTo>
                  <a:cubicBezTo>
                    <a:pt x="78004" y="377"/>
                    <a:pt x="79619" y="417"/>
                    <a:pt x="81232" y="520"/>
                  </a:cubicBezTo>
                  <a:lnTo>
                    <a:pt x="81263" y="520"/>
                  </a:lnTo>
                  <a:cubicBezTo>
                    <a:pt x="80757" y="3908"/>
                    <a:pt x="80978" y="7423"/>
                    <a:pt x="81168" y="10812"/>
                  </a:cubicBezTo>
                  <a:cubicBezTo>
                    <a:pt x="81422" y="14612"/>
                    <a:pt x="81644" y="18381"/>
                    <a:pt x="81739" y="22181"/>
                  </a:cubicBezTo>
                  <a:cubicBezTo>
                    <a:pt x="81992" y="29718"/>
                    <a:pt x="81865" y="37287"/>
                    <a:pt x="81422" y="44793"/>
                  </a:cubicBezTo>
                  <a:lnTo>
                    <a:pt x="81358" y="44793"/>
                  </a:lnTo>
                  <a:cubicBezTo>
                    <a:pt x="75658" y="44983"/>
                    <a:pt x="69958" y="45204"/>
                    <a:pt x="64257" y="45426"/>
                  </a:cubicBezTo>
                  <a:cubicBezTo>
                    <a:pt x="61327" y="45552"/>
                    <a:pt x="42795" y="45815"/>
                    <a:pt x="29273" y="45815"/>
                  </a:cubicBezTo>
                  <a:cubicBezTo>
                    <a:pt x="22335" y="45815"/>
                    <a:pt x="16716" y="45746"/>
                    <a:pt x="15202" y="45553"/>
                  </a:cubicBezTo>
                  <a:cubicBezTo>
                    <a:pt x="11528" y="42766"/>
                    <a:pt x="9691" y="38015"/>
                    <a:pt x="10610" y="33487"/>
                  </a:cubicBezTo>
                  <a:cubicBezTo>
                    <a:pt x="10610" y="33392"/>
                    <a:pt x="10546" y="33297"/>
                    <a:pt x="10451" y="33297"/>
                  </a:cubicBezTo>
                  <a:cubicBezTo>
                    <a:pt x="9982" y="33340"/>
                    <a:pt x="9517" y="33362"/>
                    <a:pt x="9055" y="33362"/>
                  </a:cubicBezTo>
                  <a:cubicBezTo>
                    <a:pt x="6151" y="33362"/>
                    <a:pt x="3401" y="32515"/>
                    <a:pt x="887" y="30985"/>
                  </a:cubicBezTo>
                  <a:cubicBezTo>
                    <a:pt x="317" y="27185"/>
                    <a:pt x="317" y="23226"/>
                    <a:pt x="286" y="19426"/>
                  </a:cubicBezTo>
                  <a:cubicBezTo>
                    <a:pt x="254" y="13155"/>
                    <a:pt x="349" y="6853"/>
                    <a:pt x="254" y="551"/>
                  </a:cubicBezTo>
                  <a:lnTo>
                    <a:pt x="254" y="551"/>
                  </a:lnTo>
                  <a:cubicBezTo>
                    <a:pt x="5954" y="907"/>
                    <a:pt x="31660" y="1032"/>
                    <a:pt x="47363" y="1032"/>
                  </a:cubicBezTo>
                  <a:cubicBezTo>
                    <a:pt x="52597" y="1032"/>
                    <a:pt x="56720" y="1018"/>
                    <a:pt x="58620" y="995"/>
                  </a:cubicBezTo>
                  <a:cubicBezTo>
                    <a:pt x="64538" y="920"/>
                    <a:pt x="70476" y="377"/>
                    <a:pt x="76387" y="377"/>
                  </a:cubicBezTo>
                  <a:close/>
                  <a:moveTo>
                    <a:pt x="76536" y="0"/>
                  </a:moveTo>
                  <a:cubicBezTo>
                    <a:pt x="70565" y="0"/>
                    <a:pt x="64583" y="571"/>
                    <a:pt x="58620" y="646"/>
                  </a:cubicBezTo>
                  <a:cubicBezTo>
                    <a:pt x="57662" y="662"/>
                    <a:pt x="56144" y="669"/>
                    <a:pt x="54208" y="669"/>
                  </a:cubicBezTo>
                  <a:cubicBezTo>
                    <a:pt x="41258" y="669"/>
                    <a:pt x="9578" y="360"/>
                    <a:pt x="1201" y="360"/>
                  </a:cubicBezTo>
                  <a:cubicBezTo>
                    <a:pt x="855" y="360"/>
                    <a:pt x="549" y="360"/>
                    <a:pt x="286" y="361"/>
                  </a:cubicBezTo>
                  <a:cubicBezTo>
                    <a:pt x="191" y="361"/>
                    <a:pt x="159" y="456"/>
                    <a:pt x="191" y="488"/>
                  </a:cubicBezTo>
                  <a:cubicBezTo>
                    <a:pt x="127" y="488"/>
                    <a:pt x="96" y="520"/>
                    <a:pt x="96" y="583"/>
                  </a:cubicBezTo>
                  <a:cubicBezTo>
                    <a:pt x="1" y="6537"/>
                    <a:pt x="1" y="12490"/>
                    <a:pt x="32" y="18476"/>
                  </a:cubicBezTo>
                  <a:cubicBezTo>
                    <a:pt x="32" y="22561"/>
                    <a:pt x="1" y="26805"/>
                    <a:pt x="602" y="30890"/>
                  </a:cubicBezTo>
                  <a:cubicBezTo>
                    <a:pt x="571" y="30922"/>
                    <a:pt x="571" y="30985"/>
                    <a:pt x="602" y="31017"/>
                  </a:cubicBezTo>
                  <a:cubicBezTo>
                    <a:pt x="824" y="32283"/>
                    <a:pt x="1077" y="33519"/>
                    <a:pt x="1394" y="34754"/>
                  </a:cubicBezTo>
                  <a:cubicBezTo>
                    <a:pt x="2598" y="39092"/>
                    <a:pt x="5226" y="42576"/>
                    <a:pt x="9438" y="44381"/>
                  </a:cubicBezTo>
                  <a:cubicBezTo>
                    <a:pt x="11243" y="45141"/>
                    <a:pt x="13112" y="45584"/>
                    <a:pt x="15043" y="45806"/>
                  </a:cubicBezTo>
                  <a:cubicBezTo>
                    <a:pt x="15075" y="45838"/>
                    <a:pt x="15107" y="45869"/>
                    <a:pt x="15170" y="45901"/>
                  </a:cubicBezTo>
                  <a:cubicBezTo>
                    <a:pt x="15204" y="45923"/>
                    <a:pt x="15233" y="45934"/>
                    <a:pt x="15259" y="45934"/>
                  </a:cubicBezTo>
                  <a:cubicBezTo>
                    <a:pt x="15306" y="45934"/>
                    <a:pt x="15340" y="45899"/>
                    <a:pt x="15360" y="45838"/>
                  </a:cubicBezTo>
                  <a:cubicBezTo>
                    <a:pt x="16712" y="45979"/>
                    <a:pt x="23938" y="46027"/>
                    <a:pt x="32259" y="46027"/>
                  </a:cubicBezTo>
                  <a:cubicBezTo>
                    <a:pt x="44404" y="46027"/>
                    <a:pt x="58882" y="45926"/>
                    <a:pt x="60837" y="45869"/>
                  </a:cubicBezTo>
                  <a:cubicBezTo>
                    <a:pt x="67677" y="45616"/>
                    <a:pt x="74518" y="45394"/>
                    <a:pt x="81358" y="45109"/>
                  </a:cubicBezTo>
                  <a:cubicBezTo>
                    <a:pt x="81453" y="45109"/>
                    <a:pt x="81517" y="45014"/>
                    <a:pt x="81517" y="44951"/>
                  </a:cubicBezTo>
                  <a:cubicBezTo>
                    <a:pt x="81532" y="44958"/>
                    <a:pt x="81550" y="44962"/>
                    <a:pt x="81570" y="44962"/>
                  </a:cubicBezTo>
                  <a:cubicBezTo>
                    <a:pt x="81633" y="44962"/>
                    <a:pt x="81707" y="44921"/>
                    <a:pt x="81707" y="44824"/>
                  </a:cubicBezTo>
                  <a:cubicBezTo>
                    <a:pt x="82150" y="37382"/>
                    <a:pt x="82245" y="29908"/>
                    <a:pt x="82024" y="22434"/>
                  </a:cubicBezTo>
                  <a:cubicBezTo>
                    <a:pt x="81802" y="15087"/>
                    <a:pt x="80852" y="7772"/>
                    <a:pt x="81422" y="456"/>
                  </a:cubicBezTo>
                  <a:cubicBezTo>
                    <a:pt x="81422" y="456"/>
                    <a:pt x="81422" y="425"/>
                    <a:pt x="81390" y="425"/>
                  </a:cubicBezTo>
                  <a:cubicBezTo>
                    <a:pt x="81453" y="330"/>
                    <a:pt x="81390" y="171"/>
                    <a:pt x="81263" y="139"/>
                  </a:cubicBezTo>
                  <a:cubicBezTo>
                    <a:pt x="79689" y="40"/>
                    <a:pt x="78112" y="0"/>
                    <a:pt x="765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맑은 고딕"/>
                <a:cs typeface="+mn-cs"/>
              </a:endParaRPr>
            </a:p>
          </p:txBody>
        </p:sp>
      </p:grpSp>
      <p:sp>
        <p:nvSpPr>
          <p:cNvPr id="35" name="Google Shape;1190;p39"/>
          <p:cNvSpPr/>
          <p:nvPr/>
        </p:nvSpPr>
        <p:spPr>
          <a:xfrm>
            <a:off x="3903743" y="2755159"/>
            <a:ext cx="1864766" cy="682208"/>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6" name="Google Shape;1194;p39"/>
          <p:cNvSpPr/>
          <p:nvPr/>
        </p:nvSpPr>
        <p:spPr>
          <a:xfrm>
            <a:off x="3926750" y="2775693"/>
            <a:ext cx="1826350" cy="64118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Temizlik</a:t>
            </a:r>
            <a:endParaRPr kumimoji="0" sz="36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sp>
        <p:nvSpPr>
          <p:cNvPr id="37" name="Google Shape;1190;p39"/>
          <p:cNvSpPr/>
          <p:nvPr/>
        </p:nvSpPr>
        <p:spPr>
          <a:xfrm>
            <a:off x="9500377" y="2012210"/>
            <a:ext cx="2330013" cy="686106"/>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38" name="Google Shape;1194;p39"/>
          <p:cNvSpPr/>
          <p:nvPr/>
        </p:nvSpPr>
        <p:spPr>
          <a:xfrm>
            <a:off x="9561485" y="2051793"/>
            <a:ext cx="2230465" cy="62213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A5A5A5">
              <a:lumMod val="60000"/>
              <a:lumOff val="4000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Dayanışma</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sp>
        <p:nvSpPr>
          <p:cNvPr id="39" name="Google Shape;1190;p39"/>
          <p:cNvSpPr/>
          <p:nvPr/>
        </p:nvSpPr>
        <p:spPr>
          <a:xfrm rot="486827">
            <a:off x="4529022" y="5146850"/>
            <a:ext cx="2040388" cy="677502"/>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0" name="Google Shape;1194;p39"/>
          <p:cNvSpPr/>
          <p:nvPr/>
        </p:nvSpPr>
        <p:spPr>
          <a:xfrm rot="486827">
            <a:off x="4556164" y="5171010"/>
            <a:ext cx="1955722" cy="625584"/>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Tevazu</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sp>
        <p:nvSpPr>
          <p:cNvPr id="41" name="Google Shape;1190;p39"/>
          <p:cNvSpPr/>
          <p:nvPr/>
        </p:nvSpPr>
        <p:spPr>
          <a:xfrm rot="486827">
            <a:off x="10030389" y="4389826"/>
            <a:ext cx="1846028" cy="749133"/>
          </a:xfrm>
          <a:custGeom>
            <a:avLst/>
            <a:gdLst/>
            <a:ahLst/>
            <a:cxnLst/>
            <a:rect l="l" t="t" r="r" b="b"/>
            <a:pathLst>
              <a:path w="57134" h="28401" extrusionOk="0">
                <a:moveTo>
                  <a:pt x="27319" y="973"/>
                </a:moveTo>
                <a:cubicBezTo>
                  <a:pt x="28610" y="973"/>
                  <a:pt x="29913" y="1031"/>
                  <a:pt x="31208" y="1031"/>
                </a:cubicBezTo>
                <a:cubicBezTo>
                  <a:pt x="31324" y="1031"/>
                  <a:pt x="31440" y="1031"/>
                  <a:pt x="31557" y="1030"/>
                </a:cubicBezTo>
                <a:cubicBezTo>
                  <a:pt x="31757" y="1028"/>
                  <a:pt x="31957" y="1027"/>
                  <a:pt x="32157" y="1027"/>
                </a:cubicBezTo>
                <a:cubicBezTo>
                  <a:pt x="34616" y="1027"/>
                  <a:pt x="37075" y="1150"/>
                  <a:pt x="39533" y="1150"/>
                </a:cubicBezTo>
                <a:cubicBezTo>
                  <a:pt x="39766" y="1150"/>
                  <a:pt x="39999" y="1149"/>
                  <a:pt x="40231" y="1147"/>
                </a:cubicBezTo>
                <a:cubicBezTo>
                  <a:pt x="40386" y="1145"/>
                  <a:pt x="40541" y="1144"/>
                  <a:pt x="40696" y="1144"/>
                </a:cubicBezTo>
                <a:cubicBezTo>
                  <a:pt x="43825" y="1144"/>
                  <a:pt x="46933" y="1481"/>
                  <a:pt x="50029" y="1789"/>
                </a:cubicBezTo>
                <a:cubicBezTo>
                  <a:pt x="53496" y="2133"/>
                  <a:pt x="55184" y="4583"/>
                  <a:pt x="54992" y="8125"/>
                </a:cubicBezTo>
                <a:cubicBezTo>
                  <a:pt x="54937" y="9172"/>
                  <a:pt x="55318" y="10235"/>
                  <a:pt x="55348" y="11295"/>
                </a:cubicBezTo>
                <a:cubicBezTo>
                  <a:pt x="55408" y="13477"/>
                  <a:pt x="55121" y="15697"/>
                  <a:pt x="55429" y="17836"/>
                </a:cubicBezTo>
                <a:cubicBezTo>
                  <a:pt x="55783" y="20277"/>
                  <a:pt x="55482" y="22568"/>
                  <a:pt x="54658" y="24786"/>
                </a:cubicBezTo>
                <a:cubicBezTo>
                  <a:pt x="54231" y="25939"/>
                  <a:pt x="53006" y="26305"/>
                  <a:pt x="51795" y="26579"/>
                </a:cubicBezTo>
                <a:cubicBezTo>
                  <a:pt x="50975" y="26764"/>
                  <a:pt x="50155" y="26811"/>
                  <a:pt x="49336" y="26811"/>
                </a:cubicBezTo>
                <a:cubicBezTo>
                  <a:pt x="48504" y="26811"/>
                  <a:pt x="47673" y="26763"/>
                  <a:pt x="46842" y="26763"/>
                </a:cubicBezTo>
                <a:cubicBezTo>
                  <a:pt x="46656" y="26763"/>
                  <a:pt x="46469" y="26765"/>
                  <a:pt x="46283" y="26771"/>
                </a:cubicBezTo>
                <a:cubicBezTo>
                  <a:pt x="46024" y="26779"/>
                  <a:pt x="45765" y="26783"/>
                  <a:pt x="45506" y="26783"/>
                </a:cubicBezTo>
                <a:cubicBezTo>
                  <a:pt x="44350" y="26783"/>
                  <a:pt x="43192" y="26717"/>
                  <a:pt x="42036" y="26717"/>
                </a:cubicBezTo>
                <a:cubicBezTo>
                  <a:pt x="41725" y="26717"/>
                  <a:pt x="41413" y="26722"/>
                  <a:pt x="41101" y="26734"/>
                </a:cubicBezTo>
                <a:cubicBezTo>
                  <a:pt x="40957" y="26739"/>
                  <a:pt x="40813" y="26742"/>
                  <a:pt x="40669" y="26742"/>
                </a:cubicBezTo>
                <a:cubicBezTo>
                  <a:pt x="39464" y="26742"/>
                  <a:pt x="38267" y="26568"/>
                  <a:pt x="37059" y="26568"/>
                </a:cubicBezTo>
                <a:cubicBezTo>
                  <a:pt x="36582" y="26568"/>
                  <a:pt x="36104" y="26595"/>
                  <a:pt x="35622" y="26671"/>
                </a:cubicBezTo>
                <a:cubicBezTo>
                  <a:pt x="35249" y="26729"/>
                  <a:pt x="34876" y="26752"/>
                  <a:pt x="34503" y="26752"/>
                </a:cubicBezTo>
                <a:cubicBezTo>
                  <a:pt x="33263" y="26752"/>
                  <a:pt x="32018" y="26504"/>
                  <a:pt x="30766" y="26504"/>
                </a:cubicBezTo>
                <a:cubicBezTo>
                  <a:pt x="30477" y="26504"/>
                  <a:pt x="30187" y="26517"/>
                  <a:pt x="29897" y="26550"/>
                </a:cubicBezTo>
                <a:cubicBezTo>
                  <a:pt x="29006" y="26650"/>
                  <a:pt x="28109" y="26675"/>
                  <a:pt x="27210" y="26675"/>
                </a:cubicBezTo>
                <a:cubicBezTo>
                  <a:pt x="26349" y="26675"/>
                  <a:pt x="25486" y="26652"/>
                  <a:pt x="24626" y="26652"/>
                </a:cubicBezTo>
                <a:cubicBezTo>
                  <a:pt x="24360" y="26652"/>
                  <a:pt x="24093" y="26655"/>
                  <a:pt x="23827" y="26660"/>
                </a:cubicBezTo>
                <a:cubicBezTo>
                  <a:pt x="22930" y="26681"/>
                  <a:pt x="22009" y="26757"/>
                  <a:pt x="21089" y="26757"/>
                </a:cubicBezTo>
                <a:cubicBezTo>
                  <a:pt x="20585" y="26757"/>
                  <a:pt x="20081" y="26734"/>
                  <a:pt x="19581" y="26666"/>
                </a:cubicBezTo>
                <a:cubicBezTo>
                  <a:pt x="19369" y="26638"/>
                  <a:pt x="19158" y="26625"/>
                  <a:pt x="18949" y="26625"/>
                </a:cubicBezTo>
                <a:cubicBezTo>
                  <a:pt x="17518" y="26625"/>
                  <a:pt x="16157" y="27213"/>
                  <a:pt x="14724" y="27213"/>
                </a:cubicBezTo>
                <a:cubicBezTo>
                  <a:pt x="14679" y="27213"/>
                  <a:pt x="14634" y="27213"/>
                  <a:pt x="14589" y="27211"/>
                </a:cubicBezTo>
                <a:cubicBezTo>
                  <a:pt x="12043" y="27144"/>
                  <a:pt x="9496" y="27162"/>
                  <a:pt x="6952" y="27060"/>
                </a:cubicBezTo>
                <a:cubicBezTo>
                  <a:pt x="5805" y="27015"/>
                  <a:pt x="4665" y="26894"/>
                  <a:pt x="3508" y="26662"/>
                </a:cubicBezTo>
                <a:cubicBezTo>
                  <a:pt x="1365" y="26234"/>
                  <a:pt x="1089" y="24730"/>
                  <a:pt x="1211" y="23182"/>
                </a:cubicBezTo>
                <a:cubicBezTo>
                  <a:pt x="1568" y="18601"/>
                  <a:pt x="1242" y="14017"/>
                  <a:pt x="1450" y="9438"/>
                </a:cubicBezTo>
                <a:cubicBezTo>
                  <a:pt x="1501" y="8301"/>
                  <a:pt x="1299" y="7150"/>
                  <a:pt x="1374" y="6016"/>
                </a:cubicBezTo>
                <a:cubicBezTo>
                  <a:pt x="1578" y="2925"/>
                  <a:pt x="3881" y="2045"/>
                  <a:pt x="6869" y="2045"/>
                </a:cubicBezTo>
                <a:cubicBezTo>
                  <a:pt x="6905" y="2045"/>
                  <a:pt x="6940" y="2045"/>
                  <a:pt x="6976" y="2045"/>
                </a:cubicBezTo>
                <a:cubicBezTo>
                  <a:pt x="8692" y="1850"/>
                  <a:pt x="10739" y="1582"/>
                  <a:pt x="12793" y="1400"/>
                </a:cubicBezTo>
                <a:cubicBezTo>
                  <a:pt x="13270" y="1358"/>
                  <a:pt x="13750" y="1350"/>
                  <a:pt x="14230" y="1350"/>
                </a:cubicBezTo>
                <a:cubicBezTo>
                  <a:pt x="14503" y="1350"/>
                  <a:pt x="14775" y="1353"/>
                  <a:pt x="15048" y="1353"/>
                </a:cubicBezTo>
                <a:cubicBezTo>
                  <a:pt x="15414" y="1353"/>
                  <a:pt x="15780" y="1348"/>
                  <a:pt x="16145" y="1328"/>
                </a:cubicBezTo>
                <a:cubicBezTo>
                  <a:pt x="19086" y="1162"/>
                  <a:pt x="22027" y="1329"/>
                  <a:pt x="24980" y="1064"/>
                </a:cubicBezTo>
                <a:cubicBezTo>
                  <a:pt x="25752" y="995"/>
                  <a:pt x="26533" y="973"/>
                  <a:pt x="27319" y="973"/>
                </a:cubicBezTo>
                <a:close/>
                <a:moveTo>
                  <a:pt x="36679" y="1"/>
                </a:moveTo>
                <a:cubicBezTo>
                  <a:pt x="35919" y="1"/>
                  <a:pt x="35159" y="20"/>
                  <a:pt x="34397" y="68"/>
                </a:cubicBezTo>
                <a:cubicBezTo>
                  <a:pt x="32353" y="200"/>
                  <a:pt x="30290" y="270"/>
                  <a:pt x="28255" y="270"/>
                </a:cubicBezTo>
                <a:cubicBezTo>
                  <a:pt x="28114" y="270"/>
                  <a:pt x="27972" y="270"/>
                  <a:pt x="27831" y="269"/>
                </a:cubicBezTo>
                <a:cubicBezTo>
                  <a:pt x="24957" y="255"/>
                  <a:pt x="22082" y="119"/>
                  <a:pt x="19205" y="119"/>
                </a:cubicBezTo>
                <a:cubicBezTo>
                  <a:pt x="18170" y="119"/>
                  <a:pt x="17134" y="137"/>
                  <a:pt x="16098" y="184"/>
                </a:cubicBezTo>
                <a:cubicBezTo>
                  <a:pt x="14053" y="277"/>
                  <a:pt x="12007" y="405"/>
                  <a:pt x="9960" y="453"/>
                </a:cubicBezTo>
                <a:cubicBezTo>
                  <a:pt x="8181" y="495"/>
                  <a:pt x="6410" y="446"/>
                  <a:pt x="4695" y="1082"/>
                </a:cubicBezTo>
                <a:cubicBezTo>
                  <a:pt x="3884" y="1385"/>
                  <a:pt x="2744" y="1268"/>
                  <a:pt x="2220" y="1800"/>
                </a:cubicBezTo>
                <a:cubicBezTo>
                  <a:pt x="764" y="3278"/>
                  <a:pt x="105" y="5172"/>
                  <a:pt x="155" y="7310"/>
                </a:cubicBezTo>
                <a:cubicBezTo>
                  <a:pt x="224" y="10326"/>
                  <a:pt x="105" y="13342"/>
                  <a:pt x="245" y="16362"/>
                </a:cubicBezTo>
                <a:cubicBezTo>
                  <a:pt x="350" y="18632"/>
                  <a:pt x="68" y="20916"/>
                  <a:pt x="29" y="23197"/>
                </a:cubicBezTo>
                <a:cubicBezTo>
                  <a:pt x="1" y="24866"/>
                  <a:pt x="365" y="26410"/>
                  <a:pt x="1793" y="27526"/>
                </a:cubicBezTo>
                <a:cubicBezTo>
                  <a:pt x="2448" y="28038"/>
                  <a:pt x="3162" y="28116"/>
                  <a:pt x="3887" y="28116"/>
                </a:cubicBezTo>
                <a:cubicBezTo>
                  <a:pt x="4204" y="28116"/>
                  <a:pt x="4524" y="28101"/>
                  <a:pt x="4841" y="28101"/>
                </a:cubicBezTo>
                <a:cubicBezTo>
                  <a:pt x="5052" y="28101"/>
                  <a:pt x="5262" y="28107"/>
                  <a:pt x="5469" y="28129"/>
                </a:cubicBezTo>
                <a:cubicBezTo>
                  <a:pt x="7006" y="28291"/>
                  <a:pt x="8547" y="28401"/>
                  <a:pt x="10089" y="28401"/>
                </a:cubicBezTo>
                <a:cubicBezTo>
                  <a:pt x="10624" y="28401"/>
                  <a:pt x="11159" y="28387"/>
                  <a:pt x="11694" y="28358"/>
                </a:cubicBezTo>
                <a:cubicBezTo>
                  <a:pt x="13967" y="28234"/>
                  <a:pt x="16236" y="27965"/>
                  <a:pt x="18509" y="27890"/>
                </a:cubicBezTo>
                <a:cubicBezTo>
                  <a:pt x="18955" y="27875"/>
                  <a:pt x="19401" y="27869"/>
                  <a:pt x="19847" y="27869"/>
                </a:cubicBezTo>
                <a:cubicBezTo>
                  <a:pt x="21481" y="27869"/>
                  <a:pt x="23118" y="27947"/>
                  <a:pt x="24752" y="27950"/>
                </a:cubicBezTo>
                <a:cubicBezTo>
                  <a:pt x="24782" y="27950"/>
                  <a:pt x="24813" y="27950"/>
                  <a:pt x="24843" y="27950"/>
                </a:cubicBezTo>
                <a:cubicBezTo>
                  <a:pt x="26585" y="27950"/>
                  <a:pt x="28333" y="27865"/>
                  <a:pt x="30074" y="27865"/>
                </a:cubicBezTo>
                <a:cubicBezTo>
                  <a:pt x="30931" y="27865"/>
                  <a:pt x="31786" y="27886"/>
                  <a:pt x="32638" y="27947"/>
                </a:cubicBezTo>
                <a:cubicBezTo>
                  <a:pt x="35838" y="28176"/>
                  <a:pt x="39041" y="28014"/>
                  <a:pt x="42244" y="28273"/>
                </a:cubicBezTo>
                <a:cubicBezTo>
                  <a:pt x="43449" y="28370"/>
                  <a:pt x="44659" y="28400"/>
                  <a:pt x="45899" y="28400"/>
                </a:cubicBezTo>
                <a:cubicBezTo>
                  <a:pt x="47844" y="28400"/>
                  <a:pt x="49861" y="28327"/>
                  <a:pt x="52042" y="28327"/>
                </a:cubicBezTo>
                <a:cubicBezTo>
                  <a:pt x="52074" y="28341"/>
                  <a:pt x="52106" y="28347"/>
                  <a:pt x="52139" y="28347"/>
                </a:cubicBezTo>
                <a:cubicBezTo>
                  <a:pt x="52489" y="28347"/>
                  <a:pt x="52865" y="27613"/>
                  <a:pt x="53469" y="27450"/>
                </a:cubicBezTo>
                <a:cubicBezTo>
                  <a:pt x="55085" y="27011"/>
                  <a:pt x="56455" y="25256"/>
                  <a:pt x="56555" y="23811"/>
                </a:cubicBezTo>
                <a:cubicBezTo>
                  <a:pt x="56721" y="21410"/>
                  <a:pt x="56835" y="19013"/>
                  <a:pt x="56796" y="16603"/>
                </a:cubicBezTo>
                <a:cubicBezTo>
                  <a:pt x="56769" y="14865"/>
                  <a:pt x="57133" y="13086"/>
                  <a:pt x="56862" y="11400"/>
                </a:cubicBezTo>
                <a:cubicBezTo>
                  <a:pt x="56605" y="9793"/>
                  <a:pt x="56503" y="8167"/>
                  <a:pt x="56319" y="6566"/>
                </a:cubicBezTo>
                <a:cubicBezTo>
                  <a:pt x="55994" y="3739"/>
                  <a:pt x="53652" y="918"/>
                  <a:pt x="50844" y="611"/>
                </a:cubicBezTo>
                <a:cubicBezTo>
                  <a:pt x="48614" y="368"/>
                  <a:pt x="46377" y="301"/>
                  <a:pt x="44131" y="256"/>
                </a:cubicBezTo>
                <a:cubicBezTo>
                  <a:pt x="41646" y="206"/>
                  <a:pt x="39166" y="1"/>
                  <a:pt x="3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42" name="Google Shape;1194;p39"/>
          <p:cNvSpPr/>
          <p:nvPr/>
        </p:nvSpPr>
        <p:spPr>
          <a:xfrm rot="486827">
            <a:off x="10057878" y="4414583"/>
            <a:ext cx="1769427" cy="691726"/>
          </a:xfrm>
          <a:custGeom>
            <a:avLst/>
            <a:gdLst/>
            <a:ahLst/>
            <a:cxnLst/>
            <a:rect l="l" t="t" r="r" b="b"/>
            <a:pathLst>
              <a:path w="54694" h="26242" extrusionOk="0">
                <a:moveTo>
                  <a:pt x="26230" y="1"/>
                </a:moveTo>
                <a:cubicBezTo>
                  <a:pt x="25444" y="1"/>
                  <a:pt x="24663" y="23"/>
                  <a:pt x="23891" y="92"/>
                </a:cubicBezTo>
                <a:cubicBezTo>
                  <a:pt x="20938" y="357"/>
                  <a:pt x="17997" y="190"/>
                  <a:pt x="15056" y="356"/>
                </a:cubicBezTo>
                <a:cubicBezTo>
                  <a:pt x="14691" y="376"/>
                  <a:pt x="14325" y="381"/>
                  <a:pt x="13959" y="381"/>
                </a:cubicBezTo>
                <a:cubicBezTo>
                  <a:pt x="13686" y="381"/>
                  <a:pt x="13414" y="378"/>
                  <a:pt x="13141" y="378"/>
                </a:cubicBezTo>
                <a:cubicBezTo>
                  <a:pt x="12661" y="378"/>
                  <a:pt x="12181" y="386"/>
                  <a:pt x="11704" y="428"/>
                </a:cubicBezTo>
                <a:cubicBezTo>
                  <a:pt x="9650" y="610"/>
                  <a:pt x="7603" y="878"/>
                  <a:pt x="5887" y="1073"/>
                </a:cubicBezTo>
                <a:cubicBezTo>
                  <a:pt x="5851" y="1073"/>
                  <a:pt x="5816" y="1073"/>
                  <a:pt x="5780" y="1073"/>
                </a:cubicBezTo>
                <a:cubicBezTo>
                  <a:pt x="2792" y="1073"/>
                  <a:pt x="489" y="1953"/>
                  <a:pt x="285" y="5044"/>
                </a:cubicBezTo>
                <a:cubicBezTo>
                  <a:pt x="210" y="6178"/>
                  <a:pt x="412" y="7329"/>
                  <a:pt x="361" y="8466"/>
                </a:cubicBezTo>
                <a:cubicBezTo>
                  <a:pt x="153" y="13045"/>
                  <a:pt x="479" y="17629"/>
                  <a:pt x="122" y="22210"/>
                </a:cubicBezTo>
                <a:cubicBezTo>
                  <a:pt x="0" y="23758"/>
                  <a:pt x="276" y="25262"/>
                  <a:pt x="2419" y="25690"/>
                </a:cubicBezTo>
                <a:cubicBezTo>
                  <a:pt x="3576" y="25922"/>
                  <a:pt x="4716" y="26043"/>
                  <a:pt x="5863" y="26088"/>
                </a:cubicBezTo>
                <a:cubicBezTo>
                  <a:pt x="8407" y="26190"/>
                  <a:pt x="10954" y="26172"/>
                  <a:pt x="13500" y="26239"/>
                </a:cubicBezTo>
                <a:cubicBezTo>
                  <a:pt x="13545" y="26241"/>
                  <a:pt x="13590" y="26241"/>
                  <a:pt x="13635" y="26241"/>
                </a:cubicBezTo>
                <a:cubicBezTo>
                  <a:pt x="15068" y="26241"/>
                  <a:pt x="16429" y="25653"/>
                  <a:pt x="17860" y="25653"/>
                </a:cubicBezTo>
                <a:cubicBezTo>
                  <a:pt x="18069" y="25653"/>
                  <a:pt x="18280" y="25666"/>
                  <a:pt x="18492" y="25694"/>
                </a:cubicBezTo>
                <a:cubicBezTo>
                  <a:pt x="18992" y="25762"/>
                  <a:pt x="19496" y="25785"/>
                  <a:pt x="20000" y="25785"/>
                </a:cubicBezTo>
                <a:cubicBezTo>
                  <a:pt x="20920" y="25785"/>
                  <a:pt x="21841" y="25709"/>
                  <a:pt x="22738" y="25688"/>
                </a:cubicBezTo>
                <a:cubicBezTo>
                  <a:pt x="23004" y="25683"/>
                  <a:pt x="23271" y="25680"/>
                  <a:pt x="23537" y="25680"/>
                </a:cubicBezTo>
                <a:cubicBezTo>
                  <a:pt x="24397" y="25680"/>
                  <a:pt x="25260" y="25703"/>
                  <a:pt x="26121" y="25703"/>
                </a:cubicBezTo>
                <a:cubicBezTo>
                  <a:pt x="27020" y="25703"/>
                  <a:pt x="27917" y="25678"/>
                  <a:pt x="28808" y="25578"/>
                </a:cubicBezTo>
                <a:cubicBezTo>
                  <a:pt x="29098" y="25545"/>
                  <a:pt x="29388" y="25532"/>
                  <a:pt x="29677" y="25532"/>
                </a:cubicBezTo>
                <a:cubicBezTo>
                  <a:pt x="30929" y="25532"/>
                  <a:pt x="32174" y="25780"/>
                  <a:pt x="33414" y="25780"/>
                </a:cubicBezTo>
                <a:cubicBezTo>
                  <a:pt x="33787" y="25780"/>
                  <a:pt x="34160" y="25757"/>
                  <a:pt x="34533" y="25699"/>
                </a:cubicBezTo>
                <a:cubicBezTo>
                  <a:pt x="35015" y="25623"/>
                  <a:pt x="35493" y="25596"/>
                  <a:pt x="35970" y="25596"/>
                </a:cubicBezTo>
                <a:cubicBezTo>
                  <a:pt x="37178" y="25596"/>
                  <a:pt x="38375" y="25770"/>
                  <a:pt x="39580" y="25770"/>
                </a:cubicBezTo>
                <a:cubicBezTo>
                  <a:pt x="39724" y="25770"/>
                  <a:pt x="39868" y="25767"/>
                  <a:pt x="40012" y="25762"/>
                </a:cubicBezTo>
                <a:cubicBezTo>
                  <a:pt x="40324" y="25750"/>
                  <a:pt x="40636" y="25745"/>
                  <a:pt x="40947" y="25745"/>
                </a:cubicBezTo>
                <a:cubicBezTo>
                  <a:pt x="42103" y="25745"/>
                  <a:pt x="43261" y="25811"/>
                  <a:pt x="44417" y="25811"/>
                </a:cubicBezTo>
                <a:cubicBezTo>
                  <a:pt x="44676" y="25811"/>
                  <a:pt x="44935" y="25807"/>
                  <a:pt x="45194" y="25799"/>
                </a:cubicBezTo>
                <a:cubicBezTo>
                  <a:pt x="45380" y="25793"/>
                  <a:pt x="45567" y="25791"/>
                  <a:pt x="45753" y="25791"/>
                </a:cubicBezTo>
                <a:cubicBezTo>
                  <a:pt x="46584" y="25791"/>
                  <a:pt x="47415" y="25839"/>
                  <a:pt x="48247" y="25839"/>
                </a:cubicBezTo>
                <a:cubicBezTo>
                  <a:pt x="49066" y="25839"/>
                  <a:pt x="49886" y="25792"/>
                  <a:pt x="50706" y="25607"/>
                </a:cubicBezTo>
                <a:cubicBezTo>
                  <a:pt x="51917" y="25333"/>
                  <a:pt x="53142" y="24967"/>
                  <a:pt x="53569" y="23814"/>
                </a:cubicBezTo>
                <a:cubicBezTo>
                  <a:pt x="54393" y="21596"/>
                  <a:pt x="54694" y="19305"/>
                  <a:pt x="54340" y="16864"/>
                </a:cubicBezTo>
                <a:cubicBezTo>
                  <a:pt x="54032" y="14725"/>
                  <a:pt x="54319" y="12505"/>
                  <a:pt x="54259" y="10323"/>
                </a:cubicBezTo>
                <a:cubicBezTo>
                  <a:pt x="54229" y="9263"/>
                  <a:pt x="53848" y="8200"/>
                  <a:pt x="53903" y="7153"/>
                </a:cubicBezTo>
                <a:cubicBezTo>
                  <a:pt x="54095" y="3611"/>
                  <a:pt x="52407" y="1161"/>
                  <a:pt x="48940" y="817"/>
                </a:cubicBezTo>
                <a:cubicBezTo>
                  <a:pt x="45844" y="509"/>
                  <a:pt x="42736" y="172"/>
                  <a:pt x="39607" y="172"/>
                </a:cubicBezTo>
                <a:cubicBezTo>
                  <a:pt x="39452" y="172"/>
                  <a:pt x="39297" y="173"/>
                  <a:pt x="39142" y="175"/>
                </a:cubicBezTo>
                <a:cubicBezTo>
                  <a:pt x="38910" y="177"/>
                  <a:pt x="38677" y="178"/>
                  <a:pt x="38444" y="178"/>
                </a:cubicBezTo>
                <a:cubicBezTo>
                  <a:pt x="35986" y="178"/>
                  <a:pt x="33527" y="55"/>
                  <a:pt x="31068" y="55"/>
                </a:cubicBezTo>
                <a:cubicBezTo>
                  <a:pt x="30868" y="55"/>
                  <a:pt x="30668" y="56"/>
                  <a:pt x="30468" y="58"/>
                </a:cubicBezTo>
                <a:cubicBezTo>
                  <a:pt x="30351" y="59"/>
                  <a:pt x="30235" y="59"/>
                  <a:pt x="30119" y="59"/>
                </a:cubicBezTo>
                <a:cubicBezTo>
                  <a:pt x="28824" y="59"/>
                  <a:pt x="27521" y="1"/>
                  <a:pt x="26230" y="1"/>
                </a:cubicBezTo>
                <a:close/>
              </a:path>
            </a:pathLst>
          </a:custGeom>
          <a:solidFill>
            <a:srgbClr val="F59F44"/>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tr-TR" sz="2800" b="0" i="0" u="none" strike="noStrike" kern="0" cap="none" spc="0" normalizeH="0" baseline="0" noProof="0" dirty="0" smtClean="0">
                <a:ln>
                  <a:noFill/>
                </a:ln>
                <a:solidFill>
                  <a:srgbClr val="000000"/>
                </a:solidFill>
                <a:effectLst/>
                <a:uLnTx/>
                <a:uFillTx/>
                <a:latin typeface="Arial"/>
                <a:ea typeface="Permanent Marker"/>
                <a:cs typeface="Permanent Marker"/>
                <a:sym typeface="Permanent Marker"/>
              </a:rPr>
              <a:t>Vefa</a:t>
            </a:r>
            <a:endParaRPr kumimoji="0" sz="3600" b="0" i="0" u="none" strike="noStrike" kern="0" cap="none" spc="0" normalizeH="0" baseline="0" noProof="0" dirty="0" smtClean="0">
              <a:ln>
                <a:noFill/>
              </a:ln>
              <a:solidFill>
                <a:srgbClr val="000000"/>
              </a:solidFill>
              <a:effectLst/>
              <a:uLnTx/>
              <a:uFillTx/>
              <a:latin typeface="Arial"/>
              <a:ea typeface="맑은 고딕"/>
              <a:cs typeface="Arial"/>
              <a:sym typeface="Arial"/>
            </a:endParaRPr>
          </a:p>
        </p:txBody>
      </p:sp>
      <p:pic>
        <p:nvPicPr>
          <p:cNvPr id="2" name="Resim 1"/>
          <p:cNvPicPr>
            <a:picLocks noChangeAspect="1"/>
          </p:cNvPicPr>
          <p:nvPr/>
        </p:nvPicPr>
        <p:blipFill>
          <a:blip r:embed="rId2"/>
          <a:stretch>
            <a:fillRect/>
          </a:stretch>
        </p:blipFill>
        <p:spPr>
          <a:xfrm>
            <a:off x="110757" y="2078182"/>
            <a:ext cx="3368610" cy="3297381"/>
          </a:xfrm>
          <a:prstGeom prst="rect">
            <a:avLst/>
          </a:prstGeom>
        </p:spPr>
      </p:pic>
    </p:spTree>
    <p:extLst>
      <p:ext uri="{BB962C8B-B14F-4D97-AF65-F5344CB8AC3E}">
        <p14:creationId xmlns:p14="http://schemas.microsoft.com/office/powerpoint/2010/main" val="8440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50"/>
                                        <p:tgtEl>
                                          <p:spTgt spid="3"/>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50"/>
                                        <p:tgtEl>
                                          <p:spTgt spid="4"/>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50"/>
                                        <p:tgtEl>
                                          <p:spTgt spid="5"/>
                                        </p:tgtEl>
                                      </p:cBhvr>
                                    </p:animEffect>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250"/>
                                        <p:tgtEl>
                                          <p:spTgt spid="15"/>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250"/>
                                        <p:tgtEl>
                                          <p:spTgt spid="17"/>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250"/>
                                        <p:tgtEl>
                                          <p:spTgt spid="18"/>
                                        </p:tgtEl>
                                      </p:cBhvr>
                                    </p:animEffect>
                                  </p:childTnLst>
                                </p:cTn>
                              </p:par>
                            </p:childTnLst>
                          </p:cTn>
                        </p:par>
                        <p:par>
                          <p:cTn id="36" fill="hold">
                            <p:stCondLst>
                              <p:cond delay="225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250"/>
                                        <p:tgtEl>
                                          <p:spTgt spid="20"/>
                                        </p:tgtEl>
                                      </p:cBhvr>
                                    </p:animEffect>
                                  </p:childTnLst>
                                </p:cTn>
                              </p:par>
                            </p:childTnLst>
                          </p:cTn>
                        </p:par>
                        <p:par>
                          <p:cTn id="44" fill="hold">
                            <p:stCondLst>
                              <p:cond delay="275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50"/>
                                        <p:tgtEl>
                                          <p:spTgt spid="21"/>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250"/>
                                        <p:tgtEl>
                                          <p:spTgt spid="22"/>
                                        </p:tgtEl>
                                      </p:cBhvr>
                                    </p:animEffect>
                                  </p:childTnLst>
                                </p:cTn>
                              </p:par>
                            </p:childTnLst>
                          </p:cTn>
                        </p:par>
                        <p:par>
                          <p:cTn id="52" fill="hold">
                            <p:stCondLst>
                              <p:cond delay="3250"/>
                            </p:stCondLst>
                            <p:childTnLst>
                              <p:par>
                                <p:cTn id="53" presetID="2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250"/>
                                        <p:tgtEl>
                                          <p:spTgt spid="23"/>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250"/>
                                        <p:tgtEl>
                                          <p:spTgt spid="24"/>
                                        </p:tgtEl>
                                      </p:cBhvr>
                                    </p:animEffect>
                                  </p:childTnLst>
                                </p:cTn>
                              </p:par>
                            </p:childTnLst>
                          </p:cTn>
                        </p:par>
                        <p:par>
                          <p:cTn id="60" fill="hold">
                            <p:stCondLst>
                              <p:cond delay="375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250"/>
                                        <p:tgtEl>
                                          <p:spTgt spid="25"/>
                                        </p:tgtEl>
                                      </p:cBhvr>
                                    </p:animEffect>
                                  </p:childTnLst>
                                </p:cTn>
                              </p:par>
                            </p:childTnLst>
                          </p:cTn>
                        </p:par>
                        <p:par>
                          <p:cTn id="64" fill="hold">
                            <p:stCondLst>
                              <p:cond delay="4000"/>
                            </p:stCondLst>
                            <p:childTnLst>
                              <p:par>
                                <p:cTn id="65" presetID="22" presetClass="entr" presetSubtype="8"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250"/>
                                        <p:tgtEl>
                                          <p:spTgt spid="26"/>
                                        </p:tgtEl>
                                      </p:cBhvr>
                                    </p:animEffect>
                                  </p:childTnLst>
                                </p:cTn>
                              </p:par>
                            </p:childTnLst>
                          </p:cTn>
                        </p:par>
                        <p:par>
                          <p:cTn id="68" fill="hold">
                            <p:stCondLst>
                              <p:cond delay="4250"/>
                            </p:stCondLst>
                            <p:childTnLst>
                              <p:par>
                                <p:cTn id="69" presetID="22" presetClass="entr" presetSubtype="8"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250"/>
                                        <p:tgtEl>
                                          <p:spTgt spid="35"/>
                                        </p:tgtEl>
                                      </p:cBhvr>
                                    </p:animEffect>
                                  </p:childTnLst>
                                </p:cTn>
                              </p:par>
                            </p:childTnLst>
                          </p:cTn>
                        </p:par>
                        <p:par>
                          <p:cTn id="72" fill="hold">
                            <p:stCondLst>
                              <p:cond delay="4500"/>
                            </p:stCondLst>
                            <p:childTnLst>
                              <p:par>
                                <p:cTn id="73" presetID="22" presetClass="entr" presetSubtype="8"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250"/>
                                        <p:tgtEl>
                                          <p:spTgt spid="36"/>
                                        </p:tgtEl>
                                      </p:cBhvr>
                                    </p:animEffect>
                                  </p:childTnLst>
                                </p:cTn>
                              </p:par>
                            </p:childTnLst>
                          </p:cTn>
                        </p:par>
                        <p:par>
                          <p:cTn id="76" fill="hold">
                            <p:stCondLst>
                              <p:cond delay="4750"/>
                            </p:stCondLst>
                            <p:childTnLst>
                              <p:par>
                                <p:cTn id="77" presetID="22" presetClass="entr" presetSubtype="8"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250"/>
                                        <p:tgtEl>
                                          <p:spTgt spid="37"/>
                                        </p:tgtEl>
                                      </p:cBhvr>
                                    </p:animEffect>
                                  </p:childTnLst>
                                </p:cTn>
                              </p:par>
                            </p:childTnLst>
                          </p:cTn>
                        </p:par>
                        <p:par>
                          <p:cTn id="80" fill="hold">
                            <p:stCondLst>
                              <p:cond delay="5000"/>
                            </p:stCondLst>
                            <p:childTnLst>
                              <p:par>
                                <p:cTn id="81" presetID="22" presetClass="entr" presetSubtype="8"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left)">
                                      <p:cBhvr>
                                        <p:cTn id="83" dur="250"/>
                                        <p:tgtEl>
                                          <p:spTgt spid="38"/>
                                        </p:tgtEl>
                                      </p:cBhvr>
                                    </p:animEffect>
                                  </p:childTnLst>
                                </p:cTn>
                              </p:par>
                            </p:childTnLst>
                          </p:cTn>
                        </p:par>
                        <p:par>
                          <p:cTn id="84" fill="hold">
                            <p:stCondLst>
                              <p:cond delay="5250"/>
                            </p:stCondLst>
                            <p:childTnLst>
                              <p:par>
                                <p:cTn id="85" presetID="22" presetClass="entr" presetSubtype="8"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ipe(left)">
                                      <p:cBhvr>
                                        <p:cTn id="87" dur="250"/>
                                        <p:tgtEl>
                                          <p:spTgt spid="39"/>
                                        </p:tgtEl>
                                      </p:cBhvr>
                                    </p:animEffect>
                                  </p:childTnLst>
                                </p:cTn>
                              </p:par>
                            </p:childTnLst>
                          </p:cTn>
                        </p:par>
                        <p:par>
                          <p:cTn id="88" fill="hold">
                            <p:stCondLst>
                              <p:cond delay="5500"/>
                            </p:stCondLst>
                            <p:childTnLst>
                              <p:par>
                                <p:cTn id="89" presetID="22" presetClass="entr" presetSubtype="8"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left)">
                                      <p:cBhvr>
                                        <p:cTn id="91" dur="250"/>
                                        <p:tgtEl>
                                          <p:spTgt spid="40"/>
                                        </p:tgtEl>
                                      </p:cBhvr>
                                    </p:animEffect>
                                  </p:childTnLst>
                                </p:cTn>
                              </p:par>
                            </p:childTnLst>
                          </p:cTn>
                        </p:par>
                        <p:par>
                          <p:cTn id="92" fill="hold">
                            <p:stCondLst>
                              <p:cond delay="5750"/>
                            </p:stCondLst>
                            <p:childTnLst>
                              <p:par>
                                <p:cTn id="93" presetID="22" presetClass="entr" presetSubtype="8"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left)">
                                      <p:cBhvr>
                                        <p:cTn id="95" dur="250"/>
                                        <p:tgtEl>
                                          <p:spTgt spid="41"/>
                                        </p:tgtEl>
                                      </p:cBhvr>
                                    </p:animEffect>
                                  </p:childTnLst>
                                </p:cTn>
                              </p:par>
                            </p:childTnLst>
                          </p:cTn>
                        </p:par>
                        <p:par>
                          <p:cTn id="96" fill="hold">
                            <p:stCondLst>
                              <p:cond delay="6000"/>
                            </p:stCondLst>
                            <p:childTnLst>
                              <p:par>
                                <p:cTn id="97" presetID="22" presetClass="entr" presetSubtype="8" fill="hold" grpId="0" nodeType="after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left)">
                                      <p:cBhvr>
                                        <p:cTn id="99"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estion mark thinking Sticker by Universal Kid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92611" y="-62877"/>
            <a:ext cx="6920877" cy="6920877"/>
          </a:xfrm>
          <a:prstGeom prst="rect">
            <a:avLst/>
          </a:prstGeom>
          <a:noFill/>
          <a:extLst>
            <a:ext uri="{909E8E84-426E-40DD-AFC4-6F175D3DCCD1}">
              <a14:hiddenFill xmlns:a14="http://schemas.microsoft.com/office/drawing/2010/main">
                <a:solidFill>
                  <a:srgbClr val="FFFFFF"/>
                </a:solidFill>
              </a14:hiddenFill>
            </a:ext>
          </a:extLst>
        </p:spPr>
      </p:pic>
      <p:sp>
        <p:nvSpPr>
          <p:cNvPr id="5" name="Unvan 1"/>
          <p:cNvSpPr>
            <a:spLocks noGrp="1"/>
          </p:cNvSpPr>
          <p:nvPr>
            <p:ph type="title"/>
          </p:nvPr>
        </p:nvSpPr>
        <p:spPr>
          <a:xfrm>
            <a:off x="538738" y="3554170"/>
            <a:ext cx="5626535" cy="2237031"/>
          </a:xfrm>
          <a:solidFill>
            <a:srgbClr val="CCCCFF"/>
          </a:solidFill>
          <a:ln>
            <a:no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b="1" dirty="0" err="1"/>
              <a:t>Üsve</a:t>
            </a:r>
            <a:r>
              <a:rPr lang="tr-TR" sz="3600" b="1" dirty="0"/>
              <a:t>-i </a:t>
            </a:r>
            <a:r>
              <a:rPr lang="tr-TR" sz="3600" b="1" dirty="0" err="1" smtClean="0"/>
              <a:t>hasene</a:t>
            </a:r>
            <a:r>
              <a:rPr lang="tr-TR" sz="3600" b="1" dirty="0"/>
              <a:t> </a:t>
            </a:r>
            <a:r>
              <a:rPr lang="tr-TR" sz="3600" dirty="0" smtClean="0"/>
              <a:t>ne demektir? Daha önce duydunuz mu?</a:t>
            </a:r>
            <a:endParaRPr lang="tr-TR" sz="3600" dirty="0"/>
          </a:p>
        </p:txBody>
      </p:sp>
      <p:pic>
        <p:nvPicPr>
          <p:cNvPr id="6" name="Resim 5"/>
          <p:cNvPicPr>
            <a:picLocks noChangeAspect="1"/>
          </p:cNvPicPr>
          <p:nvPr/>
        </p:nvPicPr>
        <p:blipFill>
          <a:blip r:embed="rId3"/>
          <a:stretch>
            <a:fillRect/>
          </a:stretch>
        </p:blipFill>
        <p:spPr>
          <a:xfrm>
            <a:off x="572658" y="509775"/>
            <a:ext cx="5626535" cy="2471743"/>
          </a:xfrm>
          <a:prstGeom prst="rect">
            <a:avLst/>
          </a:prstGeom>
        </p:spPr>
      </p:pic>
    </p:spTree>
    <p:extLst>
      <p:ext uri="{BB962C8B-B14F-4D97-AF65-F5344CB8AC3E}">
        <p14:creationId xmlns:p14="http://schemas.microsoft.com/office/powerpoint/2010/main" val="3168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487387" y="2452174"/>
            <a:ext cx="5308502" cy="3448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Hz.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Muhammed (s.a.v.) davranışlarıyla   Müslümanlar için </a:t>
            </a: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bir </a:t>
            </a:r>
            <a:r>
              <a:rPr kumimoji="0" lang="sv-S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rehber, </a:t>
            </a:r>
            <a:r>
              <a:rPr kumimoji="0" lang="sv-S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örnek</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ve </a:t>
            </a:r>
            <a:r>
              <a:rPr kumimoji="0" lang="sv-S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model </a:t>
            </a:r>
            <a: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t>insan sunar.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up 13"/>
          <p:cNvGrpSpPr/>
          <p:nvPr/>
        </p:nvGrpSpPr>
        <p:grpSpPr>
          <a:xfrm>
            <a:off x="6534150" y="2800349"/>
            <a:ext cx="5486399" cy="2914650"/>
            <a:chOff x="6322429" y="4329014"/>
            <a:chExt cx="3865934" cy="2409898"/>
          </a:xfrm>
        </p:grpSpPr>
        <p:sp>
          <p:nvSpPr>
            <p:cNvPr id="15" name="Google Shape;625;p29"/>
            <p:cNvSpPr/>
            <p:nvPr/>
          </p:nvSpPr>
          <p:spPr>
            <a:xfrm>
              <a:off x="6322429" y="4329014"/>
              <a:ext cx="3865934" cy="2409898"/>
            </a:xfrm>
            <a:custGeom>
              <a:avLst/>
              <a:gdLst/>
              <a:ahLst/>
              <a:cxnLst/>
              <a:rect l="l" t="t" r="r" b="b"/>
              <a:pathLst>
                <a:path w="59818" h="56585" extrusionOk="0">
                  <a:moveTo>
                    <a:pt x="33549" y="931"/>
                  </a:moveTo>
                  <a:cubicBezTo>
                    <a:pt x="33746" y="931"/>
                    <a:pt x="33943" y="954"/>
                    <a:pt x="34124" y="965"/>
                  </a:cubicBezTo>
                  <a:cubicBezTo>
                    <a:pt x="34374" y="983"/>
                    <a:pt x="34630" y="989"/>
                    <a:pt x="34885" y="989"/>
                  </a:cubicBezTo>
                  <a:cubicBezTo>
                    <a:pt x="35139" y="989"/>
                    <a:pt x="35392" y="983"/>
                    <a:pt x="35636" y="977"/>
                  </a:cubicBezTo>
                  <a:cubicBezTo>
                    <a:pt x="35905" y="977"/>
                    <a:pt x="41359" y="1084"/>
                    <a:pt x="44695" y="1084"/>
                  </a:cubicBezTo>
                  <a:cubicBezTo>
                    <a:pt x="46085" y="1084"/>
                    <a:pt x="47107" y="1065"/>
                    <a:pt x="47233" y="1013"/>
                  </a:cubicBezTo>
                  <a:cubicBezTo>
                    <a:pt x="47339" y="973"/>
                    <a:pt x="47465" y="953"/>
                    <a:pt x="47599" y="953"/>
                  </a:cubicBezTo>
                  <a:cubicBezTo>
                    <a:pt x="47828" y="953"/>
                    <a:pt x="48078" y="1012"/>
                    <a:pt x="48281" y="1132"/>
                  </a:cubicBezTo>
                  <a:cubicBezTo>
                    <a:pt x="48326" y="1164"/>
                    <a:pt x="48368" y="1174"/>
                    <a:pt x="48407" y="1174"/>
                  </a:cubicBezTo>
                  <a:cubicBezTo>
                    <a:pt x="48496" y="1174"/>
                    <a:pt x="48574" y="1119"/>
                    <a:pt x="48667" y="1119"/>
                  </a:cubicBezTo>
                  <a:cubicBezTo>
                    <a:pt x="48673" y="1119"/>
                    <a:pt x="48679" y="1120"/>
                    <a:pt x="48686" y="1120"/>
                  </a:cubicBezTo>
                  <a:cubicBezTo>
                    <a:pt x="49638" y="1239"/>
                    <a:pt x="50591" y="1358"/>
                    <a:pt x="51531" y="1525"/>
                  </a:cubicBezTo>
                  <a:cubicBezTo>
                    <a:pt x="52067" y="1620"/>
                    <a:pt x="52591" y="1715"/>
                    <a:pt x="53127" y="1811"/>
                  </a:cubicBezTo>
                  <a:cubicBezTo>
                    <a:pt x="53615" y="1894"/>
                    <a:pt x="54163" y="1942"/>
                    <a:pt x="54567" y="2299"/>
                  </a:cubicBezTo>
                  <a:cubicBezTo>
                    <a:pt x="54746" y="2465"/>
                    <a:pt x="55044" y="2430"/>
                    <a:pt x="55258" y="2596"/>
                  </a:cubicBezTo>
                  <a:cubicBezTo>
                    <a:pt x="55675" y="2930"/>
                    <a:pt x="55901" y="3358"/>
                    <a:pt x="56175" y="3763"/>
                  </a:cubicBezTo>
                  <a:cubicBezTo>
                    <a:pt x="56329" y="4001"/>
                    <a:pt x="56341" y="4323"/>
                    <a:pt x="56651" y="4490"/>
                  </a:cubicBezTo>
                  <a:cubicBezTo>
                    <a:pt x="56722" y="4525"/>
                    <a:pt x="56687" y="4656"/>
                    <a:pt x="56687" y="4751"/>
                  </a:cubicBezTo>
                  <a:cubicBezTo>
                    <a:pt x="56710" y="5002"/>
                    <a:pt x="56722" y="5252"/>
                    <a:pt x="56853" y="5513"/>
                  </a:cubicBezTo>
                  <a:cubicBezTo>
                    <a:pt x="56996" y="5775"/>
                    <a:pt x="56853" y="6097"/>
                    <a:pt x="56937" y="6406"/>
                  </a:cubicBezTo>
                  <a:cubicBezTo>
                    <a:pt x="57020" y="6752"/>
                    <a:pt x="57080" y="7109"/>
                    <a:pt x="57127" y="7478"/>
                  </a:cubicBezTo>
                  <a:cubicBezTo>
                    <a:pt x="57187" y="8014"/>
                    <a:pt x="57222" y="8561"/>
                    <a:pt x="57282" y="9097"/>
                  </a:cubicBezTo>
                  <a:cubicBezTo>
                    <a:pt x="57318" y="9478"/>
                    <a:pt x="57353" y="9871"/>
                    <a:pt x="57389" y="10252"/>
                  </a:cubicBezTo>
                  <a:cubicBezTo>
                    <a:pt x="57413" y="10621"/>
                    <a:pt x="57413" y="10990"/>
                    <a:pt x="57437" y="11359"/>
                  </a:cubicBezTo>
                  <a:cubicBezTo>
                    <a:pt x="57446" y="11515"/>
                    <a:pt x="57289" y="11584"/>
                    <a:pt x="57133" y="11584"/>
                  </a:cubicBezTo>
                  <a:cubicBezTo>
                    <a:pt x="57099" y="11584"/>
                    <a:pt x="57064" y="11580"/>
                    <a:pt x="57032" y="11574"/>
                  </a:cubicBezTo>
                  <a:cubicBezTo>
                    <a:pt x="56852" y="11539"/>
                    <a:pt x="56673" y="11527"/>
                    <a:pt x="56495" y="11527"/>
                  </a:cubicBezTo>
                  <a:cubicBezTo>
                    <a:pt x="56077" y="11527"/>
                    <a:pt x="55662" y="11593"/>
                    <a:pt x="55243" y="11593"/>
                  </a:cubicBezTo>
                  <a:cubicBezTo>
                    <a:pt x="55165" y="11593"/>
                    <a:pt x="55086" y="11591"/>
                    <a:pt x="55008" y="11586"/>
                  </a:cubicBezTo>
                  <a:cubicBezTo>
                    <a:pt x="54954" y="11586"/>
                    <a:pt x="54889" y="11576"/>
                    <a:pt x="54826" y="11576"/>
                  </a:cubicBezTo>
                  <a:cubicBezTo>
                    <a:pt x="54720" y="11576"/>
                    <a:pt x="54621" y="11604"/>
                    <a:pt x="54591" y="11752"/>
                  </a:cubicBezTo>
                  <a:cubicBezTo>
                    <a:pt x="54579" y="11776"/>
                    <a:pt x="54532" y="11800"/>
                    <a:pt x="54520" y="11800"/>
                  </a:cubicBezTo>
                  <a:cubicBezTo>
                    <a:pt x="54362" y="11743"/>
                    <a:pt x="54206" y="11722"/>
                    <a:pt x="54052" y="11722"/>
                  </a:cubicBezTo>
                  <a:cubicBezTo>
                    <a:pt x="53590" y="11722"/>
                    <a:pt x="53142" y="11916"/>
                    <a:pt x="52686" y="11943"/>
                  </a:cubicBezTo>
                  <a:cubicBezTo>
                    <a:pt x="51722" y="11979"/>
                    <a:pt x="50745" y="11943"/>
                    <a:pt x="49769" y="12038"/>
                  </a:cubicBezTo>
                  <a:cubicBezTo>
                    <a:pt x="49453" y="12074"/>
                    <a:pt x="49134" y="12084"/>
                    <a:pt x="48813" y="12084"/>
                  </a:cubicBezTo>
                  <a:cubicBezTo>
                    <a:pt x="48335" y="12084"/>
                    <a:pt x="47854" y="12061"/>
                    <a:pt x="47376" y="12061"/>
                  </a:cubicBezTo>
                  <a:cubicBezTo>
                    <a:pt x="47316" y="12061"/>
                    <a:pt x="47257" y="12061"/>
                    <a:pt x="47197" y="12062"/>
                  </a:cubicBezTo>
                  <a:cubicBezTo>
                    <a:pt x="46900" y="12062"/>
                    <a:pt x="36172" y="12074"/>
                    <a:pt x="35875" y="12074"/>
                  </a:cubicBezTo>
                  <a:cubicBezTo>
                    <a:pt x="35343" y="12074"/>
                    <a:pt x="34816" y="12069"/>
                    <a:pt x="34288" y="12069"/>
                  </a:cubicBezTo>
                  <a:cubicBezTo>
                    <a:pt x="34024" y="12069"/>
                    <a:pt x="33759" y="12070"/>
                    <a:pt x="33493" y="12074"/>
                  </a:cubicBezTo>
                  <a:cubicBezTo>
                    <a:pt x="33270" y="12077"/>
                    <a:pt x="33047" y="12078"/>
                    <a:pt x="32824" y="12078"/>
                  </a:cubicBezTo>
                  <a:cubicBezTo>
                    <a:pt x="32601" y="12078"/>
                    <a:pt x="32378" y="12077"/>
                    <a:pt x="32155" y="12077"/>
                  </a:cubicBezTo>
                  <a:cubicBezTo>
                    <a:pt x="31710" y="12077"/>
                    <a:pt x="31267" y="12080"/>
                    <a:pt x="30826" y="12098"/>
                  </a:cubicBezTo>
                  <a:cubicBezTo>
                    <a:pt x="30440" y="12114"/>
                    <a:pt x="30056" y="12119"/>
                    <a:pt x="29671" y="12119"/>
                  </a:cubicBezTo>
                  <a:cubicBezTo>
                    <a:pt x="29207" y="12119"/>
                    <a:pt x="28743" y="12112"/>
                    <a:pt x="28280" y="12112"/>
                  </a:cubicBezTo>
                  <a:cubicBezTo>
                    <a:pt x="27755" y="12112"/>
                    <a:pt x="27231" y="12121"/>
                    <a:pt x="26707" y="12157"/>
                  </a:cubicBezTo>
                  <a:cubicBezTo>
                    <a:pt x="26064" y="12193"/>
                    <a:pt x="25409" y="12229"/>
                    <a:pt x="24778" y="12288"/>
                  </a:cubicBezTo>
                  <a:cubicBezTo>
                    <a:pt x="23986" y="12361"/>
                    <a:pt x="15227" y="12398"/>
                    <a:pt x="12452" y="12398"/>
                  </a:cubicBezTo>
                  <a:cubicBezTo>
                    <a:pt x="12055" y="12398"/>
                    <a:pt x="11781" y="12397"/>
                    <a:pt x="11669" y="12395"/>
                  </a:cubicBezTo>
                  <a:cubicBezTo>
                    <a:pt x="10754" y="12377"/>
                    <a:pt x="9846" y="12316"/>
                    <a:pt x="8940" y="12316"/>
                  </a:cubicBezTo>
                  <a:cubicBezTo>
                    <a:pt x="8667" y="12316"/>
                    <a:pt x="8394" y="12322"/>
                    <a:pt x="8121" y="12336"/>
                  </a:cubicBezTo>
                  <a:cubicBezTo>
                    <a:pt x="7465" y="12365"/>
                    <a:pt x="6816" y="12386"/>
                    <a:pt x="6169" y="12386"/>
                  </a:cubicBezTo>
                  <a:cubicBezTo>
                    <a:pt x="6030" y="12386"/>
                    <a:pt x="5891" y="12385"/>
                    <a:pt x="5752" y="12383"/>
                  </a:cubicBezTo>
                  <a:cubicBezTo>
                    <a:pt x="5241" y="12373"/>
                    <a:pt x="4721" y="12293"/>
                    <a:pt x="4215" y="12293"/>
                  </a:cubicBezTo>
                  <a:cubicBezTo>
                    <a:pt x="4132" y="12293"/>
                    <a:pt x="4048" y="12295"/>
                    <a:pt x="3966" y="12300"/>
                  </a:cubicBezTo>
                  <a:cubicBezTo>
                    <a:pt x="3884" y="12305"/>
                    <a:pt x="3802" y="12308"/>
                    <a:pt x="3719" y="12308"/>
                  </a:cubicBezTo>
                  <a:cubicBezTo>
                    <a:pt x="3397" y="12308"/>
                    <a:pt x="3071" y="12274"/>
                    <a:pt x="2748" y="12274"/>
                  </a:cubicBezTo>
                  <a:cubicBezTo>
                    <a:pt x="2432" y="12274"/>
                    <a:pt x="2118" y="12306"/>
                    <a:pt x="1811" y="12431"/>
                  </a:cubicBezTo>
                  <a:cubicBezTo>
                    <a:pt x="1781" y="12444"/>
                    <a:pt x="1741" y="12452"/>
                    <a:pt x="1703" y="12452"/>
                  </a:cubicBezTo>
                  <a:cubicBezTo>
                    <a:pt x="1632" y="12452"/>
                    <a:pt x="1565" y="12425"/>
                    <a:pt x="1573" y="12348"/>
                  </a:cubicBezTo>
                  <a:cubicBezTo>
                    <a:pt x="1608" y="12169"/>
                    <a:pt x="1477" y="11967"/>
                    <a:pt x="1501" y="11883"/>
                  </a:cubicBezTo>
                  <a:cubicBezTo>
                    <a:pt x="1704" y="11383"/>
                    <a:pt x="1656" y="10871"/>
                    <a:pt x="1715" y="10371"/>
                  </a:cubicBezTo>
                  <a:cubicBezTo>
                    <a:pt x="1763" y="10085"/>
                    <a:pt x="2096" y="9824"/>
                    <a:pt x="1858" y="9538"/>
                  </a:cubicBezTo>
                  <a:cubicBezTo>
                    <a:pt x="1715" y="9347"/>
                    <a:pt x="1858" y="9121"/>
                    <a:pt x="1835" y="9073"/>
                  </a:cubicBezTo>
                  <a:cubicBezTo>
                    <a:pt x="1608" y="8764"/>
                    <a:pt x="2192" y="8490"/>
                    <a:pt x="1846" y="8192"/>
                  </a:cubicBezTo>
                  <a:cubicBezTo>
                    <a:pt x="1692" y="8073"/>
                    <a:pt x="2001" y="8073"/>
                    <a:pt x="1977" y="7883"/>
                  </a:cubicBezTo>
                  <a:cubicBezTo>
                    <a:pt x="1930" y="7514"/>
                    <a:pt x="1989" y="7121"/>
                    <a:pt x="2049" y="6740"/>
                  </a:cubicBezTo>
                  <a:cubicBezTo>
                    <a:pt x="2120" y="6240"/>
                    <a:pt x="2120" y="5728"/>
                    <a:pt x="2239" y="5228"/>
                  </a:cubicBezTo>
                  <a:cubicBezTo>
                    <a:pt x="2299" y="4942"/>
                    <a:pt x="2585" y="4751"/>
                    <a:pt x="2585" y="4442"/>
                  </a:cubicBezTo>
                  <a:cubicBezTo>
                    <a:pt x="2585" y="4061"/>
                    <a:pt x="2858" y="3751"/>
                    <a:pt x="2989" y="3418"/>
                  </a:cubicBezTo>
                  <a:cubicBezTo>
                    <a:pt x="3263" y="2751"/>
                    <a:pt x="3966" y="2632"/>
                    <a:pt x="4478" y="2275"/>
                  </a:cubicBezTo>
                  <a:cubicBezTo>
                    <a:pt x="4799" y="2049"/>
                    <a:pt x="5311" y="2037"/>
                    <a:pt x="5668" y="1799"/>
                  </a:cubicBezTo>
                  <a:cubicBezTo>
                    <a:pt x="5681" y="1789"/>
                    <a:pt x="5698" y="1786"/>
                    <a:pt x="5719" y="1786"/>
                  </a:cubicBezTo>
                  <a:cubicBezTo>
                    <a:pt x="5776" y="1786"/>
                    <a:pt x="5854" y="1814"/>
                    <a:pt x="5906" y="1823"/>
                  </a:cubicBezTo>
                  <a:cubicBezTo>
                    <a:pt x="6157" y="1799"/>
                    <a:pt x="6395" y="1846"/>
                    <a:pt x="6573" y="1596"/>
                  </a:cubicBezTo>
                  <a:cubicBezTo>
                    <a:pt x="6657" y="1494"/>
                    <a:pt x="6871" y="1457"/>
                    <a:pt x="7091" y="1457"/>
                  </a:cubicBezTo>
                  <a:cubicBezTo>
                    <a:pt x="7153" y="1457"/>
                    <a:pt x="7216" y="1460"/>
                    <a:pt x="7276" y="1465"/>
                  </a:cubicBezTo>
                  <a:cubicBezTo>
                    <a:pt x="7347" y="1472"/>
                    <a:pt x="7419" y="1476"/>
                    <a:pt x="7491" y="1476"/>
                  </a:cubicBezTo>
                  <a:cubicBezTo>
                    <a:pt x="7907" y="1476"/>
                    <a:pt x="8324" y="1370"/>
                    <a:pt x="8740" y="1299"/>
                  </a:cubicBezTo>
                  <a:cubicBezTo>
                    <a:pt x="8919" y="1272"/>
                    <a:pt x="9102" y="1264"/>
                    <a:pt x="9288" y="1264"/>
                  </a:cubicBezTo>
                  <a:cubicBezTo>
                    <a:pt x="9512" y="1264"/>
                    <a:pt x="9739" y="1275"/>
                    <a:pt x="9967" y="1275"/>
                  </a:cubicBezTo>
                  <a:cubicBezTo>
                    <a:pt x="10044" y="1275"/>
                    <a:pt x="10122" y="1281"/>
                    <a:pt x="10199" y="1281"/>
                  </a:cubicBezTo>
                  <a:cubicBezTo>
                    <a:pt x="10332" y="1281"/>
                    <a:pt x="10460" y="1262"/>
                    <a:pt x="10574" y="1156"/>
                  </a:cubicBezTo>
                  <a:cubicBezTo>
                    <a:pt x="10610" y="1120"/>
                    <a:pt x="10646" y="1106"/>
                    <a:pt x="10685" y="1106"/>
                  </a:cubicBezTo>
                  <a:cubicBezTo>
                    <a:pt x="10734" y="1106"/>
                    <a:pt x="10787" y="1129"/>
                    <a:pt x="10848" y="1156"/>
                  </a:cubicBezTo>
                  <a:cubicBezTo>
                    <a:pt x="10976" y="1228"/>
                    <a:pt x="11102" y="1253"/>
                    <a:pt x="11229" y="1253"/>
                  </a:cubicBezTo>
                  <a:cubicBezTo>
                    <a:pt x="11398" y="1253"/>
                    <a:pt x="11569" y="1208"/>
                    <a:pt x="11752" y="1168"/>
                  </a:cubicBezTo>
                  <a:cubicBezTo>
                    <a:pt x="11929" y="1129"/>
                    <a:pt x="16468" y="986"/>
                    <a:pt x="19737" y="986"/>
                  </a:cubicBezTo>
                  <a:cubicBezTo>
                    <a:pt x="21529" y="986"/>
                    <a:pt x="22938" y="1029"/>
                    <a:pt x="23040" y="1156"/>
                  </a:cubicBezTo>
                  <a:cubicBezTo>
                    <a:pt x="23147" y="1084"/>
                    <a:pt x="23257" y="1069"/>
                    <a:pt x="23368" y="1069"/>
                  </a:cubicBezTo>
                  <a:cubicBezTo>
                    <a:pt x="23448" y="1069"/>
                    <a:pt x="23529" y="1077"/>
                    <a:pt x="23609" y="1077"/>
                  </a:cubicBezTo>
                  <a:cubicBezTo>
                    <a:pt x="23642" y="1077"/>
                    <a:pt x="23674" y="1076"/>
                    <a:pt x="23706" y="1072"/>
                  </a:cubicBezTo>
                  <a:cubicBezTo>
                    <a:pt x="23776" y="1058"/>
                    <a:pt x="23834" y="1032"/>
                    <a:pt x="23894" y="1032"/>
                  </a:cubicBezTo>
                  <a:cubicBezTo>
                    <a:pt x="23936" y="1032"/>
                    <a:pt x="23979" y="1045"/>
                    <a:pt x="24028" y="1084"/>
                  </a:cubicBezTo>
                  <a:cubicBezTo>
                    <a:pt x="24083" y="1124"/>
                    <a:pt x="24148" y="1141"/>
                    <a:pt x="24212" y="1141"/>
                  </a:cubicBezTo>
                  <a:cubicBezTo>
                    <a:pt x="24300" y="1141"/>
                    <a:pt x="24384" y="1109"/>
                    <a:pt x="24433" y="1061"/>
                  </a:cubicBezTo>
                  <a:cubicBezTo>
                    <a:pt x="24481" y="1020"/>
                    <a:pt x="24521" y="1007"/>
                    <a:pt x="24557" y="1007"/>
                  </a:cubicBezTo>
                  <a:cubicBezTo>
                    <a:pt x="24620" y="1007"/>
                    <a:pt x="24668" y="1049"/>
                    <a:pt x="24718" y="1049"/>
                  </a:cubicBezTo>
                  <a:cubicBezTo>
                    <a:pt x="24722" y="1049"/>
                    <a:pt x="24726" y="1049"/>
                    <a:pt x="24730" y="1049"/>
                  </a:cubicBezTo>
                  <a:cubicBezTo>
                    <a:pt x="24872" y="1049"/>
                    <a:pt x="25037" y="1170"/>
                    <a:pt x="25182" y="1170"/>
                  </a:cubicBezTo>
                  <a:cubicBezTo>
                    <a:pt x="25268" y="1170"/>
                    <a:pt x="25347" y="1127"/>
                    <a:pt x="25409" y="989"/>
                  </a:cubicBezTo>
                  <a:cubicBezTo>
                    <a:pt x="25437" y="1015"/>
                    <a:pt x="25469" y="1024"/>
                    <a:pt x="25503" y="1024"/>
                  </a:cubicBezTo>
                  <a:cubicBezTo>
                    <a:pt x="25579" y="1024"/>
                    <a:pt x="25665" y="979"/>
                    <a:pt x="25746" y="979"/>
                  </a:cubicBezTo>
                  <a:cubicBezTo>
                    <a:pt x="25810" y="979"/>
                    <a:pt x="25870" y="1007"/>
                    <a:pt x="25921" y="1108"/>
                  </a:cubicBezTo>
                  <a:cubicBezTo>
                    <a:pt x="25937" y="1143"/>
                    <a:pt x="25948" y="1157"/>
                    <a:pt x="25957" y="1157"/>
                  </a:cubicBezTo>
                  <a:cubicBezTo>
                    <a:pt x="25989" y="1157"/>
                    <a:pt x="25993" y="994"/>
                    <a:pt x="26085" y="994"/>
                  </a:cubicBezTo>
                  <a:cubicBezTo>
                    <a:pt x="26103" y="994"/>
                    <a:pt x="26123" y="999"/>
                    <a:pt x="26147" y="1013"/>
                  </a:cubicBezTo>
                  <a:cubicBezTo>
                    <a:pt x="26208" y="1045"/>
                    <a:pt x="26273" y="1056"/>
                    <a:pt x="26340" y="1056"/>
                  </a:cubicBezTo>
                  <a:cubicBezTo>
                    <a:pt x="26505" y="1056"/>
                    <a:pt x="26683" y="987"/>
                    <a:pt x="26838" y="987"/>
                  </a:cubicBezTo>
                  <a:cubicBezTo>
                    <a:pt x="26854" y="987"/>
                    <a:pt x="26870" y="987"/>
                    <a:pt x="26885" y="989"/>
                  </a:cubicBezTo>
                  <a:cubicBezTo>
                    <a:pt x="26924" y="993"/>
                    <a:pt x="26964" y="995"/>
                    <a:pt x="27003" y="995"/>
                  </a:cubicBezTo>
                  <a:cubicBezTo>
                    <a:pt x="27153" y="995"/>
                    <a:pt x="27308" y="971"/>
                    <a:pt x="27461" y="971"/>
                  </a:cubicBezTo>
                  <a:cubicBezTo>
                    <a:pt x="27603" y="971"/>
                    <a:pt x="27742" y="992"/>
                    <a:pt x="27874" y="1072"/>
                  </a:cubicBezTo>
                  <a:cubicBezTo>
                    <a:pt x="27905" y="1094"/>
                    <a:pt x="27934" y="1103"/>
                    <a:pt x="27962" y="1103"/>
                  </a:cubicBezTo>
                  <a:cubicBezTo>
                    <a:pt x="28059" y="1103"/>
                    <a:pt x="28138" y="997"/>
                    <a:pt x="28243" y="997"/>
                  </a:cubicBezTo>
                  <a:cubicBezTo>
                    <a:pt x="28254" y="997"/>
                    <a:pt x="28266" y="998"/>
                    <a:pt x="28278" y="1001"/>
                  </a:cubicBezTo>
                  <a:cubicBezTo>
                    <a:pt x="28446" y="1032"/>
                    <a:pt x="28616" y="1039"/>
                    <a:pt x="28784" y="1039"/>
                  </a:cubicBezTo>
                  <a:cubicBezTo>
                    <a:pt x="28890" y="1039"/>
                    <a:pt x="28996" y="1036"/>
                    <a:pt x="29100" y="1036"/>
                  </a:cubicBezTo>
                  <a:cubicBezTo>
                    <a:pt x="29205" y="1036"/>
                    <a:pt x="29309" y="1039"/>
                    <a:pt x="29409" y="1049"/>
                  </a:cubicBezTo>
                  <a:cubicBezTo>
                    <a:pt x="29455" y="1053"/>
                    <a:pt x="29501" y="1055"/>
                    <a:pt x="29546" y="1055"/>
                  </a:cubicBezTo>
                  <a:cubicBezTo>
                    <a:pt x="29801" y="1055"/>
                    <a:pt x="30053" y="997"/>
                    <a:pt x="30266" y="997"/>
                  </a:cubicBezTo>
                  <a:cubicBezTo>
                    <a:pt x="30325" y="997"/>
                    <a:pt x="30381" y="1002"/>
                    <a:pt x="30433" y="1013"/>
                  </a:cubicBezTo>
                  <a:cubicBezTo>
                    <a:pt x="30518" y="1035"/>
                    <a:pt x="30600" y="1044"/>
                    <a:pt x="30680" y="1044"/>
                  </a:cubicBezTo>
                  <a:cubicBezTo>
                    <a:pt x="30919" y="1044"/>
                    <a:pt x="31139" y="969"/>
                    <a:pt x="31336" y="969"/>
                  </a:cubicBezTo>
                  <a:cubicBezTo>
                    <a:pt x="31390" y="969"/>
                    <a:pt x="31442" y="975"/>
                    <a:pt x="31493" y="989"/>
                  </a:cubicBezTo>
                  <a:cubicBezTo>
                    <a:pt x="31579" y="1015"/>
                    <a:pt x="31666" y="1024"/>
                    <a:pt x="31753" y="1024"/>
                  </a:cubicBezTo>
                  <a:cubicBezTo>
                    <a:pt x="31989" y="1024"/>
                    <a:pt x="32226" y="954"/>
                    <a:pt x="32453" y="954"/>
                  </a:cubicBezTo>
                  <a:cubicBezTo>
                    <a:pt x="32602" y="954"/>
                    <a:pt x="32747" y="984"/>
                    <a:pt x="32886" y="1084"/>
                  </a:cubicBezTo>
                  <a:cubicBezTo>
                    <a:pt x="33091" y="963"/>
                    <a:pt x="33320" y="931"/>
                    <a:pt x="33549" y="931"/>
                  </a:cubicBezTo>
                  <a:close/>
                  <a:moveTo>
                    <a:pt x="56971" y="12372"/>
                  </a:moveTo>
                  <a:cubicBezTo>
                    <a:pt x="57080" y="12372"/>
                    <a:pt x="57201" y="12571"/>
                    <a:pt x="57357" y="12571"/>
                  </a:cubicBezTo>
                  <a:cubicBezTo>
                    <a:pt x="57375" y="12571"/>
                    <a:pt x="57394" y="12568"/>
                    <a:pt x="57413" y="12562"/>
                  </a:cubicBezTo>
                  <a:cubicBezTo>
                    <a:pt x="57414" y="12562"/>
                    <a:pt x="57416" y="12561"/>
                    <a:pt x="57417" y="12561"/>
                  </a:cubicBezTo>
                  <a:cubicBezTo>
                    <a:pt x="57493" y="12561"/>
                    <a:pt x="57721" y="13147"/>
                    <a:pt x="57651" y="13205"/>
                  </a:cubicBezTo>
                  <a:cubicBezTo>
                    <a:pt x="57496" y="13336"/>
                    <a:pt x="57603" y="13467"/>
                    <a:pt x="57639" y="13574"/>
                  </a:cubicBezTo>
                  <a:cubicBezTo>
                    <a:pt x="57699" y="13836"/>
                    <a:pt x="57544" y="14134"/>
                    <a:pt x="57830" y="14348"/>
                  </a:cubicBezTo>
                  <a:cubicBezTo>
                    <a:pt x="57853" y="14360"/>
                    <a:pt x="57853" y="14419"/>
                    <a:pt x="57830" y="14455"/>
                  </a:cubicBezTo>
                  <a:cubicBezTo>
                    <a:pt x="57675" y="14753"/>
                    <a:pt x="57770" y="15062"/>
                    <a:pt x="57794" y="15372"/>
                  </a:cubicBezTo>
                  <a:cubicBezTo>
                    <a:pt x="57830" y="15777"/>
                    <a:pt x="57913" y="16193"/>
                    <a:pt x="57842" y="16610"/>
                  </a:cubicBezTo>
                  <a:cubicBezTo>
                    <a:pt x="57806" y="16848"/>
                    <a:pt x="58020" y="16979"/>
                    <a:pt x="58199" y="17110"/>
                  </a:cubicBezTo>
                  <a:cubicBezTo>
                    <a:pt x="58170" y="17154"/>
                    <a:pt x="58128" y="17166"/>
                    <a:pt x="58087" y="17166"/>
                  </a:cubicBezTo>
                  <a:cubicBezTo>
                    <a:pt x="58032" y="17166"/>
                    <a:pt x="57977" y="17145"/>
                    <a:pt x="57951" y="17145"/>
                  </a:cubicBezTo>
                  <a:cubicBezTo>
                    <a:pt x="57932" y="17145"/>
                    <a:pt x="57928" y="17156"/>
                    <a:pt x="57949" y="17193"/>
                  </a:cubicBezTo>
                  <a:cubicBezTo>
                    <a:pt x="58092" y="17432"/>
                    <a:pt x="57877" y="17694"/>
                    <a:pt x="58032" y="17836"/>
                  </a:cubicBezTo>
                  <a:cubicBezTo>
                    <a:pt x="58520" y="18336"/>
                    <a:pt x="57996" y="18884"/>
                    <a:pt x="58151" y="19408"/>
                  </a:cubicBezTo>
                  <a:cubicBezTo>
                    <a:pt x="58294" y="19920"/>
                    <a:pt x="58282" y="20480"/>
                    <a:pt x="58234" y="21015"/>
                  </a:cubicBezTo>
                  <a:cubicBezTo>
                    <a:pt x="58199" y="21492"/>
                    <a:pt x="58199" y="21980"/>
                    <a:pt x="58318" y="22397"/>
                  </a:cubicBezTo>
                  <a:cubicBezTo>
                    <a:pt x="58484" y="22944"/>
                    <a:pt x="58092" y="23492"/>
                    <a:pt x="58484" y="23992"/>
                  </a:cubicBezTo>
                  <a:cubicBezTo>
                    <a:pt x="58092" y="24290"/>
                    <a:pt x="58318" y="24671"/>
                    <a:pt x="58365" y="25016"/>
                  </a:cubicBezTo>
                  <a:cubicBezTo>
                    <a:pt x="58449" y="25575"/>
                    <a:pt x="58258" y="26159"/>
                    <a:pt x="58544" y="26695"/>
                  </a:cubicBezTo>
                  <a:cubicBezTo>
                    <a:pt x="58234" y="26909"/>
                    <a:pt x="58413" y="27195"/>
                    <a:pt x="58401" y="27457"/>
                  </a:cubicBezTo>
                  <a:cubicBezTo>
                    <a:pt x="58377" y="28207"/>
                    <a:pt x="58342" y="28957"/>
                    <a:pt x="58401" y="29707"/>
                  </a:cubicBezTo>
                  <a:cubicBezTo>
                    <a:pt x="58425" y="30064"/>
                    <a:pt x="58365" y="30421"/>
                    <a:pt x="58401" y="30778"/>
                  </a:cubicBezTo>
                  <a:cubicBezTo>
                    <a:pt x="58437" y="31100"/>
                    <a:pt x="58604" y="31493"/>
                    <a:pt x="58496" y="31743"/>
                  </a:cubicBezTo>
                  <a:cubicBezTo>
                    <a:pt x="58294" y="32172"/>
                    <a:pt x="58461" y="32564"/>
                    <a:pt x="58449" y="32969"/>
                  </a:cubicBezTo>
                  <a:cubicBezTo>
                    <a:pt x="58437" y="33779"/>
                    <a:pt x="58437" y="34588"/>
                    <a:pt x="58437" y="35398"/>
                  </a:cubicBezTo>
                  <a:cubicBezTo>
                    <a:pt x="58437" y="36029"/>
                    <a:pt x="58508" y="36672"/>
                    <a:pt x="58425" y="37279"/>
                  </a:cubicBezTo>
                  <a:cubicBezTo>
                    <a:pt x="58330" y="37886"/>
                    <a:pt x="58389" y="38470"/>
                    <a:pt x="58389" y="39065"/>
                  </a:cubicBezTo>
                  <a:cubicBezTo>
                    <a:pt x="58377" y="39637"/>
                    <a:pt x="58318" y="40196"/>
                    <a:pt x="58342" y="40768"/>
                  </a:cubicBezTo>
                  <a:cubicBezTo>
                    <a:pt x="58354" y="41280"/>
                    <a:pt x="58461" y="41804"/>
                    <a:pt x="58282" y="42304"/>
                  </a:cubicBezTo>
                  <a:cubicBezTo>
                    <a:pt x="57984" y="43161"/>
                    <a:pt x="58318" y="43994"/>
                    <a:pt x="58318" y="44828"/>
                  </a:cubicBezTo>
                  <a:cubicBezTo>
                    <a:pt x="58318" y="45780"/>
                    <a:pt x="58330" y="46733"/>
                    <a:pt x="58199" y="47685"/>
                  </a:cubicBezTo>
                  <a:cubicBezTo>
                    <a:pt x="58103" y="48388"/>
                    <a:pt x="58032" y="49102"/>
                    <a:pt x="57949" y="49793"/>
                  </a:cubicBezTo>
                  <a:cubicBezTo>
                    <a:pt x="57794" y="50900"/>
                    <a:pt x="57544" y="52019"/>
                    <a:pt x="56841" y="52995"/>
                  </a:cubicBezTo>
                  <a:cubicBezTo>
                    <a:pt x="56449" y="53519"/>
                    <a:pt x="55960" y="53972"/>
                    <a:pt x="55425" y="54341"/>
                  </a:cubicBezTo>
                  <a:cubicBezTo>
                    <a:pt x="55175" y="54508"/>
                    <a:pt x="54758" y="54579"/>
                    <a:pt x="54413" y="54674"/>
                  </a:cubicBezTo>
                  <a:cubicBezTo>
                    <a:pt x="53710" y="54889"/>
                    <a:pt x="52984" y="54793"/>
                    <a:pt x="52258" y="54841"/>
                  </a:cubicBezTo>
                  <a:cubicBezTo>
                    <a:pt x="51234" y="54924"/>
                    <a:pt x="50186" y="54877"/>
                    <a:pt x="49150" y="54984"/>
                  </a:cubicBezTo>
                  <a:cubicBezTo>
                    <a:pt x="48638" y="55043"/>
                    <a:pt x="48126" y="55151"/>
                    <a:pt x="47614" y="55198"/>
                  </a:cubicBezTo>
                  <a:cubicBezTo>
                    <a:pt x="46781" y="55270"/>
                    <a:pt x="35529" y="55270"/>
                    <a:pt x="34696" y="55341"/>
                  </a:cubicBezTo>
                  <a:cubicBezTo>
                    <a:pt x="34422" y="55359"/>
                    <a:pt x="34126" y="55385"/>
                    <a:pt x="33853" y="55385"/>
                  </a:cubicBezTo>
                  <a:cubicBezTo>
                    <a:pt x="33770" y="55385"/>
                    <a:pt x="33690" y="55382"/>
                    <a:pt x="33612" y="55377"/>
                  </a:cubicBezTo>
                  <a:cubicBezTo>
                    <a:pt x="33569" y="55375"/>
                    <a:pt x="33526" y="55374"/>
                    <a:pt x="33482" y="55374"/>
                  </a:cubicBezTo>
                  <a:cubicBezTo>
                    <a:pt x="33173" y="55374"/>
                    <a:pt x="32868" y="55424"/>
                    <a:pt x="32569" y="55424"/>
                  </a:cubicBezTo>
                  <a:cubicBezTo>
                    <a:pt x="32464" y="55424"/>
                    <a:pt x="32359" y="55417"/>
                    <a:pt x="32255" y="55401"/>
                  </a:cubicBezTo>
                  <a:cubicBezTo>
                    <a:pt x="32121" y="55381"/>
                    <a:pt x="31987" y="55373"/>
                    <a:pt x="31854" y="55373"/>
                  </a:cubicBezTo>
                  <a:cubicBezTo>
                    <a:pt x="31502" y="55373"/>
                    <a:pt x="31155" y="55429"/>
                    <a:pt x="30826" y="55472"/>
                  </a:cubicBezTo>
                  <a:cubicBezTo>
                    <a:pt x="29993" y="55591"/>
                    <a:pt x="29171" y="55579"/>
                    <a:pt x="28338" y="55674"/>
                  </a:cubicBezTo>
                  <a:cubicBezTo>
                    <a:pt x="28047" y="55705"/>
                    <a:pt x="27755" y="55715"/>
                    <a:pt x="27462" y="55715"/>
                  </a:cubicBezTo>
                  <a:cubicBezTo>
                    <a:pt x="26993" y="55715"/>
                    <a:pt x="26523" y="55691"/>
                    <a:pt x="26052" y="55691"/>
                  </a:cubicBezTo>
                  <a:cubicBezTo>
                    <a:pt x="25913" y="55691"/>
                    <a:pt x="25774" y="55693"/>
                    <a:pt x="25635" y="55698"/>
                  </a:cubicBezTo>
                  <a:cubicBezTo>
                    <a:pt x="25582" y="55701"/>
                    <a:pt x="25528" y="55702"/>
                    <a:pt x="25474" y="55702"/>
                  </a:cubicBezTo>
                  <a:cubicBezTo>
                    <a:pt x="25033" y="55702"/>
                    <a:pt x="24569" y="55623"/>
                    <a:pt x="24123" y="55591"/>
                  </a:cubicBezTo>
                  <a:cubicBezTo>
                    <a:pt x="23492" y="55543"/>
                    <a:pt x="12443" y="55424"/>
                    <a:pt x="11788" y="55424"/>
                  </a:cubicBezTo>
                  <a:cubicBezTo>
                    <a:pt x="11407" y="55412"/>
                    <a:pt x="11002" y="55305"/>
                    <a:pt x="10598" y="55258"/>
                  </a:cubicBezTo>
                  <a:cubicBezTo>
                    <a:pt x="9431" y="55091"/>
                    <a:pt x="8252" y="55055"/>
                    <a:pt x="7073" y="55043"/>
                  </a:cubicBezTo>
                  <a:cubicBezTo>
                    <a:pt x="6347" y="55031"/>
                    <a:pt x="5680" y="54889"/>
                    <a:pt x="5109" y="54496"/>
                  </a:cubicBezTo>
                  <a:cubicBezTo>
                    <a:pt x="4752" y="54246"/>
                    <a:pt x="4323" y="54091"/>
                    <a:pt x="3942" y="53900"/>
                  </a:cubicBezTo>
                  <a:cubicBezTo>
                    <a:pt x="3561" y="53698"/>
                    <a:pt x="3394" y="53388"/>
                    <a:pt x="3144" y="53138"/>
                  </a:cubicBezTo>
                  <a:cubicBezTo>
                    <a:pt x="3001" y="52995"/>
                    <a:pt x="3085" y="52686"/>
                    <a:pt x="2763" y="52626"/>
                  </a:cubicBezTo>
                  <a:cubicBezTo>
                    <a:pt x="2954" y="52257"/>
                    <a:pt x="2501" y="51960"/>
                    <a:pt x="2608" y="51638"/>
                  </a:cubicBezTo>
                  <a:cubicBezTo>
                    <a:pt x="2680" y="51436"/>
                    <a:pt x="2489" y="51424"/>
                    <a:pt x="2477" y="51364"/>
                  </a:cubicBezTo>
                  <a:cubicBezTo>
                    <a:pt x="2466" y="50924"/>
                    <a:pt x="2335" y="50531"/>
                    <a:pt x="2156" y="50114"/>
                  </a:cubicBezTo>
                  <a:cubicBezTo>
                    <a:pt x="2037" y="49840"/>
                    <a:pt x="2049" y="49424"/>
                    <a:pt x="2025" y="49078"/>
                  </a:cubicBezTo>
                  <a:cubicBezTo>
                    <a:pt x="2001" y="48840"/>
                    <a:pt x="2001" y="48602"/>
                    <a:pt x="1739" y="48447"/>
                  </a:cubicBezTo>
                  <a:cubicBezTo>
                    <a:pt x="1715" y="48424"/>
                    <a:pt x="1692" y="48304"/>
                    <a:pt x="1715" y="48304"/>
                  </a:cubicBezTo>
                  <a:cubicBezTo>
                    <a:pt x="2013" y="48126"/>
                    <a:pt x="1585" y="47792"/>
                    <a:pt x="1894" y="47638"/>
                  </a:cubicBezTo>
                  <a:cubicBezTo>
                    <a:pt x="1608" y="47197"/>
                    <a:pt x="1846" y="46685"/>
                    <a:pt x="1608" y="46221"/>
                  </a:cubicBezTo>
                  <a:cubicBezTo>
                    <a:pt x="1454" y="45935"/>
                    <a:pt x="1739" y="45578"/>
                    <a:pt x="1596" y="45233"/>
                  </a:cubicBezTo>
                  <a:cubicBezTo>
                    <a:pt x="1525" y="45042"/>
                    <a:pt x="1549" y="44828"/>
                    <a:pt x="1525" y="44625"/>
                  </a:cubicBezTo>
                  <a:cubicBezTo>
                    <a:pt x="1525" y="44590"/>
                    <a:pt x="1525" y="44542"/>
                    <a:pt x="1537" y="44506"/>
                  </a:cubicBezTo>
                  <a:cubicBezTo>
                    <a:pt x="1751" y="43935"/>
                    <a:pt x="1489" y="43351"/>
                    <a:pt x="1596" y="42780"/>
                  </a:cubicBezTo>
                  <a:cubicBezTo>
                    <a:pt x="1739" y="41982"/>
                    <a:pt x="1418" y="41208"/>
                    <a:pt x="1620" y="40399"/>
                  </a:cubicBezTo>
                  <a:cubicBezTo>
                    <a:pt x="1704" y="40089"/>
                    <a:pt x="1692" y="39684"/>
                    <a:pt x="1489" y="39351"/>
                  </a:cubicBezTo>
                  <a:cubicBezTo>
                    <a:pt x="1442" y="39268"/>
                    <a:pt x="1513" y="39244"/>
                    <a:pt x="1573" y="39196"/>
                  </a:cubicBezTo>
                  <a:cubicBezTo>
                    <a:pt x="1632" y="39149"/>
                    <a:pt x="1715" y="39065"/>
                    <a:pt x="1644" y="38994"/>
                  </a:cubicBezTo>
                  <a:cubicBezTo>
                    <a:pt x="1239" y="38518"/>
                    <a:pt x="1751" y="38017"/>
                    <a:pt x="1596" y="37529"/>
                  </a:cubicBezTo>
                  <a:cubicBezTo>
                    <a:pt x="1525" y="37291"/>
                    <a:pt x="1608" y="37017"/>
                    <a:pt x="1465" y="36791"/>
                  </a:cubicBezTo>
                  <a:cubicBezTo>
                    <a:pt x="1454" y="36767"/>
                    <a:pt x="1430" y="36720"/>
                    <a:pt x="1430" y="36720"/>
                  </a:cubicBezTo>
                  <a:cubicBezTo>
                    <a:pt x="1823" y="36303"/>
                    <a:pt x="1382" y="35815"/>
                    <a:pt x="1596" y="35362"/>
                  </a:cubicBezTo>
                  <a:cubicBezTo>
                    <a:pt x="1656" y="35231"/>
                    <a:pt x="1632" y="34910"/>
                    <a:pt x="1525" y="34672"/>
                  </a:cubicBezTo>
                  <a:cubicBezTo>
                    <a:pt x="1465" y="34541"/>
                    <a:pt x="1489" y="34327"/>
                    <a:pt x="1513" y="34196"/>
                  </a:cubicBezTo>
                  <a:cubicBezTo>
                    <a:pt x="1620" y="33803"/>
                    <a:pt x="1489" y="33434"/>
                    <a:pt x="1406" y="33064"/>
                  </a:cubicBezTo>
                  <a:cubicBezTo>
                    <a:pt x="1394" y="32981"/>
                    <a:pt x="1394" y="32910"/>
                    <a:pt x="1501" y="32874"/>
                  </a:cubicBezTo>
                  <a:cubicBezTo>
                    <a:pt x="1549" y="32862"/>
                    <a:pt x="1608" y="32767"/>
                    <a:pt x="1608" y="32767"/>
                  </a:cubicBezTo>
                  <a:cubicBezTo>
                    <a:pt x="1168" y="32350"/>
                    <a:pt x="1751" y="31838"/>
                    <a:pt x="1454" y="31410"/>
                  </a:cubicBezTo>
                  <a:cubicBezTo>
                    <a:pt x="1358" y="31267"/>
                    <a:pt x="1370" y="31040"/>
                    <a:pt x="1406" y="30874"/>
                  </a:cubicBezTo>
                  <a:cubicBezTo>
                    <a:pt x="1489" y="30481"/>
                    <a:pt x="1489" y="30136"/>
                    <a:pt x="1358" y="29731"/>
                  </a:cubicBezTo>
                  <a:cubicBezTo>
                    <a:pt x="1275" y="29457"/>
                    <a:pt x="1465" y="29100"/>
                    <a:pt x="1204" y="28802"/>
                  </a:cubicBezTo>
                  <a:cubicBezTo>
                    <a:pt x="1073" y="28659"/>
                    <a:pt x="1358" y="28564"/>
                    <a:pt x="1346" y="28338"/>
                  </a:cubicBezTo>
                  <a:cubicBezTo>
                    <a:pt x="1323" y="27897"/>
                    <a:pt x="1144" y="27421"/>
                    <a:pt x="1358" y="26968"/>
                  </a:cubicBezTo>
                  <a:cubicBezTo>
                    <a:pt x="953" y="26826"/>
                    <a:pt x="1573" y="26397"/>
                    <a:pt x="1132" y="26254"/>
                  </a:cubicBezTo>
                  <a:cubicBezTo>
                    <a:pt x="1120" y="26254"/>
                    <a:pt x="1227" y="26040"/>
                    <a:pt x="1227" y="25933"/>
                  </a:cubicBezTo>
                  <a:cubicBezTo>
                    <a:pt x="1215" y="25647"/>
                    <a:pt x="1227" y="25361"/>
                    <a:pt x="1132" y="25099"/>
                  </a:cubicBezTo>
                  <a:cubicBezTo>
                    <a:pt x="942" y="24587"/>
                    <a:pt x="1227" y="24111"/>
                    <a:pt x="1168" y="23611"/>
                  </a:cubicBezTo>
                  <a:cubicBezTo>
                    <a:pt x="1144" y="23397"/>
                    <a:pt x="1025" y="23194"/>
                    <a:pt x="1263" y="23004"/>
                  </a:cubicBezTo>
                  <a:cubicBezTo>
                    <a:pt x="977" y="22825"/>
                    <a:pt x="1204" y="22575"/>
                    <a:pt x="1156" y="22361"/>
                  </a:cubicBezTo>
                  <a:cubicBezTo>
                    <a:pt x="1108" y="22194"/>
                    <a:pt x="989" y="22016"/>
                    <a:pt x="1227" y="21861"/>
                  </a:cubicBezTo>
                  <a:cubicBezTo>
                    <a:pt x="1251" y="21837"/>
                    <a:pt x="1180" y="21539"/>
                    <a:pt x="1168" y="21373"/>
                  </a:cubicBezTo>
                  <a:cubicBezTo>
                    <a:pt x="1108" y="20884"/>
                    <a:pt x="1537" y="20384"/>
                    <a:pt x="1168" y="19884"/>
                  </a:cubicBezTo>
                  <a:cubicBezTo>
                    <a:pt x="1144" y="19860"/>
                    <a:pt x="1132" y="19610"/>
                    <a:pt x="1108" y="19468"/>
                  </a:cubicBezTo>
                  <a:cubicBezTo>
                    <a:pt x="1096" y="19384"/>
                    <a:pt x="1061" y="19301"/>
                    <a:pt x="1215" y="19301"/>
                  </a:cubicBezTo>
                  <a:cubicBezTo>
                    <a:pt x="1221" y="19302"/>
                    <a:pt x="1226" y="19302"/>
                    <a:pt x="1232" y="19302"/>
                  </a:cubicBezTo>
                  <a:cubicBezTo>
                    <a:pt x="1308" y="19302"/>
                    <a:pt x="1369" y="19226"/>
                    <a:pt x="1346" y="19182"/>
                  </a:cubicBezTo>
                  <a:cubicBezTo>
                    <a:pt x="1168" y="18741"/>
                    <a:pt x="1287" y="18313"/>
                    <a:pt x="1394" y="17884"/>
                  </a:cubicBezTo>
                  <a:cubicBezTo>
                    <a:pt x="1418" y="17801"/>
                    <a:pt x="1323" y="17682"/>
                    <a:pt x="1334" y="17670"/>
                  </a:cubicBezTo>
                  <a:cubicBezTo>
                    <a:pt x="1444" y="17582"/>
                    <a:pt x="1016" y="17331"/>
                    <a:pt x="1354" y="17331"/>
                  </a:cubicBezTo>
                  <a:cubicBezTo>
                    <a:pt x="1382" y="17331"/>
                    <a:pt x="1415" y="17333"/>
                    <a:pt x="1454" y="17336"/>
                  </a:cubicBezTo>
                  <a:cubicBezTo>
                    <a:pt x="1454" y="17229"/>
                    <a:pt x="1477" y="17122"/>
                    <a:pt x="1465" y="17015"/>
                  </a:cubicBezTo>
                  <a:cubicBezTo>
                    <a:pt x="1406" y="16372"/>
                    <a:pt x="1334" y="15741"/>
                    <a:pt x="1513" y="15098"/>
                  </a:cubicBezTo>
                  <a:cubicBezTo>
                    <a:pt x="1608" y="14765"/>
                    <a:pt x="1406" y="14372"/>
                    <a:pt x="1477" y="14038"/>
                  </a:cubicBezTo>
                  <a:cubicBezTo>
                    <a:pt x="1525" y="13824"/>
                    <a:pt x="1418" y="13669"/>
                    <a:pt x="1418" y="13503"/>
                  </a:cubicBezTo>
                  <a:cubicBezTo>
                    <a:pt x="1428" y="13294"/>
                    <a:pt x="1593" y="13186"/>
                    <a:pt x="1762" y="13186"/>
                  </a:cubicBezTo>
                  <a:cubicBezTo>
                    <a:pt x="1786" y="13186"/>
                    <a:pt x="1811" y="13189"/>
                    <a:pt x="1835" y="13193"/>
                  </a:cubicBezTo>
                  <a:cubicBezTo>
                    <a:pt x="1903" y="13204"/>
                    <a:pt x="1968" y="13209"/>
                    <a:pt x="2032" y="13209"/>
                  </a:cubicBezTo>
                  <a:cubicBezTo>
                    <a:pt x="2247" y="13209"/>
                    <a:pt x="2442" y="13156"/>
                    <a:pt x="2644" y="13110"/>
                  </a:cubicBezTo>
                  <a:cubicBezTo>
                    <a:pt x="2685" y="13102"/>
                    <a:pt x="2725" y="13099"/>
                    <a:pt x="2765" y="13099"/>
                  </a:cubicBezTo>
                  <a:cubicBezTo>
                    <a:pt x="2956" y="13099"/>
                    <a:pt x="3135" y="13172"/>
                    <a:pt x="3338" y="13172"/>
                  </a:cubicBezTo>
                  <a:cubicBezTo>
                    <a:pt x="3360" y="13172"/>
                    <a:pt x="3383" y="13171"/>
                    <a:pt x="3406" y="13169"/>
                  </a:cubicBezTo>
                  <a:cubicBezTo>
                    <a:pt x="3567" y="13150"/>
                    <a:pt x="3728" y="13142"/>
                    <a:pt x="3888" y="13142"/>
                  </a:cubicBezTo>
                  <a:cubicBezTo>
                    <a:pt x="4323" y="13142"/>
                    <a:pt x="4758" y="13200"/>
                    <a:pt x="5192" y="13253"/>
                  </a:cubicBezTo>
                  <a:cubicBezTo>
                    <a:pt x="5600" y="13304"/>
                    <a:pt x="6009" y="13327"/>
                    <a:pt x="6419" y="13327"/>
                  </a:cubicBezTo>
                  <a:cubicBezTo>
                    <a:pt x="6774" y="13327"/>
                    <a:pt x="7131" y="13309"/>
                    <a:pt x="7490" y="13276"/>
                  </a:cubicBezTo>
                  <a:cubicBezTo>
                    <a:pt x="7788" y="13241"/>
                    <a:pt x="8085" y="13324"/>
                    <a:pt x="8347" y="13122"/>
                  </a:cubicBezTo>
                  <a:cubicBezTo>
                    <a:pt x="8454" y="13229"/>
                    <a:pt x="8573" y="13260"/>
                    <a:pt x="8694" y="13260"/>
                  </a:cubicBezTo>
                  <a:cubicBezTo>
                    <a:pt x="8871" y="13260"/>
                    <a:pt x="9054" y="13194"/>
                    <a:pt x="9222" y="13194"/>
                  </a:cubicBezTo>
                  <a:cubicBezTo>
                    <a:pt x="9273" y="13194"/>
                    <a:pt x="9323" y="13200"/>
                    <a:pt x="9371" y="13217"/>
                  </a:cubicBezTo>
                  <a:cubicBezTo>
                    <a:pt x="9546" y="13283"/>
                    <a:pt x="9718" y="13300"/>
                    <a:pt x="9889" y="13300"/>
                  </a:cubicBezTo>
                  <a:cubicBezTo>
                    <a:pt x="10083" y="13300"/>
                    <a:pt x="10275" y="13278"/>
                    <a:pt x="10466" y="13278"/>
                  </a:cubicBezTo>
                  <a:cubicBezTo>
                    <a:pt x="10534" y="13278"/>
                    <a:pt x="10601" y="13281"/>
                    <a:pt x="10669" y="13288"/>
                  </a:cubicBezTo>
                  <a:cubicBezTo>
                    <a:pt x="10854" y="13313"/>
                    <a:pt x="11041" y="13317"/>
                    <a:pt x="11227" y="13317"/>
                  </a:cubicBezTo>
                  <a:cubicBezTo>
                    <a:pt x="11335" y="13317"/>
                    <a:pt x="11442" y="13316"/>
                    <a:pt x="11548" y="13316"/>
                  </a:cubicBezTo>
                  <a:cubicBezTo>
                    <a:pt x="11710" y="13316"/>
                    <a:pt x="11869" y="13319"/>
                    <a:pt x="12026" y="13336"/>
                  </a:cubicBezTo>
                  <a:cubicBezTo>
                    <a:pt x="12099" y="13346"/>
                    <a:pt x="12598" y="13349"/>
                    <a:pt x="13350" y="13349"/>
                  </a:cubicBezTo>
                  <a:cubicBezTo>
                    <a:pt x="16090" y="13349"/>
                    <a:pt x="22195" y="13299"/>
                    <a:pt x="23311" y="13299"/>
                  </a:cubicBezTo>
                  <a:cubicBezTo>
                    <a:pt x="23402" y="13299"/>
                    <a:pt x="23459" y="13299"/>
                    <a:pt x="23480" y="13300"/>
                  </a:cubicBezTo>
                  <a:cubicBezTo>
                    <a:pt x="24468" y="13300"/>
                    <a:pt x="25457" y="13217"/>
                    <a:pt x="26445" y="13157"/>
                  </a:cubicBezTo>
                  <a:cubicBezTo>
                    <a:pt x="26933" y="13122"/>
                    <a:pt x="27433" y="13062"/>
                    <a:pt x="27921" y="13026"/>
                  </a:cubicBezTo>
                  <a:cubicBezTo>
                    <a:pt x="27935" y="13025"/>
                    <a:pt x="27949" y="13025"/>
                    <a:pt x="27962" y="13025"/>
                  </a:cubicBezTo>
                  <a:cubicBezTo>
                    <a:pt x="28112" y="13025"/>
                    <a:pt x="28256" y="13075"/>
                    <a:pt x="28422" y="13075"/>
                  </a:cubicBezTo>
                  <a:cubicBezTo>
                    <a:pt x="28438" y="13075"/>
                    <a:pt x="28453" y="13075"/>
                    <a:pt x="28469" y="13074"/>
                  </a:cubicBezTo>
                  <a:cubicBezTo>
                    <a:pt x="28826" y="13050"/>
                    <a:pt x="29195" y="12979"/>
                    <a:pt x="29552" y="12979"/>
                  </a:cubicBezTo>
                  <a:cubicBezTo>
                    <a:pt x="29790" y="12979"/>
                    <a:pt x="30005" y="13062"/>
                    <a:pt x="30279" y="13062"/>
                  </a:cubicBezTo>
                  <a:cubicBezTo>
                    <a:pt x="30339" y="13059"/>
                    <a:pt x="30399" y="13058"/>
                    <a:pt x="30460" y="13058"/>
                  </a:cubicBezTo>
                  <a:cubicBezTo>
                    <a:pt x="30699" y="13058"/>
                    <a:pt x="30943" y="13076"/>
                    <a:pt x="31185" y="13076"/>
                  </a:cubicBezTo>
                  <a:cubicBezTo>
                    <a:pt x="31393" y="13076"/>
                    <a:pt x="31600" y="13063"/>
                    <a:pt x="31803" y="13014"/>
                  </a:cubicBezTo>
                  <a:cubicBezTo>
                    <a:pt x="31828" y="13009"/>
                    <a:pt x="31852" y="13007"/>
                    <a:pt x="31875" y="13007"/>
                  </a:cubicBezTo>
                  <a:cubicBezTo>
                    <a:pt x="32003" y="13007"/>
                    <a:pt x="32098" y="13079"/>
                    <a:pt x="32219" y="13110"/>
                  </a:cubicBezTo>
                  <a:cubicBezTo>
                    <a:pt x="32240" y="13113"/>
                    <a:pt x="32255" y="13117"/>
                    <a:pt x="32266" y="13117"/>
                  </a:cubicBezTo>
                  <a:cubicBezTo>
                    <a:pt x="32294" y="13117"/>
                    <a:pt x="32301" y="13096"/>
                    <a:pt x="32326" y="13002"/>
                  </a:cubicBezTo>
                  <a:cubicBezTo>
                    <a:pt x="32340" y="12953"/>
                    <a:pt x="32371" y="12937"/>
                    <a:pt x="32401" y="12937"/>
                  </a:cubicBezTo>
                  <a:cubicBezTo>
                    <a:pt x="32422" y="12937"/>
                    <a:pt x="32443" y="12945"/>
                    <a:pt x="32457" y="12955"/>
                  </a:cubicBezTo>
                  <a:cubicBezTo>
                    <a:pt x="32592" y="13022"/>
                    <a:pt x="32728" y="13042"/>
                    <a:pt x="32864" y="13042"/>
                  </a:cubicBezTo>
                  <a:cubicBezTo>
                    <a:pt x="33057" y="13042"/>
                    <a:pt x="33250" y="13002"/>
                    <a:pt x="33437" y="13002"/>
                  </a:cubicBezTo>
                  <a:cubicBezTo>
                    <a:pt x="33492" y="13002"/>
                    <a:pt x="33547" y="13006"/>
                    <a:pt x="33600" y="13014"/>
                  </a:cubicBezTo>
                  <a:cubicBezTo>
                    <a:pt x="33714" y="13026"/>
                    <a:pt x="33821" y="13029"/>
                    <a:pt x="33925" y="13029"/>
                  </a:cubicBezTo>
                  <a:cubicBezTo>
                    <a:pt x="34029" y="13029"/>
                    <a:pt x="34130" y="13026"/>
                    <a:pt x="34231" y="13026"/>
                  </a:cubicBezTo>
                  <a:cubicBezTo>
                    <a:pt x="34248" y="13027"/>
                    <a:pt x="34264" y="13027"/>
                    <a:pt x="34280" y="13027"/>
                  </a:cubicBezTo>
                  <a:cubicBezTo>
                    <a:pt x="34531" y="13027"/>
                    <a:pt x="34793" y="12962"/>
                    <a:pt x="35008" y="12962"/>
                  </a:cubicBezTo>
                  <a:cubicBezTo>
                    <a:pt x="35067" y="12962"/>
                    <a:pt x="35122" y="12967"/>
                    <a:pt x="35172" y="12979"/>
                  </a:cubicBezTo>
                  <a:cubicBezTo>
                    <a:pt x="35278" y="13003"/>
                    <a:pt x="35898" y="13011"/>
                    <a:pt x="36803" y="13011"/>
                  </a:cubicBezTo>
                  <a:cubicBezTo>
                    <a:pt x="39058" y="13011"/>
                    <a:pt x="43079" y="12958"/>
                    <a:pt x="45323" y="12958"/>
                  </a:cubicBezTo>
                  <a:cubicBezTo>
                    <a:pt x="46223" y="12958"/>
                    <a:pt x="46837" y="12967"/>
                    <a:pt x="46935" y="12991"/>
                  </a:cubicBezTo>
                  <a:cubicBezTo>
                    <a:pt x="46999" y="13004"/>
                    <a:pt x="47053" y="13013"/>
                    <a:pt x="47105" y="13013"/>
                  </a:cubicBezTo>
                  <a:cubicBezTo>
                    <a:pt x="47190" y="13013"/>
                    <a:pt x="47268" y="12990"/>
                    <a:pt x="47364" y="12931"/>
                  </a:cubicBezTo>
                  <a:cubicBezTo>
                    <a:pt x="47416" y="12903"/>
                    <a:pt x="47468" y="12892"/>
                    <a:pt x="47520" y="12892"/>
                  </a:cubicBezTo>
                  <a:cubicBezTo>
                    <a:pt x="47702" y="12892"/>
                    <a:pt x="47888" y="13026"/>
                    <a:pt x="48089" y="13026"/>
                  </a:cubicBezTo>
                  <a:cubicBezTo>
                    <a:pt x="48120" y="13026"/>
                    <a:pt x="48153" y="13022"/>
                    <a:pt x="48186" y="13014"/>
                  </a:cubicBezTo>
                  <a:cubicBezTo>
                    <a:pt x="48257" y="12994"/>
                    <a:pt x="48329" y="12987"/>
                    <a:pt x="48402" y="12987"/>
                  </a:cubicBezTo>
                  <a:cubicBezTo>
                    <a:pt x="48581" y="12987"/>
                    <a:pt x="48763" y="13031"/>
                    <a:pt x="48946" y="13031"/>
                  </a:cubicBezTo>
                  <a:cubicBezTo>
                    <a:pt x="49034" y="13031"/>
                    <a:pt x="49122" y="13021"/>
                    <a:pt x="49210" y="12991"/>
                  </a:cubicBezTo>
                  <a:cubicBezTo>
                    <a:pt x="49343" y="12942"/>
                    <a:pt x="49478" y="12928"/>
                    <a:pt x="49615" y="12928"/>
                  </a:cubicBezTo>
                  <a:cubicBezTo>
                    <a:pt x="49833" y="12928"/>
                    <a:pt x="50055" y="12965"/>
                    <a:pt x="50278" y="12965"/>
                  </a:cubicBezTo>
                  <a:cubicBezTo>
                    <a:pt x="50366" y="12965"/>
                    <a:pt x="50455" y="12959"/>
                    <a:pt x="50543" y="12943"/>
                  </a:cubicBezTo>
                  <a:cubicBezTo>
                    <a:pt x="50785" y="12900"/>
                    <a:pt x="51032" y="12894"/>
                    <a:pt x="51281" y="12894"/>
                  </a:cubicBezTo>
                  <a:cubicBezTo>
                    <a:pt x="51380" y="12894"/>
                    <a:pt x="51479" y="12895"/>
                    <a:pt x="51579" y="12895"/>
                  </a:cubicBezTo>
                  <a:cubicBezTo>
                    <a:pt x="51927" y="12895"/>
                    <a:pt x="52275" y="12883"/>
                    <a:pt x="52615" y="12776"/>
                  </a:cubicBezTo>
                  <a:cubicBezTo>
                    <a:pt x="52650" y="12776"/>
                    <a:pt x="52686" y="12752"/>
                    <a:pt x="52698" y="12752"/>
                  </a:cubicBezTo>
                  <a:cubicBezTo>
                    <a:pt x="52845" y="12831"/>
                    <a:pt x="52992" y="12859"/>
                    <a:pt x="53137" y="12859"/>
                  </a:cubicBezTo>
                  <a:cubicBezTo>
                    <a:pt x="53368" y="12859"/>
                    <a:pt x="53593" y="12787"/>
                    <a:pt x="53805" y="12729"/>
                  </a:cubicBezTo>
                  <a:cubicBezTo>
                    <a:pt x="53933" y="12689"/>
                    <a:pt x="54064" y="12679"/>
                    <a:pt x="54194" y="12679"/>
                  </a:cubicBezTo>
                  <a:cubicBezTo>
                    <a:pt x="54323" y="12679"/>
                    <a:pt x="54452" y="12688"/>
                    <a:pt x="54577" y="12688"/>
                  </a:cubicBezTo>
                  <a:cubicBezTo>
                    <a:pt x="54738" y="12688"/>
                    <a:pt x="54892" y="12672"/>
                    <a:pt x="55032" y="12598"/>
                  </a:cubicBezTo>
                  <a:cubicBezTo>
                    <a:pt x="55179" y="12524"/>
                    <a:pt x="55333" y="12509"/>
                    <a:pt x="55487" y="12509"/>
                  </a:cubicBezTo>
                  <a:cubicBezTo>
                    <a:pt x="55597" y="12509"/>
                    <a:pt x="55706" y="12516"/>
                    <a:pt x="55814" y="12516"/>
                  </a:cubicBezTo>
                  <a:cubicBezTo>
                    <a:pt x="55972" y="12516"/>
                    <a:pt x="56126" y="12500"/>
                    <a:pt x="56270" y="12419"/>
                  </a:cubicBezTo>
                  <a:cubicBezTo>
                    <a:pt x="56293" y="12408"/>
                    <a:pt x="56325" y="12402"/>
                    <a:pt x="56362" y="12402"/>
                  </a:cubicBezTo>
                  <a:cubicBezTo>
                    <a:pt x="56440" y="12402"/>
                    <a:pt x="56535" y="12426"/>
                    <a:pt x="56591" y="12467"/>
                  </a:cubicBezTo>
                  <a:cubicBezTo>
                    <a:pt x="56664" y="12509"/>
                    <a:pt x="56706" y="12546"/>
                    <a:pt x="56747" y="12546"/>
                  </a:cubicBezTo>
                  <a:cubicBezTo>
                    <a:pt x="56787" y="12546"/>
                    <a:pt x="56825" y="12512"/>
                    <a:pt x="56889" y="12419"/>
                  </a:cubicBezTo>
                  <a:cubicBezTo>
                    <a:pt x="56916" y="12385"/>
                    <a:pt x="56943" y="12372"/>
                    <a:pt x="56971" y="12372"/>
                  </a:cubicBezTo>
                  <a:close/>
                  <a:moveTo>
                    <a:pt x="34494" y="0"/>
                  </a:moveTo>
                  <a:cubicBezTo>
                    <a:pt x="34258" y="0"/>
                    <a:pt x="34023" y="4"/>
                    <a:pt x="33791" y="13"/>
                  </a:cubicBezTo>
                  <a:cubicBezTo>
                    <a:pt x="33423" y="32"/>
                    <a:pt x="33032" y="163"/>
                    <a:pt x="32678" y="163"/>
                  </a:cubicBezTo>
                  <a:cubicBezTo>
                    <a:pt x="32586" y="163"/>
                    <a:pt x="32496" y="154"/>
                    <a:pt x="32410" y="132"/>
                  </a:cubicBezTo>
                  <a:cubicBezTo>
                    <a:pt x="32243" y="88"/>
                    <a:pt x="32080" y="75"/>
                    <a:pt x="31919" y="75"/>
                  </a:cubicBezTo>
                  <a:cubicBezTo>
                    <a:pt x="31672" y="75"/>
                    <a:pt x="31428" y="106"/>
                    <a:pt x="31181" y="106"/>
                  </a:cubicBezTo>
                  <a:cubicBezTo>
                    <a:pt x="31107" y="106"/>
                    <a:pt x="31032" y="103"/>
                    <a:pt x="30957" y="96"/>
                  </a:cubicBezTo>
                  <a:cubicBezTo>
                    <a:pt x="30822" y="81"/>
                    <a:pt x="30686" y="75"/>
                    <a:pt x="30549" y="75"/>
                  </a:cubicBezTo>
                  <a:cubicBezTo>
                    <a:pt x="30046" y="75"/>
                    <a:pt x="29534" y="156"/>
                    <a:pt x="29028" y="156"/>
                  </a:cubicBezTo>
                  <a:cubicBezTo>
                    <a:pt x="29005" y="156"/>
                    <a:pt x="28981" y="156"/>
                    <a:pt x="28958" y="156"/>
                  </a:cubicBezTo>
                  <a:cubicBezTo>
                    <a:pt x="28482" y="156"/>
                    <a:pt x="28005" y="63"/>
                    <a:pt x="27522" y="63"/>
                  </a:cubicBezTo>
                  <a:cubicBezTo>
                    <a:pt x="27437" y="63"/>
                    <a:pt x="27352" y="65"/>
                    <a:pt x="27266" y="72"/>
                  </a:cubicBezTo>
                  <a:cubicBezTo>
                    <a:pt x="27097" y="88"/>
                    <a:pt x="26928" y="113"/>
                    <a:pt x="26753" y="113"/>
                  </a:cubicBezTo>
                  <a:cubicBezTo>
                    <a:pt x="26656" y="113"/>
                    <a:pt x="26558" y="105"/>
                    <a:pt x="26457" y="84"/>
                  </a:cubicBezTo>
                  <a:cubicBezTo>
                    <a:pt x="26241" y="40"/>
                    <a:pt x="25975" y="4"/>
                    <a:pt x="25744" y="4"/>
                  </a:cubicBezTo>
                  <a:cubicBezTo>
                    <a:pt x="25605" y="4"/>
                    <a:pt x="25479" y="17"/>
                    <a:pt x="25385" y="49"/>
                  </a:cubicBezTo>
                  <a:cubicBezTo>
                    <a:pt x="25185" y="110"/>
                    <a:pt x="24992" y="129"/>
                    <a:pt x="24802" y="129"/>
                  </a:cubicBezTo>
                  <a:cubicBezTo>
                    <a:pt x="24479" y="129"/>
                    <a:pt x="24166" y="73"/>
                    <a:pt x="23849" y="73"/>
                  </a:cubicBezTo>
                  <a:cubicBezTo>
                    <a:pt x="23774" y="73"/>
                    <a:pt x="23699" y="77"/>
                    <a:pt x="23623" y="84"/>
                  </a:cubicBezTo>
                  <a:cubicBezTo>
                    <a:pt x="23552" y="91"/>
                    <a:pt x="23092" y="94"/>
                    <a:pt x="22393" y="94"/>
                  </a:cubicBezTo>
                  <a:cubicBezTo>
                    <a:pt x="20636" y="94"/>
                    <a:pt x="17373" y="78"/>
                    <a:pt x="14986" y="78"/>
                  </a:cubicBezTo>
                  <a:cubicBezTo>
                    <a:pt x="13393" y="78"/>
                    <a:pt x="12190" y="85"/>
                    <a:pt x="12086" y="108"/>
                  </a:cubicBezTo>
                  <a:cubicBezTo>
                    <a:pt x="11865" y="156"/>
                    <a:pt x="11646" y="170"/>
                    <a:pt x="11427" y="170"/>
                  </a:cubicBezTo>
                  <a:cubicBezTo>
                    <a:pt x="11133" y="170"/>
                    <a:pt x="10840" y="145"/>
                    <a:pt x="10550" y="145"/>
                  </a:cubicBezTo>
                  <a:cubicBezTo>
                    <a:pt x="10358" y="145"/>
                    <a:pt x="10168" y="155"/>
                    <a:pt x="9978" y="191"/>
                  </a:cubicBezTo>
                  <a:cubicBezTo>
                    <a:pt x="9824" y="221"/>
                    <a:pt x="9672" y="221"/>
                    <a:pt x="9520" y="221"/>
                  </a:cubicBezTo>
                  <a:cubicBezTo>
                    <a:pt x="9368" y="221"/>
                    <a:pt x="9216" y="221"/>
                    <a:pt x="9062" y="251"/>
                  </a:cubicBezTo>
                  <a:cubicBezTo>
                    <a:pt x="8573" y="334"/>
                    <a:pt x="8121" y="501"/>
                    <a:pt x="7633" y="537"/>
                  </a:cubicBezTo>
                  <a:cubicBezTo>
                    <a:pt x="6811" y="608"/>
                    <a:pt x="5966" y="572"/>
                    <a:pt x="5228" y="1025"/>
                  </a:cubicBezTo>
                  <a:cubicBezTo>
                    <a:pt x="5190" y="1047"/>
                    <a:pt x="5143" y="1056"/>
                    <a:pt x="5095" y="1056"/>
                  </a:cubicBezTo>
                  <a:cubicBezTo>
                    <a:pt x="5067" y="1056"/>
                    <a:pt x="5040" y="1053"/>
                    <a:pt x="5014" y="1049"/>
                  </a:cubicBezTo>
                  <a:cubicBezTo>
                    <a:pt x="4962" y="1042"/>
                    <a:pt x="4912" y="1039"/>
                    <a:pt x="4862" y="1039"/>
                  </a:cubicBezTo>
                  <a:cubicBezTo>
                    <a:pt x="4375" y="1039"/>
                    <a:pt x="3983" y="1336"/>
                    <a:pt x="3561" y="1465"/>
                  </a:cubicBezTo>
                  <a:cubicBezTo>
                    <a:pt x="3085" y="1620"/>
                    <a:pt x="2644" y="1977"/>
                    <a:pt x="2323" y="2346"/>
                  </a:cubicBezTo>
                  <a:cubicBezTo>
                    <a:pt x="1858" y="2882"/>
                    <a:pt x="1549" y="3513"/>
                    <a:pt x="1263" y="4156"/>
                  </a:cubicBezTo>
                  <a:cubicBezTo>
                    <a:pt x="858" y="5132"/>
                    <a:pt x="751" y="6133"/>
                    <a:pt x="715" y="7145"/>
                  </a:cubicBezTo>
                  <a:cubicBezTo>
                    <a:pt x="703" y="7371"/>
                    <a:pt x="703" y="7597"/>
                    <a:pt x="668" y="7811"/>
                  </a:cubicBezTo>
                  <a:cubicBezTo>
                    <a:pt x="608" y="8300"/>
                    <a:pt x="572" y="8788"/>
                    <a:pt x="632" y="9288"/>
                  </a:cubicBezTo>
                  <a:cubicBezTo>
                    <a:pt x="668" y="9645"/>
                    <a:pt x="751" y="10038"/>
                    <a:pt x="644" y="10371"/>
                  </a:cubicBezTo>
                  <a:cubicBezTo>
                    <a:pt x="370" y="11193"/>
                    <a:pt x="489" y="12026"/>
                    <a:pt x="477" y="12848"/>
                  </a:cubicBezTo>
                  <a:cubicBezTo>
                    <a:pt x="465" y="13276"/>
                    <a:pt x="501" y="13753"/>
                    <a:pt x="453" y="14157"/>
                  </a:cubicBezTo>
                  <a:cubicBezTo>
                    <a:pt x="358" y="14812"/>
                    <a:pt x="394" y="15467"/>
                    <a:pt x="322" y="16110"/>
                  </a:cubicBezTo>
                  <a:cubicBezTo>
                    <a:pt x="287" y="16479"/>
                    <a:pt x="96" y="16860"/>
                    <a:pt x="191" y="17193"/>
                  </a:cubicBezTo>
                  <a:cubicBezTo>
                    <a:pt x="263" y="17503"/>
                    <a:pt x="275" y="17801"/>
                    <a:pt x="215" y="18063"/>
                  </a:cubicBezTo>
                  <a:cubicBezTo>
                    <a:pt x="72" y="18646"/>
                    <a:pt x="132" y="19241"/>
                    <a:pt x="144" y="19801"/>
                  </a:cubicBezTo>
                  <a:cubicBezTo>
                    <a:pt x="156" y="20587"/>
                    <a:pt x="96" y="21373"/>
                    <a:pt x="84" y="22158"/>
                  </a:cubicBezTo>
                  <a:cubicBezTo>
                    <a:pt x="84" y="22920"/>
                    <a:pt x="1" y="23706"/>
                    <a:pt x="1" y="24456"/>
                  </a:cubicBezTo>
                  <a:cubicBezTo>
                    <a:pt x="1" y="25325"/>
                    <a:pt x="13" y="26206"/>
                    <a:pt x="108" y="27076"/>
                  </a:cubicBezTo>
                  <a:cubicBezTo>
                    <a:pt x="227" y="28135"/>
                    <a:pt x="191" y="29183"/>
                    <a:pt x="287" y="30243"/>
                  </a:cubicBezTo>
                  <a:cubicBezTo>
                    <a:pt x="334" y="30719"/>
                    <a:pt x="239" y="31195"/>
                    <a:pt x="311" y="31695"/>
                  </a:cubicBezTo>
                  <a:cubicBezTo>
                    <a:pt x="358" y="31993"/>
                    <a:pt x="453" y="32338"/>
                    <a:pt x="382" y="32648"/>
                  </a:cubicBezTo>
                  <a:cubicBezTo>
                    <a:pt x="239" y="33243"/>
                    <a:pt x="430" y="33815"/>
                    <a:pt x="394" y="34398"/>
                  </a:cubicBezTo>
                  <a:cubicBezTo>
                    <a:pt x="358" y="35017"/>
                    <a:pt x="513" y="35636"/>
                    <a:pt x="477" y="36243"/>
                  </a:cubicBezTo>
                  <a:cubicBezTo>
                    <a:pt x="453" y="36684"/>
                    <a:pt x="442" y="37125"/>
                    <a:pt x="430" y="37541"/>
                  </a:cubicBezTo>
                  <a:cubicBezTo>
                    <a:pt x="418" y="38017"/>
                    <a:pt x="525" y="38518"/>
                    <a:pt x="513" y="39006"/>
                  </a:cubicBezTo>
                  <a:cubicBezTo>
                    <a:pt x="489" y="39720"/>
                    <a:pt x="430" y="40434"/>
                    <a:pt x="537" y="41149"/>
                  </a:cubicBezTo>
                  <a:cubicBezTo>
                    <a:pt x="549" y="41244"/>
                    <a:pt x="525" y="41339"/>
                    <a:pt x="525" y="41435"/>
                  </a:cubicBezTo>
                  <a:cubicBezTo>
                    <a:pt x="489" y="41887"/>
                    <a:pt x="525" y="42351"/>
                    <a:pt x="513" y="42804"/>
                  </a:cubicBezTo>
                  <a:cubicBezTo>
                    <a:pt x="501" y="43316"/>
                    <a:pt x="608" y="43828"/>
                    <a:pt x="549" y="44340"/>
                  </a:cubicBezTo>
                  <a:cubicBezTo>
                    <a:pt x="525" y="44518"/>
                    <a:pt x="346" y="44637"/>
                    <a:pt x="430" y="44864"/>
                  </a:cubicBezTo>
                  <a:cubicBezTo>
                    <a:pt x="549" y="45209"/>
                    <a:pt x="572" y="45590"/>
                    <a:pt x="608" y="45971"/>
                  </a:cubicBezTo>
                  <a:cubicBezTo>
                    <a:pt x="656" y="46423"/>
                    <a:pt x="561" y="46888"/>
                    <a:pt x="608" y="47316"/>
                  </a:cubicBezTo>
                  <a:cubicBezTo>
                    <a:pt x="680" y="47876"/>
                    <a:pt x="787" y="48459"/>
                    <a:pt x="811" y="48995"/>
                  </a:cubicBezTo>
                  <a:cubicBezTo>
                    <a:pt x="846" y="49578"/>
                    <a:pt x="1144" y="50055"/>
                    <a:pt x="1168" y="50626"/>
                  </a:cubicBezTo>
                  <a:cubicBezTo>
                    <a:pt x="1192" y="51079"/>
                    <a:pt x="1370" y="51543"/>
                    <a:pt x="1513" y="51995"/>
                  </a:cubicBezTo>
                  <a:cubicBezTo>
                    <a:pt x="1692" y="52543"/>
                    <a:pt x="1835" y="53115"/>
                    <a:pt x="2168" y="53615"/>
                  </a:cubicBezTo>
                  <a:cubicBezTo>
                    <a:pt x="2335" y="53888"/>
                    <a:pt x="2608" y="54079"/>
                    <a:pt x="2870" y="54305"/>
                  </a:cubicBezTo>
                  <a:cubicBezTo>
                    <a:pt x="3132" y="54531"/>
                    <a:pt x="3454" y="54734"/>
                    <a:pt x="3740" y="54829"/>
                  </a:cubicBezTo>
                  <a:cubicBezTo>
                    <a:pt x="4347" y="55031"/>
                    <a:pt x="4894" y="55353"/>
                    <a:pt x="5418" y="55639"/>
                  </a:cubicBezTo>
                  <a:cubicBezTo>
                    <a:pt x="5797" y="55842"/>
                    <a:pt x="6175" y="55872"/>
                    <a:pt x="6551" y="55872"/>
                  </a:cubicBezTo>
                  <a:cubicBezTo>
                    <a:pt x="6709" y="55872"/>
                    <a:pt x="6866" y="55867"/>
                    <a:pt x="7022" y="55867"/>
                  </a:cubicBezTo>
                  <a:cubicBezTo>
                    <a:pt x="7127" y="55867"/>
                    <a:pt x="7231" y="55869"/>
                    <a:pt x="7335" y="55877"/>
                  </a:cubicBezTo>
                  <a:cubicBezTo>
                    <a:pt x="7561" y="55897"/>
                    <a:pt x="7802" y="55957"/>
                    <a:pt x="8038" y="55957"/>
                  </a:cubicBezTo>
                  <a:cubicBezTo>
                    <a:pt x="8214" y="55957"/>
                    <a:pt x="8387" y="55924"/>
                    <a:pt x="8550" y="55817"/>
                  </a:cubicBezTo>
                  <a:cubicBezTo>
                    <a:pt x="9228" y="56127"/>
                    <a:pt x="9978" y="56020"/>
                    <a:pt x="10681" y="56103"/>
                  </a:cubicBezTo>
                  <a:cubicBezTo>
                    <a:pt x="11455" y="56210"/>
                    <a:pt x="22670" y="56294"/>
                    <a:pt x="23444" y="56377"/>
                  </a:cubicBezTo>
                  <a:cubicBezTo>
                    <a:pt x="24147" y="56448"/>
                    <a:pt x="24849" y="56460"/>
                    <a:pt x="25540" y="56567"/>
                  </a:cubicBezTo>
                  <a:cubicBezTo>
                    <a:pt x="25635" y="56579"/>
                    <a:pt x="25733" y="56584"/>
                    <a:pt x="25832" y="56584"/>
                  </a:cubicBezTo>
                  <a:cubicBezTo>
                    <a:pt x="26229" y="56584"/>
                    <a:pt x="26650" y="56508"/>
                    <a:pt x="27040" y="56508"/>
                  </a:cubicBezTo>
                  <a:cubicBezTo>
                    <a:pt x="27071" y="56507"/>
                    <a:pt x="27102" y="56507"/>
                    <a:pt x="27133" y="56507"/>
                  </a:cubicBezTo>
                  <a:cubicBezTo>
                    <a:pt x="27546" y="56507"/>
                    <a:pt x="27956" y="56548"/>
                    <a:pt x="28364" y="56548"/>
                  </a:cubicBezTo>
                  <a:cubicBezTo>
                    <a:pt x="28666" y="56548"/>
                    <a:pt x="28966" y="56526"/>
                    <a:pt x="29267" y="56448"/>
                  </a:cubicBezTo>
                  <a:cubicBezTo>
                    <a:pt x="29409" y="56410"/>
                    <a:pt x="29552" y="56399"/>
                    <a:pt x="29695" y="56399"/>
                  </a:cubicBezTo>
                  <a:cubicBezTo>
                    <a:pt x="29909" y="56399"/>
                    <a:pt x="30124" y="56424"/>
                    <a:pt x="30338" y="56424"/>
                  </a:cubicBezTo>
                  <a:cubicBezTo>
                    <a:pt x="30636" y="56424"/>
                    <a:pt x="30934" y="56261"/>
                    <a:pt x="31201" y="56261"/>
                  </a:cubicBezTo>
                  <a:cubicBezTo>
                    <a:pt x="31265" y="56261"/>
                    <a:pt x="31326" y="56271"/>
                    <a:pt x="31386" y="56294"/>
                  </a:cubicBezTo>
                  <a:cubicBezTo>
                    <a:pt x="31427" y="56311"/>
                    <a:pt x="31468" y="56318"/>
                    <a:pt x="31508" y="56318"/>
                  </a:cubicBezTo>
                  <a:cubicBezTo>
                    <a:pt x="31679" y="56318"/>
                    <a:pt x="31839" y="56189"/>
                    <a:pt x="31987" y="56189"/>
                  </a:cubicBezTo>
                  <a:cubicBezTo>
                    <a:pt x="32063" y="56189"/>
                    <a:pt x="32137" y="56224"/>
                    <a:pt x="32207" y="56329"/>
                  </a:cubicBezTo>
                  <a:cubicBezTo>
                    <a:pt x="32312" y="56202"/>
                    <a:pt x="32428" y="56163"/>
                    <a:pt x="32550" y="56163"/>
                  </a:cubicBezTo>
                  <a:cubicBezTo>
                    <a:pt x="32740" y="56163"/>
                    <a:pt x="32942" y="56258"/>
                    <a:pt x="33128" y="56258"/>
                  </a:cubicBezTo>
                  <a:cubicBezTo>
                    <a:pt x="33135" y="56258"/>
                    <a:pt x="33141" y="56258"/>
                    <a:pt x="33148" y="56258"/>
                  </a:cubicBezTo>
                  <a:cubicBezTo>
                    <a:pt x="33910" y="56198"/>
                    <a:pt x="34696" y="56246"/>
                    <a:pt x="35470" y="56174"/>
                  </a:cubicBezTo>
                  <a:cubicBezTo>
                    <a:pt x="35589" y="56163"/>
                    <a:pt x="35708" y="56163"/>
                    <a:pt x="35839" y="56151"/>
                  </a:cubicBezTo>
                  <a:cubicBezTo>
                    <a:pt x="36303" y="56127"/>
                    <a:pt x="47185" y="56127"/>
                    <a:pt x="47650" y="56079"/>
                  </a:cubicBezTo>
                  <a:cubicBezTo>
                    <a:pt x="48221" y="56020"/>
                    <a:pt x="48793" y="55960"/>
                    <a:pt x="49352" y="55865"/>
                  </a:cubicBezTo>
                  <a:cubicBezTo>
                    <a:pt x="49571" y="55828"/>
                    <a:pt x="49789" y="55818"/>
                    <a:pt x="50006" y="55818"/>
                  </a:cubicBezTo>
                  <a:cubicBezTo>
                    <a:pt x="50284" y="55818"/>
                    <a:pt x="50562" y="55835"/>
                    <a:pt x="50841" y="55835"/>
                  </a:cubicBezTo>
                  <a:cubicBezTo>
                    <a:pt x="50983" y="55835"/>
                    <a:pt x="51126" y="55831"/>
                    <a:pt x="51269" y="55817"/>
                  </a:cubicBezTo>
                  <a:cubicBezTo>
                    <a:pt x="51567" y="55782"/>
                    <a:pt x="51877" y="55710"/>
                    <a:pt x="52186" y="55698"/>
                  </a:cubicBezTo>
                  <a:cubicBezTo>
                    <a:pt x="52195" y="55698"/>
                    <a:pt x="52204" y="55698"/>
                    <a:pt x="52213" y="55698"/>
                  </a:cubicBezTo>
                  <a:cubicBezTo>
                    <a:pt x="52385" y="55698"/>
                    <a:pt x="52551" y="55777"/>
                    <a:pt x="52715" y="55777"/>
                  </a:cubicBezTo>
                  <a:cubicBezTo>
                    <a:pt x="52769" y="55777"/>
                    <a:pt x="52823" y="55768"/>
                    <a:pt x="52877" y="55746"/>
                  </a:cubicBezTo>
                  <a:cubicBezTo>
                    <a:pt x="53162" y="55615"/>
                    <a:pt x="53496" y="55651"/>
                    <a:pt x="53782" y="55639"/>
                  </a:cubicBezTo>
                  <a:cubicBezTo>
                    <a:pt x="54698" y="55591"/>
                    <a:pt x="55484" y="55281"/>
                    <a:pt x="56246" y="54865"/>
                  </a:cubicBezTo>
                  <a:cubicBezTo>
                    <a:pt x="56734" y="54591"/>
                    <a:pt x="57115" y="54198"/>
                    <a:pt x="57449" y="53805"/>
                  </a:cubicBezTo>
                  <a:cubicBezTo>
                    <a:pt x="57663" y="53531"/>
                    <a:pt x="57984" y="53329"/>
                    <a:pt x="58092" y="53019"/>
                  </a:cubicBezTo>
                  <a:cubicBezTo>
                    <a:pt x="58199" y="52698"/>
                    <a:pt x="58401" y="52424"/>
                    <a:pt x="58508" y="52103"/>
                  </a:cubicBezTo>
                  <a:cubicBezTo>
                    <a:pt x="58675" y="51638"/>
                    <a:pt x="58770" y="51162"/>
                    <a:pt x="58782" y="50662"/>
                  </a:cubicBezTo>
                  <a:cubicBezTo>
                    <a:pt x="58794" y="50489"/>
                    <a:pt x="58639" y="50173"/>
                    <a:pt x="59036" y="50173"/>
                  </a:cubicBezTo>
                  <a:cubicBezTo>
                    <a:pt x="59050" y="50173"/>
                    <a:pt x="59064" y="50173"/>
                    <a:pt x="59080" y="50174"/>
                  </a:cubicBezTo>
                  <a:cubicBezTo>
                    <a:pt x="59139" y="50031"/>
                    <a:pt x="58723" y="49971"/>
                    <a:pt x="58973" y="49864"/>
                  </a:cubicBezTo>
                  <a:cubicBezTo>
                    <a:pt x="59211" y="49769"/>
                    <a:pt x="59116" y="49578"/>
                    <a:pt x="59080" y="49555"/>
                  </a:cubicBezTo>
                  <a:cubicBezTo>
                    <a:pt x="58889" y="49400"/>
                    <a:pt x="58973" y="49305"/>
                    <a:pt x="59127" y="49209"/>
                  </a:cubicBezTo>
                  <a:cubicBezTo>
                    <a:pt x="59246" y="49138"/>
                    <a:pt x="59139" y="49031"/>
                    <a:pt x="59175" y="48971"/>
                  </a:cubicBezTo>
                  <a:cubicBezTo>
                    <a:pt x="59246" y="48805"/>
                    <a:pt x="59044" y="48614"/>
                    <a:pt x="59163" y="48507"/>
                  </a:cubicBezTo>
                  <a:cubicBezTo>
                    <a:pt x="59473" y="48233"/>
                    <a:pt x="59318" y="47876"/>
                    <a:pt x="59330" y="47602"/>
                  </a:cubicBezTo>
                  <a:cubicBezTo>
                    <a:pt x="59366" y="47102"/>
                    <a:pt x="59354" y="46590"/>
                    <a:pt x="59306" y="46090"/>
                  </a:cubicBezTo>
                  <a:cubicBezTo>
                    <a:pt x="59282" y="45876"/>
                    <a:pt x="59342" y="45697"/>
                    <a:pt x="59520" y="45554"/>
                  </a:cubicBezTo>
                  <a:cubicBezTo>
                    <a:pt x="59151" y="45399"/>
                    <a:pt x="59663" y="45030"/>
                    <a:pt x="59318" y="44875"/>
                  </a:cubicBezTo>
                  <a:cubicBezTo>
                    <a:pt x="59389" y="44280"/>
                    <a:pt x="59223" y="43685"/>
                    <a:pt x="59354" y="43078"/>
                  </a:cubicBezTo>
                  <a:cubicBezTo>
                    <a:pt x="59437" y="42709"/>
                    <a:pt x="59318" y="42304"/>
                    <a:pt x="59377" y="41923"/>
                  </a:cubicBezTo>
                  <a:cubicBezTo>
                    <a:pt x="59437" y="41518"/>
                    <a:pt x="59294" y="41101"/>
                    <a:pt x="59389" y="40732"/>
                  </a:cubicBezTo>
                  <a:cubicBezTo>
                    <a:pt x="59473" y="40458"/>
                    <a:pt x="59354" y="40161"/>
                    <a:pt x="59544" y="39875"/>
                  </a:cubicBezTo>
                  <a:cubicBezTo>
                    <a:pt x="59580" y="39827"/>
                    <a:pt x="59711" y="39577"/>
                    <a:pt x="59627" y="39434"/>
                  </a:cubicBezTo>
                  <a:cubicBezTo>
                    <a:pt x="59294" y="38899"/>
                    <a:pt x="59782" y="38339"/>
                    <a:pt x="59556" y="37815"/>
                  </a:cubicBezTo>
                  <a:cubicBezTo>
                    <a:pt x="59437" y="37553"/>
                    <a:pt x="59580" y="37303"/>
                    <a:pt x="59651" y="37136"/>
                  </a:cubicBezTo>
                  <a:cubicBezTo>
                    <a:pt x="59782" y="36803"/>
                    <a:pt x="59294" y="36541"/>
                    <a:pt x="59651" y="36184"/>
                  </a:cubicBezTo>
                  <a:cubicBezTo>
                    <a:pt x="59758" y="36077"/>
                    <a:pt x="59699" y="35624"/>
                    <a:pt x="59675" y="35327"/>
                  </a:cubicBezTo>
                  <a:cubicBezTo>
                    <a:pt x="59663" y="34958"/>
                    <a:pt x="59818" y="34541"/>
                    <a:pt x="59663" y="34231"/>
                  </a:cubicBezTo>
                  <a:cubicBezTo>
                    <a:pt x="59508" y="33898"/>
                    <a:pt x="59627" y="33588"/>
                    <a:pt x="59651" y="33326"/>
                  </a:cubicBezTo>
                  <a:cubicBezTo>
                    <a:pt x="59711" y="32886"/>
                    <a:pt x="59556" y="32457"/>
                    <a:pt x="59627" y="32017"/>
                  </a:cubicBezTo>
                  <a:cubicBezTo>
                    <a:pt x="59687" y="31624"/>
                    <a:pt x="59532" y="31195"/>
                    <a:pt x="59604" y="30802"/>
                  </a:cubicBezTo>
                  <a:cubicBezTo>
                    <a:pt x="59627" y="30588"/>
                    <a:pt x="59449" y="30457"/>
                    <a:pt x="59497" y="30314"/>
                  </a:cubicBezTo>
                  <a:cubicBezTo>
                    <a:pt x="59651" y="29909"/>
                    <a:pt x="59747" y="29493"/>
                    <a:pt x="59627" y="29100"/>
                  </a:cubicBezTo>
                  <a:cubicBezTo>
                    <a:pt x="59556" y="28850"/>
                    <a:pt x="59532" y="28588"/>
                    <a:pt x="59568" y="28397"/>
                  </a:cubicBezTo>
                  <a:cubicBezTo>
                    <a:pt x="59651" y="27707"/>
                    <a:pt x="59592" y="27040"/>
                    <a:pt x="59532" y="26349"/>
                  </a:cubicBezTo>
                  <a:cubicBezTo>
                    <a:pt x="59497" y="25968"/>
                    <a:pt x="59508" y="25516"/>
                    <a:pt x="59568" y="25135"/>
                  </a:cubicBezTo>
                  <a:cubicBezTo>
                    <a:pt x="59663" y="24516"/>
                    <a:pt x="59508" y="23920"/>
                    <a:pt x="59544" y="23313"/>
                  </a:cubicBezTo>
                  <a:cubicBezTo>
                    <a:pt x="59580" y="22789"/>
                    <a:pt x="59425" y="22182"/>
                    <a:pt x="59473" y="21658"/>
                  </a:cubicBezTo>
                  <a:cubicBezTo>
                    <a:pt x="59532" y="20861"/>
                    <a:pt x="59294" y="20099"/>
                    <a:pt x="59401" y="19301"/>
                  </a:cubicBezTo>
                  <a:cubicBezTo>
                    <a:pt x="59485" y="18682"/>
                    <a:pt x="59270" y="18027"/>
                    <a:pt x="59282" y="17372"/>
                  </a:cubicBezTo>
                  <a:cubicBezTo>
                    <a:pt x="59282" y="16801"/>
                    <a:pt x="59068" y="16241"/>
                    <a:pt x="59008" y="15658"/>
                  </a:cubicBezTo>
                  <a:cubicBezTo>
                    <a:pt x="58996" y="15491"/>
                    <a:pt x="59151" y="15408"/>
                    <a:pt x="59080" y="15241"/>
                  </a:cubicBezTo>
                  <a:cubicBezTo>
                    <a:pt x="58794" y="14491"/>
                    <a:pt x="58889" y="13705"/>
                    <a:pt x="58854" y="12943"/>
                  </a:cubicBezTo>
                  <a:cubicBezTo>
                    <a:pt x="58830" y="12288"/>
                    <a:pt x="58639" y="11657"/>
                    <a:pt x="58711" y="10990"/>
                  </a:cubicBezTo>
                  <a:cubicBezTo>
                    <a:pt x="58735" y="10645"/>
                    <a:pt x="58639" y="10252"/>
                    <a:pt x="58615" y="9883"/>
                  </a:cubicBezTo>
                  <a:cubicBezTo>
                    <a:pt x="58568" y="9276"/>
                    <a:pt x="58568" y="8645"/>
                    <a:pt x="58473" y="8050"/>
                  </a:cubicBezTo>
                  <a:cubicBezTo>
                    <a:pt x="58389" y="7621"/>
                    <a:pt x="58246" y="7192"/>
                    <a:pt x="58199" y="6752"/>
                  </a:cubicBezTo>
                  <a:cubicBezTo>
                    <a:pt x="58056" y="5585"/>
                    <a:pt x="57877" y="4442"/>
                    <a:pt x="57222" y="3370"/>
                  </a:cubicBezTo>
                  <a:cubicBezTo>
                    <a:pt x="56853" y="2763"/>
                    <a:pt x="56437" y="2251"/>
                    <a:pt x="55817" y="1834"/>
                  </a:cubicBezTo>
                  <a:cubicBezTo>
                    <a:pt x="55151" y="1370"/>
                    <a:pt x="54389" y="1061"/>
                    <a:pt x="53591" y="941"/>
                  </a:cubicBezTo>
                  <a:cubicBezTo>
                    <a:pt x="53304" y="895"/>
                    <a:pt x="53072" y="738"/>
                    <a:pt x="52809" y="738"/>
                  </a:cubicBezTo>
                  <a:cubicBezTo>
                    <a:pt x="52800" y="738"/>
                    <a:pt x="52791" y="739"/>
                    <a:pt x="52781" y="739"/>
                  </a:cubicBezTo>
                  <a:cubicBezTo>
                    <a:pt x="52718" y="744"/>
                    <a:pt x="52656" y="746"/>
                    <a:pt x="52594" y="746"/>
                  </a:cubicBezTo>
                  <a:cubicBezTo>
                    <a:pt x="51870" y="746"/>
                    <a:pt x="51207" y="451"/>
                    <a:pt x="50483" y="418"/>
                  </a:cubicBezTo>
                  <a:cubicBezTo>
                    <a:pt x="50472" y="417"/>
                    <a:pt x="50460" y="417"/>
                    <a:pt x="50448" y="417"/>
                  </a:cubicBezTo>
                  <a:cubicBezTo>
                    <a:pt x="50341" y="417"/>
                    <a:pt x="50223" y="442"/>
                    <a:pt x="50109" y="442"/>
                  </a:cubicBezTo>
                  <a:cubicBezTo>
                    <a:pt x="50026" y="442"/>
                    <a:pt x="49947" y="429"/>
                    <a:pt x="49876" y="382"/>
                  </a:cubicBezTo>
                  <a:cubicBezTo>
                    <a:pt x="49424" y="96"/>
                    <a:pt x="48888" y="168"/>
                    <a:pt x="48400" y="120"/>
                  </a:cubicBezTo>
                  <a:cubicBezTo>
                    <a:pt x="47674" y="60"/>
                    <a:pt x="36517" y="72"/>
                    <a:pt x="35779" y="37"/>
                  </a:cubicBezTo>
                  <a:cubicBezTo>
                    <a:pt x="35356" y="14"/>
                    <a:pt x="34924" y="0"/>
                    <a:pt x="34494" y="0"/>
                  </a:cubicBezTo>
                  <a:close/>
                </a:path>
              </a:pathLst>
            </a:custGeom>
            <a:solidFill>
              <a:srgbClr val="000000"/>
            </a:solidFill>
            <a:ln>
              <a:noFill/>
            </a:ln>
          </p:spPr>
          <p:txBody>
            <a:bodyPr spcFirstLastPara="1" wrap="square" lIns="182875" tIns="274300" rIns="18287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sp>
          <p:nvSpPr>
            <p:cNvPr id="16" name="Google Shape;626;p29"/>
            <p:cNvSpPr/>
            <p:nvPr/>
          </p:nvSpPr>
          <p:spPr>
            <a:xfrm>
              <a:off x="6424322" y="4365256"/>
              <a:ext cx="3596499" cy="644894"/>
            </a:xfrm>
            <a:custGeom>
              <a:avLst/>
              <a:gdLst/>
              <a:ahLst/>
              <a:cxnLst/>
              <a:rect l="l" t="t" r="r" b="b"/>
              <a:pathLst>
                <a:path w="55970" h="11522" extrusionOk="0">
                  <a:moveTo>
                    <a:pt x="32072" y="1"/>
                  </a:moveTo>
                  <a:cubicBezTo>
                    <a:pt x="31843" y="1"/>
                    <a:pt x="31614" y="33"/>
                    <a:pt x="31409" y="154"/>
                  </a:cubicBezTo>
                  <a:cubicBezTo>
                    <a:pt x="31270" y="54"/>
                    <a:pt x="31125" y="24"/>
                    <a:pt x="30976" y="24"/>
                  </a:cubicBezTo>
                  <a:cubicBezTo>
                    <a:pt x="30749" y="24"/>
                    <a:pt x="30512" y="94"/>
                    <a:pt x="30276" y="94"/>
                  </a:cubicBezTo>
                  <a:cubicBezTo>
                    <a:pt x="30189" y="94"/>
                    <a:pt x="30102" y="85"/>
                    <a:pt x="30016" y="59"/>
                  </a:cubicBezTo>
                  <a:cubicBezTo>
                    <a:pt x="29965" y="45"/>
                    <a:pt x="29913" y="39"/>
                    <a:pt x="29859" y="39"/>
                  </a:cubicBezTo>
                  <a:cubicBezTo>
                    <a:pt x="29662" y="39"/>
                    <a:pt x="29442" y="114"/>
                    <a:pt x="29203" y="114"/>
                  </a:cubicBezTo>
                  <a:cubicBezTo>
                    <a:pt x="29123" y="114"/>
                    <a:pt x="29041" y="105"/>
                    <a:pt x="28956" y="83"/>
                  </a:cubicBezTo>
                  <a:cubicBezTo>
                    <a:pt x="28904" y="72"/>
                    <a:pt x="28848" y="67"/>
                    <a:pt x="28789" y="67"/>
                  </a:cubicBezTo>
                  <a:cubicBezTo>
                    <a:pt x="28576" y="67"/>
                    <a:pt x="28324" y="125"/>
                    <a:pt x="28069" y="125"/>
                  </a:cubicBezTo>
                  <a:cubicBezTo>
                    <a:pt x="28024" y="125"/>
                    <a:pt x="27978" y="123"/>
                    <a:pt x="27932" y="119"/>
                  </a:cubicBezTo>
                  <a:cubicBezTo>
                    <a:pt x="27832" y="109"/>
                    <a:pt x="27728" y="106"/>
                    <a:pt x="27623" y="106"/>
                  </a:cubicBezTo>
                  <a:cubicBezTo>
                    <a:pt x="27519" y="106"/>
                    <a:pt x="27413" y="109"/>
                    <a:pt x="27307" y="109"/>
                  </a:cubicBezTo>
                  <a:cubicBezTo>
                    <a:pt x="27139" y="109"/>
                    <a:pt x="26969" y="102"/>
                    <a:pt x="26801" y="71"/>
                  </a:cubicBezTo>
                  <a:cubicBezTo>
                    <a:pt x="26789" y="68"/>
                    <a:pt x="26777" y="67"/>
                    <a:pt x="26766" y="67"/>
                  </a:cubicBezTo>
                  <a:cubicBezTo>
                    <a:pt x="26661" y="67"/>
                    <a:pt x="26582" y="173"/>
                    <a:pt x="26485" y="173"/>
                  </a:cubicBezTo>
                  <a:cubicBezTo>
                    <a:pt x="26457" y="173"/>
                    <a:pt x="26428" y="164"/>
                    <a:pt x="26397" y="142"/>
                  </a:cubicBezTo>
                  <a:cubicBezTo>
                    <a:pt x="26265" y="62"/>
                    <a:pt x="26126" y="41"/>
                    <a:pt x="25984" y="41"/>
                  </a:cubicBezTo>
                  <a:cubicBezTo>
                    <a:pt x="25831" y="41"/>
                    <a:pt x="25676" y="65"/>
                    <a:pt x="25526" y="65"/>
                  </a:cubicBezTo>
                  <a:cubicBezTo>
                    <a:pt x="25487" y="65"/>
                    <a:pt x="25447" y="63"/>
                    <a:pt x="25408" y="59"/>
                  </a:cubicBezTo>
                  <a:cubicBezTo>
                    <a:pt x="25393" y="57"/>
                    <a:pt x="25377" y="57"/>
                    <a:pt x="25361" y="57"/>
                  </a:cubicBezTo>
                  <a:cubicBezTo>
                    <a:pt x="25206" y="57"/>
                    <a:pt x="25028" y="126"/>
                    <a:pt x="24863" y="126"/>
                  </a:cubicBezTo>
                  <a:cubicBezTo>
                    <a:pt x="24796" y="126"/>
                    <a:pt x="24731" y="115"/>
                    <a:pt x="24670" y="83"/>
                  </a:cubicBezTo>
                  <a:cubicBezTo>
                    <a:pt x="24646" y="69"/>
                    <a:pt x="24626" y="64"/>
                    <a:pt x="24608" y="64"/>
                  </a:cubicBezTo>
                  <a:cubicBezTo>
                    <a:pt x="24516" y="64"/>
                    <a:pt x="24512" y="227"/>
                    <a:pt x="24480" y="227"/>
                  </a:cubicBezTo>
                  <a:cubicBezTo>
                    <a:pt x="24471" y="227"/>
                    <a:pt x="24460" y="213"/>
                    <a:pt x="24444" y="178"/>
                  </a:cubicBezTo>
                  <a:cubicBezTo>
                    <a:pt x="24393" y="77"/>
                    <a:pt x="24333" y="49"/>
                    <a:pt x="24269" y="49"/>
                  </a:cubicBezTo>
                  <a:cubicBezTo>
                    <a:pt x="24188" y="49"/>
                    <a:pt x="24102" y="94"/>
                    <a:pt x="24026" y="94"/>
                  </a:cubicBezTo>
                  <a:cubicBezTo>
                    <a:pt x="23992" y="94"/>
                    <a:pt x="23960" y="85"/>
                    <a:pt x="23932" y="59"/>
                  </a:cubicBezTo>
                  <a:cubicBezTo>
                    <a:pt x="23870" y="197"/>
                    <a:pt x="23791" y="240"/>
                    <a:pt x="23705" y="240"/>
                  </a:cubicBezTo>
                  <a:cubicBezTo>
                    <a:pt x="23560" y="240"/>
                    <a:pt x="23395" y="119"/>
                    <a:pt x="23253" y="119"/>
                  </a:cubicBezTo>
                  <a:cubicBezTo>
                    <a:pt x="23249" y="119"/>
                    <a:pt x="23245" y="119"/>
                    <a:pt x="23241" y="119"/>
                  </a:cubicBezTo>
                  <a:cubicBezTo>
                    <a:pt x="23191" y="119"/>
                    <a:pt x="23143" y="77"/>
                    <a:pt x="23080" y="77"/>
                  </a:cubicBezTo>
                  <a:cubicBezTo>
                    <a:pt x="23044" y="77"/>
                    <a:pt x="23004" y="90"/>
                    <a:pt x="22956" y="131"/>
                  </a:cubicBezTo>
                  <a:cubicBezTo>
                    <a:pt x="22907" y="179"/>
                    <a:pt x="22823" y="211"/>
                    <a:pt x="22735" y="211"/>
                  </a:cubicBezTo>
                  <a:cubicBezTo>
                    <a:pt x="22671" y="211"/>
                    <a:pt x="22606" y="194"/>
                    <a:pt x="22551" y="154"/>
                  </a:cubicBezTo>
                  <a:cubicBezTo>
                    <a:pt x="22502" y="115"/>
                    <a:pt x="22459" y="102"/>
                    <a:pt x="22417" y="102"/>
                  </a:cubicBezTo>
                  <a:cubicBezTo>
                    <a:pt x="22357" y="102"/>
                    <a:pt x="22299" y="128"/>
                    <a:pt x="22229" y="142"/>
                  </a:cubicBezTo>
                  <a:cubicBezTo>
                    <a:pt x="22197" y="146"/>
                    <a:pt x="22165" y="147"/>
                    <a:pt x="22132" y="147"/>
                  </a:cubicBezTo>
                  <a:cubicBezTo>
                    <a:pt x="22052" y="147"/>
                    <a:pt x="21971" y="139"/>
                    <a:pt x="21891" y="139"/>
                  </a:cubicBezTo>
                  <a:cubicBezTo>
                    <a:pt x="21780" y="139"/>
                    <a:pt x="21670" y="154"/>
                    <a:pt x="21563" y="226"/>
                  </a:cubicBezTo>
                  <a:cubicBezTo>
                    <a:pt x="21461" y="99"/>
                    <a:pt x="20052" y="56"/>
                    <a:pt x="18260" y="56"/>
                  </a:cubicBezTo>
                  <a:cubicBezTo>
                    <a:pt x="14991" y="56"/>
                    <a:pt x="10452" y="199"/>
                    <a:pt x="10275" y="238"/>
                  </a:cubicBezTo>
                  <a:cubicBezTo>
                    <a:pt x="10092" y="278"/>
                    <a:pt x="9921" y="323"/>
                    <a:pt x="9752" y="323"/>
                  </a:cubicBezTo>
                  <a:cubicBezTo>
                    <a:pt x="9625" y="323"/>
                    <a:pt x="9499" y="298"/>
                    <a:pt x="9371" y="226"/>
                  </a:cubicBezTo>
                  <a:cubicBezTo>
                    <a:pt x="9310" y="199"/>
                    <a:pt x="9257" y="176"/>
                    <a:pt x="9208" y="176"/>
                  </a:cubicBezTo>
                  <a:cubicBezTo>
                    <a:pt x="9169" y="176"/>
                    <a:pt x="9133" y="190"/>
                    <a:pt x="9097" y="226"/>
                  </a:cubicBezTo>
                  <a:cubicBezTo>
                    <a:pt x="8983" y="332"/>
                    <a:pt x="8855" y="351"/>
                    <a:pt x="8722" y="351"/>
                  </a:cubicBezTo>
                  <a:cubicBezTo>
                    <a:pt x="8645" y="351"/>
                    <a:pt x="8567" y="345"/>
                    <a:pt x="8490" y="345"/>
                  </a:cubicBezTo>
                  <a:cubicBezTo>
                    <a:pt x="8262" y="345"/>
                    <a:pt x="8035" y="334"/>
                    <a:pt x="7811" y="334"/>
                  </a:cubicBezTo>
                  <a:cubicBezTo>
                    <a:pt x="7625" y="334"/>
                    <a:pt x="7442" y="342"/>
                    <a:pt x="7263" y="369"/>
                  </a:cubicBezTo>
                  <a:cubicBezTo>
                    <a:pt x="6847" y="440"/>
                    <a:pt x="6430" y="546"/>
                    <a:pt x="6014" y="546"/>
                  </a:cubicBezTo>
                  <a:cubicBezTo>
                    <a:pt x="5942" y="546"/>
                    <a:pt x="5870" y="542"/>
                    <a:pt x="5799" y="535"/>
                  </a:cubicBezTo>
                  <a:cubicBezTo>
                    <a:pt x="5739" y="530"/>
                    <a:pt x="5676" y="527"/>
                    <a:pt x="5614" y="527"/>
                  </a:cubicBezTo>
                  <a:cubicBezTo>
                    <a:pt x="5394" y="527"/>
                    <a:pt x="5180" y="564"/>
                    <a:pt x="5096" y="666"/>
                  </a:cubicBezTo>
                  <a:cubicBezTo>
                    <a:pt x="4918" y="916"/>
                    <a:pt x="4680" y="869"/>
                    <a:pt x="4429" y="893"/>
                  </a:cubicBezTo>
                  <a:cubicBezTo>
                    <a:pt x="4377" y="884"/>
                    <a:pt x="4299" y="856"/>
                    <a:pt x="4242" y="856"/>
                  </a:cubicBezTo>
                  <a:cubicBezTo>
                    <a:pt x="4221" y="856"/>
                    <a:pt x="4204" y="859"/>
                    <a:pt x="4191" y="869"/>
                  </a:cubicBezTo>
                  <a:cubicBezTo>
                    <a:pt x="3834" y="1107"/>
                    <a:pt x="3322" y="1119"/>
                    <a:pt x="3001" y="1345"/>
                  </a:cubicBezTo>
                  <a:cubicBezTo>
                    <a:pt x="2489" y="1702"/>
                    <a:pt x="1786" y="1821"/>
                    <a:pt x="1512" y="2488"/>
                  </a:cubicBezTo>
                  <a:cubicBezTo>
                    <a:pt x="1381" y="2821"/>
                    <a:pt x="1108" y="3131"/>
                    <a:pt x="1108" y="3512"/>
                  </a:cubicBezTo>
                  <a:cubicBezTo>
                    <a:pt x="1108" y="3821"/>
                    <a:pt x="822" y="4012"/>
                    <a:pt x="762" y="4298"/>
                  </a:cubicBezTo>
                  <a:cubicBezTo>
                    <a:pt x="643" y="4798"/>
                    <a:pt x="643" y="5310"/>
                    <a:pt x="572" y="5810"/>
                  </a:cubicBezTo>
                  <a:cubicBezTo>
                    <a:pt x="512" y="6191"/>
                    <a:pt x="453" y="6584"/>
                    <a:pt x="500" y="6953"/>
                  </a:cubicBezTo>
                  <a:cubicBezTo>
                    <a:pt x="524" y="7143"/>
                    <a:pt x="215" y="7143"/>
                    <a:pt x="369" y="7262"/>
                  </a:cubicBezTo>
                  <a:cubicBezTo>
                    <a:pt x="715" y="7560"/>
                    <a:pt x="131" y="7834"/>
                    <a:pt x="358" y="8143"/>
                  </a:cubicBezTo>
                  <a:cubicBezTo>
                    <a:pt x="381" y="8191"/>
                    <a:pt x="238" y="8417"/>
                    <a:pt x="381" y="8608"/>
                  </a:cubicBezTo>
                  <a:cubicBezTo>
                    <a:pt x="619" y="8894"/>
                    <a:pt x="286" y="9155"/>
                    <a:pt x="238" y="9441"/>
                  </a:cubicBezTo>
                  <a:cubicBezTo>
                    <a:pt x="179" y="9941"/>
                    <a:pt x="227" y="10453"/>
                    <a:pt x="24" y="10953"/>
                  </a:cubicBezTo>
                  <a:cubicBezTo>
                    <a:pt x="0" y="11037"/>
                    <a:pt x="131" y="11239"/>
                    <a:pt x="96" y="11418"/>
                  </a:cubicBezTo>
                  <a:cubicBezTo>
                    <a:pt x="88" y="11495"/>
                    <a:pt x="155" y="11522"/>
                    <a:pt x="226" y="11522"/>
                  </a:cubicBezTo>
                  <a:cubicBezTo>
                    <a:pt x="264" y="11522"/>
                    <a:pt x="304" y="11514"/>
                    <a:pt x="334" y="11501"/>
                  </a:cubicBezTo>
                  <a:cubicBezTo>
                    <a:pt x="641" y="11376"/>
                    <a:pt x="955" y="11344"/>
                    <a:pt x="1271" y="11344"/>
                  </a:cubicBezTo>
                  <a:cubicBezTo>
                    <a:pt x="1594" y="11344"/>
                    <a:pt x="1920" y="11378"/>
                    <a:pt x="2242" y="11378"/>
                  </a:cubicBezTo>
                  <a:cubicBezTo>
                    <a:pt x="2325" y="11378"/>
                    <a:pt x="2407" y="11375"/>
                    <a:pt x="2489" y="11370"/>
                  </a:cubicBezTo>
                  <a:cubicBezTo>
                    <a:pt x="2571" y="11365"/>
                    <a:pt x="2655" y="11363"/>
                    <a:pt x="2738" y="11363"/>
                  </a:cubicBezTo>
                  <a:cubicBezTo>
                    <a:pt x="3244" y="11363"/>
                    <a:pt x="3764" y="11443"/>
                    <a:pt x="4275" y="11453"/>
                  </a:cubicBezTo>
                  <a:cubicBezTo>
                    <a:pt x="4414" y="11455"/>
                    <a:pt x="4553" y="11456"/>
                    <a:pt x="4692" y="11456"/>
                  </a:cubicBezTo>
                  <a:cubicBezTo>
                    <a:pt x="5339" y="11456"/>
                    <a:pt x="5988" y="11435"/>
                    <a:pt x="6644" y="11406"/>
                  </a:cubicBezTo>
                  <a:cubicBezTo>
                    <a:pt x="6917" y="11392"/>
                    <a:pt x="7190" y="11386"/>
                    <a:pt x="7463" y="11386"/>
                  </a:cubicBezTo>
                  <a:cubicBezTo>
                    <a:pt x="8369" y="11386"/>
                    <a:pt x="9277" y="11447"/>
                    <a:pt x="10192" y="11465"/>
                  </a:cubicBezTo>
                  <a:cubicBezTo>
                    <a:pt x="10304" y="11467"/>
                    <a:pt x="10578" y="11468"/>
                    <a:pt x="10975" y="11468"/>
                  </a:cubicBezTo>
                  <a:cubicBezTo>
                    <a:pt x="13750" y="11468"/>
                    <a:pt x="22509" y="11431"/>
                    <a:pt x="23301" y="11358"/>
                  </a:cubicBezTo>
                  <a:cubicBezTo>
                    <a:pt x="23932" y="11299"/>
                    <a:pt x="24587" y="11263"/>
                    <a:pt x="25230" y="11227"/>
                  </a:cubicBezTo>
                  <a:cubicBezTo>
                    <a:pt x="25754" y="11191"/>
                    <a:pt x="26278" y="11182"/>
                    <a:pt x="26803" y="11182"/>
                  </a:cubicBezTo>
                  <a:cubicBezTo>
                    <a:pt x="27266" y="11182"/>
                    <a:pt x="27730" y="11189"/>
                    <a:pt x="28194" y="11189"/>
                  </a:cubicBezTo>
                  <a:cubicBezTo>
                    <a:pt x="28579" y="11189"/>
                    <a:pt x="28963" y="11184"/>
                    <a:pt x="29349" y="11168"/>
                  </a:cubicBezTo>
                  <a:cubicBezTo>
                    <a:pt x="29790" y="11150"/>
                    <a:pt x="30233" y="11147"/>
                    <a:pt x="30678" y="11147"/>
                  </a:cubicBezTo>
                  <a:cubicBezTo>
                    <a:pt x="30901" y="11147"/>
                    <a:pt x="31124" y="11148"/>
                    <a:pt x="31347" y="11148"/>
                  </a:cubicBezTo>
                  <a:cubicBezTo>
                    <a:pt x="31570" y="11148"/>
                    <a:pt x="31793" y="11147"/>
                    <a:pt x="32016" y="11144"/>
                  </a:cubicBezTo>
                  <a:cubicBezTo>
                    <a:pt x="32282" y="11140"/>
                    <a:pt x="32547" y="11139"/>
                    <a:pt x="32811" y="11139"/>
                  </a:cubicBezTo>
                  <a:cubicBezTo>
                    <a:pt x="33339" y="11139"/>
                    <a:pt x="33866" y="11144"/>
                    <a:pt x="34398" y="11144"/>
                  </a:cubicBezTo>
                  <a:cubicBezTo>
                    <a:pt x="34695" y="11144"/>
                    <a:pt x="45423" y="11132"/>
                    <a:pt x="45720" y="11132"/>
                  </a:cubicBezTo>
                  <a:cubicBezTo>
                    <a:pt x="45780" y="11131"/>
                    <a:pt x="45839" y="11131"/>
                    <a:pt x="45899" y="11131"/>
                  </a:cubicBezTo>
                  <a:cubicBezTo>
                    <a:pt x="46377" y="11131"/>
                    <a:pt x="46858" y="11154"/>
                    <a:pt x="47336" y="11154"/>
                  </a:cubicBezTo>
                  <a:cubicBezTo>
                    <a:pt x="47657" y="11154"/>
                    <a:pt x="47976" y="11144"/>
                    <a:pt x="48292" y="11108"/>
                  </a:cubicBezTo>
                  <a:cubicBezTo>
                    <a:pt x="49268" y="11013"/>
                    <a:pt x="50245" y="11049"/>
                    <a:pt x="51209" y="11013"/>
                  </a:cubicBezTo>
                  <a:cubicBezTo>
                    <a:pt x="51665" y="10986"/>
                    <a:pt x="52113" y="10792"/>
                    <a:pt x="52575" y="10792"/>
                  </a:cubicBezTo>
                  <a:cubicBezTo>
                    <a:pt x="52729" y="10792"/>
                    <a:pt x="52885" y="10813"/>
                    <a:pt x="53043" y="10870"/>
                  </a:cubicBezTo>
                  <a:cubicBezTo>
                    <a:pt x="53055" y="10870"/>
                    <a:pt x="53102" y="10846"/>
                    <a:pt x="53114" y="10822"/>
                  </a:cubicBezTo>
                  <a:cubicBezTo>
                    <a:pt x="53144" y="10674"/>
                    <a:pt x="53243" y="10646"/>
                    <a:pt x="53349" y="10646"/>
                  </a:cubicBezTo>
                  <a:cubicBezTo>
                    <a:pt x="53412" y="10646"/>
                    <a:pt x="53477" y="10656"/>
                    <a:pt x="53531" y="10656"/>
                  </a:cubicBezTo>
                  <a:cubicBezTo>
                    <a:pt x="53609" y="10661"/>
                    <a:pt x="53688" y="10663"/>
                    <a:pt x="53766" y="10663"/>
                  </a:cubicBezTo>
                  <a:cubicBezTo>
                    <a:pt x="54185" y="10663"/>
                    <a:pt x="54600" y="10597"/>
                    <a:pt x="55018" y="10597"/>
                  </a:cubicBezTo>
                  <a:cubicBezTo>
                    <a:pt x="55196" y="10597"/>
                    <a:pt x="55375" y="10609"/>
                    <a:pt x="55555" y="10644"/>
                  </a:cubicBezTo>
                  <a:cubicBezTo>
                    <a:pt x="55587" y="10650"/>
                    <a:pt x="55622" y="10654"/>
                    <a:pt x="55656" y="10654"/>
                  </a:cubicBezTo>
                  <a:cubicBezTo>
                    <a:pt x="55812" y="10654"/>
                    <a:pt x="55969" y="10585"/>
                    <a:pt x="55960" y="10429"/>
                  </a:cubicBezTo>
                  <a:cubicBezTo>
                    <a:pt x="55936" y="10060"/>
                    <a:pt x="55936" y="9691"/>
                    <a:pt x="55912" y="9322"/>
                  </a:cubicBezTo>
                  <a:cubicBezTo>
                    <a:pt x="55876" y="8941"/>
                    <a:pt x="55841" y="8548"/>
                    <a:pt x="55805" y="8167"/>
                  </a:cubicBezTo>
                  <a:cubicBezTo>
                    <a:pt x="55745" y="7631"/>
                    <a:pt x="55710" y="7084"/>
                    <a:pt x="55650" y="6548"/>
                  </a:cubicBezTo>
                  <a:cubicBezTo>
                    <a:pt x="55603" y="6179"/>
                    <a:pt x="55543" y="5822"/>
                    <a:pt x="55460" y="5476"/>
                  </a:cubicBezTo>
                  <a:cubicBezTo>
                    <a:pt x="55376" y="5167"/>
                    <a:pt x="55519" y="4845"/>
                    <a:pt x="55376" y="4583"/>
                  </a:cubicBezTo>
                  <a:cubicBezTo>
                    <a:pt x="55245" y="4322"/>
                    <a:pt x="55233" y="4072"/>
                    <a:pt x="55210" y="3821"/>
                  </a:cubicBezTo>
                  <a:cubicBezTo>
                    <a:pt x="55210" y="3726"/>
                    <a:pt x="55245" y="3595"/>
                    <a:pt x="55174" y="3560"/>
                  </a:cubicBezTo>
                  <a:cubicBezTo>
                    <a:pt x="54864" y="3393"/>
                    <a:pt x="54852" y="3071"/>
                    <a:pt x="54698" y="2833"/>
                  </a:cubicBezTo>
                  <a:cubicBezTo>
                    <a:pt x="54424" y="2428"/>
                    <a:pt x="54198" y="2000"/>
                    <a:pt x="53781" y="1666"/>
                  </a:cubicBezTo>
                  <a:cubicBezTo>
                    <a:pt x="53567" y="1500"/>
                    <a:pt x="53269" y="1535"/>
                    <a:pt x="53090" y="1369"/>
                  </a:cubicBezTo>
                  <a:cubicBezTo>
                    <a:pt x="52686" y="1012"/>
                    <a:pt x="52138" y="964"/>
                    <a:pt x="51650" y="881"/>
                  </a:cubicBezTo>
                  <a:cubicBezTo>
                    <a:pt x="51114" y="785"/>
                    <a:pt x="50590" y="690"/>
                    <a:pt x="50054" y="595"/>
                  </a:cubicBezTo>
                  <a:cubicBezTo>
                    <a:pt x="49114" y="428"/>
                    <a:pt x="48161" y="309"/>
                    <a:pt x="47209" y="190"/>
                  </a:cubicBezTo>
                  <a:cubicBezTo>
                    <a:pt x="47202" y="190"/>
                    <a:pt x="47196" y="189"/>
                    <a:pt x="47190" y="189"/>
                  </a:cubicBezTo>
                  <a:cubicBezTo>
                    <a:pt x="47097" y="189"/>
                    <a:pt x="47019" y="244"/>
                    <a:pt x="46930" y="244"/>
                  </a:cubicBezTo>
                  <a:cubicBezTo>
                    <a:pt x="46891" y="244"/>
                    <a:pt x="46849" y="234"/>
                    <a:pt x="46804" y="202"/>
                  </a:cubicBezTo>
                  <a:cubicBezTo>
                    <a:pt x="46601" y="82"/>
                    <a:pt x="46351" y="23"/>
                    <a:pt x="46122" y="23"/>
                  </a:cubicBezTo>
                  <a:cubicBezTo>
                    <a:pt x="45988" y="23"/>
                    <a:pt x="45862" y="43"/>
                    <a:pt x="45756" y="83"/>
                  </a:cubicBezTo>
                  <a:cubicBezTo>
                    <a:pt x="45630" y="135"/>
                    <a:pt x="44608" y="154"/>
                    <a:pt x="43218" y="154"/>
                  </a:cubicBezTo>
                  <a:cubicBezTo>
                    <a:pt x="39882" y="154"/>
                    <a:pt x="34428" y="47"/>
                    <a:pt x="34159" y="47"/>
                  </a:cubicBezTo>
                  <a:cubicBezTo>
                    <a:pt x="33915" y="53"/>
                    <a:pt x="33662" y="59"/>
                    <a:pt x="33408" y="59"/>
                  </a:cubicBezTo>
                  <a:cubicBezTo>
                    <a:pt x="33153" y="59"/>
                    <a:pt x="32897" y="53"/>
                    <a:pt x="32647" y="35"/>
                  </a:cubicBezTo>
                  <a:cubicBezTo>
                    <a:pt x="32466" y="24"/>
                    <a:pt x="32269" y="1"/>
                    <a:pt x="32072" y="1"/>
                  </a:cubicBezTo>
                  <a:close/>
                </a:path>
              </a:pathLst>
            </a:custGeom>
            <a:solidFill>
              <a:srgbClr val="EEF0F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800" b="0"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grpSp>
      <p:sp>
        <p:nvSpPr>
          <p:cNvPr id="17" name="Google Shape;627;p29"/>
          <p:cNvSpPr/>
          <p:nvPr/>
        </p:nvSpPr>
        <p:spPr>
          <a:xfrm>
            <a:off x="9312528" y="2101154"/>
            <a:ext cx="63080" cy="70715"/>
          </a:xfrm>
          <a:custGeom>
            <a:avLst/>
            <a:gdLst/>
            <a:ahLst/>
            <a:cxnLst/>
            <a:rect l="l" t="t" r="r" b="b"/>
            <a:pathLst>
              <a:path w="180" h="148" extrusionOk="0">
                <a:moveTo>
                  <a:pt x="90" y="0"/>
                </a:moveTo>
                <a:cubicBezTo>
                  <a:pt x="54" y="0"/>
                  <a:pt x="35" y="30"/>
                  <a:pt x="25" y="50"/>
                </a:cubicBezTo>
                <a:cubicBezTo>
                  <a:pt x="1" y="98"/>
                  <a:pt x="37" y="121"/>
                  <a:pt x="72" y="145"/>
                </a:cubicBezTo>
                <a:cubicBezTo>
                  <a:pt x="79" y="147"/>
                  <a:pt x="85" y="148"/>
                  <a:pt x="90" y="148"/>
                </a:cubicBezTo>
                <a:cubicBezTo>
                  <a:pt x="126" y="148"/>
                  <a:pt x="145" y="117"/>
                  <a:pt x="156" y="86"/>
                </a:cubicBezTo>
                <a:cubicBezTo>
                  <a:pt x="180" y="50"/>
                  <a:pt x="144" y="14"/>
                  <a:pt x="108" y="2"/>
                </a:cubicBezTo>
                <a:cubicBezTo>
                  <a:pt x="102" y="1"/>
                  <a:pt x="96" y="0"/>
                  <a:pt x="90"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8" name="Google Shape;630;p29"/>
          <p:cNvSpPr/>
          <p:nvPr/>
        </p:nvSpPr>
        <p:spPr>
          <a:xfrm>
            <a:off x="7037968" y="1963815"/>
            <a:ext cx="58517" cy="49092"/>
          </a:xfrm>
          <a:custGeom>
            <a:avLst/>
            <a:gdLst/>
            <a:ahLst/>
            <a:cxnLst/>
            <a:rect l="l" t="t" r="r" b="b"/>
            <a:pathLst>
              <a:path w="679" h="377" extrusionOk="0">
                <a:moveTo>
                  <a:pt x="272" y="1"/>
                </a:moveTo>
                <a:cubicBezTo>
                  <a:pt x="213" y="1"/>
                  <a:pt x="156" y="16"/>
                  <a:pt x="107" y="55"/>
                </a:cubicBezTo>
                <a:cubicBezTo>
                  <a:pt x="0" y="126"/>
                  <a:pt x="131" y="245"/>
                  <a:pt x="143" y="352"/>
                </a:cubicBezTo>
                <a:cubicBezTo>
                  <a:pt x="143" y="364"/>
                  <a:pt x="167" y="364"/>
                  <a:pt x="191" y="376"/>
                </a:cubicBezTo>
                <a:cubicBezTo>
                  <a:pt x="226" y="315"/>
                  <a:pt x="222" y="189"/>
                  <a:pt x="294" y="189"/>
                </a:cubicBezTo>
                <a:cubicBezTo>
                  <a:pt x="320" y="189"/>
                  <a:pt x="355" y="205"/>
                  <a:pt x="405" y="245"/>
                </a:cubicBezTo>
                <a:cubicBezTo>
                  <a:pt x="456" y="282"/>
                  <a:pt x="511" y="296"/>
                  <a:pt x="569" y="296"/>
                </a:cubicBezTo>
                <a:cubicBezTo>
                  <a:pt x="605" y="296"/>
                  <a:pt x="642" y="290"/>
                  <a:pt x="679" y="281"/>
                </a:cubicBezTo>
                <a:cubicBezTo>
                  <a:pt x="667" y="174"/>
                  <a:pt x="595" y="102"/>
                  <a:pt x="524" y="67"/>
                </a:cubicBezTo>
                <a:cubicBezTo>
                  <a:pt x="447" y="32"/>
                  <a:pt x="357" y="1"/>
                  <a:pt x="272" y="1"/>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19" name="Google Shape;631;p29"/>
          <p:cNvSpPr/>
          <p:nvPr/>
        </p:nvSpPr>
        <p:spPr>
          <a:xfrm>
            <a:off x="7059418" y="1974094"/>
            <a:ext cx="58517" cy="49092"/>
          </a:xfrm>
          <a:custGeom>
            <a:avLst/>
            <a:gdLst/>
            <a:ahLst/>
            <a:cxnLst/>
            <a:rect l="l" t="t" r="r" b="b"/>
            <a:pathLst>
              <a:path w="72" h="51" extrusionOk="0">
                <a:moveTo>
                  <a:pt x="48" y="0"/>
                </a:moveTo>
                <a:cubicBezTo>
                  <a:pt x="12" y="12"/>
                  <a:pt x="1" y="36"/>
                  <a:pt x="36" y="48"/>
                </a:cubicBezTo>
                <a:cubicBezTo>
                  <a:pt x="36" y="50"/>
                  <a:pt x="37" y="51"/>
                  <a:pt x="39" y="51"/>
                </a:cubicBezTo>
                <a:cubicBezTo>
                  <a:pt x="45" y="51"/>
                  <a:pt x="62" y="36"/>
                  <a:pt x="72" y="36"/>
                </a:cubicBezTo>
                <a:cubicBezTo>
                  <a:pt x="60" y="24"/>
                  <a:pt x="48" y="0"/>
                  <a:pt x="48"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0" name="Google Shape;632;p29"/>
          <p:cNvSpPr/>
          <p:nvPr/>
        </p:nvSpPr>
        <p:spPr>
          <a:xfrm>
            <a:off x="7053297" y="1973620"/>
            <a:ext cx="58517" cy="49092"/>
          </a:xfrm>
          <a:custGeom>
            <a:avLst/>
            <a:gdLst/>
            <a:ahLst/>
            <a:cxnLst/>
            <a:rect l="l" t="t" r="r" b="b"/>
            <a:pathLst>
              <a:path w="60" h="48" extrusionOk="0">
                <a:moveTo>
                  <a:pt x="36" y="0"/>
                </a:moveTo>
                <a:cubicBezTo>
                  <a:pt x="24" y="0"/>
                  <a:pt x="12" y="12"/>
                  <a:pt x="0" y="12"/>
                </a:cubicBezTo>
                <a:cubicBezTo>
                  <a:pt x="12" y="24"/>
                  <a:pt x="24" y="36"/>
                  <a:pt x="24" y="48"/>
                </a:cubicBezTo>
                <a:cubicBezTo>
                  <a:pt x="36" y="36"/>
                  <a:pt x="48" y="36"/>
                  <a:pt x="60" y="24"/>
                </a:cubicBezTo>
                <a:cubicBezTo>
                  <a:pt x="48" y="12"/>
                  <a:pt x="48" y="0"/>
                  <a:pt x="36"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1" name="Google Shape;633;p29"/>
          <p:cNvSpPr/>
          <p:nvPr/>
        </p:nvSpPr>
        <p:spPr>
          <a:xfrm>
            <a:off x="8752901" y="1425286"/>
            <a:ext cx="855013" cy="1080656"/>
          </a:xfrm>
          <a:custGeom>
            <a:avLst/>
            <a:gdLst/>
            <a:ahLst/>
            <a:cxnLst/>
            <a:rect l="l" t="t" r="r" b="b"/>
            <a:pathLst>
              <a:path w="8311" h="18491" extrusionOk="0">
                <a:moveTo>
                  <a:pt x="5666" y="1075"/>
                </a:moveTo>
                <a:cubicBezTo>
                  <a:pt x="5687" y="1075"/>
                  <a:pt x="5711" y="1082"/>
                  <a:pt x="5739" y="1100"/>
                </a:cubicBezTo>
                <a:cubicBezTo>
                  <a:pt x="5894" y="1207"/>
                  <a:pt x="6144" y="1135"/>
                  <a:pt x="6215" y="1397"/>
                </a:cubicBezTo>
                <a:cubicBezTo>
                  <a:pt x="6334" y="1802"/>
                  <a:pt x="6537" y="2171"/>
                  <a:pt x="6596" y="2588"/>
                </a:cubicBezTo>
                <a:cubicBezTo>
                  <a:pt x="6703" y="3302"/>
                  <a:pt x="7049" y="3969"/>
                  <a:pt x="7025" y="4719"/>
                </a:cubicBezTo>
                <a:cubicBezTo>
                  <a:pt x="7025" y="4945"/>
                  <a:pt x="7168" y="5160"/>
                  <a:pt x="7180" y="5386"/>
                </a:cubicBezTo>
                <a:cubicBezTo>
                  <a:pt x="7275" y="6267"/>
                  <a:pt x="7239" y="7148"/>
                  <a:pt x="7144" y="8041"/>
                </a:cubicBezTo>
                <a:cubicBezTo>
                  <a:pt x="7037" y="9017"/>
                  <a:pt x="6846" y="9982"/>
                  <a:pt x="6572" y="10922"/>
                </a:cubicBezTo>
                <a:cubicBezTo>
                  <a:pt x="6441" y="11387"/>
                  <a:pt x="6275" y="11839"/>
                  <a:pt x="6144" y="12303"/>
                </a:cubicBezTo>
                <a:cubicBezTo>
                  <a:pt x="6025" y="12696"/>
                  <a:pt x="5727" y="13030"/>
                  <a:pt x="5584" y="13435"/>
                </a:cubicBezTo>
                <a:cubicBezTo>
                  <a:pt x="5566" y="13500"/>
                  <a:pt x="5495" y="13500"/>
                  <a:pt x="5429" y="13500"/>
                </a:cubicBezTo>
                <a:cubicBezTo>
                  <a:pt x="5364" y="13500"/>
                  <a:pt x="5304" y="13500"/>
                  <a:pt x="5310" y="13565"/>
                </a:cubicBezTo>
                <a:cubicBezTo>
                  <a:pt x="5310" y="13685"/>
                  <a:pt x="5120" y="13744"/>
                  <a:pt x="5251" y="13911"/>
                </a:cubicBezTo>
                <a:cubicBezTo>
                  <a:pt x="5344" y="14032"/>
                  <a:pt x="5437" y="14058"/>
                  <a:pt x="5536" y="14058"/>
                </a:cubicBezTo>
                <a:cubicBezTo>
                  <a:pt x="5564" y="14058"/>
                  <a:pt x="5591" y="14056"/>
                  <a:pt x="5620" y="14054"/>
                </a:cubicBezTo>
                <a:cubicBezTo>
                  <a:pt x="6026" y="14031"/>
                  <a:pt x="6411" y="13934"/>
                  <a:pt x="6815" y="13934"/>
                </a:cubicBezTo>
                <a:cubicBezTo>
                  <a:pt x="6837" y="13934"/>
                  <a:pt x="6860" y="13934"/>
                  <a:pt x="6882" y="13935"/>
                </a:cubicBezTo>
                <a:cubicBezTo>
                  <a:pt x="7287" y="13958"/>
                  <a:pt x="7299" y="14042"/>
                  <a:pt x="7144" y="14435"/>
                </a:cubicBezTo>
                <a:cubicBezTo>
                  <a:pt x="7084" y="14589"/>
                  <a:pt x="6977" y="14732"/>
                  <a:pt x="6965" y="14923"/>
                </a:cubicBezTo>
                <a:cubicBezTo>
                  <a:pt x="6954" y="15102"/>
                  <a:pt x="6901" y="15355"/>
                  <a:pt x="6618" y="15355"/>
                </a:cubicBezTo>
                <a:cubicBezTo>
                  <a:pt x="6600" y="15355"/>
                  <a:pt x="6581" y="15354"/>
                  <a:pt x="6561" y="15351"/>
                </a:cubicBezTo>
                <a:cubicBezTo>
                  <a:pt x="6550" y="15350"/>
                  <a:pt x="6541" y="15350"/>
                  <a:pt x="6532" y="15350"/>
                </a:cubicBezTo>
                <a:cubicBezTo>
                  <a:pt x="6365" y="15350"/>
                  <a:pt x="6425" y="15559"/>
                  <a:pt x="6346" y="15649"/>
                </a:cubicBezTo>
                <a:cubicBezTo>
                  <a:pt x="6156" y="15840"/>
                  <a:pt x="5846" y="15971"/>
                  <a:pt x="5858" y="16316"/>
                </a:cubicBezTo>
                <a:cubicBezTo>
                  <a:pt x="5858" y="16340"/>
                  <a:pt x="5810" y="16363"/>
                  <a:pt x="5775" y="16375"/>
                </a:cubicBezTo>
                <a:cubicBezTo>
                  <a:pt x="5156" y="16590"/>
                  <a:pt x="4739" y="17149"/>
                  <a:pt x="4132" y="17352"/>
                </a:cubicBezTo>
                <a:cubicBezTo>
                  <a:pt x="3862" y="17442"/>
                  <a:pt x="3575" y="17549"/>
                  <a:pt x="3259" y="17549"/>
                </a:cubicBezTo>
                <a:cubicBezTo>
                  <a:pt x="3116" y="17549"/>
                  <a:pt x="2966" y="17527"/>
                  <a:pt x="2810" y="17471"/>
                </a:cubicBezTo>
                <a:cubicBezTo>
                  <a:pt x="2298" y="17292"/>
                  <a:pt x="2036" y="16971"/>
                  <a:pt x="1834" y="16506"/>
                </a:cubicBezTo>
                <a:cubicBezTo>
                  <a:pt x="1524" y="15792"/>
                  <a:pt x="1203" y="15089"/>
                  <a:pt x="1000" y="14327"/>
                </a:cubicBezTo>
                <a:cubicBezTo>
                  <a:pt x="941" y="14077"/>
                  <a:pt x="965" y="13816"/>
                  <a:pt x="857" y="13577"/>
                </a:cubicBezTo>
                <a:cubicBezTo>
                  <a:pt x="798" y="13423"/>
                  <a:pt x="869" y="13292"/>
                  <a:pt x="1131" y="13292"/>
                </a:cubicBezTo>
                <a:cubicBezTo>
                  <a:pt x="1144" y="13291"/>
                  <a:pt x="1158" y="13291"/>
                  <a:pt x="1171" y="13291"/>
                </a:cubicBezTo>
                <a:cubicBezTo>
                  <a:pt x="1485" y="13291"/>
                  <a:pt x="1738" y="13425"/>
                  <a:pt x="2024" y="13494"/>
                </a:cubicBezTo>
                <a:cubicBezTo>
                  <a:pt x="2141" y="13519"/>
                  <a:pt x="2243" y="13532"/>
                  <a:pt x="2332" y="13532"/>
                </a:cubicBezTo>
                <a:cubicBezTo>
                  <a:pt x="2670" y="13532"/>
                  <a:pt x="2825" y="13346"/>
                  <a:pt x="2929" y="12923"/>
                </a:cubicBezTo>
                <a:cubicBezTo>
                  <a:pt x="3108" y="12220"/>
                  <a:pt x="3203" y="11506"/>
                  <a:pt x="3274" y="10779"/>
                </a:cubicBezTo>
                <a:cubicBezTo>
                  <a:pt x="3322" y="10256"/>
                  <a:pt x="3417" y="9720"/>
                  <a:pt x="3405" y="9196"/>
                </a:cubicBezTo>
                <a:cubicBezTo>
                  <a:pt x="3393" y="8339"/>
                  <a:pt x="3513" y="7493"/>
                  <a:pt x="3417" y="6636"/>
                </a:cubicBezTo>
                <a:cubicBezTo>
                  <a:pt x="3382" y="6255"/>
                  <a:pt x="3417" y="5862"/>
                  <a:pt x="3310" y="5517"/>
                </a:cubicBezTo>
                <a:cubicBezTo>
                  <a:pt x="3132" y="4838"/>
                  <a:pt x="3036" y="4136"/>
                  <a:pt x="2810" y="3469"/>
                </a:cubicBezTo>
                <a:cubicBezTo>
                  <a:pt x="2667" y="3052"/>
                  <a:pt x="2477" y="2636"/>
                  <a:pt x="2429" y="2159"/>
                </a:cubicBezTo>
                <a:cubicBezTo>
                  <a:pt x="2460" y="2157"/>
                  <a:pt x="2491" y="2155"/>
                  <a:pt x="2520" y="2155"/>
                </a:cubicBezTo>
                <a:cubicBezTo>
                  <a:pt x="2759" y="2155"/>
                  <a:pt x="2934" y="2242"/>
                  <a:pt x="3072" y="2433"/>
                </a:cubicBezTo>
                <a:cubicBezTo>
                  <a:pt x="3227" y="2647"/>
                  <a:pt x="3513" y="2636"/>
                  <a:pt x="3727" y="2767"/>
                </a:cubicBezTo>
                <a:cubicBezTo>
                  <a:pt x="3870" y="2850"/>
                  <a:pt x="4001" y="3017"/>
                  <a:pt x="4167" y="3040"/>
                </a:cubicBezTo>
                <a:cubicBezTo>
                  <a:pt x="4200" y="3046"/>
                  <a:pt x="4233" y="3049"/>
                  <a:pt x="4266" y="3049"/>
                </a:cubicBezTo>
                <a:cubicBezTo>
                  <a:pt x="4643" y="3049"/>
                  <a:pt x="5089" y="2698"/>
                  <a:pt x="5144" y="2326"/>
                </a:cubicBezTo>
                <a:cubicBezTo>
                  <a:pt x="5203" y="1969"/>
                  <a:pt x="5334" y="1647"/>
                  <a:pt x="5489" y="1326"/>
                </a:cubicBezTo>
                <a:cubicBezTo>
                  <a:pt x="5538" y="1228"/>
                  <a:pt x="5570" y="1075"/>
                  <a:pt x="5666" y="1075"/>
                </a:cubicBezTo>
                <a:close/>
                <a:moveTo>
                  <a:pt x="5703" y="1"/>
                </a:moveTo>
                <a:cubicBezTo>
                  <a:pt x="5550" y="1"/>
                  <a:pt x="5409" y="66"/>
                  <a:pt x="5310" y="207"/>
                </a:cubicBezTo>
                <a:cubicBezTo>
                  <a:pt x="4989" y="671"/>
                  <a:pt x="4667" y="1159"/>
                  <a:pt x="4596" y="1743"/>
                </a:cubicBezTo>
                <a:cubicBezTo>
                  <a:pt x="4555" y="2021"/>
                  <a:pt x="4424" y="2113"/>
                  <a:pt x="4258" y="2113"/>
                </a:cubicBezTo>
                <a:cubicBezTo>
                  <a:pt x="4182" y="2113"/>
                  <a:pt x="4098" y="2094"/>
                  <a:pt x="4013" y="2064"/>
                </a:cubicBezTo>
                <a:cubicBezTo>
                  <a:pt x="3643" y="1921"/>
                  <a:pt x="3346" y="1659"/>
                  <a:pt x="2965" y="1516"/>
                </a:cubicBezTo>
                <a:cubicBezTo>
                  <a:pt x="2702" y="1416"/>
                  <a:pt x="2404" y="1240"/>
                  <a:pt x="2136" y="1240"/>
                </a:cubicBezTo>
                <a:cubicBezTo>
                  <a:pt x="1991" y="1240"/>
                  <a:pt x="1855" y="1291"/>
                  <a:pt x="1738" y="1433"/>
                </a:cubicBezTo>
                <a:cubicBezTo>
                  <a:pt x="1346" y="1885"/>
                  <a:pt x="1810" y="2600"/>
                  <a:pt x="1965" y="3112"/>
                </a:cubicBezTo>
                <a:cubicBezTo>
                  <a:pt x="2060" y="3469"/>
                  <a:pt x="2155" y="3838"/>
                  <a:pt x="2239" y="4195"/>
                </a:cubicBezTo>
                <a:cubicBezTo>
                  <a:pt x="2417" y="4922"/>
                  <a:pt x="2608" y="5624"/>
                  <a:pt x="2655" y="6374"/>
                </a:cubicBezTo>
                <a:cubicBezTo>
                  <a:pt x="2703" y="6993"/>
                  <a:pt x="2655" y="7600"/>
                  <a:pt x="2679" y="8220"/>
                </a:cubicBezTo>
                <a:cubicBezTo>
                  <a:pt x="2703" y="8827"/>
                  <a:pt x="2560" y="9434"/>
                  <a:pt x="2643" y="10041"/>
                </a:cubicBezTo>
                <a:cubicBezTo>
                  <a:pt x="2715" y="10553"/>
                  <a:pt x="2441" y="11029"/>
                  <a:pt x="2453" y="11541"/>
                </a:cubicBezTo>
                <a:cubicBezTo>
                  <a:pt x="2477" y="11982"/>
                  <a:pt x="2262" y="12399"/>
                  <a:pt x="2358" y="12839"/>
                </a:cubicBezTo>
                <a:cubicBezTo>
                  <a:pt x="2375" y="12920"/>
                  <a:pt x="2367" y="12920"/>
                  <a:pt x="2321" y="12920"/>
                </a:cubicBezTo>
                <a:lnTo>
                  <a:pt x="2321" y="12920"/>
                </a:lnTo>
                <a:cubicBezTo>
                  <a:pt x="2306" y="12920"/>
                  <a:pt x="2286" y="12920"/>
                  <a:pt x="2262" y="12923"/>
                </a:cubicBezTo>
                <a:cubicBezTo>
                  <a:pt x="2238" y="12925"/>
                  <a:pt x="2214" y="12927"/>
                  <a:pt x="2191" y="12927"/>
                </a:cubicBezTo>
                <a:cubicBezTo>
                  <a:pt x="1906" y="12927"/>
                  <a:pt x="1693" y="12739"/>
                  <a:pt x="1429" y="12684"/>
                </a:cubicBezTo>
                <a:cubicBezTo>
                  <a:pt x="1355" y="12668"/>
                  <a:pt x="1281" y="12660"/>
                  <a:pt x="1208" y="12660"/>
                </a:cubicBezTo>
                <a:cubicBezTo>
                  <a:pt x="917" y="12660"/>
                  <a:pt x="638" y="12780"/>
                  <a:pt x="381" y="12923"/>
                </a:cubicBezTo>
                <a:cubicBezTo>
                  <a:pt x="0" y="13149"/>
                  <a:pt x="214" y="13435"/>
                  <a:pt x="238" y="13661"/>
                </a:cubicBezTo>
                <a:cubicBezTo>
                  <a:pt x="298" y="14292"/>
                  <a:pt x="488" y="14887"/>
                  <a:pt x="726" y="15470"/>
                </a:cubicBezTo>
                <a:cubicBezTo>
                  <a:pt x="1203" y="16625"/>
                  <a:pt x="1703" y="17911"/>
                  <a:pt x="2989" y="18411"/>
                </a:cubicBezTo>
                <a:cubicBezTo>
                  <a:pt x="3110" y="18458"/>
                  <a:pt x="3247" y="18490"/>
                  <a:pt x="3381" y="18490"/>
                </a:cubicBezTo>
                <a:cubicBezTo>
                  <a:pt x="3417" y="18490"/>
                  <a:pt x="3453" y="18488"/>
                  <a:pt x="3489" y="18483"/>
                </a:cubicBezTo>
                <a:cubicBezTo>
                  <a:pt x="3620" y="18447"/>
                  <a:pt x="3739" y="18376"/>
                  <a:pt x="3846" y="18304"/>
                </a:cubicBezTo>
                <a:cubicBezTo>
                  <a:pt x="4489" y="17899"/>
                  <a:pt x="5239" y="17602"/>
                  <a:pt x="5822" y="17149"/>
                </a:cubicBezTo>
                <a:cubicBezTo>
                  <a:pt x="6251" y="16816"/>
                  <a:pt x="6680" y="16459"/>
                  <a:pt x="7037" y="16018"/>
                </a:cubicBezTo>
                <a:cubicBezTo>
                  <a:pt x="7477" y="15482"/>
                  <a:pt x="8311" y="14423"/>
                  <a:pt x="7954" y="13673"/>
                </a:cubicBezTo>
                <a:cubicBezTo>
                  <a:pt x="7834" y="13446"/>
                  <a:pt x="7561" y="13280"/>
                  <a:pt x="7323" y="13208"/>
                </a:cubicBezTo>
                <a:cubicBezTo>
                  <a:pt x="7263" y="13196"/>
                  <a:pt x="6394" y="13101"/>
                  <a:pt x="6406" y="13077"/>
                </a:cubicBezTo>
                <a:cubicBezTo>
                  <a:pt x="6882" y="12232"/>
                  <a:pt x="7108" y="11327"/>
                  <a:pt x="7370" y="10434"/>
                </a:cubicBezTo>
                <a:cubicBezTo>
                  <a:pt x="7632" y="9553"/>
                  <a:pt x="7715" y="8636"/>
                  <a:pt x="7823" y="7720"/>
                </a:cubicBezTo>
                <a:cubicBezTo>
                  <a:pt x="7965" y="6612"/>
                  <a:pt x="7799" y="5529"/>
                  <a:pt x="7692" y="4445"/>
                </a:cubicBezTo>
                <a:cubicBezTo>
                  <a:pt x="7644" y="3957"/>
                  <a:pt x="7430" y="3517"/>
                  <a:pt x="7358" y="3040"/>
                </a:cubicBezTo>
                <a:cubicBezTo>
                  <a:pt x="7203" y="2100"/>
                  <a:pt x="6918" y="1219"/>
                  <a:pt x="6382" y="421"/>
                </a:cubicBezTo>
                <a:cubicBezTo>
                  <a:pt x="6202" y="154"/>
                  <a:pt x="5938" y="1"/>
                  <a:pt x="57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2" name="Google Shape;634;p29"/>
          <p:cNvSpPr/>
          <p:nvPr/>
        </p:nvSpPr>
        <p:spPr>
          <a:xfrm>
            <a:off x="8825836" y="1466850"/>
            <a:ext cx="737264" cy="971550"/>
          </a:xfrm>
          <a:custGeom>
            <a:avLst/>
            <a:gdLst/>
            <a:ahLst/>
            <a:cxnLst/>
            <a:rect l="l" t="t" r="r" b="b"/>
            <a:pathLst>
              <a:path w="6502" h="16475" extrusionOk="0">
                <a:moveTo>
                  <a:pt x="4869" y="1"/>
                </a:moveTo>
                <a:cubicBezTo>
                  <a:pt x="4773" y="1"/>
                  <a:pt x="4741" y="154"/>
                  <a:pt x="4692" y="252"/>
                </a:cubicBezTo>
                <a:cubicBezTo>
                  <a:pt x="4537" y="573"/>
                  <a:pt x="4406" y="895"/>
                  <a:pt x="4347" y="1252"/>
                </a:cubicBezTo>
                <a:cubicBezTo>
                  <a:pt x="4292" y="1624"/>
                  <a:pt x="3846" y="1975"/>
                  <a:pt x="3469" y="1975"/>
                </a:cubicBezTo>
                <a:cubicBezTo>
                  <a:pt x="3436" y="1975"/>
                  <a:pt x="3403" y="1972"/>
                  <a:pt x="3370" y="1966"/>
                </a:cubicBezTo>
                <a:cubicBezTo>
                  <a:pt x="3204" y="1943"/>
                  <a:pt x="3073" y="1776"/>
                  <a:pt x="2930" y="1693"/>
                </a:cubicBezTo>
                <a:cubicBezTo>
                  <a:pt x="2716" y="1562"/>
                  <a:pt x="2430" y="1573"/>
                  <a:pt x="2275" y="1359"/>
                </a:cubicBezTo>
                <a:cubicBezTo>
                  <a:pt x="2137" y="1168"/>
                  <a:pt x="1962" y="1081"/>
                  <a:pt x="1723" y="1081"/>
                </a:cubicBezTo>
                <a:cubicBezTo>
                  <a:pt x="1694" y="1081"/>
                  <a:pt x="1663" y="1083"/>
                  <a:pt x="1632" y="1085"/>
                </a:cubicBezTo>
                <a:cubicBezTo>
                  <a:pt x="1680" y="1562"/>
                  <a:pt x="1870" y="1978"/>
                  <a:pt x="2013" y="2395"/>
                </a:cubicBezTo>
                <a:cubicBezTo>
                  <a:pt x="2239" y="3062"/>
                  <a:pt x="2335" y="3764"/>
                  <a:pt x="2513" y="4443"/>
                </a:cubicBezTo>
                <a:cubicBezTo>
                  <a:pt x="2620" y="4788"/>
                  <a:pt x="2585" y="5181"/>
                  <a:pt x="2620" y="5562"/>
                </a:cubicBezTo>
                <a:cubicBezTo>
                  <a:pt x="2716" y="6419"/>
                  <a:pt x="2596" y="7265"/>
                  <a:pt x="2608" y="8122"/>
                </a:cubicBezTo>
                <a:cubicBezTo>
                  <a:pt x="2620" y="8646"/>
                  <a:pt x="2525" y="9182"/>
                  <a:pt x="2477" y="9705"/>
                </a:cubicBezTo>
                <a:cubicBezTo>
                  <a:pt x="2406" y="10432"/>
                  <a:pt x="2311" y="11146"/>
                  <a:pt x="2132" y="11849"/>
                </a:cubicBezTo>
                <a:cubicBezTo>
                  <a:pt x="2028" y="12272"/>
                  <a:pt x="1873" y="12458"/>
                  <a:pt x="1535" y="12458"/>
                </a:cubicBezTo>
                <a:cubicBezTo>
                  <a:pt x="1446" y="12458"/>
                  <a:pt x="1344" y="12445"/>
                  <a:pt x="1227" y="12420"/>
                </a:cubicBezTo>
                <a:cubicBezTo>
                  <a:pt x="941" y="12351"/>
                  <a:pt x="688" y="12217"/>
                  <a:pt x="374" y="12217"/>
                </a:cubicBezTo>
                <a:cubicBezTo>
                  <a:pt x="361" y="12217"/>
                  <a:pt x="347" y="12217"/>
                  <a:pt x="334" y="12218"/>
                </a:cubicBezTo>
                <a:cubicBezTo>
                  <a:pt x="72" y="12218"/>
                  <a:pt x="1" y="12349"/>
                  <a:pt x="60" y="12503"/>
                </a:cubicBezTo>
                <a:cubicBezTo>
                  <a:pt x="168" y="12742"/>
                  <a:pt x="144" y="13003"/>
                  <a:pt x="203" y="13253"/>
                </a:cubicBezTo>
                <a:cubicBezTo>
                  <a:pt x="406" y="14015"/>
                  <a:pt x="727" y="14718"/>
                  <a:pt x="1037" y="15432"/>
                </a:cubicBezTo>
                <a:cubicBezTo>
                  <a:pt x="1239" y="15897"/>
                  <a:pt x="1501" y="16218"/>
                  <a:pt x="2013" y="16397"/>
                </a:cubicBezTo>
                <a:cubicBezTo>
                  <a:pt x="2169" y="16453"/>
                  <a:pt x="2319" y="16475"/>
                  <a:pt x="2462" y="16475"/>
                </a:cubicBezTo>
                <a:cubicBezTo>
                  <a:pt x="2778" y="16475"/>
                  <a:pt x="3065" y="16368"/>
                  <a:pt x="3335" y="16278"/>
                </a:cubicBezTo>
                <a:cubicBezTo>
                  <a:pt x="3942" y="16075"/>
                  <a:pt x="4359" y="15516"/>
                  <a:pt x="4978" y="15301"/>
                </a:cubicBezTo>
                <a:cubicBezTo>
                  <a:pt x="5013" y="15289"/>
                  <a:pt x="5061" y="15266"/>
                  <a:pt x="5061" y="15242"/>
                </a:cubicBezTo>
                <a:cubicBezTo>
                  <a:pt x="5049" y="14897"/>
                  <a:pt x="5359" y="14766"/>
                  <a:pt x="5549" y="14575"/>
                </a:cubicBezTo>
                <a:cubicBezTo>
                  <a:pt x="5628" y="14485"/>
                  <a:pt x="5568" y="14276"/>
                  <a:pt x="5735" y="14276"/>
                </a:cubicBezTo>
                <a:cubicBezTo>
                  <a:pt x="5744" y="14276"/>
                  <a:pt x="5753" y="14276"/>
                  <a:pt x="5764" y="14277"/>
                </a:cubicBezTo>
                <a:cubicBezTo>
                  <a:pt x="5784" y="14280"/>
                  <a:pt x="5803" y="14281"/>
                  <a:pt x="5821" y="14281"/>
                </a:cubicBezTo>
                <a:cubicBezTo>
                  <a:pt x="6104" y="14281"/>
                  <a:pt x="6157" y="14028"/>
                  <a:pt x="6168" y="13849"/>
                </a:cubicBezTo>
                <a:cubicBezTo>
                  <a:pt x="6180" y="13658"/>
                  <a:pt x="6287" y="13515"/>
                  <a:pt x="6347" y="13361"/>
                </a:cubicBezTo>
                <a:cubicBezTo>
                  <a:pt x="6502" y="12968"/>
                  <a:pt x="6490" y="12884"/>
                  <a:pt x="6085" y="12861"/>
                </a:cubicBezTo>
                <a:cubicBezTo>
                  <a:pt x="6063" y="12860"/>
                  <a:pt x="6040" y="12860"/>
                  <a:pt x="6018" y="12860"/>
                </a:cubicBezTo>
                <a:cubicBezTo>
                  <a:pt x="5614" y="12860"/>
                  <a:pt x="5229" y="12957"/>
                  <a:pt x="4823" y="12980"/>
                </a:cubicBezTo>
                <a:cubicBezTo>
                  <a:pt x="4794" y="12982"/>
                  <a:pt x="4767" y="12984"/>
                  <a:pt x="4739" y="12984"/>
                </a:cubicBezTo>
                <a:cubicBezTo>
                  <a:pt x="4640" y="12984"/>
                  <a:pt x="4547" y="12958"/>
                  <a:pt x="4454" y="12837"/>
                </a:cubicBezTo>
                <a:cubicBezTo>
                  <a:pt x="4323" y="12670"/>
                  <a:pt x="4513" y="12611"/>
                  <a:pt x="4513" y="12491"/>
                </a:cubicBezTo>
                <a:cubicBezTo>
                  <a:pt x="4507" y="12426"/>
                  <a:pt x="4567" y="12426"/>
                  <a:pt x="4632" y="12426"/>
                </a:cubicBezTo>
                <a:cubicBezTo>
                  <a:pt x="4698" y="12426"/>
                  <a:pt x="4769" y="12426"/>
                  <a:pt x="4787" y="12361"/>
                </a:cubicBezTo>
                <a:cubicBezTo>
                  <a:pt x="4930" y="11956"/>
                  <a:pt x="5228" y="11622"/>
                  <a:pt x="5347" y="11229"/>
                </a:cubicBezTo>
                <a:cubicBezTo>
                  <a:pt x="5478" y="10765"/>
                  <a:pt x="5644" y="10313"/>
                  <a:pt x="5775" y="9848"/>
                </a:cubicBezTo>
                <a:cubicBezTo>
                  <a:pt x="6049" y="8908"/>
                  <a:pt x="6240" y="7943"/>
                  <a:pt x="6347" y="6967"/>
                </a:cubicBezTo>
                <a:cubicBezTo>
                  <a:pt x="6442" y="6074"/>
                  <a:pt x="6478" y="5193"/>
                  <a:pt x="6383" y="4312"/>
                </a:cubicBezTo>
                <a:cubicBezTo>
                  <a:pt x="6371" y="4086"/>
                  <a:pt x="6228" y="3871"/>
                  <a:pt x="6228" y="3645"/>
                </a:cubicBezTo>
                <a:cubicBezTo>
                  <a:pt x="6252" y="2895"/>
                  <a:pt x="5906" y="2228"/>
                  <a:pt x="5799" y="1514"/>
                </a:cubicBezTo>
                <a:cubicBezTo>
                  <a:pt x="5740" y="1097"/>
                  <a:pt x="5537" y="728"/>
                  <a:pt x="5418" y="323"/>
                </a:cubicBezTo>
                <a:cubicBezTo>
                  <a:pt x="5347" y="61"/>
                  <a:pt x="5097" y="133"/>
                  <a:pt x="4942" y="26"/>
                </a:cubicBezTo>
                <a:cubicBezTo>
                  <a:pt x="4914" y="8"/>
                  <a:pt x="4890" y="1"/>
                  <a:pt x="4869" y="1"/>
                </a:cubicBezTo>
                <a:close/>
              </a:path>
            </a:pathLst>
          </a:custGeom>
          <a:solidFill>
            <a:srgbClr val="70AD47">
              <a:lumMod val="60000"/>
              <a:lumOff val="4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맑은 고딕"/>
              <a:cs typeface="Arial"/>
              <a:sym typeface="Arial"/>
            </a:endParaRPr>
          </a:p>
        </p:txBody>
      </p:sp>
      <p:sp>
        <p:nvSpPr>
          <p:cNvPr id="23" name="Yuvarlatılmış Dikdörtgen 22"/>
          <p:cNvSpPr/>
          <p:nvPr/>
        </p:nvSpPr>
        <p:spPr>
          <a:xfrm>
            <a:off x="7372350" y="457200"/>
            <a:ext cx="3981450" cy="917578"/>
          </a:xfrm>
          <a:prstGeom prst="roundRect">
            <a:avLst/>
          </a:prstGeom>
          <a:solidFill>
            <a:srgbClr val="70AD47">
              <a:lumMod val="60000"/>
              <a:lumOff val="40000"/>
            </a:srgbClr>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smtClean="0">
                <a:ln>
                  <a:noFill/>
                </a:ln>
                <a:solidFill>
                  <a:prstClr val="black"/>
                </a:solidFill>
                <a:effectLst/>
                <a:uLnTx/>
                <a:uFillTx/>
                <a:latin typeface="Arial"/>
                <a:ea typeface="맑은 고딕"/>
                <a:cs typeface="+mn-cs"/>
              </a:rPr>
              <a:t>Üsve-i </a:t>
            </a:r>
            <a:r>
              <a:rPr kumimoji="0" lang="tr-TR" sz="3600" b="0" i="0" u="none" strike="noStrike" kern="0" cap="none" spc="0" normalizeH="0" baseline="0" noProof="0" dirty="0">
                <a:ln>
                  <a:noFill/>
                </a:ln>
                <a:solidFill>
                  <a:prstClr val="black"/>
                </a:solidFill>
                <a:effectLst/>
                <a:uLnTx/>
                <a:uFillTx/>
                <a:latin typeface="Arial"/>
                <a:ea typeface="맑은 고딕"/>
                <a:cs typeface="+mn-cs"/>
              </a:rPr>
              <a:t>hasene</a:t>
            </a:r>
            <a:endParaRPr kumimoji="0" lang="tr-TR" sz="3600" b="0" i="0" u="none" strike="noStrike" kern="0" cap="none" spc="0" normalizeH="0" baseline="0" noProof="0" dirty="0" smtClean="0">
              <a:ln>
                <a:noFill/>
              </a:ln>
              <a:solidFill>
                <a:prstClr val="black"/>
              </a:solidFill>
              <a:effectLst/>
              <a:uLnTx/>
              <a:uFillTx/>
              <a:latin typeface="Arial"/>
              <a:ea typeface="맑은 고딕"/>
              <a:cs typeface="+mn-cs"/>
            </a:endParaRPr>
          </a:p>
        </p:txBody>
      </p:sp>
      <p:sp>
        <p:nvSpPr>
          <p:cNvPr id="25" name="Dikdörtgen 24"/>
          <p:cNvSpPr/>
          <p:nvPr/>
        </p:nvSpPr>
        <p:spPr>
          <a:xfrm>
            <a:off x="6819900" y="2923044"/>
            <a:ext cx="4895850" cy="26776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Hz. Muhammed güzel ahlakıyla bizim için </a:t>
            </a:r>
            <a:r>
              <a:rPr kumimoji="0" lang="tr-TR" sz="2800" b="1" i="0" u="none" strike="noStrike" kern="1200" cap="none" spc="0" normalizeH="0" baseline="0" noProof="0" dirty="0" smtClean="0">
                <a:ln>
                  <a:noFill/>
                </a:ln>
                <a:solidFill>
                  <a:prstClr val="black"/>
                </a:solidFill>
                <a:effectLst/>
                <a:uLnTx/>
                <a:uFillTx/>
                <a:latin typeface="Arial"/>
                <a:ea typeface="맑은 고딕"/>
                <a:cs typeface="+mn-cs"/>
              </a:rPr>
              <a:t>en güzel örnektir</a:t>
            </a: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 Bu özelliğine </a:t>
            </a:r>
            <a:r>
              <a:rPr kumimoji="0" lang="tr-TR" sz="2800" b="0" i="0" u="none" strike="noStrike" kern="1200" cap="none" spc="0" normalizeH="0" baseline="0" noProof="0" dirty="0" err="1" smtClean="0">
                <a:ln>
                  <a:noFill/>
                </a:ln>
                <a:solidFill>
                  <a:prstClr val="black"/>
                </a:solidFill>
                <a:effectLst/>
                <a:uLnTx/>
                <a:uFillTx/>
                <a:latin typeface="Arial"/>
                <a:ea typeface="맑은 고딕"/>
                <a:cs typeface="+mn-cs"/>
              </a:rPr>
              <a:t>üsve</a:t>
            </a:r>
            <a:r>
              <a:rPr kumimoji="0" lang="tr-TR" sz="2800" b="0" i="0" u="none" strike="noStrike" kern="1200" cap="none" spc="0" normalizeH="0" baseline="0" noProof="0" dirty="0" smtClean="0">
                <a:ln>
                  <a:noFill/>
                </a:ln>
                <a:solidFill>
                  <a:prstClr val="black"/>
                </a:solidFill>
                <a:effectLst/>
                <a:uLnTx/>
                <a:uFillTx/>
                <a:latin typeface="Arial"/>
                <a:ea typeface="맑은 고딕"/>
                <a:cs typeface="+mn-cs"/>
              </a:rPr>
              <a:t>-i hasene denir.</a:t>
            </a:r>
            <a:endParaRPr kumimoji="0" lang="tr-TR" sz="2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9270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25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250"/>
                                        <p:tgtEl>
                                          <p:spTgt spid="2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250"/>
                                        <p:tgtEl>
                                          <p:spTgt spid="22"/>
                                        </p:tgtEl>
                                      </p:cBhvr>
                                    </p:animEffect>
                                  </p:childTnLst>
                                </p:cTn>
                              </p:par>
                            </p:childTnLst>
                          </p:cTn>
                        </p:par>
                        <p:par>
                          <p:cTn id="19" fill="hold">
                            <p:stCondLst>
                              <p:cond delay="25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25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250"/>
                                        <p:tgtEl>
                                          <p:spTgt spid="1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25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25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299803"/>
            <a:ext cx="11873132" cy="1446550"/>
          </a:xfrm>
          <a:prstGeom prst="rect">
            <a:avLst/>
          </a:prstGeom>
          <a:solidFill>
            <a:schemeClr val="accent6">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Andolsun</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Allah’ın Peygamberinde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sizin için, Allah’a ve ahiret gününe kavuşmayı </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uman, Allah’ı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çok zikreden kimseler için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güzel bir örnek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vardır</a:t>
            </a: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Ahzâb</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suresi, 21. ayet.</a:t>
            </a:r>
          </a:p>
        </p:txBody>
      </p:sp>
      <p:sp>
        <p:nvSpPr>
          <p:cNvPr id="5" name="Unvan 1"/>
          <p:cNvSpPr>
            <a:spLocks noGrp="1"/>
          </p:cNvSpPr>
          <p:nvPr>
            <p:ph type="title"/>
          </p:nvPr>
        </p:nvSpPr>
        <p:spPr>
          <a:xfrm>
            <a:off x="0" y="1817325"/>
            <a:ext cx="11859065" cy="719528"/>
          </a:xfrm>
          <a:solidFill>
            <a:srgbClr val="CCCCFF"/>
          </a:solidFill>
          <a:ln>
            <a:noFill/>
          </a:ln>
        </p:spPr>
        <p:txBody>
          <a:bodyPr>
            <a:noAutofit/>
          </a:bodyPr>
          <a:lstStyle/>
          <a:p>
            <a:pPr algn="ctr"/>
            <a:r>
              <a:rPr lang="tr-TR" sz="3600" dirty="0" smtClean="0"/>
              <a:t>Ayete göre aşağıdakilerden hangisine ulaşılır? İşaretleyelim</a:t>
            </a:r>
            <a:endParaRPr lang="tr-TR" sz="3600" dirty="0"/>
          </a:p>
        </p:txBody>
      </p:sp>
      <p:sp>
        <p:nvSpPr>
          <p:cNvPr id="6" name="Dikdörtgen 5"/>
          <p:cNvSpPr/>
          <p:nvPr/>
        </p:nvSpPr>
        <p:spPr>
          <a:xfrm>
            <a:off x="918761" y="2652364"/>
            <a:ext cx="10415184" cy="854439"/>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Hz. Muhammed (sav) bizler için en güzel örnektir.</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ikdörtgen 6"/>
          <p:cNvSpPr/>
          <p:nvPr/>
        </p:nvSpPr>
        <p:spPr>
          <a:xfrm>
            <a:off x="931867" y="2712404"/>
            <a:ext cx="770072" cy="707886"/>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tr-TR" sz="40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endParaRPr>
          </a:p>
        </p:txBody>
      </p:sp>
      <p:sp>
        <p:nvSpPr>
          <p:cNvPr id="8" name="Dikdörtgen 7"/>
          <p:cNvSpPr/>
          <p:nvPr/>
        </p:nvSpPr>
        <p:spPr>
          <a:xfrm>
            <a:off x="885803" y="5784540"/>
            <a:ext cx="10448141" cy="794479"/>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Hz. Muhammed (s.a.v.), </a:t>
            </a: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insanlığa </a:t>
            </a: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gönderilmiş son peygamberdir.</a:t>
            </a:r>
            <a:endPar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Dikdörtgen 8"/>
          <p:cNvSpPr/>
          <p:nvPr/>
        </p:nvSpPr>
        <p:spPr>
          <a:xfrm>
            <a:off x="944033" y="5827836"/>
            <a:ext cx="719528" cy="707886"/>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X</a:t>
            </a:r>
            <a:endParaRPr kumimoji="0" lang="tr-TR" sz="40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endParaRPr>
          </a:p>
        </p:txBody>
      </p:sp>
      <p:sp>
        <p:nvSpPr>
          <p:cNvPr id="10" name="Dikdörtgen 9"/>
          <p:cNvSpPr/>
          <p:nvPr/>
        </p:nvSpPr>
        <p:spPr>
          <a:xfrm>
            <a:off x="885803" y="4740482"/>
            <a:ext cx="10448142" cy="854439"/>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tr-TR" sz="2200" b="0" i="0" u="none" strike="noStrike" kern="1200" cap="none" spc="0" normalizeH="0" baseline="0" noProof="0" dirty="0">
                <a:ln>
                  <a:noFill/>
                </a:ln>
                <a:solidFill>
                  <a:prstClr val="white"/>
                </a:solidFill>
                <a:effectLst/>
                <a:uLnTx/>
                <a:uFillTx/>
                <a:latin typeface="Calibri" panose="020F0502020204030204"/>
                <a:ea typeface="+mn-ea"/>
                <a:cs typeface="+mn-cs"/>
              </a:rPr>
              <a:t>Hz. Muhammed (s.a.v.), s</a:t>
            </a:r>
            <a:r>
              <a:rPr kumimoji="0" lang="tr-TR" sz="2200" b="0" i="0" u="none" strike="noStrike" kern="1200" cap="none" spc="0" normalizeH="0" baseline="0" noProof="0" dirty="0" smtClean="0">
                <a:ln>
                  <a:noFill/>
                </a:ln>
                <a:solidFill>
                  <a:prstClr val="white"/>
                </a:solidFill>
                <a:effectLst/>
                <a:uLnTx/>
                <a:uFillTx/>
                <a:latin typeface="Calibri" panose="020F0502020204030204"/>
                <a:ea typeface="+mn-ea"/>
                <a:cs typeface="+mn-cs"/>
              </a:rPr>
              <a:t>öz ve danışlarıyla </a:t>
            </a:r>
            <a:r>
              <a:rPr kumimoji="0" lang="tr-TR" sz="2200" b="0" i="0" u="none" strike="noStrike" kern="1200" cap="none" spc="0" normalizeH="0" baseline="0" noProof="0" dirty="0">
                <a:ln>
                  <a:noFill/>
                </a:ln>
                <a:solidFill>
                  <a:prstClr val="white"/>
                </a:solidFill>
                <a:effectLst/>
                <a:uLnTx/>
                <a:uFillTx/>
                <a:latin typeface="Calibri" panose="020F0502020204030204"/>
                <a:ea typeface="+mn-ea"/>
                <a:cs typeface="+mn-cs"/>
              </a:rPr>
              <a:t>Müslümanlara en güzel örnek </a:t>
            </a:r>
            <a:r>
              <a:rPr kumimoji="0" lang="tr-TR" sz="2200" b="0" i="0" u="none" strike="noStrike" kern="1200" cap="none" spc="0" normalizeH="0" baseline="0" noProof="0" dirty="0" smtClean="0">
                <a:ln>
                  <a:noFill/>
                </a:ln>
                <a:solidFill>
                  <a:prstClr val="white"/>
                </a:solidFill>
                <a:effectLst/>
                <a:uLnTx/>
                <a:uFillTx/>
                <a:latin typeface="Calibri" panose="020F0502020204030204"/>
                <a:ea typeface="+mn-ea"/>
                <a:cs typeface="+mn-cs"/>
              </a:rPr>
              <a:t>olmuştur.</a:t>
            </a:r>
            <a:endParaRPr kumimoji="0" lang="tr-TR"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Dikdörtgen 10"/>
          <p:cNvSpPr/>
          <p:nvPr/>
        </p:nvSpPr>
        <p:spPr>
          <a:xfrm>
            <a:off x="944033" y="4813758"/>
            <a:ext cx="770072" cy="707886"/>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tr-TR" sz="40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endParaRPr>
          </a:p>
        </p:txBody>
      </p:sp>
      <p:sp>
        <p:nvSpPr>
          <p:cNvPr id="12" name="Dikdörtgen 11"/>
          <p:cNvSpPr/>
          <p:nvPr/>
        </p:nvSpPr>
        <p:spPr>
          <a:xfrm>
            <a:off x="885803" y="3696423"/>
            <a:ext cx="10448142" cy="854439"/>
          </a:xfrm>
          <a:prstGeom prst="rect">
            <a:avLst/>
          </a:prstGeom>
          <a:solidFill>
            <a:srgbClr val="39B6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white"/>
                </a:solidFill>
                <a:effectLst/>
                <a:uLnTx/>
                <a:uFillTx/>
                <a:latin typeface="Calibri" panose="020F0502020204030204"/>
                <a:ea typeface="+mn-ea"/>
                <a:cs typeface="+mn-cs"/>
              </a:rPr>
              <a:t>Müslümanlar</a:t>
            </a:r>
            <a:r>
              <a:rPr kumimoji="0" lang="tr-TR"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Hz. Muhammed’i (sav) örnek almalılar.</a:t>
            </a:r>
            <a:endParaRPr kumimoji="0" lang="tr-T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ikdörtgen 12"/>
          <p:cNvSpPr/>
          <p:nvPr/>
        </p:nvSpPr>
        <p:spPr>
          <a:xfrm>
            <a:off x="918761" y="3758416"/>
            <a:ext cx="770072" cy="707886"/>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tr-TR" sz="40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68752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2114797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2&quot;/&gt;&lt;/TableIndex&gt;&lt;/ShapeTextInfo&gt;"/>
  <p:tag name="PRESENTER_SHAPEINFO" val="&lt;ThreeDShapeInfo&gt;&lt;uuid val=&quot;{8CB9E9E4-69E9-4271-9D4A-10E0FE417584}&quot;/&gt;&lt;isInvalidForFieldText val=&quot;0&quot;/&gt;&lt;Image&gt;&lt;filename val=&quot;C:\Users\Samsung\Desktop\Slayt Denemeleri\data\asimages\{8CB9E9E4-69E9-4271-9D4A-10E0FE417584}_2.png&quot;/&gt;&lt;left val=&quot;23&quot;/&gt;&lt;top val=&quot;-22&quot;/&gt;&lt;width val=&quot;924&quot;/&gt;&lt;height val=&quot;123&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TotalTime>
  <Words>1184</Words>
  <Application>Microsoft Office PowerPoint</Application>
  <PresentationFormat>Geniş ekran</PresentationFormat>
  <Paragraphs>235</Paragraphs>
  <Slides>33</Slides>
  <Notes>7</Notes>
  <HiddenSlides>0</HiddenSlides>
  <MMClips>2</MMClips>
  <ScaleCrop>false</ScaleCrop>
  <HeadingPairs>
    <vt:vector size="6" baseType="variant">
      <vt:variant>
        <vt:lpstr>Kullanılan Yazı Tipleri</vt:lpstr>
      </vt:variant>
      <vt:variant>
        <vt:i4>13</vt:i4>
      </vt:variant>
      <vt:variant>
        <vt:lpstr>Tema</vt:lpstr>
      </vt:variant>
      <vt:variant>
        <vt:i4>12</vt:i4>
      </vt:variant>
      <vt:variant>
        <vt:lpstr>Slayt Başlıkları</vt:lpstr>
      </vt:variant>
      <vt:variant>
        <vt:i4>33</vt:i4>
      </vt:variant>
    </vt:vector>
  </HeadingPairs>
  <TitlesOfParts>
    <vt:vector size="58" baseType="lpstr">
      <vt:lpstr>맑은 고딕</vt:lpstr>
      <vt:lpstr>Arial</vt:lpstr>
      <vt:lpstr>Arial Unicode MS</vt:lpstr>
      <vt:lpstr>Bahnschrift SemiCondensed</vt:lpstr>
      <vt:lpstr>Calibri</vt:lpstr>
      <vt:lpstr>Calibri Light</vt:lpstr>
      <vt:lpstr>Comfortaa</vt:lpstr>
      <vt:lpstr>Fira Sans Extra Condensed</vt:lpstr>
      <vt:lpstr>Fira Sans Extra Condensed SemiBold</vt:lpstr>
      <vt:lpstr>Open Sans</vt:lpstr>
      <vt:lpstr>Permanent Marker</vt:lpstr>
      <vt:lpstr>Roboto</vt:lpstr>
      <vt:lpstr>Wingdings</vt:lpstr>
      <vt:lpstr>Office Teması</vt:lpstr>
      <vt:lpstr>3_Office Teması</vt:lpstr>
      <vt:lpstr>4_Office Teması</vt:lpstr>
      <vt:lpstr>5_Office Teması</vt:lpstr>
      <vt:lpstr>7_Office Teması</vt:lpstr>
      <vt:lpstr>Contents Slide Master</vt:lpstr>
      <vt:lpstr>SKETCH LESSON</vt:lpstr>
      <vt:lpstr>6_Office Teması</vt:lpstr>
      <vt:lpstr>1_SKETCH LESSON</vt:lpstr>
      <vt:lpstr>8_Office Teması</vt:lpstr>
      <vt:lpstr>9_Office Teması</vt:lpstr>
      <vt:lpstr>JAY DESIGN</vt:lpstr>
      <vt:lpstr>PowerPoint Sunusu</vt:lpstr>
      <vt:lpstr>PowerPoint Sunusu</vt:lpstr>
      <vt:lpstr>Peygamberimi örnek alıyorum</vt:lpstr>
      <vt:lpstr>Peygamberimizin hangi davranışlarını örnek alırız?</vt:lpstr>
      <vt:lpstr>PowerPoint Sunusu</vt:lpstr>
      <vt:lpstr>Üsve-i hasene ne demektir? Daha önce duydunuz mu?</vt:lpstr>
      <vt:lpstr>PowerPoint Sunusu</vt:lpstr>
      <vt:lpstr>Ayete göre aşağıdakilerden hangisine ulaşılır? İşaretleyelim</vt:lpstr>
      <vt:lpstr>PowerPoint Sunusu</vt:lpstr>
      <vt:lpstr>PowerPoint Sunusu</vt:lpstr>
      <vt:lpstr>Listeleyelim</vt:lpstr>
      <vt:lpstr>PowerPoint Sunusu</vt:lpstr>
      <vt:lpstr>Peygamberlerin bir sıfatı da SIDK’tır.</vt:lpstr>
      <vt:lpstr>SIDK: Doğruluk</vt:lpstr>
      <vt:lpstr>EMANET: Güvenilir olmak</vt:lpstr>
      <vt:lpstr>PowerPoint Sunusu</vt:lpstr>
      <vt:lpstr>ÖRNEK OLAY</vt:lpstr>
      <vt:lpstr>PowerPoint Sunusu</vt:lpstr>
      <vt:lpstr>HZ. HATİCE</vt:lpstr>
      <vt:lpstr>PowerPoint Sunusu</vt:lpstr>
      <vt:lpstr>Bizler de birer el-Emin olabiliriz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Ünite Konuları</dc:title>
  <dc:creator>Mustafa Yıldırım</dc:creator>
  <cp:lastModifiedBy>Mustafa Yıldırım</cp:lastModifiedBy>
  <cp:revision>58</cp:revision>
  <dcterms:created xsi:type="dcterms:W3CDTF">2020-02-11T20:42:29Z</dcterms:created>
  <dcterms:modified xsi:type="dcterms:W3CDTF">2022-01-23T17:33:41Z</dcterms:modified>
</cp:coreProperties>
</file>