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6" r:id="rId10"/>
    <p:sldId id="322" r:id="rId11"/>
    <p:sldId id="315" r:id="rId12"/>
    <p:sldId id="317" r:id="rId13"/>
    <p:sldId id="321" r:id="rId14"/>
    <p:sldId id="320" r:id="rId15"/>
    <p:sldId id="318" r:id="rId16"/>
    <p:sldId id="319" r:id="rId17"/>
    <p:sldId id="32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D8"/>
    <a:srgbClr val="FBF9D8"/>
    <a:srgbClr val="FF6E2D"/>
    <a:srgbClr val="FF9FBF"/>
    <a:srgbClr val="00A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F110A-3A8B-4332-9F9B-37C8F82031D3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9B888-ED3D-47B4-969C-DEEBAB837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47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21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E8B4E9-9826-C954-EF47-DFC631F88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2E36E63-19A0-C7D7-4450-0B9F55BD2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BBAD5-AB81-44E5-4B2D-BC75F6AB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473202-27A3-69D8-9A55-53E2C598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F1C25C-81B0-1445-21AD-DC97C968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89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02E8D0-D7A5-015A-97FF-4ED62644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1BDEC4-3A99-469A-AA91-B7508600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03B476-EA20-5FAA-671D-05D4CD1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810BDB-E02C-575B-7A8A-D6EFFD11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DE7445-96FF-D7AA-FBCD-5860C93B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91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72ED05-7A09-4C8B-59B4-310FCAF5F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4018E9E-0CAA-F064-47D3-93C362718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9DD64C-827F-4292-68DE-3A1D73FE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86CBA3-BED1-F7F1-6911-8DF1B769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FDE9DC-625F-AAB6-8F27-C5E0A6D6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78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CE2C1E3C-FF10-B235-13B4-D6FA4CB95E10}"/>
              </a:ext>
            </a:extLst>
          </p:cNvPr>
          <p:cNvSpPr txBox="1"/>
          <p:nvPr userDrawn="1"/>
        </p:nvSpPr>
        <p:spPr>
          <a:xfrm>
            <a:off x="11054080" y="6356350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D7DC1D4-22C3-442A-BA9C-728DC0E59B5F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8F10F539-6CA3-0FCA-FA2F-BF3D0925B209}"/>
              </a:ext>
            </a:extLst>
          </p:cNvPr>
          <p:cNvGrpSpPr/>
          <p:nvPr userDrawn="1"/>
        </p:nvGrpSpPr>
        <p:grpSpPr>
          <a:xfrm>
            <a:off x="1073426" y="0"/>
            <a:ext cx="11239252" cy="1249988"/>
            <a:chOff x="1057384" y="177421"/>
            <a:chExt cx="11239252" cy="1249988"/>
          </a:xfrm>
        </p:grpSpPr>
        <p:sp>
          <p:nvSpPr>
            <p:cNvPr id="3" name="Rectangle: Top Corners Rounded 199">
              <a:extLst>
                <a:ext uri="{FF2B5EF4-FFF2-40B4-BE49-F238E27FC236}">
                  <a16:creationId xmlns:a16="http://schemas.microsoft.com/office/drawing/2014/main" id="{4CA5CBDF-4036-79A3-A99C-208FE649FDA1}"/>
                </a:ext>
              </a:extLst>
            </p:cNvPr>
            <p:cNvSpPr/>
            <p:nvPr/>
          </p:nvSpPr>
          <p:spPr>
            <a:xfrm rot="5400000">
              <a:off x="6197927" y="-4671300"/>
              <a:ext cx="958166" cy="11239252"/>
            </a:xfrm>
            <a:prstGeom prst="round2SameRect">
              <a:avLst>
                <a:gd name="adj1" fmla="val 26254"/>
                <a:gd name="adj2" fmla="val 0"/>
              </a:avLst>
            </a:prstGeom>
            <a:solidFill>
              <a:sysClr val="windowText" lastClr="000000">
                <a:alpha val="42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17780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200">
              <a:extLst>
                <a:ext uri="{FF2B5EF4-FFF2-40B4-BE49-F238E27FC236}">
                  <a16:creationId xmlns:a16="http://schemas.microsoft.com/office/drawing/2014/main" id="{B06577A2-C1E8-1BD8-5499-73F2C371ED47}"/>
                </a:ext>
              </a:extLst>
            </p:cNvPr>
            <p:cNvSpPr/>
            <p:nvPr/>
          </p:nvSpPr>
          <p:spPr>
            <a:xfrm rot="5400000">
              <a:off x="5296643" y="-4061837"/>
              <a:ext cx="986972" cy="9465490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: Top Corners Rounded 201">
              <a:extLst>
                <a:ext uri="{FF2B5EF4-FFF2-40B4-BE49-F238E27FC236}">
                  <a16:creationId xmlns:a16="http://schemas.microsoft.com/office/drawing/2014/main" id="{C1717450-E009-AED5-196C-B2A5D82896A3}"/>
                </a:ext>
              </a:extLst>
            </p:cNvPr>
            <p:cNvSpPr/>
            <p:nvPr/>
          </p:nvSpPr>
          <p:spPr>
            <a:xfrm rot="5400000">
              <a:off x="10863725" y="-163881"/>
              <a:ext cx="986974" cy="1669577"/>
            </a:xfrm>
            <a:prstGeom prst="rect">
              <a:avLst/>
            </a:prstGeom>
            <a:solidFill>
              <a:srgbClr val="F693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Yuvarlatılmış Dikdörtgen 7">
              <a:extLst>
                <a:ext uri="{FF2B5EF4-FFF2-40B4-BE49-F238E27FC236}">
                  <a16:creationId xmlns:a16="http://schemas.microsoft.com/office/drawing/2014/main" id="{C6705392-D041-799C-A9D9-10124D790E62}"/>
                </a:ext>
              </a:extLst>
            </p:cNvPr>
            <p:cNvSpPr/>
            <p:nvPr/>
          </p:nvSpPr>
          <p:spPr>
            <a:xfrm>
              <a:off x="10651958" y="288257"/>
              <a:ext cx="1371599" cy="762000"/>
            </a:xfrm>
            <a:prstGeom prst="roundRect">
              <a:avLst/>
            </a:prstGeom>
            <a:solidFill>
              <a:srgbClr val="0651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6. Sınıf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kern="0" dirty="0">
                  <a:solidFill>
                    <a:prstClr val="white"/>
                  </a:solidFill>
                  <a:latin typeface="Calibri" panose="020F0502020204030204"/>
                </a:rPr>
                <a:t>4. Ünite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7FD12F3A-8E63-B38B-CF0E-EBA456A3DA99}"/>
                </a:ext>
              </a:extLst>
            </p:cNvPr>
            <p:cNvSpPr/>
            <p:nvPr/>
          </p:nvSpPr>
          <p:spPr>
            <a:xfrm>
              <a:off x="1057384" y="309247"/>
              <a:ext cx="9498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600" dirty="0"/>
                <a:t>3. </a:t>
              </a:r>
              <a:r>
                <a:rPr lang="en-US" sz="3600" dirty="0" err="1"/>
                <a:t>Peygamberimizden</a:t>
              </a:r>
              <a:r>
                <a:rPr lang="en-US" sz="3600" dirty="0"/>
                <a:t> (s.a.v.) </a:t>
              </a:r>
              <a:r>
                <a:rPr lang="en-US" sz="3600" dirty="0" err="1"/>
                <a:t>Nezaket</a:t>
              </a:r>
              <a:r>
                <a:rPr lang="en-US" sz="3600" dirty="0"/>
                <a:t> </a:t>
              </a:r>
              <a:r>
                <a:rPr lang="en-US" sz="3600" dirty="0" err="1"/>
                <a:t>Örnekleri</a:t>
              </a:r>
              <a:endPara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434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856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69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155906-DD83-2042-2997-61B4B433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9CE60A-B8F5-E2C2-7F9D-4296037E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BD23B0-D61A-7CE1-B47B-9FC97316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93C860-21AD-9AC7-1444-F8957B45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693634-D5AD-9440-FD36-4B3B2B1B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91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5BF714-2916-B3B7-9D65-4879607D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76D8C7-827C-B035-162B-78E8E9427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2F2CFA-CF7B-ACAA-BBFA-E2524DD1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614F10-A0B0-79AC-1797-333B954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A2B8FC-6025-A156-1F7B-3BDA82B6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4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EEB2C-C381-DB65-5155-89282044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D73877-0F7F-2B74-42A8-F45FED9AC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568D846-C723-38A6-1BFA-D3549B78F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BD345B-DB3E-53E7-1B46-39438BD4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3D0D8E-7B94-794C-399F-99A7DBBF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E4A219-C92E-3D93-2145-45A2F767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08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D491F1-2C03-212A-D523-38436DC1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D1217-D30B-990E-D8AF-E2062990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436C22-39F0-2356-1338-098660422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CD7DBCD-B9E8-AA56-7835-A6D3DF6DB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61BB5C-E17F-E9CD-9D8B-DB34B3309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C7E02FB-BBD3-B7C7-5B36-8B316DA4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43AAE17-12C9-30BC-E17D-68B3D48D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BCE8A1A-43E8-3DD9-552B-2FAB1511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55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D6B68A-0EE4-1DCF-3C9A-CF9D63F4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DC25A3D-988F-2F45-4197-DF771BFD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97F160-5AC3-06C4-F2B8-176A1835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C108B8-4726-9588-247B-C8543C71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18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120ACC0-E76C-BE90-D0D2-EF07EC6A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57528B2-4C2C-848B-079F-4DACDA8E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658C2F-85F6-3F81-74D2-A9961211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86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550178-0BFF-8B62-D49D-B865CEAA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D97B28-DF66-4868-B3BA-FCF79DC9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3299306-50FC-C536-D87D-B8FD001B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E7588D-C29C-A3D4-304B-F4AF4A20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7471297-BA73-B7CA-B1F8-8725C992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94CD77-3E2D-BF95-56F4-63E02C33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8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EABAA6-9DD4-B1C0-8C91-A0CE85CF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E83B399-D864-8377-D6B8-C4900B931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593038D-E97A-C8E9-B989-E19966B44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D6549C8-6E25-8F44-2A8B-4B12E936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EC3393-DAB4-A22E-FC7E-C5791273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C2DBEA-AFE1-1F86-8BF7-66F784BC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3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51F2561-7590-D70C-2727-A8E54B6D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28A85C-ACA2-627E-5314-02DCDF0AC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5CF53C-5A72-1165-30DB-57245FC14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3687A4-40BF-4979-944A-EC8BC6F15042}" type="datetimeFigureOut">
              <a:rPr lang="tr-TR" smtClean="0"/>
              <a:t>21.04.2024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2D29AA-6376-251C-92B3-65B920675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C95FD1-CD6D-CCD1-17E2-4FB159E81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9394B0-9337-42DA-9508-29533DAFE625}" type="slidenum">
              <a:rPr lang="tr-TR" smtClean="0"/>
              <a:t>‹#›</a:t>
            </a:fld>
            <a:endParaRPr lang="tr-TR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503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5" Type="http://schemas.openxmlformats.org/officeDocument/2006/relationships/hyperlink" Target="http://www.dindersimateryal.com/" TargetMode="External"/><Relationship Id="rId4" Type="http://schemas.openxmlformats.org/officeDocument/2006/relationships/hyperlink" Target="https://wordwall.net/play/72025/263/4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5" Type="http://schemas.openxmlformats.org/officeDocument/2006/relationships/hyperlink" Target="http://www.dindersimateryal.com/" TargetMode="External"/><Relationship Id="rId4" Type="http://schemas.openxmlformats.org/officeDocument/2006/relationships/hyperlink" Target="https://wordwall.net/play/72027/614/647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Relationship Id="rId6" Type="http://schemas.openxmlformats.org/officeDocument/2006/relationships/image" Target="../media/image14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dindersimateryal.com/ziyaretci-defteri/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 Arısı Parazitleri, Arıların Kanı ile Beslenmiyormuş - Arıcılık Gazetesi  - Turkey Beekeeping Newspaper - Güner Kayral">
            <a:extLst>
              <a:ext uri="{FF2B5EF4-FFF2-40B4-BE49-F238E27FC236}">
                <a16:creationId xmlns:a16="http://schemas.microsoft.com/office/drawing/2014/main" id="{C9628AE9-881D-2048-E271-983EE97A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30" y="1339223"/>
            <a:ext cx="5257800" cy="35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k: Sağa Bükülü 6">
            <a:extLst>
              <a:ext uri="{FF2B5EF4-FFF2-40B4-BE49-F238E27FC236}">
                <a16:creationId xmlns:a16="http://schemas.microsoft.com/office/drawing/2014/main" id="{4562E4B0-2642-CB5A-8957-CA5DF8D21B97}"/>
              </a:ext>
            </a:extLst>
          </p:cNvPr>
          <p:cNvSpPr/>
          <p:nvPr/>
        </p:nvSpPr>
        <p:spPr>
          <a:xfrm>
            <a:off x="755803" y="2772571"/>
            <a:ext cx="1298119" cy="3464943"/>
          </a:xfrm>
          <a:prstGeom prst="curvedRightArrow">
            <a:avLst>
              <a:gd name="adj1" fmla="val 19932"/>
              <a:gd name="adj2" fmla="val 56762"/>
              <a:gd name="adj3" fmla="val 333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68A5F46-8C0F-33BA-58C5-C0DDE64DFF57}"/>
              </a:ext>
            </a:extLst>
          </p:cNvPr>
          <p:cNvSpPr/>
          <p:nvPr/>
        </p:nvSpPr>
        <p:spPr>
          <a:xfrm>
            <a:off x="2271636" y="5159829"/>
            <a:ext cx="7198935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schemeClr val="tx1"/>
                </a:solidFill>
              </a:rPr>
              <a:t>Peygamberimiz bu sözü ile hangi mesajları vermektedir?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F6B0F94-33D2-8061-D39E-69B8F7BAAFB2}"/>
              </a:ext>
            </a:extLst>
          </p:cNvPr>
          <p:cNvSpPr/>
          <p:nvPr/>
        </p:nvSpPr>
        <p:spPr>
          <a:xfrm>
            <a:off x="550490" y="1339223"/>
            <a:ext cx="5991826" cy="356244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sz="2800" dirty="0">
                <a:solidFill>
                  <a:schemeClr val="tx1"/>
                </a:solidFill>
              </a:rPr>
              <a:t>Sevgili Peygamberimiz, “Mümin bal arısı gibidir.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Temiz olanı yer, temiz olanı (balı) üretir, bir çiçeğe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konduğunda onu kırıp bozmaz.” buyurmuştur.</a:t>
            </a:r>
          </a:p>
          <a:p>
            <a:pPr lvl="0" algn="r"/>
            <a:r>
              <a:rPr lang="it-IT" sz="2800" dirty="0">
                <a:solidFill>
                  <a:schemeClr val="tx1"/>
                </a:solidFill>
              </a:rPr>
              <a:t> (Ahmed b. Hanbel, II, 199.)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4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3027022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</a:p>
        </p:txBody>
      </p:sp>
      <p:sp>
        <p:nvSpPr>
          <p:cNvPr id="19" name="Google Shape;1051;p35"/>
          <p:cNvSpPr/>
          <p:nvPr/>
        </p:nvSpPr>
        <p:spPr>
          <a:xfrm>
            <a:off x="804681" y="421697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721554" y="2564572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2350731" y="6084516"/>
            <a:ext cx="305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www.dindersimateryal.com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22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4;p41">
            <a:extLst>
              <a:ext uri="{FF2B5EF4-FFF2-40B4-BE49-F238E27FC236}">
                <a16:creationId xmlns:a16="http://schemas.microsoft.com/office/drawing/2014/main" id="{0BAB6844-9E3C-A0DD-2F2C-E204A0359BBE}"/>
              </a:ext>
            </a:extLst>
          </p:cNvPr>
          <p:cNvSpPr/>
          <p:nvPr/>
        </p:nvSpPr>
        <p:spPr>
          <a:xfrm rot="-10799753">
            <a:off x="296279" y="2901811"/>
            <a:ext cx="2614005" cy="1943576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B8D3A9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605;p41">
            <a:extLst>
              <a:ext uri="{FF2B5EF4-FFF2-40B4-BE49-F238E27FC236}">
                <a16:creationId xmlns:a16="http://schemas.microsoft.com/office/drawing/2014/main" id="{701F22D8-3D9F-F12C-89C9-37F110FA0C2B}"/>
              </a:ext>
            </a:extLst>
          </p:cNvPr>
          <p:cNvSpPr/>
          <p:nvPr/>
        </p:nvSpPr>
        <p:spPr>
          <a:xfrm rot="-10799753">
            <a:off x="6011212" y="2901811"/>
            <a:ext cx="2614005" cy="1943576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9FD9EE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606;p41">
            <a:extLst>
              <a:ext uri="{FF2B5EF4-FFF2-40B4-BE49-F238E27FC236}">
                <a16:creationId xmlns:a16="http://schemas.microsoft.com/office/drawing/2014/main" id="{1A17050C-7460-7BAD-1D8F-149414648B9D}"/>
              </a:ext>
            </a:extLst>
          </p:cNvPr>
          <p:cNvGrpSpPr/>
          <p:nvPr/>
        </p:nvGrpSpPr>
        <p:grpSpPr>
          <a:xfrm>
            <a:off x="3030187" y="1635357"/>
            <a:ext cx="2734141" cy="4058157"/>
            <a:chOff x="2428814" y="1688458"/>
            <a:chExt cx="2050606" cy="3043618"/>
          </a:xfrm>
        </p:grpSpPr>
        <p:sp>
          <p:nvSpPr>
            <p:cNvPr id="5" name="Google Shape;1607;p41">
              <a:extLst>
                <a:ext uri="{FF2B5EF4-FFF2-40B4-BE49-F238E27FC236}">
                  <a16:creationId xmlns:a16="http://schemas.microsoft.com/office/drawing/2014/main" id="{64734E7A-CCC8-227A-C6EA-66BE47E03E15}"/>
                </a:ext>
              </a:extLst>
            </p:cNvPr>
            <p:cNvSpPr/>
            <p:nvPr/>
          </p:nvSpPr>
          <p:spPr>
            <a:xfrm rot="-205799" flipH="1">
              <a:off x="2720029" y="1727301"/>
              <a:ext cx="1342121" cy="1457852"/>
            </a:xfrm>
            <a:custGeom>
              <a:avLst/>
              <a:gdLst/>
              <a:ahLst/>
              <a:cxnLst/>
              <a:rect l="l" t="t" r="r" b="b"/>
              <a:pathLst>
                <a:path w="28076" h="30497" extrusionOk="0">
                  <a:moveTo>
                    <a:pt x="13351" y="589"/>
                  </a:moveTo>
                  <a:lnTo>
                    <a:pt x="14267" y="655"/>
                  </a:lnTo>
                  <a:lnTo>
                    <a:pt x="15183" y="720"/>
                  </a:lnTo>
                  <a:lnTo>
                    <a:pt x="16099" y="851"/>
                  </a:lnTo>
                  <a:lnTo>
                    <a:pt x="17016" y="1113"/>
                  </a:lnTo>
                  <a:lnTo>
                    <a:pt x="17932" y="1374"/>
                  </a:lnTo>
                  <a:lnTo>
                    <a:pt x="18783" y="1702"/>
                  </a:lnTo>
                  <a:lnTo>
                    <a:pt x="19633" y="2160"/>
                  </a:lnTo>
                  <a:lnTo>
                    <a:pt x="20484" y="2552"/>
                  </a:lnTo>
                  <a:lnTo>
                    <a:pt x="21269" y="3076"/>
                  </a:lnTo>
                  <a:lnTo>
                    <a:pt x="22055" y="3665"/>
                  </a:lnTo>
                  <a:lnTo>
                    <a:pt x="22775" y="4254"/>
                  </a:lnTo>
                  <a:lnTo>
                    <a:pt x="23429" y="4843"/>
                  </a:lnTo>
                  <a:lnTo>
                    <a:pt x="24083" y="5563"/>
                  </a:lnTo>
                  <a:lnTo>
                    <a:pt x="24672" y="6283"/>
                  </a:lnTo>
                  <a:lnTo>
                    <a:pt x="25196" y="7068"/>
                  </a:lnTo>
                  <a:lnTo>
                    <a:pt x="25719" y="7853"/>
                  </a:lnTo>
                  <a:lnTo>
                    <a:pt x="26178" y="8639"/>
                  </a:lnTo>
                  <a:lnTo>
                    <a:pt x="26570" y="9555"/>
                  </a:lnTo>
                  <a:lnTo>
                    <a:pt x="26897" y="10536"/>
                  </a:lnTo>
                  <a:lnTo>
                    <a:pt x="27159" y="11649"/>
                  </a:lnTo>
                  <a:lnTo>
                    <a:pt x="27356" y="12696"/>
                  </a:lnTo>
                  <a:lnTo>
                    <a:pt x="27421" y="13809"/>
                  </a:lnTo>
                  <a:lnTo>
                    <a:pt x="27356" y="14856"/>
                  </a:lnTo>
                  <a:lnTo>
                    <a:pt x="27225" y="15968"/>
                  </a:lnTo>
                  <a:lnTo>
                    <a:pt x="26963" y="16950"/>
                  </a:lnTo>
                  <a:lnTo>
                    <a:pt x="26636" y="17997"/>
                  </a:lnTo>
                  <a:lnTo>
                    <a:pt x="26243" y="18913"/>
                  </a:lnTo>
                  <a:lnTo>
                    <a:pt x="25719" y="19829"/>
                  </a:lnTo>
                  <a:lnTo>
                    <a:pt x="25065" y="20615"/>
                  </a:lnTo>
                  <a:lnTo>
                    <a:pt x="24345" y="21400"/>
                  </a:lnTo>
                  <a:lnTo>
                    <a:pt x="23494" y="21989"/>
                  </a:lnTo>
                  <a:lnTo>
                    <a:pt x="22578" y="22578"/>
                  </a:lnTo>
                  <a:lnTo>
                    <a:pt x="21531" y="22971"/>
                  </a:lnTo>
                  <a:lnTo>
                    <a:pt x="20419" y="23298"/>
                  </a:lnTo>
                  <a:lnTo>
                    <a:pt x="20222" y="23363"/>
                  </a:lnTo>
                  <a:lnTo>
                    <a:pt x="20157" y="23494"/>
                  </a:lnTo>
                  <a:lnTo>
                    <a:pt x="20026" y="23625"/>
                  </a:lnTo>
                  <a:lnTo>
                    <a:pt x="20026" y="23822"/>
                  </a:lnTo>
                  <a:lnTo>
                    <a:pt x="20288" y="25261"/>
                  </a:lnTo>
                  <a:lnTo>
                    <a:pt x="20353" y="26701"/>
                  </a:lnTo>
                  <a:lnTo>
                    <a:pt x="20419" y="28075"/>
                  </a:lnTo>
                  <a:lnTo>
                    <a:pt x="20288" y="29515"/>
                  </a:lnTo>
                  <a:lnTo>
                    <a:pt x="19175" y="28272"/>
                  </a:lnTo>
                  <a:lnTo>
                    <a:pt x="18063" y="26897"/>
                  </a:lnTo>
                  <a:lnTo>
                    <a:pt x="17016" y="25523"/>
                  </a:lnTo>
                  <a:lnTo>
                    <a:pt x="15968" y="24149"/>
                  </a:lnTo>
                  <a:lnTo>
                    <a:pt x="15968" y="24018"/>
                  </a:lnTo>
                  <a:lnTo>
                    <a:pt x="15838" y="23952"/>
                  </a:lnTo>
                  <a:lnTo>
                    <a:pt x="15772" y="23887"/>
                  </a:lnTo>
                  <a:lnTo>
                    <a:pt x="15707" y="23822"/>
                  </a:lnTo>
                  <a:lnTo>
                    <a:pt x="15576" y="23822"/>
                  </a:lnTo>
                  <a:lnTo>
                    <a:pt x="15510" y="23887"/>
                  </a:lnTo>
                  <a:lnTo>
                    <a:pt x="15510" y="24018"/>
                  </a:lnTo>
                  <a:lnTo>
                    <a:pt x="14660" y="24214"/>
                  </a:lnTo>
                  <a:lnTo>
                    <a:pt x="13809" y="24345"/>
                  </a:lnTo>
                  <a:lnTo>
                    <a:pt x="12958" y="24411"/>
                  </a:lnTo>
                  <a:lnTo>
                    <a:pt x="12107" y="24476"/>
                  </a:lnTo>
                  <a:lnTo>
                    <a:pt x="11257" y="24476"/>
                  </a:lnTo>
                  <a:lnTo>
                    <a:pt x="10471" y="24411"/>
                  </a:lnTo>
                  <a:lnTo>
                    <a:pt x="9620" y="24280"/>
                  </a:lnTo>
                  <a:lnTo>
                    <a:pt x="8835" y="24083"/>
                  </a:lnTo>
                  <a:lnTo>
                    <a:pt x="8050" y="23887"/>
                  </a:lnTo>
                  <a:lnTo>
                    <a:pt x="7264" y="23560"/>
                  </a:lnTo>
                  <a:lnTo>
                    <a:pt x="6479" y="23233"/>
                  </a:lnTo>
                  <a:lnTo>
                    <a:pt x="5759" y="22840"/>
                  </a:lnTo>
                  <a:lnTo>
                    <a:pt x="5039" y="22382"/>
                  </a:lnTo>
                  <a:lnTo>
                    <a:pt x="4385" y="21793"/>
                  </a:lnTo>
                  <a:lnTo>
                    <a:pt x="3796" y="21204"/>
                  </a:lnTo>
                  <a:lnTo>
                    <a:pt x="3142" y="20549"/>
                  </a:lnTo>
                  <a:lnTo>
                    <a:pt x="2618" y="19829"/>
                  </a:lnTo>
                  <a:lnTo>
                    <a:pt x="2094" y="19044"/>
                  </a:lnTo>
                  <a:lnTo>
                    <a:pt x="1636" y="18193"/>
                  </a:lnTo>
                  <a:lnTo>
                    <a:pt x="1309" y="17343"/>
                  </a:lnTo>
                  <a:lnTo>
                    <a:pt x="1047" y="16426"/>
                  </a:lnTo>
                  <a:lnTo>
                    <a:pt x="786" y="15510"/>
                  </a:lnTo>
                  <a:lnTo>
                    <a:pt x="655" y="14594"/>
                  </a:lnTo>
                  <a:lnTo>
                    <a:pt x="589" y="13678"/>
                  </a:lnTo>
                  <a:lnTo>
                    <a:pt x="524" y="12762"/>
                  </a:lnTo>
                  <a:lnTo>
                    <a:pt x="589" y="11780"/>
                  </a:lnTo>
                  <a:lnTo>
                    <a:pt x="720" y="10864"/>
                  </a:lnTo>
                  <a:lnTo>
                    <a:pt x="916" y="9948"/>
                  </a:lnTo>
                  <a:lnTo>
                    <a:pt x="1178" y="9097"/>
                  </a:lnTo>
                  <a:lnTo>
                    <a:pt x="1505" y="8181"/>
                  </a:lnTo>
                  <a:lnTo>
                    <a:pt x="1964" y="7330"/>
                  </a:lnTo>
                  <a:lnTo>
                    <a:pt x="2422" y="6544"/>
                  </a:lnTo>
                  <a:lnTo>
                    <a:pt x="2945" y="5759"/>
                  </a:lnTo>
                  <a:lnTo>
                    <a:pt x="3534" y="5039"/>
                  </a:lnTo>
                  <a:lnTo>
                    <a:pt x="4189" y="4385"/>
                  </a:lnTo>
                  <a:lnTo>
                    <a:pt x="4843" y="3796"/>
                  </a:lnTo>
                  <a:lnTo>
                    <a:pt x="5563" y="3207"/>
                  </a:lnTo>
                  <a:lnTo>
                    <a:pt x="6348" y="2683"/>
                  </a:lnTo>
                  <a:lnTo>
                    <a:pt x="7134" y="2225"/>
                  </a:lnTo>
                  <a:lnTo>
                    <a:pt x="7984" y="1767"/>
                  </a:lnTo>
                  <a:lnTo>
                    <a:pt x="8835" y="1440"/>
                  </a:lnTo>
                  <a:lnTo>
                    <a:pt x="9686" y="1178"/>
                  </a:lnTo>
                  <a:lnTo>
                    <a:pt x="10602" y="916"/>
                  </a:lnTo>
                  <a:lnTo>
                    <a:pt x="11518" y="720"/>
                  </a:lnTo>
                  <a:lnTo>
                    <a:pt x="12435" y="655"/>
                  </a:lnTo>
                  <a:lnTo>
                    <a:pt x="13351" y="589"/>
                  </a:lnTo>
                  <a:close/>
                  <a:moveTo>
                    <a:pt x="13678" y="0"/>
                  </a:moveTo>
                  <a:lnTo>
                    <a:pt x="12696" y="66"/>
                  </a:lnTo>
                  <a:lnTo>
                    <a:pt x="11715" y="131"/>
                  </a:lnTo>
                  <a:lnTo>
                    <a:pt x="10733" y="327"/>
                  </a:lnTo>
                  <a:lnTo>
                    <a:pt x="9751" y="524"/>
                  </a:lnTo>
                  <a:lnTo>
                    <a:pt x="8835" y="851"/>
                  </a:lnTo>
                  <a:lnTo>
                    <a:pt x="7919" y="1178"/>
                  </a:lnTo>
                  <a:lnTo>
                    <a:pt x="7068" y="1636"/>
                  </a:lnTo>
                  <a:lnTo>
                    <a:pt x="6152" y="2094"/>
                  </a:lnTo>
                  <a:lnTo>
                    <a:pt x="5367" y="2683"/>
                  </a:lnTo>
                  <a:lnTo>
                    <a:pt x="4581" y="3272"/>
                  </a:lnTo>
                  <a:lnTo>
                    <a:pt x="3861" y="3927"/>
                  </a:lnTo>
                  <a:lnTo>
                    <a:pt x="3142" y="4647"/>
                  </a:lnTo>
                  <a:lnTo>
                    <a:pt x="2487" y="5432"/>
                  </a:lnTo>
                  <a:lnTo>
                    <a:pt x="1964" y="6217"/>
                  </a:lnTo>
                  <a:lnTo>
                    <a:pt x="1505" y="7068"/>
                  </a:lnTo>
                  <a:lnTo>
                    <a:pt x="1047" y="7919"/>
                  </a:lnTo>
                  <a:lnTo>
                    <a:pt x="720" y="8835"/>
                  </a:lnTo>
                  <a:lnTo>
                    <a:pt x="458" y="9751"/>
                  </a:lnTo>
                  <a:lnTo>
                    <a:pt x="197" y="10667"/>
                  </a:lnTo>
                  <a:lnTo>
                    <a:pt x="66" y="11649"/>
                  </a:lnTo>
                  <a:lnTo>
                    <a:pt x="0" y="12631"/>
                  </a:lnTo>
                  <a:lnTo>
                    <a:pt x="0" y="13547"/>
                  </a:lnTo>
                  <a:lnTo>
                    <a:pt x="66" y="14529"/>
                  </a:lnTo>
                  <a:lnTo>
                    <a:pt x="197" y="15510"/>
                  </a:lnTo>
                  <a:lnTo>
                    <a:pt x="458" y="16426"/>
                  </a:lnTo>
                  <a:lnTo>
                    <a:pt x="720" y="17343"/>
                  </a:lnTo>
                  <a:lnTo>
                    <a:pt x="1113" y="18259"/>
                  </a:lnTo>
                  <a:lnTo>
                    <a:pt x="1505" y="19110"/>
                  </a:lnTo>
                  <a:lnTo>
                    <a:pt x="2029" y="19960"/>
                  </a:lnTo>
                  <a:lnTo>
                    <a:pt x="2683" y="20811"/>
                  </a:lnTo>
                  <a:lnTo>
                    <a:pt x="3338" y="21531"/>
                  </a:lnTo>
                  <a:lnTo>
                    <a:pt x="4123" y="22251"/>
                  </a:lnTo>
                  <a:lnTo>
                    <a:pt x="4909" y="22905"/>
                  </a:lnTo>
                  <a:lnTo>
                    <a:pt x="5825" y="23429"/>
                  </a:lnTo>
                  <a:lnTo>
                    <a:pt x="6741" y="23952"/>
                  </a:lnTo>
                  <a:lnTo>
                    <a:pt x="7657" y="24345"/>
                  </a:lnTo>
                  <a:lnTo>
                    <a:pt x="8639" y="24738"/>
                  </a:lnTo>
                  <a:lnTo>
                    <a:pt x="9686" y="24934"/>
                  </a:lnTo>
                  <a:lnTo>
                    <a:pt x="10668" y="25130"/>
                  </a:lnTo>
                  <a:lnTo>
                    <a:pt x="11715" y="25196"/>
                  </a:lnTo>
                  <a:lnTo>
                    <a:pt x="12696" y="25130"/>
                  </a:lnTo>
                  <a:lnTo>
                    <a:pt x="13743" y="25000"/>
                  </a:lnTo>
                  <a:lnTo>
                    <a:pt x="14725" y="24738"/>
                  </a:lnTo>
                  <a:lnTo>
                    <a:pt x="15641" y="24345"/>
                  </a:lnTo>
                  <a:lnTo>
                    <a:pt x="16099" y="25196"/>
                  </a:lnTo>
                  <a:lnTo>
                    <a:pt x="16623" y="25981"/>
                  </a:lnTo>
                  <a:lnTo>
                    <a:pt x="17146" y="26766"/>
                  </a:lnTo>
                  <a:lnTo>
                    <a:pt x="17735" y="27552"/>
                  </a:lnTo>
                  <a:lnTo>
                    <a:pt x="18979" y="29057"/>
                  </a:lnTo>
                  <a:lnTo>
                    <a:pt x="20353" y="30431"/>
                  </a:lnTo>
                  <a:lnTo>
                    <a:pt x="20484" y="30497"/>
                  </a:lnTo>
                  <a:lnTo>
                    <a:pt x="20680" y="30497"/>
                  </a:lnTo>
                  <a:lnTo>
                    <a:pt x="20811" y="30366"/>
                  </a:lnTo>
                  <a:lnTo>
                    <a:pt x="20877" y="30235"/>
                  </a:lnTo>
                  <a:lnTo>
                    <a:pt x="21008" y="28599"/>
                  </a:lnTo>
                  <a:lnTo>
                    <a:pt x="21008" y="27028"/>
                  </a:lnTo>
                  <a:lnTo>
                    <a:pt x="20877" y="25458"/>
                  </a:lnTo>
                  <a:lnTo>
                    <a:pt x="20615" y="23887"/>
                  </a:lnTo>
                  <a:lnTo>
                    <a:pt x="21597" y="23625"/>
                  </a:lnTo>
                  <a:lnTo>
                    <a:pt x="22513" y="23298"/>
                  </a:lnTo>
                  <a:lnTo>
                    <a:pt x="23364" y="22840"/>
                  </a:lnTo>
                  <a:lnTo>
                    <a:pt x="24149" y="22316"/>
                  </a:lnTo>
                  <a:lnTo>
                    <a:pt x="24869" y="21727"/>
                  </a:lnTo>
                  <a:lnTo>
                    <a:pt x="25523" y="21073"/>
                  </a:lnTo>
                  <a:lnTo>
                    <a:pt x="26047" y="20353"/>
                  </a:lnTo>
                  <a:lnTo>
                    <a:pt x="26570" y="19568"/>
                  </a:lnTo>
                  <a:lnTo>
                    <a:pt x="27028" y="18717"/>
                  </a:lnTo>
                  <a:lnTo>
                    <a:pt x="27356" y="17866"/>
                  </a:lnTo>
                  <a:lnTo>
                    <a:pt x="27683" y="16950"/>
                  </a:lnTo>
                  <a:lnTo>
                    <a:pt x="27879" y="16034"/>
                  </a:lnTo>
                  <a:lnTo>
                    <a:pt x="28010" y="15118"/>
                  </a:lnTo>
                  <a:lnTo>
                    <a:pt x="28075" y="14136"/>
                  </a:lnTo>
                  <a:lnTo>
                    <a:pt x="28075" y="13154"/>
                  </a:lnTo>
                  <a:lnTo>
                    <a:pt x="27945" y="12238"/>
                  </a:lnTo>
                  <a:lnTo>
                    <a:pt x="27748" y="11191"/>
                  </a:lnTo>
                  <a:lnTo>
                    <a:pt x="27486" y="10209"/>
                  </a:lnTo>
                  <a:lnTo>
                    <a:pt x="27094" y="9293"/>
                  </a:lnTo>
                  <a:lnTo>
                    <a:pt x="26701" y="8311"/>
                  </a:lnTo>
                  <a:lnTo>
                    <a:pt x="26178" y="7461"/>
                  </a:lnTo>
                  <a:lnTo>
                    <a:pt x="25654" y="6610"/>
                  </a:lnTo>
                  <a:lnTo>
                    <a:pt x="25065" y="5759"/>
                  </a:lnTo>
                  <a:lnTo>
                    <a:pt x="24411" y="4974"/>
                  </a:lnTo>
                  <a:lnTo>
                    <a:pt x="23691" y="4254"/>
                  </a:lnTo>
                  <a:lnTo>
                    <a:pt x="22905" y="3599"/>
                  </a:lnTo>
                  <a:lnTo>
                    <a:pt x="22120" y="2945"/>
                  </a:lnTo>
                  <a:lnTo>
                    <a:pt x="21269" y="2356"/>
                  </a:lnTo>
                  <a:lnTo>
                    <a:pt x="20419" y="1833"/>
                  </a:lnTo>
                  <a:lnTo>
                    <a:pt x="19502" y="1374"/>
                  </a:lnTo>
                  <a:lnTo>
                    <a:pt x="18586" y="982"/>
                  </a:lnTo>
                  <a:lnTo>
                    <a:pt x="17605" y="655"/>
                  </a:lnTo>
                  <a:lnTo>
                    <a:pt x="16623" y="393"/>
                  </a:lnTo>
                  <a:lnTo>
                    <a:pt x="15641" y="196"/>
                  </a:lnTo>
                  <a:lnTo>
                    <a:pt x="14660" y="66"/>
                  </a:lnTo>
                  <a:lnTo>
                    <a:pt x="136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08;p41">
              <a:extLst>
                <a:ext uri="{FF2B5EF4-FFF2-40B4-BE49-F238E27FC236}">
                  <a16:creationId xmlns:a16="http://schemas.microsoft.com/office/drawing/2014/main" id="{05DF9B90-632F-05A2-ED92-72557943FFBB}"/>
                </a:ext>
              </a:extLst>
            </p:cNvPr>
            <p:cNvSpPr/>
            <p:nvPr/>
          </p:nvSpPr>
          <p:spPr>
            <a:xfrm rot="222556">
              <a:off x="2473853" y="3212529"/>
              <a:ext cx="1960528" cy="1457654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rgbClr val="FF8563">
                <a:alpha val="3176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id="{1E6235AA-0B4D-7411-4A6C-0C0F7A01F3A5}"/>
              </a:ext>
            </a:extLst>
          </p:cNvPr>
          <p:cNvGrpSpPr/>
          <p:nvPr/>
        </p:nvGrpSpPr>
        <p:grpSpPr>
          <a:xfrm>
            <a:off x="8745120" y="1635357"/>
            <a:ext cx="2734141" cy="4058157"/>
            <a:chOff x="6715014" y="1688458"/>
            <a:chExt cx="2050606" cy="3043618"/>
          </a:xfrm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id="{9F2BCDC5-FF22-B027-6F6C-694B2A724F9F}"/>
                </a:ext>
              </a:extLst>
            </p:cNvPr>
            <p:cNvSpPr/>
            <p:nvPr/>
          </p:nvSpPr>
          <p:spPr>
            <a:xfrm rot="-205799" flipH="1">
              <a:off x="7006229" y="1727301"/>
              <a:ext cx="1342121" cy="1457852"/>
            </a:xfrm>
            <a:custGeom>
              <a:avLst/>
              <a:gdLst/>
              <a:ahLst/>
              <a:cxnLst/>
              <a:rect l="l" t="t" r="r" b="b"/>
              <a:pathLst>
                <a:path w="28076" h="30497" extrusionOk="0">
                  <a:moveTo>
                    <a:pt x="13351" y="589"/>
                  </a:moveTo>
                  <a:lnTo>
                    <a:pt x="14267" y="655"/>
                  </a:lnTo>
                  <a:lnTo>
                    <a:pt x="15183" y="720"/>
                  </a:lnTo>
                  <a:lnTo>
                    <a:pt x="16099" y="851"/>
                  </a:lnTo>
                  <a:lnTo>
                    <a:pt x="17016" y="1113"/>
                  </a:lnTo>
                  <a:lnTo>
                    <a:pt x="17932" y="1374"/>
                  </a:lnTo>
                  <a:lnTo>
                    <a:pt x="18783" y="1702"/>
                  </a:lnTo>
                  <a:lnTo>
                    <a:pt x="19633" y="2160"/>
                  </a:lnTo>
                  <a:lnTo>
                    <a:pt x="20484" y="2552"/>
                  </a:lnTo>
                  <a:lnTo>
                    <a:pt x="21269" y="3076"/>
                  </a:lnTo>
                  <a:lnTo>
                    <a:pt x="22055" y="3665"/>
                  </a:lnTo>
                  <a:lnTo>
                    <a:pt x="22775" y="4254"/>
                  </a:lnTo>
                  <a:lnTo>
                    <a:pt x="23429" y="4843"/>
                  </a:lnTo>
                  <a:lnTo>
                    <a:pt x="24083" y="5563"/>
                  </a:lnTo>
                  <a:lnTo>
                    <a:pt x="24672" y="6283"/>
                  </a:lnTo>
                  <a:lnTo>
                    <a:pt x="25196" y="7068"/>
                  </a:lnTo>
                  <a:lnTo>
                    <a:pt x="25719" y="7853"/>
                  </a:lnTo>
                  <a:lnTo>
                    <a:pt x="26178" y="8639"/>
                  </a:lnTo>
                  <a:lnTo>
                    <a:pt x="26570" y="9555"/>
                  </a:lnTo>
                  <a:lnTo>
                    <a:pt x="26897" y="10536"/>
                  </a:lnTo>
                  <a:lnTo>
                    <a:pt x="27159" y="11649"/>
                  </a:lnTo>
                  <a:lnTo>
                    <a:pt x="27356" y="12696"/>
                  </a:lnTo>
                  <a:lnTo>
                    <a:pt x="27421" y="13809"/>
                  </a:lnTo>
                  <a:lnTo>
                    <a:pt x="27356" y="14856"/>
                  </a:lnTo>
                  <a:lnTo>
                    <a:pt x="27225" y="15968"/>
                  </a:lnTo>
                  <a:lnTo>
                    <a:pt x="26963" y="16950"/>
                  </a:lnTo>
                  <a:lnTo>
                    <a:pt x="26636" y="17997"/>
                  </a:lnTo>
                  <a:lnTo>
                    <a:pt x="26243" y="18913"/>
                  </a:lnTo>
                  <a:lnTo>
                    <a:pt x="25719" y="19829"/>
                  </a:lnTo>
                  <a:lnTo>
                    <a:pt x="25065" y="20615"/>
                  </a:lnTo>
                  <a:lnTo>
                    <a:pt x="24345" y="21400"/>
                  </a:lnTo>
                  <a:lnTo>
                    <a:pt x="23494" y="21989"/>
                  </a:lnTo>
                  <a:lnTo>
                    <a:pt x="22578" y="22578"/>
                  </a:lnTo>
                  <a:lnTo>
                    <a:pt x="21531" y="22971"/>
                  </a:lnTo>
                  <a:lnTo>
                    <a:pt x="20419" y="23298"/>
                  </a:lnTo>
                  <a:lnTo>
                    <a:pt x="20222" y="23363"/>
                  </a:lnTo>
                  <a:lnTo>
                    <a:pt x="20157" y="23494"/>
                  </a:lnTo>
                  <a:lnTo>
                    <a:pt x="20026" y="23625"/>
                  </a:lnTo>
                  <a:lnTo>
                    <a:pt x="20026" y="23822"/>
                  </a:lnTo>
                  <a:lnTo>
                    <a:pt x="20288" y="25261"/>
                  </a:lnTo>
                  <a:lnTo>
                    <a:pt x="20353" y="26701"/>
                  </a:lnTo>
                  <a:lnTo>
                    <a:pt x="20419" y="28075"/>
                  </a:lnTo>
                  <a:lnTo>
                    <a:pt x="20288" y="29515"/>
                  </a:lnTo>
                  <a:lnTo>
                    <a:pt x="19175" y="28272"/>
                  </a:lnTo>
                  <a:lnTo>
                    <a:pt x="18063" y="26897"/>
                  </a:lnTo>
                  <a:lnTo>
                    <a:pt x="17016" y="25523"/>
                  </a:lnTo>
                  <a:lnTo>
                    <a:pt x="15968" y="24149"/>
                  </a:lnTo>
                  <a:lnTo>
                    <a:pt x="15968" y="24018"/>
                  </a:lnTo>
                  <a:lnTo>
                    <a:pt x="15838" y="23952"/>
                  </a:lnTo>
                  <a:lnTo>
                    <a:pt x="15772" y="23887"/>
                  </a:lnTo>
                  <a:lnTo>
                    <a:pt x="15707" y="23822"/>
                  </a:lnTo>
                  <a:lnTo>
                    <a:pt x="15576" y="23822"/>
                  </a:lnTo>
                  <a:lnTo>
                    <a:pt x="15510" y="23887"/>
                  </a:lnTo>
                  <a:lnTo>
                    <a:pt x="15510" y="24018"/>
                  </a:lnTo>
                  <a:lnTo>
                    <a:pt x="14660" y="24214"/>
                  </a:lnTo>
                  <a:lnTo>
                    <a:pt x="13809" y="24345"/>
                  </a:lnTo>
                  <a:lnTo>
                    <a:pt x="12958" y="24411"/>
                  </a:lnTo>
                  <a:lnTo>
                    <a:pt x="12107" y="24476"/>
                  </a:lnTo>
                  <a:lnTo>
                    <a:pt x="11257" y="24476"/>
                  </a:lnTo>
                  <a:lnTo>
                    <a:pt x="10471" y="24411"/>
                  </a:lnTo>
                  <a:lnTo>
                    <a:pt x="9620" y="24280"/>
                  </a:lnTo>
                  <a:lnTo>
                    <a:pt x="8835" y="24083"/>
                  </a:lnTo>
                  <a:lnTo>
                    <a:pt x="8050" y="23887"/>
                  </a:lnTo>
                  <a:lnTo>
                    <a:pt x="7264" y="23560"/>
                  </a:lnTo>
                  <a:lnTo>
                    <a:pt x="6479" y="23233"/>
                  </a:lnTo>
                  <a:lnTo>
                    <a:pt x="5759" y="22840"/>
                  </a:lnTo>
                  <a:lnTo>
                    <a:pt x="5039" y="22382"/>
                  </a:lnTo>
                  <a:lnTo>
                    <a:pt x="4385" y="21793"/>
                  </a:lnTo>
                  <a:lnTo>
                    <a:pt x="3796" y="21204"/>
                  </a:lnTo>
                  <a:lnTo>
                    <a:pt x="3142" y="20549"/>
                  </a:lnTo>
                  <a:lnTo>
                    <a:pt x="2618" y="19829"/>
                  </a:lnTo>
                  <a:lnTo>
                    <a:pt x="2094" y="19044"/>
                  </a:lnTo>
                  <a:lnTo>
                    <a:pt x="1636" y="18193"/>
                  </a:lnTo>
                  <a:lnTo>
                    <a:pt x="1309" y="17343"/>
                  </a:lnTo>
                  <a:lnTo>
                    <a:pt x="1047" y="16426"/>
                  </a:lnTo>
                  <a:lnTo>
                    <a:pt x="786" y="15510"/>
                  </a:lnTo>
                  <a:lnTo>
                    <a:pt x="655" y="14594"/>
                  </a:lnTo>
                  <a:lnTo>
                    <a:pt x="589" y="13678"/>
                  </a:lnTo>
                  <a:lnTo>
                    <a:pt x="524" y="12762"/>
                  </a:lnTo>
                  <a:lnTo>
                    <a:pt x="589" y="11780"/>
                  </a:lnTo>
                  <a:lnTo>
                    <a:pt x="720" y="10864"/>
                  </a:lnTo>
                  <a:lnTo>
                    <a:pt x="916" y="9948"/>
                  </a:lnTo>
                  <a:lnTo>
                    <a:pt x="1178" y="9097"/>
                  </a:lnTo>
                  <a:lnTo>
                    <a:pt x="1505" y="8181"/>
                  </a:lnTo>
                  <a:lnTo>
                    <a:pt x="1964" y="7330"/>
                  </a:lnTo>
                  <a:lnTo>
                    <a:pt x="2422" y="6544"/>
                  </a:lnTo>
                  <a:lnTo>
                    <a:pt x="2945" y="5759"/>
                  </a:lnTo>
                  <a:lnTo>
                    <a:pt x="3534" y="5039"/>
                  </a:lnTo>
                  <a:lnTo>
                    <a:pt x="4189" y="4385"/>
                  </a:lnTo>
                  <a:lnTo>
                    <a:pt x="4843" y="3796"/>
                  </a:lnTo>
                  <a:lnTo>
                    <a:pt x="5563" y="3207"/>
                  </a:lnTo>
                  <a:lnTo>
                    <a:pt x="6348" y="2683"/>
                  </a:lnTo>
                  <a:lnTo>
                    <a:pt x="7134" y="2225"/>
                  </a:lnTo>
                  <a:lnTo>
                    <a:pt x="7984" y="1767"/>
                  </a:lnTo>
                  <a:lnTo>
                    <a:pt x="8835" y="1440"/>
                  </a:lnTo>
                  <a:lnTo>
                    <a:pt x="9686" y="1178"/>
                  </a:lnTo>
                  <a:lnTo>
                    <a:pt x="10602" y="916"/>
                  </a:lnTo>
                  <a:lnTo>
                    <a:pt x="11518" y="720"/>
                  </a:lnTo>
                  <a:lnTo>
                    <a:pt x="12435" y="655"/>
                  </a:lnTo>
                  <a:lnTo>
                    <a:pt x="13351" y="589"/>
                  </a:lnTo>
                  <a:close/>
                  <a:moveTo>
                    <a:pt x="13678" y="0"/>
                  </a:moveTo>
                  <a:lnTo>
                    <a:pt x="12696" y="66"/>
                  </a:lnTo>
                  <a:lnTo>
                    <a:pt x="11715" y="131"/>
                  </a:lnTo>
                  <a:lnTo>
                    <a:pt x="10733" y="327"/>
                  </a:lnTo>
                  <a:lnTo>
                    <a:pt x="9751" y="524"/>
                  </a:lnTo>
                  <a:lnTo>
                    <a:pt x="8835" y="851"/>
                  </a:lnTo>
                  <a:lnTo>
                    <a:pt x="7919" y="1178"/>
                  </a:lnTo>
                  <a:lnTo>
                    <a:pt x="7068" y="1636"/>
                  </a:lnTo>
                  <a:lnTo>
                    <a:pt x="6152" y="2094"/>
                  </a:lnTo>
                  <a:lnTo>
                    <a:pt x="5367" y="2683"/>
                  </a:lnTo>
                  <a:lnTo>
                    <a:pt x="4581" y="3272"/>
                  </a:lnTo>
                  <a:lnTo>
                    <a:pt x="3861" y="3927"/>
                  </a:lnTo>
                  <a:lnTo>
                    <a:pt x="3142" y="4647"/>
                  </a:lnTo>
                  <a:lnTo>
                    <a:pt x="2487" y="5432"/>
                  </a:lnTo>
                  <a:lnTo>
                    <a:pt x="1964" y="6217"/>
                  </a:lnTo>
                  <a:lnTo>
                    <a:pt x="1505" y="7068"/>
                  </a:lnTo>
                  <a:lnTo>
                    <a:pt x="1047" y="7919"/>
                  </a:lnTo>
                  <a:lnTo>
                    <a:pt x="720" y="8835"/>
                  </a:lnTo>
                  <a:lnTo>
                    <a:pt x="458" y="9751"/>
                  </a:lnTo>
                  <a:lnTo>
                    <a:pt x="197" y="10667"/>
                  </a:lnTo>
                  <a:lnTo>
                    <a:pt x="66" y="11649"/>
                  </a:lnTo>
                  <a:lnTo>
                    <a:pt x="0" y="12631"/>
                  </a:lnTo>
                  <a:lnTo>
                    <a:pt x="0" y="13547"/>
                  </a:lnTo>
                  <a:lnTo>
                    <a:pt x="66" y="14529"/>
                  </a:lnTo>
                  <a:lnTo>
                    <a:pt x="197" y="15510"/>
                  </a:lnTo>
                  <a:lnTo>
                    <a:pt x="458" y="16426"/>
                  </a:lnTo>
                  <a:lnTo>
                    <a:pt x="720" y="17343"/>
                  </a:lnTo>
                  <a:lnTo>
                    <a:pt x="1113" y="18259"/>
                  </a:lnTo>
                  <a:lnTo>
                    <a:pt x="1505" y="19110"/>
                  </a:lnTo>
                  <a:lnTo>
                    <a:pt x="2029" y="19960"/>
                  </a:lnTo>
                  <a:lnTo>
                    <a:pt x="2683" y="20811"/>
                  </a:lnTo>
                  <a:lnTo>
                    <a:pt x="3338" y="21531"/>
                  </a:lnTo>
                  <a:lnTo>
                    <a:pt x="4123" y="22251"/>
                  </a:lnTo>
                  <a:lnTo>
                    <a:pt x="4909" y="22905"/>
                  </a:lnTo>
                  <a:lnTo>
                    <a:pt x="5825" y="23429"/>
                  </a:lnTo>
                  <a:lnTo>
                    <a:pt x="6741" y="23952"/>
                  </a:lnTo>
                  <a:lnTo>
                    <a:pt x="7657" y="24345"/>
                  </a:lnTo>
                  <a:lnTo>
                    <a:pt x="8639" y="24738"/>
                  </a:lnTo>
                  <a:lnTo>
                    <a:pt x="9686" y="24934"/>
                  </a:lnTo>
                  <a:lnTo>
                    <a:pt x="10668" y="25130"/>
                  </a:lnTo>
                  <a:lnTo>
                    <a:pt x="11715" y="25196"/>
                  </a:lnTo>
                  <a:lnTo>
                    <a:pt x="12696" y="25130"/>
                  </a:lnTo>
                  <a:lnTo>
                    <a:pt x="13743" y="25000"/>
                  </a:lnTo>
                  <a:lnTo>
                    <a:pt x="14725" y="24738"/>
                  </a:lnTo>
                  <a:lnTo>
                    <a:pt x="15641" y="24345"/>
                  </a:lnTo>
                  <a:lnTo>
                    <a:pt x="16099" y="25196"/>
                  </a:lnTo>
                  <a:lnTo>
                    <a:pt x="16623" y="25981"/>
                  </a:lnTo>
                  <a:lnTo>
                    <a:pt x="17146" y="26766"/>
                  </a:lnTo>
                  <a:lnTo>
                    <a:pt x="17735" y="27552"/>
                  </a:lnTo>
                  <a:lnTo>
                    <a:pt x="18979" y="29057"/>
                  </a:lnTo>
                  <a:lnTo>
                    <a:pt x="20353" y="30431"/>
                  </a:lnTo>
                  <a:lnTo>
                    <a:pt x="20484" y="30497"/>
                  </a:lnTo>
                  <a:lnTo>
                    <a:pt x="20680" y="30497"/>
                  </a:lnTo>
                  <a:lnTo>
                    <a:pt x="20811" y="30366"/>
                  </a:lnTo>
                  <a:lnTo>
                    <a:pt x="20877" y="30235"/>
                  </a:lnTo>
                  <a:lnTo>
                    <a:pt x="21008" y="28599"/>
                  </a:lnTo>
                  <a:lnTo>
                    <a:pt x="21008" y="27028"/>
                  </a:lnTo>
                  <a:lnTo>
                    <a:pt x="20877" y="25458"/>
                  </a:lnTo>
                  <a:lnTo>
                    <a:pt x="20615" y="23887"/>
                  </a:lnTo>
                  <a:lnTo>
                    <a:pt x="21597" y="23625"/>
                  </a:lnTo>
                  <a:lnTo>
                    <a:pt x="22513" y="23298"/>
                  </a:lnTo>
                  <a:lnTo>
                    <a:pt x="23364" y="22840"/>
                  </a:lnTo>
                  <a:lnTo>
                    <a:pt x="24149" y="22316"/>
                  </a:lnTo>
                  <a:lnTo>
                    <a:pt x="24869" y="21727"/>
                  </a:lnTo>
                  <a:lnTo>
                    <a:pt x="25523" y="21073"/>
                  </a:lnTo>
                  <a:lnTo>
                    <a:pt x="26047" y="20353"/>
                  </a:lnTo>
                  <a:lnTo>
                    <a:pt x="26570" y="19568"/>
                  </a:lnTo>
                  <a:lnTo>
                    <a:pt x="27028" y="18717"/>
                  </a:lnTo>
                  <a:lnTo>
                    <a:pt x="27356" y="17866"/>
                  </a:lnTo>
                  <a:lnTo>
                    <a:pt x="27683" y="16950"/>
                  </a:lnTo>
                  <a:lnTo>
                    <a:pt x="27879" y="16034"/>
                  </a:lnTo>
                  <a:lnTo>
                    <a:pt x="28010" y="15118"/>
                  </a:lnTo>
                  <a:lnTo>
                    <a:pt x="28075" y="14136"/>
                  </a:lnTo>
                  <a:lnTo>
                    <a:pt x="28075" y="13154"/>
                  </a:lnTo>
                  <a:lnTo>
                    <a:pt x="27945" y="12238"/>
                  </a:lnTo>
                  <a:lnTo>
                    <a:pt x="27748" y="11191"/>
                  </a:lnTo>
                  <a:lnTo>
                    <a:pt x="27486" y="10209"/>
                  </a:lnTo>
                  <a:lnTo>
                    <a:pt x="27094" y="9293"/>
                  </a:lnTo>
                  <a:lnTo>
                    <a:pt x="26701" y="8311"/>
                  </a:lnTo>
                  <a:lnTo>
                    <a:pt x="26178" y="7461"/>
                  </a:lnTo>
                  <a:lnTo>
                    <a:pt x="25654" y="6610"/>
                  </a:lnTo>
                  <a:lnTo>
                    <a:pt x="25065" y="5759"/>
                  </a:lnTo>
                  <a:lnTo>
                    <a:pt x="24411" y="4974"/>
                  </a:lnTo>
                  <a:lnTo>
                    <a:pt x="23691" y="4254"/>
                  </a:lnTo>
                  <a:lnTo>
                    <a:pt x="22905" y="3599"/>
                  </a:lnTo>
                  <a:lnTo>
                    <a:pt x="22120" y="2945"/>
                  </a:lnTo>
                  <a:lnTo>
                    <a:pt x="21269" y="2356"/>
                  </a:lnTo>
                  <a:lnTo>
                    <a:pt x="20419" y="1833"/>
                  </a:lnTo>
                  <a:lnTo>
                    <a:pt x="19502" y="1374"/>
                  </a:lnTo>
                  <a:lnTo>
                    <a:pt x="18586" y="982"/>
                  </a:lnTo>
                  <a:lnTo>
                    <a:pt x="17605" y="655"/>
                  </a:lnTo>
                  <a:lnTo>
                    <a:pt x="16623" y="393"/>
                  </a:lnTo>
                  <a:lnTo>
                    <a:pt x="15641" y="196"/>
                  </a:lnTo>
                  <a:lnTo>
                    <a:pt x="14660" y="66"/>
                  </a:lnTo>
                  <a:lnTo>
                    <a:pt x="136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id="{8DF3C03E-A918-39F2-D179-824315CB8381}"/>
                </a:ext>
              </a:extLst>
            </p:cNvPr>
            <p:cNvSpPr/>
            <p:nvPr/>
          </p:nvSpPr>
          <p:spPr>
            <a:xfrm rot="222556">
              <a:off x="6760053" y="3212529"/>
              <a:ext cx="1960528" cy="1457654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rgbClr val="D2ADF2">
                <a:alpha val="3176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633;p41">
            <a:extLst>
              <a:ext uri="{FF2B5EF4-FFF2-40B4-BE49-F238E27FC236}">
                <a16:creationId xmlns:a16="http://schemas.microsoft.com/office/drawing/2014/main" id="{BEF74E91-2B5F-146A-D483-3DABCA8E4637}"/>
              </a:ext>
            </a:extLst>
          </p:cNvPr>
          <p:cNvSpPr/>
          <p:nvPr/>
        </p:nvSpPr>
        <p:spPr>
          <a:xfrm rot="205799">
            <a:off x="6443074" y="1008681"/>
            <a:ext cx="1789495" cy="1943803"/>
          </a:xfrm>
          <a:custGeom>
            <a:avLst/>
            <a:gdLst/>
            <a:ahLst/>
            <a:cxnLst/>
            <a:rect l="l" t="t" r="r" b="b"/>
            <a:pathLst>
              <a:path w="28076" h="30497" extrusionOk="0">
                <a:moveTo>
                  <a:pt x="13351" y="589"/>
                </a:moveTo>
                <a:lnTo>
                  <a:pt x="14267" y="655"/>
                </a:lnTo>
                <a:lnTo>
                  <a:pt x="15183" y="720"/>
                </a:lnTo>
                <a:lnTo>
                  <a:pt x="16099" y="851"/>
                </a:lnTo>
                <a:lnTo>
                  <a:pt x="17016" y="1113"/>
                </a:lnTo>
                <a:lnTo>
                  <a:pt x="17932" y="1374"/>
                </a:lnTo>
                <a:lnTo>
                  <a:pt x="18783" y="1702"/>
                </a:lnTo>
                <a:lnTo>
                  <a:pt x="19633" y="2160"/>
                </a:lnTo>
                <a:lnTo>
                  <a:pt x="20484" y="2552"/>
                </a:lnTo>
                <a:lnTo>
                  <a:pt x="21269" y="3076"/>
                </a:lnTo>
                <a:lnTo>
                  <a:pt x="22055" y="3665"/>
                </a:lnTo>
                <a:lnTo>
                  <a:pt x="22775" y="4254"/>
                </a:lnTo>
                <a:lnTo>
                  <a:pt x="23429" y="4843"/>
                </a:lnTo>
                <a:lnTo>
                  <a:pt x="24083" y="5563"/>
                </a:lnTo>
                <a:lnTo>
                  <a:pt x="24672" y="6283"/>
                </a:lnTo>
                <a:lnTo>
                  <a:pt x="25196" y="7068"/>
                </a:lnTo>
                <a:lnTo>
                  <a:pt x="25719" y="7853"/>
                </a:lnTo>
                <a:lnTo>
                  <a:pt x="26178" y="8639"/>
                </a:lnTo>
                <a:lnTo>
                  <a:pt x="26570" y="9555"/>
                </a:lnTo>
                <a:lnTo>
                  <a:pt x="26897" y="10536"/>
                </a:lnTo>
                <a:lnTo>
                  <a:pt x="27159" y="11649"/>
                </a:lnTo>
                <a:lnTo>
                  <a:pt x="27356" y="12696"/>
                </a:lnTo>
                <a:lnTo>
                  <a:pt x="27421" y="13809"/>
                </a:lnTo>
                <a:lnTo>
                  <a:pt x="27356" y="14856"/>
                </a:lnTo>
                <a:lnTo>
                  <a:pt x="27225" y="15968"/>
                </a:lnTo>
                <a:lnTo>
                  <a:pt x="26963" y="16950"/>
                </a:lnTo>
                <a:lnTo>
                  <a:pt x="26636" y="17997"/>
                </a:lnTo>
                <a:lnTo>
                  <a:pt x="26243" y="18913"/>
                </a:lnTo>
                <a:lnTo>
                  <a:pt x="25719" y="19829"/>
                </a:lnTo>
                <a:lnTo>
                  <a:pt x="25065" y="20615"/>
                </a:lnTo>
                <a:lnTo>
                  <a:pt x="24345" y="21400"/>
                </a:lnTo>
                <a:lnTo>
                  <a:pt x="23494" y="21989"/>
                </a:lnTo>
                <a:lnTo>
                  <a:pt x="22578" y="22578"/>
                </a:lnTo>
                <a:lnTo>
                  <a:pt x="21531" y="22971"/>
                </a:lnTo>
                <a:lnTo>
                  <a:pt x="20419" y="23298"/>
                </a:lnTo>
                <a:lnTo>
                  <a:pt x="20222" y="23363"/>
                </a:lnTo>
                <a:lnTo>
                  <a:pt x="20157" y="23494"/>
                </a:lnTo>
                <a:lnTo>
                  <a:pt x="20026" y="23625"/>
                </a:lnTo>
                <a:lnTo>
                  <a:pt x="20026" y="23822"/>
                </a:lnTo>
                <a:lnTo>
                  <a:pt x="20288" y="25261"/>
                </a:lnTo>
                <a:lnTo>
                  <a:pt x="20353" y="26701"/>
                </a:lnTo>
                <a:lnTo>
                  <a:pt x="20419" y="28075"/>
                </a:lnTo>
                <a:lnTo>
                  <a:pt x="20288" y="29515"/>
                </a:lnTo>
                <a:lnTo>
                  <a:pt x="19175" y="28272"/>
                </a:lnTo>
                <a:lnTo>
                  <a:pt x="18063" y="26897"/>
                </a:lnTo>
                <a:lnTo>
                  <a:pt x="17016" y="25523"/>
                </a:lnTo>
                <a:lnTo>
                  <a:pt x="15968" y="24149"/>
                </a:lnTo>
                <a:lnTo>
                  <a:pt x="15968" y="24018"/>
                </a:lnTo>
                <a:lnTo>
                  <a:pt x="15838" y="23952"/>
                </a:lnTo>
                <a:lnTo>
                  <a:pt x="15772" y="23887"/>
                </a:lnTo>
                <a:lnTo>
                  <a:pt x="15707" y="23822"/>
                </a:lnTo>
                <a:lnTo>
                  <a:pt x="15576" y="23822"/>
                </a:lnTo>
                <a:lnTo>
                  <a:pt x="15510" y="23887"/>
                </a:lnTo>
                <a:lnTo>
                  <a:pt x="15510" y="24018"/>
                </a:lnTo>
                <a:lnTo>
                  <a:pt x="14660" y="24214"/>
                </a:lnTo>
                <a:lnTo>
                  <a:pt x="13809" y="24345"/>
                </a:lnTo>
                <a:lnTo>
                  <a:pt x="12958" y="24411"/>
                </a:lnTo>
                <a:lnTo>
                  <a:pt x="12107" y="24476"/>
                </a:lnTo>
                <a:lnTo>
                  <a:pt x="11257" y="24476"/>
                </a:lnTo>
                <a:lnTo>
                  <a:pt x="10471" y="24411"/>
                </a:lnTo>
                <a:lnTo>
                  <a:pt x="9620" y="24280"/>
                </a:lnTo>
                <a:lnTo>
                  <a:pt x="8835" y="24083"/>
                </a:lnTo>
                <a:lnTo>
                  <a:pt x="8050" y="23887"/>
                </a:lnTo>
                <a:lnTo>
                  <a:pt x="7264" y="23560"/>
                </a:lnTo>
                <a:lnTo>
                  <a:pt x="6479" y="23233"/>
                </a:lnTo>
                <a:lnTo>
                  <a:pt x="5759" y="22840"/>
                </a:lnTo>
                <a:lnTo>
                  <a:pt x="5039" y="22382"/>
                </a:lnTo>
                <a:lnTo>
                  <a:pt x="4385" y="21793"/>
                </a:lnTo>
                <a:lnTo>
                  <a:pt x="3796" y="21204"/>
                </a:lnTo>
                <a:lnTo>
                  <a:pt x="3142" y="20549"/>
                </a:lnTo>
                <a:lnTo>
                  <a:pt x="2618" y="19829"/>
                </a:lnTo>
                <a:lnTo>
                  <a:pt x="2094" y="19044"/>
                </a:lnTo>
                <a:lnTo>
                  <a:pt x="1636" y="18193"/>
                </a:lnTo>
                <a:lnTo>
                  <a:pt x="1309" y="17343"/>
                </a:lnTo>
                <a:lnTo>
                  <a:pt x="1047" y="16426"/>
                </a:lnTo>
                <a:lnTo>
                  <a:pt x="786" y="15510"/>
                </a:lnTo>
                <a:lnTo>
                  <a:pt x="655" y="14594"/>
                </a:lnTo>
                <a:lnTo>
                  <a:pt x="589" y="13678"/>
                </a:lnTo>
                <a:lnTo>
                  <a:pt x="524" y="12762"/>
                </a:lnTo>
                <a:lnTo>
                  <a:pt x="589" y="11780"/>
                </a:lnTo>
                <a:lnTo>
                  <a:pt x="720" y="10864"/>
                </a:lnTo>
                <a:lnTo>
                  <a:pt x="916" y="9948"/>
                </a:lnTo>
                <a:lnTo>
                  <a:pt x="1178" y="9097"/>
                </a:lnTo>
                <a:lnTo>
                  <a:pt x="1505" y="8181"/>
                </a:lnTo>
                <a:lnTo>
                  <a:pt x="1964" y="7330"/>
                </a:lnTo>
                <a:lnTo>
                  <a:pt x="2422" y="6544"/>
                </a:lnTo>
                <a:lnTo>
                  <a:pt x="2945" y="5759"/>
                </a:lnTo>
                <a:lnTo>
                  <a:pt x="3534" y="5039"/>
                </a:lnTo>
                <a:lnTo>
                  <a:pt x="4189" y="4385"/>
                </a:lnTo>
                <a:lnTo>
                  <a:pt x="4843" y="3796"/>
                </a:lnTo>
                <a:lnTo>
                  <a:pt x="5563" y="3207"/>
                </a:lnTo>
                <a:lnTo>
                  <a:pt x="6348" y="2683"/>
                </a:lnTo>
                <a:lnTo>
                  <a:pt x="7134" y="2225"/>
                </a:lnTo>
                <a:lnTo>
                  <a:pt x="7984" y="1767"/>
                </a:lnTo>
                <a:lnTo>
                  <a:pt x="8835" y="1440"/>
                </a:lnTo>
                <a:lnTo>
                  <a:pt x="9686" y="1178"/>
                </a:lnTo>
                <a:lnTo>
                  <a:pt x="10602" y="916"/>
                </a:lnTo>
                <a:lnTo>
                  <a:pt x="11518" y="720"/>
                </a:lnTo>
                <a:lnTo>
                  <a:pt x="12435" y="655"/>
                </a:lnTo>
                <a:lnTo>
                  <a:pt x="13351" y="589"/>
                </a:lnTo>
                <a:close/>
                <a:moveTo>
                  <a:pt x="13678" y="0"/>
                </a:moveTo>
                <a:lnTo>
                  <a:pt x="12696" y="66"/>
                </a:lnTo>
                <a:lnTo>
                  <a:pt x="11715" y="131"/>
                </a:lnTo>
                <a:lnTo>
                  <a:pt x="10733" y="327"/>
                </a:lnTo>
                <a:lnTo>
                  <a:pt x="9751" y="524"/>
                </a:lnTo>
                <a:lnTo>
                  <a:pt x="8835" y="851"/>
                </a:lnTo>
                <a:lnTo>
                  <a:pt x="7919" y="1178"/>
                </a:lnTo>
                <a:lnTo>
                  <a:pt x="7068" y="1636"/>
                </a:lnTo>
                <a:lnTo>
                  <a:pt x="6152" y="2094"/>
                </a:lnTo>
                <a:lnTo>
                  <a:pt x="5367" y="2683"/>
                </a:lnTo>
                <a:lnTo>
                  <a:pt x="4581" y="3272"/>
                </a:lnTo>
                <a:lnTo>
                  <a:pt x="3861" y="3927"/>
                </a:lnTo>
                <a:lnTo>
                  <a:pt x="3142" y="4647"/>
                </a:lnTo>
                <a:lnTo>
                  <a:pt x="2487" y="5432"/>
                </a:lnTo>
                <a:lnTo>
                  <a:pt x="1964" y="6217"/>
                </a:lnTo>
                <a:lnTo>
                  <a:pt x="1505" y="7068"/>
                </a:lnTo>
                <a:lnTo>
                  <a:pt x="1047" y="7919"/>
                </a:lnTo>
                <a:lnTo>
                  <a:pt x="720" y="8835"/>
                </a:lnTo>
                <a:lnTo>
                  <a:pt x="458" y="9751"/>
                </a:lnTo>
                <a:lnTo>
                  <a:pt x="197" y="10667"/>
                </a:lnTo>
                <a:lnTo>
                  <a:pt x="66" y="11649"/>
                </a:lnTo>
                <a:lnTo>
                  <a:pt x="0" y="12631"/>
                </a:lnTo>
                <a:lnTo>
                  <a:pt x="0" y="13547"/>
                </a:lnTo>
                <a:lnTo>
                  <a:pt x="66" y="14529"/>
                </a:lnTo>
                <a:lnTo>
                  <a:pt x="197" y="15510"/>
                </a:lnTo>
                <a:lnTo>
                  <a:pt x="458" y="16426"/>
                </a:lnTo>
                <a:lnTo>
                  <a:pt x="720" y="17343"/>
                </a:lnTo>
                <a:lnTo>
                  <a:pt x="1113" y="18259"/>
                </a:lnTo>
                <a:lnTo>
                  <a:pt x="1505" y="19110"/>
                </a:lnTo>
                <a:lnTo>
                  <a:pt x="2029" y="19960"/>
                </a:lnTo>
                <a:lnTo>
                  <a:pt x="2683" y="20811"/>
                </a:lnTo>
                <a:lnTo>
                  <a:pt x="3338" y="21531"/>
                </a:lnTo>
                <a:lnTo>
                  <a:pt x="4123" y="22251"/>
                </a:lnTo>
                <a:lnTo>
                  <a:pt x="4909" y="22905"/>
                </a:lnTo>
                <a:lnTo>
                  <a:pt x="5825" y="23429"/>
                </a:lnTo>
                <a:lnTo>
                  <a:pt x="6741" y="23952"/>
                </a:lnTo>
                <a:lnTo>
                  <a:pt x="7657" y="24345"/>
                </a:lnTo>
                <a:lnTo>
                  <a:pt x="8639" y="24738"/>
                </a:lnTo>
                <a:lnTo>
                  <a:pt x="9686" y="24934"/>
                </a:lnTo>
                <a:lnTo>
                  <a:pt x="10668" y="25130"/>
                </a:lnTo>
                <a:lnTo>
                  <a:pt x="11715" y="25196"/>
                </a:lnTo>
                <a:lnTo>
                  <a:pt x="12696" y="25130"/>
                </a:lnTo>
                <a:lnTo>
                  <a:pt x="13743" y="25000"/>
                </a:lnTo>
                <a:lnTo>
                  <a:pt x="14725" y="24738"/>
                </a:lnTo>
                <a:lnTo>
                  <a:pt x="15641" y="24345"/>
                </a:lnTo>
                <a:lnTo>
                  <a:pt x="16099" y="25196"/>
                </a:lnTo>
                <a:lnTo>
                  <a:pt x="16623" y="25981"/>
                </a:lnTo>
                <a:lnTo>
                  <a:pt x="17146" y="26766"/>
                </a:lnTo>
                <a:lnTo>
                  <a:pt x="17735" y="27552"/>
                </a:lnTo>
                <a:lnTo>
                  <a:pt x="18979" y="29057"/>
                </a:lnTo>
                <a:lnTo>
                  <a:pt x="20353" y="30431"/>
                </a:lnTo>
                <a:lnTo>
                  <a:pt x="20484" y="30497"/>
                </a:lnTo>
                <a:lnTo>
                  <a:pt x="20680" y="30497"/>
                </a:lnTo>
                <a:lnTo>
                  <a:pt x="20811" y="30366"/>
                </a:lnTo>
                <a:lnTo>
                  <a:pt x="20877" y="30235"/>
                </a:lnTo>
                <a:lnTo>
                  <a:pt x="21008" y="28599"/>
                </a:lnTo>
                <a:lnTo>
                  <a:pt x="21008" y="27028"/>
                </a:lnTo>
                <a:lnTo>
                  <a:pt x="20877" y="25458"/>
                </a:lnTo>
                <a:lnTo>
                  <a:pt x="20615" y="23887"/>
                </a:lnTo>
                <a:lnTo>
                  <a:pt x="21597" y="23625"/>
                </a:lnTo>
                <a:lnTo>
                  <a:pt x="22513" y="23298"/>
                </a:lnTo>
                <a:lnTo>
                  <a:pt x="23364" y="22840"/>
                </a:lnTo>
                <a:lnTo>
                  <a:pt x="24149" y="22316"/>
                </a:lnTo>
                <a:lnTo>
                  <a:pt x="24869" y="21727"/>
                </a:lnTo>
                <a:lnTo>
                  <a:pt x="25523" y="21073"/>
                </a:lnTo>
                <a:lnTo>
                  <a:pt x="26047" y="20353"/>
                </a:lnTo>
                <a:lnTo>
                  <a:pt x="26570" y="19568"/>
                </a:lnTo>
                <a:lnTo>
                  <a:pt x="27028" y="18717"/>
                </a:lnTo>
                <a:lnTo>
                  <a:pt x="27356" y="17866"/>
                </a:lnTo>
                <a:lnTo>
                  <a:pt x="27683" y="16950"/>
                </a:lnTo>
                <a:lnTo>
                  <a:pt x="27879" y="16034"/>
                </a:lnTo>
                <a:lnTo>
                  <a:pt x="28010" y="15118"/>
                </a:lnTo>
                <a:lnTo>
                  <a:pt x="28075" y="14136"/>
                </a:lnTo>
                <a:lnTo>
                  <a:pt x="28075" y="13154"/>
                </a:lnTo>
                <a:lnTo>
                  <a:pt x="27945" y="12238"/>
                </a:lnTo>
                <a:lnTo>
                  <a:pt x="27748" y="11191"/>
                </a:lnTo>
                <a:lnTo>
                  <a:pt x="27486" y="10209"/>
                </a:lnTo>
                <a:lnTo>
                  <a:pt x="27094" y="9293"/>
                </a:lnTo>
                <a:lnTo>
                  <a:pt x="26701" y="8311"/>
                </a:lnTo>
                <a:lnTo>
                  <a:pt x="26178" y="7461"/>
                </a:lnTo>
                <a:lnTo>
                  <a:pt x="25654" y="6610"/>
                </a:lnTo>
                <a:lnTo>
                  <a:pt x="25065" y="5759"/>
                </a:lnTo>
                <a:lnTo>
                  <a:pt x="24411" y="4974"/>
                </a:lnTo>
                <a:lnTo>
                  <a:pt x="23691" y="4254"/>
                </a:lnTo>
                <a:lnTo>
                  <a:pt x="22905" y="3599"/>
                </a:lnTo>
                <a:lnTo>
                  <a:pt x="22120" y="2945"/>
                </a:lnTo>
                <a:lnTo>
                  <a:pt x="21269" y="2356"/>
                </a:lnTo>
                <a:lnTo>
                  <a:pt x="20419" y="1833"/>
                </a:lnTo>
                <a:lnTo>
                  <a:pt x="19502" y="1374"/>
                </a:lnTo>
                <a:lnTo>
                  <a:pt x="18586" y="982"/>
                </a:lnTo>
                <a:lnTo>
                  <a:pt x="17605" y="655"/>
                </a:lnTo>
                <a:lnTo>
                  <a:pt x="16623" y="393"/>
                </a:lnTo>
                <a:lnTo>
                  <a:pt x="15641" y="196"/>
                </a:lnTo>
                <a:lnTo>
                  <a:pt x="14660" y="66"/>
                </a:lnTo>
                <a:lnTo>
                  <a:pt x="1367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EBB5FE17-856B-C9D1-8A2C-666A30AC5825}"/>
              </a:ext>
            </a:extLst>
          </p:cNvPr>
          <p:cNvGrpSpPr/>
          <p:nvPr/>
        </p:nvGrpSpPr>
        <p:grpSpPr>
          <a:xfrm>
            <a:off x="728140" y="987116"/>
            <a:ext cx="1851073" cy="1965368"/>
            <a:chOff x="936372" y="1603037"/>
            <a:chExt cx="1851073" cy="1965368"/>
          </a:xfrm>
        </p:grpSpPr>
        <p:sp>
          <p:nvSpPr>
            <p:cNvPr id="12" name="Google Shape;1621;p41">
              <a:extLst>
                <a:ext uri="{FF2B5EF4-FFF2-40B4-BE49-F238E27FC236}">
                  <a16:creationId xmlns:a16="http://schemas.microsoft.com/office/drawing/2014/main" id="{809B7253-193D-7B66-11FC-C2D2658274EF}"/>
                </a:ext>
              </a:extLst>
            </p:cNvPr>
            <p:cNvSpPr/>
            <p:nvPr/>
          </p:nvSpPr>
          <p:spPr>
            <a:xfrm rot="205799">
              <a:off x="936372" y="1624602"/>
              <a:ext cx="1789495" cy="1943803"/>
            </a:xfrm>
            <a:custGeom>
              <a:avLst/>
              <a:gdLst/>
              <a:ahLst/>
              <a:cxnLst/>
              <a:rect l="l" t="t" r="r" b="b"/>
              <a:pathLst>
                <a:path w="28076" h="30497" extrusionOk="0">
                  <a:moveTo>
                    <a:pt x="13351" y="589"/>
                  </a:moveTo>
                  <a:lnTo>
                    <a:pt x="14267" y="655"/>
                  </a:lnTo>
                  <a:lnTo>
                    <a:pt x="15183" y="720"/>
                  </a:lnTo>
                  <a:lnTo>
                    <a:pt x="16099" y="851"/>
                  </a:lnTo>
                  <a:lnTo>
                    <a:pt x="17016" y="1113"/>
                  </a:lnTo>
                  <a:lnTo>
                    <a:pt x="17932" y="1374"/>
                  </a:lnTo>
                  <a:lnTo>
                    <a:pt x="18783" y="1702"/>
                  </a:lnTo>
                  <a:lnTo>
                    <a:pt x="19633" y="2160"/>
                  </a:lnTo>
                  <a:lnTo>
                    <a:pt x="20484" y="2552"/>
                  </a:lnTo>
                  <a:lnTo>
                    <a:pt x="21269" y="3076"/>
                  </a:lnTo>
                  <a:lnTo>
                    <a:pt x="22055" y="3665"/>
                  </a:lnTo>
                  <a:lnTo>
                    <a:pt x="22775" y="4254"/>
                  </a:lnTo>
                  <a:lnTo>
                    <a:pt x="23429" y="4843"/>
                  </a:lnTo>
                  <a:lnTo>
                    <a:pt x="24083" y="5563"/>
                  </a:lnTo>
                  <a:lnTo>
                    <a:pt x="24672" y="6283"/>
                  </a:lnTo>
                  <a:lnTo>
                    <a:pt x="25196" y="7068"/>
                  </a:lnTo>
                  <a:lnTo>
                    <a:pt x="25719" y="7853"/>
                  </a:lnTo>
                  <a:lnTo>
                    <a:pt x="26178" y="8639"/>
                  </a:lnTo>
                  <a:lnTo>
                    <a:pt x="26570" y="9555"/>
                  </a:lnTo>
                  <a:lnTo>
                    <a:pt x="26897" y="10536"/>
                  </a:lnTo>
                  <a:lnTo>
                    <a:pt x="27159" y="11649"/>
                  </a:lnTo>
                  <a:lnTo>
                    <a:pt x="27356" y="12696"/>
                  </a:lnTo>
                  <a:lnTo>
                    <a:pt x="27421" y="13809"/>
                  </a:lnTo>
                  <a:lnTo>
                    <a:pt x="27356" y="14856"/>
                  </a:lnTo>
                  <a:lnTo>
                    <a:pt x="27225" y="15968"/>
                  </a:lnTo>
                  <a:lnTo>
                    <a:pt x="26963" y="16950"/>
                  </a:lnTo>
                  <a:lnTo>
                    <a:pt x="26636" y="17997"/>
                  </a:lnTo>
                  <a:lnTo>
                    <a:pt x="26243" y="18913"/>
                  </a:lnTo>
                  <a:lnTo>
                    <a:pt x="25719" y="19829"/>
                  </a:lnTo>
                  <a:lnTo>
                    <a:pt x="25065" y="20615"/>
                  </a:lnTo>
                  <a:lnTo>
                    <a:pt x="24345" y="21400"/>
                  </a:lnTo>
                  <a:lnTo>
                    <a:pt x="23494" y="21989"/>
                  </a:lnTo>
                  <a:lnTo>
                    <a:pt x="22578" y="22578"/>
                  </a:lnTo>
                  <a:lnTo>
                    <a:pt x="21531" y="22971"/>
                  </a:lnTo>
                  <a:lnTo>
                    <a:pt x="20419" y="23298"/>
                  </a:lnTo>
                  <a:lnTo>
                    <a:pt x="20222" y="23363"/>
                  </a:lnTo>
                  <a:lnTo>
                    <a:pt x="20157" y="23494"/>
                  </a:lnTo>
                  <a:lnTo>
                    <a:pt x="20026" y="23625"/>
                  </a:lnTo>
                  <a:lnTo>
                    <a:pt x="20026" y="23822"/>
                  </a:lnTo>
                  <a:lnTo>
                    <a:pt x="20288" y="25261"/>
                  </a:lnTo>
                  <a:lnTo>
                    <a:pt x="20353" y="26701"/>
                  </a:lnTo>
                  <a:lnTo>
                    <a:pt x="20419" y="28075"/>
                  </a:lnTo>
                  <a:lnTo>
                    <a:pt x="20288" y="29515"/>
                  </a:lnTo>
                  <a:lnTo>
                    <a:pt x="19175" y="28272"/>
                  </a:lnTo>
                  <a:lnTo>
                    <a:pt x="18063" y="26897"/>
                  </a:lnTo>
                  <a:lnTo>
                    <a:pt x="17016" y="25523"/>
                  </a:lnTo>
                  <a:lnTo>
                    <a:pt x="15968" y="24149"/>
                  </a:lnTo>
                  <a:lnTo>
                    <a:pt x="15968" y="24018"/>
                  </a:lnTo>
                  <a:lnTo>
                    <a:pt x="15838" y="23952"/>
                  </a:lnTo>
                  <a:lnTo>
                    <a:pt x="15772" y="23887"/>
                  </a:lnTo>
                  <a:lnTo>
                    <a:pt x="15707" y="23822"/>
                  </a:lnTo>
                  <a:lnTo>
                    <a:pt x="15576" y="23822"/>
                  </a:lnTo>
                  <a:lnTo>
                    <a:pt x="15510" y="23887"/>
                  </a:lnTo>
                  <a:lnTo>
                    <a:pt x="15510" y="24018"/>
                  </a:lnTo>
                  <a:lnTo>
                    <a:pt x="14660" y="24214"/>
                  </a:lnTo>
                  <a:lnTo>
                    <a:pt x="13809" y="24345"/>
                  </a:lnTo>
                  <a:lnTo>
                    <a:pt x="12958" y="24411"/>
                  </a:lnTo>
                  <a:lnTo>
                    <a:pt x="12107" y="24476"/>
                  </a:lnTo>
                  <a:lnTo>
                    <a:pt x="11257" y="24476"/>
                  </a:lnTo>
                  <a:lnTo>
                    <a:pt x="10471" y="24411"/>
                  </a:lnTo>
                  <a:lnTo>
                    <a:pt x="9620" y="24280"/>
                  </a:lnTo>
                  <a:lnTo>
                    <a:pt x="8835" y="24083"/>
                  </a:lnTo>
                  <a:lnTo>
                    <a:pt x="8050" y="23887"/>
                  </a:lnTo>
                  <a:lnTo>
                    <a:pt x="7264" y="23560"/>
                  </a:lnTo>
                  <a:lnTo>
                    <a:pt x="6479" y="23233"/>
                  </a:lnTo>
                  <a:lnTo>
                    <a:pt x="5759" y="22840"/>
                  </a:lnTo>
                  <a:lnTo>
                    <a:pt x="5039" y="22382"/>
                  </a:lnTo>
                  <a:lnTo>
                    <a:pt x="4385" y="21793"/>
                  </a:lnTo>
                  <a:lnTo>
                    <a:pt x="3796" y="21204"/>
                  </a:lnTo>
                  <a:lnTo>
                    <a:pt x="3142" y="20549"/>
                  </a:lnTo>
                  <a:lnTo>
                    <a:pt x="2618" y="19829"/>
                  </a:lnTo>
                  <a:lnTo>
                    <a:pt x="2094" y="19044"/>
                  </a:lnTo>
                  <a:lnTo>
                    <a:pt x="1636" y="18193"/>
                  </a:lnTo>
                  <a:lnTo>
                    <a:pt x="1309" y="17343"/>
                  </a:lnTo>
                  <a:lnTo>
                    <a:pt x="1047" y="16426"/>
                  </a:lnTo>
                  <a:lnTo>
                    <a:pt x="786" y="15510"/>
                  </a:lnTo>
                  <a:lnTo>
                    <a:pt x="655" y="14594"/>
                  </a:lnTo>
                  <a:lnTo>
                    <a:pt x="589" y="13678"/>
                  </a:lnTo>
                  <a:lnTo>
                    <a:pt x="524" y="12762"/>
                  </a:lnTo>
                  <a:lnTo>
                    <a:pt x="589" y="11780"/>
                  </a:lnTo>
                  <a:lnTo>
                    <a:pt x="720" y="10864"/>
                  </a:lnTo>
                  <a:lnTo>
                    <a:pt x="916" y="9948"/>
                  </a:lnTo>
                  <a:lnTo>
                    <a:pt x="1178" y="9097"/>
                  </a:lnTo>
                  <a:lnTo>
                    <a:pt x="1505" y="8181"/>
                  </a:lnTo>
                  <a:lnTo>
                    <a:pt x="1964" y="7330"/>
                  </a:lnTo>
                  <a:lnTo>
                    <a:pt x="2422" y="6544"/>
                  </a:lnTo>
                  <a:lnTo>
                    <a:pt x="2945" y="5759"/>
                  </a:lnTo>
                  <a:lnTo>
                    <a:pt x="3534" y="5039"/>
                  </a:lnTo>
                  <a:lnTo>
                    <a:pt x="4189" y="4385"/>
                  </a:lnTo>
                  <a:lnTo>
                    <a:pt x="4843" y="3796"/>
                  </a:lnTo>
                  <a:lnTo>
                    <a:pt x="5563" y="3207"/>
                  </a:lnTo>
                  <a:lnTo>
                    <a:pt x="6348" y="2683"/>
                  </a:lnTo>
                  <a:lnTo>
                    <a:pt x="7134" y="2225"/>
                  </a:lnTo>
                  <a:lnTo>
                    <a:pt x="7984" y="1767"/>
                  </a:lnTo>
                  <a:lnTo>
                    <a:pt x="8835" y="1440"/>
                  </a:lnTo>
                  <a:lnTo>
                    <a:pt x="9686" y="1178"/>
                  </a:lnTo>
                  <a:lnTo>
                    <a:pt x="10602" y="916"/>
                  </a:lnTo>
                  <a:lnTo>
                    <a:pt x="11518" y="720"/>
                  </a:lnTo>
                  <a:lnTo>
                    <a:pt x="12435" y="655"/>
                  </a:lnTo>
                  <a:lnTo>
                    <a:pt x="13351" y="589"/>
                  </a:lnTo>
                  <a:close/>
                  <a:moveTo>
                    <a:pt x="13678" y="0"/>
                  </a:moveTo>
                  <a:lnTo>
                    <a:pt x="12696" y="66"/>
                  </a:lnTo>
                  <a:lnTo>
                    <a:pt x="11715" y="131"/>
                  </a:lnTo>
                  <a:lnTo>
                    <a:pt x="10733" y="327"/>
                  </a:lnTo>
                  <a:lnTo>
                    <a:pt x="9751" y="524"/>
                  </a:lnTo>
                  <a:lnTo>
                    <a:pt x="8835" y="851"/>
                  </a:lnTo>
                  <a:lnTo>
                    <a:pt x="7919" y="1178"/>
                  </a:lnTo>
                  <a:lnTo>
                    <a:pt x="7068" y="1636"/>
                  </a:lnTo>
                  <a:lnTo>
                    <a:pt x="6152" y="2094"/>
                  </a:lnTo>
                  <a:lnTo>
                    <a:pt x="5367" y="2683"/>
                  </a:lnTo>
                  <a:lnTo>
                    <a:pt x="4581" y="3272"/>
                  </a:lnTo>
                  <a:lnTo>
                    <a:pt x="3861" y="3927"/>
                  </a:lnTo>
                  <a:lnTo>
                    <a:pt x="3142" y="4647"/>
                  </a:lnTo>
                  <a:lnTo>
                    <a:pt x="2487" y="5432"/>
                  </a:lnTo>
                  <a:lnTo>
                    <a:pt x="1964" y="6217"/>
                  </a:lnTo>
                  <a:lnTo>
                    <a:pt x="1505" y="7068"/>
                  </a:lnTo>
                  <a:lnTo>
                    <a:pt x="1047" y="7919"/>
                  </a:lnTo>
                  <a:lnTo>
                    <a:pt x="720" y="8835"/>
                  </a:lnTo>
                  <a:lnTo>
                    <a:pt x="458" y="9751"/>
                  </a:lnTo>
                  <a:lnTo>
                    <a:pt x="197" y="10667"/>
                  </a:lnTo>
                  <a:lnTo>
                    <a:pt x="66" y="11649"/>
                  </a:lnTo>
                  <a:lnTo>
                    <a:pt x="0" y="12631"/>
                  </a:lnTo>
                  <a:lnTo>
                    <a:pt x="0" y="13547"/>
                  </a:lnTo>
                  <a:lnTo>
                    <a:pt x="66" y="14529"/>
                  </a:lnTo>
                  <a:lnTo>
                    <a:pt x="197" y="15510"/>
                  </a:lnTo>
                  <a:lnTo>
                    <a:pt x="458" y="16426"/>
                  </a:lnTo>
                  <a:lnTo>
                    <a:pt x="720" y="17343"/>
                  </a:lnTo>
                  <a:lnTo>
                    <a:pt x="1113" y="18259"/>
                  </a:lnTo>
                  <a:lnTo>
                    <a:pt x="1505" y="19110"/>
                  </a:lnTo>
                  <a:lnTo>
                    <a:pt x="2029" y="19960"/>
                  </a:lnTo>
                  <a:lnTo>
                    <a:pt x="2683" y="20811"/>
                  </a:lnTo>
                  <a:lnTo>
                    <a:pt x="3338" y="21531"/>
                  </a:lnTo>
                  <a:lnTo>
                    <a:pt x="4123" y="22251"/>
                  </a:lnTo>
                  <a:lnTo>
                    <a:pt x="4909" y="22905"/>
                  </a:lnTo>
                  <a:lnTo>
                    <a:pt x="5825" y="23429"/>
                  </a:lnTo>
                  <a:lnTo>
                    <a:pt x="6741" y="23952"/>
                  </a:lnTo>
                  <a:lnTo>
                    <a:pt x="7657" y="24345"/>
                  </a:lnTo>
                  <a:lnTo>
                    <a:pt x="8639" y="24738"/>
                  </a:lnTo>
                  <a:lnTo>
                    <a:pt x="9686" y="24934"/>
                  </a:lnTo>
                  <a:lnTo>
                    <a:pt x="10668" y="25130"/>
                  </a:lnTo>
                  <a:lnTo>
                    <a:pt x="11715" y="25196"/>
                  </a:lnTo>
                  <a:lnTo>
                    <a:pt x="12696" y="25130"/>
                  </a:lnTo>
                  <a:lnTo>
                    <a:pt x="13743" y="25000"/>
                  </a:lnTo>
                  <a:lnTo>
                    <a:pt x="14725" y="24738"/>
                  </a:lnTo>
                  <a:lnTo>
                    <a:pt x="15641" y="24345"/>
                  </a:lnTo>
                  <a:lnTo>
                    <a:pt x="16099" y="25196"/>
                  </a:lnTo>
                  <a:lnTo>
                    <a:pt x="16623" y="25981"/>
                  </a:lnTo>
                  <a:lnTo>
                    <a:pt x="17146" y="26766"/>
                  </a:lnTo>
                  <a:lnTo>
                    <a:pt x="17735" y="27552"/>
                  </a:lnTo>
                  <a:lnTo>
                    <a:pt x="18979" y="29057"/>
                  </a:lnTo>
                  <a:lnTo>
                    <a:pt x="20353" y="30431"/>
                  </a:lnTo>
                  <a:lnTo>
                    <a:pt x="20484" y="30497"/>
                  </a:lnTo>
                  <a:lnTo>
                    <a:pt x="20680" y="30497"/>
                  </a:lnTo>
                  <a:lnTo>
                    <a:pt x="20811" y="30366"/>
                  </a:lnTo>
                  <a:lnTo>
                    <a:pt x="20877" y="30235"/>
                  </a:lnTo>
                  <a:lnTo>
                    <a:pt x="21008" y="28599"/>
                  </a:lnTo>
                  <a:lnTo>
                    <a:pt x="21008" y="27028"/>
                  </a:lnTo>
                  <a:lnTo>
                    <a:pt x="20877" y="25458"/>
                  </a:lnTo>
                  <a:lnTo>
                    <a:pt x="20615" y="23887"/>
                  </a:lnTo>
                  <a:lnTo>
                    <a:pt x="21597" y="23625"/>
                  </a:lnTo>
                  <a:lnTo>
                    <a:pt x="22513" y="23298"/>
                  </a:lnTo>
                  <a:lnTo>
                    <a:pt x="23364" y="22840"/>
                  </a:lnTo>
                  <a:lnTo>
                    <a:pt x="24149" y="22316"/>
                  </a:lnTo>
                  <a:lnTo>
                    <a:pt x="24869" y="21727"/>
                  </a:lnTo>
                  <a:lnTo>
                    <a:pt x="25523" y="21073"/>
                  </a:lnTo>
                  <a:lnTo>
                    <a:pt x="26047" y="20353"/>
                  </a:lnTo>
                  <a:lnTo>
                    <a:pt x="26570" y="19568"/>
                  </a:lnTo>
                  <a:lnTo>
                    <a:pt x="27028" y="18717"/>
                  </a:lnTo>
                  <a:lnTo>
                    <a:pt x="27356" y="17866"/>
                  </a:lnTo>
                  <a:lnTo>
                    <a:pt x="27683" y="16950"/>
                  </a:lnTo>
                  <a:lnTo>
                    <a:pt x="27879" y="16034"/>
                  </a:lnTo>
                  <a:lnTo>
                    <a:pt x="28010" y="15118"/>
                  </a:lnTo>
                  <a:lnTo>
                    <a:pt x="28075" y="14136"/>
                  </a:lnTo>
                  <a:lnTo>
                    <a:pt x="28075" y="13154"/>
                  </a:lnTo>
                  <a:lnTo>
                    <a:pt x="27945" y="12238"/>
                  </a:lnTo>
                  <a:lnTo>
                    <a:pt x="27748" y="11191"/>
                  </a:lnTo>
                  <a:lnTo>
                    <a:pt x="27486" y="10209"/>
                  </a:lnTo>
                  <a:lnTo>
                    <a:pt x="27094" y="9293"/>
                  </a:lnTo>
                  <a:lnTo>
                    <a:pt x="26701" y="8311"/>
                  </a:lnTo>
                  <a:lnTo>
                    <a:pt x="26178" y="7461"/>
                  </a:lnTo>
                  <a:lnTo>
                    <a:pt x="25654" y="6610"/>
                  </a:lnTo>
                  <a:lnTo>
                    <a:pt x="25065" y="5759"/>
                  </a:lnTo>
                  <a:lnTo>
                    <a:pt x="24411" y="4974"/>
                  </a:lnTo>
                  <a:lnTo>
                    <a:pt x="23691" y="4254"/>
                  </a:lnTo>
                  <a:lnTo>
                    <a:pt x="22905" y="3599"/>
                  </a:lnTo>
                  <a:lnTo>
                    <a:pt x="22120" y="2945"/>
                  </a:lnTo>
                  <a:lnTo>
                    <a:pt x="21269" y="2356"/>
                  </a:lnTo>
                  <a:lnTo>
                    <a:pt x="20419" y="1833"/>
                  </a:lnTo>
                  <a:lnTo>
                    <a:pt x="19502" y="1374"/>
                  </a:lnTo>
                  <a:lnTo>
                    <a:pt x="18586" y="982"/>
                  </a:lnTo>
                  <a:lnTo>
                    <a:pt x="17605" y="655"/>
                  </a:lnTo>
                  <a:lnTo>
                    <a:pt x="16623" y="393"/>
                  </a:lnTo>
                  <a:lnTo>
                    <a:pt x="15641" y="196"/>
                  </a:lnTo>
                  <a:lnTo>
                    <a:pt x="14660" y="66"/>
                  </a:lnTo>
                  <a:lnTo>
                    <a:pt x="136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9E8FC9E3-2F73-ECA0-69CF-E7BF68053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470" y="1603037"/>
              <a:ext cx="1770975" cy="15887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9267DD2D-1857-4399-8EBE-E3F9D0FD12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29" t="39851" r="27117" b="40154"/>
          <a:stretch/>
        </p:blipFill>
        <p:spPr>
          <a:xfrm>
            <a:off x="3582103" y="1876555"/>
            <a:ext cx="1474839" cy="1297859"/>
          </a:xfrm>
          <a:prstGeom prst="ellipse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C57E6E1-92E5-C352-A63D-1AC7AFF514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02" t="46044" r="37790" b="33950"/>
          <a:stretch/>
        </p:blipFill>
        <p:spPr>
          <a:xfrm>
            <a:off x="6503075" y="1109640"/>
            <a:ext cx="1665776" cy="1445341"/>
          </a:xfrm>
          <a:prstGeom prst="ellipse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E89EAB5-A5DD-E2CB-0BD9-FB9FF70F3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974" y="1699576"/>
            <a:ext cx="1472379" cy="1472379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6CD19A50-B727-8004-60C9-1237A58F5E6B}"/>
              </a:ext>
            </a:extLst>
          </p:cNvPr>
          <p:cNvSpPr/>
          <p:nvPr/>
        </p:nvSpPr>
        <p:spPr>
          <a:xfrm>
            <a:off x="1415143" y="5770834"/>
            <a:ext cx="8407585" cy="821277"/>
          </a:xfrm>
          <a:prstGeom prst="rect">
            <a:avLst/>
          </a:prstGeom>
          <a:solidFill>
            <a:srgbClr val="FBF9D8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Resimlere göre, boş kutulara Peygamberimizin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yeme ve içmeyle 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ilgili bazı hangi davranışları yazılmalı?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2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4;p41">
            <a:extLst>
              <a:ext uri="{FF2B5EF4-FFF2-40B4-BE49-F238E27FC236}">
                <a16:creationId xmlns:a16="http://schemas.microsoft.com/office/drawing/2014/main" id="{D4AE03E2-FD39-09D4-5D82-D8ACC6FA789F}"/>
              </a:ext>
            </a:extLst>
          </p:cNvPr>
          <p:cNvSpPr/>
          <p:nvPr/>
        </p:nvSpPr>
        <p:spPr>
          <a:xfrm rot="-10799753">
            <a:off x="481336" y="2912699"/>
            <a:ext cx="2695892" cy="1943576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B8D3A9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605;p41">
            <a:extLst>
              <a:ext uri="{FF2B5EF4-FFF2-40B4-BE49-F238E27FC236}">
                <a16:creationId xmlns:a16="http://schemas.microsoft.com/office/drawing/2014/main" id="{E2048146-3C60-B5A0-BB7A-C2C9D3A99D7F}"/>
              </a:ext>
            </a:extLst>
          </p:cNvPr>
          <p:cNvSpPr/>
          <p:nvPr/>
        </p:nvSpPr>
        <p:spPr>
          <a:xfrm rot="-10799753">
            <a:off x="6284761" y="2883200"/>
            <a:ext cx="2614005" cy="1943576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rgbClr val="9FD9EE">
              <a:alpha val="3176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1606;p41">
            <a:extLst>
              <a:ext uri="{FF2B5EF4-FFF2-40B4-BE49-F238E27FC236}">
                <a16:creationId xmlns:a16="http://schemas.microsoft.com/office/drawing/2014/main" id="{5BE961FD-0FCE-5241-B0A2-E5E197C61DB8}"/>
              </a:ext>
            </a:extLst>
          </p:cNvPr>
          <p:cNvGrpSpPr/>
          <p:nvPr/>
        </p:nvGrpSpPr>
        <p:grpSpPr>
          <a:xfrm>
            <a:off x="3215245" y="1646242"/>
            <a:ext cx="2734141" cy="4058157"/>
            <a:chOff x="2428814" y="1688458"/>
            <a:chExt cx="2050606" cy="3043618"/>
          </a:xfrm>
        </p:grpSpPr>
        <p:sp>
          <p:nvSpPr>
            <p:cNvPr id="5" name="Google Shape;1607;p41">
              <a:extLst>
                <a:ext uri="{FF2B5EF4-FFF2-40B4-BE49-F238E27FC236}">
                  <a16:creationId xmlns:a16="http://schemas.microsoft.com/office/drawing/2014/main" id="{A3B5C543-D843-F973-3C2A-9202427A3759}"/>
                </a:ext>
              </a:extLst>
            </p:cNvPr>
            <p:cNvSpPr/>
            <p:nvPr/>
          </p:nvSpPr>
          <p:spPr>
            <a:xfrm rot="-205799" flipH="1">
              <a:off x="2720029" y="1727301"/>
              <a:ext cx="1342121" cy="1457852"/>
            </a:xfrm>
            <a:custGeom>
              <a:avLst/>
              <a:gdLst/>
              <a:ahLst/>
              <a:cxnLst/>
              <a:rect l="l" t="t" r="r" b="b"/>
              <a:pathLst>
                <a:path w="28076" h="30497" extrusionOk="0">
                  <a:moveTo>
                    <a:pt x="13351" y="589"/>
                  </a:moveTo>
                  <a:lnTo>
                    <a:pt x="14267" y="655"/>
                  </a:lnTo>
                  <a:lnTo>
                    <a:pt x="15183" y="720"/>
                  </a:lnTo>
                  <a:lnTo>
                    <a:pt x="16099" y="851"/>
                  </a:lnTo>
                  <a:lnTo>
                    <a:pt x="17016" y="1113"/>
                  </a:lnTo>
                  <a:lnTo>
                    <a:pt x="17932" y="1374"/>
                  </a:lnTo>
                  <a:lnTo>
                    <a:pt x="18783" y="1702"/>
                  </a:lnTo>
                  <a:lnTo>
                    <a:pt x="19633" y="2160"/>
                  </a:lnTo>
                  <a:lnTo>
                    <a:pt x="20484" y="2552"/>
                  </a:lnTo>
                  <a:lnTo>
                    <a:pt x="21269" y="3076"/>
                  </a:lnTo>
                  <a:lnTo>
                    <a:pt x="22055" y="3665"/>
                  </a:lnTo>
                  <a:lnTo>
                    <a:pt x="22775" y="4254"/>
                  </a:lnTo>
                  <a:lnTo>
                    <a:pt x="23429" y="4843"/>
                  </a:lnTo>
                  <a:lnTo>
                    <a:pt x="24083" y="5563"/>
                  </a:lnTo>
                  <a:lnTo>
                    <a:pt x="24672" y="6283"/>
                  </a:lnTo>
                  <a:lnTo>
                    <a:pt x="25196" y="7068"/>
                  </a:lnTo>
                  <a:lnTo>
                    <a:pt x="25719" y="7853"/>
                  </a:lnTo>
                  <a:lnTo>
                    <a:pt x="26178" y="8639"/>
                  </a:lnTo>
                  <a:lnTo>
                    <a:pt x="26570" y="9555"/>
                  </a:lnTo>
                  <a:lnTo>
                    <a:pt x="26897" y="10536"/>
                  </a:lnTo>
                  <a:lnTo>
                    <a:pt x="27159" y="11649"/>
                  </a:lnTo>
                  <a:lnTo>
                    <a:pt x="27356" y="12696"/>
                  </a:lnTo>
                  <a:lnTo>
                    <a:pt x="27421" y="13809"/>
                  </a:lnTo>
                  <a:lnTo>
                    <a:pt x="27356" y="14856"/>
                  </a:lnTo>
                  <a:lnTo>
                    <a:pt x="27225" y="15968"/>
                  </a:lnTo>
                  <a:lnTo>
                    <a:pt x="26963" y="16950"/>
                  </a:lnTo>
                  <a:lnTo>
                    <a:pt x="26636" y="17997"/>
                  </a:lnTo>
                  <a:lnTo>
                    <a:pt x="26243" y="18913"/>
                  </a:lnTo>
                  <a:lnTo>
                    <a:pt x="25719" y="19829"/>
                  </a:lnTo>
                  <a:lnTo>
                    <a:pt x="25065" y="20615"/>
                  </a:lnTo>
                  <a:lnTo>
                    <a:pt x="24345" y="21400"/>
                  </a:lnTo>
                  <a:lnTo>
                    <a:pt x="23494" y="21989"/>
                  </a:lnTo>
                  <a:lnTo>
                    <a:pt x="22578" y="22578"/>
                  </a:lnTo>
                  <a:lnTo>
                    <a:pt x="21531" y="22971"/>
                  </a:lnTo>
                  <a:lnTo>
                    <a:pt x="20419" y="23298"/>
                  </a:lnTo>
                  <a:lnTo>
                    <a:pt x="20222" y="23363"/>
                  </a:lnTo>
                  <a:lnTo>
                    <a:pt x="20157" y="23494"/>
                  </a:lnTo>
                  <a:lnTo>
                    <a:pt x="20026" y="23625"/>
                  </a:lnTo>
                  <a:lnTo>
                    <a:pt x="20026" y="23822"/>
                  </a:lnTo>
                  <a:lnTo>
                    <a:pt x="20288" y="25261"/>
                  </a:lnTo>
                  <a:lnTo>
                    <a:pt x="20353" y="26701"/>
                  </a:lnTo>
                  <a:lnTo>
                    <a:pt x="20419" y="28075"/>
                  </a:lnTo>
                  <a:lnTo>
                    <a:pt x="20288" y="29515"/>
                  </a:lnTo>
                  <a:lnTo>
                    <a:pt x="19175" y="28272"/>
                  </a:lnTo>
                  <a:lnTo>
                    <a:pt x="18063" y="26897"/>
                  </a:lnTo>
                  <a:lnTo>
                    <a:pt x="17016" y="25523"/>
                  </a:lnTo>
                  <a:lnTo>
                    <a:pt x="15968" y="24149"/>
                  </a:lnTo>
                  <a:lnTo>
                    <a:pt x="15968" y="24018"/>
                  </a:lnTo>
                  <a:lnTo>
                    <a:pt x="15838" y="23952"/>
                  </a:lnTo>
                  <a:lnTo>
                    <a:pt x="15772" y="23887"/>
                  </a:lnTo>
                  <a:lnTo>
                    <a:pt x="15707" y="23822"/>
                  </a:lnTo>
                  <a:lnTo>
                    <a:pt x="15576" y="23822"/>
                  </a:lnTo>
                  <a:lnTo>
                    <a:pt x="15510" y="23887"/>
                  </a:lnTo>
                  <a:lnTo>
                    <a:pt x="15510" y="24018"/>
                  </a:lnTo>
                  <a:lnTo>
                    <a:pt x="14660" y="24214"/>
                  </a:lnTo>
                  <a:lnTo>
                    <a:pt x="13809" y="24345"/>
                  </a:lnTo>
                  <a:lnTo>
                    <a:pt x="12958" y="24411"/>
                  </a:lnTo>
                  <a:lnTo>
                    <a:pt x="12107" y="24476"/>
                  </a:lnTo>
                  <a:lnTo>
                    <a:pt x="11257" y="24476"/>
                  </a:lnTo>
                  <a:lnTo>
                    <a:pt x="10471" y="24411"/>
                  </a:lnTo>
                  <a:lnTo>
                    <a:pt x="9620" y="24280"/>
                  </a:lnTo>
                  <a:lnTo>
                    <a:pt x="8835" y="24083"/>
                  </a:lnTo>
                  <a:lnTo>
                    <a:pt x="8050" y="23887"/>
                  </a:lnTo>
                  <a:lnTo>
                    <a:pt x="7264" y="23560"/>
                  </a:lnTo>
                  <a:lnTo>
                    <a:pt x="6479" y="23233"/>
                  </a:lnTo>
                  <a:lnTo>
                    <a:pt x="5759" y="22840"/>
                  </a:lnTo>
                  <a:lnTo>
                    <a:pt x="5039" y="22382"/>
                  </a:lnTo>
                  <a:lnTo>
                    <a:pt x="4385" y="21793"/>
                  </a:lnTo>
                  <a:lnTo>
                    <a:pt x="3796" y="21204"/>
                  </a:lnTo>
                  <a:lnTo>
                    <a:pt x="3142" y="20549"/>
                  </a:lnTo>
                  <a:lnTo>
                    <a:pt x="2618" y="19829"/>
                  </a:lnTo>
                  <a:lnTo>
                    <a:pt x="2094" y="19044"/>
                  </a:lnTo>
                  <a:lnTo>
                    <a:pt x="1636" y="18193"/>
                  </a:lnTo>
                  <a:lnTo>
                    <a:pt x="1309" y="17343"/>
                  </a:lnTo>
                  <a:lnTo>
                    <a:pt x="1047" y="16426"/>
                  </a:lnTo>
                  <a:lnTo>
                    <a:pt x="786" y="15510"/>
                  </a:lnTo>
                  <a:lnTo>
                    <a:pt x="655" y="14594"/>
                  </a:lnTo>
                  <a:lnTo>
                    <a:pt x="589" y="13678"/>
                  </a:lnTo>
                  <a:lnTo>
                    <a:pt x="524" y="12762"/>
                  </a:lnTo>
                  <a:lnTo>
                    <a:pt x="589" y="11780"/>
                  </a:lnTo>
                  <a:lnTo>
                    <a:pt x="720" y="10864"/>
                  </a:lnTo>
                  <a:lnTo>
                    <a:pt x="916" y="9948"/>
                  </a:lnTo>
                  <a:lnTo>
                    <a:pt x="1178" y="9097"/>
                  </a:lnTo>
                  <a:lnTo>
                    <a:pt x="1505" y="8181"/>
                  </a:lnTo>
                  <a:lnTo>
                    <a:pt x="1964" y="7330"/>
                  </a:lnTo>
                  <a:lnTo>
                    <a:pt x="2422" y="6544"/>
                  </a:lnTo>
                  <a:lnTo>
                    <a:pt x="2945" y="5759"/>
                  </a:lnTo>
                  <a:lnTo>
                    <a:pt x="3534" y="5039"/>
                  </a:lnTo>
                  <a:lnTo>
                    <a:pt x="4189" y="4385"/>
                  </a:lnTo>
                  <a:lnTo>
                    <a:pt x="4843" y="3796"/>
                  </a:lnTo>
                  <a:lnTo>
                    <a:pt x="5563" y="3207"/>
                  </a:lnTo>
                  <a:lnTo>
                    <a:pt x="6348" y="2683"/>
                  </a:lnTo>
                  <a:lnTo>
                    <a:pt x="7134" y="2225"/>
                  </a:lnTo>
                  <a:lnTo>
                    <a:pt x="7984" y="1767"/>
                  </a:lnTo>
                  <a:lnTo>
                    <a:pt x="8835" y="1440"/>
                  </a:lnTo>
                  <a:lnTo>
                    <a:pt x="9686" y="1178"/>
                  </a:lnTo>
                  <a:lnTo>
                    <a:pt x="10602" y="916"/>
                  </a:lnTo>
                  <a:lnTo>
                    <a:pt x="11518" y="720"/>
                  </a:lnTo>
                  <a:lnTo>
                    <a:pt x="12435" y="655"/>
                  </a:lnTo>
                  <a:lnTo>
                    <a:pt x="13351" y="589"/>
                  </a:lnTo>
                  <a:close/>
                  <a:moveTo>
                    <a:pt x="13678" y="0"/>
                  </a:moveTo>
                  <a:lnTo>
                    <a:pt x="12696" y="66"/>
                  </a:lnTo>
                  <a:lnTo>
                    <a:pt x="11715" y="131"/>
                  </a:lnTo>
                  <a:lnTo>
                    <a:pt x="10733" y="327"/>
                  </a:lnTo>
                  <a:lnTo>
                    <a:pt x="9751" y="524"/>
                  </a:lnTo>
                  <a:lnTo>
                    <a:pt x="8835" y="851"/>
                  </a:lnTo>
                  <a:lnTo>
                    <a:pt x="7919" y="1178"/>
                  </a:lnTo>
                  <a:lnTo>
                    <a:pt x="7068" y="1636"/>
                  </a:lnTo>
                  <a:lnTo>
                    <a:pt x="6152" y="2094"/>
                  </a:lnTo>
                  <a:lnTo>
                    <a:pt x="5367" y="2683"/>
                  </a:lnTo>
                  <a:lnTo>
                    <a:pt x="4581" y="3272"/>
                  </a:lnTo>
                  <a:lnTo>
                    <a:pt x="3861" y="3927"/>
                  </a:lnTo>
                  <a:lnTo>
                    <a:pt x="3142" y="4647"/>
                  </a:lnTo>
                  <a:lnTo>
                    <a:pt x="2487" y="5432"/>
                  </a:lnTo>
                  <a:lnTo>
                    <a:pt x="1964" y="6217"/>
                  </a:lnTo>
                  <a:lnTo>
                    <a:pt x="1505" y="7068"/>
                  </a:lnTo>
                  <a:lnTo>
                    <a:pt x="1047" y="7919"/>
                  </a:lnTo>
                  <a:lnTo>
                    <a:pt x="720" y="8835"/>
                  </a:lnTo>
                  <a:lnTo>
                    <a:pt x="458" y="9751"/>
                  </a:lnTo>
                  <a:lnTo>
                    <a:pt x="197" y="10667"/>
                  </a:lnTo>
                  <a:lnTo>
                    <a:pt x="66" y="11649"/>
                  </a:lnTo>
                  <a:lnTo>
                    <a:pt x="0" y="12631"/>
                  </a:lnTo>
                  <a:lnTo>
                    <a:pt x="0" y="13547"/>
                  </a:lnTo>
                  <a:lnTo>
                    <a:pt x="66" y="14529"/>
                  </a:lnTo>
                  <a:lnTo>
                    <a:pt x="197" y="15510"/>
                  </a:lnTo>
                  <a:lnTo>
                    <a:pt x="458" y="16426"/>
                  </a:lnTo>
                  <a:lnTo>
                    <a:pt x="720" y="17343"/>
                  </a:lnTo>
                  <a:lnTo>
                    <a:pt x="1113" y="18259"/>
                  </a:lnTo>
                  <a:lnTo>
                    <a:pt x="1505" y="19110"/>
                  </a:lnTo>
                  <a:lnTo>
                    <a:pt x="2029" y="19960"/>
                  </a:lnTo>
                  <a:lnTo>
                    <a:pt x="2683" y="20811"/>
                  </a:lnTo>
                  <a:lnTo>
                    <a:pt x="3338" y="21531"/>
                  </a:lnTo>
                  <a:lnTo>
                    <a:pt x="4123" y="22251"/>
                  </a:lnTo>
                  <a:lnTo>
                    <a:pt x="4909" y="22905"/>
                  </a:lnTo>
                  <a:lnTo>
                    <a:pt x="5825" y="23429"/>
                  </a:lnTo>
                  <a:lnTo>
                    <a:pt x="6741" y="23952"/>
                  </a:lnTo>
                  <a:lnTo>
                    <a:pt x="7657" y="24345"/>
                  </a:lnTo>
                  <a:lnTo>
                    <a:pt x="8639" y="24738"/>
                  </a:lnTo>
                  <a:lnTo>
                    <a:pt x="9686" y="24934"/>
                  </a:lnTo>
                  <a:lnTo>
                    <a:pt x="10668" y="25130"/>
                  </a:lnTo>
                  <a:lnTo>
                    <a:pt x="11715" y="25196"/>
                  </a:lnTo>
                  <a:lnTo>
                    <a:pt x="12696" y="25130"/>
                  </a:lnTo>
                  <a:lnTo>
                    <a:pt x="13743" y="25000"/>
                  </a:lnTo>
                  <a:lnTo>
                    <a:pt x="14725" y="24738"/>
                  </a:lnTo>
                  <a:lnTo>
                    <a:pt x="15641" y="24345"/>
                  </a:lnTo>
                  <a:lnTo>
                    <a:pt x="16099" y="25196"/>
                  </a:lnTo>
                  <a:lnTo>
                    <a:pt x="16623" y="25981"/>
                  </a:lnTo>
                  <a:lnTo>
                    <a:pt x="17146" y="26766"/>
                  </a:lnTo>
                  <a:lnTo>
                    <a:pt x="17735" y="27552"/>
                  </a:lnTo>
                  <a:lnTo>
                    <a:pt x="18979" y="29057"/>
                  </a:lnTo>
                  <a:lnTo>
                    <a:pt x="20353" y="30431"/>
                  </a:lnTo>
                  <a:lnTo>
                    <a:pt x="20484" y="30497"/>
                  </a:lnTo>
                  <a:lnTo>
                    <a:pt x="20680" y="30497"/>
                  </a:lnTo>
                  <a:lnTo>
                    <a:pt x="20811" y="30366"/>
                  </a:lnTo>
                  <a:lnTo>
                    <a:pt x="20877" y="30235"/>
                  </a:lnTo>
                  <a:lnTo>
                    <a:pt x="21008" y="28599"/>
                  </a:lnTo>
                  <a:lnTo>
                    <a:pt x="21008" y="27028"/>
                  </a:lnTo>
                  <a:lnTo>
                    <a:pt x="20877" y="25458"/>
                  </a:lnTo>
                  <a:lnTo>
                    <a:pt x="20615" y="23887"/>
                  </a:lnTo>
                  <a:lnTo>
                    <a:pt x="21597" y="23625"/>
                  </a:lnTo>
                  <a:lnTo>
                    <a:pt x="22513" y="23298"/>
                  </a:lnTo>
                  <a:lnTo>
                    <a:pt x="23364" y="22840"/>
                  </a:lnTo>
                  <a:lnTo>
                    <a:pt x="24149" y="22316"/>
                  </a:lnTo>
                  <a:lnTo>
                    <a:pt x="24869" y="21727"/>
                  </a:lnTo>
                  <a:lnTo>
                    <a:pt x="25523" y="21073"/>
                  </a:lnTo>
                  <a:lnTo>
                    <a:pt x="26047" y="20353"/>
                  </a:lnTo>
                  <a:lnTo>
                    <a:pt x="26570" y="19568"/>
                  </a:lnTo>
                  <a:lnTo>
                    <a:pt x="27028" y="18717"/>
                  </a:lnTo>
                  <a:lnTo>
                    <a:pt x="27356" y="17866"/>
                  </a:lnTo>
                  <a:lnTo>
                    <a:pt x="27683" y="16950"/>
                  </a:lnTo>
                  <a:lnTo>
                    <a:pt x="27879" y="16034"/>
                  </a:lnTo>
                  <a:lnTo>
                    <a:pt x="28010" y="15118"/>
                  </a:lnTo>
                  <a:lnTo>
                    <a:pt x="28075" y="14136"/>
                  </a:lnTo>
                  <a:lnTo>
                    <a:pt x="28075" y="13154"/>
                  </a:lnTo>
                  <a:lnTo>
                    <a:pt x="27945" y="12238"/>
                  </a:lnTo>
                  <a:lnTo>
                    <a:pt x="27748" y="11191"/>
                  </a:lnTo>
                  <a:lnTo>
                    <a:pt x="27486" y="10209"/>
                  </a:lnTo>
                  <a:lnTo>
                    <a:pt x="27094" y="9293"/>
                  </a:lnTo>
                  <a:lnTo>
                    <a:pt x="26701" y="8311"/>
                  </a:lnTo>
                  <a:lnTo>
                    <a:pt x="26178" y="7461"/>
                  </a:lnTo>
                  <a:lnTo>
                    <a:pt x="25654" y="6610"/>
                  </a:lnTo>
                  <a:lnTo>
                    <a:pt x="25065" y="5759"/>
                  </a:lnTo>
                  <a:lnTo>
                    <a:pt x="24411" y="4974"/>
                  </a:lnTo>
                  <a:lnTo>
                    <a:pt x="23691" y="4254"/>
                  </a:lnTo>
                  <a:lnTo>
                    <a:pt x="22905" y="3599"/>
                  </a:lnTo>
                  <a:lnTo>
                    <a:pt x="22120" y="2945"/>
                  </a:lnTo>
                  <a:lnTo>
                    <a:pt x="21269" y="2356"/>
                  </a:lnTo>
                  <a:lnTo>
                    <a:pt x="20419" y="1833"/>
                  </a:lnTo>
                  <a:lnTo>
                    <a:pt x="19502" y="1374"/>
                  </a:lnTo>
                  <a:lnTo>
                    <a:pt x="18586" y="982"/>
                  </a:lnTo>
                  <a:lnTo>
                    <a:pt x="17605" y="655"/>
                  </a:lnTo>
                  <a:lnTo>
                    <a:pt x="16623" y="393"/>
                  </a:lnTo>
                  <a:lnTo>
                    <a:pt x="15641" y="196"/>
                  </a:lnTo>
                  <a:lnTo>
                    <a:pt x="14660" y="66"/>
                  </a:lnTo>
                  <a:lnTo>
                    <a:pt x="136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608;p41">
              <a:extLst>
                <a:ext uri="{FF2B5EF4-FFF2-40B4-BE49-F238E27FC236}">
                  <a16:creationId xmlns:a16="http://schemas.microsoft.com/office/drawing/2014/main" id="{6761A5D3-9D98-81A0-5E30-F05E32B21D1C}"/>
                </a:ext>
              </a:extLst>
            </p:cNvPr>
            <p:cNvSpPr/>
            <p:nvPr/>
          </p:nvSpPr>
          <p:spPr>
            <a:xfrm rot="222556">
              <a:off x="2473853" y="3212529"/>
              <a:ext cx="1960528" cy="1457654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rgbClr val="FF8563">
                <a:alpha val="3176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1622;p41">
            <a:extLst>
              <a:ext uri="{FF2B5EF4-FFF2-40B4-BE49-F238E27FC236}">
                <a16:creationId xmlns:a16="http://schemas.microsoft.com/office/drawing/2014/main" id="{14A87F6B-4C9F-48F4-D431-24E9DF14A711}"/>
              </a:ext>
            </a:extLst>
          </p:cNvPr>
          <p:cNvGrpSpPr/>
          <p:nvPr/>
        </p:nvGrpSpPr>
        <p:grpSpPr>
          <a:xfrm>
            <a:off x="8930178" y="1646242"/>
            <a:ext cx="2734141" cy="4058157"/>
            <a:chOff x="6715014" y="1688458"/>
            <a:chExt cx="2050606" cy="3043618"/>
          </a:xfrm>
        </p:grpSpPr>
        <p:sp>
          <p:nvSpPr>
            <p:cNvPr id="8" name="Google Shape;1623;p41">
              <a:extLst>
                <a:ext uri="{FF2B5EF4-FFF2-40B4-BE49-F238E27FC236}">
                  <a16:creationId xmlns:a16="http://schemas.microsoft.com/office/drawing/2014/main" id="{40E7031E-6372-A480-89E6-3AC0FC44E7D0}"/>
                </a:ext>
              </a:extLst>
            </p:cNvPr>
            <p:cNvSpPr/>
            <p:nvPr/>
          </p:nvSpPr>
          <p:spPr>
            <a:xfrm rot="-205799" flipH="1">
              <a:off x="7006229" y="1727301"/>
              <a:ext cx="1342121" cy="1457852"/>
            </a:xfrm>
            <a:custGeom>
              <a:avLst/>
              <a:gdLst/>
              <a:ahLst/>
              <a:cxnLst/>
              <a:rect l="l" t="t" r="r" b="b"/>
              <a:pathLst>
                <a:path w="28076" h="30497" extrusionOk="0">
                  <a:moveTo>
                    <a:pt x="13351" y="589"/>
                  </a:moveTo>
                  <a:lnTo>
                    <a:pt x="14267" y="655"/>
                  </a:lnTo>
                  <a:lnTo>
                    <a:pt x="15183" y="720"/>
                  </a:lnTo>
                  <a:lnTo>
                    <a:pt x="16099" y="851"/>
                  </a:lnTo>
                  <a:lnTo>
                    <a:pt x="17016" y="1113"/>
                  </a:lnTo>
                  <a:lnTo>
                    <a:pt x="17932" y="1374"/>
                  </a:lnTo>
                  <a:lnTo>
                    <a:pt x="18783" y="1702"/>
                  </a:lnTo>
                  <a:lnTo>
                    <a:pt x="19633" y="2160"/>
                  </a:lnTo>
                  <a:lnTo>
                    <a:pt x="20484" y="2552"/>
                  </a:lnTo>
                  <a:lnTo>
                    <a:pt x="21269" y="3076"/>
                  </a:lnTo>
                  <a:lnTo>
                    <a:pt x="22055" y="3665"/>
                  </a:lnTo>
                  <a:lnTo>
                    <a:pt x="22775" y="4254"/>
                  </a:lnTo>
                  <a:lnTo>
                    <a:pt x="23429" y="4843"/>
                  </a:lnTo>
                  <a:lnTo>
                    <a:pt x="24083" y="5563"/>
                  </a:lnTo>
                  <a:lnTo>
                    <a:pt x="24672" y="6283"/>
                  </a:lnTo>
                  <a:lnTo>
                    <a:pt x="25196" y="7068"/>
                  </a:lnTo>
                  <a:lnTo>
                    <a:pt x="25719" y="7853"/>
                  </a:lnTo>
                  <a:lnTo>
                    <a:pt x="26178" y="8639"/>
                  </a:lnTo>
                  <a:lnTo>
                    <a:pt x="26570" y="9555"/>
                  </a:lnTo>
                  <a:lnTo>
                    <a:pt x="26897" y="10536"/>
                  </a:lnTo>
                  <a:lnTo>
                    <a:pt x="27159" y="11649"/>
                  </a:lnTo>
                  <a:lnTo>
                    <a:pt x="27356" y="12696"/>
                  </a:lnTo>
                  <a:lnTo>
                    <a:pt x="27421" y="13809"/>
                  </a:lnTo>
                  <a:lnTo>
                    <a:pt x="27356" y="14856"/>
                  </a:lnTo>
                  <a:lnTo>
                    <a:pt x="27225" y="15968"/>
                  </a:lnTo>
                  <a:lnTo>
                    <a:pt x="26963" y="16950"/>
                  </a:lnTo>
                  <a:lnTo>
                    <a:pt x="26636" y="17997"/>
                  </a:lnTo>
                  <a:lnTo>
                    <a:pt x="26243" y="18913"/>
                  </a:lnTo>
                  <a:lnTo>
                    <a:pt x="25719" y="19829"/>
                  </a:lnTo>
                  <a:lnTo>
                    <a:pt x="25065" y="20615"/>
                  </a:lnTo>
                  <a:lnTo>
                    <a:pt x="24345" y="21400"/>
                  </a:lnTo>
                  <a:lnTo>
                    <a:pt x="23494" y="21989"/>
                  </a:lnTo>
                  <a:lnTo>
                    <a:pt x="22578" y="22578"/>
                  </a:lnTo>
                  <a:lnTo>
                    <a:pt x="21531" y="22971"/>
                  </a:lnTo>
                  <a:lnTo>
                    <a:pt x="20419" y="23298"/>
                  </a:lnTo>
                  <a:lnTo>
                    <a:pt x="20222" y="23363"/>
                  </a:lnTo>
                  <a:lnTo>
                    <a:pt x="20157" y="23494"/>
                  </a:lnTo>
                  <a:lnTo>
                    <a:pt x="20026" y="23625"/>
                  </a:lnTo>
                  <a:lnTo>
                    <a:pt x="20026" y="23822"/>
                  </a:lnTo>
                  <a:lnTo>
                    <a:pt x="20288" y="25261"/>
                  </a:lnTo>
                  <a:lnTo>
                    <a:pt x="20353" y="26701"/>
                  </a:lnTo>
                  <a:lnTo>
                    <a:pt x="20419" y="28075"/>
                  </a:lnTo>
                  <a:lnTo>
                    <a:pt x="20288" y="29515"/>
                  </a:lnTo>
                  <a:lnTo>
                    <a:pt x="19175" y="28272"/>
                  </a:lnTo>
                  <a:lnTo>
                    <a:pt x="18063" y="26897"/>
                  </a:lnTo>
                  <a:lnTo>
                    <a:pt x="17016" y="25523"/>
                  </a:lnTo>
                  <a:lnTo>
                    <a:pt x="15968" y="24149"/>
                  </a:lnTo>
                  <a:lnTo>
                    <a:pt x="15968" y="24018"/>
                  </a:lnTo>
                  <a:lnTo>
                    <a:pt x="15838" y="23952"/>
                  </a:lnTo>
                  <a:lnTo>
                    <a:pt x="15772" y="23887"/>
                  </a:lnTo>
                  <a:lnTo>
                    <a:pt x="15707" y="23822"/>
                  </a:lnTo>
                  <a:lnTo>
                    <a:pt x="15576" y="23822"/>
                  </a:lnTo>
                  <a:lnTo>
                    <a:pt x="15510" y="23887"/>
                  </a:lnTo>
                  <a:lnTo>
                    <a:pt x="15510" y="24018"/>
                  </a:lnTo>
                  <a:lnTo>
                    <a:pt x="14660" y="24214"/>
                  </a:lnTo>
                  <a:lnTo>
                    <a:pt x="13809" y="24345"/>
                  </a:lnTo>
                  <a:lnTo>
                    <a:pt x="12958" y="24411"/>
                  </a:lnTo>
                  <a:lnTo>
                    <a:pt x="12107" y="24476"/>
                  </a:lnTo>
                  <a:lnTo>
                    <a:pt x="11257" y="24476"/>
                  </a:lnTo>
                  <a:lnTo>
                    <a:pt x="10471" y="24411"/>
                  </a:lnTo>
                  <a:lnTo>
                    <a:pt x="9620" y="24280"/>
                  </a:lnTo>
                  <a:lnTo>
                    <a:pt x="8835" y="24083"/>
                  </a:lnTo>
                  <a:lnTo>
                    <a:pt x="8050" y="23887"/>
                  </a:lnTo>
                  <a:lnTo>
                    <a:pt x="7264" y="23560"/>
                  </a:lnTo>
                  <a:lnTo>
                    <a:pt x="6479" y="23233"/>
                  </a:lnTo>
                  <a:lnTo>
                    <a:pt x="5759" y="22840"/>
                  </a:lnTo>
                  <a:lnTo>
                    <a:pt x="5039" y="22382"/>
                  </a:lnTo>
                  <a:lnTo>
                    <a:pt x="4385" y="21793"/>
                  </a:lnTo>
                  <a:lnTo>
                    <a:pt x="3796" y="21204"/>
                  </a:lnTo>
                  <a:lnTo>
                    <a:pt x="3142" y="20549"/>
                  </a:lnTo>
                  <a:lnTo>
                    <a:pt x="2618" y="19829"/>
                  </a:lnTo>
                  <a:lnTo>
                    <a:pt x="2094" y="19044"/>
                  </a:lnTo>
                  <a:lnTo>
                    <a:pt x="1636" y="18193"/>
                  </a:lnTo>
                  <a:lnTo>
                    <a:pt x="1309" y="17343"/>
                  </a:lnTo>
                  <a:lnTo>
                    <a:pt x="1047" y="16426"/>
                  </a:lnTo>
                  <a:lnTo>
                    <a:pt x="786" y="15510"/>
                  </a:lnTo>
                  <a:lnTo>
                    <a:pt x="655" y="14594"/>
                  </a:lnTo>
                  <a:lnTo>
                    <a:pt x="589" y="13678"/>
                  </a:lnTo>
                  <a:lnTo>
                    <a:pt x="524" y="12762"/>
                  </a:lnTo>
                  <a:lnTo>
                    <a:pt x="589" y="11780"/>
                  </a:lnTo>
                  <a:lnTo>
                    <a:pt x="720" y="10864"/>
                  </a:lnTo>
                  <a:lnTo>
                    <a:pt x="916" y="9948"/>
                  </a:lnTo>
                  <a:lnTo>
                    <a:pt x="1178" y="9097"/>
                  </a:lnTo>
                  <a:lnTo>
                    <a:pt x="1505" y="8181"/>
                  </a:lnTo>
                  <a:lnTo>
                    <a:pt x="1964" y="7330"/>
                  </a:lnTo>
                  <a:lnTo>
                    <a:pt x="2422" y="6544"/>
                  </a:lnTo>
                  <a:lnTo>
                    <a:pt x="2945" y="5759"/>
                  </a:lnTo>
                  <a:lnTo>
                    <a:pt x="3534" y="5039"/>
                  </a:lnTo>
                  <a:lnTo>
                    <a:pt x="4189" y="4385"/>
                  </a:lnTo>
                  <a:lnTo>
                    <a:pt x="4843" y="3796"/>
                  </a:lnTo>
                  <a:lnTo>
                    <a:pt x="5563" y="3207"/>
                  </a:lnTo>
                  <a:lnTo>
                    <a:pt x="6348" y="2683"/>
                  </a:lnTo>
                  <a:lnTo>
                    <a:pt x="7134" y="2225"/>
                  </a:lnTo>
                  <a:lnTo>
                    <a:pt x="7984" y="1767"/>
                  </a:lnTo>
                  <a:lnTo>
                    <a:pt x="8835" y="1440"/>
                  </a:lnTo>
                  <a:lnTo>
                    <a:pt x="9686" y="1178"/>
                  </a:lnTo>
                  <a:lnTo>
                    <a:pt x="10602" y="916"/>
                  </a:lnTo>
                  <a:lnTo>
                    <a:pt x="11518" y="720"/>
                  </a:lnTo>
                  <a:lnTo>
                    <a:pt x="12435" y="655"/>
                  </a:lnTo>
                  <a:lnTo>
                    <a:pt x="13351" y="589"/>
                  </a:lnTo>
                  <a:close/>
                  <a:moveTo>
                    <a:pt x="13678" y="0"/>
                  </a:moveTo>
                  <a:lnTo>
                    <a:pt x="12696" y="66"/>
                  </a:lnTo>
                  <a:lnTo>
                    <a:pt x="11715" y="131"/>
                  </a:lnTo>
                  <a:lnTo>
                    <a:pt x="10733" y="327"/>
                  </a:lnTo>
                  <a:lnTo>
                    <a:pt x="9751" y="524"/>
                  </a:lnTo>
                  <a:lnTo>
                    <a:pt x="8835" y="851"/>
                  </a:lnTo>
                  <a:lnTo>
                    <a:pt x="7919" y="1178"/>
                  </a:lnTo>
                  <a:lnTo>
                    <a:pt x="7068" y="1636"/>
                  </a:lnTo>
                  <a:lnTo>
                    <a:pt x="6152" y="2094"/>
                  </a:lnTo>
                  <a:lnTo>
                    <a:pt x="5367" y="2683"/>
                  </a:lnTo>
                  <a:lnTo>
                    <a:pt x="4581" y="3272"/>
                  </a:lnTo>
                  <a:lnTo>
                    <a:pt x="3861" y="3927"/>
                  </a:lnTo>
                  <a:lnTo>
                    <a:pt x="3142" y="4647"/>
                  </a:lnTo>
                  <a:lnTo>
                    <a:pt x="2487" y="5432"/>
                  </a:lnTo>
                  <a:lnTo>
                    <a:pt x="1964" y="6217"/>
                  </a:lnTo>
                  <a:lnTo>
                    <a:pt x="1505" y="7068"/>
                  </a:lnTo>
                  <a:lnTo>
                    <a:pt x="1047" y="7919"/>
                  </a:lnTo>
                  <a:lnTo>
                    <a:pt x="720" y="8835"/>
                  </a:lnTo>
                  <a:lnTo>
                    <a:pt x="458" y="9751"/>
                  </a:lnTo>
                  <a:lnTo>
                    <a:pt x="197" y="10667"/>
                  </a:lnTo>
                  <a:lnTo>
                    <a:pt x="66" y="11649"/>
                  </a:lnTo>
                  <a:lnTo>
                    <a:pt x="0" y="12631"/>
                  </a:lnTo>
                  <a:lnTo>
                    <a:pt x="0" y="13547"/>
                  </a:lnTo>
                  <a:lnTo>
                    <a:pt x="66" y="14529"/>
                  </a:lnTo>
                  <a:lnTo>
                    <a:pt x="197" y="15510"/>
                  </a:lnTo>
                  <a:lnTo>
                    <a:pt x="458" y="16426"/>
                  </a:lnTo>
                  <a:lnTo>
                    <a:pt x="720" y="17343"/>
                  </a:lnTo>
                  <a:lnTo>
                    <a:pt x="1113" y="18259"/>
                  </a:lnTo>
                  <a:lnTo>
                    <a:pt x="1505" y="19110"/>
                  </a:lnTo>
                  <a:lnTo>
                    <a:pt x="2029" y="19960"/>
                  </a:lnTo>
                  <a:lnTo>
                    <a:pt x="2683" y="20811"/>
                  </a:lnTo>
                  <a:lnTo>
                    <a:pt x="3338" y="21531"/>
                  </a:lnTo>
                  <a:lnTo>
                    <a:pt x="4123" y="22251"/>
                  </a:lnTo>
                  <a:lnTo>
                    <a:pt x="4909" y="22905"/>
                  </a:lnTo>
                  <a:lnTo>
                    <a:pt x="5825" y="23429"/>
                  </a:lnTo>
                  <a:lnTo>
                    <a:pt x="6741" y="23952"/>
                  </a:lnTo>
                  <a:lnTo>
                    <a:pt x="7657" y="24345"/>
                  </a:lnTo>
                  <a:lnTo>
                    <a:pt x="8639" y="24738"/>
                  </a:lnTo>
                  <a:lnTo>
                    <a:pt x="9686" y="24934"/>
                  </a:lnTo>
                  <a:lnTo>
                    <a:pt x="10668" y="25130"/>
                  </a:lnTo>
                  <a:lnTo>
                    <a:pt x="11715" y="25196"/>
                  </a:lnTo>
                  <a:lnTo>
                    <a:pt x="12696" y="25130"/>
                  </a:lnTo>
                  <a:lnTo>
                    <a:pt x="13743" y="25000"/>
                  </a:lnTo>
                  <a:lnTo>
                    <a:pt x="14725" y="24738"/>
                  </a:lnTo>
                  <a:lnTo>
                    <a:pt x="15641" y="24345"/>
                  </a:lnTo>
                  <a:lnTo>
                    <a:pt x="16099" y="25196"/>
                  </a:lnTo>
                  <a:lnTo>
                    <a:pt x="16623" y="25981"/>
                  </a:lnTo>
                  <a:lnTo>
                    <a:pt x="17146" y="26766"/>
                  </a:lnTo>
                  <a:lnTo>
                    <a:pt x="17735" y="27552"/>
                  </a:lnTo>
                  <a:lnTo>
                    <a:pt x="18979" y="29057"/>
                  </a:lnTo>
                  <a:lnTo>
                    <a:pt x="20353" y="30431"/>
                  </a:lnTo>
                  <a:lnTo>
                    <a:pt x="20484" y="30497"/>
                  </a:lnTo>
                  <a:lnTo>
                    <a:pt x="20680" y="30497"/>
                  </a:lnTo>
                  <a:lnTo>
                    <a:pt x="20811" y="30366"/>
                  </a:lnTo>
                  <a:lnTo>
                    <a:pt x="20877" y="30235"/>
                  </a:lnTo>
                  <a:lnTo>
                    <a:pt x="21008" y="28599"/>
                  </a:lnTo>
                  <a:lnTo>
                    <a:pt x="21008" y="27028"/>
                  </a:lnTo>
                  <a:lnTo>
                    <a:pt x="20877" y="25458"/>
                  </a:lnTo>
                  <a:lnTo>
                    <a:pt x="20615" y="23887"/>
                  </a:lnTo>
                  <a:lnTo>
                    <a:pt x="21597" y="23625"/>
                  </a:lnTo>
                  <a:lnTo>
                    <a:pt x="22513" y="23298"/>
                  </a:lnTo>
                  <a:lnTo>
                    <a:pt x="23364" y="22840"/>
                  </a:lnTo>
                  <a:lnTo>
                    <a:pt x="24149" y="22316"/>
                  </a:lnTo>
                  <a:lnTo>
                    <a:pt x="24869" y="21727"/>
                  </a:lnTo>
                  <a:lnTo>
                    <a:pt x="25523" y="21073"/>
                  </a:lnTo>
                  <a:lnTo>
                    <a:pt x="26047" y="20353"/>
                  </a:lnTo>
                  <a:lnTo>
                    <a:pt x="26570" y="19568"/>
                  </a:lnTo>
                  <a:lnTo>
                    <a:pt x="27028" y="18717"/>
                  </a:lnTo>
                  <a:lnTo>
                    <a:pt x="27356" y="17866"/>
                  </a:lnTo>
                  <a:lnTo>
                    <a:pt x="27683" y="16950"/>
                  </a:lnTo>
                  <a:lnTo>
                    <a:pt x="27879" y="16034"/>
                  </a:lnTo>
                  <a:lnTo>
                    <a:pt x="28010" y="15118"/>
                  </a:lnTo>
                  <a:lnTo>
                    <a:pt x="28075" y="14136"/>
                  </a:lnTo>
                  <a:lnTo>
                    <a:pt x="28075" y="13154"/>
                  </a:lnTo>
                  <a:lnTo>
                    <a:pt x="27945" y="12238"/>
                  </a:lnTo>
                  <a:lnTo>
                    <a:pt x="27748" y="11191"/>
                  </a:lnTo>
                  <a:lnTo>
                    <a:pt x="27486" y="10209"/>
                  </a:lnTo>
                  <a:lnTo>
                    <a:pt x="27094" y="9293"/>
                  </a:lnTo>
                  <a:lnTo>
                    <a:pt x="26701" y="8311"/>
                  </a:lnTo>
                  <a:lnTo>
                    <a:pt x="26178" y="7461"/>
                  </a:lnTo>
                  <a:lnTo>
                    <a:pt x="25654" y="6610"/>
                  </a:lnTo>
                  <a:lnTo>
                    <a:pt x="25065" y="5759"/>
                  </a:lnTo>
                  <a:lnTo>
                    <a:pt x="24411" y="4974"/>
                  </a:lnTo>
                  <a:lnTo>
                    <a:pt x="23691" y="4254"/>
                  </a:lnTo>
                  <a:lnTo>
                    <a:pt x="22905" y="3599"/>
                  </a:lnTo>
                  <a:lnTo>
                    <a:pt x="22120" y="2945"/>
                  </a:lnTo>
                  <a:lnTo>
                    <a:pt x="21269" y="2356"/>
                  </a:lnTo>
                  <a:lnTo>
                    <a:pt x="20419" y="1833"/>
                  </a:lnTo>
                  <a:lnTo>
                    <a:pt x="19502" y="1374"/>
                  </a:lnTo>
                  <a:lnTo>
                    <a:pt x="18586" y="982"/>
                  </a:lnTo>
                  <a:lnTo>
                    <a:pt x="17605" y="655"/>
                  </a:lnTo>
                  <a:lnTo>
                    <a:pt x="16623" y="393"/>
                  </a:lnTo>
                  <a:lnTo>
                    <a:pt x="15641" y="196"/>
                  </a:lnTo>
                  <a:lnTo>
                    <a:pt x="14660" y="66"/>
                  </a:lnTo>
                  <a:lnTo>
                    <a:pt x="136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624;p41">
              <a:extLst>
                <a:ext uri="{FF2B5EF4-FFF2-40B4-BE49-F238E27FC236}">
                  <a16:creationId xmlns:a16="http://schemas.microsoft.com/office/drawing/2014/main" id="{9E6D5199-EC04-F5EE-6B17-4A78C6B3D021}"/>
                </a:ext>
              </a:extLst>
            </p:cNvPr>
            <p:cNvSpPr/>
            <p:nvPr/>
          </p:nvSpPr>
          <p:spPr>
            <a:xfrm rot="222556">
              <a:off x="6760053" y="3212529"/>
              <a:ext cx="1960528" cy="1457654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rgbClr val="D2ADF2">
                <a:alpha val="31760"/>
              </a:srgbClr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633;p41">
            <a:extLst>
              <a:ext uri="{FF2B5EF4-FFF2-40B4-BE49-F238E27FC236}">
                <a16:creationId xmlns:a16="http://schemas.microsoft.com/office/drawing/2014/main" id="{4C415FC7-62CC-3A81-E7AA-E0D01DC138F5}"/>
              </a:ext>
            </a:extLst>
          </p:cNvPr>
          <p:cNvSpPr/>
          <p:nvPr/>
        </p:nvSpPr>
        <p:spPr>
          <a:xfrm rot="205799">
            <a:off x="6628132" y="1019566"/>
            <a:ext cx="1789495" cy="1943803"/>
          </a:xfrm>
          <a:custGeom>
            <a:avLst/>
            <a:gdLst/>
            <a:ahLst/>
            <a:cxnLst/>
            <a:rect l="l" t="t" r="r" b="b"/>
            <a:pathLst>
              <a:path w="28076" h="30497" extrusionOk="0">
                <a:moveTo>
                  <a:pt x="13351" y="589"/>
                </a:moveTo>
                <a:lnTo>
                  <a:pt x="14267" y="655"/>
                </a:lnTo>
                <a:lnTo>
                  <a:pt x="15183" y="720"/>
                </a:lnTo>
                <a:lnTo>
                  <a:pt x="16099" y="851"/>
                </a:lnTo>
                <a:lnTo>
                  <a:pt x="17016" y="1113"/>
                </a:lnTo>
                <a:lnTo>
                  <a:pt x="17932" y="1374"/>
                </a:lnTo>
                <a:lnTo>
                  <a:pt x="18783" y="1702"/>
                </a:lnTo>
                <a:lnTo>
                  <a:pt x="19633" y="2160"/>
                </a:lnTo>
                <a:lnTo>
                  <a:pt x="20484" y="2552"/>
                </a:lnTo>
                <a:lnTo>
                  <a:pt x="21269" y="3076"/>
                </a:lnTo>
                <a:lnTo>
                  <a:pt x="22055" y="3665"/>
                </a:lnTo>
                <a:lnTo>
                  <a:pt x="22775" y="4254"/>
                </a:lnTo>
                <a:lnTo>
                  <a:pt x="23429" y="4843"/>
                </a:lnTo>
                <a:lnTo>
                  <a:pt x="24083" y="5563"/>
                </a:lnTo>
                <a:lnTo>
                  <a:pt x="24672" y="6283"/>
                </a:lnTo>
                <a:lnTo>
                  <a:pt x="25196" y="7068"/>
                </a:lnTo>
                <a:lnTo>
                  <a:pt x="25719" y="7853"/>
                </a:lnTo>
                <a:lnTo>
                  <a:pt x="26178" y="8639"/>
                </a:lnTo>
                <a:lnTo>
                  <a:pt x="26570" y="9555"/>
                </a:lnTo>
                <a:lnTo>
                  <a:pt x="26897" y="10536"/>
                </a:lnTo>
                <a:lnTo>
                  <a:pt x="27159" y="11649"/>
                </a:lnTo>
                <a:lnTo>
                  <a:pt x="27356" y="12696"/>
                </a:lnTo>
                <a:lnTo>
                  <a:pt x="27421" y="13809"/>
                </a:lnTo>
                <a:lnTo>
                  <a:pt x="27356" y="14856"/>
                </a:lnTo>
                <a:lnTo>
                  <a:pt x="27225" y="15968"/>
                </a:lnTo>
                <a:lnTo>
                  <a:pt x="26963" y="16950"/>
                </a:lnTo>
                <a:lnTo>
                  <a:pt x="26636" y="17997"/>
                </a:lnTo>
                <a:lnTo>
                  <a:pt x="26243" y="18913"/>
                </a:lnTo>
                <a:lnTo>
                  <a:pt x="25719" y="19829"/>
                </a:lnTo>
                <a:lnTo>
                  <a:pt x="25065" y="20615"/>
                </a:lnTo>
                <a:lnTo>
                  <a:pt x="24345" y="21400"/>
                </a:lnTo>
                <a:lnTo>
                  <a:pt x="23494" y="21989"/>
                </a:lnTo>
                <a:lnTo>
                  <a:pt x="22578" y="22578"/>
                </a:lnTo>
                <a:lnTo>
                  <a:pt x="21531" y="22971"/>
                </a:lnTo>
                <a:lnTo>
                  <a:pt x="20419" y="23298"/>
                </a:lnTo>
                <a:lnTo>
                  <a:pt x="20222" y="23363"/>
                </a:lnTo>
                <a:lnTo>
                  <a:pt x="20157" y="23494"/>
                </a:lnTo>
                <a:lnTo>
                  <a:pt x="20026" y="23625"/>
                </a:lnTo>
                <a:lnTo>
                  <a:pt x="20026" y="23822"/>
                </a:lnTo>
                <a:lnTo>
                  <a:pt x="20288" y="25261"/>
                </a:lnTo>
                <a:lnTo>
                  <a:pt x="20353" y="26701"/>
                </a:lnTo>
                <a:lnTo>
                  <a:pt x="20419" y="28075"/>
                </a:lnTo>
                <a:lnTo>
                  <a:pt x="20288" y="29515"/>
                </a:lnTo>
                <a:lnTo>
                  <a:pt x="19175" y="28272"/>
                </a:lnTo>
                <a:lnTo>
                  <a:pt x="18063" y="26897"/>
                </a:lnTo>
                <a:lnTo>
                  <a:pt x="17016" y="25523"/>
                </a:lnTo>
                <a:lnTo>
                  <a:pt x="15968" y="24149"/>
                </a:lnTo>
                <a:lnTo>
                  <a:pt x="15968" y="24018"/>
                </a:lnTo>
                <a:lnTo>
                  <a:pt x="15838" y="23952"/>
                </a:lnTo>
                <a:lnTo>
                  <a:pt x="15772" y="23887"/>
                </a:lnTo>
                <a:lnTo>
                  <a:pt x="15707" y="23822"/>
                </a:lnTo>
                <a:lnTo>
                  <a:pt x="15576" y="23822"/>
                </a:lnTo>
                <a:lnTo>
                  <a:pt x="15510" y="23887"/>
                </a:lnTo>
                <a:lnTo>
                  <a:pt x="15510" y="24018"/>
                </a:lnTo>
                <a:lnTo>
                  <a:pt x="14660" y="24214"/>
                </a:lnTo>
                <a:lnTo>
                  <a:pt x="13809" y="24345"/>
                </a:lnTo>
                <a:lnTo>
                  <a:pt x="12958" y="24411"/>
                </a:lnTo>
                <a:lnTo>
                  <a:pt x="12107" y="24476"/>
                </a:lnTo>
                <a:lnTo>
                  <a:pt x="11257" y="24476"/>
                </a:lnTo>
                <a:lnTo>
                  <a:pt x="10471" y="24411"/>
                </a:lnTo>
                <a:lnTo>
                  <a:pt x="9620" y="24280"/>
                </a:lnTo>
                <a:lnTo>
                  <a:pt x="8835" y="24083"/>
                </a:lnTo>
                <a:lnTo>
                  <a:pt x="8050" y="23887"/>
                </a:lnTo>
                <a:lnTo>
                  <a:pt x="7264" y="23560"/>
                </a:lnTo>
                <a:lnTo>
                  <a:pt x="6479" y="23233"/>
                </a:lnTo>
                <a:lnTo>
                  <a:pt x="5759" y="22840"/>
                </a:lnTo>
                <a:lnTo>
                  <a:pt x="5039" y="22382"/>
                </a:lnTo>
                <a:lnTo>
                  <a:pt x="4385" y="21793"/>
                </a:lnTo>
                <a:lnTo>
                  <a:pt x="3796" y="21204"/>
                </a:lnTo>
                <a:lnTo>
                  <a:pt x="3142" y="20549"/>
                </a:lnTo>
                <a:lnTo>
                  <a:pt x="2618" y="19829"/>
                </a:lnTo>
                <a:lnTo>
                  <a:pt x="2094" y="19044"/>
                </a:lnTo>
                <a:lnTo>
                  <a:pt x="1636" y="18193"/>
                </a:lnTo>
                <a:lnTo>
                  <a:pt x="1309" y="17343"/>
                </a:lnTo>
                <a:lnTo>
                  <a:pt x="1047" y="16426"/>
                </a:lnTo>
                <a:lnTo>
                  <a:pt x="786" y="15510"/>
                </a:lnTo>
                <a:lnTo>
                  <a:pt x="655" y="14594"/>
                </a:lnTo>
                <a:lnTo>
                  <a:pt x="589" y="13678"/>
                </a:lnTo>
                <a:lnTo>
                  <a:pt x="524" y="12762"/>
                </a:lnTo>
                <a:lnTo>
                  <a:pt x="589" y="11780"/>
                </a:lnTo>
                <a:lnTo>
                  <a:pt x="720" y="10864"/>
                </a:lnTo>
                <a:lnTo>
                  <a:pt x="916" y="9948"/>
                </a:lnTo>
                <a:lnTo>
                  <a:pt x="1178" y="9097"/>
                </a:lnTo>
                <a:lnTo>
                  <a:pt x="1505" y="8181"/>
                </a:lnTo>
                <a:lnTo>
                  <a:pt x="1964" y="7330"/>
                </a:lnTo>
                <a:lnTo>
                  <a:pt x="2422" y="6544"/>
                </a:lnTo>
                <a:lnTo>
                  <a:pt x="2945" y="5759"/>
                </a:lnTo>
                <a:lnTo>
                  <a:pt x="3534" y="5039"/>
                </a:lnTo>
                <a:lnTo>
                  <a:pt x="4189" y="4385"/>
                </a:lnTo>
                <a:lnTo>
                  <a:pt x="4843" y="3796"/>
                </a:lnTo>
                <a:lnTo>
                  <a:pt x="5563" y="3207"/>
                </a:lnTo>
                <a:lnTo>
                  <a:pt x="6348" y="2683"/>
                </a:lnTo>
                <a:lnTo>
                  <a:pt x="7134" y="2225"/>
                </a:lnTo>
                <a:lnTo>
                  <a:pt x="7984" y="1767"/>
                </a:lnTo>
                <a:lnTo>
                  <a:pt x="8835" y="1440"/>
                </a:lnTo>
                <a:lnTo>
                  <a:pt x="9686" y="1178"/>
                </a:lnTo>
                <a:lnTo>
                  <a:pt x="10602" y="916"/>
                </a:lnTo>
                <a:lnTo>
                  <a:pt x="11518" y="720"/>
                </a:lnTo>
                <a:lnTo>
                  <a:pt x="12435" y="655"/>
                </a:lnTo>
                <a:lnTo>
                  <a:pt x="13351" y="589"/>
                </a:lnTo>
                <a:close/>
                <a:moveTo>
                  <a:pt x="13678" y="0"/>
                </a:moveTo>
                <a:lnTo>
                  <a:pt x="12696" y="66"/>
                </a:lnTo>
                <a:lnTo>
                  <a:pt x="11715" y="131"/>
                </a:lnTo>
                <a:lnTo>
                  <a:pt x="10733" y="327"/>
                </a:lnTo>
                <a:lnTo>
                  <a:pt x="9751" y="524"/>
                </a:lnTo>
                <a:lnTo>
                  <a:pt x="8835" y="851"/>
                </a:lnTo>
                <a:lnTo>
                  <a:pt x="7919" y="1178"/>
                </a:lnTo>
                <a:lnTo>
                  <a:pt x="7068" y="1636"/>
                </a:lnTo>
                <a:lnTo>
                  <a:pt x="6152" y="2094"/>
                </a:lnTo>
                <a:lnTo>
                  <a:pt x="5367" y="2683"/>
                </a:lnTo>
                <a:lnTo>
                  <a:pt x="4581" y="3272"/>
                </a:lnTo>
                <a:lnTo>
                  <a:pt x="3861" y="3927"/>
                </a:lnTo>
                <a:lnTo>
                  <a:pt x="3142" y="4647"/>
                </a:lnTo>
                <a:lnTo>
                  <a:pt x="2487" y="5432"/>
                </a:lnTo>
                <a:lnTo>
                  <a:pt x="1964" y="6217"/>
                </a:lnTo>
                <a:lnTo>
                  <a:pt x="1505" y="7068"/>
                </a:lnTo>
                <a:lnTo>
                  <a:pt x="1047" y="7919"/>
                </a:lnTo>
                <a:lnTo>
                  <a:pt x="720" y="8835"/>
                </a:lnTo>
                <a:lnTo>
                  <a:pt x="458" y="9751"/>
                </a:lnTo>
                <a:lnTo>
                  <a:pt x="197" y="10667"/>
                </a:lnTo>
                <a:lnTo>
                  <a:pt x="66" y="11649"/>
                </a:lnTo>
                <a:lnTo>
                  <a:pt x="0" y="12631"/>
                </a:lnTo>
                <a:lnTo>
                  <a:pt x="0" y="13547"/>
                </a:lnTo>
                <a:lnTo>
                  <a:pt x="66" y="14529"/>
                </a:lnTo>
                <a:lnTo>
                  <a:pt x="197" y="15510"/>
                </a:lnTo>
                <a:lnTo>
                  <a:pt x="458" y="16426"/>
                </a:lnTo>
                <a:lnTo>
                  <a:pt x="720" y="17343"/>
                </a:lnTo>
                <a:lnTo>
                  <a:pt x="1113" y="18259"/>
                </a:lnTo>
                <a:lnTo>
                  <a:pt x="1505" y="19110"/>
                </a:lnTo>
                <a:lnTo>
                  <a:pt x="2029" y="19960"/>
                </a:lnTo>
                <a:lnTo>
                  <a:pt x="2683" y="20811"/>
                </a:lnTo>
                <a:lnTo>
                  <a:pt x="3338" y="21531"/>
                </a:lnTo>
                <a:lnTo>
                  <a:pt x="4123" y="22251"/>
                </a:lnTo>
                <a:lnTo>
                  <a:pt x="4909" y="22905"/>
                </a:lnTo>
                <a:lnTo>
                  <a:pt x="5825" y="23429"/>
                </a:lnTo>
                <a:lnTo>
                  <a:pt x="6741" y="23952"/>
                </a:lnTo>
                <a:lnTo>
                  <a:pt x="7657" y="24345"/>
                </a:lnTo>
                <a:lnTo>
                  <a:pt x="8639" y="24738"/>
                </a:lnTo>
                <a:lnTo>
                  <a:pt x="9686" y="24934"/>
                </a:lnTo>
                <a:lnTo>
                  <a:pt x="10668" y="25130"/>
                </a:lnTo>
                <a:lnTo>
                  <a:pt x="11715" y="25196"/>
                </a:lnTo>
                <a:lnTo>
                  <a:pt x="12696" y="25130"/>
                </a:lnTo>
                <a:lnTo>
                  <a:pt x="13743" y="25000"/>
                </a:lnTo>
                <a:lnTo>
                  <a:pt x="14725" y="24738"/>
                </a:lnTo>
                <a:lnTo>
                  <a:pt x="15641" y="24345"/>
                </a:lnTo>
                <a:lnTo>
                  <a:pt x="16099" y="25196"/>
                </a:lnTo>
                <a:lnTo>
                  <a:pt x="16623" y="25981"/>
                </a:lnTo>
                <a:lnTo>
                  <a:pt x="17146" y="26766"/>
                </a:lnTo>
                <a:lnTo>
                  <a:pt x="17735" y="27552"/>
                </a:lnTo>
                <a:lnTo>
                  <a:pt x="18979" y="29057"/>
                </a:lnTo>
                <a:lnTo>
                  <a:pt x="20353" y="30431"/>
                </a:lnTo>
                <a:lnTo>
                  <a:pt x="20484" y="30497"/>
                </a:lnTo>
                <a:lnTo>
                  <a:pt x="20680" y="30497"/>
                </a:lnTo>
                <a:lnTo>
                  <a:pt x="20811" y="30366"/>
                </a:lnTo>
                <a:lnTo>
                  <a:pt x="20877" y="30235"/>
                </a:lnTo>
                <a:lnTo>
                  <a:pt x="21008" y="28599"/>
                </a:lnTo>
                <a:lnTo>
                  <a:pt x="21008" y="27028"/>
                </a:lnTo>
                <a:lnTo>
                  <a:pt x="20877" y="25458"/>
                </a:lnTo>
                <a:lnTo>
                  <a:pt x="20615" y="23887"/>
                </a:lnTo>
                <a:lnTo>
                  <a:pt x="21597" y="23625"/>
                </a:lnTo>
                <a:lnTo>
                  <a:pt x="22513" y="23298"/>
                </a:lnTo>
                <a:lnTo>
                  <a:pt x="23364" y="22840"/>
                </a:lnTo>
                <a:lnTo>
                  <a:pt x="24149" y="22316"/>
                </a:lnTo>
                <a:lnTo>
                  <a:pt x="24869" y="21727"/>
                </a:lnTo>
                <a:lnTo>
                  <a:pt x="25523" y="21073"/>
                </a:lnTo>
                <a:lnTo>
                  <a:pt x="26047" y="20353"/>
                </a:lnTo>
                <a:lnTo>
                  <a:pt x="26570" y="19568"/>
                </a:lnTo>
                <a:lnTo>
                  <a:pt x="27028" y="18717"/>
                </a:lnTo>
                <a:lnTo>
                  <a:pt x="27356" y="17866"/>
                </a:lnTo>
                <a:lnTo>
                  <a:pt x="27683" y="16950"/>
                </a:lnTo>
                <a:lnTo>
                  <a:pt x="27879" y="16034"/>
                </a:lnTo>
                <a:lnTo>
                  <a:pt x="28010" y="15118"/>
                </a:lnTo>
                <a:lnTo>
                  <a:pt x="28075" y="14136"/>
                </a:lnTo>
                <a:lnTo>
                  <a:pt x="28075" y="13154"/>
                </a:lnTo>
                <a:lnTo>
                  <a:pt x="27945" y="12238"/>
                </a:lnTo>
                <a:lnTo>
                  <a:pt x="27748" y="11191"/>
                </a:lnTo>
                <a:lnTo>
                  <a:pt x="27486" y="10209"/>
                </a:lnTo>
                <a:lnTo>
                  <a:pt x="27094" y="9293"/>
                </a:lnTo>
                <a:lnTo>
                  <a:pt x="26701" y="8311"/>
                </a:lnTo>
                <a:lnTo>
                  <a:pt x="26178" y="7461"/>
                </a:lnTo>
                <a:lnTo>
                  <a:pt x="25654" y="6610"/>
                </a:lnTo>
                <a:lnTo>
                  <a:pt x="25065" y="5759"/>
                </a:lnTo>
                <a:lnTo>
                  <a:pt x="24411" y="4974"/>
                </a:lnTo>
                <a:lnTo>
                  <a:pt x="23691" y="4254"/>
                </a:lnTo>
                <a:lnTo>
                  <a:pt x="22905" y="3599"/>
                </a:lnTo>
                <a:lnTo>
                  <a:pt x="22120" y="2945"/>
                </a:lnTo>
                <a:lnTo>
                  <a:pt x="21269" y="2356"/>
                </a:lnTo>
                <a:lnTo>
                  <a:pt x="20419" y="1833"/>
                </a:lnTo>
                <a:lnTo>
                  <a:pt x="19502" y="1374"/>
                </a:lnTo>
                <a:lnTo>
                  <a:pt x="18586" y="982"/>
                </a:lnTo>
                <a:lnTo>
                  <a:pt x="17605" y="655"/>
                </a:lnTo>
                <a:lnTo>
                  <a:pt x="16623" y="393"/>
                </a:lnTo>
                <a:lnTo>
                  <a:pt x="15641" y="196"/>
                </a:lnTo>
                <a:lnTo>
                  <a:pt x="14660" y="66"/>
                </a:lnTo>
                <a:lnTo>
                  <a:pt x="1367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3FACE1B2-8CFD-4AF5-0644-98F23380A467}"/>
              </a:ext>
            </a:extLst>
          </p:cNvPr>
          <p:cNvGrpSpPr/>
          <p:nvPr/>
        </p:nvGrpSpPr>
        <p:grpSpPr>
          <a:xfrm>
            <a:off x="913198" y="998001"/>
            <a:ext cx="1851073" cy="1965368"/>
            <a:chOff x="936372" y="1603037"/>
            <a:chExt cx="1851073" cy="1965368"/>
          </a:xfrm>
        </p:grpSpPr>
        <p:sp>
          <p:nvSpPr>
            <p:cNvPr id="12" name="Google Shape;1621;p41">
              <a:extLst>
                <a:ext uri="{FF2B5EF4-FFF2-40B4-BE49-F238E27FC236}">
                  <a16:creationId xmlns:a16="http://schemas.microsoft.com/office/drawing/2014/main" id="{E8DB1E5C-E73E-20A5-D2E4-1143BA1FA6BB}"/>
                </a:ext>
              </a:extLst>
            </p:cNvPr>
            <p:cNvSpPr/>
            <p:nvPr/>
          </p:nvSpPr>
          <p:spPr>
            <a:xfrm rot="205799">
              <a:off x="936372" y="1624602"/>
              <a:ext cx="1789495" cy="1943803"/>
            </a:xfrm>
            <a:custGeom>
              <a:avLst/>
              <a:gdLst/>
              <a:ahLst/>
              <a:cxnLst/>
              <a:rect l="l" t="t" r="r" b="b"/>
              <a:pathLst>
                <a:path w="28076" h="30497" extrusionOk="0">
                  <a:moveTo>
                    <a:pt x="13351" y="589"/>
                  </a:moveTo>
                  <a:lnTo>
                    <a:pt x="14267" y="655"/>
                  </a:lnTo>
                  <a:lnTo>
                    <a:pt x="15183" y="720"/>
                  </a:lnTo>
                  <a:lnTo>
                    <a:pt x="16099" y="851"/>
                  </a:lnTo>
                  <a:lnTo>
                    <a:pt x="17016" y="1113"/>
                  </a:lnTo>
                  <a:lnTo>
                    <a:pt x="17932" y="1374"/>
                  </a:lnTo>
                  <a:lnTo>
                    <a:pt x="18783" y="1702"/>
                  </a:lnTo>
                  <a:lnTo>
                    <a:pt x="19633" y="2160"/>
                  </a:lnTo>
                  <a:lnTo>
                    <a:pt x="20484" y="2552"/>
                  </a:lnTo>
                  <a:lnTo>
                    <a:pt x="21269" y="3076"/>
                  </a:lnTo>
                  <a:lnTo>
                    <a:pt x="22055" y="3665"/>
                  </a:lnTo>
                  <a:lnTo>
                    <a:pt x="22775" y="4254"/>
                  </a:lnTo>
                  <a:lnTo>
                    <a:pt x="23429" y="4843"/>
                  </a:lnTo>
                  <a:lnTo>
                    <a:pt x="24083" y="5563"/>
                  </a:lnTo>
                  <a:lnTo>
                    <a:pt x="24672" y="6283"/>
                  </a:lnTo>
                  <a:lnTo>
                    <a:pt x="25196" y="7068"/>
                  </a:lnTo>
                  <a:lnTo>
                    <a:pt x="25719" y="7853"/>
                  </a:lnTo>
                  <a:lnTo>
                    <a:pt x="26178" y="8639"/>
                  </a:lnTo>
                  <a:lnTo>
                    <a:pt x="26570" y="9555"/>
                  </a:lnTo>
                  <a:lnTo>
                    <a:pt x="26897" y="10536"/>
                  </a:lnTo>
                  <a:lnTo>
                    <a:pt x="27159" y="11649"/>
                  </a:lnTo>
                  <a:lnTo>
                    <a:pt x="27356" y="12696"/>
                  </a:lnTo>
                  <a:lnTo>
                    <a:pt x="27421" y="13809"/>
                  </a:lnTo>
                  <a:lnTo>
                    <a:pt x="27356" y="14856"/>
                  </a:lnTo>
                  <a:lnTo>
                    <a:pt x="27225" y="15968"/>
                  </a:lnTo>
                  <a:lnTo>
                    <a:pt x="26963" y="16950"/>
                  </a:lnTo>
                  <a:lnTo>
                    <a:pt x="26636" y="17997"/>
                  </a:lnTo>
                  <a:lnTo>
                    <a:pt x="26243" y="18913"/>
                  </a:lnTo>
                  <a:lnTo>
                    <a:pt x="25719" y="19829"/>
                  </a:lnTo>
                  <a:lnTo>
                    <a:pt x="25065" y="20615"/>
                  </a:lnTo>
                  <a:lnTo>
                    <a:pt x="24345" y="21400"/>
                  </a:lnTo>
                  <a:lnTo>
                    <a:pt x="23494" y="21989"/>
                  </a:lnTo>
                  <a:lnTo>
                    <a:pt x="22578" y="22578"/>
                  </a:lnTo>
                  <a:lnTo>
                    <a:pt x="21531" y="22971"/>
                  </a:lnTo>
                  <a:lnTo>
                    <a:pt x="20419" y="23298"/>
                  </a:lnTo>
                  <a:lnTo>
                    <a:pt x="20222" y="23363"/>
                  </a:lnTo>
                  <a:lnTo>
                    <a:pt x="20157" y="23494"/>
                  </a:lnTo>
                  <a:lnTo>
                    <a:pt x="20026" y="23625"/>
                  </a:lnTo>
                  <a:lnTo>
                    <a:pt x="20026" y="23822"/>
                  </a:lnTo>
                  <a:lnTo>
                    <a:pt x="20288" y="25261"/>
                  </a:lnTo>
                  <a:lnTo>
                    <a:pt x="20353" y="26701"/>
                  </a:lnTo>
                  <a:lnTo>
                    <a:pt x="20419" y="28075"/>
                  </a:lnTo>
                  <a:lnTo>
                    <a:pt x="20288" y="29515"/>
                  </a:lnTo>
                  <a:lnTo>
                    <a:pt x="19175" y="28272"/>
                  </a:lnTo>
                  <a:lnTo>
                    <a:pt x="18063" y="26897"/>
                  </a:lnTo>
                  <a:lnTo>
                    <a:pt x="17016" y="25523"/>
                  </a:lnTo>
                  <a:lnTo>
                    <a:pt x="15968" y="24149"/>
                  </a:lnTo>
                  <a:lnTo>
                    <a:pt x="15968" y="24018"/>
                  </a:lnTo>
                  <a:lnTo>
                    <a:pt x="15838" y="23952"/>
                  </a:lnTo>
                  <a:lnTo>
                    <a:pt x="15772" y="23887"/>
                  </a:lnTo>
                  <a:lnTo>
                    <a:pt x="15707" y="23822"/>
                  </a:lnTo>
                  <a:lnTo>
                    <a:pt x="15576" y="23822"/>
                  </a:lnTo>
                  <a:lnTo>
                    <a:pt x="15510" y="23887"/>
                  </a:lnTo>
                  <a:lnTo>
                    <a:pt x="15510" y="24018"/>
                  </a:lnTo>
                  <a:lnTo>
                    <a:pt x="14660" y="24214"/>
                  </a:lnTo>
                  <a:lnTo>
                    <a:pt x="13809" y="24345"/>
                  </a:lnTo>
                  <a:lnTo>
                    <a:pt x="12958" y="24411"/>
                  </a:lnTo>
                  <a:lnTo>
                    <a:pt x="12107" y="24476"/>
                  </a:lnTo>
                  <a:lnTo>
                    <a:pt x="11257" y="24476"/>
                  </a:lnTo>
                  <a:lnTo>
                    <a:pt x="10471" y="24411"/>
                  </a:lnTo>
                  <a:lnTo>
                    <a:pt x="9620" y="24280"/>
                  </a:lnTo>
                  <a:lnTo>
                    <a:pt x="8835" y="24083"/>
                  </a:lnTo>
                  <a:lnTo>
                    <a:pt x="8050" y="23887"/>
                  </a:lnTo>
                  <a:lnTo>
                    <a:pt x="7264" y="23560"/>
                  </a:lnTo>
                  <a:lnTo>
                    <a:pt x="6479" y="23233"/>
                  </a:lnTo>
                  <a:lnTo>
                    <a:pt x="5759" y="22840"/>
                  </a:lnTo>
                  <a:lnTo>
                    <a:pt x="5039" y="22382"/>
                  </a:lnTo>
                  <a:lnTo>
                    <a:pt x="4385" y="21793"/>
                  </a:lnTo>
                  <a:lnTo>
                    <a:pt x="3796" y="21204"/>
                  </a:lnTo>
                  <a:lnTo>
                    <a:pt x="3142" y="20549"/>
                  </a:lnTo>
                  <a:lnTo>
                    <a:pt x="2618" y="19829"/>
                  </a:lnTo>
                  <a:lnTo>
                    <a:pt x="2094" y="19044"/>
                  </a:lnTo>
                  <a:lnTo>
                    <a:pt x="1636" y="18193"/>
                  </a:lnTo>
                  <a:lnTo>
                    <a:pt x="1309" y="17343"/>
                  </a:lnTo>
                  <a:lnTo>
                    <a:pt x="1047" y="16426"/>
                  </a:lnTo>
                  <a:lnTo>
                    <a:pt x="786" y="15510"/>
                  </a:lnTo>
                  <a:lnTo>
                    <a:pt x="655" y="14594"/>
                  </a:lnTo>
                  <a:lnTo>
                    <a:pt x="589" y="13678"/>
                  </a:lnTo>
                  <a:lnTo>
                    <a:pt x="524" y="12762"/>
                  </a:lnTo>
                  <a:lnTo>
                    <a:pt x="589" y="11780"/>
                  </a:lnTo>
                  <a:lnTo>
                    <a:pt x="720" y="10864"/>
                  </a:lnTo>
                  <a:lnTo>
                    <a:pt x="916" y="9948"/>
                  </a:lnTo>
                  <a:lnTo>
                    <a:pt x="1178" y="9097"/>
                  </a:lnTo>
                  <a:lnTo>
                    <a:pt x="1505" y="8181"/>
                  </a:lnTo>
                  <a:lnTo>
                    <a:pt x="1964" y="7330"/>
                  </a:lnTo>
                  <a:lnTo>
                    <a:pt x="2422" y="6544"/>
                  </a:lnTo>
                  <a:lnTo>
                    <a:pt x="2945" y="5759"/>
                  </a:lnTo>
                  <a:lnTo>
                    <a:pt x="3534" y="5039"/>
                  </a:lnTo>
                  <a:lnTo>
                    <a:pt x="4189" y="4385"/>
                  </a:lnTo>
                  <a:lnTo>
                    <a:pt x="4843" y="3796"/>
                  </a:lnTo>
                  <a:lnTo>
                    <a:pt x="5563" y="3207"/>
                  </a:lnTo>
                  <a:lnTo>
                    <a:pt x="6348" y="2683"/>
                  </a:lnTo>
                  <a:lnTo>
                    <a:pt x="7134" y="2225"/>
                  </a:lnTo>
                  <a:lnTo>
                    <a:pt x="7984" y="1767"/>
                  </a:lnTo>
                  <a:lnTo>
                    <a:pt x="8835" y="1440"/>
                  </a:lnTo>
                  <a:lnTo>
                    <a:pt x="9686" y="1178"/>
                  </a:lnTo>
                  <a:lnTo>
                    <a:pt x="10602" y="916"/>
                  </a:lnTo>
                  <a:lnTo>
                    <a:pt x="11518" y="720"/>
                  </a:lnTo>
                  <a:lnTo>
                    <a:pt x="12435" y="655"/>
                  </a:lnTo>
                  <a:lnTo>
                    <a:pt x="13351" y="589"/>
                  </a:lnTo>
                  <a:close/>
                  <a:moveTo>
                    <a:pt x="13678" y="0"/>
                  </a:moveTo>
                  <a:lnTo>
                    <a:pt x="12696" y="66"/>
                  </a:lnTo>
                  <a:lnTo>
                    <a:pt x="11715" y="131"/>
                  </a:lnTo>
                  <a:lnTo>
                    <a:pt x="10733" y="327"/>
                  </a:lnTo>
                  <a:lnTo>
                    <a:pt x="9751" y="524"/>
                  </a:lnTo>
                  <a:lnTo>
                    <a:pt x="8835" y="851"/>
                  </a:lnTo>
                  <a:lnTo>
                    <a:pt x="7919" y="1178"/>
                  </a:lnTo>
                  <a:lnTo>
                    <a:pt x="7068" y="1636"/>
                  </a:lnTo>
                  <a:lnTo>
                    <a:pt x="6152" y="2094"/>
                  </a:lnTo>
                  <a:lnTo>
                    <a:pt x="5367" y="2683"/>
                  </a:lnTo>
                  <a:lnTo>
                    <a:pt x="4581" y="3272"/>
                  </a:lnTo>
                  <a:lnTo>
                    <a:pt x="3861" y="3927"/>
                  </a:lnTo>
                  <a:lnTo>
                    <a:pt x="3142" y="4647"/>
                  </a:lnTo>
                  <a:lnTo>
                    <a:pt x="2487" y="5432"/>
                  </a:lnTo>
                  <a:lnTo>
                    <a:pt x="1964" y="6217"/>
                  </a:lnTo>
                  <a:lnTo>
                    <a:pt x="1505" y="7068"/>
                  </a:lnTo>
                  <a:lnTo>
                    <a:pt x="1047" y="7919"/>
                  </a:lnTo>
                  <a:lnTo>
                    <a:pt x="720" y="8835"/>
                  </a:lnTo>
                  <a:lnTo>
                    <a:pt x="458" y="9751"/>
                  </a:lnTo>
                  <a:lnTo>
                    <a:pt x="197" y="10667"/>
                  </a:lnTo>
                  <a:lnTo>
                    <a:pt x="66" y="11649"/>
                  </a:lnTo>
                  <a:lnTo>
                    <a:pt x="0" y="12631"/>
                  </a:lnTo>
                  <a:lnTo>
                    <a:pt x="0" y="13547"/>
                  </a:lnTo>
                  <a:lnTo>
                    <a:pt x="66" y="14529"/>
                  </a:lnTo>
                  <a:lnTo>
                    <a:pt x="197" y="15510"/>
                  </a:lnTo>
                  <a:lnTo>
                    <a:pt x="458" y="16426"/>
                  </a:lnTo>
                  <a:lnTo>
                    <a:pt x="720" y="17343"/>
                  </a:lnTo>
                  <a:lnTo>
                    <a:pt x="1113" y="18259"/>
                  </a:lnTo>
                  <a:lnTo>
                    <a:pt x="1505" y="19110"/>
                  </a:lnTo>
                  <a:lnTo>
                    <a:pt x="2029" y="19960"/>
                  </a:lnTo>
                  <a:lnTo>
                    <a:pt x="2683" y="20811"/>
                  </a:lnTo>
                  <a:lnTo>
                    <a:pt x="3338" y="21531"/>
                  </a:lnTo>
                  <a:lnTo>
                    <a:pt x="4123" y="22251"/>
                  </a:lnTo>
                  <a:lnTo>
                    <a:pt x="4909" y="22905"/>
                  </a:lnTo>
                  <a:lnTo>
                    <a:pt x="5825" y="23429"/>
                  </a:lnTo>
                  <a:lnTo>
                    <a:pt x="6741" y="23952"/>
                  </a:lnTo>
                  <a:lnTo>
                    <a:pt x="7657" y="24345"/>
                  </a:lnTo>
                  <a:lnTo>
                    <a:pt x="8639" y="24738"/>
                  </a:lnTo>
                  <a:lnTo>
                    <a:pt x="9686" y="24934"/>
                  </a:lnTo>
                  <a:lnTo>
                    <a:pt x="10668" y="25130"/>
                  </a:lnTo>
                  <a:lnTo>
                    <a:pt x="11715" y="25196"/>
                  </a:lnTo>
                  <a:lnTo>
                    <a:pt x="12696" y="25130"/>
                  </a:lnTo>
                  <a:lnTo>
                    <a:pt x="13743" y="25000"/>
                  </a:lnTo>
                  <a:lnTo>
                    <a:pt x="14725" y="24738"/>
                  </a:lnTo>
                  <a:lnTo>
                    <a:pt x="15641" y="24345"/>
                  </a:lnTo>
                  <a:lnTo>
                    <a:pt x="16099" y="25196"/>
                  </a:lnTo>
                  <a:lnTo>
                    <a:pt x="16623" y="25981"/>
                  </a:lnTo>
                  <a:lnTo>
                    <a:pt x="17146" y="26766"/>
                  </a:lnTo>
                  <a:lnTo>
                    <a:pt x="17735" y="27552"/>
                  </a:lnTo>
                  <a:lnTo>
                    <a:pt x="18979" y="29057"/>
                  </a:lnTo>
                  <a:lnTo>
                    <a:pt x="20353" y="30431"/>
                  </a:lnTo>
                  <a:lnTo>
                    <a:pt x="20484" y="30497"/>
                  </a:lnTo>
                  <a:lnTo>
                    <a:pt x="20680" y="30497"/>
                  </a:lnTo>
                  <a:lnTo>
                    <a:pt x="20811" y="30366"/>
                  </a:lnTo>
                  <a:lnTo>
                    <a:pt x="20877" y="30235"/>
                  </a:lnTo>
                  <a:lnTo>
                    <a:pt x="21008" y="28599"/>
                  </a:lnTo>
                  <a:lnTo>
                    <a:pt x="21008" y="27028"/>
                  </a:lnTo>
                  <a:lnTo>
                    <a:pt x="20877" y="25458"/>
                  </a:lnTo>
                  <a:lnTo>
                    <a:pt x="20615" y="23887"/>
                  </a:lnTo>
                  <a:lnTo>
                    <a:pt x="21597" y="23625"/>
                  </a:lnTo>
                  <a:lnTo>
                    <a:pt x="22513" y="23298"/>
                  </a:lnTo>
                  <a:lnTo>
                    <a:pt x="23364" y="22840"/>
                  </a:lnTo>
                  <a:lnTo>
                    <a:pt x="24149" y="22316"/>
                  </a:lnTo>
                  <a:lnTo>
                    <a:pt x="24869" y="21727"/>
                  </a:lnTo>
                  <a:lnTo>
                    <a:pt x="25523" y="21073"/>
                  </a:lnTo>
                  <a:lnTo>
                    <a:pt x="26047" y="20353"/>
                  </a:lnTo>
                  <a:lnTo>
                    <a:pt x="26570" y="19568"/>
                  </a:lnTo>
                  <a:lnTo>
                    <a:pt x="27028" y="18717"/>
                  </a:lnTo>
                  <a:lnTo>
                    <a:pt x="27356" y="17866"/>
                  </a:lnTo>
                  <a:lnTo>
                    <a:pt x="27683" y="16950"/>
                  </a:lnTo>
                  <a:lnTo>
                    <a:pt x="27879" y="16034"/>
                  </a:lnTo>
                  <a:lnTo>
                    <a:pt x="28010" y="15118"/>
                  </a:lnTo>
                  <a:lnTo>
                    <a:pt x="28075" y="14136"/>
                  </a:lnTo>
                  <a:lnTo>
                    <a:pt x="28075" y="13154"/>
                  </a:lnTo>
                  <a:lnTo>
                    <a:pt x="27945" y="12238"/>
                  </a:lnTo>
                  <a:lnTo>
                    <a:pt x="27748" y="11191"/>
                  </a:lnTo>
                  <a:lnTo>
                    <a:pt x="27486" y="10209"/>
                  </a:lnTo>
                  <a:lnTo>
                    <a:pt x="27094" y="9293"/>
                  </a:lnTo>
                  <a:lnTo>
                    <a:pt x="26701" y="8311"/>
                  </a:lnTo>
                  <a:lnTo>
                    <a:pt x="26178" y="7461"/>
                  </a:lnTo>
                  <a:lnTo>
                    <a:pt x="25654" y="6610"/>
                  </a:lnTo>
                  <a:lnTo>
                    <a:pt x="25065" y="5759"/>
                  </a:lnTo>
                  <a:lnTo>
                    <a:pt x="24411" y="4974"/>
                  </a:lnTo>
                  <a:lnTo>
                    <a:pt x="23691" y="4254"/>
                  </a:lnTo>
                  <a:lnTo>
                    <a:pt x="22905" y="3599"/>
                  </a:lnTo>
                  <a:lnTo>
                    <a:pt x="22120" y="2945"/>
                  </a:lnTo>
                  <a:lnTo>
                    <a:pt x="21269" y="2356"/>
                  </a:lnTo>
                  <a:lnTo>
                    <a:pt x="20419" y="1833"/>
                  </a:lnTo>
                  <a:lnTo>
                    <a:pt x="19502" y="1374"/>
                  </a:lnTo>
                  <a:lnTo>
                    <a:pt x="18586" y="982"/>
                  </a:lnTo>
                  <a:lnTo>
                    <a:pt x="17605" y="655"/>
                  </a:lnTo>
                  <a:lnTo>
                    <a:pt x="16623" y="393"/>
                  </a:lnTo>
                  <a:lnTo>
                    <a:pt x="15641" y="196"/>
                  </a:lnTo>
                  <a:lnTo>
                    <a:pt x="14660" y="66"/>
                  </a:lnTo>
                  <a:lnTo>
                    <a:pt x="136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F6BC1167-C918-D3DC-EE47-33326540E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470" y="1603037"/>
              <a:ext cx="1770975" cy="15887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C1006C49-33EF-86F8-10C6-1041557BE5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29" t="39851" r="27117" b="40154"/>
          <a:stretch/>
        </p:blipFill>
        <p:spPr>
          <a:xfrm>
            <a:off x="3767161" y="1887440"/>
            <a:ext cx="1474839" cy="1297859"/>
          </a:xfrm>
          <a:prstGeom prst="ellipse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2B954C5-9086-DE9B-CE3C-081DC9C696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02" t="46044" r="37790" b="33950"/>
          <a:stretch/>
        </p:blipFill>
        <p:spPr>
          <a:xfrm>
            <a:off x="6688133" y="1120525"/>
            <a:ext cx="1665776" cy="1445341"/>
          </a:xfrm>
          <a:prstGeom prst="ellipse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F765892-0E2E-710F-0735-95EBEF830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9032" y="1710461"/>
            <a:ext cx="1472379" cy="1472379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EBEC6983-0B55-8E1B-242F-493E4F30B39E}"/>
              </a:ext>
            </a:extLst>
          </p:cNvPr>
          <p:cNvSpPr/>
          <p:nvPr/>
        </p:nvSpPr>
        <p:spPr>
          <a:xfrm>
            <a:off x="535304" y="5706425"/>
            <a:ext cx="11233343" cy="599867"/>
          </a:xfrm>
          <a:prstGeom prst="rect">
            <a:avLst/>
          </a:prstGeom>
          <a:solidFill>
            <a:srgbClr val="FBF9D8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Peygamberimizin </a:t>
            </a: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yeme ve içmeyle </a:t>
            </a: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ilgili bazı davranışları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80F4EDFE-38C7-D37C-18C4-5ADF875617C1}"/>
              </a:ext>
            </a:extLst>
          </p:cNvPr>
          <p:cNvSpPr/>
          <p:nvPr/>
        </p:nvSpPr>
        <p:spPr>
          <a:xfrm>
            <a:off x="535304" y="3258731"/>
            <a:ext cx="2498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srgbClr val="000000"/>
                </a:solidFill>
                <a:latin typeface="Arial"/>
              </a:rPr>
              <a:t>Yemekten önce ve sonra elleri yıkamak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1E71AD5B-66EE-422B-8FDE-05B1CF7C258B}"/>
              </a:ext>
            </a:extLst>
          </p:cNvPr>
          <p:cNvSpPr/>
          <p:nvPr/>
        </p:nvSpPr>
        <p:spPr>
          <a:xfrm>
            <a:off x="8958594" y="4163298"/>
            <a:ext cx="2669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srgbClr val="000000"/>
                </a:solidFill>
                <a:latin typeface="Arial"/>
              </a:rPr>
              <a:t>Yemekten sonra Allah’a şükretmek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50C37835-776B-55A4-986B-9A7E919F5D5F}"/>
              </a:ext>
            </a:extLst>
          </p:cNvPr>
          <p:cNvSpPr/>
          <p:nvPr/>
        </p:nvSpPr>
        <p:spPr>
          <a:xfrm>
            <a:off x="3145618" y="4197711"/>
            <a:ext cx="2769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000000"/>
                </a:solidFill>
                <a:latin typeface="Arial"/>
              </a:rPr>
              <a:t>Besmele ile başlamak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B1BE5BA9-02E0-D836-7C94-298CA0454E76}"/>
              </a:ext>
            </a:extLst>
          </p:cNvPr>
          <p:cNvSpPr/>
          <p:nvPr/>
        </p:nvSpPr>
        <p:spPr>
          <a:xfrm>
            <a:off x="6316522" y="3445543"/>
            <a:ext cx="2587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srgbClr val="000000"/>
                </a:solidFill>
                <a:latin typeface="Arial"/>
              </a:rPr>
              <a:t>Sağ elle yemek ve içmek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Ä±sÄ±ldaÅmak ile ilgili gÃ¶rsel sonucu">
            <a:extLst>
              <a:ext uri="{FF2B5EF4-FFF2-40B4-BE49-F238E27FC236}">
                <a16:creationId xmlns:a16="http://schemas.microsoft.com/office/drawing/2014/main" id="{3179D8C1-A14F-D5C5-CC72-A4CDFF477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13870" r="11409" b="13353"/>
          <a:stretch/>
        </p:blipFill>
        <p:spPr bwMode="auto">
          <a:xfrm>
            <a:off x="0" y="1327853"/>
            <a:ext cx="7772400" cy="53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64685E1-C3EC-B1A8-2B2E-F812A3027422}"/>
              </a:ext>
            </a:extLst>
          </p:cNvPr>
          <p:cNvSpPr/>
          <p:nvPr/>
        </p:nvSpPr>
        <p:spPr>
          <a:xfrm>
            <a:off x="7892143" y="2405743"/>
            <a:ext cx="4136571" cy="1023257"/>
          </a:xfrm>
          <a:prstGeom prst="roundRect">
            <a:avLst>
              <a:gd name="adj" fmla="val 0"/>
            </a:avLst>
          </a:prstGeom>
          <a:solidFill>
            <a:srgbClr val="FBF9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Bu resimde yanlış olan davranış nedir?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DF21FCA-43D6-7C95-F1F2-B1AD4CC47A61}"/>
              </a:ext>
            </a:extLst>
          </p:cNvPr>
          <p:cNvSpPr/>
          <p:nvPr/>
        </p:nvSpPr>
        <p:spPr>
          <a:xfrm>
            <a:off x="7892143" y="3831771"/>
            <a:ext cx="4136571" cy="1333524"/>
          </a:xfrm>
          <a:prstGeom prst="rect">
            <a:avLst/>
          </a:prstGeom>
          <a:solidFill>
            <a:srgbClr val="F8F8D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</a:rPr>
              <a:t>Böyle bir durum sizin başınıza gelse neler hissederdiniz?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4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Ä±sÄ±ldaÅmak ile ilgili gÃ¶rsel sonucu">
            <a:extLst>
              <a:ext uri="{FF2B5EF4-FFF2-40B4-BE49-F238E27FC236}">
                <a16:creationId xmlns:a16="http://schemas.microsoft.com/office/drawing/2014/main" id="{8AD1FCED-C1D2-7F70-7EAF-ADF229D19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13870" r="11409" b="13353"/>
          <a:stretch/>
        </p:blipFill>
        <p:spPr bwMode="auto">
          <a:xfrm>
            <a:off x="453669" y="1632995"/>
            <a:ext cx="5642330" cy="39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B886F1E9-E6E2-FC6D-0878-1A4ADAFAF6BF}"/>
              </a:ext>
            </a:extLst>
          </p:cNvPr>
          <p:cNvSpPr txBox="1">
            <a:spLocks/>
          </p:cNvSpPr>
          <p:nvPr/>
        </p:nvSpPr>
        <p:spPr>
          <a:xfrm>
            <a:off x="3646714" y="1054822"/>
            <a:ext cx="5614627" cy="507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Peygamberimi Örnek Alıyorum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FF379AF8-B9C8-67AD-B22F-E344ABB9AE8A}"/>
              </a:ext>
            </a:extLst>
          </p:cNvPr>
          <p:cNvSpPr txBox="1">
            <a:spLocks/>
          </p:cNvSpPr>
          <p:nvPr/>
        </p:nvSpPr>
        <p:spPr>
          <a:xfrm>
            <a:off x="6302829" y="1812609"/>
            <a:ext cx="5755949" cy="3549519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“Üç kişi bir arada olduğunda, iki kişi üçüncüyü bırakarak kendi arasında fısıldaşmasın. Çünkü bu durum onu üzer.”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Hz. Muhammed (sav)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4D0315E-5366-155E-E2E5-009CD3E08757}"/>
              </a:ext>
            </a:extLst>
          </p:cNvPr>
          <p:cNvSpPr/>
          <p:nvPr/>
        </p:nvSpPr>
        <p:spPr>
          <a:xfrm>
            <a:off x="413650" y="5682343"/>
            <a:ext cx="11364699" cy="63418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/>
              </a:rPr>
              <a:t>Peygamberimizin bu sözünde hangi nezaket kuralı vardır?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7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D327274-448A-F660-C387-D74A9BB2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5" y="1109873"/>
            <a:ext cx="9100457" cy="556368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DF4C4E1-0B94-B239-E75E-D3E58575E6A1}"/>
              </a:ext>
            </a:extLst>
          </p:cNvPr>
          <p:cNvSpPr txBox="1"/>
          <p:nvPr/>
        </p:nvSpPr>
        <p:spPr>
          <a:xfrm>
            <a:off x="2688772" y="3973286"/>
            <a:ext cx="186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İnsanlara saygı gösteridir.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15A2E9D-5A55-9747-CFB3-B6847FB4453E}"/>
              </a:ext>
            </a:extLst>
          </p:cNvPr>
          <p:cNvSpPr txBox="1"/>
          <p:nvPr/>
        </p:nvSpPr>
        <p:spPr>
          <a:xfrm>
            <a:off x="6542315" y="2558763"/>
            <a:ext cx="206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Tebessüm ile karşılardı.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415280D-DC13-8EE0-1BEC-7233DD68B81C}"/>
              </a:ext>
            </a:extLst>
          </p:cNvPr>
          <p:cNvSpPr txBox="1"/>
          <p:nvPr/>
        </p:nvSpPr>
        <p:spPr>
          <a:xfrm>
            <a:off x="3015344" y="5323424"/>
            <a:ext cx="206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C00000"/>
                </a:solidFill>
              </a:rPr>
              <a:t>İnsanlarala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musafahalaşırdı</a:t>
            </a:r>
            <a:r>
              <a:rPr lang="tr-TR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DE72BCD-E117-83A3-A469-FA76D54BEE17}"/>
              </a:ext>
            </a:extLst>
          </p:cNvPr>
          <p:cNvSpPr txBox="1"/>
          <p:nvPr/>
        </p:nvSpPr>
        <p:spPr>
          <a:xfrm>
            <a:off x="7206343" y="3969831"/>
            <a:ext cx="206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İnsanları rencide etmezdi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95F1682-CC25-72B6-EB69-3267B048A653}"/>
              </a:ext>
            </a:extLst>
          </p:cNvPr>
          <p:cNvSpPr txBox="1"/>
          <p:nvPr/>
        </p:nvSpPr>
        <p:spPr>
          <a:xfrm>
            <a:off x="6542315" y="5323424"/>
            <a:ext cx="206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Nimetleri kötülemezdi.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4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3027022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</a:p>
        </p:txBody>
      </p:sp>
      <p:sp>
        <p:nvSpPr>
          <p:cNvPr id="19" name="Google Shape;1051;p35"/>
          <p:cNvSpPr/>
          <p:nvPr/>
        </p:nvSpPr>
        <p:spPr>
          <a:xfrm>
            <a:off x="804681" y="421697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721554" y="2564572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2350731" y="6084516"/>
            <a:ext cx="305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www.dindersimateryal.com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870155" y="4380271"/>
            <a:ext cx="3908322" cy="752168"/>
          </a:xfrm>
          <a:prstGeom prst="rect">
            <a:avLst/>
          </a:prstGeom>
          <a:solidFill>
            <a:srgbClr val="FBF9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Çikolatalı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40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sunular üzerinde değişiklik 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Sunuları, kişisel web siteleri dışında diğer sosyal medya sitelerinde kaynak göstererek 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15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CCB8B01-4236-67B0-D34D-D978723965C6}"/>
              </a:ext>
            </a:extLst>
          </p:cNvPr>
          <p:cNvSpPr/>
          <p:nvPr/>
        </p:nvSpPr>
        <p:spPr>
          <a:xfrm>
            <a:off x="419862" y="1905280"/>
            <a:ext cx="4641996" cy="37988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sz="2800" dirty="0">
                <a:solidFill>
                  <a:schemeClr val="tx1"/>
                </a:solidFill>
              </a:rPr>
              <a:t>Sevgili Peygamberimiz, </a:t>
            </a:r>
            <a:r>
              <a:rPr lang="it-IT" sz="2800" b="1" dirty="0">
                <a:solidFill>
                  <a:schemeClr val="tx1"/>
                </a:solidFill>
              </a:rPr>
              <a:t>“Mümin bal arısı gibidir.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it-IT" sz="2800" b="1" dirty="0">
                <a:solidFill>
                  <a:schemeClr val="tx1"/>
                </a:solidFill>
              </a:rPr>
              <a:t>Temiz olanı yer, temiz olanı (balı) üretir, bir çiçeğe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it-IT" sz="2800" b="1" dirty="0">
                <a:solidFill>
                  <a:schemeClr val="tx1"/>
                </a:solidFill>
              </a:rPr>
              <a:t>konduğunda onu kırıp bozmaz.” </a:t>
            </a:r>
            <a:r>
              <a:rPr lang="it-IT" sz="2800" dirty="0">
                <a:solidFill>
                  <a:schemeClr val="tx1"/>
                </a:solidFill>
              </a:rPr>
              <a:t>buyurmuştur.</a:t>
            </a:r>
          </a:p>
          <a:p>
            <a:pPr lvl="0" algn="r"/>
            <a:r>
              <a:rPr lang="it-IT" sz="2800" dirty="0">
                <a:solidFill>
                  <a:schemeClr val="tx1"/>
                </a:solidFill>
              </a:rPr>
              <a:t> (Ahmed b. Hanbel, II, 199.)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Google Shape;704;p47">
            <a:extLst>
              <a:ext uri="{FF2B5EF4-FFF2-40B4-BE49-F238E27FC236}">
                <a16:creationId xmlns:a16="http://schemas.microsoft.com/office/drawing/2014/main" id="{2864AE84-4D0D-697B-4ED0-6A6755CD6278}"/>
              </a:ext>
            </a:extLst>
          </p:cNvPr>
          <p:cNvSpPr/>
          <p:nvPr/>
        </p:nvSpPr>
        <p:spPr>
          <a:xfrm>
            <a:off x="5170714" y="2421042"/>
            <a:ext cx="1284515" cy="596800"/>
          </a:xfrm>
          <a:prstGeom prst="homePlate">
            <a:avLst>
              <a:gd name="adj" fmla="val 50000"/>
            </a:avLst>
          </a:prstGeom>
          <a:solidFill>
            <a:srgbClr val="A5A5A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705;p47">
            <a:extLst>
              <a:ext uri="{FF2B5EF4-FFF2-40B4-BE49-F238E27FC236}">
                <a16:creationId xmlns:a16="http://schemas.microsoft.com/office/drawing/2014/main" id="{0EF697FF-42F6-FAC6-E004-617891FC8F81}"/>
              </a:ext>
            </a:extLst>
          </p:cNvPr>
          <p:cNvSpPr/>
          <p:nvPr/>
        </p:nvSpPr>
        <p:spPr>
          <a:xfrm>
            <a:off x="5170714" y="4454227"/>
            <a:ext cx="1368568" cy="596800"/>
          </a:xfrm>
          <a:prstGeom prst="homePlate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276FFB7-D3A7-281D-3FCB-387C39722F74}"/>
              </a:ext>
            </a:extLst>
          </p:cNvPr>
          <p:cNvSpPr/>
          <p:nvPr/>
        </p:nvSpPr>
        <p:spPr>
          <a:xfrm>
            <a:off x="6455229" y="2119278"/>
            <a:ext cx="5640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/>
              </a:rPr>
              <a:t>Müslümanlar hayatları boyunca iyi ve temiz olanı seçmeleri bal arısının bir çiçeğe zarar vermeden ondan faydalanması gibi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273380E-17F7-655F-CE5F-530304DAAD78}"/>
              </a:ext>
            </a:extLst>
          </p:cNvPr>
          <p:cNvSpPr/>
          <p:nvPr/>
        </p:nvSpPr>
        <p:spPr>
          <a:xfrm>
            <a:off x="6539282" y="4337129"/>
            <a:ext cx="5556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/>
              </a:rPr>
              <a:t>Müslümanların sadece kendileri için değil, çevreleri için de </a:t>
            </a:r>
            <a:r>
              <a:rPr lang="tr-TR" sz="2400">
                <a:solidFill>
                  <a:prstClr val="black"/>
                </a:solidFill>
                <a:latin typeface="Calibri" panose="020F0502020204030204"/>
              </a:rPr>
              <a:t>faydalı olmalarıdır.</a:t>
            </a:r>
            <a:endParaRPr lang="tr-TR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1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3E1EE41-4C29-22D1-3234-E8855B241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63" y="1212603"/>
            <a:ext cx="4827186" cy="5149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1483AE4-52AB-110C-7573-FCC4526F8BF2}"/>
              </a:ext>
            </a:extLst>
          </p:cNvPr>
          <p:cNvSpPr/>
          <p:nvPr/>
        </p:nvSpPr>
        <p:spPr>
          <a:xfrm>
            <a:off x="5170714" y="1730829"/>
            <a:ext cx="6694715" cy="914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</a:rPr>
              <a:t>Sevgili Peygamberimiz nezaketli davranışlarıyla tanınan bir insandı.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E348B7A-D11C-EEDC-569A-8B9B7F37FF8D}"/>
              </a:ext>
            </a:extLst>
          </p:cNvPr>
          <p:cNvSpPr/>
          <p:nvPr/>
        </p:nvSpPr>
        <p:spPr>
          <a:xfrm>
            <a:off x="5170714" y="3151414"/>
            <a:ext cx="669471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Hz. Muhammed (s.a.v) söz , davranış ve tutumlarıyla hem nezaketli ve kibar olmuştur.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972CDC2-A061-5496-6C65-FD4D02573D53}"/>
              </a:ext>
            </a:extLst>
          </p:cNvPr>
          <p:cNvSpPr/>
          <p:nvPr/>
        </p:nvSpPr>
        <p:spPr>
          <a:xfrm>
            <a:off x="5170714" y="4571999"/>
            <a:ext cx="6694715" cy="1099457"/>
          </a:xfrm>
          <a:prstGeom prst="rect">
            <a:avLst/>
          </a:prstGeom>
          <a:solidFill>
            <a:srgbClr val="F8F8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</a:rPr>
              <a:t>Peygamberimiz konuşurken nezaketi elden bırakmamış, sözleriyle kimseyi incitmemiş ve kırmamıştır.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6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up 118">
            <a:extLst>
              <a:ext uri="{FF2B5EF4-FFF2-40B4-BE49-F238E27FC236}">
                <a16:creationId xmlns:a16="http://schemas.microsoft.com/office/drawing/2014/main" id="{8894E714-4918-7348-B136-99286446A62D}"/>
              </a:ext>
            </a:extLst>
          </p:cNvPr>
          <p:cNvGrpSpPr/>
          <p:nvPr/>
        </p:nvGrpSpPr>
        <p:grpSpPr>
          <a:xfrm>
            <a:off x="163296" y="2083691"/>
            <a:ext cx="2971801" cy="1350562"/>
            <a:chOff x="163284" y="1948541"/>
            <a:chExt cx="2971801" cy="1350562"/>
          </a:xfrm>
        </p:grpSpPr>
        <p:sp>
          <p:nvSpPr>
            <p:cNvPr id="5" name="Google Shape;376;p19">
              <a:extLst>
                <a:ext uri="{FF2B5EF4-FFF2-40B4-BE49-F238E27FC236}">
                  <a16:creationId xmlns:a16="http://schemas.microsoft.com/office/drawing/2014/main" id="{0C452648-0DD3-1B26-79E7-50EB47D9C0D3}"/>
                </a:ext>
              </a:extLst>
            </p:cNvPr>
            <p:cNvSpPr/>
            <p:nvPr/>
          </p:nvSpPr>
          <p:spPr>
            <a:xfrm rot="-30">
              <a:off x="163284" y="2057413"/>
              <a:ext cx="2971801" cy="124169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74;p19">
              <a:extLst>
                <a:ext uri="{FF2B5EF4-FFF2-40B4-BE49-F238E27FC236}">
                  <a16:creationId xmlns:a16="http://schemas.microsoft.com/office/drawing/2014/main" id="{D1FE6C74-AE58-E1F5-BDB0-041503FC843C}"/>
                </a:ext>
              </a:extLst>
            </p:cNvPr>
            <p:cNvSpPr/>
            <p:nvPr/>
          </p:nvSpPr>
          <p:spPr>
            <a:xfrm>
              <a:off x="163284" y="1948541"/>
              <a:ext cx="571739" cy="600870"/>
            </a:xfrm>
            <a:prstGeom prst="ellipse">
              <a:avLst/>
            </a:prstGeom>
            <a:solidFill>
              <a:srgbClr val="00A8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09" name="Dikdörtgen 108">
            <a:extLst>
              <a:ext uri="{FF2B5EF4-FFF2-40B4-BE49-F238E27FC236}">
                <a16:creationId xmlns:a16="http://schemas.microsoft.com/office/drawing/2014/main" id="{E6AC51CA-544A-6177-DFD7-BD625E5866A1}"/>
              </a:ext>
            </a:extLst>
          </p:cNvPr>
          <p:cNvSpPr/>
          <p:nvPr/>
        </p:nvSpPr>
        <p:spPr>
          <a:xfrm>
            <a:off x="3471146" y="1105766"/>
            <a:ext cx="5562600" cy="93617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Peygamber Efendimizin nezaketine DÖRT örnek  kutulara yazınız.</a:t>
            </a:r>
          </a:p>
        </p:txBody>
      </p:sp>
      <p:sp>
        <p:nvSpPr>
          <p:cNvPr id="110" name="Ok: Aşağı 109">
            <a:extLst>
              <a:ext uri="{FF2B5EF4-FFF2-40B4-BE49-F238E27FC236}">
                <a16:creationId xmlns:a16="http://schemas.microsoft.com/office/drawing/2014/main" id="{1BAAEC9D-4514-B13E-162D-78749882E118}"/>
              </a:ext>
            </a:extLst>
          </p:cNvPr>
          <p:cNvSpPr/>
          <p:nvPr/>
        </p:nvSpPr>
        <p:spPr>
          <a:xfrm>
            <a:off x="5977580" y="2113944"/>
            <a:ext cx="571739" cy="727227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6" name="Düz Ok Bağlayıcısı 115">
            <a:extLst>
              <a:ext uri="{FF2B5EF4-FFF2-40B4-BE49-F238E27FC236}">
                <a16:creationId xmlns:a16="http://schemas.microsoft.com/office/drawing/2014/main" id="{D6A9D8B3-8656-75A8-0B5C-49A5E9F037E9}"/>
              </a:ext>
            </a:extLst>
          </p:cNvPr>
          <p:cNvCxnSpPr>
            <a:cxnSpLocks/>
          </p:cNvCxnSpPr>
          <p:nvPr/>
        </p:nvCxnSpPr>
        <p:spPr>
          <a:xfrm flipH="1" flipV="1">
            <a:off x="2642325" y="3366371"/>
            <a:ext cx="1034291" cy="853394"/>
          </a:xfrm>
          <a:prstGeom prst="straightConnector1">
            <a:avLst/>
          </a:prstGeom>
          <a:ln w="76200">
            <a:solidFill>
              <a:srgbClr val="00A8B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up 119">
            <a:extLst>
              <a:ext uri="{FF2B5EF4-FFF2-40B4-BE49-F238E27FC236}">
                <a16:creationId xmlns:a16="http://schemas.microsoft.com/office/drawing/2014/main" id="{F44ABDEF-F35A-18F0-CB63-DD99C0FA177E}"/>
              </a:ext>
            </a:extLst>
          </p:cNvPr>
          <p:cNvGrpSpPr/>
          <p:nvPr/>
        </p:nvGrpSpPr>
        <p:grpSpPr>
          <a:xfrm>
            <a:off x="163290" y="5229830"/>
            <a:ext cx="2971801" cy="1350562"/>
            <a:chOff x="163284" y="1948541"/>
            <a:chExt cx="2971801" cy="1350562"/>
          </a:xfrm>
        </p:grpSpPr>
        <p:sp>
          <p:nvSpPr>
            <p:cNvPr id="121" name="Google Shape;376;p19">
              <a:extLst>
                <a:ext uri="{FF2B5EF4-FFF2-40B4-BE49-F238E27FC236}">
                  <a16:creationId xmlns:a16="http://schemas.microsoft.com/office/drawing/2014/main" id="{5E587247-4AEC-1C4D-2977-E4F77BB1905E}"/>
                </a:ext>
              </a:extLst>
            </p:cNvPr>
            <p:cNvSpPr/>
            <p:nvPr/>
          </p:nvSpPr>
          <p:spPr>
            <a:xfrm rot="-30">
              <a:off x="163284" y="2057413"/>
              <a:ext cx="2971801" cy="124169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74;p19">
              <a:extLst>
                <a:ext uri="{FF2B5EF4-FFF2-40B4-BE49-F238E27FC236}">
                  <a16:creationId xmlns:a16="http://schemas.microsoft.com/office/drawing/2014/main" id="{F0E96741-6C25-2D6B-8F87-93F62CE8FFE0}"/>
                </a:ext>
              </a:extLst>
            </p:cNvPr>
            <p:cNvSpPr/>
            <p:nvPr/>
          </p:nvSpPr>
          <p:spPr>
            <a:xfrm>
              <a:off x="163284" y="1948541"/>
              <a:ext cx="571739" cy="600870"/>
            </a:xfrm>
            <a:prstGeom prst="ellipse">
              <a:avLst/>
            </a:prstGeom>
            <a:solidFill>
              <a:srgbClr val="00A8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cxnSp>
        <p:nvCxnSpPr>
          <p:cNvPr id="123" name="Düz Ok Bağlayıcısı 122">
            <a:extLst>
              <a:ext uri="{FF2B5EF4-FFF2-40B4-BE49-F238E27FC236}">
                <a16:creationId xmlns:a16="http://schemas.microsoft.com/office/drawing/2014/main" id="{3CC54DC2-1EC1-9A26-5E56-DDE442726655}"/>
              </a:ext>
            </a:extLst>
          </p:cNvPr>
          <p:cNvCxnSpPr>
            <a:cxnSpLocks/>
          </p:cNvCxnSpPr>
          <p:nvPr/>
        </p:nvCxnSpPr>
        <p:spPr>
          <a:xfrm flipH="1">
            <a:off x="2681868" y="4305509"/>
            <a:ext cx="1034291" cy="947436"/>
          </a:xfrm>
          <a:prstGeom prst="straightConnector1">
            <a:avLst/>
          </a:prstGeom>
          <a:ln w="76200">
            <a:solidFill>
              <a:srgbClr val="00A8B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up 129">
            <a:extLst>
              <a:ext uri="{FF2B5EF4-FFF2-40B4-BE49-F238E27FC236}">
                <a16:creationId xmlns:a16="http://schemas.microsoft.com/office/drawing/2014/main" id="{1CF4B0FE-B5C3-A1A0-AF94-BC8686B3B203}"/>
              </a:ext>
            </a:extLst>
          </p:cNvPr>
          <p:cNvGrpSpPr/>
          <p:nvPr/>
        </p:nvGrpSpPr>
        <p:grpSpPr>
          <a:xfrm>
            <a:off x="9220199" y="2041936"/>
            <a:ext cx="2971801" cy="1350562"/>
            <a:chOff x="163284" y="1948541"/>
            <a:chExt cx="2971801" cy="1350562"/>
          </a:xfrm>
        </p:grpSpPr>
        <p:sp>
          <p:nvSpPr>
            <p:cNvPr id="131" name="Google Shape;376;p19">
              <a:extLst>
                <a:ext uri="{FF2B5EF4-FFF2-40B4-BE49-F238E27FC236}">
                  <a16:creationId xmlns:a16="http://schemas.microsoft.com/office/drawing/2014/main" id="{A02412C3-BD3C-E374-7AAB-989ADC39FCB9}"/>
                </a:ext>
              </a:extLst>
            </p:cNvPr>
            <p:cNvSpPr/>
            <p:nvPr/>
          </p:nvSpPr>
          <p:spPr>
            <a:xfrm rot="-30">
              <a:off x="163284" y="2057413"/>
              <a:ext cx="2971801" cy="124169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74;p19">
              <a:extLst>
                <a:ext uri="{FF2B5EF4-FFF2-40B4-BE49-F238E27FC236}">
                  <a16:creationId xmlns:a16="http://schemas.microsoft.com/office/drawing/2014/main" id="{592BF2D4-CA00-6CA7-AE56-FA918F316889}"/>
                </a:ext>
              </a:extLst>
            </p:cNvPr>
            <p:cNvSpPr/>
            <p:nvPr/>
          </p:nvSpPr>
          <p:spPr>
            <a:xfrm>
              <a:off x="163284" y="1948541"/>
              <a:ext cx="571739" cy="600870"/>
            </a:xfrm>
            <a:prstGeom prst="ellipse">
              <a:avLst/>
            </a:prstGeom>
            <a:solidFill>
              <a:srgbClr val="00A8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64FECE41-58D8-B6B2-9A76-656856D02CAD}"/>
              </a:ext>
            </a:extLst>
          </p:cNvPr>
          <p:cNvGrpSpPr/>
          <p:nvPr/>
        </p:nvGrpSpPr>
        <p:grpSpPr>
          <a:xfrm>
            <a:off x="9220199" y="4970193"/>
            <a:ext cx="2971801" cy="1350562"/>
            <a:chOff x="163284" y="1948541"/>
            <a:chExt cx="2971801" cy="1350562"/>
          </a:xfrm>
        </p:grpSpPr>
        <p:sp>
          <p:nvSpPr>
            <p:cNvPr id="134" name="Google Shape;376;p19">
              <a:extLst>
                <a:ext uri="{FF2B5EF4-FFF2-40B4-BE49-F238E27FC236}">
                  <a16:creationId xmlns:a16="http://schemas.microsoft.com/office/drawing/2014/main" id="{F75ECE4C-015A-D734-BE2D-861953263EA1}"/>
                </a:ext>
              </a:extLst>
            </p:cNvPr>
            <p:cNvSpPr/>
            <p:nvPr/>
          </p:nvSpPr>
          <p:spPr>
            <a:xfrm rot="-30">
              <a:off x="163284" y="2057413"/>
              <a:ext cx="2971801" cy="124169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74;p19">
              <a:extLst>
                <a:ext uri="{FF2B5EF4-FFF2-40B4-BE49-F238E27FC236}">
                  <a16:creationId xmlns:a16="http://schemas.microsoft.com/office/drawing/2014/main" id="{8DFF7E30-963D-77E5-1563-A5716B7CB657}"/>
                </a:ext>
              </a:extLst>
            </p:cNvPr>
            <p:cNvSpPr/>
            <p:nvPr/>
          </p:nvSpPr>
          <p:spPr>
            <a:xfrm>
              <a:off x="163284" y="1948541"/>
              <a:ext cx="571739" cy="600870"/>
            </a:xfrm>
            <a:prstGeom prst="ellipse">
              <a:avLst/>
            </a:prstGeom>
            <a:solidFill>
              <a:srgbClr val="00A8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cxnSp>
        <p:nvCxnSpPr>
          <p:cNvPr id="136" name="Düz Ok Bağlayıcısı 135">
            <a:extLst>
              <a:ext uri="{FF2B5EF4-FFF2-40B4-BE49-F238E27FC236}">
                <a16:creationId xmlns:a16="http://schemas.microsoft.com/office/drawing/2014/main" id="{613554C0-4EA8-4FFC-23E6-56BD55C1A265}"/>
              </a:ext>
            </a:extLst>
          </p:cNvPr>
          <p:cNvCxnSpPr>
            <a:cxnSpLocks/>
          </p:cNvCxnSpPr>
          <p:nvPr/>
        </p:nvCxnSpPr>
        <p:spPr>
          <a:xfrm flipV="1">
            <a:off x="8880234" y="3464519"/>
            <a:ext cx="911704" cy="1022178"/>
          </a:xfrm>
          <a:prstGeom prst="straightConnector1">
            <a:avLst/>
          </a:prstGeom>
          <a:ln w="76200">
            <a:solidFill>
              <a:srgbClr val="00A8B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Düz Ok Bağlayıcısı 137">
            <a:extLst>
              <a:ext uri="{FF2B5EF4-FFF2-40B4-BE49-F238E27FC236}">
                <a16:creationId xmlns:a16="http://schemas.microsoft.com/office/drawing/2014/main" id="{EACCDAD3-DF9A-C366-11F6-2E0C7A46B890}"/>
              </a:ext>
            </a:extLst>
          </p:cNvPr>
          <p:cNvCxnSpPr>
            <a:cxnSpLocks/>
          </p:cNvCxnSpPr>
          <p:nvPr/>
        </p:nvCxnSpPr>
        <p:spPr>
          <a:xfrm>
            <a:off x="8955711" y="4318177"/>
            <a:ext cx="1233318" cy="719860"/>
          </a:xfrm>
          <a:prstGeom prst="straightConnector1">
            <a:avLst/>
          </a:prstGeom>
          <a:ln w="76200">
            <a:solidFill>
              <a:srgbClr val="00A8B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Dikdörtgen: Köşeleri Yuvarlatılmış 107">
            <a:extLst>
              <a:ext uri="{FF2B5EF4-FFF2-40B4-BE49-F238E27FC236}">
                <a16:creationId xmlns:a16="http://schemas.microsoft.com/office/drawing/2014/main" id="{161DE372-AC6A-961F-3BFE-3991805F5912}"/>
              </a:ext>
            </a:extLst>
          </p:cNvPr>
          <p:cNvSpPr/>
          <p:nvPr/>
        </p:nvSpPr>
        <p:spPr>
          <a:xfrm>
            <a:off x="3661639" y="2913179"/>
            <a:ext cx="5399319" cy="3657285"/>
          </a:xfrm>
          <a:prstGeom prst="roundRect">
            <a:avLst>
              <a:gd name="adj" fmla="val 8120"/>
            </a:avLst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200" dirty="0">
                <a:solidFill>
                  <a:schemeClr val="tx1"/>
                </a:solidFill>
              </a:rPr>
              <a:t>Enes b. Mâlik (</a:t>
            </a:r>
            <a:r>
              <a:rPr lang="tr-TR" sz="2200" dirty="0" err="1">
                <a:solidFill>
                  <a:schemeClr val="tx1"/>
                </a:solidFill>
              </a:rPr>
              <a:t>r.a</a:t>
            </a:r>
            <a:r>
              <a:rPr lang="tr-TR" sz="2200" dirty="0">
                <a:solidFill>
                  <a:schemeClr val="tx1"/>
                </a:solidFill>
              </a:rPr>
              <a:t>.), “Hz. Peygamber bir kimseyle karşılaşınca onunla musafaha eder, karşısındaki kimse elini bırakmadan elini onun elinden çekmezdi. Karşısındaki kimse yüzünü çevirmeden o da yüzünü muhatabının yüzünden (başka tarafa) çevirmezdi. Peygamber Efendimizin beraber oturduğu bir kimsenin önüne doğru bacaklarını uzatarak oturduğu görülmemiştir.”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34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up 118">
            <a:extLst>
              <a:ext uri="{FF2B5EF4-FFF2-40B4-BE49-F238E27FC236}">
                <a16:creationId xmlns:a16="http://schemas.microsoft.com/office/drawing/2014/main" id="{8894E714-4918-7348-B136-99286446A62D}"/>
              </a:ext>
            </a:extLst>
          </p:cNvPr>
          <p:cNvGrpSpPr/>
          <p:nvPr/>
        </p:nvGrpSpPr>
        <p:grpSpPr>
          <a:xfrm>
            <a:off x="163296" y="2083691"/>
            <a:ext cx="2971801" cy="1350562"/>
            <a:chOff x="163284" y="1948541"/>
            <a:chExt cx="2971801" cy="1350562"/>
          </a:xfrm>
        </p:grpSpPr>
        <p:sp>
          <p:nvSpPr>
            <p:cNvPr id="5" name="Google Shape;376;p19">
              <a:extLst>
                <a:ext uri="{FF2B5EF4-FFF2-40B4-BE49-F238E27FC236}">
                  <a16:creationId xmlns:a16="http://schemas.microsoft.com/office/drawing/2014/main" id="{0C452648-0DD3-1B26-79E7-50EB47D9C0D3}"/>
                </a:ext>
              </a:extLst>
            </p:cNvPr>
            <p:cNvSpPr/>
            <p:nvPr/>
          </p:nvSpPr>
          <p:spPr>
            <a:xfrm rot="-30">
              <a:off x="163284" y="2057413"/>
              <a:ext cx="2971801" cy="124169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74;p19">
              <a:extLst>
                <a:ext uri="{FF2B5EF4-FFF2-40B4-BE49-F238E27FC236}">
                  <a16:creationId xmlns:a16="http://schemas.microsoft.com/office/drawing/2014/main" id="{D1FE6C74-AE58-E1F5-BDB0-041503FC843C}"/>
                </a:ext>
              </a:extLst>
            </p:cNvPr>
            <p:cNvSpPr/>
            <p:nvPr/>
          </p:nvSpPr>
          <p:spPr>
            <a:xfrm>
              <a:off x="163284" y="1948541"/>
              <a:ext cx="571739" cy="600870"/>
            </a:xfrm>
            <a:prstGeom prst="ellipse">
              <a:avLst/>
            </a:prstGeom>
            <a:solidFill>
              <a:srgbClr val="00A8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09" name="Dikdörtgen 108">
            <a:extLst>
              <a:ext uri="{FF2B5EF4-FFF2-40B4-BE49-F238E27FC236}">
                <a16:creationId xmlns:a16="http://schemas.microsoft.com/office/drawing/2014/main" id="{E6AC51CA-544A-6177-DFD7-BD625E5866A1}"/>
              </a:ext>
            </a:extLst>
          </p:cNvPr>
          <p:cNvSpPr/>
          <p:nvPr/>
        </p:nvSpPr>
        <p:spPr>
          <a:xfrm>
            <a:off x="3471146" y="1105766"/>
            <a:ext cx="5562600" cy="93617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Peygamber Efendimizin nezaketine DÖRT örnek  kutulara yazınız.</a:t>
            </a:r>
          </a:p>
        </p:txBody>
      </p:sp>
      <p:sp>
        <p:nvSpPr>
          <p:cNvPr id="110" name="Ok: Aşağı 109">
            <a:extLst>
              <a:ext uri="{FF2B5EF4-FFF2-40B4-BE49-F238E27FC236}">
                <a16:creationId xmlns:a16="http://schemas.microsoft.com/office/drawing/2014/main" id="{1BAAEC9D-4514-B13E-162D-78749882E118}"/>
              </a:ext>
            </a:extLst>
          </p:cNvPr>
          <p:cNvSpPr/>
          <p:nvPr/>
        </p:nvSpPr>
        <p:spPr>
          <a:xfrm>
            <a:off x="5977580" y="2113944"/>
            <a:ext cx="571739" cy="727227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6" name="Düz Ok Bağlayıcısı 115">
            <a:extLst>
              <a:ext uri="{FF2B5EF4-FFF2-40B4-BE49-F238E27FC236}">
                <a16:creationId xmlns:a16="http://schemas.microsoft.com/office/drawing/2014/main" id="{D6A9D8B3-8656-75A8-0B5C-49A5E9F037E9}"/>
              </a:ext>
            </a:extLst>
          </p:cNvPr>
          <p:cNvCxnSpPr>
            <a:cxnSpLocks/>
          </p:cNvCxnSpPr>
          <p:nvPr/>
        </p:nvCxnSpPr>
        <p:spPr>
          <a:xfrm flipH="1" flipV="1">
            <a:off x="2642325" y="3366371"/>
            <a:ext cx="1034291" cy="853394"/>
          </a:xfrm>
          <a:prstGeom prst="straightConnector1">
            <a:avLst/>
          </a:prstGeom>
          <a:ln w="76200">
            <a:solidFill>
              <a:srgbClr val="00A8B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up 119">
            <a:extLst>
              <a:ext uri="{FF2B5EF4-FFF2-40B4-BE49-F238E27FC236}">
                <a16:creationId xmlns:a16="http://schemas.microsoft.com/office/drawing/2014/main" id="{F44ABDEF-F35A-18F0-CB63-DD99C0FA177E}"/>
              </a:ext>
            </a:extLst>
          </p:cNvPr>
          <p:cNvGrpSpPr/>
          <p:nvPr/>
        </p:nvGrpSpPr>
        <p:grpSpPr>
          <a:xfrm>
            <a:off x="163290" y="5229830"/>
            <a:ext cx="2971801" cy="1350562"/>
            <a:chOff x="163284" y="1948541"/>
            <a:chExt cx="2971801" cy="1350562"/>
          </a:xfrm>
        </p:grpSpPr>
        <p:sp>
          <p:nvSpPr>
            <p:cNvPr id="121" name="Google Shape;376;p19">
              <a:extLst>
                <a:ext uri="{FF2B5EF4-FFF2-40B4-BE49-F238E27FC236}">
                  <a16:creationId xmlns:a16="http://schemas.microsoft.com/office/drawing/2014/main" id="{5E587247-4AEC-1C4D-2977-E4F77BB1905E}"/>
                </a:ext>
              </a:extLst>
            </p:cNvPr>
            <p:cNvSpPr/>
            <p:nvPr/>
          </p:nvSpPr>
          <p:spPr>
            <a:xfrm rot="-30">
              <a:off x="163284" y="2057413"/>
              <a:ext cx="2971801" cy="124169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74;p19">
              <a:extLst>
                <a:ext uri="{FF2B5EF4-FFF2-40B4-BE49-F238E27FC236}">
                  <a16:creationId xmlns:a16="http://schemas.microsoft.com/office/drawing/2014/main" id="{F0E96741-6C25-2D6B-8F87-93F62CE8FFE0}"/>
                </a:ext>
              </a:extLst>
            </p:cNvPr>
            <p:cNvSpPr/>
            <p:nvPr/>
          </p:nvSpPr>
          <p:spPr>
            <a:xfrm>
              <a:off x="163284" y="1948541"/>
              <a:ext cx="571739" cy="600870"/>
            </a:xfrm>
            <a:prstGeom prst="ellipse">
              <a:avLst/>
            </a:prstGeom>
            <a:solidFill>
              <a:srgbClr val="00A8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cxnSp>
        <p:nvCxnSpPr>
          <p:cNvPr id="123" name="Düz Ok Bağlayıcısı 122">
            <a:extLst>
              <a:ext uri="{FF2B5EF4-FFF2-40B4-BE49-F238E27FC236}">
                <a16:creationId xmlns:a16="http://schemas.microsoft.com/office/drawing/2014/main" id="{3CC54DC2-1EC1-9A26-5E56-DDE442726655}"/>
              </a:ext>
            </a:extLst>
          </p:cNvPr>
          <p:cNvCxnSpPr>
            <a:cxnSpLocks/>
          </p:cNvCxnSpPr>
          <p:nvPr/>
        </p:nvCxnSpPr>
        <p:spPr>
          <a:xfrm flipH="1">
            <a:off x="2681868" y="4305509"/>
            <a:ext cx="1034291" cy="947436"/>
          </a:xfrm>
          <a:prstGeom prst="straightConnector1">
            <a:avLst/>
          </a:prstGeom>
          <a:ln w="76200">
            <a:solidFill>
              <a:srgbClr val="00A8B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up 129">
            <a:extLst>
              <a:ext uri="{FF2B5EF4-FFF2-40B4-BE49-F238E27FC236}">
                <a16:creationId xmlns:a16="http://schemas.microsoft.com/office/drawing/2014/main" id="{1CF4B0FE-B5C3-A1A0-AF94-BC8686B3B203}"/>
              </a:ext>
            </a:extLst>
          </p:cNvPr>
          <p:cNvGrpSpPr/>
          <p:nvPr/>
        </p:nvGrpSpPr>
        <p:grpSpPr>
          <a:xfrm>
            <a:off x="9220199" y="2041936"/>
            <a:ext cx="2971801" cy="1350562"/>
            <a:chOff x="163284" y="1948541"/>
            <a:chExt cx="2971801" cy="1350562"/>
          </a:xfrm>
        </p:grpSpPr>
        <p:sp>
          <p:nvSpPr>
            <p:cNvPr id="131" name="Google Shape;376;p19">
              <a:extLst>
                <a:ext uri="{FF2B5EF4-FFF2-40B4-BE49-F238E27FC236}">
                  <a16:creationId xmlns:a16="http://schemas.microsoft.com/office/drawing/2014/main" id="{A02412C3-BD3C-E374-7AAB-989ADC39FCB9}"/>
                </a:ext>
              </a:extLst>
            </p:cNvPr>
            <p:cNvSpPr/>
            <p:nvPr/>
          </p:nvSpPr>
          <p:spPr>
            <a:xfrm rot="-30">
              <a:off x="163284" y="2057413"/>
              <a:ext cx="2971801" cy="124169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74;p19">
              <a:extLst>
                <a:ext uri="{FF2B5EF4-FFF2-40B4-BE49-F238E27FC236}">
                  <a16:creationId xmlns:a16="http://schemas.microsoft.com/office/drawing/2014/main" id="{592BF2D4-CA00-6CA7-AE56-FA918F316889}"/>
                </a:ext>
              </a:extLst>
            </p:cNvPr>
            <p:cNvSpPr/>
            <p:nvPr/>
          </p:nvSpPr>
          <p:spPr>
            <a:xfrm>
              <a:off x="163284" y="1948541"/>
              <a:ext cx="571739" cy="600870"/>
            </a:xfrm>
            <a:prstGeom prst="ellipse">
              <a:avLst/>
            </a:prstGeom>
            <a:solidFill>
              <a:srgbClr val="00A8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3" name="Grup 132">
            <a:extLst>
              <a:ext uri="{FF2B5EF4-FFF2-40B4-BE49-F238E27FC236}">
                <a16:creationId xmlns:a16="http://schemas.microsoft.com/office/drawing/2014/main" id="{64FECE41-58D8-B6B2-9A76-656856D02CAD}"/>
              </a:ext>
            </a:extLst>
          </p:cNvPr>
          <p:cNvGrpSpPr/>
          <p:nvPr/>
        </p:nvGrpSpPr>
        <p:grpSpPr>
          <a:xfrm>
            <a:off x="9220199" y="4970193"/>
            <a:ext cx="2971801" cy="1350562"/>
            <a:chOff x="163284" y="1948541"/>
            <a:chExt cx="2971801" cy="1350562"/>
          </a:xfrm>
        </p:grpSpPr>
        <p:sp>
          <p:nvSpPr>
            <p:cNvPr id="134" name="Google Shape;376;p19">
              <a:extLst>
                <a:ext uri="{FF2B5EF4-FFF2-40B4-BE49-F238E27FC236}">
                  <a16:creationId xmlns:a16="http://schemas.microsoft.com/office/drawing/2014/main" id="{F75ECE4C-015A-D734-BE2D-861953263EA1}"/>
                </a:ext>
              </a:extLst>
            </p:cNvPr>
            <p:cNvSpPr/>
            <p:nvPr/>
          </p:nvSpPr>
          <p:spPr>
            <a:xfrm rot="-30">
              <a:off x="163284" y="2057413"/>
              <a:ext cx="2971801" cy="124169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74;p19">
              <a:extLst>
                <a:ext uri="{FF2B5EF4-FFF2-40B4-BE49-F238E27FC236}">
                  <a16:creationId xmlns:a16="http://schemas.microsoft.com/office/drawing/2014/main" id="{8DFF7E30-963D-77E5-1563-A5716B7CB657}"/>
                </a:ext>
              </a:extLst>
            </p:cNvPr>
            <p:cNvSpPr/>
            <p:nvPr/>
          </p:nvSpPr>
          <p:spPr>
            <a:xfrm>
              <a:off x="163284" y="1948541"/>
              <a:ext cx="571739" cy="600870"/>
            </a:xfrm>
            <a:prstGeom prst="ellipse">
              <a:avLst/>
            </a:prstGeom>
            <a:solidFill>
              <a:srgbClr val="00A8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cxnSp>
        <p:nvCxnSpPr>
          <p:cNvPr id="136" name="Düz Ok Bağlayıcısı 135">
            <a:extLst>
              <a:ext uri="{FF2B5EF4-FFF2-40B4-BE49-F238E27FC236}">
                <a16:creationId xmlns:a16="http://schemas.microsoft.com/office/drawing/2014/main" id="{613554C0-4EA8-4FFC-23E6-56BD55C1A265}"/>
              </a:ext>
            </a:extLst>
          </p:cNvPr>
          <p:cNvCxnSpPr>
            <a:cxnSpLocks/>
          </p:cNvCxnSpPr>
          <p:nvPr/>
        </p:nvCxnSpPr>
        <p:spPr>
          <a:xfrm flipV="1">
            <a:off x="8880234" y="3464519"/>
            <a:ext cx="911704" cy="1022178"/>
          </a:xfrm>
          <a:prstGeom prst="straightConnector1">
            <a:avLst/>
          </a:prstGeom>
          <a:ln w="76200">
            <a:solidFill>
              <a:srgbClr val="00A8B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Düz Ok Bağlayıcısı 137">
            <a:extLst>
              <a:ext uri="{FF2B5EF4-FFF2-40B4-BE49-F238E27FC236}">
                <a16:creationId xmlns:a16="http://schemas.microsoft.com/office/drawing/2014/main" id="{EACCDAD3-DF9A-C366-11F6-2E0C7A46B890}"/>
              </a:ext>
            </a:extLst>
          </p:cNvPr>
          <p:cNvCxnSpPr>
            <a:cxnSpLocks/>
          </p:cNvCxnSpPr>
          <p:nvPr/>
        </p:nvCxnSpPr>
        <p:spPr>
          <a:xfrm>
            <a:off x="8955711" y="4318177"/>
            <a:ext cx="1233318" cy="719860"/>
          </a:xfrm>
          <a:prstGeom prst="straightConnector1">
            <a:avLst/>
          </a:prstGeom>
          <a:ln w="76200">
            <a:solidFill>
              <a:srgbClr val="00A8B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Dikdörtgen: Köşeleri Yuvarlatılmış 107">
            <a:extLst>
              <a:ext uri="{FF2B5EF4-FFF2-40B4-BE49-F238E27FC236}">
                <a16:creationId xmlns:a16="http://schemas.microsoft.com/office/drawing/2014/main" id="{161DE372-AC6A-961F-3BFE-3991805F5912}"/>
              </a:ext>
            </a:extLst>
          </p:cNvPr>
          <p:cNvSpPr/>
          <p:nvPr/>
        </p:nvSpPr>
        <p:spPr>
          <a:xfrm>
            <a:off x="3661639" y="2913179"/>
            <a:ext cx="5399319" cy="3657285"/>
          </a:xfrm>
          <a:prstGeom prst="roundRect">
            <a:avLst>
              <a:gd name="adj" fmla="val 8120"/>
            </a:avLst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200" dirty="0">
                <a:solidFill>
                  <a:schemeClr val="tx1"/>
                </a:solidFill>
              </a:rPr>
              <a:t>Enes b. Mâlik (</a:t>
            </a:r>
            <a:r>
              <a:rPr lang="tr-TR" sz="2200" dirty="0" err="1">
                <a:solidFill>
                  <a:schemeClr val="tx1"/>
                </a:solidFill>
              </a:rPr>
              <a:t>r.a</a:t>
            </a:r>
            <a:r>
              <a:rPr lang="tr-TR" sz="2200" dirty="0">
                <a:solidFill>
                  <a:schemeClr val="tx1"/>
                </a:solidFill>
              </a:rPr>
              <a:t>.), “Hz. Peygamber bir kimseyle karşılaşınca onunla musafaha eder, karşısındaki kimse elini bırakmadan elini onun elinden çekmezdi. Karşısındaki kimse yüzünü çevirmeden o da yüzünü muhatabının yüzünden (başka tarafa) çevirmezdi. Peygamber Efendimizin beraber oturduğu bir kimsenin önüne doğru bacaklarını uzatarak oturduğu görülmemiştir.”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F9BFD65-E653-7A32-C386-28C137E502B7}"/>
              </a:ext>
            </a:extLst>
          </p:cNvPr>
          <p:cNvSpPr txBox="1"/>
          <p:nvPr/>
        </p:nvSpPr>
        <p:spPr>
          <a:xfrm rot="21211592">
            <a:off x="246161" y="5593278"/>
            <a:ext cx="286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Karşılaştığı kişi ile ilgilenmesi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FA57C93-3FA4-7264-6AE9-5B228E080963}"/>
              </a:ext>
            </a:extLst>
          </p:cNvPr>
          <p:cNvSpPr txBox="1"/>
          <p:nvPr/>
        </p:nvSpPr>
        <p:spPr>
          <a:xfrm rot="21211592">
            <a:off x="263045" y="2400884"/>
            <a:ext cx="286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Musafahalaşmak</a:t>
            </a:r>
            <a:r>
              <a:rPr lang="tr-TR" dirty="0"/>
              <a:t> (el sıkışmak ve selâmlaşmak)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A0893AE-820E-0C1D-9771-D7DC7354E08A}"/>
              </a:ext>
            </a:extLst>
          </p:cNvPr>
          <p:cNvSpPr txBox="1"/>
          <p:nvPr/>
        </p:nvSpPr>
        <p:spPr>
          <a:xfrm rot="21211592">
            <a:off x="9303064" y="2479360"/>
            <a:ext cx="286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Hal ve hareketleriyle saygı göstermesi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9C8CB7-D11A-FC8E-C3C1-F8AA136476BD}"/>
              </a:ext>
            </a:extLst>
          </p:cNvPr>
          <p:cNvSpPr txBox="1"/>
          <p:nvPr/>
        </p:nvSpPr>
        <p:spPr>
          <a:xfrm rot="21211592">
            <a:off x="9363398" y="5552568"/>
            <a:ext cx="286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İnsan değer vermesi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1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34;p23">
            <a:extLst>
              <a:ext uri="{FF2B5EF4-FFF2-40B4-BE49-F238E27FC236}">
                <a16:creationId xmlns:a16="http://schemas.microsoft.com/office/drawing/2014/main" id="{819FE7A5-744B-79C1-5529-0952C236A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437032"/>
              </p:ext>
            </p:extLst>
          </p:nvPr>
        </p:nvGraphicFramePr>
        <p:xfrm>
          <a:off x="457200" y="2092959"/>
          <a:ext cx="11353800" cy="41772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35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0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38150" lvl="0" indent="-2857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Wingdings" panose="05000000000000000000" pitchFamily="2" charset="2"/>
                        <a:buChar char="Ø"/>
                      </a:pP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Wingdings" panose="05000000000000000000" pitchFamily="2" charset="2"/>
                        <a:buNone/>
                      </a:pP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52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Wingdings" panose="05000000000000000000" pitchFamily="2" charset="2"/>
                        <a:buNone/>
                      </a:pP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381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Wingdings" panose="05000000000000000000" pitchFamily="2" charset="2"/>
                        <a:buChar char="Ø"/>
                      </a:pP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16A5E3B-AB5E-583F-87B5-AA00A2C4C074}"/>
              </a:ext>
            </a:extLst>
          </p:cNvPr>
          <p:cNvSpPr/>
          <p:nvPr/>
        </p:nvSpPr>
        <p:spPr>
          <a:xfrm>
            <a:off x="457200" y="1240971"/>
            <a:ext cx="11277600" cy="511629"/>
          </a:xfrm>
          <a:prstGeom prst="roundRect">
            <a:avLst/>
          </a:prstGeom>
          <a:solidFill>
            <a:srgbClr val="F8F8D8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Peygamberimiz Hz. Muhammed’in (s.a.v.) </a:t>
            </a:r>
            <a:r>
              <a:rPr lang="tr-TR" sz="2800" b="1" dirty="0">
                <a:solidFill>
                  <a:schemeClr val="tx1"/>
                </a:solidFill>
              </a:rPr>
              <a:t>nezaketinde bazı  </a:t>
            </a:r>
            <a:r>
              <a:rPr lang="tr-TR" sz="2800" dirty="0">
                <a:solidFill>
                  <a:schemeClr val="tx1"/>
                </a:solidFill>
              </a:rPr>
              <a:t>örnekler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6A02BDA-5221-9AA8-10A7-D93CE52E3638}"/>
              </a:ext>
            </a:extLst>
          </p:cNvPr>
          <p:cNvSpPr txBox="1"/>
          <p:nvPr/>
        </p:nvSpPr>
        <p:spPr>
          <a:xfrm>
            <a:off x="457200" y="2133396"/>
            <a:ext cx="11191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000" dirty="0"/>
              <a:t>Hz. Muhammed (s.a.v.) </a:t>
            </a:r>
            <a:r>
              <a:rPr lang="en-US" sz="2000" dirty="0" err="1"/>
              <a:t>hata</a:t>
            </a:r>
            <a:r>
              <a:rPr lang="en-US" sz="2000" dirty="0"/>
              <a:t> </a:t>
            </a:r>
            <a:r>
              <a:rPr lang="en-US" sz="2000" dirty="0" err="1"/>
              <a:t>yapan</a:t>
            </a:r>
            <a:r>
              <a:rPr lang="en-US" sz="2000" dirty="0"/>
              <a:t> </a:t>
            </a:r>
            <a:r>
              <a:rPr lang="en-US" sz="2000" dirty="0" err="1"/>
              <a:t>kişiyi</a:t>
            </a:r>
            <a:r>
              <a:rPr lang="en-US" sz="2000" dirty="0"/>
              <a:t> </a:t>
            </a:r>
            <a:r>
              <a:rPr lang="en-US" sz="2000" dirty="0" err="1"/>
              <a:t>toplum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adını</a:t>
            </a:r>
            <a:r>
              <a:rPr lang="en-US" sz="2000" dirty="0"/>
              <a:t> </a:t>
            </a:r>
            <a:r>
              <a:rPr lang="en-US" sz="2000" dirty="0" err="1"/>
              <a:t>anarak</a:t>
            </a:r>
            <a:r>
              <a:rPr lang="en-US" sz="2000" dirty="0"/>
              <a:t> </a:t>
            </a:r>
            <a:r>
              <a:rPr lang="en-US" sz="2000" dirty="0" err="1"/>
              <a:t>rencide</a:t>
            </a:r>
            <a:r>
              <a:rPr lang="en-US" sz="2000" dirty="0"/>
              <a:t> </a:t>
            </a:r>
            <a:r>
              <a:rPr lang="en-US" sz="2000" dirty="0" err="1"/>
              <a:t>etmemiş</a:t>
            </a:r>
            <a:r>
              <a:rPr lang="en-US" sz="2000" dirty="0"/>
              <a:t>, </a:t>
            </a:r>
            <a:r>
              <a:rPr lang="en-US" sz="2000" dirty="0" err="1"/>
              <a:t>incitmeden</a:t>
            </a:r>
            <a:r>
              <a:rPr lang="en-US" sz="2000" dirty="0"/>
              <a:t> </a:t>
            </a:r>
            <a:r>
              <a:rPr lang="en-US" sz="2000" dirty="0" err="1"/>
              <a:t>uyarmıştır</a:t>
            </a:r>
            <a:r>
              <a:rPr lang="en-US" sz="2000" dirty="0"/>
              <a:t>. Bir </a:t>
            </a:r>
            <a:r>
              <a:rPr lang="en-US" sz="2000" dirty="0" err="1"/>
              <a:t>kimseyle</a:t>
            </a:r>
            <a:r>
              <a:rPr lang="en-US" sz="2000" dirty="0"/>
              <a:t> </a:t>
            </a:r>
            <a:r>
              <a:rPr lang="en-US" sz="2000" dirty="0" err="1"/>
              <a:t>ilgili</a:t>
            </a:r>
            <a:r>
              <a:rPr lang="en-US" sz="2000" dirty="0"/>
              <a:t> </a:t>
            </a:r>
            <a:r>
              <a:rPr lang="en-US" sz="2000" dirty="0" err="1"/>
              <a:t>kendisine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şikâyet</a:t>
            </a:r>
            <a:r>
              <a:rPr lang="en-US" sz="2000" dirty="0"/>
              <a:t> </a:t>
            </a:r>
            <a:r>
              <a:rPr lang="en-US" sz="2000" dirty="0" err="1"/>
              <a:t>ulaştığında</a:t>
            </a:r>
            <a:r>
              <a:rPr lang="en-US" sz="2000" dirty="0"/>
              <a:t> “</a:t>
            </a:r>
            <a:r>
              <a:rPr lang="en-US" sz="2000" dirty="0" err="1"/>
              <a:t>Şu</a:t>
            </a:r>
            <a:r>
              <a:rPr lang="en-US" sz="2000" dirty="0"/>
              <a:t> </a:t>
            </a:r>
            <a:r>
              <a:rPr lang="en-US" sz="2000" dirty="0" err="1"/>
              <a:t>kişi</a:t>
            </a:r>
            <a:r>
              <a:rPr lang="en-US" sz="2000" dirty="0"/>
              <a:t>” </a:t>
            </a:r>
            <a:r>
              <a:rPr lang="en-US" sz="2000" dirty="0" err="1"/>
              <a:t>demez</a:t>
            </a:r>
            <a:r>
              <a:rPr lang="en-US" sz="2000" dirty="0"/>
              <a:t>, </a:t>
            </a:r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ifade</a:t>
            </a:r>
            <a:r>
              <a:rPr lang="en-US" sz="2000" dirty="0"/>
              <a:t> </a:t>
            </a:r>
            <a:r>
              <a:rPr lang="en-US" sz="2000" dirty="0" err="1"/>
              <a:t>kullanır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“</a:t>
            </a:r>
            <a:r>
              <a:rPr lang="en-US" sz="2000" dirty="0" err="1"/>
              <a:t>Bazı</a:t>
            </a:r>
            <a:r>
              <a:rPr lang="en-US" sz="2000" dirty="0"/>
              <a:t> </a:t>
            </a:r>
            <a:r>
              <a:rPr lang="en-US" sz="2000" dirty="0" err="1"/>
              <a:t>kimseler</a:t>
            </a:r>
            <a:r>
              <a:rPr lang="en-US" sz="2000" dirty="0"/>
              <a:t>” </a:t>
            </a:r>
            <a:r>
              <a:rPr lang="en-US" sz="2000" dirty="0" err="1"/>
              <a:t>diyerek</a:t>
            </a:r>
            <a:r>
              <a:rPr lang="en-US" sz="2000" dirty="0"/>
              <a:t> </a:t>
            </a:r>
            <a:r>
              <a:rPr lang="en-US" sz="2000" dirty="0" err="1"/>
              <a:t>hata</a:t>
            </a:r>
            <a:r>
              <a:rPr lang="en-US" sz="2000" dirty="0"/>
              <a:t> </a:t>
            </a:r>
            <a:r>
              <a:rPr lang="en-US" sz="2000" dirty="0" err="1"/>
              <a:t>yapanı</a:t>
            </a:r>
            <a:r>
              <a:rPr lang="en-US" sz="2000" dirty="0"/>
              <a:t> </a:t>
            </a:r>
            <a:r>
              <a:rPr lang="en-US" sz="2000" dirty="0" err="1"/>
              <a:t>uyarırdı</a:t>
            </a:r>
            <a:r>
              <a:rPr lang="en-US" sz="2000" dirty="0"/>
              <a:t>.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5951517-2B3C-7A20-DC51-12CB159F6C76}"/>
              </a:ext>
            </a:extLst>
          </p:cNvPr>
          <p:cNvSpPr txBox="1"/>
          <p:nvPr/>
        </p:nvSpPr>
        <p:spPr>
          <a:xfrm>
            <a:off x="457200" y="3445875"/>
            <a:ext cx="8784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000" dirty="0" err="1"/>
              <a:t>Nimet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bile </a:t>
            </a:r>
            <a:r>
              <a:rPr lang="en-US" sz="2000" dirty="0" err="1"/>
              <a:t>olsa</a:t>
            </a:r>
            <a:r>
              <a:rPr lang="en-US" sz="2000" dirty="0"/>
              <a:t> </a:t>
            </a:r>
            <a:r>
              <a:rPr lang="en-US" sz="2000" dirty="0" err="1"/>
              <a:t>ona</a:t>
            </a:r>
            <a:r>
              <a:rPr lang="en-US" sz="2000" dirty="0"/>
              <a:t> </a:t>
            </a:r>
            <a:r>
              <a:rPr lang="en-US" sz="2000" dirty="0" err="1"/>
              <a:t>saygı</a:t>
            </a:r>
            <a:r>
              <a:rPr lang="en-US" sz="2000" dirty="0"/>
              <a:t> </a:t>
            </a:r>
            <a:r>
              <a:rPr lang="en-US" sz="2000" dirty="0" err="1"/>
              <a:t>gösterirdi</a:t>
            </a:r>
            <a:r>
              <a:rPr lang="en-US" sz="2000" dirty="0"/>
              <a:t>. </a:t>
            </a:r>
            <a:r>
              <a:rPr lang="en-US" sz="2000" dirty="0" err="1"/>
              <a:t>Hiçbir</a:t>
            </a:r>
            <a:r>
              <a:rPr lang="en-US" sz="2000" dirty="0"/>
              <a:t> </a:t>
            </a:r>
            <a:r>
              <a:rPr lang="en-US" sz="2000" dirty="0" err="1"/>
              <a:t>yiyeceği</a:t>
            </a:r>
            <a:r>
              <a:rPr lang="en-US" sz="2000" dirty="0"/>
              <a:t> </a:t>
            </a:r>
            <a:r>
              <a:rPr lang="en-US" sz="2000" dirty="0" err="1"/>
              <a:t>kötümsemezdi</a:t>
            </a:r>
            <a:r>
              <a:rPr lang="en-US" sz="2000" dirty="0"/>
              <a:t>.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DC50DA2-1176-2BBC-7568-B7A172F7B6B6}"/>
              </a:ext>
            </a:extLst>
          </p:cNvPr>
          <p:cNvSpPr txBox="1"/>
          <p:nvPr/>
        </p:nvSpPr>
        <p:spPr>
          <a:xfrm>
            <a:off x="457200" y="4369869"/>
            <a:ext cx="10625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</a:rPr>
              <a:t>Tebessüm </a:t>
            </a:r>
            <a:r>
              <a:rPr lang="en-US" sz="2000" dirty="0" err="1">
                <a:solidFill>
                  <a:schemeClr val="dk1"/>
                </a:solidFill>
              </a:rPr>
              <a:t>ederek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güler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ve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güldüğünde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bembeyaz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dişleri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dolu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tanesi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gibi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gözükürdü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D2A9FBA-B1EE-23C5-B525-B565AB02179B}"/>
              </a:ext>
            </a:extLst>
          </p:cNvPr>
          <p:cNvSpPr txBox="1"/>
          <p:nvPr/>
        </p:nvSpPr>
        <p:spPr>
          <a:xfrm>
            <a:off x="457200" y="5293863"/>
            <a:ext cx="11106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dk1"/>
                </a:solidFill>
              </a:rPr>
              <a:t>Hz. </a:t>
            </a:r>
            <a:r>
              <a:rPr lang="en-US" sz="2000" dirty="0" err="1">
                <a:solidFill>
                  <a:schemeClr val="dk1"/>
                </a:solidFill>
              </a:rPr>
              <a:t>Peygamber</a:t>
            </a:r>
            <a:r>
              <a:rPr lang="en-US" sz="2000" dirty="0">
                <a:solidFill>
                  <a:schemeClr val="dk1"/>
                </a:solidFill>
              </a:rPr>
              <a:t>, “</a:t>
            </a:r>
            <a:r>
              <a:rPr lang="en-US" sz="2000" dirty="0" err="1">
                <a:solidFill>
                  <a:schemeClr val="dk1"/>
                </a:solidFill>
              </a:rPr>
              <a:t>İçinde</a:t>
            </a:r>
            <a:r>
              <a:rPr lang="en-US" sz="2000" dirty="0">
                <a:solidFill>
                  <a:schemeClr val="dk1"/>
                </a:solidFill>
              </a:rPr>
              <a:t> can </a:t>
            </a:r>
            <a:r>
              <a:rPr lang="en-US" sz="2000" dirty="0" err="1">
                <a:solidFill>
                  <a:schemeClr val="dk1"/>
                </a:solidFill>
              </a:rPr>
              <a:t>taşıyan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hiçbir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şeyi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hedef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yapmayın</a:t>
            </a:r>
            <a:r>
              <a:rPr lang="en-US" sz="2000" dirty="0">
                <a:solidFill>
                  <a:schemeClr val="dk1"/>
                </a:solidFill>
              </a:rPr>
              <a:t>!” </a:t>
            </a:r>
            <a:r>
              <a:rPr lang="en-US" sz="2000" dirty="0" err="1">
                <a:solidFill>
                  <a:schemeClr val="dk1"/>
                </a:solidFill>
              </a:rPr>
              <a:t>buyurarak</a:t>
            </a:r>
            <a:r>
              <a:rPr lang="en-US" sz="2000" dirty="0">
                <a:solidFill>
                  <a:schemeClr val="dk1"/>
                </a:solidFill>
              </a:rPr>
              <a:t> her </a:t>
            </a:r>
            <a:r>
              <a:rPr lang="en-US" sz="2000" dirty="0" err="1">
                <a:solidFill>
                  <a:schemeClr val="dk1"/>
                </a:solidFill>
              </a:rPr>
              <a:t>türlü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canlıya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olan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saygısını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ve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sevgisini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göstermiştir</a:t>
            </a:r>
            <a:r>
              <a:rPr lang="en-US" sz="2000" dirty="0">
                <a:solidFill>
                  <a:schemeClr val="dk1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0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çocukların yaptığı resimler, çizim, kırpıntı çizim, sanat içeren bir resim&#10;&#10;Açıklama otomatik olarak oluşturuldu">
            <a:extLst>
              <a:ext uri="{FF2B5EF4-FFF2-40B4-BE49-F238E27FC236}">
                <a16:creationId xmlns:a16="http://schemas.microsoft.com/office/drawing/2014/main" id="{2851CBA2-B7E2-DC48-F7CA-58F05CCD9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1393370"/>
            <a:ext cx="4844143" cy="484414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1584E37-AABC-AF84-AC98-4F5D57FDAF77}"/>
              </a:ext>
            </a:extLst>
          </p:cNvPr>
          <p:cNvSpPr txBox="1"/>
          <p:nvPr/>
        </p:nvSpPr>
        <p:spPr>
          <a:xfrm>
            <a:off x="606878" y="1856924"/>
            <a:ext cx="5823857" cy="3917034"/>
          </a:xfrm>
          <a:prstGeom prst="rect">
            <a:avLst/>
          </a:prstGeom>
          <a:ln>
            <a:solidFill>
              <a:srgbClr val="FF9FB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81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400" dirty="0"/>
              <a:t>Hz. Muhammed (s.a.v.) </a:t>
            </a:r>
            <a:r>
              <a:rPr lang="en-US" sz="2400" dirty="0" err="1"/>
              <a:t>hata</a:t>
            </a:r>
            <a:r>
              <a:rPr lang="en-US" sz="2400" dirty="0"/>
              <a:t> </a:t>
            </a:r>
            <a:r>
              <a:rPr lang="en-US" sz="2400" dirty="0" err="1"/>
              <a:t>yapan</a:t>
            </a:r>
            <a:r>
              <a:rPr lang="en-US" sz="2400" dirty="0"/>
              <a:t> </a:t>
            </a:r>
            <a:r>
              <a:rPr lang="en-US" sz="2400" dirty="0" err="1"/>
              <a:t>kişiyi</a:t>
            </a:r>
            <a:r>
              <a:rPr lang="en-US" sz="2400" dirty="0"/>
              <a:t> </a:t>
            </a:r>
            <a:r>
              <a:rPr lang="en-US" sz="2400" dirty="0" err="1"/>
              <a:t>toplum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adını</a:t>
            </a:r>
            <a:r>
              <a:rPr lang="en-US" sz="2400" dirty="0"/>
              <a:t> </a:t>
            </a:r>
            <a:r>
              <a:rPr lang="en-US" sz="2400" dirty="0" err="1"/>
              <a:t>anarak</a:t>
            </a:r>
            <a:r>
              <a:rPr lang="en-US" sz="2400" dirty="0"/>
              <a:t> </a:t>
            </a:r>
            <a:r>
              <a:rPr lang="en-US" sz="2400" dirty="0" err="1"/>
              <a:t>rencide</a:t>
            </a:r>
            <a:r>
              <a:rPr lang="en-US" sz="2400" dirty="0"/>
              <a:t> </a:t>
            </a:r>
            <a:r>
              <a:rPr lang="en-US" sz="2400" dirty="0" err="1"/>
              <a:t>etmemiş</a:t>
            </a:r>
            <a:r>
              <a:rPr lang="en-US" sz="2400" dirty="0"/>
              <a:t>, </a:t>
            </a:r>
            <a:r>
              <a:rPr lang="en-US" sz="2400" dirty="0" err="1"/>
              <a:t>incitmeden</a:t>
            </a:r>
            <a:r>
              <a:rPr lang="en-US" sz="2400" dirty="0"/>
              <a:t> </a:t>
            </a:r>
            <a:r>
              <a:rPr lang="en-US" sz="2400" dirty="0" err="1"/>
              <a:t>uyarmıştır</a:t>
            </a:r>
            <a:r>
              <a:rPr lang="en-US" sz="2400" dirty="0"/>
              <a:t>. Bir </a:t>
            </a:r>
            <a:r>
              <a:rPr lang="en-US" sz="2400" dirty="0" err="1"/>
              <a:t>kimseyle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kendisine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şikâyet</a:t>
            </a:r>
            <a:r>
              <a:rPr lang="en-US" sz="2400" dirty="0"/>
              <a:t> </a:t>
            </a:r>
            <a:r>
              <a:rPr lang="en-US" sz="2400" dirty="0" err="1"/>
              <a:t>ulaştığında</a:t>
            </a:r>
            <a:r>
              <a:rPr lang="en-US" sz="2400" dirty="0"/>
              <a:t> “</a:t>
            </a:r>
            <a:r>
              <a:rPr lang="en-US" sz="2400" dirty="0" err="1"/>
              <a:t>Şu</a:t>
            </a:r>
            <a:r>
              <a:rPr lang="en-US" sz="2400" dirty="0"/>
              <a:t> </a:t>
            </a:r>
            <a:r>
              <a:rPr lang="en-US" sz="2400" dirty="0" err="1"/>
              <a:t>kişi</a:t>
            </a:r>
            <a:r>
              <a:rPr lang="en-US" sz="2400" dirty="0"/>
              <a:t>” </a:t>
            </a:r>
            <a:r>
              <a:rPr lang="en-US" sz="2400" dirty="0" err="1"/>
              <a:t>demez</a:t>
            </a:r>
            <a:r>
              <a:rPr lang="en-US" sz="2400" dirty="0"/>
              <a:t>,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ifade</a:t>
            </a:r>
            <a:r>
              <a:rPr lang="en-US" sz="2400" dirty="0"/>
              <a:t> </a:t>
            </a:r>
            <a:r>
              <a:rPr lang="en-US" sz="2400" dirty="0" err="1"/>
              <a:t>kullanır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“</a:t>
            </a:r>
            <a:r>
              <a:rPr lang="en-US" sz="2400" dirty="0" err="1"/>
              <a:t>Bazı</a:t>
            </a:r>
            <a:r>
              <a:rPr lang="en-US" sz="2400" dirty="0"/>
              <a:t> </a:t>
            </a:r>
            <a:r>
              <a:rPr lang="en-US" sz="2400" dirty="0" err="1"/>
              <a:t>kimseler</a:t>
            </a:r>
            <a:r>
              <a:rPr lang="en-US" sz="2400" dirty="0"/>
              <a:t>” </a:t>
            </a:r>
            <a:r>
              <a:rPr lang="en-US" sz="2400" dirty="0" err="1"/>
              <a:t>diyerek</a:t>
            </a:r>
            <a:r>
              <a:rPr lang="en-US" sz="2400" dirty="0"/>
              <a:t> </a:t>
            </a:r>
            <a:r>
              <a:rPr lang="en-US" sz="2400" dirty="0" err="1"/>
              <a:t>hata</a:t>
            </a:r>
            <a:r>
              <a:rPr lang="en-US" sz="2400" dirty="0"/>
              <a:t> </a:t>
            </a:r>
            <a:r>
              <a:rPr lang="en-US" sz="2400" dirty="0" err="1"/>
              <a:t>yapanı</a:t>
            </a:r>
            <a:r>
              <a:rPr lang="en-US" sz="2400" dirty="0"/>
              <a:t> </a:t>
            </a:r>
            <a:r>
              <a:rPr lang="en-US" sz="2400" dirty="0" err="1"/>
              <a:t>uyarırdı</a:t>
            </a:r>
            <a:r>
              <a:rPr lang="en-US" sz="2400" dirty="0"/>
              <a:t>.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5" name="Çarpım İşareti 4">
            <a:extLst>
              <a:ext uri="{FF2B5EF4-FFF2-40B4-BE49-F238E27FC236}">
                <a16:creationId xmlns:a16="http://schemas.microsoft.com/office/drawing/2014/main" id="{CF001731-A3DB-298A-4D95-3132A9084848}"/>
              </a:ext>
            </a:extLst>
          </p:cNvPr>
          <p:cNvSpPr/>
          <p:nvPr/>
        </p:nvSpPr>
        <p:spPr>
          <a:xfrm>
            <a:off x="7222671" y="979513"/>
            <a:ext cx="3788228" cy="4485117"/>
          </a:xfrm>
          <a:prstGeom prst="mathMultiply">
            <a:avLst>
              <a:gd name="adj1" fmla="val 9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1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şahıs, insan yüzü, giyim, eşarp içeren bir resim&#10;&#10;Açıklama otomatik olarak oluşturuldu">
            <a:extLst>
              <a:ext uri="{FF2B5EF4-FFF2-40B4-BE49-F238E27FC236}">
                <a16:creationId xmlns:a16="http://schemas.microsoft.com/office/drawing/2014/main" id="{7B1BE595-834A-313C-2D87-59263535D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3" y="1687284"/>
            <a:ext cx="6482444" cy="432162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B8C7AE0-7DA7-3792-84D1-DDD7DE5890B6}"/>
              </a:ext>
            </a:extLst>
          </p:cNvPr>
          <p:cNvSpPr txBox="1"/>
          <p:nvPr/>
        </p:nvSpPr>
        <p:spPr>
          <a:xfrm>
            <a:off x="6840310" y="1877040"/>
            <a:ext cx="5117647" cy="1701043"/>
          </a:xfrm>
          <a:prstGeom prst="rect">
            <a:avLst/>
          </a:prstGeom>
          <a:noFill/>
          <a:ln>
            <a:solidFill>
              <a:srgbClr val="FF9FBF"/>
            </a:solidFill>
          </a:ln>
        </p:spPr>
        <p:txBody>
          <a:bodyPr wrap="square">
            <a:spAutoFit/>
          </a:bodyPr>
          <a:lstStyle/>
          <a:p>
            <a:pPr marL="4381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Tebessüm </a:t>
            </a:r>
            <a:r>
              <a:rPr lang="en-US" sz="2400" dirty="0" err="1">
                <a:solidFill>
                  <a:schemeClr val="dk1"/>
                </a:solidFill>
              </a:rPr>
              <a:t>ederek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güler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ve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güldüğünde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bembeyaz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dişleri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dolu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tanesi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gibi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gözükürdü</a:t>
            </a:r>
            <a:r>
              <a:rPr lang="en-US" sz="24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BFC0B2D-6B56-3AC2-FC39-AD98C19F4BAC}"/>
              </a:ext>
            </a:extLst>
          </p:cNvPr>
          <p:cNvSpPr txBox="1"/>
          <p:nvPr/>
        </p:nvSpPr>
        <p:spPr>
          <a:xfrm>
            <a:off x="6840310" y="4184811"/>
            <a:ext cx="5117647" cy="1701043"/>
          </a:xfrm>
          <a:prstGeom prst="rect">
            <a:avLst/>
          </a:prstGeom>
          <a:noFill/>
          <a:ln>
            <a:solidFill>
              <a:srgbClr val="FF9FBF"/>
            </a:solidFill>
          </a:ln>
        </p:spPr>
        <p:txBody>
          <a:bodyPr wrap="square">
            <a:spAutoFit/>
          </a:bodyPr>
          <a:lstStyle/>
          <a:p>
            <a:pPr marL="438150" lvl="0" indent="-285750" algn="just">
              <a:lnSpc>
                <a:spcPct val="150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“</a:t>
            </a:r>
            <a:r>
              <a:rPr lang="en-US" sz="2400" dirty="0" err="1">
                <a:solidFill>
                  <a:schemeClr val="dk1"/>
                </a:solidFill>
              </a:rPr>
              <a:t>İnsanlara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tebessüm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etmeniz</a:t>
            </a:r>
            <a:r>
              <a:rPr lang="en-US" sz="2400" dirty="0">
                <a:solidFill>
                  <a:schemeClr val="dk1"/>
                </a:solidFill>
              </a:rPr>
              <a:t> de </a:t>
            </a:r>
            <a:r>
              <a:rPr lang="en-US" sz="2400" dirty="0" err="1">
                <a:solidFill>
                  <a:schemeClr val="dk1"/>
                </a:solidFill>
              </a:rPr>
              <a:t>bir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sadakadır</a:t>
            </a:r>
            <a:r>
              <a:rPr lang="en-US" sz="2400" dirty="0">
                <a:solidFill>
                  <a:schemeClr val="dk1"/>
                </a:solidFill>
              </a:rPr>
              <a:t>”</a:t>
            </a:r>
            <a:endParaRPr lang="tr-TR" sz="2400" dirty="0">
              <a:solidFill>
                <a:schemeClr val="dk1"/>
              </a:solidFill>
            </a:endParaRPr>
          </a:p>
          <a:p>
            <a:pPr marL="152400" lvl="0" algn="r">
              <a:lnSpc>
                <a:spcPct val="150000"/>
              </a:lnSpc>
              <a:buClr>
                <a:schemeClr val="dk1"/>
              </a:buClr>
              <a:buSzPts val="1200"/>
            </a:pPr>
            <a:r>
              <a:rPr lang="tr-TR" sz="2400" dirty="0">
                <a:solidFill>
                  <a:schemeClr val="dk1"/>
                </a:solidFill>
              </a:rPr>
              <a:t>Hz. Muhammed (s.a.v.)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BDB66052-3AF3-F2B4-E5E9-376F02ADC421}"/>
              </a:ext>
            </a:extLst>
          </p:cNvPr>
          <p:cNvSpPr txBox="1">
            <a:spLocks/>
          </p:cNvSpPr>
          <p:nvPr/>
        </p:nvSpPr>
        <p:spPr>
          <a:xfrm>
            <a:off x="321715" y="2014527"/>
            <a:ext cx="6166171" cy="2394188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«Önce selam, sonra kelam.»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«Bir yere girdiğinizde selam verin. Kalkmak istediğinizde de selam verin. Girerken selam vermekle ayrılırken selam vermek arasında fark yoktur.»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Muhammed (sav)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D08B7D9-7061-9EED-8A1E-360058CAD458}"/>
              </a:ext>
            </a:extLst>
          </p:cNvPr>
          <p:cNvSpPr/>
          <p:nvPr/>
        </p:nvSpPr>
        <p:spPr>
          <a:xfrm>
            <a:off x="677091" y="4754336"/>
            <a:ext cx="5281246" cy="126462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Peygamberimizin bu sözlerinde verilen mesajlar nelerdir?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helsea Market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4CADA4AE-D206-DA13-7CF2-AA386D51F7AB}"/>
              </a:ext>
            </a:extLst>
          </p:cNvPr>
          <p:cNvGrpSpPr/>
          <p:nvPr/>
        </p:nvGrpSpPr>
        <p:grpSpPr>
          <a:xfrm>
            <a:off x="6646312" y="1240971"/>
            <a:ext cx="5311059" cy="5268686"/>
            <a:chOff x="6646312" y="1240971"/>
            <a:chExt cx="5311059" cy="5268686"/>
          </a:xfrm>
        </p:grpSpPr>
        <p:pic>
          <p:nvPicPr>
            <p:cNvPr id="7" name="Resim 6" descr="giyim, çizim, çizgi film, kırpıntı çizim içeren bir resim&#10;&#10;Açıklama otomatik olarak oluşturuldu">
              <a:extLst>
                <a:ext uri="{FF2B5EF4-FFF2-40B4-BE49-F238E27FC236}">
                  <a16:creationId xmlns:a16="http://schemas.microsoft.com/office/drawing/2014/main" id="{C96655F2-F294-91B2-697D-474D293AA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4" t="11349" r="5464" b="5954"/>
            <a:stretch/>
          </p:blipFill>
          <p:spPr>
            <a:xfrm>
              <a:off x="6646312" y="1240971"/>
              <a:ext cx="5311059" cy="5268686"/>
            </a:xfrm>
            <a:prstGeom prst="ellipse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5A63CF-04BB-0986-C4E7-43463854E54F}"/>
                </a:ext>
              </a:extLst>
            </p:cNvPr>
            <p:cNvSpPr/>
            <p:nvPr/>
          </p:nvSpPr>
          <p:spPr>
            <a:xfrm>
              <a:off x="8316684" y="1372269"/>
              <a:ext cx="1970313" cy="925285"/>
            </a:xfrm>
            <a:prstGeom prst="ellipse">
              <a:avLst/>
            </a:prstGeom>
            <a:solidFill>
              <a:srgbClr val="FBF9D8"/>
            </a:solidFill>
            <a:ln>
              <a:solidFill>
                <a:srgbClr val="FBF9D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700" b="1" dirty="0">
                  <a:solidFill>
                    <a:srgbClr val="FF6E2D"/>
                  </a:solidFill>
                </a:rPr>
                <a:t>es-</a:t>
              </a:r>
              <a:r>
                <a:rPr lang="tr-TR" sz="1700" b="1" dirty="0" err="1">
                  <a:solidFill>
                    <a:srgbClr val="FF6E2D"/>
                  </a:solidFill>
                </a:rPr>
                <a:t>selamu</a:t>
              </a:r>
              <a:r>
                <a:rPr lang="tr-TR" sz="1700" b="1" dirty="0">
                  <a:solidFill>
                    <a:srgbClr val="FF6E2D"/>
                  </a:solidFill>
                </a:rPr>
                <a:t> aleyküm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61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EMASI" val="sqlvP19H"/>
  <p:tag name="ARTICULATE_DESIGN_ID_1_OFFICE TEMASI" val="8kWhNiiA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746</Words>
  <Application>Microsoft Office PowerPoint</Application>
  <PresentationFormat>Geniş ekran</PresentationFormat>
  <Paragraphs>79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Comfortaa</vt:lpstr>
      <vt:lpstr>Fira Sans Extra Condensed Medium</vt:lpstr>
      <vt:lpstr>Wingdings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</dc:creator>
  <cp:lastModifiedBy>Mustafa</cp:lastModifiedBy>
  <cp:revision>11</cp:revision>
  <dcterms:created xsi:type="dcterms:W3CDTF">2024-04-20T22:18:31Z</dcterms:created>
  <dcterms:modified xsi:type="dcterms:W3CDTF">2024-04-21T12:55:46Z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DDAA7038-E964-499D-89B9-B673361B780C</vt:lpwstr>
  </property>
  <property fmtid="{D5CDD505-2E9C-101B-9397-08002B2CF9AE}" pid="3" name="ArticulatePath">
    <vt:lpwstr>3. Peygamberimizden (s.a.v.) Nezaket Örnekleri</vt:lpwstr>
  </property>
</Properties>
</file>