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74" r:id="rId4"/>
    <p:sldMasterId id="2147483687" r:id="rId5"/>
    <p:sldMasterId id="2147483700" r:id="rId6"/>
    <p:sldMasterId id="2147483712" r:id="rId7"/>
    <p:sldMasterId id="2147483720" r:id="rId8"/>
  </p:sldMasterIdLst>
  <p:notesMasterIdLst>
    <p:notesMasterId r:id="rId25"/>
  </p:notesMasterIdLst>
  <p:sldIdLst>
    <p:sldId id="257" r:id="rId9"/>
    <p:sldId id="260" r:id="rId10"/>
    <p:sldId id="262" r:id="rId11"/>
    <p:sldId id="263" r:id="rId12"/>
    <p:sldId id="266" r:id="rId13"/>
    <p:sldId id="267" r:id="rId14"/>
    <p:sldId id="270" r:id="rId15"/>
    <p:sldId id="281" r:id="rId16"/>
    <p:sldId id="271" r:id="rId17"/>
    <p:sldId id="272" r:id="rId18"/>
    <p:sldId id="274" r:id="rId19"/>
    <p:sldId id="275" r:id="rId20"/>
    <p:sldId id="278" r:id="rId21"/>
    <p:sldId id="280" r:id="rId22"/>
    <p:sldId id="283" r:id="rId23"/>
    <p:sldId id="284" r:id="rId24"/>
  </p:sldIdLst>
  <p:sldSz cx="12192000" cy="6858000"/>
  <p:notesSz cx="6858000" cy="9144000"/>
  <p:custDataLst>
    <p:tags r:id="rId26"/>
  </p:custData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B969"/>
    <a:srgbClr val="C13018"/>
    <a:srgbClr val="5B9BD5"/>
    <a:srgbClr val="EEF0F2"/>
    <a:srgbClr val="FFC000"/>
    <a:srgbClr val="B0B72F"/>
    <a:srgbClr val="0680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4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3D9AD5-2957-410D-B8F5-77AB0CEE1F97}" type="datetimeFigureOut">
              <a:rPr lang="tr-TR" smtClean="0"/>
              <a:t>13.05.2020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BC2B4-3326-4558-ACA9-D8203DC0F3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1601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BC2B4-3326-4558-ACA9-D8203DC0F3EE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0808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C29F0-5EF6-45E1-91F1-4628019EA5D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082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C29F0-5EF6-45E1-91F1-4628019EA5D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522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BC2B4-3326-4558-ACA9-D8203DC0F3EE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58589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BC2B4-3326-4558-ACA9-D8203DC0F3EE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9349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BC2B4-3326-4558-ACA9-D8203DC0F3EE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30066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BC2B4-3326-4558-ACA9-D8203DC0F3EE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6518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BC2B4-3326-4558-ACA9-D8203DC0F3EE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425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BC2B4-3326-4558-ACA9-D8203DC0F3EE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48340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C29F0-5EF6-45E1-91F1-4628019EA5D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122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C29F0-5EF6-45E1-91F1-4628019EA5D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702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hyperlink" Target="https://powerpoint-free.blogspot.com/" TargetMode="External"/><Relationship Id="rId2" Type="http://schemas.openxmlformats.org/officeDocument/2006/relationships/hyperlink" Target="https://hangeuldoc.tistory.com/" TargetMode="External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hyperlink" Target="https://powerpoint-free.blogspot.com/" TargetMode="External"/><Relationship Id="rId2" Type="http://schemas.openxmlformats.org/officeDocument/2006/relationships/hyperlink" Target="https://hangeuldoc.tistory.com/" TargetMode="External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667A-D880-49F7-A20D-42FC88F42808}" type="datetimeFigureOut">
              <a:rPr lang="tr-TR" smtClean="0"/>
              <a:t>13.05.2020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0354-C103-4168-BF10-40516CFD347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8612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667A-D880-49F7-A20D-42FC88F42808}" type="datetimeFigureOut">
              <a:rPr lang="tr-TR" smtClean="0"/>
              <a:t>13.05.2020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0354-C103-4168-BF10-40516CFD347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9321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667A-D880-49F7-A20D-42FC88F42808}" type="datetimeFigureOut">
              <a:rPr lang="tr-TR" smtClean="0"/>
              <a:t>13.05.2020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0354-C103-4168-BF10-40516CFD347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6469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2981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13.05.2020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498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13.05.2020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15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13.05.2020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805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13.05.2020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476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13.05.2020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177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13.05.2020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426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13.05.2020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949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667A-D880-49F7-A20D-42FC88F42808}" type="datetimeFigureOut">
              <a:rPr lang="tr-TR" smtClean="0"/>
              <a:t>13.05.2020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0354-C103-4168-BF10-40516CFD347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6014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13.05.2020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43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13.05.2020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3299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13.05.2020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5149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13.05.2020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2440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13.05.2020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7500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13.05.2020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426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13.05.2020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3662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13.05.2020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8008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13.05.2020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2395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13.05.2020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52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667A-D880-49F7-A20D-42FC88F42808}" type="datetimeFigureOut">
              <a:rPr lang="tr-TR" smtClean="0"/>
              <a:t>13.05.2020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0354-C103-4168-BF10-40516CFD347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24040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13.05.2020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4404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13.05.2020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6803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13.05.2020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6182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13.05.2020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3005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13.05.2020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4338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9249629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1046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5675346" y="6492876"/>
            <a:ext cx="841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ko-KR" altLang="en-US" sz="1200" smtClean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</a:defRPr>
            </a:lvl1pPr>
          </a:lstStyle>
          <a:p>
            <a:pPr algn="ctr" defTabSz="457200"/>
            <a:fld id="{453F7A83-B5B7-4266-8D27-EF99E7F4AEB0}" type="slidenum">
              <a:rPr lang="en-US" altLang="ko-KR" smtClean="0">
                <a:solidFill>
                  <a:prstClr val="white">
                    <a:lumMod val="50000"/>
                  </a:prstClr>
                </a:solidFill>
              </a:rPr>
              <a:pPr algn="ctr" defTabSz="457200"/>
              <a:t>‹#›</a:t>
            </a:fld>
            <a:endParaRPr lang="en-US" altLang="ko-KR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2152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9125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f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FF5F7BD-D86D-49C1-9E78-8F7E377B24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5515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32AB3B8-407E-46A7-8B41-578ABBFA68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8822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A56F8DE-5904-4FBC-B1A8-19921E0DB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0944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7EAFDBA-46DE-4090-85AE-3DEB413CAB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365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D63AAA3-72FB-4B81-926A-6746C49352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56373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692FD7-1EA6-40C7-9404-B5BB709A8E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5515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48D18D7-91F1-4E63-95B1-19F3D1F795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8822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F957841-0FB3-4B59-80C5-3DEA67D22D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10944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F2538425-D921-44FD-B8C9-0A675E048F0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3365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9D01D4D1-345A-4465-841C-5DF5E22654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6373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00697502-2074-4BDD-8998-42D56FD3787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5515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768840C-7B9F-4A0C-8BD4-61D7BB211F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78822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4ECCEFB-B38D-4ADB-8B32-DE47D918ECE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10944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33E7502-9CC1-404E-93E0-84CF5C7F3AD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23365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8C95C1AF-94B3-408B-8786-270C44CF9F8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456373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6285CFD3-9C6A-472D-9EE9-4A73C45B72D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65515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39D75EF-86D3-4E4D-97CE-7C99F586F81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8822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90E19E06-3959-4860-BD51-54367B281BB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10944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1D57807E-8249-4914-9278-607DA42ECEB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3365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CC97E5B4-BD89-44C2-9629-22BE86D85B3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56373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98789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667A-D880-49F7-A20D-42FC88F42808}" type="datetimeFigureOut">
              <a:rPr lang="tr-TR" smtClean="0"/>
              <a:t>13.05.2020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0354-C103-4168-BF10-40516CFD347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2705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7308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- Half 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CBCFD3"/>
              </a:gs>
              <a:gs pos="0">
                <a:srgbClr val="E1E4E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911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88835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53000">
                <a:schemeClr val="accent5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3172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0619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&amp;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C365D61-25B7-4D09-B83D-76A28CDEDBF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9913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1">
            <a:extLst>
              <a:ext uri="{FF2B5EF4-FFF2-40B4-BE49-F238E27FC236}">
                <a16:creationId xmlns:a16="http://schemas.microsoft.com/office/drawing/2014/main" id="{3C46467A-A779-40FF-BA29-A1414C15C3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F5461"/>
              </a:gs>
              <a:gs pos="46000">
                <a:srgbClr val="636875"/>
              </a:gs>
              <a:gs pos="100000">
                <a:srgbClr val="454C59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2162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D6CF763-E0B7-4C0C-9678-0D8B227B0E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6EC9FFA-8FDA-455B-9E79-756E631FBA3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3738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e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 userDrawn="1"/>
        </p:nvSpPr>
        <p:spPr>
          <a:xfrm>
            <a:off x="0" y="4362450"/>
            <a:ext cx="6085840" cy="2495550"/>
          </a:xfrm>
          <a:prstGeom prst="rect">
            <a:avLst/>
          </a:prstGeom>
          <a:solidFill>
            <a:srgbClr val="6A809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Personal &amp; Non-Commercial works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7" name="직사각형 36"/>
          <p:cNvSpPr/>
          <p:nvPr userDrawn="1"/>
        </p:nvSpPr>
        <p:spPr>
          <a:xfrm>
            <a:off x="6085840" y="4362450"/>
            <a:ext cx="6106160" cy="2495550"/>
          </a:xfrm>
          <a:prstGeom prst="rect">
            <a:avLst/>
          </a:prstGeom>
          <a:solidFill>
            <a:srgbClr val="6A8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Redistribution &amp; Resale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For Commercial works, You must be </a:t>
            </a:r>
            <a:b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</a:b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allowed. E-mail to jaywon1116@gmail.com 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grpSp>
        <p:nvGrpSpPr>
          <p:cNvPr id="38" name="그룹 37"/>
          <p:cNvGrpSpPr/>
          <p:nvPr userDrawn="1"/>
        </p:nvGrpSpPr>
        <p:grpSpPr>
          <a:xfrm>
            <a:off x="2479040" y="3960495"/>
            <a:ext cx="1127760" cy="845820"/>
            <a:chOff x="1584960" y="2659380"/>
            <a:chExt cx="891540" cy="891540"/>
          </a:xfrm>
        </p:grpSpPr>
        <p:sp>
          <p:nvSpPr>
            <p:cNvPr id="39" name="타원 38"/>
            <p:cNvSpPr/>
            <p:nvPr/>
          </p:nvSpPr>
          <p:spPr>
            <a:xfrm>
              <a:off x="1584960" y="2659380"/>
              <a:ext cx="891540" cy="891540"/>
            </a:xfrm>
            <a:prstGeom prst="ellipse">
              <a:avLst/>
            </a:prstGeom>
            <a:solidFill>
              <a:srgbClr val="6A8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  <p:sp>
          <p:nvSpPr>
            <p:cNvPr id="40" name="타원 39"/>
            <p:cNvSpPr/>
            <p:nvPr/>
          </p:nvSpPr>
          <p:spPr>
            <a:xfrm>
              <a:off x="1845528" y="2919948"/>
              <a:ext cx="370404" cy="370404"/>
            </a:xfrm>
            <a:prstGeom prst="ellipse">
              <a:avLst/>
            </a:prstGeom>
            <a:noFill/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</p:grpSp>
      <p:sp>
        <p:nvSpPr>
          <p:cNvPr id="41" name="타원 40"/>
          <p:cNvSpPr/>
          <p:nvPr userDrawn="1"/>
        </p:nvSpPr>
        <p:spPr>
          <a:xfrm>
            <a:off x="8575040" y="3960495"/>
            <a:ext cx="1127760" cy="845820"/>
          </a:xfrm>
          <a:prstGeom prst="ellipse">
            <a:avLst/>
          </a:prstGeom>
          <a:solidFill>
            <a:srgbClr val="D1D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2" name="십자형 41"/>
          <p:cNvSpPr/>
          <p:nvPr userDrawn="1"/>
        </p:nvSpPr>
        <p:spPr>
          <a:xfrm rot="2700000">
            <a:off x="8919211" y="4090461"/>
            <a:ext cx="439420" cy="585891"/>
          </a:xfrm>
          <a:prstGeom prst="plus">
            <a:avLst>
              <a:gd name="adj" fmla="val 39456"/>
            </a:avLst>
          </a:prstGeom>
          <a:solidFill>
            <a:srgbClr val="6A8094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158728" y="254840"/>
            <a:ext cx="737743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6700" marR="0" lvl="0" indent="-2667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How you can use</a:t>
            </a:r>
          </a:p>
        </p:txBody>
      </p:sp>
      <p:sp>
        <p:nvSpPr>
          <p:cNvPr id="44" name="직사각형 43">
            <a:hlinkClick r:id="rId2"/>
          </p:cNvPr>
          <p:cNvSpPr/>
          <p:nvPr userDrawn="1"/>
        </p:nvSpPr>
        <p:spPr>
          <a:xfrm>
            <a:off x="165785" y="1248404"/>
            <a:ext cx="311140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  <a:hlinkClick r:id="rId3"/>
              </a:rPr>
              <a:t>https://powerpoint-free.blogspot.com/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5" name="직사각형 44"/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6247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16FC3B-BDDC-4037-8B35-C1E6BCBD7A2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13.05.2020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0609-01C8-447A-AC65-FA30DE4DC420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2807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16FC3B-BDDC-4037-8B35-C1E6BCBD7A2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13.05.2020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0609-01C8-447A-AC65-FA30DE4DC420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944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667A-D880-49F7-A20D-42FC88F42808}" type="datetimeFigureOut">
              <a:rPr lang="tr-TR" smtClean="0"/>
              <a:t>13.05.2020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0354-C103-4168-BF10-40516CFD347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88102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16FC3B-BDDC-4037-8B35-C1E6BCBD7A2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13.05.2020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0609-01C8-447A-AC65-FA30DE4DC420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122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16FC3B-BDDC-4037-8B35-C1E6BCBD7A2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13.05.2020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0609-01C8-447A-AC65-FA30DE4DC420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2332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16FC3B-BDDC-4037-8B35-C1E6BCBD7A2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13.05.2020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0609-01C8-447A-AC65-FA30DE4DC420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7756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16FC3B-BDDC-4037-8B35-C1E6BCBD7A2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13.05.2020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0609-01C8-447A-AC65-FA30DE4DC420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5630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16FC3B-BDDC-4037-8B35-C1E6BCBD7A2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13.05.2020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0609-01C8-447A-AC65-FA30DE4DC420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7350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16FC3B-BDDC-4037-8B35-C1E6BCBD7A2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13.05.2020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0609-01C8-447A-AC65-FA30DE4DC420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2597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16FC3B-BDDC-4037-8B35-C1E6BCBD7A2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13.05.2020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0609-01C8-447A-AC65-FA30DE4DC420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8421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16FC3B-BDDC-4037-8B35-C1E6BCBD7A2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13.05.2020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0609-01C8-447A-AC65-FA30DE4DC420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6795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16FC3B-BDDC-4037-8B35-C1E6BCBD7A2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13.05.2020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0609-01C8-447A-AC65-FA30DE4DC420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9109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612" y="3043730"/>
            <a:ext cx="5472863" cy="2137870"/>
          </a:xfrm>
        </p:spPr>
        <p:txBody>
          <a:bodyPr lIns="0" tIns="0" rIns="0" bIns="0" anchor="b" anchorCtr="0">
            <a:noAutofit/>
          </a:bodyPr>
          <a:lstStyle>
            <a:lvl1pPr algn="l">
              <a:defRPr lang="en-US" sz="4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8D6DB-6798-42D2-B9AD-FC6F1C72FC3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DE275-BE14-4364-AEA2-5F5667C0FD49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14297" y="5357596"/>
            <a:ext cx="5481703" cy="738404"/>
          </a:xfrm>
        </p:spPr>
        <p:txBody>
          <a:bodyPr lIns="0" rIns="0">
            <a:normAutofit/>
          </a:bodyPr>
          <a:lstStyle>
            <a:lvl1pPr marL="0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2625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667A-D880-49F7-A20D-42FC88F42808}" type="datetimeFigureOut">
              <a:rPr lang="tr-TR" smtClean="0"/>
              <a:t>13.05.2020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0354-C103-4168-BF10-40516CFD347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58667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404F2-BE9A-4460-8815-8F645183555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69268-9C8B-4EBF-A9EE-DC5DC2D48DC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165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404F2-BE9A-4460-8815-8F645183555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69268-9C8B-4EBF-A9EE-DC5DC2D48DC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2250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404F2-BE9A-4460-8815-8F645183555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69268-9C8B-4EBF-A9EE-DC5DC2D48DC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6651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404F2-BE9A-4460-8815-8F645183555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69268-9C8B-4EBF-A9EE-DC5DC2D48DC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7982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model2">
    <p:bg>
      <p:bgPr>
        <a:gradFill flip="none" rotWithShape="1">
          <a:gsLst>
            <a:gs pos="55000">
              <a:srgbClr val="1181AE"/>
            </a:gs>
            <a:gs pos="0">
              <a:srgbClr val="1181AE"/>
            </a:gs>
            <a:gs pos="100000">
              <a:srgbClr val="0954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18672" y="2870634"/>
            <a:ext cx="5932223" cy="711081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 smtClean="0"/>
              <a:t>SlideModel.com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404F2-BE9A-4460-8815-8F645183555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69268-9C8B-4EBF-A9EE-DC5DC2D48DC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3162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D50D8C-3E41-44C9-BA18-A20060AA20FB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13.05.2020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363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9392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5675346" y="6492876"/>
            <a:ext cx="841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ko-KR" altLang="en-US" sz="1200" smtClean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맑은 고딕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ahnschrift SemiCondensed" panose="020B0502040204020203" pitchFamily="34" charset="0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4281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2651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f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FF5F7BD-D86D-49C1-9E78-8F7E377B24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5515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32AB3B8-407E-46A7-8B41-578ABBFA68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8822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A56F8DE-5904-4FBC-B1A8-19921E0DB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0944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7EAFDBA-46DE-4090-85AE-3DEB413CAB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365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D63AAA3-72FB-4B81-926A-6746C49352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56373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692FD7-1EA6-40C7-9404-B5BB709A8E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5515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48D18D7-91F1-4E63-95B1-19F3D1F795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8822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F957841-0FB3-4B59-80C5-3DEA67D22D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10944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F2538425-D921-44FD-B8C9-0A675E048F0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3365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9D01D4D1-345A-4465-841C-5DF5E22654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6373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00697502-2074-4BDD-8998-42D56FD3787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5515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768840C-7B9F-4A0C-8BD4-61D7BB211F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78822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4ECCEFB-B38D-4ADB-8B32-DE47D918ECE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10944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33E7502-9CC1-404E-93E0-84CF5C7F3AD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23365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8C95C1AF-94B3-408B-8786-270C44CF9F8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456373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6285CFD3-9C6A-472D-9EE9-4A73C45B72D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65515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39D75EF-86D3-4E4D-97CE-7C99F586F81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8822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90E19E06-3959-4860-BD51-54367B281BB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10944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1D57807E-8249-4914-9278-607DA42ECEB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3365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CC97E5B4-BD89-44C2-9629-22BE86D85B3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56373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65526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667A-D880-49F7-A20D-42FC88F42808}" type="datetimeFigureOut">
              <a:rPr lang="tr-TR" smtClean="0"/>
              <a:t>13.05.2020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0354-C103-4168-BF10-40516CFD347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8214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4005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- Half 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CBCFD3"/>
              </a:gs>
              <a:gs pos="0">
                <a:srgbClr val="E1E4E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435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88835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53000">
                <a:schemeClr val="accent5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3905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3352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&amp;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C365D61-25B7-4D09-B83D-76A28CDEDBF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810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1">
            <a:extLst>
              <a:ext uri="{FF2B5EF4-FFF2-40B4-BE49-F238E27FC236}">
                <a16:creationId xmlns:a16="http://schemas.microsoft.com/office/drawing/2014/main" id="{3C46467A-A779-40FF-BA29-A1414C15C3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F5461"/>
              </a:gs>
              <a:gs pos="46000">
                <a:srgbClr val="636875"/>
              </a:gs>
              <a:gs pos="100000">
                <a:srgbClr val="454C59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8616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D6CF763-E0B7-4C0C-9678-0D8B227B0E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6EC9FFA-8FDA-455B-9E79-756E631FBA3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8827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e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 userDrawn="1"/>
        </p:nvSpPr>
        <p:spPr>
          <a:xfrm>
            <a:off x="0" y="4362450"/>
            <a:ext cx="6085840" cy="2495550"/>
          </a:xfrm>
          <a:prstGeom prst="rect">
            <a:avLst/>
          </a:prstGeom>
          <a:solidFill>
            <a:srgbClr val="6A809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Personal &amp; Non-Commercial works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7" name="직사각형 36"/>
          <p:cNvSpPr/>
          <p:nvPr userDrawn="1"/>
        </p:nvSpPr>
        <p:spPr>
          <a:xfrm>
            <a:off x="6085840" y="4362450"/>
            <a:ext cx="6106160" cy="2495550"/>
          </a:xfrm>
          <a:prstGeom prst="rect">
            <a:avLst/>
          </a:prstGeom>
          <a:solidFill>
            <a:srgbClr val="6A8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Redistribution &amp; Resale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For Commercial works, You must be </a:t>
            </a:r>
            <a:b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</a:b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allowed. E-mail to jaywon1116@gmail.com 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grpSp>
        <p:nvGrpSpPr>
          <p:cNvPr id="38" name="그룹 37"/>
          <p:cNvGrpSpPr/>
          <p:nvPr userDrawn="1"/>
        </p:nvGrpSpPr>
        <p:grpSpPr>
          <a:xfrm>
            <a:off x="2479040" y="3960495"/>
            <a:ext cx="1127760" cy="845820"/>
            <a:chOff x="1584960" y="2659380"/>
            <a:chExt cx="891540" cy="891540"/>
          </a:xfrm>
        </p:grpSpPr>
        <p:sp>
          <p:nvSpPr>
            <p:cNvPr id="39" name="타원 38"/>
            <p:cNvSpPr/>
            <p:nvPr/>
          </p:nvSpPr>
          <p:spPr>
            <a:xfrm>
              <a:off x="1584960" y="2659380"/>
              <a:ext cx="891540" cy="891540"/>
            </a:xfrm>
            <a:prstGeom prst="ellipse">
              <a:avLst/>
            </a:prstGeom>
            <a:solidFill>
              <a:srgbClr val="6A8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  <p:sp>
          <p:nvSpPr>
            <p:cNvPr id="40" name="타원 39"/>
            <p:cNvSpPr/>
            <p:nvPr/>
          </p:nvSpPr>
          <p:spPr>
            <a:xfrm>
              <a:off x="1845528" y="2919948"/>
              <a:ext cx="370404" cy="370404"/>
            </a:xfrm>
            <a:prstGeom prst="ellipse">
              <a:avLst/>
            </a:prstGeom>
            <a:noFill/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</p:grpSp>
      <p:sp>
        <p:nvSpPr>
          <p:cNvPr id="41" name="타원 40"/>
          <p:cNvSpPr/>
          <p:nvPr userDrawn="1"/>
        </p:nvSpPr>
        <p:spPr>
          <a:xfrm>
            <a:off x="8575040" y="3960495"/>
            <a:ext cx="1127760" cy="845820"/>
          </a:xfrm>
          <a:prstGeom prst="ellipse">
            <a:avLst/>
          </a:prstGeom>
          <a:solidFill>
            <a:srgbClr val="D1D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2" name="십자형 41"/>
          <p:cNvSpPr/>
          <p:nvPr userDrawn="1"/>
        </p:nvSpPr>
        <p:spPr>
          <a:xfrm rot="2700000">
            <a:off x="8919211" y="4090461"/>
            <a:ext cx="439420" cy="585891"/>
          </a:xfrm>
          <a:prstGeom prst="plus">
            <a:avLst>
              <a:gd name="adj" fmla="val 39456"/>
            </a:avLst>
          </a:prstGeom>
          <a:solidFill>
            <a:srgbClr val="6A8094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158728" y="254840"/>
            <a:ext cx="737743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6700" marR="0" lvl="0" indent="-2667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How you can use</a:t>
            </a:r>
          </a:p>
        </p:txBody>
      </p:sp>
      <p:sp>
        <p:nvSpPr>
          <p:cNvPr id="44" name="직사각형 43">
            <a:hlinkClick r:id="rId2"/>
          </p:cNvPr>
          <p:cNvSpPr/>
          <p:nvPr userDrawn="1"/>
        </p:nvSpPr>
        <p:spPr>
          <a:xfrm>
            <a:off x="165785" y="1248404"/>
            <a:ext cx="311140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  <a:hlinkClick r:id="rId3"/>
              </a:rPr>
              <a:t>https://powerpoint-free.blogspot.com/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5" name="직사각형 44"/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7041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D559D-D578-44BD-8793-CA58B4202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BDBD6-9D0B-49A3-8610-0CF39A406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A3554-5409-4DA0-A7C0-DD78BC34C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D2FA26-916F-4040-99EE-AC87D0F6ACEA}" type="datetime1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13-05-2020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07A40-239A-4D12-9ED1-6738F55AB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ABAD81-D793-4BAA-B0F0-1DA1837B65B1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10AF7345-0CEE-463E-B48B-DED828087A65}"/>
              </a:ext>
            </a:extLst>
          </p:cNvPr>
          <p:cNvSpPr txBox="1">
            <a:spLocks/>
          </p:cNvSpPr>
          <p:nvPr userDrawn="1"/>
        </p:nvSpPr>
        <p:spPr>
          <a:xfrm>
            <a:off x="4191000" y="6508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b="1" kern="1200">
                <a:solidFill>
                  <a:schemeClr val="tx1">
                    <a:tint val="75000"/>
                  </a:schemeClr>
                </a:solidFill>
                <a:latin typeface="Economica" panose="0200050604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conomica" panose="02000506040000020004" pitchFamily="2" charset="0"/>
                <a:ea typeface="맑은 고딕"/>
                <a:cs typeface="+mn-cs"/>
              </a:rPr>
              <a:t>www.youtube.com/c/powerupwithpowerpoint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conomica" panose="02000506040000020004" pitchFamily="2" charset="0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088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D50D8C-3E41-44C9-BA18-A20060AA20FB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13.05.2020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dindersimateryal.com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956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667A-D880-49F7-A20D-42FC88F42808}" type="datetimeFigureOut">
              <a:rPr lang="tr-TR" smtClean="0"/>
              <a:t>13.05.2020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0354-C103-4168-BF10-40516CFD347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317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667A-D880-49F7-A20D-42FC88F42808}" type="datetimeFigureOut">
              <a:rPr lang="tr-TR" smtClean="0"/>
              <a:t>13.05.2020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0354-C103-4168-BF10-40516CFD347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5219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7667A-D880-49F7-A20D-42FC88F42808}" type="datetimeFigureOut">
              <a:rPr lang="tr-TR" smtClean="0"/>
              <a:t>13.05.2020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A0354-C103-4168-BF10-40516CFD347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2914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4605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100000">
              <a:schemeClr val="tx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13.05.2020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056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13.05.2020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73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" y="-206512"/>
            <a:ext cx="57785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JAY DESIGN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53F7A83-B5B7-4266-8D27-EF99E7F4AEB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727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16FC3B-BDDC-4037-8B35-C1E6BCBD7A2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13.05.2020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0609-01C8-447A-AC65-FA30DE4DC420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855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1" cy="711081"/>
          </a:xfrm>
          <a:prstGeom prst="rect">
            <a:avLst/>
          </a:prstGeom>
        </p:spPr>
        <p:txBody>
          <a:bodyPr vert="horz" lIns="0" tIns="60949" rIns="0" bIns="60949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38426"/>
            <a:ext cx="10972801" cy="4987739"/>
          </a:xfrm>
          <a:prstGeom prst="rect">
            <a:avLst/>
          </a:prstGeom>
        </p:spPr>
        <p:txBody>
          <a:bodyPr vert="horz" lIns="0" tIns="60949" rIns="0" bIns="6094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404F2-BE9A-4460-8815-8F645183555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69268-9C8B-4EBF-A9EE-DC5DC2D48DC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87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</p:sldLayoutIdLst>
  <p:timing>
    <p:tnLst>
      <p:par>
        <p:cTn id="1" dur="indefinite" restart="never" nodeType="tmRoot"/>
      </p:par>
    </p:tnLst>
  </p:timing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1218987" rtl="0" eaLnBrk="1" latinLnBrk="0" hangingPunct="1">
        <a:spcBef>
          <a:spcPct val="20000"/>
        </a:spcBef>
        <a:buFontTx/>
        <a:buNone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09494" indent="0" algn="l" defTabSz="1218987" rtl="0" eaLnBrk="1" latinLnBrk="0" hangingPunct="1">
        <a:spcBef>
          <a:spcPct val="20000"/>
        </a:spcBef>
        <a:buFontTx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18986" indent="0" algn="l" defTabSz="1218987" rtl="0" eaLnBrk="1" latinLnBrk="0" hangingPunct="1">
        <a:spcBef>
          <a:spcPct val="20000"/>
        </a:spcBef>
        <a:buFontTx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828480" indent="0" algn="l" defTabSz="1218987" rtl="0" eaLnBrk="1" latinLnBrk="0" hangingPunct="1">
        <a:spcBef>
          <a:spcPct val="20000"/>
        </a:spcBef>
        <a:buFontTx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437973" indent="0" algn="l" defTabSz="1218987" rtl="0" eaLnBrk="1" latinLnBrk="0" hangingPunct="1">
        <a:spcBef>
          <a:spcPct val="20000"/>
        </a:spcBef>
        <a:buFontTx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" y="-206512"/>
            <a:ext cx="57785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JAY DESIGN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41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2216/248/100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0.xml"/><Relationship Id="rId5" Type="http://schemas.openxmlformats.org/officeDocument/2006/relationships/hyperlink" Target="https://www.dindersimateryal.com/?pnum=110&amp;pt=2.+%C3%9CN%C4%B0TE" TargetMode="Externa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656/402/7080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Relationship Id="rId5" Type="http://schemas.openxmlformats.org/officeDocument/2006/relationships/hyperlink" Target="https://www.dindersimateryal.com/?pnum=110&amp;pt=2.+%C3%9CN%C4%B0TE" TargetMode="Externa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>
            <a:extLst>
              <a:ext uri="{FF2B5EF4-FFF2-40B4-BE49-F238E27FC236}">
                <a16:creationId xmlns:a16="http://schemas.microsoft.com/office/drawing/2014/main" id="{FDEE3B03-8A9D-4A65-BAEA-56D4661CB212}"/>
              </a:ext>
            </a:extLst>
          </p:cNvPr>
          <p:cNvCxnSpPr>
            <a:stCxn id="5" idx="4"/>
            <a:endCxn id="8" idx="0"/>
          </p:cNvCxnSpPr>
          <p:nvPr/>
        </p:nvCxnSpPr>
        <p:spPr>
          <a:xfrm>
            <a:off x="5037032" y="2092688"/>
            <a:ext cx="0" cy="3312085"/>
          </a:xfrm>
          <a:prstGeom prst="line">
            <a:avLst/>
          </a:prstGeom>
          <a:noFill/>
          <a:ln w="6350" cap="flat" cmpd="sng" algn="ctr">
            <a:solidFill>
              <a:srgbClr val="D3D3D3">
                <a:lumMod val="90000"/>
              </a:srgbClr>
            </a:solidFill>
            <a:prstDash val="solid"/>
            <a:miter lim="800000"/>
          </a:ln>
          <a:effectLst/>
        </p:spPr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96ACFC85-5007-4038-8688-4868B38587D1}"/>
              </a:ext>
            </a:extLst>
          </p:cNvPr>
          <p:cNvSpPr/>
          <p:nvPr/>
        </p:nvSpPr>
        <p:spPr>
          <a:xfrm>
            <a:off x="4918529" y="1855683"/>
            <a:ext cx="237005" cy="237005"/>
          </a:xfrm>
          <a:prstGeom prst="ellipse">
            <a:avLst/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1F05F36-1AB5-488A-B787-21ED2444A187}"/>
              </a:ext>
            </a:extLst>
          </p:cNvPr>
          <p:cNvSpPr/>
          <p:nvPr/>
        </p:nvSpPr>
        <p:spPr>
          <a:xfrm>
            <a:off x="4918529" y="3038713"/>
            <a:ext cx="237005" cy="237005"/>
          </a:xfrm>
          <a:prstGeom prst="ellipse">
            <a:avLst/>
          </a:prstGeom>
          <a:solidFill>
            <a:srgbClr val="A2B96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5796F69-D836-4C00-B241-DA158845053F}"/>
              </a:ext>
            </a:extLst>
          </p:cNvPr>
          <p:cNvSpPr/>
          <p:nvPr/>
        </p:nvSpPr>
        <p:spPr>
          <a:xfrm>
            <a:off x="4918529" y="4221743"/>
            <a:ext cx="237005" cy="237005"/>
          </a:xfrm>
          <a:prstGeom prst="ellipse">
            <a:avLst/>
          </a:prstGeom>
          <a:solidFill>
            <a:srgbClr val="C130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E6A796-476C-4211-9FF9-261D99D10C2B}"/>
              </a:ext>
            </a:extLst>
          </p:cNvPr>
          <p:cNvSpPr/>
          <p:nvPr/>
        </p:nvSpPr>
        <p:spPr>
          <a:xfrm>
            <a:off x="4918529" y="5404773"/>
            <a:ext cx="237005" cy="237005"/>
          </a:xfrm>
          <a:prstGeom prst="ellipse">
            <a:avLst/>
          </a:prstGeom>
          <a:solidFill>
            <a:srgbClr val="06395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9">
            <a:extLst>
              <a:ext uri="{FF2B5EF4-FFF2-40B4-BE49-F238E27FC236}">
                <a16:creationId xmlns:a16="http://schemas.microsoft.com/office/drawing/2014/main" id="{5BE5CB28-8BC5-43A9-82C9-92B6A5D11FAB}"/>
              </a:ext>
            </a:extLst>
          </p:cNvPr>
          <p:cNvCxnSpPr>
            <a:cxnSpLocks/>
          </p:cNvCxnSpPr>
          <p:nvPr/>
        </p:nvCxnSpPr>
        <p:spPr>
          <a:xfrm>
            <a:off x="4580673" y="3748730"/>
            <a:ext cx="456358" cy="0"/>
          </a:xfrm>
          <a:prstGeom prst="line">
            <a:avLst/>
          </a:prstGeom>
          <a:noFill/>
          <a:ln w="6350" cap="flat" cmpd="sng" algn="ctr">
            <a:solidFill>
              <a:srgbClr val="D3D3D3">
                <a:lumMod val="90000"/>
              </a:srgbClr>
            </a:solidFill>
            <a:prstDash val="solid"/>
            <a:miter lim="800000"/>
          </a:ln>
          <a:effectLst/>
        </p:spPr>
      </p:cxnSp>
      <p:sp>
        <p:nvSpPr>
          <p:cNvPr id="11" name="Rectangle: Rounded Corners 32">
            <a:extLst>
              <a:ext uri="{FF2B5EF4-FFF2-40B4-BE49-F238E27FC236}">
                <a16:creationId xmlns:a16="http://schemas.microsoft.com/office/drawing/2014/main" id="{D6391E66-8D4E-443D-AC84-AB2DDD9413F4}"/>
              </a:ext>
            </a:extLst>
          </p:cNvPr>
          <p:cNvSpPr/>
          <p:nvPr/>
        </p:nvSpPr>
        <p:spPr>
          <a:xfrm>
            <a:off x="5365308" y="1542402"/>
            <a:ext cx="6401576" cy="806824"/>
          </a:xfrm>
          <a:prstGeom prst="roundRect">
            <a:avLst>
              <a:gd name="adj" fmla="val 50000"/>
            </a:avLst>
          </a:prstGeom>
          <a:noFill/>
          <a:ln w="57150" cap="flat" cmpd="sng" algn="ctr">
            <a:solidFill>
              <a:srgbClr val="F7931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33">
            <a:extLst>
              <a:ext uri="{FF2B5EF4-FFF2-40B4-BE49-F238E27FC236}">
                <a16:creationId xmlns:a16="http://schemas.microsoft.com/office/drawing/2014/main" id="{91328DEE-64E0-4057-9564-2A7A73682C07}"/>
              </a:ext>
            </a:extLst>
          </p:cNvPr>
          <p:cNvSpPr/>
          <p:nvPr/>
        </p:nvSpPr>
        <p:spPr>
          <a:xfrm>
            <a:off x="5785151" y="1643803"/>
            <a:ext cx="5633206" cy="558535"/>
          </a:xfrm>
          <a:prstGeom prst="roundRect">
            <a:avLst>
              <a:gd name="adj" fmla="val 50000"/>
            </a:avLst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2400" kern="0">
                <a:solidFill>
                  <a:prstClr val="white"/>
                </a:solidFill>
              </a:rPr>
              <a:t>İSLAM DİNİ VE TEMİZLİK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BF2375C-B24E-42E1-A2CB-39E4656FC0AB}"/>
              </a:ext>
            </a:extLst>
          </p:cNvPr>
          <p:cNvSpPr/>
          <p:nvPr/>
        </p:nvSpPr>
        <p:spPr>
          <a:xfrm>
            <a:off x="5254709" y="1454664"/>
            <a:ext cx="936812" cy="936812"/>
          </a:xfrm>
          <a:prstGeom prst="ellipse">
            <a:avLst/>
          </a:prstGeom>
          <a:solidFill>
            <a:srgbClr val="F1EF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099A731-B5C7-4F93-A3D6-6483DB997CEB}"/>
              </a:ext>
            </a:extLst>
          </p:cNvPr>
          <p:cNvSpPr/>
          <p:nvPr/>
        </p:nvSpPr>
        <p:spPr>
          <a:xfrm>
            <a:off x="5361583" y="1516197"/>
            <a:ext cx="806824" cy="806824"/>
          </a:xfrm>
          <a:prstGeom prst="ellipse">
            <a:avLst/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6" name="Rectangle: Rounded Corners 39">
            <a:extLst>
              <a:ext uri="{FF2B5EF4-FFF2-40B4-BE49-F238E27FC236}">
                <a16:creationId xmlns:a16="http://schemas.microsoft.com/office/drawing/2014/main" id="{EF7DAA5C-5564-4158-B938-3E3452D86A0E}"/>
              </a:ext>
            </a:extLst>
          </p:cNvPr>
          <p:cNvSpPr/>
          <p:nvPr/>
        </p:nvSpPr>
        <p:spPr>
          <a:xfrm>
            <a:off x="5365308" y="2725432"/>
            <a:ext cx="6401576" cy="806824"/>
          </a:xfrm>
          <a:prstGeom prst="roundRect">
            <a:avLst>
              <a:gd name="adj" fmla="val 50000"/>
            </a:avLst>
          </a:prstGeom>
          <a:noFill/>
          <a:ln w="57150" cap="flat" cmpd="sng" algn="ctr">
            <a:solidFill>
              <a:srgbClr val="A2B96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40">
            <a:extLst>
              <a:ext uri="{FF2B5EF4-FFF2-40B4-BE49-F238E27FC236}">
                <a16:creationId xmlns:a16="http://schemas.microsoft.com/office/drawing/2014/main" id="{6C997F90-A564-40CB-B6BC-8A968C77CA0C}"/>
              </a:ext>
            </a:extLst>
          </p:cNvPr>
          <p:cNvSpPr/>
          <p:nvPr/>
        </p:nvSpPr>
        <p:spPr>
          <a:xfrm>
            <a:off x="5772731" y="2856009"/>
            <a:ext cx="5633206" cy="558535"/>
          </a:xfrm>
          <a:prstGeom prst="roundRect">
            <a:avLst>
              <a:gd name="adj" fmla="val 50000"/>
            </a:avLst>
          </a:prstGeom>
          <a:solidFill>
            <a:srgbClr val="A2B96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tr-TR" sz="2200" kern="0" dirty="0" smtClean="0">
                <a:solidFill>
                  <a:prstClr val="white"/>
                </a:solidFill>
              </a:rPr>
              <a:t>      </a:t>
            </a:r>
            <a:r>
              <a:rPr lang="en-US" sz="2200" kern="0" dirty="0" smtClean="0">
                <a:solidFill>
                  <a:prstClr val="white"/>
                </a:solidFill>
              </a:rPr>
              <a:t>BEDENİMİ </a:t>
            </a:r>
            <a:r>
              <a:rPr lang="en-US" sz="2200" kern="0" dirty="0">
                <a:solidFill>
                  <a:prstClr val="white"/>
                </a:solidFill>
              </a:rPr>
              <a:t>VE GİYSİLERİMİ TEMİZ </a:t>
            </a:r>
            <a:r>
              <a:rPr lang="en-US" sz="2200" kern="0" dirty="0" smtClean="0">
                <a:solidFill>
                  <a:prstClr val="white"/>
                </a:solidFill>
              </a:rPr>
              <a:t>TUTARIM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ECCCC11-F355-49CA-9FEC-D7D765F56BE2}"/>
              </a:ext>
            </a:extLst>
          </p:cNvPr>
          <p:cNvSpPr/>
          <p:nvPr/>
        </p:nvSpPr>
        <p:spPr>
          <a:xfrm>
            <a:off x="5276211" y="2660438"/>
            <a:ext cx="936812" cy="936812"/>
          </a:xfrm>
          <a:prstGeom prst="ellipse">
            <a:avLst/>
          </a:prstGeom>
          <a:solidFill>
            <a:srgbClr val="F1EF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ADA7973-EB39-4757-A689-EB64D685ACED}"/>
              </a:ext>
            </a:extLst>
          </p:cNvPr>
          <p:cNvSpPr/>
          <p:nvPr/>
        </p:nvSpPr>
        <p:spPr>
          <a:xfrm>
            <a:off x="5381739" y="2720463"/>
            <a:ext cx="806824" cy="806824"/>
          </a:xfrm>
          <a:prstGeom prst="ellipse">
            <a:avLst/>
          </a:prstGeom>
          <a:solidFill>
            <a:srgbClr val="A2B96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21" name="Rectangle: Rounded Corners 74">
            <a:extLst>
              <a:ext uri="{FF2B5EF4-FFF2-40B4-BE49-F238E27FC236}">
                <a16:creationId xmlns:a16="http://schemas.microsoft.com/office/drawing/2014/main" id="{8D4F3653-381C-442F-A7FA-3C7A6CC00AF1}"/>
              </a:ext>
            </a:extLst>
          </p:cNvPr>
          <p:cNvSpPr/>
          <p:nvPr/>
        </p:nvSpPr>
        <p:spPr>
          <a:xfrm>
            <a:off x="5365308" y="3908462"/>
            <a:ext cx="6401576" cy="806824"/>
          </a:xfrm>
          <a:prstGeom prst="roundRect">
            <a:avLst>
              <a:gd name="adj" fmla="val 50000"/>
            </a:avLst>
          </a:prstGeom>
          <a:noFill/>
          <a:ln w="57150" cap="flat" cmpd="sng" algn="ctr">
            <a:solidFill>
              <a:srgbClr val="C1301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75">
            <a:extLst>
              <a:ext uri="{FF2B5EF4-FFF2-40B4-BE49-F238E27FC236}">
                <a16:creationId xmlns:a16="http://schemas.microsoft.com/office/drawing/2014/main" id="{BD50A0A0-2FA1-49D0-8886-3E757F666345}"/>
              </a:ext>
            </a:extLst>
          </p:cNvPr>
          <p:cNvSpPr/>
          <p:nvPr/>
        </p:nvSpPr>
        <p:spPr>
          <a:xfrm>
            <a:off x="5772731" y="4039039"/>
            <a:ext cx="5633206" cy="558535"/>
          </a:xfrm>
          <a:prstGeom prst="roundRect">
            <a:avLst>
              <a:gd name="adj" fmla="val 50000"/>
            </a:avLst>
          </a:prstGeom>
          <a:solidFill>
            <a:srgbClr val="C130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tr-TR" sz="2400" kern="0" dirty="0" smtClean="0">
                <a:solidFill>
                  <a:prstClr val="white"/>
                </a:solidFill>
              </a:rPr>
              <a:t>  </a:t>
            </a:r>
            <a:r>
              <a:rPr lang="en-US" sz="2400" kern="0" dirty="0" smtClean="0">
                <a:solidFill>
                  <a:prstClr val="white"/>
                </a:solidFill>
              </a:rPr>
              <a:t>EVİMİ </a:t>
            </a:r>
            <a:r>
              <a:rPr lang="en-US" sz="2400" kern="0" dirty="0">
                <a:solidFill>
                  <a:prstClr val="white"/>
                </a:solidFill>
              </a:rPr>
              <a:t>VE OKULUMU TEMİZ TUTARIM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502FCE7-DDB5-40C5-8BAE-25BF0A90D05A}"/>
              </a:ext>
            </a:extLst>
          </p:cNvPr>
          <p:cNvSpPr/>
          <p:nvPr/>
        </p:nvSpPr>
        <p:spPr>
          <a:xfrm>
            <a:off x="5316745" y="3835713"/>
            <a:ext cx="936812" cy="936812"/>
          </a:xfrm>
          <a:prstGeom prst="ellipse">
            <a:avLst/>
          </a:prstGeom>
          <a:solidFill>
            <a:srgbClr val="F1EF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92B0DEC-FAAA-4D26-8F4B-2CD9CD11400F}"/>
              </a:ext>
            </a:extLst>
          </p:cNvPr>
          <p:cNvSpPr/>
          <p:nvPr/>
        </p:nvSpPr>
        <p:spPr>
          <a:xfrm>
            <a:off x="5428953" y="3914894"/>
            <a:ext cx="806824" cy="806824"/>
          </a:xfrm>
          <a:prstGeom prst="ellipse">
            <a:avLst/>
          </a:prstGeom>
          <a:solidFill>
            <a:srgbClr val="C130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26" name="Rectangle: Rounded Corners 79">
            <a:extLst>
              <a:ext uri="{FF2B5EF4-FFF2-40B4-BE49-F238E27FC236}">
                <a16:creationId xmlns:a16="http://schemas.microsoft.com/office/drawing/2014/main" id="{B74692EB-ACEE-4830-A415-6B5A53B43E4A}"/>
              </a:ext>
            </a:extLst>
          </p:cNvPr>
          <p:cNvSpPr/>
          <p:nvPr/>
        </p:nvSpPr>
        <p:spPr>
          <a:xfrm>
            <a:off x="5365308" y="5091492"/>
            <a:ext cx="6401576" cy="806824"/>
          </a:xfrm>
          <a:prstGeom prst="roundRect">
            <a:avLst>
              <a:gd name="adj" fmla="val 50000"/>
            </a:avLst>
          </a:prstGeom>
          <a:noFill/>
          <a:ln w="57150" cap="flat" cmpd="sng" algn="ctr">
            <a:solidFill>
              <a:srgbClr val="06395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: Rounded Corners 80">
            <a:extLst>
              <a:ext uri="{FF2B5EF4-FFF2-40B4-BE49-F238E27FC236}">
                <a16:creationId xmlns:a16="http://schemas.microsoft.com/office/drawing/2014/main" id="{4AE7060D-8CF6-475E-9EC7-EFAF95D4B7A6}"/>
              </a:ext>
            </a:extLst>
          </p:cNvPr>
          <p:cNvSpPr/>
          <p:nvPr/>
        </p:nvSpPr>
        <p:spPr>
          <a:xfrm>
            <a:off x="5772731" y="5222069"/>
            <a:ext cx="5633206" cy="558535"/>
          </a:xfrm>
          <a:prstGeom prst="roundRect">
            <a:avLst>
              <a:gd name="adj" fmla="val 50000"/>
            </a:avLst>
          </a:prstGeom>
          <a:solidFill>
            <a:srgbClr val="06395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2400" kern="0">
                <a:solidFill>
                  <a:prstClr val="white"/>
                </a:solidFill>
              </a:rPr>
              <a:t>ÇEVREMİ TEMİZ TUTARIM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1F29ED1-C215-4A40-BB22-FF444A14D805}"/>
              </a:ext>
            </a:extLst>
          </p:cNvPr>
          <p:cNvSpPr/>
          <p:nvPr/>
        </p:nvSpPr>
        <p:spPr>
          <a:xfrm>
            <a:off x="5337740" y="5021435"/>
            <a:ext cx="936812" cy="936812"/>
          </a:xfrm>
          <a:prstGeom prst="ellipse">
            <a:avLst/>
          </a:prstGeom>
          <a:solidFill>
            <a:srgbClr val="F1EF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84E7E42-05F7-40B0-AB4B-08534857300F}"/>
              </a:ext>
            </a:extLst>
          </p:cNvPr>
          <p:cNvSpPr/>
          <p:nvPr/>
        </p:nvSpPr>
        <p:spPr>
          <a:xfrm>
            <a:off x="5428953" y="5071754"/>
            <a:ext cx="806824" cy="806824"/>
          </a:xfrm>
          <a:prstGeom prst="ellipse">
            <a:avLst/>
          </a:prstGeom>
          <a:solidFill>
            <a:srgbClr val="06395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30" name="Yuvarlatılmış Dikdörtgen 29">
            <a:extLst>
              <a:ext uri="{FF2B5EF4-FFF2-40B4-BE49-F238E27FC236}">
                <a16:creationId xmlns:a16="http://schemas.microsoft.com/office/drawing/2014/main" id="{BC1B0D95-C1E1-4B2A-BCEF-062193828F12}"/>
              </a:ext>
            </a:extLst>
          </p:cNvPr>
          <p:cNvSpPr/>
          <p:nvPr/>
        </p:nvSpPr>
        <p:spPr>
          <a:xfrm>
            <a:off x="184282" y="3275718"/>
            <a:ext cx="4396392" cy="946025"/>
          </a:xfrm>
          <a:prstGeom prst="roundRect">
            <a:avLst/>
          </a:prstGeom>
          <a:gradFill flip="none" rotWithShape="1">
            <a:gsLst>
              <a:gs pos="0">
                <a:srgbClr val="3A5C84">
                  <a:lumMod val="67000"/>
                </a:srgbClr>
              </a:gs>
              <a:gs pos="48000">
                <a:srgbClr val="3A5C84">
                  <a:lumMod val="97000"/>
                  <a:lumOff val="3000"/>
                </a:srgbClr>
              </a:gs>
              <a:gs pos="100000">
                <a:srgbClr val="3A5C84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Ünite Konuları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Dikdörtgen 32"/>
          <p:cNvSpPr/>
          <p:nvPr/>
        </p:nvSpPr>
        <p:spPr>
          <a:xfrm>
            <a:off x="230199" y="1538820"/>
            <a:ext cx="4047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smtClean="0"/>
              <a:t>5. </a:t>
            </a:r>
            <a:r>
              <a:rPr lang="tr-TR" sz="2800" dirty="0" smtClean="0"/>
              <a:t>ÜNİTE: DİN VE TEMİZLİK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252342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7">
            <a:extLst>
              <a:ext uri="{FF2B5EF4-FFF2-40B4-BE49-F238E27FC236}">
                <a16:creationId xmlns:a16="http://schemas.microsoft.com/office/drawing/2014/main" id="{FDEE3B03-8A9D-4A65-BAEA-56D4661CB212}"/>
              </a:ext>
            </a:extLst>
          </p:cNvPr>
          <p:cNvCxnSpPr>
            <a:stCxn id="3" idx="4"/>
            <a:endCxn id="6" idx="0"/>
          </p:cNvCxnSpPr>
          <p:nvPr/>
        </p:nvCxnSpPr>
        <p:spPr>
          <a:xfrm>
            <a:off x="6731549" y="1964797"/>
            <a:ext cx="0" cy="3312085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96ACFC85-5007-4038-8688-4868B38587D1}"/>
              </a:ext>
            </a:extLst>
          </p:cNvPr>
          <p:cNvSpPr/>
          <p:nvPr/>
        </p:nvSpPr>
        <p:spPr>
          <a:xfrm>
            <a:off x="6613046" y="1727792"/>
            <a:ext cx="237005" cy="23700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1F05F36-1AB5-488A-B787-21ED2444A187}"/>
              </a:ext>
            </a:extLst>
          </p:cNvPr>
          <p:cNvSpPr/>
          <p:nvPr/>
        </p:nvSpPr>
        <p:spPr>
          <a:xfrm>
            <a:off x="6613046" y="2910822"/>
            <a:ext cx="237005" cy="23700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5796F69-D836-4C00-B241-DA158845053F}"/>
              </a:ext>
            </a:extLst>
          </p:cNvPr>
          <p:cNvSpPr/>
          <p:nvPr/>
        </p:nvSpPr>
        <p:spPr>
          <a:xfrm>
            <a:off x="6613046" y="4093852"/>
            <a:ext cx="237005" cy="2370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FE6A796-476C-4211-9FF9-261D99D10C2B}"/>
              </a:ext>
            </a:extLst>
          </p:cNvPr>
          <p:cNvSpPr/>
          <p:nvPr/>
        </p:nvSpPr>
        <p:spPr>
          <a:xfrm>
            <a:off x="6613046" y="5276882"/>
            <a:ext cx="237005" cy="23700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id="{5BE5CB28-8BC5-43A9-82C9-92B6A5D11FAB}"/>
              </a:ext>
            </a:extLst>
          </p:cNvPr>
          <p:cNvCxnSpPr>
            <a:cxnSpLocks/>
          </p:cNvCxnSpPr>
          <p:nvPr/>
        </p:nvCxnSpPr>
        <p:spPr>
          <a:xfrm>
            <a:off x="6275190" y="3620839"/>
            <a:ext cx="456358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91">
            <a:extLst>
              <a:ext uri="{FF2B5EF4-FFF2-40B4-BE49-F238E27FC236}">
                <a16:creationId xmlns:a16="http://schemas.microsoft.com/office/drawing/2014/main" id="{D62DBE7A-B394-407B-848F-F63F9A3BC158}"/>
              </a:ext>
            </a:extLst>
          </p:cNvPr>
          <p:cNvCxnSpPr/>
          <p:nvPr/>
        </p:nvCxnSpPr>
        <p:spPr>
          <a:xfrm flipV="1">
            <a:off x="4285306" y="1975566"/>
            <a:ext cx="0" cy="3312085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EB62CF98-04E9-46C3-AD01-C68EAED42249}"/>
              </a:ext>
            </a:extLst>
          </p:cNvPr>
          <p:cNvSpPr/>
          <p:nvPr/>
        </p:nvSpPr>
        <p:spPr>
          <a:xfrm rot="10800000">
            <a:off x="4166804" y="5287651"/>
            <a:ext cx="237005" cy="237005"/>
          </a:xfrm>
          <a:prstGeom prst="ellipse">
            <a:avLst/>
          </a:prstGeom>
          <a:solidFill>
            <a:srgbClr val="EB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093E01-8044-4996-AB34-9D300FCF49AE}"/>
              </a:ext>
            </a:extLst>
          </p:cNvPr>
          <p:cNvSpPr/>
          <p:nvPr/>
        </p:nvSpPr>
        <p:spPr>
          <a:xfrm rot="10800000">
            <a:off x="4166804" y="4104621"/>
            <a:ext cx="237005" cy="23700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62F6368-7357-452D-AAD7-6B0527F2DF9C}"/>
              </a:ext>
            </a:extLst>
          </p:cNvPr>
          <p:cNvSpPr/>
          <p:nvPr/>
        </p:nvSpPr>
        <p:spPr>
          <a:xfrm rot="10800000">
            <a:off x="4166804" y="2921591"/>
            <a:ext cx="237005" cy="23700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42F2CA0-E5C7-4AD4-A1BA-19F435B08A28}"/>
              </a:ext>
            </a:extLst>
          </p:cNvPr>
          <p:cNvSpPr/>
          <p:nvPr/>
        </p:nvSpPr>
        <p:spPr>
          <a:xfrm rot="10800000">
            <a:off x="4166804" y="1738561"/>
            <a:ext cx="237005" cy="23700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92">
            <a:extLst>
              <a:ext uri="{FF2B5EF4-FFF2-40B4-BE49-F238E27FC236}">
                <a16:creationId xmlns:a16="http://schemas.microsoft.com/office/drawing/2014/main" id="{9E186F2C-73F1-4FF1-AE76-4A4A4A5882C5}"/>
              </a:ext>
            </a:extLst>
          </p:cNvPr>
          <p:cNvCxnSpPr/>
          <p:nvPr/>
        </p:nvCxnSpPr>
        <p:spPr>
          <a:xfrm rot="10800000" flipV="1">
            <a:off x="4285307" y="3631607"/>
            <a:ext cx="456358" cy="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0" name="Grup 59"/>
          <p:cNvGrpSpPr/>
          <p:nvPr/>
        </p:nvGrpSpPr>
        <p:grpSpPr>
          <a:xfrm>
            <a:off x="7317107" y="1377889"/>
            <a:ext cx="4419700" cy="936812"/>
            <a:chOff x="7317107" y="1377889"/>
            <a:chExt cx="4419700" cy="936812"/>
          </a:xfrm>
        </p:grpSpPr>
        <p:sp>
          <p:nvSpPr>
            <p:cNvPr id="15" name="Rectangle: Rounded Corners 32">
              <a:extLst>
                <a:ext uri="{FF2B5EF4-FFF2-40B4-BE49-F238E27FC236}">
                  <a16:creationId xmlns:a16="http://schemas.microsoft.com/office/drawing/2014/main" id="{D6391E66-8D4E-443D-AC84-AB2DDD9413F4}"/>
                </a:ext>
              </a:extLst>
            </p:cNvPr>
            <p:cNvSpPr/>
            <p:nvPr/>
          </p:nvSpPr>
          <p:spPr>
            <a:xfrm>
              <a:off x="7424682" y="1442883"/>
              <a:ext cx="4312125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: Rounded Corners 33">
              <a:extLst>
                <a:ext uri="{FF2B5EF4-FFF2-40B4-BE49-F238E27FC236}">
                  <a16:creationId xmlns:a16="http://schemas.microsoft.com/office/drawing/2014/main" id="{91328DEE-64E0-4057-9564-2A7A73682C07}"/>
                </a:ext>
              </a:extLst>
            </p:cNvPr>
            <p:cNvSpPr/>
            <p:nvPr/>
          </p:nvSpPr>
          <p:spPr>
            <a:xfrm>
              <a:off x="7904295" y="1597524"/>
              <a:ext cx="3640005" cy="49754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İyi kalpli olmak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BF2375C-B24E-42E1-A2CB-39E4656FC0AB}"/>
                </a:ext>
              </a:extLst>
            </p:cNvPr>
            <p:cNvSpPr/>
            <p:nvPr/>
          </p:nvSpPr>
          <p:spPr>
            <a:xfrm>
              <a:off x="7317107" y="1377889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099A731-B5C7-4F93-A3D6-6483DB997CEB}"/>
                </a:ext>
              </a:extLst>
            </p:cNvPr>
            <p:cNvSpPr/>
            <p:nvPr/>
          </p:nvSpPr>
          <p:spPr>
            <a:xfrm>
              <a:off x="7317107" y="1442883"/>
              <a:ext cx="806824" cy="80682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1" name="Grup 60"/>
          <p:cNvGrpSpPr/>
          <p:nvPr/>
        </p:nvGrpSpPr>
        <p:grpSpPr>
          <a:xfrm>
            <a:off x="7317107" y="2560919"/>
            <a:ext cx="4419700" cy="936812"/>
            <a:chOff x="7317107" y="2560919"/>
            <a:chExt cx="4419700" cy="936812"/>
          </a:xfrm>
        </p:grpSpPr>
        <p:sp>
          <p:nvSpPr>
            <p:cNvPr id="20" name="Rectangle: Rounded Corners 39">
              <a:extLst>
                <a:ext uri="{FF2B5EF4-FFF2-40B4-BE49-F238E27FC236}">
                  <a16:creationId xmlns:a16="http://schemas.microsoft.com/office/drawing/2014/main" id="{EF7DAA5C-5564-4158-B938-3E3452D86A0E}"/>
                </a:ext>
              </a:extLst>
            </p:cNvPr>
            <p:cNvSpPr/>
            <p:nvPr/>
          </p:nvSpPr>
          <p:spPr>
            <a:xfrm>
              <a:off x="7424682" y="2625913"/>
              <a:ext cx="4312125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40">
              <a:extLst>
                <a:ext uri="{FF2B5EF4-FFF2-40B4-BE49-F238E27FC236}">
                  <a16:creationId xmlns:a16="http://schemas.microsoft.com/office/drawing/2014/main" id="{6C997F90-A564-40CB-B6BC-8A968C77CA0C}"/>
                </a:ext>
              </a:extLst>
            </p:cNvPr>
            <p:cNvSpPr/>
            <p:nvPr/>
          </p:nvSpPr>
          <p:spPr>
            <a:xfrm>
              <a:off x="7904295" y="2780554"/>
              <a:ext cx="3640005" cy="497542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Dürüst olmak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ECCCC11-F355-49CA-9FEC-D7D765F56BE2}"/>
                </a:ext>
              </a:extLst>
            </p:cNvPr>
            <p:cNvSpPr/>
            <p:nvPr/>
          </p:nvSpPr>
          <p:spPr>
            <a:xfrm>
              <a:off x="7317107" y="2560919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ADA7973-EB39-4757-A689-EB64D685ACED}"/>
                </a:ext>
              </a:extLst>
            </p:cNvPr>
            <p:cNvSpPr/>
            <p:nvPr/>
          </p:nvSpPr>
          <p:spPr>
            <a:xfrm>
              <a:off x="7317107" y="2625913"/>
              <a:ext cx="806824" cy="80682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2" name="Grup 61"/>
          <p:cNvGrpSpPr/>
          <p:nvPr/>
        </p:nvGrpSpPr>
        <p:grpSpPr>
          <a:xfrm>
            <a:off x="7317107" y="3743949"/>
            <a:ext cx="4419700" cy="936812"/>
            <a:chOff x="7317107" y="3743949"/>
            <a:chExt cx="4419700" cy="936812"/>
          </a:xfrm>
        </p:grpSpPr>
        <p:sp>
          <p:nvSpPr>
            <p:cNvPr id="25" name="Rectangle: Rounded Corners 74">
              <a:extLst>
                <a:ext uri="{FF2B5EF4-FFF2-40B4-BE49-F238E27FC236}">
                  <a16:creationId xmlns:a16="http://schemas.microsoft.com/office/drawing/2014/main" id="{8D4F3653-381C-442F-A7FA-3C7A6CC00AF1}"/>
                </a:ext>
              </a:extLst>
            </p:cNvPr>
            <p:cNvSpPr/>
            <p:nvPr/>
          </p:nvSpPr>
          <p:spPr>
            <a:xfrm>
              <a:off x="7424682" y="3808943"/>
              <a:ext cx="4312125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: Rounded Corners 75">
              <a:extLst>
                <a:ext uri="{FF2B5EF4-FFF2-40B4-BE49-F238E27FC236}">
                  <a16:creationId xmlns:a16="http://schemas.microsoft.com/office/drawing/2014/main" id="{BD50A0A0-2FA1-49D0-8886-3E757F666345}"/>
                </a:ext>
              </a:extLst>
            </p:cNvPr>
            <p:cNvSpPr/>
            <p:nvPr/>
          </p:nvSpPr>
          <p:spPr>
            <a:xfrm>
              <a:off x="7904295" y="3963584"/>
              <a:ext cx="3640005" cy="497542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Yalan söylememek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502FCE7-DDB5-40C5-8BAE-25BF0A90D05A}"/>
                </a:ext>
              </a:extLst>
            </p:cNvPr>
            <p:cNvSpPr/>
            <p:nvPr/>
          </p:nvSpPr>
          <p:spPr>
            <a:xfrm>
              <a:off x="7317107" y="3743949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92B0DEC-FAAA-4D26-8F4B-2CD9CD11400F}"/>
                </a:ext>
              </a:extLst>
            </p:cNvPr>
            <p:cNvSpPr/>
            <p:nvPr/>
          </p:nvSpPr>
          <p:spPr>
            <a:xfrm>
              <a:off x="7317107" y="3808943"/>
              <a:ext cx="806824" cy="80682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3" name="Grup 62"/>
          <p:cNvGrpSpPr/>
          <p:nvPr/>
        </p:nvGrpSpPr>
        <p:grpSpPr>
          <a:xfrm>
            <a:off x="7317107" y="4926979"/>
            <a:ext cx="4419700" cy="936812"/>
            <a:chOff x="7317107" y="4926979"/>
            <a:chExt cx="4419700" cy="936812"/>
          </a:xfrm>
        </p:grpSpPr>
        <p:sp>
          <p:nvSpPr>
            <p:cNvPr id="30" name="Rectangle: Rounded Corners 79">
              <a:extLst>
                <a:ext uri="{FF2B5EF4-FFF2-40B4-BE49-F238E27FC236}">
                  <a16:creationId xmlns:a16="http://schemas.microsoft.com/office/drawing/2014/main" id="{B74692EB-ACEE-4830-A415-6B5A53B43E4A}"/>
                </a:ext>
              </a:extLst>
            </p:cNvPr>
            <p:cNvSpPr/>
            <p:nvPr/>
          </p:nvSpPr>
          <p:spPr>
            <a:xfrm>
              <a:off x="7424682" y="4991973"/>
              <a:ext cx="4312125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: Rounded Corners 80">
              <a:extLst>
                <a:ext uri="{FF2B5EF4-FFF2-40B4-BE49-F238E27FC236}">
                  <a16:creationId xmlns:a16="http://schemas.microsoft.com/office/drawing/2014/main" id="{4AE7060D-8CF6-475E-9EC7-EFAF95D4B7A6}"/>
                </a:ext>
              </a:extLst>
            </p:cNvPr>
            <p:cNvSpPr/>
            <p:nvPr/>
          </p:nvSpPr>
          <p:spPr>
            <a:xfrm>
              <a:off x="7904295" y="5146614"/>
              <a:ext cx="3640005" cy="497542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Kötü sözlerden uzak durmak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1F29ED1-C215-4A40-BB22-FF444A14D805}"/>
                </a:ext>
              </a:extLst>
            </p:cNvPr>
            <p:cNvSpPr/>
            <p:nvPr/>
          </p:nvSpPr>
          <p:spPr>
            <a:xfrm>
              <a:off x="7317107" y="4926979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84E7E42-05F7-40B0-AB4B-08534857300F}"/>
                </a:ext>
              </a:extLst>
            </p:cNvPr>
            <p:cNvSpPr/>
            <p:nvPr/>
          </p:nvSpPr>
          <p:spPr>
            <a:xfrm>
              <a:off x="7317107" y="4991973"/>
              <a:ext cx="806824" cy="80682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94">
            <a:extLst>
              <a:ext uri="{FF2B5EF4-FFF2-40B4-BE49-F238E27FC236}">
                <a16:creationId xmlns:a16="http://schemas.microsoft.com/office/drawing/2014/main" id="{DC9FC2B3-E9FF-4D14-AE08-3BCBC4BA960D}"/>
              </a:ext>
            </a:extLst>
          </p:cNvPr>
          <p:cNvGrpSpPr/>
          <p:nvPr/>
        </p:nvGrpSpPr>
        <p:grpSpPr>
          <a:xfrm flipH="1">
            <a:off x="563196" y="1446773"/>
            <a:ext cx="3200400" cy="936812"/>
            <a:chOff x="5692588" y="1560606"/>
            <a:chExt cx="3195918" cy="936812"/>
          </a:xfrm>
        </p:grpSpPr>
        <p:sp>
          <p:nvSpPr>
            <p:cNvPr id="35" name="Rectangle: Rounded Corners 110">
              <a:extLst>
                <a:ext uri="{FF2B5EF4-FFF2-40B4-BE49-F238E27FC236}">
                  <a16:creationId xmlns:a16="http://schemas.microsoft.com/office/drawing/2014/main" id="{1EA6C376-E8B3-431B-863E-51A2C872A7EA}"/>
                </a:ext>
              </a:extLst>
            </p:cNvPr>
            <p:cNvSpPr/>
            <p:nvPr/>
          </p:nvSpPr>
          <p:spPr>
            <a:xfrm>
              <a:off x="5800164" y="1625600"/>
              <a:ext cx="3088342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: Rounded Corners 111">
              <a:extLst>
                <a:ext uri="{FF2B5EF4-FFF2-40B4-BE49-F238E27FC236}">
                  <a16:creationId xmlns:a16="http://schemas.microsoft.com/office/drawing/2014/main" id="{86E3D609-39C5-48AB-BBEB-435EFD8F0C1A}"/>
                </a:ext>
              </a:extLst>
            </p:cNvPr>
            <p:cNvSpPr/>
            <p:nvPr/>
          </p:nvSpPr>
          <p:spPr>
            <a:xfrm>
              <a:off x="6279776" y="1780241"/>
              <a:ext cx="2420879" cy="49754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Benden </a:t>
              </a:r>
              <a:r>
                <a:rPr kumimoji="0" lang="tr-TR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temizliği</a:t>
              </a:r>
              <a:r>
                <a:rPr kumimoji="0" lang="tr-TR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337A2B0-01C0-4E9D-B228-EE1EB83C1A34}"/>
                </a:ext>
              </a:extLst>
            </p:cNvPr>
            <p:cNvSpPr/>
            <p:nvPr/>
          </p:nvSpPr>
          <p:spPr>
            <a:xfrm>
              <a:off x="5692588" y="1560606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7CFF79C-B611-42C4-BC5F-5B52BCDE0521}"/>
                </a:ext>
              </a:extLst>
            </p:cNvPr>
            <p:cNvSpPr/>
            <p:nvPr/>
          </p:nvSpPr>
          <p:spPr>
            <a:xfrm>
              <a:off x="5692588" y="1625600"/>
              <a:ext cx="806824" cy="8068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9" name="Group 95">
            <a:extLst>
              <a:ext uri="{FF2B5EF4-FFF2-40B4-BE49-F238E27FC236}">
                <a16:creationId xmlns:a16="http://schemas.microsoft.com/office/drawing/2014/main" id="{9C1A9688-D95D-4BD7-9D3D-9897E19B702E}"/>
              </a:ext>
            </a:extLst>
          </p:cNvPr>
          <p:cNvGrpSpPr/>
          <p:nvPr/>
        </p:nvGrpSpPr>
        <p:grpSpPr>
          <a:xfrm flipH="1">
            <a:off x="503830" y="2571688"/>
            <a:ext cx="3200400" cy="936812"/>
            <a:chOff x="5692588" y="1560606"/>
            <a:chExt cx="3195918" cy="936812"/>
          </a:xfrm>
        </p:grpSpPr>
        <p:sp>
          <p:nvSpPr>
            <p:cNvPr id="40" name="Rectangle: Rounded Corners 106">
              <a:extLst>
                <a:ext uri="{FF2B5EF4-FFF2-40B4-BE49-F238E27FC236}">
                  <a16:creationId xmlns:a16="http://schemas.microsoft.com/office/drawing/2014/main" id="{FBF1A8DF-A213-4C1D-A286-373C5DFD4FD5}"/>
                </a:ext>
              </a:extLst>
            </p:cNvPr>
            <p:cNvSpPr/>
            <p:nvPr/>
          </p:nvSpPr>
          <p:spPr>
            <a:xfrm>
              <a:off x="5800164" y="1625600"/>
              <a:ext cx="3088342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: Rounded Corners 107">
              <a:extLst>
                <a:ext uri="{FF2B5EF4-FFF2-40B4-BE49-F238E27FC236}">
                  <a16:creationId xmlns:a16="http://schemas.microsoft.com/office/drawing/2014/main" id="{D5A63637-66B2-4A45-B3AA-44F82CE9E153}"/>
                </a:ext>
              </a:extLst>
            </p:cNvPr>
            <p:cNvSpPr/>
            <p:nvPr/>
          </p:nvSpPr>
          <p:spPr>
            <a:xfrm>
              <a:off x="6279776" y="1780241"/>
              <a:ext cx="2420879" cy="497542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Elbise temizliği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D01C208-F75E-4A44-8B1E-DC8240CCC633}"/>
                </a:ext>
              </a:extLst>
            </p:cNvPr>
            <p:cNvSpPr/>
            <p:nvPr/>
          </p:nvSpPr>
          <p:spPr>
            <a:xfrm>
              <a:off x="5692588" y="1560606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073953E-4A49-4F72-B7C8-FB0AFC22AC49}"/>
                </a:ext>
              </a:extLst>
            </p:cNvPr>
            <p:cNvSpPr/>
            <p:nvPr/>
          </p:nvSpPr>
          <p:spPr>
            <a:xfrm>
              <a:off x="5692588" y="1625600"/>
              <a:ext cx="806824" cy="80682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44" name="Group 96">
            <a:extLst>
              <a:ext uri="{FF2B5EF4-FFF2-40B4-BE49-F238E27FC236}">
                <a16:creationId xmlns:a16="http://schemas.microsoft.com/office/drawing/2014/main" id="{6D63C6DA-778A-4579-B5B8-F3375DC57D13}"/>
              </a:ext>
            </a:extLst>
          </p:cNvPr>
          <p:cNvGrpSpPr/>
          <p:nvPr/>
        </p:nvGrpSpPr>
        <p:grpSpPr>
          <a:xfrm flipH="1">
            <a:off x="503830" y="3754718"/>
            <a:ext cx="3200400" cy="936812"/>
            <a:chOff x="5692588" y="1560606"/>
            <a:chExt cx="3195918" cy="936812"/>
          </a:xfrm>
        </p:grpSpPr>
        <p:sp>
          <p:nvSpPr>
            <p:cNvPr id="45" name="Rectangle: Rounded Corners 102">
              <a:extLst>
                <a:ext uri="{FF2B5EF4-FFF2-40B4-BE49-F238E27FC236}">
                  <a16:creationId xmlns:a16="http://schemas.microsoft.com/office/drawing/2014/main" id="{1F4708C1-1C71-467A-85B2-CDA65977285B}"/>
                </a:ext>
              </a:extLst>
            </p:cNvPr>
            <p:cNvSpPr/>
            <p:nvPr/>
          </p:nvSpPr>
          <p:spPr>
            <a:xfrm>
              <a:off x="5800164" y="1625600"/>
              <a:ext cx="3088342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: Rounded Corners 103">
              <a:extLst>
                <a:ext uri="{FF2B5EF4-FFF2-40B4-BE49-F238E27FC236}">
                  <a16:creationId xmlns:a16="http://schemas.microsoft.com/office/drawing/2014/main" id="{ADF0BAEC-1DB2-4AA4-9BBC-163C3D8CC5AF}"/>
                </a:ext>
              </a:extLst>
            </p:cNvPr>
            <p:cNvSpPr/>
            <p:nvPr/>
          </p:nvSpPr>
          <p:spPr>
            <a:xfrm>
              <a:off x="6279776" y="1780241"/>
              <a:ext cx="2420879" cy="49754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Çevre temizliği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CB6581A-A58A-40C4-9311-54E138BFB3B9}"/>
                </a:ext>
              </a:extLst>
            </p:cNvPr>
            <p:cNvSpPr/>
            <p:nvPr/>
          </p:nvSpPr>
          <p:spPr>
            <a:xfrm>
              <a:off x="5692588" y="1560606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549F4C3-4DAA-421E-B97D-C6C519824ACA}"/>
                </a:ext>
              </a:extLst>
            </p:cNvPr>
            <p:cNvSpPr/>
            <p:nvPr/>
          </p:nvSpPr>
          <p:spPr>
            <a:xfrm>
              <a:off x="5692588" y="1625600"/>
              <a:ext cx="806824" cy="80682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9" name="Group 97">
            <a:extLst>
              <a:ext uri="{FF2B5EF4-FFF2-40B4-BE49-F238E27FC236}">
                <a16:creationId xmlns:a16="http://schemas.microsoft.com/office/drawing/2014/main" id="{1A28A30B-AFD1-4AAB-BB4C-874D21970ED1}"/>
              </a:ext>
            </a:extLst>
          </p:cNvPr>
          <p:cNvGrpSpPr/>
          <p:nvPr/>
        </p:nvGrpSpPr>
        <p:grpSpPr>
          <a:xfrm flipH="1">
            <a:off x="503830" y="4937748"/>
            <a:ext cx="3200400" cy="936812"/>
            <a:chOff x="5692588" y="1560606"/>
            <a:chExt cx="3195918" cy="936812"/>
          </a:xfrm>
        </p:grpSpPr>
        <p:sp>
          <p:nvSpPr>
            <p:cNvPr id="50" name="Rectangle: Rounded Corners 98">
              <a:extLst>
                <a:ext uri="{FF2B5EF4-FFF2-40B4-BE49-F238E27FC236}">
                  <a16:creationId xmlns:a16="http://schemas.microsoft.com/office/drawing/2014/main" id="{3B6C00CE-1707-48F5-8942-F1B28C0CABFC}"/>
                </a:ext>
              </a:extLst>
            </p:cNvPr>
            <p:cNvSpPr/>
            <p:nvPr/>
          </p:nvSpPr>
          <p:spPr>
            <a:xfrm>
              <a:off x="5800164" y="1625600"/>
              <a:ext cx="3088342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rgbClr val="EB1E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: Rounded Corners 99">
              <a:extLst>
                <a:ext uri="{FF2B5EF4-FFF2-40B4-BE49-F238E27FC236}">
                  <a16:creationId xmlns:a16="http://schemas.microsoft.com/office/drawing/2014/main" id="{C338EA2C-F7DB-4D97-8704-B61EFE75841F}"/>
                </a:ext>
              </a:extLst>
            </p:cNvPr>
            <p:cNvSpPr/>
            <p:nvPr/>
          </p:nvSpPr>
          <p:spPr>
            <a:xfrm>
              <a:off x="6279776" y="1780241"/>
              <a:ext cx="2420879" cy="497542"/>
            </a:xfrm>
            <a:prstGeom prst="roundRect">
              <a:avLst>
                <a:gd name="adj" fmla="val 50000"/>
              </a:avLst>
            </a:prstGeom>
            <a:solidFill>
              <a:srgbClr val="EB1E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Okul, ev,</a:t>
              </a:r>
              <a:r>
                <a:rPr kumimoji="0" lang="tr-TR" sz="20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sokak 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A52EB5C-37E7-4E99-AEEC-1432B5C092B8}"/>
                </a:ext>
              </a:extLst>
            </p:cNvPr>
            <p:cNvSpPr/>
            <p:nvPr/>
          </p:nvSpPr>
          <p:spPr>
            <a:xfrm>
              <a:off x="5692588" y="1560606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92669486-CE2F-4820-A6C2-D58F1781F00F}"/>
                </a:ext>
              </a:extLst>
            </p:cNvPr>
            <p:cNvSpPr/>
            <p:nvPr/>
          </p:nvSpPr>
          <p:spPr>
            <a:xfrm>
              <a:off x="5692588" y="1625600"/>
              <a:ext cx="806824" cy="806824"/>
            </a:xfrm>
            <a:prstGeom prst="ellipse">
              <a:avLst/>
            </a:prstGeom>
            <a:solidFill>
              <a:srgbClr val="EB1E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54" name="Oval 53">
            <a:extLst>
              <a:ext uri="{FF2B5EF4-FFF2-40B4-BE49-F238E27FC236}">
                <a16:creationId xmlns:a16="http://schemas.microsoft.com/office/drawing/2014/main" id="{BC1B0D95-C1E1-4B2A-BCEF-062193828F12}"/>
              </a:ext>
            </a:extLst>
          </p:cNvPr>
          <p:cNvSpPr/>
          <p:nvPr/>
        </p:nvSpPr>
        <p:spPr>
          <a:xfrm>
            <a:off x="4741665" y="2854077"/>
            <a:ext cx="1533525" cy="153352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Box 252">
            <a:extLst>
              <a:ext uri="{FF2B5EF4-FFF2-40B4-BE49-F238E27FC236}">
                <a16:creationId xmlns:a16="http://schemas.microsoft.com/office/drawing/2014/main" id="{3D1BA0ED-FDE5-410C-981E-4188DD97B1A8}"/>
              </a:ext>
            </a:extLst>
          </p:cNvPr>
          <p:cNvSpPr txBox="1"/>
          <p:nvPr/>
        </p:nvSpPr>
        <p:spPr>
          <a:xfrm>
            <a:off x="294673" y="406835"/>
            <a:ext cx="3493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altLang="ko-KR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Maddi Temizlik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7" name="TextBox 246">
            <a:extLst>
              <a:ext uri="{FF2B5EF4-FFF2-40B4-BE49-F238E27FC236}">
                <a16:creationId xmlns:a16="http://schemas.microsoft.com/office/drawing/2014/main" id="{D40694AE-70CE-4FC4-8BCE-259BFAA7BD2B}"/>
              </a:ext>
            </a:extLst>
          </p:cNvPr>
          <p:cNvSpPr txBox="1"/>
          <p:nvPr/>
        </p:nvSpPr>
        <p:spPr>
          <a:xfrm>
            <a:off x="7904295" y="485340"/>
            <a:ext cx="3817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altLang="ko-KR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Manevi Temizlik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4098" name="Picture 2" descr="Icon request: cleaning icons · Issue #13622 · FortAwesome/Font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" t="3666" r="67760" b="67611"/>
          <a:stretch/>
        </p:blipFill>
        <p:spPr bwMode="auto">
          <a:xfrm>
            <a:off x="4898938" y="2982349"/>
            <a:ext cx="1298516" cy="129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29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  <p:bldP spid="54" grpId="0" animBg="1"/>
      <p:bldP spid="56" grpId="0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545431" y="2021306"/>
            <a:ext cx="6368715" cy="35799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İslam dini</a:t>
            </a:r>
            <a:r>
              <a:rPr kumimoji="0" lang="tr-TR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hangi emir ve yasaklarıyla manevi temizliğe önem vermiştir?</a:t>
            </a:r>
            <a:endParaRPr kumimoji="0" lang="tr-TR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question mark thinking Sticker by Universal Kid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884" y="0"/>
            <a:ext cx="7146758" cy="714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98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Çapraz Köşesi Kesik Dikdörtgen 5"/>
          <p:cNvSpPr/>
          <p:nvPr/>
        </p:nvSpPr>
        <p:spPr>
          <a:xfrm>
            <a:off x="610543" y="682024"/>
            <a:ext cx="6127141" cy="3259851"/>
          </a:xfrm>
          <a:prstGeom prst="snip2DiagRect">
            <a:avLst>
              <a:gd name="adj1" fmla="val 0"/>
              <a:gd name="adj2" fmla="val 1730"/>
            </a:avLst>
          </a:prstGeom>
          <a:solidFill>
            <a:srgbClr val="1C7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641684" y="938153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tr-TR" sz="2800" dirty="0">
                <a:solidFill>
                  <a:schemeClr val="bg1"/>
                </a:solidFill>
              </a:rPr>
              <a:t>“</a:t>
            </a:r>
            <a:r>
              <a:rPr lang="tr-TR" sz="3600" dirty="0" smtClean="0">
                <a:solidFill>
                  <a:schemeClr val="bg1"/>
                </a:solidFill>
              </a:rPr>
              <a:t>Müslüman, elinden </a:t>
            </a:r>
            <a:r>
              <a:rPr lang="tr-TR" sz="3600" dirty="0">
                <a:solidFill>
                  <a:schemeClr val="bg1"/>
                </a:solidFill>
              </a:rPr>
              <a:t>ve dilinden diğer Müslümanların emin olduğu kişidir</a:t>
            </a:r>
            <a:r>
              <a:rPr lang="tr-TR" sz="3600" dirty="0" smtClean="0">
                <a:solidFill>
                  <a:schemeClr val="bg1"/>
                </a:solidFill>
              </a:rPr>
              <a:t>.”</a:t>
            </a:r>
          </a:p>
          <a:p>
            <a:pPr algn="r"/>
            <a:r>
              <a:rPr lang="tr-TR" sz="3600" dirty="0" smtClean="0">
                <a:solidFill>
                  <a:schemeClr val="bg1"/>
                </a:solidFill>
              </a:rPr>
              <a:t>Hz. Muhammed (sav)</a:t>
            </a:r>
            <a:endParaRPr lang="tr-TR" sz="3600" dirty="0">
              <a:solidFill>
                <a:schemeClr val="bg1"/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465221" y="5277308"/>
            <a:ext cx="8213558" cy="12031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 smtClean="0">
                <a:solidFill>
                  <a:schemeClr val="tx1"/>
                </a:solidFill>
              </a:rPr>
              <a:t>Peygamberimizin bu sözüne göre bir Müslüman hangi manevi temizliğe dikkat etmesi gerekir?</a:t>
            </a:r>
            <a:endParaRPr lang="tr-TR" sz="2800" dirty="0">
              <a:solidFill>
                <a:schemeClr val="tx1"/>
              </a:solidFill>
            </a:endParaRPr>
          </a:p>
        </p:txBody>
      </p:sp>
      <p:sp>
        <p:nvSpPr>
          <p:cNvPr id="9" name="Sağ Ok 8"/>
          <p:cNvSpPr/>
          <p:nvPr/>
        </p:nvSpPr>
        <p:spPr>
          <a:xfrm rot="16200000">
            <a:off x="3561347" y="433959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3"/>
          <a:srcRect l="12573" r="12199" b="9076"/>
          <a:stretch/>
        </p:blipFill>
        <p:spPr>
          <a:xfrm>
            <a:off x="7059354" y="405299"/>
            <a:ext cx="4345640" cy="353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BFAE1-45D3-4B3B-81D2-0BF25FA84FB8}"/>
              </a:ext>
            </a:extLst>
          </p:cNvPr>
          <p:cNvSpPr txBox="1">
            <a:spLocks/>
          </p:cNvSpPr>
          <p:nvPr/>
        </p:nvSpPr>
        <p:spPr>
          <a:xfrm>
            <a:off x="2757401" y="148675"/>
            <a:ext cx="6485345" cy="739056"/>
          </a:xfrm>
          <a:prstGeom prst="rect">
            <a:avLst/>
          </a:prstGeom>
        </p:spPr>
        <p:txBody>
          <a:bodyPr rIns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>
                <a:solidFill>
                  <a:schemeClr val="tx1"/>
                </a:solidFill>
                <a:latin typeface="Helvetica" panose="020B0500000000000000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500000000000000" pitchFamily="34" charset="0"/>
                <a:ea typeface="+mj-ea"/>
                <a:cs typeface="+mj-cs"/>
              </a:rPr>
              <a:t>İslam’a göre manevi temizlik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 panose="020B0500000000000000" pitchFamily="34" charset="0"/>
              <a:ea typeface="+mj-ea"/>
              <a:cs typeface="+mj-cs"/>
            </a:endParaRPr>
          </a:p>
        </p:txBody>
      </p:sp>
      <p:sp>
        <p:nvSpPr>
          <p:cNvPr id="4" name="TextBox 84">
            <a:extLst>
              <a:ext uri="{FF2B5EF4-FFF2-40B4-BE49-F238E27FC236}">
                <a16:creationId xmlns:a16="http://schemas.microsoft.com/office/drawing/2014/main" id="{4692E3CC-0E64-42FB-B50C-8558639D3F1D}"/>
              </a:ext>
            </a:extLst>
          </p:cNvPr>
          <p:cNvSpPr txBox="1"/>
          <p:nvPr/>
        </p:nvSpPr>
        <p:spPr>
          <a:xfrm>
            <a:off x="780142" y="3789357"/>
            <a:ext cx="4326825" cy="523220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tr-TR" sz="2800" b="1" cap="all" noProof="1" smtClean="0">
                <a:solidFill>
                  <a:prstClr val="black"/>
                </a:solidFill>
                <a:latin typeface="Calibri" panose="020F0502020204030204"/>
              </a:rPr>
              <a:t>İyi davranışlar yapalım</a:t>
            </a:r>
            <a:endParaRPr lang="en-US" sz="2800" b="1" cap="all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Box 85">
            <a:extLst>
              <a:ext uri="{FF2B5EF4-FFF2-40B4-BE49-F238E27FC236}">
                <a16:creationId xmlns:a16="http://schemas.microsoft.com/office/drawing/2014/main" id="{9B24C27A-9E3F-4C89-A3D0-F18C227E1A3F}"/>
              </a:ext>
            </a:extLst>
          </p:cNvPr>
          <p:cNvSpPr txBox="1"/>
          <p:nvPr/>
        </p:nvSpPr>
        <p:spPr>
          <a:xfrm>
            <a:off x="791625" y="4400550"/>
            <a:ext cx="4315342" cy="2246769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tr-TR" sz="2800" noProof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Dürüst olmak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tr-TR" sz="2800" noProof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Merhametli olmak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tr-TR" sz="2800" noProof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Doğru sözlü olmak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tr-TR" sz="2800" noProof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İyi kapli olmak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tr-TR" sz="2800" noProof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Güzel sözler söylemek</a:t>
            </a:r>
          </a:p>
        </p:txBody>
      </p:sp>
      <p:sp>
        <p:nvSpPr>
          <p:cNvPr id="7" name="TextBox 89">
            <a:extLst>
              <a:ext uri="{FF2B5EF4-FFF2-40B4-BE49-F238E27FC236}">
                <a16:creationId xmlns:a16="http://schemas.microsoft.com/office/drawing/2014/main" id="{A36BE29C-5B3D-474D-829F-EC359177714F}"/>
              </a:ext>
            </a:extLst>
          </p:cNvPr>
          <p:cNvSpPr txBox="1"/>
          <p:nvPr/>
        </p:nvSpPr>
        <p:spPr>
          <a:xfrm>
            <a:off x="6654949" y="3725033"/>
            <a:ext cx="5301468" cy="46166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tr-TR" sz="2400" b="1" cap="all" noProof="1" smtClean="0">
                <a:solidFill>
                  <a:prstClr val="black"/>
                </a:solidFill>
                <a:latin typeface="Calibri" panose="020F0502020204030204"/>
              </a:rPr>
              <a:t>Kötü davranışlardan uzak duralım</a:t>
            </a:r>
            <a:endParaRPr lang="en-US" sz="2400" b="1" cap="all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90">
            <a:extLst>
              <a:ext uri="{FF2B5EF4-FFF2-40B4-BE49-F238E27FC236}">
                <a16:creationId xmlns:a16="http://schemas.microsoft.com/office/drawing/2014/main" id="{F46F7E8C-8CFF-4A4F-8F48-33FDC6B72453}"/>
              </a:ext>
            </a:extLst>
          </p:cNvPr>
          <p:cNvSpPr txBox="1"/>
          <p:nvPr/>
        </p:nvSpPr>
        <p:spPr>
          <a:xfrm>
            <a:off x="6994732" y="4261316"/>
            <a:ext cx="4315341" cy="2062103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tr-TR" sz="3200" noProof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Yalan söylemek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tr-TR" sz="3200" noProof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İftira atmak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tr-TR" sz="3200" noProof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Katı kalpli olmak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tr-TR" sz="3200" noProof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Kötü sözler söylemek</a:t>
            </a:r>
            <a:r>
              <a:rPr lang="en-US" sz="3200" noProof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 </a:t>
            </a:r>
            <a:endParaRPr lang="en-US" sz="3200" noProof="1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p:txBody>
      </p:sp>
      <p:grpSp>
        <p:nvGrpSpPr>
          <p:cNvPr id="9" name="Group 42">
            <a:extLst>
              <a:ext uri="{FF2B5EF4-FFF2-40B4-BE49-F238E27FC236}">
                <a16:creationId xmlns:a16="http://schemas.microsoft.com/office/drawing/2014/main" id="{40FD1C84-3101-4AC2-9724-9720EE63953C}"/>
              </a:ext>
            </a:extLst>
          </p:cNvPr>
          <p:cNvGrpSpPr/>
          <p:nvPr/>
        </p:nvGrpSpPr>
        <p:grpSpPr>
          <a:xfrm>
            <a:off x="6387155" y="1376279"/>
            <a:ext cx="2947716" cy="2385092"/>
            <a:chOff x="6324218" y="1152053"/>
            <a:chExt cx="2947716" cy="2385092"/>
          </a:xfrm>
        </p:grpSpPr>
        <p:sp>
          <p:nvSpPr>
            <p:cNvPr id="10" name="Line">
              <a:extLst>
                <a:ext uri="{FF2B5EF4-FFF2-40B4-BE49-F238E27FC236}">
                  <a16:creationId xmlns:a16="http://schemas.microsoft.com/office/drawing/2014/main" id="{A15D5ECE-C9AD-4B11-A4BF-CA810A1191E7}"/>
                </a:ext>
              </a:extLst>
            </p:cNvPr>
            <p:cNvSpPr/>
            <p:nvPr/>
          </p:nvSpPr>
          <p:spPr>
            <a:xfrm>
              <a:off x="6354551" y="1301651"/>
              <a:ext cx="2888195" cy="2207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5" h="21524" extrusionOk="0">
                  <a:moveTo>
                    <a:pt x="0" y="9052"/>
                  </a:moveTo>
                  <a:cubicBezTo>
                    <a:pt x="0" y="9052"/>
                    <a:pt x="3150" y="8784"/>
                    <a:pt x="3934" y="8851"/>
                  </a:cubicBezTo>
                  <a:cubicBezTo>
                    <a:pt x="4718" y="8918"/>
                    <a:pt x="6686" y="9107"/>
                    <a:pt x="7195" y="9258"/>
                  </a:cubicBezTo>
                  <a:cubicBezTo>
                    <a:pt x="7703" y="9409"/>
                    <a:pt x="9536" y="9897"/>
                    <a:pt x="9910" y="9943"/>
                  </a:cubicBezTo>
                  <a:cubicBezTo>
                    <a:pt x="10283" y="9987"/>
                    <a:pt x="10588" y="10199"/>
                    <a:pt x="10826" y="10627"/>
                  </a:cubicBezTo>
                  <a:cubicBezTo>
                    <a:pt x="11065" y="11055"/>
                    <a:pt x="11946" y="12346"/>
                    <a:pt x="12251" y="12781"/>
                  </a:cubicBezTo>
                  <a:cubicBezTo>
                    <a:pt x="12557" y="13215"/>
                    <a:pt x="13244" y="14248"/>
                    <a:pt x="13371" y="14615"/>
                  </a:cubicBezTo>
                  <a:cubicBezTo>
                    <a:pt x="13499" y="14982"/>
                    <a:pt x="14007" y="15383"/>
                    <a:pt x="14261" y="15615"/>
                  </a:cubicBezTo>
                  <a:cubicBezTo>
                    <a:pt x="14516" y="15848"/>
                    <a:pt x="15330" y="16884"/>
                    <a:pt x="15586" y="17285"/>
                  </a:cubicBezTo>
                  <a:cubicBezTo>
                    <a:pt x="15840" y="17685"/>
                    <a:pt x="16222" y="18719"/>
                    <a:pt x="16348" y="18887"/>
                  </a:cubicBezTo>
                  <a:cubicBezTo>
                    <a:pt x="16476" y="19054"/>
                    <a:pt x="16392" y="20644"/>
                    <a:pt x="16476" y="21044"/>
                  </a:cubicBezTo>
                  <a:cubicBezTo>
                    <a:pt x="16561" y="21445"/>
                    <a:pt x="16951" y="21600"/>
                    <a:pt x="17308" y="21489"/>
                  </a:cubicBezTo>
                  <a:cubicBezTo>
                    <a:pt x="17664" y="21378"/>
                    <a:pt x="18309" y="19843"/>
                    <a:pt x="18445" y="18864"/>
                  </a:cubicBezTo>
                  <a:cubicBezTo>
                    <a:pt x="18581" y="17884"/>
                    <a:pt x="18360" y="17150"/>
                    <a:pt x="18139" y="16750"/>
                  </a:cubicBezTo>
                  <a:cubicBezTo>
                    <a:pt x="17919" y="16349"/>
                    <a:pt x="17426" y="15282"/>
                    <a:pt x="17257" y="15014"/>
                  </a:cubicBezTo>
                  <a:cubicBezTo>
                    <a:pt x="17087" y="14747"/>
                    <a:pt x="16918" y="14280"/>
                    <a:pt x="16900" y="13990"/>
                  </a:cubicBezTo>
                  <a:cubicBezTo>
                    <a:pt x="16900" y="13990"/>
                    <a:pt x="17460" y="14013"/>
                    <a:pt x="17732" y="13856"/>
                  </a:cubicBezTo>
                  <a:cubicBezTo>
                    <a:pt x="18003" y="13701"/>
                    <a:pt x="18240" y="13433"/>
                    <a:pt x="18581" y="13544"/>
                  </a:cubicBezTo>
                  <a:cubicBezTo>
                    <a:pt x="18920" y="13655"/>
                    <a:pt x="18920" y="13655"/>
                    <a:pt x="18920" y="13655"/>
                  </a:cubicBezTo>
                  <a:cubicBezTo>
                    <a:pt x="18920" y="13655"/>
                    <a:pt x="19633" y="13967"/>
                    <a:pt x="20039" y="13766"/>
                  </a:cubicBezTo>
                  <a:cubicBezTo>
                    <a:pt x="20447" y="13567"/>
                    <a:pt x="21194" y="13076"/>
                    <a:pt x="21397" y="12298"/>
                  </a:cubicBezTo>
                  <a:cubicBezTo>
                    <a:pt x="21600" y="11520"/>
                    <a:pt x="21363" y="10862"/>
                    <a:pt x="21176" y="10623"/>
                  </a:cubicBezTo>
                  <a:cubicBezTo>
                    <a:pt x="20989" y="10384"/>
                    <a:pt x="20617" y="10117"/>
                    <a:pt x="20617" y="10117"/>
                  </a:cubicBezTo>
                  <a:cubicBezTo>
                    <a:pt x="20617" y="10117"/>
                    <a:pt x="21040" y="9983"/>
                    <a:pt x="21279" y="9629"/>
                  </a:cubicBezTo>
                  <a:cubicBezTo>
                    <a:pt x="21517" y="9275"/>
                    <a:pt x="21381" y="7872"/>
                    <a:pt x="21330" y="7515"/>
                  </a:cubicBezTo>
                  <a:cubicBezTo>
                    <a:pt x="21279" y="7159"/>
                    <a:pt x="20804" y="6825"/>
                    <a:pt x="20804" y="6825"/>
                  </a:cubicBezTo>
                  <a:cubicBezTo>
                    <a:pt x="20804" y="6825"/>
                    <a:pt x="21176" y="6559"/>
                    <a:pt x="21245" y="6024"/>
                  </a:cubicBezTo>
                  <a:cubicBezTo>
                    <a:pt x="21314" y="5490"/>
                    <a:pt x="20906" y="4489"/>
                    <a:pt x="20736" y="4223"/>
                  </a:cubicBezTo>
                  <a:cubicBezTo>
                    <a:pt x="20567" y="3957"/>
                    <a:pt x="20413" y="3779"/>
                    <a:pt x="20413" y="3779"/>
                  </a:cubicBezTo>
                  <a:cubicBezTo>
                    <a:pt x="20413" y="3779"/>
                    <a:pt x="20549" y="3489"/>
                    <a:pt x="20532" y="3223"/>
                  </a:cubicBezTo>
                  <a:cubicBezTo>
                    <a:pt x="20514" y="2957"/>
                    <a:pt x="20074" y="2223"/>
                    <a:pt x="19870" y="1887"/>
                  </a:cubicBezTo>
                  <a:cubicBezTo>
                    <a:pt x="19667" y="1554"/>
                    <a:pt x="19225" y="1352"/>
                    <a:pt x="18987" y="1220"/>
                  </a:cubicBezTo>
                  <a:cubicBezTo>
                    <a:pt x="18749" y="1086"/>
                    <a:pt x="18291" y="797"/>
                    <a:pt x="18053" y="776"/>
                  </a:cubicBezTo>
                  <a:cubicBezTo>
                    <a:pt x="17815" y="753"/>
                    <a:pt x="15219" y="577"/>
                    <a:pt x="14744" y="776"/>
                  </a:cubicBezTo>
                  <a:cubicBezTo>
                    <a:pt x="14269" y="975"/>
                    <a:pt x="13132" y="1489"/>
                    <a:pt x="12539" y="1533"/>
                  </a:cubicBezTo>
                  <a:cubicBezTo>
                    <a:pt x="11946" y="1577"/>
                    <a:pt x="10825" y="1600"/>
                    <a:pt x="10113" y="1600"/>
                  </a:cubicBezTo>
                  <a:cubicBezTo>
                    <a:pt x="9402" y="1600"/>
                    <a:pt x="9264" y="1489"/>
                    <a:pt x="8332" y="1445"/>
                  </a:cubicBezTo>
                  <a:cubicBezTo>
                    <a:pt x="7398" y="1401"/>
                    <a:pt x="3326" y="923"/>
                    <a:pt x="2359" y="684"/>
                  </a:cubicBezTo>
                  <a:cubicBezTo>
                    <a:pt x="1391" y="445"/>
                    <a:pt x="0" y="0"/>
                    <a:pt x="0" y="0"/>
                  </a:cubicBezTo>
                </a:path>
              </a:pathLst>
            </a:custGeom>
            <a:solidFill>
              <a:srgbClr val="EBAE78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/>
              </a:pPr>
              <a:endParaRPr kumimoji="0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Freeform: Shape 44">
              <a:extLst>
                <a:ext uri="{FF2B5EF4-FFF2-40B4-BE49-F238E27FC236}">
                  <a16:creationId xmlns:a16="http://schemas.microsoft.com/office/drawing/2014/main" id="{881423AE-0514-4B48-A209-8CCA2F8EA398}"/>
                </a:ext>
              </a:extLst>
            </p:cNvPr>
            <p:cNvSpPr/>
            <p:nvPr/>
          </p:nvSpPr>
          <p:spPr>
            <a:xfrm>
              <a:off x="6354550" y="1280140"/>
              <a:ext cx="2917384" cy="2257005"/>
            </a:xfrm>
            <a:custGeom>
              <a:avLst/>
              <a:gdLst>
                <a:gd name="connsiteX0" fmla="*/ 1341359 w 1722688"/>
                <a:gd name="connsiteY0" fmla="*/ 1169294 h 1332740"/>
                <a:gd name="connsiteX1" fmla="*/ 1320008 w 1722688"/>
                <a:gd name="connsiteY1" fmla="*/ 1170158 h 1332740"/>
                <a:gd name="connsiteX2" fmla="*/ 1322416 w 1722688"/>
                <a:gd name="connsiteY2" fmla="*/ 1227047 h 1332740"/>
                <a:gd name="connsiteX3" fmla="*/ 1325626 w 1722688"/>
                <a:gd name="connsiteY3" fmla="*/ 1284737 h 1332740"/>
                <a:gd name="connsiteX4" fmla="*/ 1327633 w 1722688"/>
                <a:gd name="connsiteY4" fmla="*/ 1289426 h 1332740"/>
                <a:gd name="connsiteX5" fmla="*/ 1362710 w 1722688"/>
                <a:gd name="connsiteY5" fmla="*/ 1254010 h 1332740"/>
                <a:gd name="connsiteX6" fmla="*/ 1365841 w 1722688"/>
                <a:gd name="connsiteY6" fmla="*/ 1200268 h 1332740"/>
                <a:gd name="connsiteX7" fmla="*/ 1365760 w 1722688"/>
                <a:gd name="connsiteY7" fmla="*/ 1199034 h 1332740"/>
                <a:gd name="connsiteX8" fmla="*/ 1352677 w 1722688"/>
                <a:gd name="connsiteY8" fmla="*/ 1169294 h 1332740"/>
                <a:gd name="connsiteX9" fmla="*/ 1350269 w 1722688"/>
                <a:gd name="connsiteY9" fmla="*/ 1169294 h 1332740"/>
                <a:gd name="connsiteX10" fmla="*/ 1348101 w 1722688"/>
                <a:gd name="connsiteY10" fmla="*/ 1169418 h 1332740"/>
                <a:gd name="connsiteX11" fmla="*/ 1304798 w 1722688"/>
                <a:gd name="connsiteY11" fmla="*/ 939800 h 1332740"/>
                <a:gd name="connsiteX12" fmla="*/ 1260095 w 1722688"/>
                <a:gd name="connsiteY12" fmla="*/ 970153 h 1332740"/>
                <a:gd name="connsiteX13" fmla="*/ 1206499 w 1722688"/>
                <a:gd name="connsiteY13" fmla="*/ 977519 h 1332740"/>
                <a:gd name="connsiteX14" fmla="*/ 1256286 w 1722688"/>
                <a:gd name="connsiteY14" fmla="*/ 961390 h 1332740"/>
                <a:gd name="connsiteX15" fmla="*/ 1304798 w 1722688"/>
                <a:gd name="connsiteY15" fmla="*/ 939800 h 1332740"/>
                <a:gd name="connsiteX16" fmla="*/ 6823 w 1722688"/>
                <a:gd name="connsiteY16" fmla="*/ 0 h 1332740"/>
                <a:gd name="connsiteX17" fmla="*/ 193446 w 1722688"/>
                <a:gd name="connsiteY17" fmla="*/ 41278 h 1332740"/>
                <a:gd name="connsiteX18" fmla="*/ 665582 w 1722688"/>
                <a:gd name="connsiteY18" fmla="*/ 87122 h 1332740"/>
                <a:gd name="connsiteX19" fmla="*/ 741837 w 1722688"/>
                <a:gd name="connsiteY19" fmla="*/ 92736 h 1332740"/>
                <a:gd name="connsiteX20" fmla="*/ 806533 w 1722688"/>
                <a:gd name="connsiteY20" fmla="*/ 96500 h 1332740"/>
                <a:gd name="connsiteX21" fmla="*/ 998454 w 1722688"/>
                <a:gd name="connsiteY21" fmla="*/ 92428 h 1332740"/>
                <a:gd name="connsiteX22" fmla="*/ 1156100 w 1722688"/>
                <a:gd name="connsiteY22" fmla="*/ 51829 h 1332740"/>
                <a:gd name="connsiteX23" fmla="*/ 1170067 w 1722688"/>
                <a:gd name="connsiteY23" fmla="*/ 47263 h 1332740"/>
                <a:gd name="connsiteX24" fmla="*/ 1438242 w 1722688"/>
                <a:gd name="connsiteY24" fmla="*/ 46584 h 1332740"/>
                <a:gd name="connsiteX25" fmla="*/ 1506470 w 1722688"/>
                <a:gd name="connsiteY25" fmla="*/ 70092 h 1332740"/>
                <a:gd name="connsiteX26" fmla="*/ 1516985 w 1722688"/>
                <a:gd name="connsiteY26" fmla="*/ 74658 h 1332740"/>
                <a:gd name="connsiteX27" fmla="*/ 1525494 w 1722688"/>
                <a:gd name="connsiteY27" fmla="*/ 78237 h 1332740"/>
                <a:gd name="connsiteX28" fmla="*/ 1592598 w 1722688"/>
                <a:gd name="connsiteY28" fmla="*/ 119391 h 1332740"/>
                <a:gd name="connsiteX29" fmla="*/ 1648223 w 1722688"/>
                <a:gd name="connsiteY29" fmla="*/ 208055 h 1332740"/>
                <a:gd name="connsiteX30" fmla="*/ 1642123 w 1722688"/>
                <a:gd name="connsiteY30" fmla="*/ 239893 h 1332740"/>
                <a:gd name="connsiteX31" fmla="*/ 1661147 w 1722688"/>
                <a:gd name="connsiteY31" fmla="*/ 260748 h 1332740"/>
                <a:gd name="connsiteX32" fmla="*/ 1704732 w 1722688"/>
                <a:gd name="connsiteY32" fmla="*/ 381373 h 1332740"/>
                <a:gd name="connsiteX33" fmla="*/ 1680331 w 1722688"/>
                <a:gd name="connsiteY33" fmla="*/ 426353 h 1332740"/>
                <a:gd name="connsiteX34" fmla="*/ 1711475 w 1722688"/>
                <a:gd name="connsiteY34" fmla="*/ 466706 h 1332740"/>
                <a:gd name="connsiteX35" fmla="*/ 1704090 w 1722688"/>
                <a:gd name="connsiteY35" fmla="*/ 606828 h 1332740"/>
                <a:gd name="connsiteX36" fmla="*/ 1672946 w 1722688"/>
                <a:gd name="connsiteY36" fmla="*/ 629905 h 1332740"/>
                <a:gd name="connsiteX37" fmla="*/ 1694699 w 1722688"/>
                <a:gd name="connsiteY37" fmla="*/ 647798 h 1332740"/>
                <a:gd name="connsiteX38" fmla="*/ 1715729 w 1722688"/>
                <a:gd name="connsiteY38" fmla="*/ 764166 h 1332740"/>
                <a:gd name="connsiteX39" fmla="*/ 1599421 w 1722688"/>
                <a:gd name="connsiteY39" fmla="*/ 861962 h 1332740"/>
                <a:gd name="connsiteX40" fmla="*/ 1501413 w 1722688"/>
                <a:gd name="connsiteY40" fmla="*/ 855607 h 1332740"/>
                <a:gd name="connsiteX41" fmla="*/ 1475005 w 1722688"/>
                <a:gd name="connsiteY41" fmla="*/ 849005 h 1332740"/>
                <a:gd name="connsiteX42" fmla="*/ 1432383 w 1722688"/>
                <a:gd name="connsiteY42" fmla="*/ 859432 h 1332740"/>
                <a:gd name="connsiteX43" fmla="*/ 1416811 w 1722688"/>
                <a:gd name="connsiteY43" fmla="*/ 867145 h 1332740"/>
                <a:gd name="connsiteX44" fmla="*/ 1363112 w 1722688"/>
                <a:gd name="connsiteY44" fmla="*/ 876276 h 1332740"/>
                <a:gd name="connsiteX45" fmla="*/ 1384383 w 1722688"/>
                <a:gd name="connsiteY45" fmla="*/ 914901 h 1332740"/>
                <a:gd name="connsiteX46" fmla="*/ 1423634 w 1722688"/>
                <a:gd name="connsiteY46" fmla="*/ 973209 h 1332740"/>
                <a:gd name="connsiteX47" fmla="*/ 1455018 w 1722688"/>
                <a:gd name="connsiteY47" fmla="*/ 1020842 h 1332740"/>
                <a:gd name="connsiteX48" fmla="*/ 1481828 w 1722688"/>
                <a:gd name="connsiteY48" fmla="*/ 1159916 h 1332740"/>
                <a:gd name="connsiteX49" fmla="*/ 1380770 w 1722688"/>
                <a:gd name="connsiteY49" fmla="*/ 1330334 h 1332740"/>
                <a:gd name="connsiteX50" fmla="*/ 1359901 w 1722688"/>
                <a:gd name="connsiteY50" fmla="*/ 1332740 h 1332740"/>
                <a:gd name="connsiteX51" fmla="*/ 1297533 w 1722688"/>
                <a:gd name="connsiteY51" fmla="*/ 1293252 h 1332740"/>
                <a:gd name="connsiteX52" fmla="*/ 1293359 w 1722688"/>
                <a:gd name="connsiteY52" fmla="*/ 1228342 h 1332740"/>
                <a:gd name="connsiteX53" fmla="*/ 1289907 w 1722688"/>
                <a:gd name="connsiteY53" fmla="*/ 1167629 h 1332740"/>
                <a:gd name="connsiteX54" fmla="*/ 1265506 w 1722688"/>
                <a:gd name="connsiteY54" fmla="*/ 1128387 h 1332740"/>
                <a:gd name="connsiteX55" fmla="*/ 1229626 w 1722688"/>
                <a:gd name="connsiteY55" fmla="*/ 1071005 h 1332740"/>
                <a:gd name="connsiteX56" fmla="*/ 1127203 w 1722688"/>
                <a:gd name="connsiteY56" fmla="*/ 972469 h 1332740"/>
                <a:gd name="connsiteX57" fmla="*/ 1116448 w 1722688"/>
                <a:gd name="connsiteY57" fmla="*/ 965064 h 1332740"/>
                <a:gd name="connsiteX58" fmla="*/ 1051671 w 1722688"/>
                <a:gd name="connsiteY58" fmla="*/ 905893 h 1332740"/>
                <a:gd name="connsiteX59" fmla="*/ 965303 w 1722688"/>
                <a:gd name="connsiteY59" fmla="*/ 798595 h 1332740"/>
                <a:gd name="connsiteX60" fmla="*/ 851001 w 1722688"/>
                <a:gd name="connsiteY60" fmla="*/ 666863 h 1332740"/>
                <a:gd name="connsiteX61" fmla="*/ 788553 w 1722688"/>
                <a:gd name="connsiteY61" fmla="*/ 631324 h 1332740"/>
                <a:gd name="connsiteX62" fmla="*/ 571107 w 1722688"/>
                <a:gd name="connsiteY62" fmla="*/ 589552 h 1332740"/>
                <a:gd name="connsiteX63" fmla="*/ 314410 w 1722688"/>
                <a:gd name="connsiteY63" fmla="*/ 565304 h 1332740"/>
                <a:gd name="connsiteX64" fmla="*/ 3933 w 1722688"/>
                <a:gd name="connsiteY64" fmla="*/ 577459 h 1332740"/>
                <a:gd name="connsiteX65" fmla="*/ 2007 w 1722688"/>
                <a:gd name="connsiteY65" fmla="*/ 548768 h 1332740"/>
                <a:gd name="connsiteX66" fmla="*/ 316336 w 1722688"/>
                <a:gd name="connsiteY66" fmla="*/ 536551 h 1332740"/>
                <a:gd name="connsiteX67" fmla="*/ 577448 w 1722688"/>
                <a:gd name="connsiteY67" fmla="*/ 561478 h 1332740"/>
                <a:gd name="connsiteX68" fmla="*/ 791202 w 1722688"/>
                <a:gd name="connsiteY68" fmla="*/ 602633 h 1332740"/>
                <a:gd name="connsiteX69" fmla="*/ 874279 w 1722688"/>
                <a:gd name="connsiteY69" fmla="*/ 649834 h 1332740"/>
                <a:gd name="connsiteX70" fmla="*/ 986413 w 1722688"/>
                <a:gd name="connsiteY70" fmla="*/ 778912 h 1332740"/>
                <a:gd name="connsiteX71" fmla="*/ 1077839 w 1722688"/>
                <a:gd name="connsiteY71" fmla="*/ 893799 h 1332740"/>
                <a:gd name="connsiteX72" fmla="*/ 1132581 w 1722688"/>
                <a:gd name="connsiteY72" fmla="*/ 940939 h 1332740"/>
                <a:gd name="connsiteX73" fmla="*/ 1143739 w 1722688"/>
                <a:gd name="connsiteY73" fmla="*/ 948590 h 1332740"/>
                <a:gd name="connsiteX74" fmla="*/ 1251700 w 1722688"/>
                <a:gd name="connsiteY74" fmla="*/ 1052186 h 1332740"/>
                <a:gd name="connsiteX75" fmla="*/ 1263659 w 1722688"/>
                <a:gd name="connsiteY75" fmla="*/ 1068722 h 1332740"/>
                <a:gd name="connsiteX76" fmla="*/ 1276342 w 1722688"/>
                <a:gd name="connsiteY76" fmla="*/ 1063477 h 1332740"/>
                <a:gd name="connsiteX77" fmla="*/ 1302349 w 1722688"/>
                <a:gd name="connsiteY77" fmla="*/ 1050644 h 1332740"/>
                <a:gd name="connsiteX78" fmla="*/ 1330202 w 1722688"/>
                <a:gd name="connsiteY78" fmla="*/ 1041635 h 1332740"/>
                <a:gd name="connsiteX79" fmla="*/ 1344810 w 1722688"/>
                <a:gd name="connsiteY79" fmla="*/ 1040648 h 1332740"/>
                <a:gd name="connsiteX80" fmla="*/ 1351874 w 1722688"/>
                <a:gd name="connsiteY80" fmla="*/ 1041388 h 1332740"/>
                <a:gd name="connsiteX81" fmla="*/ 1358617 w 1722688"/>
                <a:gd name="connsiteY81" fmla="*/ 1039908 h 1332740"/>
                <a:gd name="connsiteX82" fmla="*/ 1351874 w 1722688"/>
                <a:gd name="connsiteY82" fmla="*/ 1041882 h 1332740"/>
                <a:gd name="connsiteX83" fmla="*/ 1344650 w 1722688"/>
                <a:gd name="connsiteY83" fmla="*/ 1041759 h 1332740"/>
                <a:gd name="connsiteX84" fmla="*/ 1330683 w 1722688"/>
                <a:gd name="connsiteY84" fmla="*/ 1043918 h 1332740"/>
                <a:gd name="connsiteX85" fmla="*/ 1304436 w 1722688"/>
                <a:gd name="connsiteY85" fmla="*/ 1054963 h 1332740"/>
                <a:gd name="connsiteX86" fmla="*/ 1279793 w 1722688"/>
                <a:gd name="connsiteY86" fmla="*/ 1069833 h 1332740"/>
                <a:gd name="connsiteX87" fmla="*/ 1268235 w 1722688"/>
                <a:gd name="connsiteY87" fmla="*/ 1075818 h 1332740"/>
                <a:gd name="connsiteX88" fmla="*/ 1287660 w 1722688"/>
                <a:gd name="connsiteY88" fmla="*/ 1108704 h 1332740"/>
                <a:gd name="connsiteX89" fmla="*/ 1295044 w 1722688"/>
                <a:gd name="connsiteY89" fmla="*/ 1106421 h 1332740"/>
                <a:gd name="connsiteX90" fmla="*/ 1318723 w 1722688"/>
                <a:gd name="connsiteY90" fmla="*/ 1101238 h 1332740"/>
                <a:gd name="connsiteX91" fmla="*/ 1342402 w 1722688"/>
                <a:gd name="connsiteY91" fmla="*/ 1097043 h 1332740"/>
                <a:gd name="connsiteX92" fmla="*/ 1353961 w 1722688"/>
                <a:gd name="connsiteY92" fmla="*/ 1094513 h 1332740"/>
                <a:gd name="connsiteX93" fmla="*/ 1365359 w 1722688"/>
                <a:gd name="connsiteY93" fmla="*/ 1090934 h 1332740"/>
                <a:gd name="connsiteX94" fmla="*/ 1354443 w 1722688"/>
                <a:gd name="connsiteY94" fmla="*/ 1095500 h 1332740"/>
                <a:gd name="connsiteX95" fmla="*/ 1342884 w 1722688"/>
                <a:gd name="connsiteY95" fmla="*/ 1099326 h 1332740"/>
                <a:gd name="connsiteX96" fmla="*/ 1319767 w 1722688"/>
                <a:gd name="connsiteY96" fmla="*/ 1105804 h 1332740"/>
                <a:gd name="connsiteX97" fmla="*/ 1297131 w 1722688"/>
                <a:gd name="connsiteY97" fmla="*/ 1113147 h 1332740"/>
                <a:gd name="connsiteX98" fmla="*/ 1291673 w 1722688"/>
                <a:gd name="connsiteY98" fmla="*/ 1115553 h 1332740"/>
                <a:gd name="connsiteX99" fmla="*/ 1311499 w 1722688"/>
                <a:gd name="connsiteY99" fmla="*/ 1148069 h 1332740"/>
                <a:gd name="connsiteX100" fmla="*/ 1318161 w 1722688"/>
                <a:gd name="connsiteY100" fmla="*/ 1161150 h 1332740"/>
                <a:gd name="connsiteX101" fmla="*/ 1341359 w 1722688"/>
                <a:gd name="connsiteY101" fmla="*/ 1160163 h 1332740"/>
                <a:gd name="connsiteX102" fmla="*/ 1347941 w 1722688"/>
                <a:gd name="connsiteY102" fmla="*/ 1160286 h 1332740"/>
                <a:gd name="connsiteX103" fmla="*/ 1349626 w 1722688"/>
                <a:gd name="connsiteY103" fmla="*/ 1160163 h 1332740"/>
                <a:gd name="connsiteX104" fmla="*/ 1354202 w 1722688"/>
                <a:gd name="connsiteY104" fmla="*/ 1160286 h 1332740"/>
                <a:gd name="connsiteX105" fmla="*/ 1375393 w 1722688"/>
                <a:gd name="connsiteY105" fmla="*/ 1198911 h 1332740"/>
                <a:gd name="connsiteX106" fmla="*/ 1375553 w 1722688"/>
                <a:gd name="connsiteY106" fmla="*/ 1200145 h 1332740"/>
                <a:gd name="connsiteX107" fmla="*/ 1371941 w 1722688"/>
                <a:gd name="connsiteY107" fmla="*/ 1257280 h 1332740"/>
                <a:gd name="connsiteX108" fmla="*/ 1334777 w 1722688"/>
                <a:gd name="connsiteY108" fmla="*/ 1297077 h 1332740"/>
                <a:gd name="connsiteX109" fmla="*/ 1374510 w 1722688"/>
                <a:gd name="connsiteY109" fmla="*/ 1302137 h 1332740"/>
                <a:gd name="connsiteX110" fmla="*/ 1453975 w 1722688"/>
                <a:gd name="connsiteY110" fmla="*/ 1154548 h 1332740"/>
                <a:gd name="connsiteX111" fmla="*/ 1432303 w 1722688"/>
                <a:gd name="connsiteY111" fmla="*/ 1037440 h 1332740"/>
                <a:gd name="connsiteX112" fmla="*/ 1400035 w 1722688"/>
                <a:gd name="connsiteY112" fmla="*/ 988572 h 1332740"/>
                <a:gd name="connsiteX113" fmla="*/ 1362790 w 1722688"/>
                <a:gd name="connsiteY113" fmla="*/ 933041 h 1332740"/>
                <a:gd name="connsiteX114" fmla="*/ 1333653 w 1722688"/>
                <a:gd name="connsiteY114" fmla="*/ 875783 h 1332740"/>
                <a:gd name="connsiteX115" fmla="*/ 1295606 w 1722688"/>
                <a:gd name="connsiteY115" fmla="*/ 883804 h 1332740"/>
                <a:gd name="connsiteX116" fmla="*/ 1285091 w 1722688"/>
                <a:gd name="connsiteY116" fmla="*/ 885346 h 1332740"/>
                <a:gd name="connsiteX117" fmla="*/ 1281800 w 1722688"/>
                <a:gd name="connsiteY117" fmla="*/ 890529 h 1332740"/>
                <a:gd name="connsiteX118" fmla="*/ 1276342 w 1722688"/>
                <a:gd name="connsiteY118" fmla="*/ 895589 h 1332740"/>
                <a:gd name="connsiteX119" fmla="*/ 1270402 w 1722688"/>
                <a:gd name="connsiteY119" fmla="*/ 899291 h 1332740"/>
                <a:gd name="connsiteX120" fmla="*/ 1245118 w 1722688"/>
                <a:gd name="connsiteY120" fmla="*/ 908669 h 1332740"/>
                <a:gd name="connsiteX121" fmla="*/ 1219191 w 1722688"/>
                <a:gd name="connsiteY121" fmla="*/ 914161 h 1332740"/>
                <a:gd name="connsiteX122" fmla="*/ 1206107 w 1722688"/>
                <a:gd name="connsiteY122" fmla="*/ 916073 h 1332740"/>
                <a:gd name="connsiteX123" fmla="*/ 1199525 w 1722688"/>
                <a:gd name="connsiteY123" fmla="*/ 916690 h 1332740"/>
                <a:gd name="connsiteX124" fmla="*/ 1193023 w 1722688"/>
                <a:gd name="connsiteY124" fmla="*/ 917431 h 1332740"/>
                <a:gd name="connsiteX125" fmla="*/ 1199525 w 1722688"/>
                <a:gd name="connsiteY125" fmla="*/ 916197 h 1332740"/>
                <a:gd name="connsiteX126" fmla="*/ 1205866 w 1722688"/>
                <a:gd name="connsiteY126" fmla="*/ 915025 h 1332740"/>
                <a:gd name="connsiteX127" fmla="*/ 1218549 w 1722688"/>
                <a:gd name="connsiteY127" fmla="*/ 911878 h 1332740"/>
                <a:gd name="connsiteX128" fmla="*/ 1243432 w 1722688"/>
                <a:gd name="connsiteY128" fmla="*/ 904103 h 1332740"/>
                <a:gd name="connsiteX129" fmla="*/ 1266469 w 1722688"/>
                <a:gd name="connsiteY129" fmla="*/ 893059 h 1332740"/>
                <a:gd name="connsiteX130" fmla="*/ 1274415 w 1722688"/>
                <a:gd name="connsiteY130" fmla="*/ 885963 h 1332740"/>
                <a:gd name="connsiteX131" fmla="*/ 1245519 w 1722688"/>
                <a:gd name="connsiteY131" fmla="*/ 885717 h 1332740"/>
                <a:gd name="connsiteX132" fmla="*/ 1197599 w 1722688"/>
                <a:gd name="connsiteY132" fmla="*/ 881891 h 1332740"/>
                <a:gd name="connsiteX133" fmla="*/ 1173598 w 1722688"/>
                <a:gd name="connsiteY133" fmla="*/ 879485 h 1332740"/>
                <a:gd name="connsiteX134" fmla="*/ 1162040 w 1722688"/>
                <a:gd name="connsiteY134" fmla="*/ 875659 h 1332740"/>
                <a:gd name="connsiteX135" fmla="*/ 1156421 w 1722688"/>
                <a:gd name="connsiteY135" fmla="*/ 873870 h 1332740"/>
                <a:gd name="connsiteX136" fmla="*/ 1151123 w 1722688"/>
                <a:gd name="connsiteY136" fmla="*/ 871587 h 1332740"/>
                <a:gd name="connsiteX137" fmla="*/ 1154013 w 1722688"/>
                <a:gd name="connsiteY137" fmla="*/ 872081 h 1332740"/>
                <a:gd name="connsiteX138" fmla="*/ 1156742 w 1722688"/>
                <a:gd name="connsiteY138" fmla="*/ 873006 h 1332740"/>
                <a:gd name="connsiteX139" fmla="*/ 1162682 w 1722688"/>
                <a:gd name="connsiteY139" fmla="*/ 873993 h 1332740"/>
                <a:gd name="connsiteX140" fmla="*/ 1174080 w 1722688"/>
                <a:gd name="connsiteY140" fmla="*/ 876030 h 1332740"/>
                <a:gd name="connsiteX141" fmla="*/ 1197759 w 1722688"/>
                <a:gd name="connsiteY141" fmla="*/ 874796 h 1332740"/>
                <a:gd name="connsiteX142" fmla="*/ 1245198 w 1722688"/>
                <a:gd name="connsiteY142" fmla="*/ 871340 h 1332740"/>
                <a:gd name="connsiteX143" fmla="*/ 1289827 w 1722688"/>
                <a:gd name="connsiteY143" fmla="*/ 862949 h 1332740"/>
                <a:gd name="connsiteX144" fmla="*/ 1329961 w 1722688"/>
                <a:gd name="connsiteY144" fmla="*/ 848388 h 1332740"/>
                <a:gd name="connsiteX145" fmla="*/ 1329800 w 1722688"/>
                <a:gd name="connsiteY145" fmla="*/ 847092 h 1332740"/>
                <a:gd name="connsiteX146" fmla="*/ 1334536 w 1722688"/>
                <a:gd name="connsiteY146" fmla="*/ 847215 h 1332740"/>
                <a:gd name="connsiteX147" fmla="*/ 1336944 w 1722688"/>
                <a:gd name="connsiteY147" fmla="*/ 846598 h 1332740"/>
                <a:gd name="connsiteX148" fmla="*/ 1337024 w 1722688"/>
                <a:gd name="connsiteY148" fmla="*/ 847215 h 1332740"/>
                <a:gd name="connsiteX149" fmla="*/ 1345774 w 1722688"/>
                <a:gd name="connsiteY149" fmla="*/ 847462 h 1332740"/>
                <a:gd name="connsiteX150" fmla="*/ 1405654 w 1722688"/>
                <a:gd name="connsiteY150" fmla="*/ 840613 h 1332740"/>
                <a:gd name="connsiteX151" fmla="*/ 1419379 w 1722688"/>
                <a:gd name="connsiteY151" fmla="*/ 833764 h 1332740"/>
                <a:gd name="connsiteX152" fmla="*/ 1482229 w 1722688"/>
                <a:gd name="connsiteY152" fmla="*/ 820931 h 1332740"/>
                <a:gd name="connsiteX153" fmla="*/ 1510243 w 1722688"/>
                <a:gd name="connsiteY153" fmla="*/ 827903 h 1332740"/>
                <a:gd name="connsiteX154" fmla="*/ 1589628 w 1722688"/>
                <a:gd name="connsiteY154" fmla="*/ 834752 h 1332740"/>
                <a:gd name="connsiteX155" fmla="*/ 1689000 w 1722688"/>
                <a:gd name="connsiteY155" fmla="*/ 754664 h 1332740"/>
                <a:gd name="connsiteX156" fmla="*/ 1675033 w 1722688"/>
                <a:gd name="connsiteY156" fmla="*/ 668159 h 1332740"/>
                <a:gd name="connsiteX157" fmla="*/ 1633695 w 1722688"/>
                <a:gd name="connsiteY157" fmla="*/ 639838 h 1332740"/>
                <a:gd name="connsiteX158" fmla="*/ 1600946 w 1722688"/>
                <a:gd name="connsiteY158" fmla="*/ 621945 h 1332740"/>
                <a:gd name="connsiteX159" fmla="*/ 1637307 w 1722688"/>
                <a:gd name="connsiteY159" fmla="*/ 613184 h 1332740"/>
                <a:gd name="connsiteX160" fmla="*/ 1682337 w 1722688"/>
                <a:gd name="connsiteY160" fmla="*/ 588010 h 1332740"/>
                <a:gd name="connsiteX161" fmla="*/ 1683140 w 1722688"/>
                <a:gd name="connsiteY161" fmla="*/ 472074 h 1332740"/>
                <a:gd name="connsiteX162" fmla="*/ 1648705 w 1722688"/>
                <a:gd name="connsiteY162" fmla="*/ 440298 h 1332740"/>
                <a:gd name="connsiteX163" fmla="*/ 1625347 w 1722688"/>
                <a:gd name="connsiteY163" fmla="*/ 427711 h 1332740"/>
                <a:gd name="connsiteX164" fmla="*/ 1648705 w 1722688"/>
                <a:gd name="connsiteY164" fmla="*/ 415062 h 1332740"/>
                <a:gd name="connsiteX165" fmla="*/ 1676398 w 1722688"/>
                <a:gd name="connsiteY165" fmla="*/ 376807 h 1332740"/>
                <a:gd name="connsiteX166" fmla="*/ 1639073 w 1722688"/>
                <a:gd name="connsiteY166" fmla="*/ 279258 h 1332740"/>
                <a:gd name="connsiteX167" fmla="*/ 1614912 w 1722688"/>
                <a:gd name="connsiteY167" fmla="*/ 253899 h 1332740"/>
                <a:gd name="connsiteX168" fmla="*/ 1605922 w 1722688"/>
                <a:gd name="connsiteY168" fmla="*/ 245878 h 1332740"/>
                <a:gd name="connsiteX169" fmla="*/ 1612263 w 1722688"/>
                <a:gd name="connsiteY169" fmla="*/ 235574 h 1332740"/>
                <a:gd name="connsiteX170" fmla="*/ 1619648 w 1722688"/>
                <a:gd name="connsiteY170" fmla="*/ 210585 h 1332740"/>
                <a:gd name="connsiteX171" fmla="*/ 1570203 w 1722688"/>
                <a:gd name="connsiteY171" fmla="*/ 137531 h 1332740"/>
                <a:gd name="connsiteX172" fmla="*/ 1514738 w 1722688"/>
                <a:gd name="connsiteY172" fmla="*/ 105015 h 1332740"/>
                <a:gd name="connsiteX173" fmla="*/ 1505667 w 1722688"/>
                <a:gd name="connsiteY173" fmla="*/ 101374 h 1332740"/>
                <a:gd name="connsiteX174" fmla="*/ 1494912 w 1722688"/>
                <a:gd name="connsiteY174" fmla="*/ 96624 h 1332740"/>
                <a:gd name="connsiteX175" fmla="*/ 1436236 w 1722688"/>
                <a:gd name="connsiteY175" fmla="*/ 75584 h 1332740"/>
                <a:gd name="connsiteX176" fmla="*/ 1178896 w 1722688"/>
                <a:gd name="connsiteY176" fmla="*/ 74905 h 1332740"/>
                <a:gd name="connsiteX177" fmla="*/ 1165090 w 1722688"/>
                <a:gd name="connsiteY177" fmla="*/ 79347 h 1332740"/>
                <a:gd name="connsiteX178" fmla="*/ 1000139 w 1722688"/>
                <a:gd name="connsiteY178" fmla="*/ 121427 h 1332740"/>
                <a:gd name="connsiteX179" fmla="*/ 806533 w 1722688"/>
                <a:gd name="connsiteY179" fmla="*/ 125500 h 1332740"/>
                <a:gd name="connsiteX180" fmla="*/ 738787 w 1722688"/>
                <a:gd name="connsiteY180" fmla="*/ 121427 h 1332740"/>
                <a:gd name="connsiteX181" fmla="*/ 664619 w 1722688"/>
                <a:gd name="connsiteY181" fmla="*/ 115936 h 1332740"/>
                <a:gd name="connsiteX182" fmla="*/ 188068 w 1722688"/>
                <a:gd name="connsiteY182" fmla="*/ 69599 h 1332740"/>
                <a:gd name="connsiteX183" fmla="*/ 0 w 1722688"/>
                <a:gd name="connsiteY183" fmla="*/ 27950 h 1332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1722688" h="1332740">
                  <a:moveTo>
                    <a:pt x="1341359" y="1169294"/>
                  </a:moveTo>
                  <a:cubicBezTo>
                    <a:pt x="1333974" y="1169171"/>
                    <a:pt x="1326991" y="1169171"/>
                    <a:pt x="1320008" y="1170158"/>
                  </a:cubicBezTo>
                  <a:cubicBezTo>
                    <a:pt x="1321693" y="1182498"/>
                    <a:pt x="1322095" y="1200392"/>
                    <a:pt x="1322416" y="1227047"/>
                  </a:cubicBezTo>
                  <a:cubicBezTo>
                    <a:pt x="1322817" y="1249938"/>
                    <a:pt x="1323058" y="1275729"/>
                    <a:pt x="1325626" y="1284737"/>
                  </a:cubicBezTo>
                  <a:cubicBezTo>
                    <a:pt x="1326108" y="1286403"/>
                    <a:pt x="1326911" y="1287884"/>
                    <a:pt x="1327633" y="1289426"/>
                  </a:cubicBezTo>
                  <a:cubicBezTo>
                    <a:pt x="1343526" y="1281282"/>
                    <a:pt x="1356770" y="1272767"/>
                    <a:pt x="1362710" y="1254010"/>
                  </a:cubicBezTo>
                  <a:cubicBezTo>
                    <a:pt x="1368168" y="1236857"/>
                    <a:pt x="1367045" y="1218162"/>
                    <a:pt x="1365841" y="1200268"/>
                  </a:cubicBezTo>
                  <a:lnTo>
                    <a:pt x="1365760" y="1199034"/>
                  </a:lnTo>
                  <a:cubicBezTo>
                    <a:pt x="1364958" y="1184905"/>
                    <a:pt x="1363192" y="1171084"/>
                    <a:pt x="1352677" y="1169294"/>
                  </a:cubicBezTo>
                  <a:cubicBezTo>
                    <a:pt x="1352195" y="1169171"/>
                    <a:pt x="1351152" y="1169294"/>
                    <a:pt x="1350269" y="1169294"/>
                  </a:cubicBezTo>
                  <a:cubicBezTo>
                    <a:pt x="1349466" y="1169418"/>
                    <a:pt x="1348824" y="1169294"/>
                    <a:pt x="1348101" y="1169418"/>
                  </a:cubicBezTo>
                  <a:close/>
                  <a:moveTo>
                    <a:pt x="1304798" y="939800"/>
                  </a:moveTo>
                  <a:cubicBezTo>
                    <a:pt x="1291969" y="952628"/>
                    <a:pt x="1276856" y="962788"/>
                    <a:pt x="1260095" y="970153"/>
                  </a:cubicBezTo>
                  <a:cubicBezTo>
                    <a:pt x="1243457" y="977139"/>
                    <a:pt x="1224534" y="981330"/>
                    <a:pt x="1206499" y="977519"/>
                  </a:cubicBezTo>
                  <a:cubicBezTo>
                    <a:pt x="1224152" y="973710"/>
                    <a:pt x="1240280" y="968375"/>
                    <a:pt x="1256286" y="961390"/>
                  </a:cubicBezTo>
                  <a:cubicBezTo>
                    <a:pt x="1272287" y="954659"/>
                    <a:pt x="1287778" y="946278"/>
                    <a:pt x="1304798" y="939800"/>
                  </a:cubicBezTo>
                  <a:close/>
                  <a:moveTo>
                    <a:pt x="6823" y="0"/>
                  </a:moveTo>
                  <a:cubicBezTo>
                    <a:pt x="8027" y="247"/>
                    <a:pt x="117833" y="27025"/>
                    <a:pt x="193446" y="41278"/>
                  </a:cubicBezTo>
                  <a:cubicBezTo>
                    <a:pt x="270664" y="55901"/>
                    <a:pt x="593501" y="84468"/>
                    <a:pt x="665582" y="87122"/>
                  </a:cubicBezTo>
                  <a:cubicBezTo>
                    <a:pt x="701783" y="88417"/>
                    <a:pt x="722974" y="90700"/>
                    <a:pt x="741837" y="92736"/>
                  </a:cubicBezTo>
                  <a:cubicBezTo>
                    <a:pt x="761262" y="94711"/>
                    <a:pt x="777957" y="96500"/>
                    <a:pt x="806533" y="96500"/>
                  </a:cubicBezTo>
                  <a:cubicBezTo>
                    <a:pt x="865530" y="96500"/>
                    <a:pt x="952781" y="95143"/>
                    <a:pt x="998454" y="92428"/>
                  </a:cubicBezTo>
                  <a:cubicBezTo>
                    <a:pt x="1038588" y="90145"/>
                    <a:pt x="1115083" y="65156"/>
                    <a:pt x="1156100" y="51829"/>
                  </a:cubicBezTo>
                  <a:lnTo>
                    <a:pt x="1170067" y="47263"/>
                  </a:lnTo>
                  <a:cubicBezTo>
                    <a:pt x="1213572" y="33257"/>
                    <a:pt x="1436075" y="46461"/>
                    <a:pt x="1438242" y="46584"/>
                  </a:cubicBezTo>
                  <a:cubicBezTo>
                    <a:pt x="1455018" y="47880"/>
                    <a:pt x="1479179" y="57937"/>
                    <a:pt x="1506470" y="70092"/>
                  </a:cubicBezTo>
                  <a:cubicBezTo>
                    <a:pt x="1510403" y="71758"/>
                    <a:pt x="1513935" y="73424"/>
                    <a:pt x="1516985" y="74658"/>
                  </a:cubicBezTo>
                  <a:cubicBezTo>
                    <a:pt x="1519554" y="75830"/>
                    <a:pt x="1522444" y="76941"/>
                    <a:pt x="1525494" y="78237"/>
                  </a:cubicBezTo>
                  <a:cubicBezTo>
                    <a:pt x="1547006" y="86998"/>
                    <a:pt x="1576303" y="99030"/>
                    <a:pt x="1592598" y="119391"/>
                  </a:cubicBezTo>
                  <a:cubicBezTo>
                    <a:pt x="1640036" y="178686"/>
                    <a:pt x="1647341" y="197505"/>
                    <a:pt x="1648223" y="208055"/>
                  </a:cubicBezTo>
                  <a:cubicBezTo>
                    <a:pt x="1649187" y="219964"/>
                    <a:pt x="1645494" y="231749"/>
                    <a:pt x="1642123" y="239893"/>
                  </a:cubicBezTo>
                  <a:cubicBezTo>
                    <a:pt x="1647019" y="244829"/>
                    <a:pt x="1653923" y="252110"/>
                    <a:pt x="1661147" y="260748"/>
                  </a:cubicBezTo>
                  <a:cubicBezTo>
                    <a:pt x="1673990" y="275988"/>
                    <a:pt x="1711314" y="341514"/>
                    <a:pt x="1704732" y="381373"/>
                  </a:cubicBezTo>
                  <a:cubicBezTo>
                    <a:pt x="1701281" y="401673"/>
                    <a:pt x="1690204" y="416543"/>
                    <a:pt x="1680331" y="426353"/>
                  </a:cubicBezTo>
                  <a:cubicBezTo>
                    <a:pt x="1693254" y="435855"/>
                    <a:pt x="1708424" y="450108"/>
                    <a:pt x="1711475" y="466706"/>
                  </a:cubicBezTo>
                  <a:cubicBezTo>
                    <a:pt x="1711555" y="467754"/>
                    <a:pt x="1731381" y="575546"/>
                    <a:pt x="1704090" y="606828"/>
                  </a:cubicBezTo>
                  <a:cubicBezTo>
                    <a:pt x="1695020" y="616947"/>
                    <a:pt x="1683461" y="624598"/>
                    <a:pt x="1672946" y="629905"/>
                  </a:cubicBezTo>
                  <a:cubicBezTo>
                    <a:pt x="1680812" y="635273"/>
                    <a:pt x="1689000" y="641381"/>
                    <a:pt x="1694699" y="647798"/>
                  </a:cubicBezTo>
                  <a:cubicBezTo>
                    <a:pt x="1713080" y="665753"/>
                    <a:pt x="1733789" y="711473"/>
                    <a:pt x="1715729" y="764166"/>
                  </a:cubicBezTo>
                  <a:cubicBezTo>
                    <a:pt x="1696545" y="820314"/>
                    <a:pt x="1627996" y="851287"/>
                    <a:pt x="1599421" y="861962"/>
                  </a:cubicBezTo>
                  <a:cubicBezTo>
                    <a:pt x="1564103" y="875166"/>
                    <a:pt x="1509922" y="858383"/>
                    <a:pt x="1501413" y="855607"/>
                  </a:cubicBezTo>
                  <a:lnTo>
                    <a:pt x="1475005" y="849005"/>
                  </a:lnTo>
                  <a:cubicBezTo>
                    <a:pt x="1459594" y="845179"/>
                    <a:pt x="1447553" y="851411"/>
                    <a:pt x="1432383" y="859432"/>
                  </a:cubicBezTo>
                  <a:cubicBezTo>
                    <a:pt x="1427246" y="862209"/>
                    <a:pt x="1422108" y="864862"/>
                    <a:pt x="1416811" y="867145"/>
                  </a:cubicBezTo>
                  <a:cubicBezTo>
                    <a:pt x="1401801" y="873623"/>
                    <a:pt x="1379085" y="875659"/>
                    <a:pt x="1363112" y="876276"/>
                  </a:cubicBezTo>
                  <a:cubicBezTo>
                    <a:pt x="1367767" y="889480"/>
                    <a:pt x="1376035" y="904906"/>
                    <a:pt x="1384383" y="914901"/>
                  </a:cubicBezTo>
                  <a:cubicBezTo>
                    <a:pt x="1392409" y="924588"/>
                    <a:pt x="1407660" y="948158"/>
                    <a:pt x="1423634" y="973209"/>
                  </a:cubicBezTo>
                  <a:cubicBezTo>
                    <a:pt x="1435353" y="991472"/>
                    <a:pt x="1447553" y="1010415"/>
                    <a:pt x="1455018" y="1020842"/>
                  </a:cubicBezTo>
                  <a:cubicBezTo>
                    <a:pt x="1467620" y="1038242"/>
                    <a:pt x="1495152" y="1086368"/>
                    <a:pt x="1481828" y="1159916"/>
                  </a:cubicBezTo>
                  <a:cubicBezTo>
                    <a:pt x="1471393" y="1217545"/>
                    <a:pt x="1419700" y="1321079"/>
                    <a:pt x="1380770" y="1330334"/>
                  </a:cubicBezTo>
                  <a:cubicBezTo>
                    <a:pt x="1373867" y="1332000"/>
                    <a:pt x="1366884" y="1332740"/>
                    <a:pt x="1359901" y="1332740"/>
                  </a:cubicBezTo>
                  <a:cubicBezTo>
                    <a:pt x="1332208" y="1332740"/>
                    <a:pt x="1304917" y="1319906"/>
                    <a:pt x="1297533" y="1293252"/>
                  </a:cubicBezTo>
                  <a:cubicBezTo>
                    <a:pt x="1294001" y="1280665"/>
                    <a:pt x="1293760" y="1256416"/>
                    <a:pt x="1293359" y="1228342"/>
                  </a:cubicBezTo>
                  <a:cubicBezTo>
                    <a:pt x="1293118" y="1207241"/>
                    <a:pt x="1292716" y="1175773"/>
                    <a:pt x="1289907" y="1167629"/>
                  </a:cubicBezTo>
                  <a:cubicBezTo>
                    <a:pt x="1284449" y="1161397"/>
                    <a:pt x="1277225" y="1148995"/>
                    <a:pt x="1265506" y="1128387"/>
                  </a:cubicBezTo>
                  <a:cubicBezTo>
                    <a:pt x="1254108" y="1108334"/>
                    <a:pt x="1239900" y="1083283"/>
                    <a:pt x="1229626" y="1071005"/>
                  </a:cubicBezTo>
                  <a:cubicBezTo>
                    <a:pt x="1209398" y="1046880"/>
                    <a:pt x="1145424" y="985117"/>
                    <a:pt x="1127203" y="972469"/>
                  </a:cubicBezTo>
                  <a:cubicBezTo>
                    <a:pt x="1124073" y="970186"/>
                    <a:pt x="1120381" y="967718"/>
                    <a:pt x="1116448" y="965064"/>
                  </a:cubicBezTo>
                  <a:cubicBezTo>
                    <a:pt x="1093491" y="949577"/>
                    <a:pt x="1061865" y="928229"/>
                    <a:pt x="1051671" y="905893"/>
                  </a:cubicBezTo>
                  <a:cubicBezTo>
                    <a:pt x="1043644" y="888246"/>
                    <a:pt x="996447" y="832222"/>
                    <a:pt x="965303" y="798595"/>
                  </a:cubicBezTo>
                  <a:cubicBezTo>
                    <a:pt x="939697" y="770768"/>
                    <a:pt x="870346" y="693395"/>
                    <a:pt x="851001" y="666863"/>
                  </a:cubicBezTo>
                  <a:cubicBezTo>
                    <a:pt x="835108" y="645021"/>
                    <a:pt x="815362" y="633730"/>
                    <a:pt x="788553" y="631324"/>
                  </a:cubicBezTo>
                  <a:cubicBezTo>
                    <a:pt x="757168" y="628424"/>
                    <a:pt x="609234" y="598190"/>
                    <a:pt x="571107" y="589552"/>
                  </a:cubicBezTo>
                  <a:cubicBezTo>
                    <a:pt x="534424" y="581284"/>
                    <a:pt x="392591" y="570363"/>
                    <a:pt x="314410" y="565304"/>
                  </a:cubicBezTo>
                  <a:cubicBezTo>
                    <a:pt x="253888" y="561355"/>
                    <a:pt x="6502" y="577335"/>
                    <a:pt x="3933" y="577459"/>
                  </a:cubicBezTo>
                  <a:lnTo>
                    <a:pt x="2007" y="548768"/>
                  </a:lnTo>
                  <a:cubicBezTo>
                    <a:pt x="12281" y="548027"/>
                    <a:pt x="253968" y="532540"/>
                    <a:pt x="316336" y="536551"/>
                  </a:cubicBezTo>
                  <a:cubicBezTo>
                    <a:pt x="338089" y="537970"/>
                    <a:pt x="530090" y="550804"/>
                    <a:pt x="577448" y="561478"/>
                  </a:cubicBezTo>
                  <a:cubicBezTo>
                    <a:pt x="616859" y="570363"/>
                    <a:pt x="762145" y="599980"/>
                    <a:pt x="791202" y="602633"/>
                  </a:cubicBezTo>
                  <a:cubicBezTo>
                    <a:pt x="826279" y="605779"/>
                    <a:pt x="853409" y="621266"/>
                    <a:pt x="874279" y="649834"/>
                  </a:cubicBezTo>
                  <a:cubicBezTo>
                    <a:pt x="892580" y="675008"/>
                    <a:pt x="961851" y="752319"/>
                    <a:pt x="986413" y="778912"/>
                  </a:cubicBezTo>
                  <a:cubicBezTo>
                    <a:pt x="987136" y="779653"/>
                    <a:pt x="1064033" y="863319"/>
                    <a:pt x="1077839" y="893799"/>
                  </a:cubicBezTo>
                  <a:cubicBezTo>
                    <a:pt x="1084661" y="908793"/>
                    <a:pt x="1114682" y="928907"/>
                    <a:pt x="1132581" y="940939"/>
                  </a:cubicBezTo>
                  <a:cubicBezTo>
                    <a:pt x="1136675" y="943716"/>
                    <a:pt x="1140448" y="946307"/>
                    <a:pt x="1143739" y="948590"/>
                  </a:cubicBezTo>
                  <a:cubicBezTo>
                    <a:pt x="1165572" y="963830"/>
                    <a:pt x="1231392" y="1027814"/>
                    <a:pt x="1251700" y="1052186"/>
                  </a:cubicBezTo>
                  <a:cubicBezTo>
                    <a:pt x="1255552" y="1056752"/>
                    <a:pt x="1259566" y="1062490"/>
                    <a:pt x="1263659" y="1068722"/>
                  </a:cubicBezTo>
                  <a:cubicBezTo>
                    <a:pt x="1267833" y="1067426"/>
                    <a:pt x="1272248" y="1065513"/>
                    <a:pt x="1276342" y="1063477"/>
                  </a:cubicBezTo>
                  <a:cubicBezTo>
                    <a:pt x="1285011" y="1059590"/>
                    <a:pt x="1293118" y="1054222"/>
                    <a:pt x="1302349" y="1050644"/>
                  </a:cubicBezTo>
                  <a:cubicBezTo>
                    <a:pt x="1311499" y="1047003"/>
                    <a:pt x="1320810" y="1044042"/>
                    <a:pt x="1330202" y="1041635"/>
                  </a:cubicBezTo>
                  <a:cubicBezTo>
                    <a:pt x="1335018" y="1040771"/>
                    <a:pt x="1339834" y="1040401"/>
                    <a:pt x="1344810" y="1040648"/>
                  </a:cubicBezTo>
                  <a:cubicBezTo>
                    <a:pt x="1347218" y="1040895"/>
                    <a:pt x="1349466" y="1041265"/>
                    <a:pt x="1351874" y="1041388"/>
                  </a:cubicBezTo>
                  <a:cubicBezTo>
                    <a:pt x="1354202" y="1041388"/>
                    <a:pt x="1356851" y="1041512"/>
                    <a:pt x="1358617" y="1039908"/>
                  </a:cubicBezTo>
                  <a:cubicBezTo>
                    <a:pt x="1357011" y="1041635"/>
                    <a:pt x="1354202" y="1041759"/>
                    <a:pt x="1351874" y="1041882"/>
                  </a:cubicBezTo>
                  <a:cubicBezTo>
                    <a:pt x="1349466" y="1042067"/>
                    <a:pt x="1347058" y="1041759"/>
                    <a:pt x="1344650" y="1041759"/>
                  </a:cubicBezTo>
                  <a:cubicBezTo>
                    <a:pt x="1339994" y="1041759"/>
                    <a:pt x="1335259" y="1042684"/>
                    <a:pt x="1330683" y="1043918"/>
                  </a:cubicBezTo>
                  <a:cubicBezTo>
                    <a:pt x="1321693" y="1047127"/>
                    <a:pt x="1312783" y="1050644"/>
                    <a:pt x="1304436" y="1054963"/>
                  </a:cubicBezTo>
                  <a:cubicBezTo>
                    <a:pt x="1295927" y="1059035"/>
                    <a:pt x="1288302" y="1064896"/>
                    <a:pt x="1279793" y="1069833"/>
                  </a:cubicBezTo>
                  <a:cubicBezTo>
                    <a:pt x="1276101" y="1071869"/>
                    <a:pt x="1272248" y="1074028"/>
                    <a:pt x="1268235" y="1075818"/>
                  </a:cubicBezTo>
                  <a:cubicBezTo>
                    <a:pt x="1274656" y="1086122"/>
                    <a:pt x="1281318" y="1097660"/>
                    <a:pt x="1287660" y="1108704"/>
                  </a:cubicBezTo>
                  <a:cubicBezTo>
                    <a:pt x="1290148" y="1107840"/>
                    <a:pt x="1292636" y="1107038"/>
                    <a:pt x="1295044" y="1106421"/>
                  </a:cubicBezTo>
                  <a:cubicBezTo>
                    <a:pt x="1302991" y="1104262"/>
                    <a:pt x="1310857" y="1102719"/>
                    <a:pt x="1318723" y="1101238"/>
                  </a:cubicBezTo>
                  <a:lnTo>
                    <a:pt x="1342402" y="1097043"/>
                  </a:lnTo>
                  <a:cubicBezTo>
                    <a:pt x="1346175" y="1096241"/>
                    <a:pt x="1350269" y="1095624"/>
                    <a:pt x="1353961" y="1094513"/>
                  </a:cubicBezTo>
                  <a:cubicBezTo>
                    <a:pt x="1357653" y="1093217"/>
                    <a:pt x="1361265" y="1090687"/>
                    <a:pt x="1365359" y="1090934"/>
                  </a:cubicBezTo>
                  <a:cubicBezTo>
                    <a:pt x="1361265" y="1091058"/>
                    <a:pt x="1358135" y="1093834"/>
                    <a:pt x="1354443" y="1095500"/>
                  </a:cubicBezTo>
                  <a:cubicBezTo>
                    <a:pt x="1350670" y="1097166"/>
                    <a:pt x="1346737" y="1098153"/>
                    <a:pt x="1342884" y="1099326"/>
                  </a:cubicBezTo>
                  <a:lnTo>
                    <a:pt x="1319767" y="1105804"/>
                  </a:lnTo>
                  <a:cubicBezTo>
                    <a:pt x="1312141" y="1108087"/>
                    <a:pt x="1304516" y="1110370"/>
                    <a:pt x="1297131" y="1113147"/>
                  </a:cubicBezTo>
                  <a:cubicBezTo>
                    <a:pt x="1295285" y="1113764"/>
                    <a:pt x="1293599" y="1114813"/>
                    <a:pt x="1291673" y="1115553"/>
                  </a:cubicBezTo>
                  <a:cubicBezTo>
                    <a:pt x="1299298" y="1129004"/>
                    <a:pt x="1308369" y="1144923"/>
                    <a:pt x="1311499" y="1148069"/>
                  </a:cubicBezTo>
                  <a:cubicBezTo>
                    <a:pt x="1314549" y="1151154"/>
                    <a:pt x="1316636" y="1155165"/>
                    <a:pt x="1318161" y="1161150"/>
                  </a:cubicBezTo>
                  <a:cubicBezTo>
                    <a:pt x="1326028" y="1160039"/>
                    <a:pt x="1333733" y="1160039"/>
                    <a:pt x="1341359" y="1160163"/>
                  </a:cubicBezTo>
                  <a:lnTo>
                    <a:pt x="1347941" y="1160286"/>
                  </a:lnTo>
                  <a:cubicBezTo>
                    <a:pt x="1348342" y="1160039"/>
                    <a:pt x="1349145" y="1160163"/>
                    <a:pt x="1349626" y="1160163"/>
                  </a:cubicBezTo>
                  <a:cubicBezTo>
                    <a:pt x="1350991" y="1160163"/>
                    <a:pt x="1352516" y="1160039"/>
                    <a:pt x="1354202" y="1160286"/>
                  </a:cubicBezTo>
                  <a:cubicBezTo>
                    <a:pt x="1373225" y="1163433"/>
                    <a:pt x="1374670" y="1186447"/>
                    <a:pt x="1375393" y="1198911"/>
                  </a:cubicBezTo>
                  <a:lnTo>
                    <a:pt x="1375553" y="1200145"/>
                  </a:lnTo>
                  <a:cubicBezTo>
                    <a:pt x="1376677" y="1218038"/>
                    <a:pt x="1377961" y="1238523"/>
                    <a:pt x="1371941" y="1257280"/>
                  </a:cubicBezTo>
                  <a:cubicBezTo>
                    <a:pt x="1365279" y="1278628"/>
                    <a:pt x="1350911" y="1288562"/>
                    <a:pt x="1334777" y="1297077"/>
                  </a:cubicBezTo>
                  <a:cubicBezTo>
                    <a:pt x="1344650" y="1303802"/>
                    <a:pt x="1360703" y="1305407"/>
                    <a:pt x="1374510" y="1302137"/>
                  </a:cubicBezTo>
                  <a:cubicBezTo>
                    <a:pt x="1392650" y="1297817"/>
                    <a:pt x="1442978" y="1215138"/>
                    <a:pt x="1453975" y="1154548"/>
                  </a:cubicBezTo>
                  <a:cubicBezTo>
                    <a:pt x="1465453" y="1091798"/>
                    <a:pt x="1442577" y="1051816"/>
                    <a:pt x="1432303" y="1037440"/>
                  </a:cubicBezTo>
                  <a:cubicBezTo>
                    <a:pt x="1424276" y="1026395"/>
                    <a:pt x="1412476" y="1008008"/>
                    <a:pt x="1400035" y="988572"/>
                  </a:cubicBezTo>
                  <a:cubicBezTo>
                    <a:pt x="1385827" y="966484"/>
                    <a:pt x="1369774" y="941433"/>
                    <a:pt x="1362790" y="933041"/>
                  </a:cubicBezTo>
                  <a:cubicBezTo>
                    <a:pt x="1351232" y="919097"/>
                    <a:pt x="1338710" y="895959"/>
                    <a:pt x="1333653" y="875783"/>
                  </a:cubicBezTo>
                  <a:cubicBezTo>
                    <a:pt x="1322416" y="877202"/>
                    <a:pt x="1309492" y="881151"/>
                    <a:pt x="1295606" y="883804"/>
                  </a:cubicBezTo>
                  <a:cubicBezTo>
                    <a:pt x="1292074" y="884544"/>
                    <a:pt x="1288543" y="884914"/>
                    <a:pt x="1285091" y="885346"/>
                  </a:cubicBezTo>
                  <a:cubicBezTo>
                    <a:pt x="1284208" y="887197"/>
                    <a:pt x="1283165" y="889110"/>
                    <a:pt x="1281800" y="890529"/>
                  </a:cubicBezTo>
                  <a:cubicBezTo>
                    <a:pt x="1280114" y="892565"/>
                    <a:pt x="1278268" y="893984"/>
                    <a:pt x="1276342" y="895589"/>
                  </a:cubicBezTo>
                  <a:cubicBezTo>
                    <a:pt x="1274335" y="896884"/>
                    <a:pt x="1272409" y="898242"/>
                    <a:pt x="1270402" y="899291"/>
                  </a:cubicBezTo>
                  <a:cubicBezTo>
                    <a:pt x="1262134" y="903610"/>
                    <a:pt x="1253626" y="906386"/>
                    <a:pt x="1245118" y="908669"/>
                  </a:cubicBezTo>
                  <a:cubicBezTo>
                    <a:pt x="1236449" y="910952"/>
                    <a:pt x="1227860" y="912742"/>
                    <a:pt x="1219191" y="914161"/>
                  </a:cubicBezTo>
                  <a:lnTo>
                    <a:pt x="1206107" y="916073"/>
                  </a:lnTo>
                  <a:cubicBezTo>
                    <a:pt x="1203940" y="916320"/>
                    <a:pt x="1201772" y="916814"/>
                    <a:pt x="1199525" y="916690"/>
                  </a:cubicBezTo>
                  <a:cubicBezTo>
                    <a:pt x="1197197" y="916567"/>
                    <a:pt x="1195030" y="916567"/>
                    <a:pt x="1193023" y="917431"/>
                  </a:cubicBezTo>
                  <a:cubicBezTo>
                    <a:pt x="1195030" y="916444"/>
                    <a:pt x="1197358" y="916320"/>
                    <a:pt x="1199525" y="916197"/>
                  </a:cubicBezTo>
                  <a:cubicBezTo>
                    <a:pt x="1201692" y="916197"/>
                    <a:pt x="1203699" y="915518"/>
                    <a:pt x="1205866" y="915025"/>
                  </a:cubicBezTo>
                  <a:lnTo>
                    <a:pt x="1218549" y="911878"/>
                  </a:lnTo>
                  <a:cubicBezTo>
                    <a:pt x="1226977" y="909595"/>
                    <a:pt x="1235325" y="907065"/>
                    <a:pt x="1243432" y="904103"/>
                  </a:cubicBezTo>
                  <a:cubicBezTo>
                    <a:pt x="1251539" y="901080"/>
                    <a:pt x="1259486" y="897625"/>
                    <a:pt x="1266469" y="893059"/>
                  </a:cubicBezTo>
                  <a:cubicBezTo>
                    <a:pt x="1269760" y="891023"/>
                    <a:pt x="1272409" y="888617"/>
                    <a:pt x="1274415" y="885963"/>
                  </a:cubicBezTo>
                  <a:cubicBezTo>
                    <a:pt x="1264623" y="886334"/>
                    <a:pt x="1254991" y="886087"/>
                    <a:pt x="1245519" y="885717"/>
                  </a:cubicBezTo>
                  <a:cubicBezTo>
                    <a:pt x="1229224" y="884791"/>
                    <a:pt x="1213492" y="883187"/>
                    <a:pt x="1197599" y="881891"/>
                  </a:cubicBezTo>
                  <a:cubicBezTo>
                    <a:pt x="1189732" y="881151"/>
                    <a:pt x="1181625" y="881027"/>
                    <a:pt x="1173598" y="879485"/>
                  </a:cubicBezTo>
                  <a:cubicBezTo>
                    <a:pt x="1169665" y="878991"/>
                    <a:pt x="1165331" y="877449"/>
                    <a:pt x="1162040" y="875659"/>
                  </a:cubicBezTo>
                  <a:cubicBezTo>
                    <a:pt x="1160354" y="874919"/>
                    <a:pt x="1158347" y="874549"/>
                    <a:pt x="1156421" y="873870"/>
                  </a:cubicBezTo>
                  <a:cubicBezTo>
                    <a:pt x="1154334" y="873623"/>
                    <a:pt x="1153130" y="871093"/>
                    <a:pt x="1151123" y="871587"/>
                  </a:cubicBezTo>
                  <a:cubicBezTo>
                    <a:pt x="1152167" y="871217"/>
                    <a:pt x="1153291" y="871587"/>
                    <a:pt x="1154013" y="872081"/>
                  </a:cubicBezTo>
                  <a:cubicBezTo>
                    <a:pt x="1154816" y="872636"/>
                    <a:pt x="1155699" y="872759"/>
                    <a:pt x="1156742" y="873006"/>
                  </a:cubicBezTo>
                  <a:cubicBezTo>
                    <a:pt x="1158588" y="873376"/>
                    <a:pt x="1160675" y="873500"/>
                    <a:pt x="1162682" y="873993"/>
                  </a:cubicBezTo>
                  <a:cubicBezTo>
                    <a:pt x="1166615" y="875413"/>
                    <a:pt x="1170067" y="876030"/>
                    <a:pt x="1174080" y="876030"/>
                  </a:cubicBezTo>
                  <a:cubicBezTo>
                    <a:pt x="1181866" y="876276"/>
                    <a:pt x="1189732" y="875289"/>
                    <a:pt x="1197759" y="874796"/>
                  </a:cubicBezTo>
                  <a:cubicBezTo>
                    <a:pt x="1213733" y="873623"/>
                    <a:pt x="1229626" y="872883"/>
                    <a:pt x="1245198" y="871340"/>
                  </a:cubicBezTo>
                  <a:cubicBezTo>
                    <a:pt x="1260609" y="869674"/>
                    <a:pt x="1276583" y="867823"/>
                    <a:pt x="1289827" y="862949"/>
                  </a:cubicBezTo>
                  <a:cubicBezTo>
                    <a:pt x="1302108" y="858753"/>
                    <a:pt x="1314469" y="852398"/>
                    <a:pt x="1329961" y="848388"/>
                  </a:cubicBezTo>
                  <a:lnTo>
                    <a:pt x="1329800" y="847092"/>
                  </a:lnTo>
                  <a:lnTo>
                    <a:pt x="1334536" y="847215"/>
                  </a:lnTo>
                  <a:cubicBezTo>
                    <a:pt x="1335259" y="846968"/>
                    <a:pt x="1336061" y="846722"/>
                    <a:pt x="1336944" y="846598"/>
                  </a:cubicBezTo>
                  <a:lnTo>
                    <a:pt x="1337024" y="847215"/>
                  </a:lnTo>
                  <a:lnTo>
                    <a:pt x="1345774" y="847462"/>
                  </a:lnTo>
                  <a:cubicBezTo>
                    <a:pt x="1357252" y="847832"/>
                    <a:pt x="1390403" y="847215"/>
                    <a:pt x="1405654" y="840613"/>
                  </a:cubicBezTo>
                  <a:cubicBezTo>
                    <a:pt x="1410309" y="838577"/>
                    <a:pt x="1414804" y="836171"/>
                    <a:pt x="1419379" y="833764"/>
                  </a:cubicBezTo>
                  <a:cubicBezTo>
                    <a:pt x="1436637" y="824756"/>
                    <a:pt x="1456142" y="814452"/>
                    <a:pt x="1482229" y="820931"/>
                  </a:cubicBezTo>
                  <a:lnTo>
                    <a:pt x="1510243" y="827903"/>
                  </a:lnTo>
                  <a:cubicBezTo>
                    <a:pt x="1524771" y="832592"/>
                    <a:pt x="1567153" y="843143"/>
                    <a:pt x="1589628" y="834752"/>
                  </a:cubicBezTo>
                  <a:cubicBezTo>
                    <a:pt x="1609053" y="827533"/>
                    <a:pt x="1673347" y="800384"/>
                    <a:pt x="1689000" y="754664"/>
                  </a:cubicBezTo>
                  <a:cubicBezTo>
                    <a:pt x="1702565" y="714867"/>
                    <a:pt x="1687555" y="680438"/>
                    <a:pt x="1675033" y="668159"/>
                  </a:cubicBezTo>
                  <a:cubicBezTo>
                    <a:pt x="1664036" y="657361"/>
                    <a:pt x="1641481" y="644034"/>
                    <a:pt x="1633695" y="639838"/>
                  </a:cubicBezTo>
                  <a:lnTo>
                    <a:pt x="1600946" y="621945"/>
                  </a:lnTo>
                  <a:lnTo>
                    <a:pt x="1637307" y="613184"/>
                  </a:lnTo>
                  <a:cubicBezTo>
                    <a:pt x="1637548" y="613060"/>
                    <a:pt x="1666846" y="605779"/>
                    <a:pt x="1682337" y="588010"/>
                  </a:cubicBezTo>
                  <a:cubicBezTo>
                    <a:pt x="1693495" y="575299"/>
                    <a:pt x="1690204" y="509773"/>
                    <a:pt x="1683140" y="472074"/>
                  </a:cubicBezTo>
                  <a:cubicBezTo>
                    <a:pt x="1681374" y="462387"/>
                    <a:pt x="1662030" y="447393"/>
                    <a:pt x="1648705" y="440298"/>
                  </a:cubicBezTo>
                  <a:lnTo>
                    <a:pt x="1625347" y="427711"/>
                  </a:lnTo>
                  <a:lnTo>
                    <a:pt x="1648705" y="415062"/>
                  </a:lnTo>
                  <a:cubicBezTo>
                    <a:pt x="1648866" y="415062"/>
                    <a:pt x="1672224" y="401549"/>
                    <a:pt x="1676398" y="376807"/>
                  </a:cubicBezTo>
                  <a:cubicBezTo>
                    <a:pt x="1680571" y="351387"/>
                    <a:pt x="1652397" y="295300"/>
                    <a:pt x="1639073" y="279258"/>
                  </a:cubicBezTo>
                  <a:cubicBezTo>
                    <a:pt x="1626471" y="264265"/>
                    <a:pt x="1615073" y="254023"/>
                    <a:pt x="1614912" y="253899"/>
                  </a:cubicBezTo>
                  <a:lnTo>
                    <a:pt x="1605922" y="245878"/>
                  </a:lnTo>
                  <a:lnTo>
                    <a:pt x="1612263" y="235574"/>
                  </a:lnTo>
                  <a:cubicBezTo>
                    <a:pt x="1614511" y="231749"/>
                    <a:pt x="1620370" y="219840"/>
                    <a:pt x="1619648" y="210585"/>
                  </a:cubicBezTo>
                  <a:cubicBezTo>
                    <a:pt x="1619327" y="207500"/>
                    <a:pt x="1614671" y="193062"/>
                    <a:pt x="1570203" y="137531"/>
                  </a:cubicBezTo>
                  <a:cubicBezTo>
                    <a:pt x="1558644" y="123093"/>
                    <a:pt x="1532236" y="112110"/>
                    <a:pt x="1514738" y="105015"/>
                  </a:cubicBezTo>
                  <a:cubicBezTo>
                    <a:pt x="1511447" y="103781"/>
                    <a:pt x="1508397" y="102485"/>
                    <a:pt x="1505667" y="101374"/>
                  </a:cubicBezTo>
                  <a:cubicBezTo>
                    <a:pt x="1502537" y="100079"/>
                    <a:pt x="1498845" y="98413"/>
                    <a:pt x="1494912" y="96624"/>
                  </a:cubicBezTo>
                  <a:cubicBezTo>
                    <a:pt x="1477895" y="89158"/>
                    <a:pt x="1449480" y="76447"/>
                    <a:pt x="1436236" y="75584"/>
                  </a:cubicBezTo>
                  <a:cubicBezTo>
                    <a:pt x="1404851" y="73301"/>
                    <a:pt x="1211726" y="64416"/>
                    <a:pt x="1178896" y="74905"/>
                  </a:cubicBezTo>
                  <a:lnTo>
                    <a:pt x="1165090" y="79347"/>
                  </a:lnTo>
                  <a:cubicBezTo>
                    <a:pt x="1119739" y="94217"/>
                    <a:pt x="1044046" y="118898"/>
                    <a:pt x="1000139" y="121427"/>
                  </a:cubicBezTo>
                  <a:cubicBezTo>
                    <a:pt x="953905" y="124080"/>
                    <a:pt x="865851" y="125500"/>
                    <a:pt x="806533" y="125500"/>
                  </a:cubicBezTo>
                  <a:cubicBezTo>
                    <a:pt x="776432" y="125500"/>
                    <a:pt x="758934" y="123587"/>
                    <a:pt x="738787" y="121427"/>
                  </a:cubicBezTo>
                  <a:cubicBezTo>
                    <a:pt x="720485" y="119391"/>
                    <a:pt x="699776" y="117232"/>
                    <a:pt x="664619" y="115936"/>
                  </a:cubicBezTo>
                  <a:cubicBezTo>
                    <a:pt x="591976" y="113283"/>
                    <a:pt x="266169" y="84345"/>
                    <a:pt x="188068" y="69599"/>
                  </a:cubicBezTo>
                  <a:cubicBezTo>
                    <a:pt x="111733" y="55099"/>
                    <a:pt x="1124" y="28197"/>
                    <a:pt x="0" y="27950"/>
                  </a:cubicBezTo>
                  <a:close/>
                </a:path>
              </a:pathLst>
            </a:custGeom>
            <a:solidFill>
              <a:srgbClr val="D58C55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/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Line">
              <a:extLst>
                <a:ext uri="{FF2B5EF4-FFF2-40B4-BE49-F238E27FC236}">
                  <a16:creationId xmlns:a16="http://schemas.microsoft.com/office/drawing/2014/main" id="{9591502B-BF84-402F-A92F-BD93E13BC5C1}"/>
                </a:ext>
              </a:extLst>
            </p:cNvPr>
            <p:cNvSpPr/>
            <p:nvPr/>
          </p:nvSpPr>
          <p:spPr>
            <a:xfrm>
              <a:off x="6440581" y="1280142"/>
              <a:ext cx="1111757" cy="1127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6" h="21600" extrusionOk="0">
                  <a:moveTo>
                    <a:pt x="0" y="0"/>
                  </a:moveTo>
                  <a:cubicBezTo>
                    <a:pt x="2983" y="881"/>
                    <a:pt x="15288" y="1240"/>
                    <a:pt x="18428" y="1050"/>
                  </a:cubicBezTo>
                  <a:cubicBezTo>
                    <a:pt x="18955" y="1017"/>
                    <a:pt x="19544" y="989"/>
                    <a:pt x="19952" y="1281"/>
                  </a:cubicBezTo>
                  <a:cubicBezTo>
                    <a:pt x="20261" y="1503"/>
                    <a:pt x="20385" y="1862"/>
                    <a:pt x="20488" y="2195"/>
                  </a:cubicBezTo>
                  <a:cubicBezTo>
                    <a:pt x="21167" y="4399"/>
                    <a:pt x="21600" y="6730"/>
                    <a:pt x="21036" y="8959"/>
                  </a:cubicBezTo>
                  <a:cubicBezTo>
                    <a:pt x="20764" y="10030"/>
                    <a:pt x="20269" y="11043"/>
                    <a:pt x="19886" y="12085"/>
                  </a:cubicBezTo>
                  <a:cubicBezTo>
                    <a:pt x="18807" y="15014"/>
                    <a:pt x="18597" y="18181"/>
                    <a:pt x="19293" y="21196"/>
                  </a:cubicBezTo>
                  <a:cubicBezTo>
                    <a:pt x="15742" y="21555"/>
                    <a:pt x="3555" y="21242"/>
                    <a:pt x="4" y="21600"/>
                  </a:cubicBezTo>
                </a:path>
              </a:pathLst>
            </a:custGeom>
            <a:solidFill>
              <a:srgbClr val="C13018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/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Freeform: Shape 46">
              <a:extLst>
                <a:ext uri="{FF2B5EF4-FFF2-40B4-BE49-F238E27FC236}">
                  <a16:creationId xmlns:a16="http://schemas.microsoft.com/office/drawing/2014/main" id="{48B188F0-71A4-4742-BA9D-367E2F4336C9}"/>
                </a:ext>
              </a:extLst>
            </p:cNvPr>
            <p:cNvSpPr/>
            <p:nvPr/>
          </p:nvSpPr>
          <p:spPr>
            <a:xfrm>
              <a:off x="6324218" y="1152053"/>
              <a:ext cx="848837" cy="1470711"/>
            </a:xfrm>
            <a:custGeom>
              <a:avLst/>
              <a:gdLst>
                <a:gd name="connsiteX0" fmla="*/ 0 w 848837"/>
                <a:gd name="connsiteY0" fmla="*/ 0 h 1470711"/>
                <a:gd name="connsiteX1" fmla="*/ 366136 w 848837"/>
                <a:gd name="connsiteY1" fmla="*/ 20572 h 1470711"/>
                <a:gd name="connsiteX2" fmla="*/ 749762 w 848837"/>
                <a:gd name="connsiteY2" fmla="*/ 25287 h 1470711"/>
                <a:gd name="connsiteX3" fmla="*/ 806329 w 848837"/>
                <a:gd name="connsiteY3" fmla="*/ 37997 h 1470711"/>
                <a:gd name="connsiteX4" fmla="*/ 828229 w 848837"/>
                <a:gd name="connsiteY4" fmla="*/ 79066 h 1470711"/>
                <a:gd name="connsiteX5" fmla="*/ 789968 w 848837"/>
                <a:gd name="connsiteY5" fmla="*/ 637840 h 1470711"/>
                <a:gd name="connsiteX6" fmla="*/ 756611 w 848837"/>
                <a:gd name="connsiteY6" fmla="*/ 1294197 h 1470711"/>
                <a:gd name="connsiteX7" fmla="*/ 751241 w 848837"/>
                <a:gd name="connsiteY7" fmla="*/ 1358910 h 1470711"/>
                <a:gd name="connsiteX8" fmla="*/ 713403 w 848837"/>
                <a:gd name="connsiteY8" fmla="*/ 1398749 h 1470711"/>
                <a:gd name="connsiteX9" fmla="*/ 469504 w 848837"/>
                <a:gd name="connsiteY9" fmla="*/ 1460456 h 1470711"/>
                <a:gd name="connsiteX10" fmla="*/ 0 w 848837"/>
                <a:gd name="connsiteY10" fmla="*/ 1470711 h 1470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8837" h="1470711">
                  <a:moveTo>
                    <a:pt x="0" y="0"/>
                  </a:moveTo>
                  <a:lnTo>
                    <a:pt x="366136" y="20572"/>
                  </a:lnTo>
                  <a:cubicBezTo>
                    <a:pt x="493972" y="24928"/>
                    <a:pt x="621894" y="26483"/>
                    <a:pt x="749762" y="25287"/>
                  </a:cubicBezTo>
                  <a:cubicBezTo>
                    <a:pt x="769548" y="25082"/>
                    <a:pt x="791025" y="25492"/>
                    <a:pt x="806329" y="37997"/>
                  </a:cubicBezTo>
                  <a:cubicBezTo>
                    <a:pt x="818590" y="48111"/>
                    <a:pt x="823959" y="63759"/>
                    <a:pt x="828229" y="79066"/>
                  </a:cubicBezTo>
                  <a:cubicBezTo>
                    <a:pt x="879004" y="260564"/>
                    <a:pt x="824170" y="452448"/>
                    <a:pt x="789968" y="637840"/>
                  </a:cubicBezTo>
                  <a:cubicBezTo>
                    <a:pt x="750185" y="853984"/>
                    <a:pt x="738981" y="1075252"/>
                    <a:pt x="756611" y="1294197"/>
                  </a:cubicBezTo>
                  <a:cubicBezTo>
                    <a:pt x="758344" y="1316132"/>
                    <a:pt x="760289" y="1338956"/>
                    <a:pt x="751241" y="1358910"/>
                  </a:cubicBezTo>
                  <a:cubicBezTo>
                    <a:pt x="743505" y="1375720"/>
                    <a:pt x="728877" y="1388431"/>
                    <a:pt x="713403" y="1398749"/>
                  </a:cubicBezTo>
                  <a:cubicBezTo>
                    <a:pt x="642842" y="1446037"/>
                    <a:pt x="554228" y="1454852"/>
                    <a:pt x="469504" y="1460456"/>
                  </a:cubicBezTo>
                  <a:lnTo>
                    <a:pt x="0" y="1470711"/>
                  </a:lnTo>
                  <a:close/>
                </a:path>
              </a:pathLst>
            </a:custGeom>
            <a:solidFill>
              <a:sysClr val="windowText" lastClr="000000">
                <a:lumMod val="75000"/>
                <a:lumOff val="25000"/>
              </a:sys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/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7FC5044C-6EDD-4EAA-96B9-13BADF45219B}"/>
                </a:ext>
              </a:extLst>
            </p:cNvPr>
            <p:cNvSpPr/>
            <p:nvPr/>
          </p:nvSpPr>
          <p:spPr>
            <a:xfrm>
              <a:off x="7128821" y="2097428"/>
              <a:ext cx="209917" cy="209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7" y="0"/>
                    <a:pt x="0" y="4825"/>
                    <a:pt x="0" y="10800"/>
                  </a:cubicBezTo>
                  <a:cubicBezTo>
                    <a:pt x="0" y="16753"/>
                    <a:pt x="4825" y="21600"/>
                    <a:pt x="10800" y="21600"/>
                  </a:cubicBezTo>
                  <a:cubicBezTo>
                    <a:pt x="16753" y="21600"/>
                    <a:pt x="21600" y="16775"/>
                    <a:pt x="21600" y="10800"/>
                  </a:cubicBezTo>
                  <a:cubicBezTo>
                    <a:pt x="21600" y="4847"/>
                    <a:pt x="16753" y="0"/>
                    <a:pt x="10800" y="0"/>
                  </a:cubicBezTo>
                  <a:close/>
                  <a:moveTo>
                    <a:pt x="7834" y="15381"/>
                  </a:moveTo>
                  <a:cubicBezTo>
                    <a:pt x="6750" y="15381"/>
                    <a:pt x="5865" y="14496"/>
                    <a:pt x="5865" y="13411"/>
                  </a:cubicBezTo>
                  <a:cubicBezTo>
                    <a:pt x="5865" y="12327"/>
                    <a:pt x="6750" y="11442"/>
                    <a:pt x="7834" y="11442"/>
                  </a:cubicBezTo>
                  <a:cubicBezTo>
                    <a:pt x="8919" y="11442"/>
                    <a:pt x="9804" y="12327"/>
                    <a:pt x="9804" y="13411"/>
                  </a:cubicBezTo>
                  <a:cubicBezTo>
                    <a:pt x="9804" y="14496"/>
                    <a:pt x="8919" y="15381"/>
                    <a:pt x="7834" y="15381"/>
                  </a:cubicBezTo>
                  <a:close/>
                  <a:moveTo>
                    <a:pt x="7834" y="10269"/>
                  </a:moveTo>
                  <a:cubicBezTo>
                    <a:pt x="6750" y="10269"/>
                    <a:pt x="5865" y="9384"/>
                    <a:pt x="5865" y="8299"/>
                  </a:cubicBezTo>
                  <a:cubicBezTo>
                    <a:pt x="5865" y="7215"/>
                    <a:pt x="6750" y="6329"/>
                    <a:pt x="7834" y="6329"/>
                  </a:cubicBezTo>
                  <a:cubicBezTo>
                    <a:pt x="8919" y="6329"/>
                    <a:pt x="9804" y="7215"/>
                    <a:pt x="9804" y="8299"/>
                  </a:cubicBezTo>
                  <a:cubicBezTo>
                    <a:pt x="9804" y="9384"/>
                    <a:pt x="8919" y="10269"/>
                    <a:pt x="7834" y="10269"/>
                  </a:cubicBezTo>
                  <a:close/>
                  <a:moveTo>
                    <a:pt x="13766" y="15381"/>
                  </a:moveTo>
                  <a:cubicBezTo>
                    <a:pt x="12681" y="15381"/>
                    <a:pt x="11796" y="14496"/>
                    <a:pt x="11796" y="13411"/>
                  </a:cubicBezTo>
                  <a:cubicBezTo>
                    <a:pt x="11796" y="12327"/>
                    <a:pt x="12681" y="11442"/>
                    <a:pt x="13766" y="11442"/>
                  </a:cubicBezTo>
                  <a:cubicBezTo>
                    <a:pt x="14850" y="11442"/>
                    <a:pt x="15735" y="12327"/>
                    <a:pt x="15735" y="13411"/>
                  </a:cubicBezTo>
                  <a:cubicBezTo>
                    <a:pt x="15735" y="14496"/>
                    <a:pt x="14850" y="15381"/>
                    <a:pt x="13766" y="15381"/>
                  </a:cubicBezTo>
                  <a:close/>
                  <a:moveTo>
                    <a:pt x="13766" y="10269"/>
                  </a:moveTo>
                  <a:cubicBezTo>
                    <a:pt x="12681" y="10269"/>
                    <a:pt x="11796" y="9384"/>
                    <a:pt x="11796" y="8299"/>
                  </a:cubicBezTo>
                  <a:cubicBezTo>
                    <a:pt x="11796" y="7215"/>
                    <a:pt x="12681" y="6329"/>
                    <a:pt x="13766" y="6329"/>
                  </a:cubicBezTo>
                  <a:cubicBezTo>
                    <a:pt x="14850" y="6329"/>
                    <a:pt x="15735" y="7215"/>
                    <a:pt x="15735" y="8299"/>
                  </a:cubicBezTo>
                  <a:cubicBezTo>
                    <a:pt x="15735" y="9384"/>
                    <a:pt x="14850" y="10269"/>
                    <a:pt x="13766" y="10269"/>
                  </a:cubicBezTo>
                  <a:close/>
                </a:path>
              </a:pathLst>
            </a:custGeom>
            <a:solidFill>
              <a:srgbClr val="E3E4E4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/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15" name="Group 48">
            <a:extLst>
              <a:ext uri="{FF2B5EF4-FFF2-40B4-BE49-F238E27FC236}">
                <a16:creationId xmlns:a16="http://schemas.microsoft.com/office/drawing/2014/main" id="{441279B6-64A6-4D54-9183-D0ADF74192C7}"/>
              </a:ext>
            </a:extLst>
          </p:cNvPr>
          <p:cNvGrpSpPr/>
          <p:nvPr/>
        </p:nvGrpSpPr>
        <p:grpSpPr>
          <a:xfrm>
            <a:off x="0" y="1376279"/>
            <a:ext cx="3129227" cy="2114196"/>
            <a:chOff x="0" y="1376279"/>
            <a:chExt cx="3129227" cy="2114196"/>
          </a:xfrm>
        </p:grpSpPr>
        <p:sp>
          <p:nvSpPr>
            <p:cNvPr id="16" name="Freeform: Shape 49">
              <a:extLst>
                <a:ext uri="{FF2B5EF4-FFF2-40B4-BE49-F238E27FC236}">
                  <a16:creationId xmlns:a16="http://schemas.microsoft.com/office/drawing/2014/main" id="{F11605EF-033E-4B6F-BFB7-32BE0F7F5E80}"/>
                </a:ext>
              </a:extLst>
            </p:cNvPr>
            <p:cNvSpPr/>
            <p:nvPr/>
          </p:nvSpPr>
          <p:spPr>
            <a:xfrm flipH="1">
              <a:off x="0" y="1397828"/>
              <a:ext cx="3107864" cy="2065920"/>
            </a:xfrm>
            <a:custGeom>
              <a:avLst/>
              <a:gdLst>
                <a:gd name="connsiteX0" fmla="*/ 229782 w 3107864"/>
                <a:gd name="connsiteY0" fmla="*/ 1212 h 2065920"/>
                <a:gd name="connsiteX1" fmla="*/ 247173 w 3107864"/>
                <a:gd name="connsiteY1" fmla="*/ 415240 h 2065920"/>
                <a:gd name="connsiteX2" fmla="*/ 389929 w 3107864"/>
                <a:gd name="connsiteY2" fmla="*/ 533685 h 2065920"/>
                <a:gd name="connsiteX3" fmla="*/ 488336 w 3107864"/>
                <a:gd name="connsiteY3" fmla="*/ 607100 h 2065920"/>
                <a:gd name="connsiteX4" fmla="*/ 578192 w 3107864"/>
                <a:gd name="connsiteY4" fmla="*/ 667525 h 2065920"/>
                <a:gd name="connsiteX5" fmla="*/ 549931 w 3107864"/>
                <a:gd name="connsiteY5" fmla="*/ 700817 h 2065920"/>
                <a:gd name="connsiteX6" fmla="*/ 395871 w 3107864"/>
                <a:gd name="connsiteY6" fmla="*/ 756142 h 2065920"/>
                <a:gd name="connsiteX7" fmla="*/ 245434 w 3107864"/>
                <a:gd name="connsiteY7" fmla="*/ 804059 h 2065920"/>
                <a:gd name="connsiteX8" fmla="*/ 82388 w 3107864"/>
                <a:gd name="connsiteY8" fmla="*/ 899604 h 2065920"/>
                <a:gd name="connsiteX9" fmla="*/ 68 w 3107864"/>
                <a:gd name="connsiteY9" fmla="*/ 1074914 h 2065920"/>
                <a:gd name="connsiteX10" fmla="*/ 63692 w 3107864"/>
                <a:gd name="connsiteY10" fmla="*/ 1202885 h 2065920"/>
                <a:gd name="connsiteX11" fmla="*/ 129635 w 3107864"/>
                <a:gd name="connsiteY11" fmla="*/ 1236369 h 2065920"/>
                <a:gd name="connsiteX12" fmla="*/ 76591 w 3107864"/>
                <a:gd name="connsiteY12" fmla="*/ 1330182 h 2065920"/>
                <a:gd name="connsiteX13" fmla="*/ 124273 w 3107864"/>
                <a:gd name="connsiteY13" fmla="*/ 1517519 h 2065920"/>
                <a:gd name="connsiteX14" fmla="*/ 198912 w 3107864"/>
                <a:gd name="connsiteY14" fmla="*/ 1584391 h 2065920"/>
                <a:gd name="connsiteX15" fmla="*/ 172244 w 3107864"/>
                <a:gd name="connsiteY15" fmla="*/ 1707166 h 2065920"/>
                <a:gd name="connsiteX16" fmla="*/ 327754 w 3107864"/>
                <a:gd name="connsiteY16" fmla="*/ 1856208 h 2065920"/>
                <a:gd name="connsiteX17" fmla="*/ 321957 w 3107864"/>
                <a:gd name="connsiteY17" fmla="*/ 1942035 h 2065920"/>
                <a:gd name="connsiteX18" fmla="*/ 459495 w 3107864"/>
                <a:gd name="connsiteY18" fmla="*/ 2054322 h 2065920"/>
                <a:gd name="connsiteX19" fmla="*/ 560656 w 3107864"/>
                <a:gd name="connsiteY19" fmla="*/ 2056054 h 2065920"/>
                <a:gd name="connsiteX20" fmla="*/ 642106 w 3107864"/>
                <a:gd name="connsiteY20" fmla="*/ 2046432 h 2065920"/>
                <a:gd name="connsiteX21" fmla="*/ 729209 w 3107864"/>
                <a:gd name="connsiteY21" fmla="*/ 2063559 h 2065920"/>
                <a:gd name="connsiteX22" fmla="*/ 1047474 w 3107864"/>
                <a:gd name="connsiteY22" fmla="*/ 1979464 h 2065920"/>
                <a:gd name="connsiteX23" fmla="*/ 1322261 w 3107864"/>
                <a:gd name="connsiteY23" fmla="*/ 1859287 h 2065920"/>
                <a:gd name="connsiteX24" fmla="*/ 1548061 w 3107864"/>
                <a:gd name="connsiteY24" fmla="*/ 1769996 h 2065920"/>
                <a:gd name="connsiteX25" fmla="*/ 2834311 w 3107864"/>
                <a:gd name="connsiteY25" fmla="*/ 1886998 h 2065920"/>
                <a:gd name="connsiteX26" fmla="*/ 3092467 w 3107864"/>
                <a:gd name="connsiteY26" fmla="*/ 1909953 h 2065920"/>
                <a:gd name="connsiteX27" fmla="*/ 3107864 w 3107864"/>
                <a:gd name="connsiteY27" fmla="*/ 1911184 h 2065920"/>
                <a:gd name="connsiteX28" fmla="*/ 3107864 w 3107864"/>
                <a:gd name="connsiteY28" fmla="*/ 1738653 h 2065920"/>
                <a:gd name="connsiteX29" fmla="*/ 3008081 w 3107864"/>
                <a:gd name="connsiteY29" fmla="*/ 903260 h 2065920"/>
                <a:gd name="connsiteX30" fmla="*/ 1882558 w 3107864"/>
                <a:gd name="connsiteY30" fmla="*/ 926256 h 2065920"/>
                <a:gd name="connsiteX31" fmla="*/ 1433567 w 3107864"/>
                <a:gd name="connsiteY31" fmla="*/ 857653 h 2065920"/>
                <a:gd name="connsiteX32" fmla="*/ 1088489 w 3107864"/>
                <a:gd name="connsiteY32" fmla="*/ 564667 h 2065920"/>
                <a:gd name="connsiteX33" fmla="*/ 890950 w 3107864"/>
                <a:gd name="connsiteY33" fmla="*/ 440161 h 2065920"/>
                <a:gd name="connsiteX34" fmla="*/ 536887 w 3107864"/>
                <a:gd name="connsiteY34" fmla="*/ 244645 h 2065920"/>
                <a:gd name="connsiteX35" fmla="*/ 379349 w 3107864"/>
                <a:gd name="connsiteY35" fmla="*/ 108496 h 2065920"/>
                <a:gd name="connsiteX36" fmla="*/ 229782 w 3107864"/>
                <a:gd name="connsiteY36" fmla="*/ 1212 h 206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107864" h="2065920">
                  <a:moveTo>
                    <a:pt x="229782" y="1212"/>
                  </a:moveTo>
                  <a:cubicBezTo>
                    <a:pt x="120939" y="11988"/>
                    <a:pt x="142534" y="308149"/>
                    <a:pt x="247173" y="415240"/>
                  </a:cubicBezTo>
                  <a:cubicBezTo>
                    <a:pt x="351812" y="522139"/>
                    <a:pt x="381523" y="520792"/>
                    <a:pt x="389929" y="533685"/>
                  </a:cubicBezTo>
                  <a:cubicBezTo>
                    <a:pt x="398335" y="546386"/>
                    <a:pt x="461234" y="591801"/>
                    <a:pt x="488336" y="607100"/>
                  </a:cubicBezTo>
                  <a:cubicBezTo>
                    <a:pt x="515438" y="622110"/>
                    <a:pt x="574279" y="654151"/>
                    <a:pt x="578192" y="667525"/>
                  </a:cubicBezTo>
                  <a:cubicBezTo>
                    <a:pt x="581960" y="680803"/>
                    <a:pt x="580511" y="687923"/>
                    <a:pt x="549931" y="700817"/>
                  </a:cubicBezTo>
                  <a:cubicBezTo>
                    <a:pt x="519496" y="713710"/>
                    <a:pt x="439350" y="734782"/>
                    <a:pt x="395871" y="756142"/>
                  </a:cubicBezTo>
                  <a:cubicBezTo>
                    <a:pt x="352537" y="777406"/>
                    <a:pt x="301377" y="790492"/>
                    <a:pt x="245434" y="804059"/>
                  </a:cubicBezTo>
                  <a:cubicBezTo>
                    <a:pt x="189636" y="817626"/>
                    <a:pt x="129635" y="833983"/>
                    <a:pt x="82388" y="899604"/>
                  </a:cubicBezTo>
                  <a:cubicBezTo>
                    <a:pt x="35141" y="965225"/>
                    <a:pt x="-1816" y="1020069"/>
                    <a:pt x="68" y="1074914"/>
                  </a:cubicBezTo>
                  <a:cubicBezTo>
                    <a:pt x="2097" y="1129759"/>
                    <a:pt x="22532" y="1184796"/>
                    <a:pt x="63692" y="1202885"/>
                  </a:cubicBezTo>
                  <a:cubicBezTo>
                    <a:pt x="104997" y="1220877"/>
                    <a:pt x="129635" y="1236369"/>
                    <a:pt x="129635" y="1236369"/>
                  </a:cubicBezTo>
                  <a:cubicBezTo>
                    <a:pt x="129635" y="1236369"/>
                    <a:pt x="76156" y="1288904"/>
                    <a:pt x="76591" y="1330182"/>
                  </a:cubicBezTo>
                  <a:cubicBezTo>
                    <a:pt x="77026" y="1371459"/>
                    <a:pt x="101519" y="1499622"/>
                    <a:pt x="124273" y="1517519"/>
                  </a:cubicBezTo>
                  <a:cubicBezTo>
                    <a:pt x="147027" y="1535319"/>
                    <a:pt x="198912" y="1584391"/>
                    <a:pt x="198912" y="1584391"/>
                  </a:cubicBezTo>
                  <a:cubicBezTo>
                    <a:pt x="198912" y="1584391"/>
                    <a:pt x="149491" y="1631730"/>
                    <a:pt x="172244" y="1707166"/>
                  </a:cubicBezTo>
                  <a:cubicBezTo>
                    <a:pt x="194998" y="1782697"/>
                    <a:pt x="216303" y="1825899"/>
                    <a:pt x="327754" y="1856208"/>
                  </a:cubicBezTo>
                  <a:cubicBezTo>
                    <a:pt x="327754" y="1856208"/>
                    <a:pt x="305435" y="1900372"/>
                    <a:pt x="321957" y="1942035"/>
                  </a:cubicBezTo>
                  <a:cubicBezTo>
                    <a:pt x="338479" y="1983794"/>
                    <a:pt x="421523" y="2045085"/>
                    <a:pt x="459495" y="2054322"/>
                  </a:cubicBezTo>
                  <a:cubicBezTo>
                    <a:pt x="497322" y="2063559"/>
                    <a:pt x="535728" y="2059037"/>
                    <a:pt x="560656" y="2056054"/>
                  </a:cubicBezTo>
                  <a:cubicBezTo>
                    <a:pt x="585584" y="2053071"/>
                    <a:pt x="616744" y="2026419"/>
                    <a:pt x="642106" y="2046432"/>
                  </a:cubicBezTo>
                  <a:cubicBezTo>
                    <a:pt x="667469" y="2066349"/>
                    <a:pt x="686165" y="2068755"/>
                    <a:pt x="729209" y="2063559"/>
                  </a:cubicBezTo>
                  <a:cubicBezTo>
                    <a:pt x="772108" y="2058459"/>
                    <a:pt x="946458" y="2016893"/>
                    <a:pt x="1047474" y="1979464"/>
                  </a:cubicBezTo>
                  <a:cubicBezTo>
                    <a:pt x="1148635" y="1942035"/>
                    <a:pt x="1272405" y="1883534"/>
                    <a:pt x="1322261" y="1859287"/>
                  </a:cubicBezTo>
                  <a:cubicBezTo>
                    <a:pt x="1372116" y="1834944"/>
                    <a:pt x="1479509" y="1773653"/>
                    <a:pt x="1548061" y="1769996"/>
                  </a:cubicBezTo>
                  <a:cubicBezTo>
                    <a:pt x="1616613" y="1766340"/>
                    <a:pt x="2618366" y="1866792"/>
                    <a:pt x="2834311" y="1886998"/>
                  </a:cubicBezTo>
                  <a:cubicBezTo>
                    <a:pt x="2969277" y="1899627"/>
                    <a:pt x="3050516" y="1906542"/>
                    <a:pt x="3092467" y="1909953"/>
                  </a:cubicBezTo>
                  <a:lnTo>
                    <a:pt x="3107864" y="1911184"/>
                  </a:lnTo>
                  <a:lnTo>
                    <a:pt x="3107864" y="1738653"/>
                  </a:lnTo>
                  <a:lnTo>
                    <a:pt x="3008081" y="903260"/>
                  </a:lnTo>
                  <a:cubicBezTo>
                    <a:pt x="3008081" y="903260"/>
                    <a:pt x="2031256" y="930971"/>
                    <a:pt x="1882558" y="926256"/>
                  </a:cubicBezTo>
                  <a:cubicBezTo>
                    <a:pt x="1733861" y="921542"/>
                    <a:pt x="1501684" y="908167"/>
                    <a:pt x="1433567" y="857653"/>
                  </a:cubicBezTo>
                  <a:cubicBezTo>
                    <a:pt x="1365450" y="807138"/>
                    <a:pt x="1133997" y="600364"/>
                    <a:pt x="1088489" y="564667"/>
                  </a:cubicBezTo>
                  <a:cubicBezTo>
                    <a:pt x="1042836" y="528970"/>
                    <a:pt x="998198" y="472009"/>
                    <a:pt x="890950" y="440161"/>
                  </a:cubicBezTo>
                  <a:cubicBezTo>
                    <a:pt x="783702" y="408120"/>
                    <a:pt x="584714" y="270046"/>
                    <a:pt x="536887" y="244645"/>
                  </a:cubicBezTo>
                  <a:cubicBezTo>
                    <a:pt x="489205" y="219243"/>
                    <a:pt x="410074" y="163340"/>
                    <a:pt x="379349" y="108496"/>
                  </a:cubicBezTo>
                  <a:cubicBezTo>
                    <a:pt x="348624" y="53651"/>
                    <a:pt x="338769" y="-9565"/>
                    <a:pt x="229782" y="1212"/>
                  </a:cubicBezTo>
                  <a:close/>
                </a:path>
              </a:pathLst>
            </a:custGeom>
            <a:solidFill>
              <a:srgbClr val="EBAE78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/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7" name="Freeform: Shape 50">
              <a:extLst>
                <a:ext uri="{FF2B5EF4-FFF2-40B4-BE49-F238E27FC236}">
                  <a16:creationId xmlns:a16="http://schemas.microsoft.com/office/drawing/2014/main" id="{88B6C3F7-7BD9-4E81-B87A-168DB6CCA1C4}"/>
                </a:ext>
              </a:extLst>
            </p:cNvPr>
            <p:cNvSpPr/>
            <p:nvPr/>
          </p:nvSpPr>
          <p:spPr>
            <a:xfrm flipH="1">
              <a:off x="0" y="1376279"/>
              <a:ext cx="3129227" cy="2114196"/>
            </a:xfrm>
            <a:custGeom>
              <a:avLst/>
              <a:gdLst>
                <a:gd name="connsiteX0" fmla="*/ 840459 w 3129227"/>
                <a:gd name="connsiteY0" fmla="*/ 1701053 h 2114196"/>
                <a:gd name="connsiteX1" fmla="*/ 843237 w 3129227"/>
                <a:gd name="connsiteY1" fmla="*/ 1701251 h 2114196"/>
                <a:gd name="connsiteX2" fmla="*/ 849228 w 3129227"/>
                <a:gd name="connsiteY2" fmla="*/ 1701448 h 2114196"/>
                <a:gd name="connsiteX3" fmla="*/ 850106 w 3129227"/>
                <a:gd name="connsiteY3" fmla="*/ 1702137 h 2114196"/>
                <a:gd name="connsiteX4" fmla="*/ 861652 w 3129227"/>
                <a:gd name="connsiteY4" fmla="*/ 1713065 h 2114196"/>
                <a:gd name="connsiteX5" fmla="*/ 861213 w 3129227"/>
                <a:gd name="connsiteY5" fmla="*/ 1743686 h 2114196"/>
                <a:gd name="connsiteX6" fmla="*/ 857997 w 3129227"/>
                <a:gd name="connsiteY6" fmla="*/ 1746639 h 2114196"/>
                <a:gd name="connsiteX7" fmla="*/ 851421 w 3129227"/>
                <a:gd name="connsiteY7" fmla="*/ 1752941 h 2114196"/>
                <a:gd name="connsiteX8" fmla="*/ 848206 w 3129227"/>
                <a:gd name="connsiteY8" fmla="*/ 1759735 h 2114196"/>
                <a:gd name="connsiteX9" fmla="*/ 847766 w 3129227"/>
                <a:gd name="connsiteY9" fmla="*/ 1760030 h 2114196"/>
                <a:gd name="connsiteX10" fmla="*/ 787113 w 3129227"/>
                <a:gd name="connsiteY10" fmla="*/ 1779327 h 2114196"/>
                <a:gd name="connsiteX11" fmla="*/ 751891 w 3129227"/>
                <a:gd name="connsiteY11" fmla="*/ 1762787 h 2114196"/>
                <a:gd name="connsiteX12" fmla="*/ 840459 w 3129227"/>
                <a:gd name="connsiteY12" fmla="*/ 1701053 h 2114196"/>
                <a:gd name="connsiteX13" fmla="*/ 842506 w 3129227"/>
                <a:gd name="connsiteY13" fmla="*/ 1698691 h 2114196"/>
                <a:gd name="connsiteX14" fmla="*/ 842944 w 3129227"/>
                <a:gd name="connsiteY14" fmla="*/ 1700168 h 2114196"/>
                <a:gd name="connsiteX15" fmla="*/ 840897 w 3129227"/>
                <a:gd name="connsiteY15" fmla="*/ 1700660 h 2114196"/>
                <a:gd name="connsiteX16" fmla="*/ 842506 w 3129227"/>
                <a:gd name="connsiteY16" fmla="*/ 1698691 h 2114196"/>
                <a:gd name="connsiteX17" fmla="*/ 723246 w 3129227"/>
                <a:gd name="connsiteY17" fmla="*/ 1463575 h 2114196"/>
                <a:gd name="connsiteX18" fmla="*/ 749261 w 3129227"/>
                <a:gd name="connsiteY18" fmla="*/ 1522944 h 2114196"/>
                <a:gd name="connsiteX19" fmla="*/ 770746 w 3129227"/>
                <a:gd name="connsiteY19" fmla="*/ 1571976 h 2114196"/>
                <a:gd name="connsiteX20" fmla="*/ 773815 w 3129227"/>
                <a:gd name="connsiteY20" fmla="*/ 1584283 h 2114196"/>
                <a:gd name="connsiteX21" fmla="*/ 775130 w 3129227"/>
                <a:gd name="connsiteY21" fmla="*/ 1588124 h 2114196"/>
                <a:gd name="connsiteX22" fmla="*/ 796175 w 3129227"/>
                <a:gd name="connsiteY22" fmla="*/ 1607026 h 2114196"/>
                <a:gd name="connsiteX23" fmla="*/ 820875 w 3129227"/>
                <a:gd name="connsiteY23" fmla="*/ 1608110 h 2114196"/>
                <a:gd name="connsiteX24" fmla="*/ 847037 w 3129227"/>
                <a:gd name="connsiteY24" fmla="*/ 1601907 h 2114196"/>
                <a:gd name="connsiteX25" fmla="*/ 843675 w 3129227"/>
                <a:gd name="connsiteY25" fmla="*/ 1610473 h 2114196"/>
                <a:gd name="connsiteX26" fmla="*/ 840168 w 3129227"/>
                <a:gd name="connsiteY26" fmla="*/ 1619335 h 2114196"/>
                <a:gd name="connsiteX27" fmla="*/ 840021 w 3129227"/>
                <a:gd name="connsiteY27" fmla="*/ 1619728 h 2114196"/>
                <a:gd name="connsiteX28" fmla="*/ 835052 w 3129227"/>
                <a:gd name="connsiteY28" fmla="*/ 1625340 h 2114196"/>
                <a:gd name="connsiteX29" fmla="*/ 828182 w 3129227"/>
                <a:gd name="connsiteY29" fmla="*/ 1636957 h 2114196"/>
                <a:gd name="connsiteX30" fmla="*/ 825113 w 3129227"/>
                <a:gd name="connsiteY30" fmla="*/ 1642373 h 2114196"/>
                <a:gd name="connsiteX31" fmla="*/ 704393 w 3129227"/>
                <a:gd name="connsiteY31" fmla="*/ 1731772 h 2114196"/>
                <a:gd name="connsiteX32" fmla="*/ 473620 w 3129227"/>
                <a:gd name="connsiteY32" fmla="*/ 1830131 h 2114196"/>
                <a:gd name="connsiteX33" fmla="*/ 450382 w 3129227"/>
                <a:gd name="connsiteY33" fmla="*/ 1839977 h 2114196"/>
                <a:gd name="connsiteX34" fmla="*/ 374529 w 3129227"/>
                <a:gd name="connsiteY34" fmla="*/ 1859964 h 2114196"/>
                <a:gd name="connsiteX35" fmla="*/ 370436 w 3129227"/>
                <a:gd name="connsiteY35" fmla="*/ 1858881 h 2114196"/>
                <a:gd name="connsiteX36" fmla="*/ 356552 w 3129227"/>
                <a:gd name="connsiteY36" fmla="*/ 1856124 h 2114196"/>
                <a:gd name="connsiteX37" fmla="*/ 219901 w 3129227"/>
                <a:gd name="connsiteY37" fmla="*/ 1723895 h 2114196"/>
                <a:gd name="connsiteX38" fmla="*/ 232470 w 3129227"/>
                <a:gd name="connsiteY38" fmla="*/ 1634990 h 2114196"/>
                <a:gd name="connsiteX39" fmla="*/ 234516 w 3129227"/>
                <a:gd name="connsiteY39" fmla="*/ 1635481 h 2114196"/>
                <a:gd name="connsiteX40" fmla="*/ 244309 w 3129227"/>
                <a:gd name="connsiteY40" fmla="*/ 1634990 h 2114196"/>
                <a:gd name="connsiteX41" fmla="*/ 250154 w 3129227"/>
                <a:gd name="connsiteY41" fmla="*/ 1636072 h 2114196"/>
                <a:gd name="connsiteX42" fmla="*/ 263747 w 3129227"/>
                <a:gd name="connsiteY42" fmla="*/ 1635875 h 2114196"/>
                <a:gd name="connsiteX43" fmla="*/ 292100 w 3129227"/>
                <a:gd name="connsiteY43" fmla="*/ 1628392 h 2114196"/>
                <a:gd name="connsiteX44" fmla="*/ 301307 w 3129227"/>
                <a:gd name="connsiteY44" fmla="*/ 1624256 h 2114196"/>
                <a:gd name="connsiteX45" fmla="*/ 304376 w 3129227"/>
                <a:gd name="connsiteY45" fmla="*/ 1622779 h 2114196"/>
                <a:gd name="connsiteX46" fmla="*/ 322207 w 3129227"/>
                <a:gd name="connsiteY46" fmla="*/ 1614608 h 2114196"/>
                <a:gd name="connsiteX47" fmla="*/ 324545 w 3129227"/>
                <a:gd name="connsiteY47" fmla="*/ 1613919 h 2114196"/>
                <a:gd name="connsiteX48" fmla="*/ 332876 w 3129227"/>
                <a:gd name="connsiteY48" fmla="*/ 1611358 h 2114196"/>
                <a:gd name="connsiteX49" fmla="*/ 525795 w 3129227"/>
                <a:gd name="connsiteY49" fmla="*/ 1541257 h 2114196"/>
                <a:gd name="connsiteX50" fmla="*/ 680717 w 3129227"/>
                <a:gd name="connsiteY50" fmla="*/ 1485531 h 2114196"/>
                <a:gd name="connsiteX51" fmla="*/ 682324 w 3129227"/>
                <a:gd name="connsiteY51" fmla="*/ 1484940 h 2114196"/>
                <a:gd name="connsiteX52" fmla="*/ 690655 w 3129227"/>
                <a:gd name="connsiteY52" fmla="*/ 1481494 h 2114196"/>
                <a:gd name="connsiteX53" fmla="*/ 723246 w 3129227"/>
                <a:gd name="connsiteY53" fmla="*/ 1463575 h 2114196"/>
                <a:gd name="connsiteX54" fmla="*/ 771184 w 3129227"/>
                <a:gd name="connsiteY54" fmla="*/ 1425767 h 2114196"/>
                <a:gd name="connsiteX55" fmla="*/ 772353 w 3129227"/>
                <a:gd name="connsiteY55" fmla="*/ 1425963 h 2114196"/>
                <a:gd name="connsiteX56" fmla="*/ 866766 w 3129227"/>
                <a:gd name="connsiteY56" fmla="*/ 1485333 h 2114196"/>
                <a:gd name="connsiteX57" fmla="*/ 868083 w 3129227"/>
                <a:gd name="connsiteY57" fmla="*/ 1545295 h 2114196"/>
                <a:gd name="connsiteX58" fmla="*/ 854783 w 3129227"/>
                <a:gd name="connsiteY58" fmla="*/ 1581231 h 2114196"/>
                <a:gd name="connsiteX59" fmla="*/ 800852 w 3129227"/>
                <a:gd name="connsiteY59" fmla="*/ 1591570 h 2114196"/>
                <a:gd name="connsiteX60" fmla="*/ 790913 w 3129227"/>
                <a:gd name="connsiteY60" fmla="*/ 1583397 h 2114196"/>
                <a:gd name="connsiteX61" fmla="*/ 789453 w 3129227"/>
                <a:gd name="connsiteY61" fmla="*/ 1579065 h 2114196"/>
                <a:gd name="connsiteX62" fmla="*/ 787261 w 3129227"/>
                <a:gd name="connsiteY62" fmla="*/ 1570696 h 2114196"/>
                <a:gd name="connsiteX63" fmla="*/ 763877 w 3129227"/>
                <a:gd name="connsiteY63" fmla="*/ 1515264 h 2114196"/>
                <a:gd name="connsiteX64" fmla="*/ 739030 w 3129227"/>
                <a:gd name="connsiteY64" fmla="*/ 1453925 h 2114196"/>
                <a:gd name="connsiteX65" fmla="*/ 771184 w 3129227"/>
                <a:gd name="connsiteY65" fmla="*/ 1425767 h 2114196"/>
                <a:gd name="connsiteX66" fmla="*/ 745022 w 3129227"/>
                <a:gd name="connsiteY66" fmla="*/ 1199118 h 2114196"/>
                <a:gd name="connsiteX67" fmla="*/ 775275 w 3129227"/>
                <a:gd name="connsiteY67" fmla="*/ 1224028 h 2114196"/>
                <a:gd name="connsiteX68" fmla="*/ 796613 w 3129227"/>
                <a:gd name="connsiteY68" fmla="*/ 1283790 h 2114196"/>
                <a:gd name="connsiteX69" fmla="*/ 794568 w 3129227"/>
                <a:gd name="connsiteY69" fmla="*/ 1288517 h 2114196"/>
                <a:gd name="connsiteX70" fmla="*/ 770746 w 3129227"/>
                <a:gd name="connsiteY70" fmla="*/ 1340208 h 2114196"/>
                <a:gd name="connsiteX71" fmla="*/ 755691 w 3129227"/>
                <a:gd name="connsiteY71" fmla="*/ 1342965 h 2114196"/>
                <a:gd name="connsiteX72" fmla="*/ 750139 w 3129227"/>
                <a:gd name="connsiteY72" fmla="*/ 1332822 h 2114196"/>
                <a:gd name="connsiteX73" fmla="*/ 735961 w 3129227"/>
                <a:gd name="connsiteY73" fmla="*/ 1208570 h 2114196"/>
                <a:gd name="connsiteX74" fmla="*/ 745022 w 3129227"/>
                <a:gd name="connsiteY74" fmla="*/ 1199118 h 2114196"/>
                <a:gd name="connsiteX75" fmla="*/ 663891 w 3129227"/>
                <a:gd name="connsiteY75" fmla="*/ 1185198 h 2114196"/>
                <a:gd name="connsiteX76" fmla="*/ 718715 w 3129227"/>
                <a:gd name="connsiteY76" fmla="*/ 1188976 h 2114196"/>
                <a:gd name="connsiteX77" fmla="*/ 728508 w 3129227"/>
                <a:gd name="connsiteY77" fmla="*/ 1192226 h 2114196"/>
                <a:gd name="connsiteX78" fmla="*/ 722222 w 3129227"/>
                <a:gd name="connsiteY78" fmla="*/ 1200397 h 2114196"/>
                <a:gd name="connsiteX79" fmla="*/ 734939 w 3129227"/>
                <a:gd name="connsiteY79" fmla="*/ 1338435 h 2114196"/>
                <a:gd name="connsiteX80" fmla="*/ 745608 w 3129227"/>
                <a:gd name="connsiteY80" fmla="*/ 1355664 h 2114196"/>
                <a:gd name="connsiteX81" fmla="*/ 758761 w 3129227"/>
                <a:gd name="connsiteY81" fmla="*/ 1360194 h 2114196"/>
                <a:gd name="connsiteX82" fmla="*/ 737277 w 3129227"/>
                <a:gd name="connsiteY82" fmla="*/ 1390518 h 2114196"/>
                <a:gd name="connsiteX83" fmla="*/ 667417 w 3129227"/>
                <a:gd name="connsiteY83" fmla="*/ 1438861 h 2114196"/>
                <a:gd name="connsiteX84" fmla="*/ 664055 w 3129227"/>
                <a:gd name="connsiteY84" fmla="*/ 1439945 h 2114196"/>
                <a:gd name="connsiteX85" fmla="*/ 509718 w 3129227"/>
                <a:gd name="connsiteY85" fmla="*/ 1495475 h 2114196"/>
                <a:gd name="connsiteX86" fmla="*/ 315483 w 3129227"/>
                <a:gd name="connsiteY86" fmla="*/ 1565773 h 2114196"/>
                <a:gd name="connsiteX87" fmla="*/ 312707 w 3129227"/>
                <a:gd name="connsiteY87" fmla="*/ 1566462 h 2114196"/>
                <a:gd name="connsiteX88" fmla="*/ 298530 w 3129227"/>
                <a:gd name="connsiteY88" fmla="*/ 1571779 h 2114196"/>
                <a:gd name="connsiteX89" fmla="*/ 289323 w 3129227"/>
                <a:gd name="connsiteY89" fmla="*/ 1576111 h 2114196"/>
                <a:gd name="connsiteX90" fmla="*/ 278947 w 3129227"/>
                <a:gd name="connsiteY90" fmla="*/ 1580640 h 2114196"/>
                <a:gd name="connsiteX91" fmla="*/ 275585 w 3129227"/>
                <a:gd name="connsiteY91" fmla="*/ 1582315 h 2114196"/>
                <a:gd name="connsiteX92" fmla="*/ 255709 w 3129227"/>
                <a:gd name="connsiteY92" fmla="*/ 1587532 h 2114196"/>
                <a:gd name="connsiteX93" fmla="*/ 247523 w 3129227"/>
                <a:gd name="connsiteY93" fmla="*/ 1585759 h 2114196"/>
                <a:gd name="connsiteX94" fmla="*/ 238170 w 3129227"/>
                <a:gd name="connsiteY94" fmla="*/ 1586449 h 2114196"/>
                <a:gd name="connsiteX95" fmla="*/ 234954 w 3129227"/>
                <a:gd name="connsiteY95" fmla="*/ 1585563 h 2114196"/>
                <a:gd name="connsiteX96" fmla="*/ 164217 w 3129227"/>
                <a:gd name="connsiteY96" fmla="*/ 1522747 h 2114196"/>
                <a:gd name="connsiteX97" fmla="*/ 125048 w 3129227"/>
                <a:gd name="connsiteY97" fmla="*/ 1353696 h 2114196"/>
                <a:gd name="connsiteX98" fmla="*/ 170210 w 3129227"/>
                <a:gd name="connsiteY98" fmla="*/ 1278180 h 2114196"/>
                <a:gd name="connsiteX99" fmla="*/ 170939 w 3129227"/>
                <a:gd name="connsiteY99" fmla="*/ 1278180 h 2114196"/>
                <a:gd name="connsiteX100" fmla="*/ 187894 w 3129227"/>
                <a:gd name="connsiteY100" fmla="*/ 1276112 h 2114196"/>
                <a:gd name="connsiteX101" fmla="*/ 500658 w 3129227"/>
                <a:gd name="connsiteY101" fmla="*/ 1244900 h 2114196"/>
                <a:gd name="connsiteX102" fmla="*/ 566426 w 3129227"/>
                <a:gd name="connsiteY102" fmla="*/ 1221862 h 2114196"/>
                <a:gd name="connsiteX103" fmla="*/ 594195 w 3129227"/>
                <a:gd name="connsiteY103" fmla="*/ 1207880 h 2114196"/>
                <a:gd name="connsiteX104" fmla="*/ 607933 w 3129227"/>
                <a:gd name="connsiteY104" fmla="*/ 1200791 h 2114196"/>
                <a:gd name="connsiteX105" fmla="*/ 612902 w 3129227"/>
                <a:gd name="connsiteY105" fmla="*/ 1198034 h 2114196"/>
                <a:gd name="connsiteX106" fmla="*/ 663891 w 3129227"/>
                <a:gd name="connsiteY106" fmla="*/ 1185198 h 2114196"/>
                <a:gd name="connsiteX107" fmla="*/ 736839 w 3129227"/>
                <a:gd name="connsiteY107" fmla="*/ 989599 h 2114196"/>
                <a:gd name="connsiteX108" fmla="*/ 753791 w 3129227"/>
                <a:gd name="connsiteY108" fmla="*/ 1029574 h 2114196"/>
                <a:gd name="connsiteX109" fmla="*/ 766215 w 3129227"/>
                <a:gd name="connsiteY109" fmla="*/ 1073684 h 2114196"/>
                <a:gd name="connsiteX110" fmla="*/ 762853 w 3129227"/>
                <a:gd name="connsiteY110" fmla="*/ 1108045 h 2114196"/>
                <a:gd name="connsiteX111" fmla="*/ 752915 w 3129227"/>
                <a:gd name="connsiteY111" fmla="*/ 1116216 h 2114196"/>
                <a:gd name="connsiteX112" fmla="*/ 745899 w 3129227"/>
                <a:gd name="connsiteY112" fmla="*/ 1119071 h 2114196"/>
                <a:gd name="connsiteX113" fmla="*/ 735377 w 3129227"/>
                <a:gd name="connsiteY113" fmla="*/ 1123109 h 2114196"/>
                <a:gd name="connsiteX114" fmla="*/ 730846 w 3129227"/>
                <a:gd name="connsiteY114" fmla="*/ 1125471 h 2114196"/>
                <a:gd name="connsiteX115" fmla="*/ 727339 w 3129227"/>
                <a:gd name="connsiteY115" fmla="*/ 1126850 h 2114196"/>
                <a:gd name="connsiteX116" fmla="*/ 723246 w 3129227"/>
                <a:gd name="connsiteY116" fmla="*/ 1127637 h 2114196"/>
                <a:gd name="connsiteX117" fmla="*/ 713162 w 3129227"/>
                <a:gd name="connsiteY117" fmla="*/ 1129607 h 2114196"/>
                <a:gd name="connsiteX118" fmla="*/ 708193 w 3129227"/>
                <a:gd name="connsiteY118" fmla="*/ 1130690 h 2114196"/>
                <a:gd name="connsiteX119" fmla="*/ 702055 w 3129227"/>
                <a:gd name="connsiteY119" fmla="*/ 1131280 h 2114196"/>
                <a:gd name="connsiteX120" fmla="*/ 689631 w 3129227"/>
                <a:gd name="connsiteY120" fmla="*/ 1132364 h 2114196"/>
                <a:gd name="connsiteX121" fmla="*/ 689924 w 3129227"/>
                <a:gd name="connsiteY121" fmla="*/ 1136301 h 2114196"/>
                <a:gd name="connsiteX122" fmla="*/ 646224 w 3129227"/>
                <a:gd name="connsiteY122" fmla="*/ 1138369 h 2114196"/>
                <a:gd name="connsiteX123" fmla="*/ 643593 w 3129227"/>
                <a:gd name="connsiteY123" fmla="*/ 1127835 h 2114196"/>
                <a:gd name="connsiteX124" fmla="*/ 636431 w 3129227"/>
                <a:gd name="connsiteY124" fmla="*/ 1083528 h 2114196"/>
                <a:gd name="connsiteX125" fmla="*/ 736839 w 3129227"/>
                <a:gd name="connsiteY125" fmla="*/ 989599 h 2114196"/>
                <a:gd name="connsiteX126" fmla="*/ 1459565 w 3129227"/>
                <a:gd name="connsiteY126" fmla="*/ 946335 h 2114196"/>
                <a:gd name="connsiteX127" fmla="*/ 1455910 w 3129227"/>
                <a:gd name="connsiteY127" fmla="*/ 1014079 h 2114196"/>
                <a:gd name="connsiteX128" fmla="*/ 1442588 w 3129227"/>
                <a:gd name="connsiteY128" fmla="*/ 1079687 h 2114196"/>
                <a:gd name="connsiteX129" fmla="*/ 1396606 w 3129227"/>
                <a:gd name="connsiteY129" fmla="*/ 1206791 h 2114196"/>
                <a:gd name="connsiteX130" fmla="*/ 1458274 w 3129227"/>
                <a:gd name="connsiteY130" fmla="*/ 1083775 h 2114196"/>
                <a:gd name="connsiteX131" fmla="*/ 1468373 w 3129227"/>
                <a:gd name="connsiteY131" fmla="*/ 1014946 h 2114196"/>
                <a:gd name="connsiteX132" fmla="*/ 1459565 w 3129227"/>
                <a:gd name="connsiteY132" fmla="*/ 946335 h 2114196"/>
                <a:gd name="connsiteX133" fmla="*/ 251616 w 3129227"/>
                <a:gd name="connsiteY133" fmla="*/ 1284 h 2114196"/>
                <a:gd name="connsiteX134" fmla="*/ 172548 w 3129227"/>
                <a:gd name="connsiteY134" fmla="*/ 73158 h 2114196"/>
                <a:gd name="connsiteX135" fmla="*/ 253954 w 3129227"/>
                <a:gd name="connsiteY135" fmla="*/ 456649 h 2114196"/>
                <a:gd name="connsiteX136" fmla="*/ 387391 w 3129227"/>
                <a:gd name="connsiteY136" fmla="*/ 568202 h 2114196"/>
                <a:gd name="connsiteX137" fmla="*/ 394698 w 3129227"/>
                <a:gd name="connsiteY137" fmla="*/ 572731 h 2114196"/>
                <a:gd name="connsiteX138" fmla="*/ 500658 w 3129227"/>
                <a:gd name="connsiteY138" fmla="*/ 652579 h 2114196"/>
                <a:gd name="connsiteX139" fmla="*/ 506649 w 3129227"/>
                <a:gd name="connsiteY139" fmla="*/ 656026 h 2114196"/>
                <a:gd name="connsiteX140" fmla="*/ 575487 w 3129227"/>
                <a:gd name="connsiteY140" fmla="*/ 697969 h 2114196"/>
                <a:gd name="connsiteX141" fmla="*/ 564964 w 3129227"/>
                <a:gd name="connsiteY141" fmla="*/ 702892 h 2114196"/>
                <a:gd name="connsiteX142" fmla="*/ 513518 w 3129227"/>
                <a:gd name="connsiteY142" fmla="*/ 720516 h 2114196"/>
                <a:gd name="connsiteX143" fmla="*/ 409605 w 3129227"/>
                <a:gd name="connsiteY143" fmla="*/ 758815 h 2114196"/>
                <a:gd name="connsiteX144" fmla="*/ 264185 w 3129227"/>
                <a:gd name="connsiteY144" fmla="*/ 804795 h 2114196"/>
                <a:gd name="connsiteX145" fmla="*/ 87050 w 3129227"/>
                <a:gd name="connsiteY145" fmla="*/ 909554 h 2114196"/>
                <a:gd name="connsiteX146" fmla="*/ 90 w 3129227"/>
                <a:gd name="connsiteY146" fmla="*/ 1100168 h 2114196"/>
                <a:gd name="connsiteX147" fmla="*/ 77988 w 3129227"/>
                <a:gd name="connsiteY147" fmla="*/ 1249627 h 2114196"/>
                <a:gd name="connsiteX148" fmla="*/ 115403 w 3129227"/>
                <a:gd name="connsiteY148" fmla="*/ 1267250 h 2114196"/>
                <a:gd name="connsiteX149" fmla="*/ 76526 w 3129227"/>
                <a:gd name="connsiteY149" fmla="*/ 1354582 h 2114196"/>
                <a:gd name="connsiteX150" fmla="*/ 133525 w 3129227"/>
                <a:gd name="connsiteY150" fmla="*/ 1561048 h 2114196"/>
                <a:gd name="connsiteX151" fmla="*/ 190232 w 3129227"/>
                <a:gd name="connsiteY151" fmla="*/ 1611358 h 2114196"/>
                <a:gd name="connsiteX152" fmla="*/ 173279 w 3129227"/>
                <a:gd name="connsiteY152" fmla="*/ 1738468 h 2114196"/>
                <a:gd name="connsiteX153" fmla="*/ 320892 w 3129227"/>
                <a:gd name="connsiteY153" fmla="*/ 1896591 h 2114196"/>
                <a:gd name="connsiteX154" fmla="*/ 323814 w 3129227"/>
                <a:gd name="connsiteY154" fmla="*/ 1975257 h 2114196"/>
                <a:gd name="connsiteX155" fmla="*/ 478151 w 3129227"/>
                <a:gd name="connsiteY155" fmla="*/ 2102169 h 2114196"/>
                <a:gd name="connsiteX156" fmla="*/ 587909 w 3129227"/>
                <a:gd name="connsiteY156" fmla="*/ 2104335 h 2114196"/>
                <a:gd name="connsiteX157" fmla="*/ 619771 w 3129227"/>
                <a:gd name="connsiteY157" fmla="*/ 2094883 h 2114196"/>
                <a:gd name="connsiteX158" fmla="*/ 651486 w 3129227"/>
                <a:gd name="connsiteY158" fmla="*/ 2089468 h 2114196"/>
                <a:gd name="connsiteX159" fmla="*/ 756422 w 3129227"/>
                <a:gd name="connsiteY159" fmla="*/ 2111622 h 2114196"/>
                <a:gd name="connsiteX160" fmla="*/ 1080148 w 3129227"/>
                <a:gd name="connsiteY160" fmla="*/ 2026259 h 2114196"/>
                <a:gd name="connsiteX161" fmla="*/ 1357396 w 3129227"/>
                <a:gd name="connsiteY161" fmla="*/ 1904958 h 2114196"/>
                <a:gd name="connsiteX162" fmla="*/ 1386189 w 3129227"/>
                <a:gd name="connsiteY162" fmla="*/ 1890289 h 2114196"/>
                <a:gd name="connsiteX163" fmla="*/ 1573700 w 3129227"/>
                <a:gd name="connsiteY163" fmla="*/ 1818317 h 2114196"/>
                <a:gd name="connsiteX164" fmla="*/ 2600999 w 3129227"/>
                <a:gd name="connsiteY164" fmla="*/ 1910571 h 2114196"/>
                <a:gd name="connsiteX165" fmla="*/ 2856326 w 3129227"/>
                <a:gd name="connsiteY165" fmla="*/ 1935088 h 2114196"/>
                <a:gd name="connsiteX166" fmla="*/ 3113962 w 3129227"/>
                <a:gd name="connsiteY166" fmla="*/ 1957939 h 2114196"/>
                <a:gd name="connsiteX167" fmla="*/ 3129227 w 3129227"/>
                <a:gd name="connsiteY167" fmla="*/ 1959178 h 2114196"/>
                <a:gd name="connsiteX168" fmla="*/ 3129227 w 3129227"/>
                <a:gd name="connsiteY168" fmla="*/ 1909974 h 2114196"/>
                <a:gd name="connsiteX169" fmla="*/ 3117786 w 3129227"/>
                <a:gd name="connsiteY169" fmla="*/ 1909003 h 2114196"/>
                <a:gd name="connsiteX170" fmla="*/ 2861003 w 3129227"/>
                <a:gd name="connsiteY170" fmla="*/ 1886055 h 2114196"/>
                <a:gd name="connsiteX171" fmla="*/ 2605968 w 3129227"/>
                <a:gd name="connsiteY171" fmla="*/ 1861540 h 2114196"/>
                <a:gd name="connsiteX172" fmla="*/ 1571362 w 3129227"/>
                <a:gd name="connsiteY172" fmla="*/ 1768990 h 2114196"/>
                <a:gd name="connsiteX173" fmla="*/ 1567124 w 3129227"/>
                <a:gd name="connsiteY173" fmla="*/ 1769679 h 2114196"/>
                <a:gd name="connsiteX174" fmla="*/ 1567124 w 3129227"/>
                <a:gd name="connsiteY174" fmla="*/ 1767906 h 2114196"/>
                <a:gd name="connsiteX175" fmla="*/ 1568002 w 3129227"/>
                <a:gd name="connsiteY175" fmla="*/ 1750085 h 2114196"/>
                <a:gd name="connsiteX176" fmla="*/ 1572240 w 3129227"/>
                <a:gd name="connsiteY176" fmla="*/ 1714149 h 2114196"/>
                <a:gd name="connsiteX177" fmla="*/ 1581009 w 3129227"/>
                <a:gd name="connsiteY177" fmla="*/ 1640600 h 2114196"/>
                <a:gd name="connsiteX178" fmla="*/ 1572824 w 3129227"/>
                <a:gd name="connsiteY178" fmla="*/ 1493506 h 2114196"/>
                <a:gd name="connsiteX179" fmla="*/ 1565517 w 3129227"/>
                <a:gd name="connsiteY179" fmla="*/ 1347493 h 2114196"/>
                <a:gd name="connsiteX180" fmla="*/ 1573555 w 3129227"/>
                <a:gd name="connsiteY180" fmla="*/ 1274733 h 2114196"/>
                <a:gd name="connsiteX181" fmla="*/ 1575017 w 3129227"/>
                <a:gd name="connsiteY181" fmla="*/ 1256518 h 2114196"/>
                <a:gd name="connsiteX182" fmla="*/ 1577793 w 3129227"/>
                <a:gd name="connsiteY182" fmla="*/ 1238402 h 2114196"/>
                <a:gd name="connsiteX183" fmla="*/ 1582762 w 3129227"/>
                <a:gd name="connsiteY183" fmla="*/ 1202072 h 2114196"/>
                <a:gd name="connsiteX184" fmla="*/ 1584517 w 3129227"/>
                <a:gd name="connsiteY184" fmla="*/ 1201481 h 2114196"/>
                <a:gd name="connsiteX185" fmla="*/ 1582617 w 3129227"/>
                <a:gd name="connsiteY185" fmla="*/ 1202072 h 2114196"/>
                <a:gd name="connsiteX186" fmla="*/ 1576478 w 3129227"/>
                <a:gd name="connsiteY186" fmla="*/ 1238204 h 2114196"/>
                <a:gd name="connsiteX187" fmla="*/ 1573117 w 3129227"/>
                <a:gd name="connsiteY187" fmla="*/ 1256025 h 2114196"/>
                <a:gd name="connsiteX188" fmla="*/ 1570924 w 3129227"/>
                <a:gd name="connsiteY188" fmla="*/ 1274339 h 2114196"/>
                <a:gd name="connsiteX189" fmla="*/ 1561133 w 3129227"/>
                <a:gd name="connsiteY189" fmla="*/ 1347297 h 2114196"/>
                <a:gd name="connsiteX190" fmla="*/ 1564347 w 3129227"/>
                <a:gd name="connsiteY190" fmla="*/ 1494391 h 2114196"/>
                <a:gd name="connsiteX191" fmla="*/ 1568440 w 3129227"/>
                <a:gd name="connsiteY191" fmla="*/ 1640207 h 2114196"/>
                <a:gd name="connsiteX192" fmla="*/ 1557917 w 3129227"/>
                <a:gd name="connsiteY192" fmla="*/ 1711983 h 2114196"/>
                <a:gd name="connsiteX193" fmla="*/ 1552509 w 3129227"/>
                <a:gd name="connsiteY193" fmla="*/ 1748805 h 2114196"/>
                <a:gd name="connsiteX194" fmla="*/ 1551193 w 3129227"/>
                <a:gd name="connsiteY194" fmla="*/ 1767710 h 2114196"/>
                <a:gd name="connsiteX195" fmla="*/ 1551193 w 3129227"/>
                <a:gd name="connsiteY195" fmla="*/ 1771845 h 2114196"/>
                <a:gd name="connsiteX196" fmla="*/ 1364265 w 3129227"/>
                <a:gd name="connsiteY196" fmla="*/ 1846673 h 2114196"/>
                <a:gd name="connsiteX197" fmla="*/ 1336060 w 3129227"/>
                <a:gd name="connsiteY197" fmla="*/ 1860851 h 2114196"/>
                <a:gd name="connsiteX198" fmla="*/ 1063486 w 3129227"/>
                <a:gd name="connsiteY198" fmla="*/ 1980181 h 2114196"/>
                <a:gd name="connsiteX199" fmla="*/ 750577 w 3129227"/>
                <a:gd name="connsiteY199" fmla="*/ 2063081 h 2114196"/>
                <a:gd name="connsiteX200" fmla="*/ 681446 w 3129227"/>
                <a:gd name="connsiteY200" fmla="*/ 2050971 h 2114196"/>
                <a:gd name="connsiteX201" fmla="*/ 601648 w 3129227"/>
                <a:gd name="connsiteY201" fmla="*/ 2049298 h 2114196"/>
                <a:gd name="connsiteX202" fmla="*/ 581918 w 3129227"/>
                <a:gd name="connsiteY202" fmla="*/ 2055697 h 2114196"/>
                <a:gd name="connsiteX203" fmla="*/ 489258 w 3129227"/>
                <a:gd name="connsiteY203" fmla="*/ 2054615 h 2114196"/>
                <a:gd name="connsiteX204" fmla="*/ 368829 w 3129227"/>
                <a:gd name="connsiteY204" fmla="*/ 1957044 h 2114196"/>
                <a:gd name="connsiteX205" fmla="*/ 367660 w 3129227"/>
                <a:gd name="connsiteY205" fmla="*/ 1908405 h 2114196"/>
                <a:gd name="connsiteX206" fmla="*/ 367952 w 3129227"/>
                <a:gd name="connsiteY206" fmla="*/ 1908405 h 2114196"/>
                <a:gd name="connsiteX207" fmla="*/ 397183 w 3129227"/>
                <a:gd name="connsiteY207" fmla="*/ 1908405 h 2114196"/>
                <a:gd name="connsiteX208" fmla="*/ 469965 w 3129227"/>
                <a:gd name="connsiteY208" fmla="*/ 1884480 h 2114196"/>
                <a:gd name="connsiteX209" fmla="*/ 491449 w 3129227"/>
                <a:gd name="connsiteY209" fmla="*/ 1875225 h 2114196"/>
                <a:gd name="connsiteX210" fmla="*/ 724561 w 3129227"/>
                <a:gd name="connsiteY210" fmla="*/ 1775881 h 2114196"/>
                <a:gd name="connsiteX211" fmla="*/ 736839 w 3129227"/>
                <a:gd name="connsiteY211" fmla="*/ 1770072 h 2114196"/>
                <a:gd name="connsiteX212" fmla="*/ 787261 w 3129227"/>
                <a:gd name="connsiteY212" fmla="*/ 1795475 h 2114196"/>
                <a:gd name="connsiteX213" fmla="*/ 798513 w 3129227"/>
                <a:gd name="connsiteY213" fmla="*/ 1794589 h 2114196"/>
                <a:gd name="connsiteX214" fmla="*/ 848206 w 3129227"/>
                <a:gd name="connsiteY214" fmla="*/ 1778736 h 2114196"/>
                <a:gd name="connsiteX215" fmla="*/ 848937 w 3129227"/>
                <a:gd name="connsiteY215" fmla="*/ 1783463 h 2114196"/>
                <a:gd name="connsiteX216" fmla="*/ 852006 w 3129227"/>
                <a:gd name="connsiteY216" fmla="*/ 1807289 h 2114196"/>
                <a:gd name="connsiteX217" fmla="*/ 835928 w 3129227"/>
                <a:gd name="connsiteY217" fmla="*/ 1854648 h 2114196"/>
                <a:gd name="connsiteX218" fmla="*/ 803044 w 3129227"/>
                <a:gd name="connsiteY218" fmla="*/ 1898460 h 2114196"/>
                <a:gd name="connsiteX219" fmla="*/ 783022 w 3129227"/>
                <a:gd name="connsiteY219" fmla="*/ 1918743 h 2114196"/>
                <a:gd name="connsiteX220" fmla="*/ 773961 w 3129227"/>
                <a:gd name="connsiteY220" fmla="*/ 1929279 h 2114196"/>
                <a:gd name="connsiteX221" fmla="*/ 763877 w 3129227"/>
                <a:gd name="connsiteY221" fmla="*/ 1936564 h 2114196"/>
                <a:gd name="connsiteX222" fmla="*/ 751015 w 3129227"/>
                <a:gd name="connsiteY222" fmla="*/ 1944735 h 2114196"/>
                <a:gd name="connsiteX223" fmla="*/ 741370 w 3129227"/>
                <a:gd name="connsiteY223" fmla="*/ 1958322 h 2114196"/>
                <a:gd name="connsiteX224" fmla="*/ 736839 w 3129227"/>
                <a:gd name="connsiteY224" fmla="*/ 1987762 h 2114196"/>
                <a:gd name="connsiteX225" fmla="*/ 738739 w 3129227"/>
                <a:gd name="connsiteY225" fmla="*/ 2044769 h 2114196"/>
                <a:gd name="connsiteX226" fmla="*/ 742830 w 3129227"/>
                <a:gd name="connsiteY226" fmla="*/ 1988155 h 2114196"/>
                <a:gd name="connsiteX227" fmla="*/ 749553 w 3129227"/>
                <a:gd name="connsiteY227" fmla="*/ 1962163 h 2114196"/>
                <a:gd name="connsiteX228" fmla="*/ 757299 w 3129227"/>
                <a:gd name="connsiteY228" fmla="*/ 1953301 h 2114196"/>
                <a:gd name="connsiteX229" fmla="*/ 769137 w 3129227"/>
                <a:gd name="connsiteY229" fmla="*/ 1947492 h 2114196"/>
                <a:gd name="connsiteX230" fmla="*/ 782875 w 3129227"/>
                <a:gd name="connsiteY230" fmla="*/ 1939616 h 2114196"/>
                <a:gd name="connsiteX231" fmla="*/ 793399 w 3129227"/>
                <a:gd name="connsiteY231" fmla="*/ 1929672 h 2114196"/>
                <a:gd name="connsiteX232" fmla="*/ 815468 w 3129227"/>
                <a:gd name="connsiteY232" fmla="*/ 1911654 h 2114196"/>
                <a:gd name="connsiteX233" fmla="*/ 855659 w 3129227"/>
                <a:gd name="connsiteY233" fmla="*/ 1868431 h 2114196"/>
                <a:gd name="connsiteX234" fmla="*/ 881674 w 3129227"/>
                <a:gd name="connsiteY234" fmla="*/ 1810931 h 2114196"/>
                <a:gd name="connsiteX235" fmla="*/ 881383 w 3129227"/>
                <a:gd name="connsiteY235" fmla="*/ 1778245 h 2114196"/>
                <a:gd name="connsiteX236" fmla="*/ 880943 w 3129227"/>
                <a:gd name="connsiteY236" fmla="*/ 1773518 h 2114196"/>
                <a:gd name="connsiteX237" fmla="*/ 885474 w 3129227"/>
                <a:gd name="connsiteY237" fmla="*/ 1769876 h 2114196"/>
                <a:gd name="connsiteX238" fmla="*/ 904474 w 3129227"/>
                <a:gd name="connsiteY238" fmla="*/ 1733545 h 2114196"/>
                <a:gd name="connsiteX239" fmla="*/ 898628 w 3129227"/>
                <a:gd name="connsiteY239" fmla="*/ 1694852 h 2114196"/>
                <a:gd name="connsiteX240" fmla="*/ 877143 w 3129227"/>
                <a:gd name="connsiteY240" fmla="*/ 1666889 h 2114196"/>
                <a:gd name="connsiteX241" fmla="*/ 875755 w 3129227"/>
                <a:gd name="connsiteY241" fmla="*/ 1665019 h 2114196"/>
                <a:gd name="connsiteX242" fmla="*/ 875683 w 3129227"/>
                <a:gd name="connsiteY242" fmla="*/ 1664921 h 2114196"/>
                <a:gd name="connsiteX243" fmla="*/ 872174 w 3129227"/>
                <a:gd name="connsiteY243" fmla="*/ 1661474 h 2114196"/>
                <a:gd name="connsiteX244" fmla="*/ 870274 w 3129227"/>
                <a:gd name="connsiteY244" fmla="*/ 1660194 h 2114196"/>
                <a:gd name="connsiteX245" fmla="*/ 873635 w 3129227"/>
                <a:gd name="connsiteY245" fmla="*/ 1654187 h 2114196"/>
                <a:gd name="connsiteX246" fmla="*/ 873928 w 3129227"/>
                <a:gd name="connsiteY246" fmla="*/ 1654187 h 2114196"/>
                <a:gd name="connsiteX247" fmla="*/ 882990 w 3129227"/>
                <a:gd name="connsiteY247" fmla="*/ 1642177 h 2114196"/>
                <a:gd name="connsiteX248" fmla="*/ 885766 w 3129227"/>
                <a:gd name="connsiteY248" fmla="*/ 1634791 h 2114196"/>
                <a:gd name="connsiteX249" fmla="*/ 887081 w 3129227"/>
                <a:gd name="connsiteY249" fmla="*/ 1631345 h 2114196"/>
                <a:gd name="connsiteX250" fmla="*/ 899943 w 3129227"/>
                <a:gd name="connsiteY250" fmla="*/ 1596491 h 2114196"/>
                <a:gd name="connsiteX251" fmla="*/ 910904 w 3129227"/>
                <a:gd name="connsiteY251" fmla="*/ 1566462 h 2114196"/>
                <a:gd name="connsiteX252" fmla="*/ 908274 w 3129227"/>
                <a:gd name="connsiteY252" fmla="*/ 1462098 h 2114196"/>
                <a:gd name="connsiteX253" fmla="*/ 801144 w 3129227"/>
                <a:gd name="connsiteY253" fmla="*/ 1382740 h 2114196"/>
                <a:gd name="connsiteX254" fmla="*/ 833737 w 3129227"/>
                <a:gd name="connsiteY254" fmla="*/ 1320810 h 2114196"/>
                <a:gd name="connsiteX255" fmla="*/ 835637 w 3129227"/>
                <a:gd name="connsiteY255" fmla="*/ 1323371 h 2114196"/>
                <a:gd name="connsiteX256" fmla="*/ 846013 w 3129227"/>
                <a:gd name="connsiteY256" fmla="*/ 1334399 h 2114196"/>
                <a:gd name="connsiteX257" fmla="*/ 857121 w 3129227"/>
                <a:gd name="connsiteY257" fmla="*/ 1344243 h 2114196"/>
                <a:gd name="connsiteX258" fmla="*/ 908566 w 3129227"/>
                <a:gd name="connsiteY258" fmla="*/ 1372008 h 2114196"/>
                <a:gd name="connsiteX259" fmla="*/ 1021541 w 3129227"/>
                <a:gd name="connsiteY259" fmla="*/ 1388747 h 2114196"/>
                <a:gd name="connsiteX260" fmla="*/ 1241938 w 3129227"/>
                <a:gd name="connsiteY260" fmla="*/ 1341486 h 2114196"/>
                <a:gd name="connsiteX261" fmla="*/ 1021541 w 3129227"/>
                <a:gd name="connsiteY261" fmla="*/ 1380574 h 2114196"/>
                <a:gd name="connsiteX262" fmla="*/ 912804 w 3129227"/>
                <a:gd name="connsiteY262" fmla="*/ 1360587 h 2114196"/>
                <a:gd name="connsiteX263" fmla="*/ 866183 w 3129227"/>
                <a:gd name="connsiteY263" fmla="*/ 1333315 h 2114196"/>
                <a:gd name="connsiteX264" fmla="*/ 847766 w 3129227"/>
                <a:gd name="connsiteY264" fmla="*/ 1314116 h 2114196"/>
                <a:gd name="connsiteX265" fmla="*/ 840606 w 3129227"/>
                <a:gd name="connsiteY265" fmla="*/ 1302989 h 2114196"/>
                <a:gd name="connsiteX266" fmla="*/ 842944 w 3129227"/>
                <a:gd name="connsiteY266" fmla="*/ 1296295 h 2114196"/>
                <a:gd name="connsiteX267" fmla="*/ 813568 w 3129227"/>
                <a:gd name="connsiteY267" fmla="*/ 1195376 h 2114196"/>
                <a:gd name="connsiteX268" fmla="*/ 769284 w 3129227"/>
                <a:gd name="connsiteY268" fmla="*/ 1157568 h 2114196"/>
                <a:gd name="connsiteX269" fmla="*/ 773522 w 3129227"/>
                <a:gd name="connsiteY269" fmla="*/ 1155402 h 2114196"/>
                <a:gd name="connsiteX270" fmla="*/ 799099 w 3129227"/>
                <a:gd name="connsiteY270" fmla="*/ 1129607 h 2114196"/>
                <a:gd name="connsiteX271" fmla="*/ 804506 w 3129227"/>
                <a:gd name="connsiteY271" fmla="*/ 1066987 h 2114196"/>
                <a:gd name="connsiteX272" fmla="*/ 786968 w 3129227"/>
                <a:gd name="connsiteY272" fmla="*/ 1016282 h 2114196"/>
                <a:gd name="connsiteX273" fmla="*/ 764168 w 3129227"/>
                <a:gd name="connsiteY273" fmla="*/ 970696 h 2114196"/>
                <a:gd name="connsiteX274" fmla="*/ 752915 w 3129227"/>
                <a:gd name="connsiteY274" fmla="*/ 949135 h 2114196"/>
                <a:gd name="connsiteX275" fmla="*/ 735961 w 3129227"/>
                <a:gd name="connsiteY275" fmla="*/ 924816 h 2114196"/>
                <a:gd name="connsiteX276" fmla="*/ 687439 w 3129227"/>
                <a:gd name="connsiteY276" fmla="*/ 896065 h 2114196"/>
                <a:gd name="connsiteX277" fmla="*/ 657186 w 3129227"/>
                <a:gd name="connsiteY277" fmla="*/ 889764 h 2114196"/>
                <a:gd name="connsiteX278" fmla="*/ 656017 w 3129227"/>
                <a:gd name="connsiteY278" fmla="*/ 887401 h 2114196"/>
                <a:gd name="connsiteX279" fmla="*/ 648562 w 3129227"/>
                <a:gd name="connsiteY279" fmla="*/ 873027 h 2114196"/>
                <a:gd name="connsiteX280" fmla="*/ 643009 w 3129227"/>
                <a:gd name="connsiteY280" fmla="*/ 857963 h 2114196"/>
                <a:gd name="connsiteX281" fmla="*/ 638186 w 3129227"/>
                <a:gd name="connsiteY281" fmla="*/ 841815 h 2114196"/>
                <a:gd name="connsiteX282" fmla="*/ 634531 w 3129227"/>
                <a:gd name="connsiteY282" fmla="*/ 825668 h 2114196"/>
                <a:gd name="connsiteX283" fmla="*/ 631171 w 3129227"/>
                <a:gd name="connsiteY283" fmla="*/ 809324 h 2114196"/>
                <a:gd name="connsiteX284" fmla="*/ 633217 w 3129227"/>
                <a:gd name="connsiteY284" fmla="*/ 776243 h 2114196"/>
                <a:gd name="connsiteX285" fmla="*/ 634971 w 3129227"/>
                <a:gd name="connsiteY285" fmla="*/ 775553 h 2114196"/>
                <a:gd name="connsiteX286" fmla="*/ 633217 w 3129227"/>
                <a:gd name="connsiteY286" fmla="*/ 776046 h 2114196"/>
                <a:gd name="connsiteX287" fmla="*/ 627224 w 3129227"/>
                <a:gd name="connsiteY287" fmla="*/ 809324 h 2114196"/>
                <a:gd name="connsiteX288" fmla="*/ 628686 w 3129227"/>
                <a:gd name="connsiteY288" fmla="*/ 826357 h 2114196"/>
                <a:gd name="connsiteX289" fmla="*/ 630440 w 3129227"/>
                <a:gd name="connsiteY289" fmla="*/ 843292 h 2114196"/>
                <a:gd name="connsiteX290" fmla="*/ 633217 w 3129227"/>
                <a:gd name="connsiteY290" fmla="*/ 859931 h 2114196"/>
                <a:gd name="connsiteX291" fmla="*/ 637309 w 3129227"/>
                <a:gd name="connsiteY291" fmla="*/ 876866 h 2114196"/>
                <a:gd name="connsiteX292" fmla="*/ 641255 w 3129227"/>
                <a:gd name="connsiteY292" fmla="*/ 888090 h 2114196"/>
                <a:gd name="connsiteX293" fmla="*/ 635262 w 3129227"/>
                <a:gd name="connsiteY293" fmla="*/ 887598 h 2114196"/>
                <a:gd name="connsiteX294" fmla="*/ 533835 w 3129227"/>
                <a:gd name="connsiteY294" fmla="*/ 897542 h 2114196"/>
                <a:gd name="connsiteX295" fmla="*/ 530180 w 3129227"/>
                <a:gd name="connsiteY295" fmla="*/ 898428 h 2114196"/>
                <a:gd name="connsiteX296" fmla="*/ 524773 w 3129227"/>
                <a:gd name="connsiteY296" fmla="*/ 891733 h 2114196"/>
                <a:gd name="connsiteX297" fmla="*/ 513518 w 3129227"/>
                <a:gd name="connsiteY297" fmla="*/ 878835 h 2114196"/>
                <a:gd name="connsiteX298" fmla="*/ 490135 w 3129227"/>
                <a:gd name="connsiteY298" fmla="*/ 854122 h 2114196"/>
                <a:gd name="connsiteX299" fmla="*/ 463534 w 3129227"/>
                <a:gd name="connsiteY299" fmla="*/ 831969 h 2114196"/>
                <a:gd name="connsiteX300" fmla="*/ 431674 w 3129227"/>
                <a:gd name="connsiteY300" fmla="*/ 820352 h 2114196"/>
                <a:gd name="connsiteX301" fmla="*/ 461636 w 3129227"/>
                <a:gd name="connsiteY301" fmla="*/ 835416 h 2114196"/>
                <a:gd name="connsiteX302" fmla="*/ 483996 w 3129227"/>
                <a:gd name="connsiteY302" fmla="*/ 859045 h 2114196"/>
                <a:gd name="connsiteX303" fmla="*/ 503873 w 3129227"/>
                <a:gd name="connsiteY303" fmla="*/ 886121 h 2114196"/>
                <a:gd name="connsiteX304" fmla="*/ 513373 w 3129227"/>
                <a:gd name="connsiteY304" fmla="*/ 899906 h 2114196"/>
                <a:gd name="connsiteX305" fmla="*/ 514687 w 3129227"/>
                <a:gd name="connsiteY305" fmla="*/ 902072 h 2114196"/>
                <a:gd name="connsiteX306" fmla="*/ 437082 w 3129227"/>
                <a:gd name="connsiteY306" fmla="*/ 924421 h 2114196"/>
                <a:gd name="connsiteX307" fmla="*/ 431674 w 3129227"/>
                <a:gd name="connsiteY307" fmla="*/ 926391 h 2114196"/>
                <a:gd name="connsiteX308" fmla="*/ 408291 w 3129227"/>
                <a:gd name="connsiteY308" fmla="*/ 870861 h 2114196"/>
                <a:gd name="connsiteX309" fmla="*/ 388705 w 3129227"/>
                <a:gd name="connsiteY309" fmla="*/ 847624 h 2114196"/>
                <a:gd name="connsiteX310" fmla="*/ 377598 w 3129227"/>
                <a:gd name="connsiteY310" fmla="*/ 837483 h 2114196"/>
                <a:gd name="connsiteX311" fmla="*/ 366198 w 3129227"/>
                <a:gd name="connsiteY311" fmla="*/ 828032 h 2114196"/>
                <a:gd name="connsiteX312" fmla="*/ 376136 w 3129227"/>
                <a:gd name="connsiteY312" fmla="*/ 839058 h 2114196"/>
                <a:gd name="connsiteX313" fmla="*/ 385783 w 3129227"/>
                <a:gd name="connsiteY313" fmla="*/ 850479 h 2114196"/>
                <a:gd name="connsiteX314" fmla="*/ 401422 w 3129227"/>
                <a:gd name="connsiteY314" fmla="*/ 875193 h 2114196"/>
                <a:gd name="connsiteX315" fmla="*/ 415891 w 3129227"/>
                <a:gd name="connsiteY315" fmla="*/ 926784 h 2114196"/>
                <a:gd name="connsiteX316" fmla="*/ 394552 w 3129227"/>
                <a:gd name="connsiteY316" fmla="*/ 917529 h 2114196"/>
                <a:gd name="connsiteX317" fmla="*/ 348369 w 3129227"/>
                <a:gd name="connsiteY317" fmla="*/ 898428 h 2114196"/>
                <a:gd name="connsiteX318" fmla="*/ 324545 w 3129227"/>
                <a:gd name="connsiteY318" fmla="*/ 890651 h 2114196"/>
                <a:gd name="connsiteX319" fmla="*/ 299407 w 3129227"/>
                <a:gd name="connsiteY319" fmla="*/ 887894 h 2114196"/>
                <a:gd name="connsiteX320" fmla="*/ 274416 w 3129227"/>
                <a:gd name="connsiteY320" fmla="*/ 887205 h 2114196"/>
                <a:gd name="connsiteX321" fmla="*/ 249716 w 3129227"/>
                <a:gd name="connsiteY321" fmla="*/ 890453 h 2114196"/>
                <a:gd name="connsiteX322" fmla="*/ 274416 w 3129227"/>
                <a:gd name="connsiteY322" fmla="*/ 888681 h 2114196"/>
                <a:gd name="connsiteX323" fmla="*/ 299114 w 3129227"/>
                <a:gd name="connsiteY323" fmla="*/ 890847 h 2114196"/>
                <a:gd name="connsiteX324" fmla="*/ 346029 w 3129227"/>
                <a:gd name="connsiteY324" fmla="*/ 903942 h 2114196"/>
                <a:gd name="connsiteX325" fmla="*/ 390460 w 3129227"/>
                <a:gd name="connsiteY325" fmla="*/ 925701 h 2114196"/>
                <a:gd name="connsiteX326" fmla="*/ 412967 w 3129227"/>
                <a:gd name="connsiteY326" fmla="*/ 937123 h 2114196"/>
                <a:gd name="connsiteX327" fmla="*/ 428020 w 3129227"/>
                <a:gd name="connsiteY327" fmla="*/ 939485 h 2114196"/>
                <a:gd name="connsiteX328" fmla="*/ 441027 w 3129227"/>
                <a:gd name="connsiteY328" fmla="*/ 936039 h 2114196"/>
                <a:gd name="connsiteX329" fmla="*/ 528865 w 3129227"/>
                <a:gd name="connsiteY329" fmla="*/ 916938 h 2114196"/>
                <a:gd name="connsiteX330" fmla="*/ 529011 w 3129227"/>
                <a:gd name="connsiteY330" fmla="*/ 917923 h 2114196"/>
                <a:gd name="connsiteX331" fmla="*/ 532518 w 3129227"/>
                <a:gd name="connsiteY331" fmla="*/ 916248 h 2114196"/>
                <a:gd name="connsiteX332" fmla="*/ 537195 w 3129227"/>
                <a:gd name="connsiteY332" fmla="*/ 915363 h 2114196"/>
                <a:gd name="connsiteX333" fmla="*/ 633948 w 3129227"/>
                <a:gd name="connsiteY333" fmla="*/ 911720 h 2114196"/>
                <a:gd name="connsiteX334" fmla="*/ 714039 w 3129227"/>
                <a:gd name="connsiteY334" fmla="*/ 945097 h 2114196"/>
                <a:gd name="connsiteX335" fmla="*/ 724415 w 3129227"/>
                <a:gd name="connsiteY335" fmla="*/ 962032 h 2114196"/>
                <a:gd name="connsiteX336" fmla="*/ 730115 w 3129227"/>
                <a:gd name="connsiteY336" fmla="*/ 974930 h 2114196"/>
                <a:gd name="connsiteX337" fmla="*/ 620355 w 3129227"/>
                <a:gd name="connsiteY337" fmla="*/ 1083528 h 2114196"/>
                <a:gd name="connsiteX338" fmla="*/ 628102 w 3129227"/>
                <a:gd name="connsiteY338" fmla="*/ 1132364 h 2114196"/>
                <a:gd name="connsiteX339" fmla="*/ 630440 w 3129227"/>
                <a:gd name="connsiteY339" fmla="*/ 1141619 h 2114196"/>
                <a:gd name="connsiteX340" fmla="*/ 592295 w 3129227"/>
                <a:gd name="connsiteY340" fmla="*/ 1154122 h 2114196"/>
                <a:gd name="connsiteX341" fmla="*/ 582795 w 3129227"/>
                <a:gd name="connsiteY341" fmla="*/ 1159538 h 2114196"/>
                <a:gd name="connsiteX342" fmla="*/ 577387 w 3129227"/>
                <a:gd name="connsiteY342" fmla="*/ 1162491 h 2114196"/>
                <a:gd name="connsiteX343" fmla="*/ 542018 w 3129227"/>
                <a:gd name="connsiteY343" fmla="*/ 1180115 h 2114196"/>
                <a:gd name="connsiteX344" fmla="*/ 497735 w 3129227"/>
                <a:gd name="connsiteY344" fmla="*/ 1196656 h 2114196"/>
                <a:gd name="connsiteX345" fmla="*/ 182194 w 3129227"/>
                <a:gd name="connsiteY345" fmla="*/ 1228064 h 2114196"/>
                <a:gd name="connsiteX346" fmla="*/ 163925 w 3129227"/>
                <a:gd name="connsiteY346" fmla="*/ 1230230 h 2114196"/>
                <a:gd name="connsiteX347" fmla="*/ 162317 w 3129227"/>
                <a:gd name="connsiteY347" fmla="*/ 1230428 h 2114196"/>
                <a:gd name="connsiteX348" fmla="*/ 154132 w 3129227"/>
                <a:gd name="connsiteY348" fmla="*/ 1229442 h 2114196"/>
                <a:gd name="connsiteX349" fmla="*/ 153841 w 3129227"/>
                <a:gd name="connsiteY349" fmla="*/ 1232396 h 2114196"/>
                <a:gd name="connsiteX350" fmla="*/ 97572 w 3129227"/>
                <a:gd name="connsiteY350" fmla="*/ 1204631 h 2114196"/>
                <a:gd name="connsiteX351" fmla="*/ 48612 w 3129227"/>
                <a:gd name="connsiteY351" fmla="*/ 1098002 h 2114196"/>
                <a:gd name="connsiteX352" fmla="*/ 126365 w 3129227"/>
                <a:gd name="connsiteY352" fmla="*/ 937714 h 2114196"/>
                <a:gd name="connsiteX353" fmla="*/ 275438 w 3129227"/>
                <a:gd name="connsiteY353" fmla="*/ 851760 h 2114196"/>
                <a:gd name="connsiteX354" fmla="*/ 430798 w 3129227"/>
                <a:gd name="connsiteY354" fmla="*/ 802038 h 2114196"/>
                <a:gd name="connsiteX355" fmla="*/ 528426 w 3129227"/>
                <a:gd name="connsiteY355" fmla="*/ 766593 h 2114196"/>
                <a:gd name="connsiteX356" fmla="*/ 583818 w 3129227"/>
                <a:gd name="connsiteY356" fmla="*/ 747394 h 2114196"/>
                <a:gd name="connsiteX357" fmla="*/ 626640 w 3129227"/>
                <a:gd name="connsiteY357" fmla="*/ 688714 h 2114196"/>
                <a:gd name="connsiteX358" fmla="*/ 731722 w 3129227"/>
                <a:gd name="connsiteY358" fmla="*/ 644605 h 2114196"/>
                <a:gd name="connsiteX359" fmla="*/ 834613 w 3129227"/>
                <a:gd name="connsiteY359" fmla="*/ 558356 h 2114196"/>
                <a:gd name="connsiteX360" fmla="*/ 727631 w 3129227"/>
                <a:gd name="connsiteY360" fmla="*/ 637712 h 2114196"/>
                <a:gd name="connsiteX361" fmla="*/ 620355 w 3129227"/>
                <a:gd name="connsiteY361" fmla="*/ 674241 h 2114196"/>
                <a:gd name="connsiteX362" fmla="*/ 530326 w 3129227"/>
                <a:gd name="connsiteY362" fmla="*/ 613393 h 2114196"/>
                <a:gd name="connsiteX363" fmla="*/ 524335 w 3129227"/>
                <a:gd name="connsiteY363" fmla="*/ 610145 h 2114196"/>
                <a:gd name="connsiteX364" fmla="*/ 434451 w 3129227"/>
                <a:gd name="connsiteY364" fmla="*/ 544769 h 2114196"/>
                <a:gd name="connsiteX365" fmla="*/ 422760 w 3129227"/>
                <a:gd name="connsiteY365" fmla="*/ 533152 h 2114196"/>
                <a:gd name="connsiteX366" fmla="*/ 493789 w 3129227"/>
                <a:gd name="connsiteY366" fmla="*/ 475159 h 2114196"/>
                <a:gd name="connsiteX367" fmla="*/ 533835 w 3129227"/>
                <a:gd name="connsiteY367" fmla="*/ 429475 h 2114196"/>
                <a:gd name="connsiteX368" fmla="*/ 553711 w 3129227"/>
                <a:gd name="connsiteY368" fmla="*/ 406731 h 2114196"/>
                <a:gd name="connsiteX369" fmla="*/ 563795 w 3129227"/>
                <a:gd name="connsiteY369" fmla="*/ 395507 h 2114196"/>
                <a:gd name="connsiteX370" fmla="*/ 572271 w 3129227"/>
                <a:gd name="connsiteY370" fmla="*/ 383102 h 2114196"/>
                <a:gd name="connsiteX371" fmla="*/ 563064 w 3129227"/>
                <a:gd name="connsiteY371" fmla="*/ 394918 h 2114196"/>
                <a:gd name="connsiteX372" fmla="*/ 552249 w 3129227"/>
                <a:gd name="connsiteY372" fmla="*/ 405451 h 2114196"/>
                <a:gd name="connsiteX373" fmla="*/ 530764 w 3129227"/>
                <a:gd name="connsiteY373" fmla="*/ 426718 h 2114196"/>
                <a:gd name="connsiteX374" fmla="*/ 487942 w 3129227"/>
                <a:gd name="connsiteY374" fmla="*/ 469351 h 2114196"/>
                <a:gd name="connsiteX375" fmla="*/ 407705 w 3129227"/>
                <a:gd name="connsiteY375" fmla="*/ 523897 h 2114196"/>
                <a:gd name="connsiteX376" fmla="*/ 288592 w 3129227"/>
                <a:gd name="connsiteY376" fmla="*/ 422683 h 2114196"/>
                <a:gd name="connsiteX377" fmla="*/ 218147 w 3129227"/>
                <a:gd name="connsiteY377" fmla="*/ 89895 h 2114196"/>
                <a:gd name="connsiteX378" fmla="*/ 256147 w 3129227"/>
                <a:gd name="connsiteY378" fmla="*/ 49921 h 2114196"/>
                <a:gd name="connsiteX379" fmla="*/ 368098 w 3129227"/>
                <a:gd name="connsiteY379" fmla="*/ 117858 h 2114196"/>
                <a:gd name="connsiteX380" fmla="*/ 382129 w 3129227"/>
                <a:gd name="connsiteY380" fmla="*/ 144934 h 2114196"/>
                <a:gd name="connsiteX381" fmla="*/ 549473 w 3129227"/>
                <a:gd name="connsiteY381" fmla="*/ 290846 h 2114196"/>
                <a:gd name="connsiteX382" fmla="*/ 614364 w 3129227"/>
                <a:gd name="connsiteY382" fmla="*/ 330329 h 2114196"/>
                <a:gd name="connsiteX383" fmla="*/ 907835 w 3129227"/>
                <a:gd name="connsiteY383" fmla="*/ 488057 h 2114196"/>
                <a:gd name="connsiteX384" fmla="*/ 1066701 w 3129227"/>
                <a:gd name="connsiteY384" fmla="*/ 582182 h 2114196"/>
                <a:gd name="connsiteX385" fmla="*/ 1097394 w 3129227"/>
                <a:gd name="connsiteY385" fmla="*/ 608470 h 2114196"/>
                <a:gd name="connsiteX386" fmla="*/ 1216652 w 3129227"/>
                <a:gd name="connsiteY386" fmla="*/ 710670 h 2114196"/>
                <a:gd name="connsiteX387" fmla="*/ 1443042 w 3129227"/>
                <a:gd name="connsiteY387" fmla="*/ 902072 h 2114196"/>
                <a:gd name="connsiteX388" fmla="*/ 1905903 w 3129227"/>
                <a:gd name="connsiteY388" fmla="*/ 975423 h 2114196"/>
                <a:gd name="connsiteX389" fmla="*/ 3032877 w 3129227"/>
                <a:gd name="connsiteY389" fmla="*/ 952383 h 2114196"/>
                <a:gd name="connsiteX390" fmla="*/ 3031707 w 3129227"/>
                <a:gd name="connsiteY390" fmla="*/ 903745 h 2114196"/>
                <a:gd name="connsiteX391" fmla="*/ 1907657 w 3129227"/>
                <a:gd name="connsiteY391" fmla="*/ 926784 h 2114196"/>
                <a:gd name="connsiteX392" fmla="*/ 1472273 w 3129227"/>
                <a:gd name="connsiteY392" fmla="*/ 862886 h 2114196"/>
                <a:gd name="connsiteX393" fmla="*/ 1248807 w 3129227"/>
                <a:gd name="connsiteY393" fmla="*/ 673846 h 2114196"/>
                <a:gd name="connsiteX394" fmla="*/ 1127939 w 3129227"/>
                <a:gd name="connsiteY394" fmla="*/ 570172 h 2114196"/>
                <a:gd name="connsiteX395" fmla="*/ 1099294 w 3129227"/>
                <a:gd name="connsiteY395" fmla="*/ 545851 h 2114196"/>
                <a:gd name="connsiteX396" fmla="*/ 922304 w 3129227"/>
                <a:gd name="connsiteY396" fmla="*/ 441585 h 2114196"/>
                <a:gd name="connsiteX397" fmla="*/ 640524 w 3129227"/>
                <a:gd name="connsiteY397" fmla="*/ 289271 h 2114196"/>
                <a:gd name="connsiteX398" fmla="*/ 572418 w 3129227"/>
                <a:gd name="connsiteY398" fmla="*/ 247821 h 2114196"/>
                <a:gd name="connsiteX399" fmla="*/ 424805 w 3129227"/>
                <a:gd name="connsiteY399" fmla="*/ 121106 h 2114196"/>
                <a:gd name="connsiteX400" fmla="*/ 412236 w 3129227"/>
                <a:gd name="connsiteY400" fmla="*/ 96393 h 2114196"/>
                <a:gd name="connsiteX401" fmla="*/ 251616 w 3129227"/>
                <a:gd name="connsiteY401" fmla="*/ 1284 h 211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</a:cxnLst>
              <a:rect l="l" t="t" r="r" b="b"/>
              <a:pathLst>
                <a:path w="3129227" h="2114196">
                  <a:moveTo>
                    <a:pt x="840459" y="1701053"/>
                  </a:moveTo>
                  <a:lnTo>
                    <a:pt x="843237" y="1701251"/>
                  </a:lnTo>
                  <a:cubicBezTo>
                    <a:pt x="844697" y="1701448"/>
                    <a:pt x="847766" y="1701448"/>
                    <a:pt x="849228" y="1701448"/>
                  </a:cubicBezTo>
                  <a:cubicBezTo>
                    <a:pt x="849375" y="1701743"/>
                    <a:pt x="849666" y="1701939"/>
                    <a:pt x="850106" y="1702137"/>
                  </a:cubicBezTo>
                  <a:cubicBezTo>
                    <a:pt x="854344" y="1704303"/>
                    <a:pt x="858435" y="1708142"/>
                    <a:pt x="861652" y="1713065"/>
                  </a:cubicBezTo>
                  <a:cubicBezTo>
                    <a:pt x="867644" y="1723601"/>
                    <a:pt x="867935" y="1736302"/>
                    <a:pt x="861213" y="1743686"/>
                  </a:cubicBezTo>
                  <a:cubicBezTo>
                    <a:pt x="860190" y="1744670"/>
                    <a:pt x="859897" y="1745359"/>
                    <a:pt x="857997" y="1746639"/>
                  </a:cubicBezTo>
                  <a:cubicBezTo>
                    <a:pt x="857121" y="1747525"/>
                    <a:pt x="855075" y="1748609"/>
                    <a:pt x="851421" y="1752941"/>
                  </a:cubicBezTo>
                  <a:cubicBezTo>
                    <a:pt x="849666" y="1755303"/>
                    <a:pt x="848790" y="1757667"/>
                    <a:pt x="848206" y="1759735"/>
                  </a:cubicBezTo>
                  <a:lnTo>
                    <a:pt x="847766" y="1760030"/>
                  </a:lnTo>
                  <a:cubicBezTo>
                    <a:pt x="832421" y="1772042"/>
                    <a:pt x="805091" y="1778934"/>
                    <a:pt x="787113" y="1779327"/>
                  </a:cubicBezTo>
                  <a:cubicBezTo>
                    <a:pt x="772646" y="1779524"/>
                    <a:pt x="761391" y="1774404"/>
                    <a:pt x="751891" y="1762787"/>
                  </a:cubicBezTo>
                  <a:cubicBezTo>
                    <a:pt x="783022" y="1747328"/>
                    <a:pt x="814444" y="1728129"/>
                    <a:pt x="840459" y="1701053"/>
                  </a:cubicBezTo>
                  <a:close/>
                  <a:moveTo>
                    <a:pt x="842506" y="1698691"/>
                  </a:moveTo>
                  <a:lnTo>
                    <a:pt x="842944" y="1700168"/>
                  </a:lnTo>
                  <a:cubicBezTo>
                    <a:pt x="842068" y="1700364"/>
                    <a:pt x="841628" y="1700660"/>
                    <a:pt x="840897" y="1700660"/>
                  </a:cubicBezTo>
                  <a:cubicBezTo>
                    <a:pt x="841483" y="1699971"/>
                    <a:pt x="841921" y="1699380"/>
                    <a:pt x="842506" y="1698691"/>
                  </a:cubicBezTo>
                  <a:close/>
                  <a:moveTo>
                    <a:pt x="723246" y="1463575"/>
                  </a:moveTo>
                  <a:cubicBezTo>
                    <a:pt x="727191" y="1483167"/>
                    <a:pt x="738739" y="1503843"/>
                    <a:pt x="749261" y="1522944"/>
                  </a:cubicBezTo>
                  <a:cubicBezTo>
                    <a:pt x="759637" y="1541454"/>
                    <a:pt x="769430" y="1558684"/>
                    <a:pt x="770746" y="1571976"/>
                  </a:cubicBezTo>
                  <a:cubicBezTo>
                    <a:pt x="771184" y="1576997"/>
                    <a:pt x="772791" y="1580640"/>
                    <a:pt x="773815" y="1584283"/>
                  </a:cubicBezTo>
                  <a:lnTo>
                    <a:pt x="775130" y="1588124"/>
                  </a:lnTo>
                  <a:cubicBezTo>
                    <a:pt x="777175" y="1594818"/>
                    <a:pt x="782584" y="1603384"/>
                    <a:pt x="796175" y="1607026"/>
                  </a:cubicBezTo>
                  <a:cubicBezTo>
                    <a:pt x="803191" y="1608996"/>
                    <a:pt x="811813" y="1609192"/>
                    <a:pt x="820875" y="1608110"/>
                  </a:cubicBezTo>
                  <a:cubicBezTo>
                    <a:pt x="829644" y="1607026"/>
                    <a:pt x="838852" y="1604664"/>
                    <a:pt x="847037" y="1601907"/>
                  </a:cubicBezTo>
                  <a:cubicBezTo>
                    <a:pt x="846013" y="1604664"/>
                    <a:pt x="844990" y="1607716"/>
                    <a:pt x="843675" y="1610473"/>
                  </a:cubicBezTo>
                  <a:cubicBezTo>
                    <a:pt x="842068" y="1613524"/>
                    <a:pt x="841337" y="1616578"/>
                    <a:pt x="840168" y="1619335"/>
                  </a:cubicBezTo>
                  <a:cubicBezTo>
                    <a:pt x="840168" y="1619531"/>
                    <a:pt x="840168" y="1619531"/>
                    <a:pt x="840021" y="1619728"/>
                  </a:cubicBezTo>
                  <a:cubicBezTo>
                    <a:pt x="837975" y="1621697"/>
                    <a:pt x="836368" y="1623667"/>
                    <a:pt x="835052" y="1625340"/>
                  </a:cubicBezTo>
                  <a:cubicBezTo>
                    <a:pt x="832421" y="1628983"/>
                    <a:pt x="830082" y="1632922"/>
                    <a:pt x="828182" y="1636957"/>
                  </a:cubicBezTo>
                  <a:cubicBezTo>
                    <a:pt x="827306" y="1638731"/>
                    <a:pt x="826282" y="1640404"/>
                    <a:pt x="825113" y="1642373"/>
                  </a:cubicBezTo>
                  <a:cubicBezTo>
                    <a:pt x="797199" y="1686679"/>
                    <a:pt x="750139" y="1710998"/>
                    <a:pt x="704393" y="1731772"/>
                  </a:cubicBezTo>
                  <a:cubicBezTo>
                    <a:pt x="629562" y="1766035"/>
                    <a:pt x="554149" y="1798232"/>
                    <a:pt x="473620" y="1830131"/>
                  </a:cubicBezTo>
                  <a:cubicBezTo>
                    <a:pt x="466165" y="1833086"/>
                    <a:pt x="458420" y="1836530"/>
                    <a:pt x="450382" y="1839977"/>
                  </a:cubicBezTo>
                  <a:cubicBezTo>
                    <a:pt x="424660" y="1851398"/>
                    <a:pt x="398060" y="1863213"/>
                    <a:pt x="374529" y="1859964"/>
                  </a:cubicBezTo>
                  <a:cubicBezTo>
                    <a:pt x="373067" y="1859767"/>
                    <a:pt x="371752" y="1859373"/>
                    <a:pt x="370436" y="1858881"/>
                  </a:cubicBezTo>
                  <a:cubicBezTo>
                    <a:pt x="367076" y="1857896"/>
                    <a:pt x="362107" y="1856517"/>
                    <a:pt x="356552" y="1856124"/>
                  </a:cubicBezTo>
                  <a:cubicBezTo>
                    <a:pt x="255709" y="1828163"/>
                    <a:pt x="240216" y="1791437"/>
                    <a:pt x="219901" y="1723895"/>
                  </a:cubicBezTo>
                  <a:cubicBezTo>
                    <a:pt x="207039" y="1680870"/>
                    <a:pt x="222385" y="1649659"/>
                    <a:pt x="232470" y="1634990"/>
                  </a:cubicBezTo>
                  <a:cubicBezTo>
                    <a:pt x="233201" y="1634990"/>
                    <a:pt x="233785" y="1635481"/>
                    <a:pt x="234516" y="1635481"/>
                  </a:cubicBezTo>
                  <a:cubicBezTo>
                    <a:pt x="238316" y="1635875"/>
                    <a:pt x="241532" y="1635481"/>
                    <a:pt x="244309" y="1634990"/>
                  </a:cubicBezTo>
                  <a:cubicBezTo>
                    <a:pt x="245916" y="1635481"/>
                    <a:pt x="247816" y="1635875"/>
                    <a:pt x="250154" y="1636072"/>
                  </a:cubicBezTo>
                  <a:cubicBezTo>
                    <a:pt x="254685" y="1636565"/>
                    <a:pt x="259216" y="1636366"/>
                    <a:pt x="263747" y="1635875"/>
                  </a:cubicBezTo>
                  <a:cubicBezTo>
                    <a:pt x="273538" y="1634595"/>
                    <a:pt x="283476" y="1631543"/>
                    <a:pt x="292100" y="1628392"/>
                  </a:cubicBezTo>
                  <a:cubicBezTo>
                    <a:pt x="295461" y="1627111"/>
                    <a:pt x="298238" y="1625735"/>
                    <a:pt x="301307" y="1624256"/>
                  </a:cubicBezTo>
                  <a:cubicBezTo>
                    <a:pt x="302330" y="1623863"/>
                    <a:pt x="303207" y="1623174"/>
                    <a:pt x="304376" y="1622779"/>
                  </a:cubicBezTo>
                  <a:cubicBezTo>
                    <a:pt x="310807" y="1620613"/>
                    <a:pt x="316800" y="1617856"/>
                    <a:pt x="322207" y="1614608"/>
                  </a:cubicBezTo>
                  <a:cubicBezTo>
                    <a:pt x="322792" y="1614412"/>
                    <a:pt x="323669" y="1614214"/>
                    <a:pt x="324545" y="1613919"/>
                  </a:cubicBezTo>
                  <a:cubicBezTo>
                    <a:pt x="327321" y="1613328"/>
                    <a:pt x="330100" y="1612442"/>
                    <a:pt x="332876" y="1611358"/>
                  </a:cubicBezTo>
                  <a:cubicBezTo>
                    <a:pt x="396743" y="1587040"/>
                    <a:pt x="462513" y="1563805"/>
                    <a:pt x="525795" y="1541257"/>
                  </a:cubicBezTo>
                  <a:cubicBezTo>
                    <a:pt x="576802" y="1523140"/>
                    <a:pt x="629417" y="1504730"/>
                    <a:pt x="680717" y="1485531"/>
                  </a:cubicBezTo>
                  <a:lnTo>
                    <a:pt x="682324" y="1484940"/>
                  </a:lnTo>
                  <a:cubicBezTo>
                    <a:pt x="685100" y="1484054"/>
                    <a:pt x="687877" y="1482970"/>
                    <a:pt x="690655" y="1481494"/>
                  </a:cubicBezTo>
                  <a:cubicBezTo>
                    <a:pt x="700884" y="1476078"/>
                    <a:pt x="712139" y="1470269"/>
                    <a:pt x="723246" y="1463575"/>
                  </a:cubicBezTo>
                  <a:close/>
                  <a:moveTo>
                    <a:pt x="771184" y="1425767"/>
                  </a:moveTo>
                  <a:cubicBezTo>
                    <a:pt x="771622" y="1425767"/>
                    <a:pt x="771915" y="1425963"/>
                    <a:pt x="772353" y="1425963"/>
                  </a:cubicBezTo>
                  <a:cubicBezTo>
                    <a:pt x="810499" y="1430492"/>
                    <a:pt x="850252" y="1455402"/>
                    <a:pt x="866766" y="1485333"/>
                  </a:cubicBezTo>
                  <a:cubicBezTo>
                    <a:pt x="877290" y="1504730"/>
                    <a:pt x="877728" y="1524717"/>
                    <a:pt x="868083" y="1545295"/>
                  </a:cubicBezTo>
                  <a:cubicBezTo>
                    <a:pt x="862383" y="1557601"/>
                    <a:pt x="858435" y="1569613"/>
                    <a:pt x="854783" y="1581231"/>
                  </a:cubicBezTo>
                  <a:cubicBezTo>
                    <a:pt x="840897" y="1588615"/>
                    <a:pt x="816052" y="1595704"/>
                    <a:pt x="800852" y="1591570"/>
                  </a:cubicBezTo>
                  <a:cubicBezTo>
                    <a:pt x="793837" y="1589698"/>
                    <a:pt x="791791" y="1585958"/>
                    <a:pt x="790913" y="1583397"/>
                  </a:cubicBezTo>
                  <a:cubicBezTo>
                    <a:pt x="790622" y="1581920"/>
                    <a:pt x="789891" y="1580443"/>
                    <a:pt x="789453" y="1579065"/>
                  </a:cubicBezTo>
                  <a:cubicBezTo>
                    <a:pt x="788430" y="1576111"/>
                    <a:pt x="787553" y="1573749"/>
                    <a:pt x="787261" y="1570696"/>
                  </a:cubicBezTo>
                  <a:cubicBezTo>
                    <a:pt x="785653" y="1554155"/>
                    <a:pt x="775130" y="1535251"/>
                    <a:pt x="763877" y="1515264"/>
                  </a:cubicBezTo>
                  <a:cubicBezTo>
                    <a:pt x="752039" y="1494195"/>
                    <a:pt x="740053" y="1472435"/>
                    <a:pt x="739030" y="1453925"/>
                  </a:cubicBezTo>
                  <a:cubicBezTo>
                    <a:pt x="750577" y="1445950"/>
                    <a:pt x="761537" y="1436695"/>
                    <a:pt x="771184" y="1425767"/>
                  </a:cubicBezTo>
                  <a:close/>
                  <a:moveTo>
                    <a:pt x="745022" y="1199118"/>
                  </a:moveTo>
                  <a:cubicBezTo>
                    <a:pt x="757299" y="1205518"/>
                    <a:pt x="767822" y="1213886"/>
                    <a:pt x="775275" y="1224028"/>
                  </a:cubicBezTo>
                  <a:cubicBezTo>
                    <a:pt x="787699" y="1240568"/>
                    <a:pt x="799099" y="1268726"/>
                    <a:pt x="796613" y="1283790"/>
                  </a:cubicBezTo>
                  <a:cubicBezTo>
                    <a:pt x="795882" y="1285269"/>
                    <a:pt x="795006" y="1287040"/>
                    <a:pt x="794568" y="1288517"/>
                  </a:cubicBezTo>
                  <a:cubicBezTo>
                    <a:pt x="789453" y="1304664"/>
                    <a:pt x="780684" y="1322780"/>
                    <a:pt x="770746" y="1340208"/>
                  </a:cubicBezTo>
                  <a:cubicBezTo>
                    <a:pt x="764753" y="1342965"/>
                    <a:pt x="758468" y="1345327"/>
                    <a:pt x="755691" y="1342965"/>
                  </a:cubicBezTo>
                  <a:cubicBezTo>
                    <a:pt x="753208" y="1340995"/>
                    <a:pt x="751599" y="1336958"/>
                    <a:pt x="750139" y="1332822"/>
                  </a:cubicBezTo>
                  <a:cubicBezTo>
                    <a:pt x="728070" y="1271780"/>
                    <a:pt x="723246" y="1229837"/>
                    <a:pt x="735961" y="1208570"/>
                  </a:cubicBezTo>
                  <a:cubicBezTo>
                    <a:pt x="738299" y="1204631"/>
                    <a:pt x="741370" y="1201677"/>
                    <a:pt x="745022" y="1199118"/>
                  </a:cubicBezTo>
                  <a:close/>
                  <a:moveTo>
                    <a:pt x="663891" y="1185198"/>
                  </a:moveTo>
                  <a:cubicBezTo>
                    <a:pt x="682287" y="1183611"/>
                    <a:pt x="701324" y="1184793"/>
                    <a:pt x="718715" y="1188976"/>
                  </a:cubicBezTo>
                  <a:cubicBezTo>
                    <a:pt x="722222" y="1189863"/>
                    <a:pt x="725291" y="1191142"/>
                    <a:pt x="728508" y="1192226"/>
                  </a:cubicBezTo>
                  <a:cubicBezTo>
                    <a:pt x="726022" y="1194588"/>
                    <a:pt x="723977" y="1197345"/>
                    <a:pt x="722222" y="1200397"/>
                  </a:cubicBezTo>
                  <a:cubicBezTo>
                    <a:pt x="706584" y="1226390"/>
                    <a:pt x="710677" y="1271582"/>
                    <a:pt x="734939" y="1338435"/>
                  </a:cubicBezTo>
                  <a:cubicBezTo>
                    <a:pt x="736984" y="1344243"/>
                    <a:pt x="739908" y="1351136"/>
                    <a:pt x="745608" y="1355664"/>
                  </a:cubicBezTo>
                  <a:cubicBezTo>
                    <a:pt x="749699" y="1358914"/>
                    <a:pt x="754230" y="1360194"/>
                    <a:pt x="758761" y="1360194"/>
                  </a:cubicBezTo>
                  <a:cubicBezTo>
                    <a:pt x="751453" y="1371517"/>
                    <a:pt x="743853" y="1382051"/>
                    <a:pt x="737277" y="1390518"/>
                  </a:cubicBezTo>
                  <a:cubicBezTo>
                    <a:pt x="720908" y="1411096"/>
                    <a:pt x="692993" y="1425767"/>
                    <a:pt x="667417" y="1438861"/>
                  </a:cubicBezTo>
                  <a:lnTo>
                    <a:pt x="664055" y="1439945"/>
                  </a:lnTo>
                  <a:cubicBezTo>
                    <a:pt x="612902" y="1458848"/>
                    <a:pt x="560433" y="1477358"/>
                    <a:pt x="509718" y="1495475"/>
                  </a:cubicBezTo>
                  <a:cubicBezTo>
                    <a:pt x="445851" y="1518021"/>
                    <a:pt x="379936" y="1541257"/>
                    <a:pt x="315483" y="1565773"/>
                  </a:cubicBezTo>
                  <a:cubicBezTo>
                    <a:pt x="314607" y="1566167"/>
                    <a:pt x="313730" y="1566167"/>
                    <a:pt x="312707" y="1566462"/>
                  </a:cubicBezTo>
                  <a:cubicBezTo>
                    <a:pt x="309200" y="1567249"/>
                    <a:pt x="303938" y="1568530"/>
                    <a:pt x="298530" y="1571779"/>
                  </a:cubicBezTo>
                  <a:cubicBezTo>
                    <a:pt x="295023" y="1573749"/>
                    <a:pt x="292245" y="1575028"/>
                    <a:pt x="289323" y="1576111"/>
                  </a:cubicBezTo>
                  <a:cubicBezTo>
                    <a:pt x="285376" y="1577392"/>
                    <a:pt x="282161" y="1578869"/>
                    <a:pt x="278947" y="1580640"/>
                  </a:cubicBezTo>
                  <a:cubicBezTo>
                    <a:pt x="277923" y="1581231"/>
                    <a:pt x="276754" y="1581724"/>
                    <a:pt x="275585" y="1582315"/>
                  </a:cubicBezTo>
                  <a:cubicBezTo>
                    <a:pt x="266230" y="1585563"/>
                    <a:pt x="259654" y="1587236"/>
                    <a:pt x="255709" y="1587532"/>
                  </a:cubicBezTo>
                  <a:cubicBezTo>
                    <a:pt x="253954" y="1586843"/>
                    <a:pt x="251178" y="1586252"/>
                    <a:pt x="247523" y="1585759"/>
                  </a:cubicBezTo>
                  <a:cubicBezTo>
                    <a:pt x="243870" y="1585366"/>
                    <a:pt x="240654" y="1585759"/>
                    <a:pt x="238170" y="1586449"/>
                  </a:cubicBezTo>
                  <a:cubicBezTo>
                    <a:pt x="237292" y="1586252"/>
                    <a:pt x="235978" y="1585759"/>
                    <a:pt x="234954" y="1585563"/>
                  </a:cubicBezTo>
                  <a:cubicBezTo>
                    <a:pt x="220778" y="1572469"/>
                    <a:pt x="183070" y="1537418"/>
                    <a:pt x="164217" y="1522747"/>
                  </a:cubicBezTo>
                  <a:cubicBezTo>
                    <a:pt x="149748" y="1507093"/>
                    <a:pt x="125487" y="1395638"/>
                    <a:pt x="125048" y="1353696"/>
                  </a:cubicBezTo>
                  <a:cubicBezTo>
                    <a:pt x="124903" y="1332626"/>
                    <a:pt x="151356" y="1297181"/>
                    <a:pt x="170210" y="1278180"/>
                  </a:cubicBezTo>
                  <a:cubicBezTo>
                    <a:pt x="170501" y="1278180"/>
                    <a:pt x="170648" y="1278180"/>
                    <a:pt x="170939" y="1278180"/>
                  </a:cubicBezTo>
                  <a:lnTo>
                    <a:pt x="187894" y="1276112"/>
                  </a:lnTo>
                  <a:cubicBezTo>
                    <a:pt x="292685" y="1263411"/>
                    <a:pt x="395574" y="1251595"/>
                    <a:pt x="500658" y="1244900"/>
                  </a:cubicBezTo>
                  <a:cubicBezTo>
                    <a:pt x="530326" y="1242931"/>
                    <a:pt x="549473" y="1231805"/>
                    <a:pt x="566426" y="1221862"/>
                  </a:cubicBezTo>
                  <a:cubicBezTo>
                    <a:pt x="575487" y="1216446"/>
                    <a:pt x="584109" y="1211523"/>
                    <a:pt x="594195" y="1207880"/>
                  </a:cubicBezTo>
                  <a:cubicBezTo>
                    <a:pt x="599748" y="1205911"/>
                    <a:pt x="604278" y="1203154"/>
                    <a:pt x="607933" y="1200791"/>
                  </a:cubicBezTo>
                  <a:cubicBezTo>
                    <a:pt x="609395" y="1199708"/>
                    <a:pt x="611148" y="1198822"/>
                    <a:pt x="612902" y="1198034"/>
                  </a:cubicBezTo>
                  <a:cubicBezTo>
                    <a:pt x="627737" y="1191142"/>
                    <a:pt x="645495" y="1186786"/>
                    <a:pt x="663891" y="1185198"/>
                  </a:cubicBezTo>
                  <a:close/>
                  <a:moveTo>
                    <a:pt x="736839" y="989599"/>
                  </a:moveTo>
                  <a:cubicBezTo>
                    <a:pt x="742830" y="1003088"/>
                    <a:pt x="748822" y="1016282"/>
                    <a:pt x="753791" y="1029574"/>
                  </a:cubicBezTo>
                  <a:cubicBezTo>
                    <a:pt x="759346" y="1044440"/>
                    <a:pt x="763877" y="1059307"/>
                    <a:pt x="766215" y="1073684"/>
                  </a:cubicBezTo>
                  <a:cubicBezTo>
                    <a:pt x="768699" y="1087860"/>
                    <a:pt x="767530" y="1101447"/>
                    <a:pt x="762853" y="1108045"/>
                  </a:cubicBezTo>
                  <a:cubicBezTo>
                    <a:pt x="760515" y="1111491"/>
                    <a:pt x="757737" y="1114148"/>
                    <a:pt x="752915" y="1116216"/>
                  </a:cubicBezTo>
                  <a:cubicBezTo>
                    <a:pt x="750577" y="1116905"/>
                    <a:pt x="748239" y="1118678"/>
                    <a:pt x="745899" y="1119071"/>
                  </a:cubicBezTo>
                  <a:cubicBezTo>
                    <a:pt x="743853" y="1119466"/>
                    <a:pt x="739908" y="1120548"/>
                    <a:pt x="735377" y="1123109"/>
                  </a:cubicBezTo>
                  <a:cubicBezTo>
                    <a:pt x="732600" y="1124880"/>
                    <a:pt x="732308" y="1124684"/>
                    <a:pt x="730846" y="1125471"/>
                  </a:cubicBezTo>
                  <a:cubicBezTo>
                    <a:pt x="729531" y="1125964"/>
                    <a:pt x="728508" y="1126555"/>
                    <a:pt x="727339" y="1126850"/>
                  </a:cubicBezTo>
                  <a:cubicBezTo>
                    <a:pt x="726315" y="1127244"/>
                    <a:pt x="725291" y="1127244"/>
                    <a:pt x="723246" y="1127637"/>
                  </a:cubicBezTo>
                  <a:lnTo>
                    <a:pt x="713162" y="1129607"/>
                  </a:lnTo>
                  <a:lnTo>
                    <a:pt x="708193" y="1130690"/>
                  </a:lnTo>
                  <a:lnTo>
                    <a:pt x="702055" y="1131280"/>
                  </a:lnTo>
                  <a:lnTo>
                    <a:pt x="689631" y="1132364"/>
                  </a:lnTo>
                  <a:lnTo>
                    <a:pt x="689924" y="1136301"/>
                  </a:lnTo>
                  <a:cubicBezTo>
                    <a:pt x="675455" y="1135612"/>
                    <a:pt x="660548" y="1136301"/>
                    <a:pt x="646224" y="1138369"/>
                  </a:cubicBezTo>
                  <a:cubicBezTo>
                    <a:pt x="645348" y="1135022"/>
                    <a:pt x="644471" y="1131280"/>
                    <a:pt x="643593" y="1127835"/>
                  </a:cubicBezTo>
                  <a:cubicBezTo>
                    <a:pt x="639940" y="1112870"/>
                    <a:pt x="636286" y="1098888"/>
                    <a:pt x="636431" y="1083528"/>
                  </a:cubicBezTo>
                  <a:cubicBezTo>
                    <a:pt x="637748" y="1027014"/>
                    <a:pt x="698108" y="1000726"/>
                    <a:pt x="736839" y="989599"/>
                  </a:cubicBezTo>
                  <a:close/>
                  <a:moveTo>
                    <a:pt x="1459565" y="946335"/>
                  </a:moveTo>
                  <a:cubicBezTo>
                    <a:pt x="1459565" y="969355"/>
                    <a:pt x="1458704" y="991711"/>
                    <a:pt x="1455910" y="1014079"/>
                  </a:cubicBezTo>
                  <a:cubicBezTo>
                    <a:pt x="1452900" y="1036242"/>
                    <a:pt x="1448603" y="1058174"/>
                    <a:pt x="1442588" y="1079687"/>
                  </a:cubicBezTo>
                  <a:cubicBezTo>
                    <a:pt x="1431200" y="1122915"/>
                    <a:pt x="1414224" y="1164420"/>
                    <a:pt x="1396606" y="1206791"/>
                  </a:cubicBezTo>
                  <a:cubicBezTo>
                    <a:pt x="1425400" y="1170871"/>
                    <a:pt x="1446025" y="1128499"/>
                    <a:pt x="1458274" y="1083775"/>
                  </a:cubicBezTo>
                  <a:cubicBezTo>
                    <a:pt x="1464077" y="1061407"/>
                    <a:pt x="1467943" y="1038171"/>
                    <a:pt x="1468373" y="1014946"/>
                  </a:cubicBezTo>
                  <a:cubicBezTo>
                    <a:pt x="1469231" y="991723"/>
                    <a:pt x="1465580" y="968269"/>
                    <a:pt x="1459565" y="946335"/>
                  </a:cubicBezTo>
                  <a:close/>
                  <a:moveTo>
                    <a:pt x="251616" y="1284"/>
                  </a:moveTo>
                  <a:cubicBezTo>
                    <a:pt x="216685" y="4927"/>
                    <a:pt x="188332" y="30329"/>
                    <a:pt x="172548" y="73158"/>
                  </a:cubicBezTo>
                  <a:cubicBezTo>
                    <a:pt x="136741" y="171615"/>
                    <a:pt x="167432" y="368038"/>
                    <a:pt x="253954" y="456649"/>
                  </a:cubicBezTo>
                  <a:cubicBezTo>
                    <a:pt x="330245" y="534530"/>
                    <a:pt x="368976" y="557272"/>
                    <a:pt x="387391" y="568202"/>
                  </a:cubicBezTo>
                  <a:cubicBezTo>
                    <a:pt x="390314" y="569974"/>
                    <a:pt x="393236" y="571648"/>
                    <a:pt x="394698" y="572731"/>
                  </a:cubicBezTo>
                  <a:cubicBezTo>
                    <a:pt x="409605" y="592717"/>
                    <a:pt x="476689" y="639189"/>
                    <a:pt x="500658" y="652579"/>
                  </a:cubicBezTo>
                  <a:lnTo>
                    <a:pt x="506649" y="656026"/>
                  </a:lnTo>
                  <a:cubicBezTo>
                    <a:pt x="520826" y="664000"/>
                    <a:pt x="559849" y="685466"/>
                    <a:pt x="575487" y="697969"/>
                  </a:cubicBezTo>
                  <a:cubicBezTo>
                    <a:pt x="572856" y="699249"/>
                    <a:pt x="569495" y="700922"/>
                    <a:pt x="564964" y="702892"/>
                  </a:cubicBezTo>
                  <a:cubicBezTo>
                    <a:pt x="554002" y="707420"/>
                    <a:pt x="534418" y="713820"/>
                    <a:pt x="513518" y="720516"/>
                  </a:cubicBezTo>
                  <a:cubicBezTo>
                    <a:pt x="477858" y="731937"/>
                    <a:pt x="437520" y="745031"/>
                    <a:pt x="409605" y="758815"/>
                  </a:cubicBezTo>
                  <a:cubicBezTo>
                    <a:pt x="369414" y="778605"/>
                    <a:pt x="321914" y="790814"/>
                    <a:pt x="264185" y="804795"/>
                  </a:cubicBezTo>
                  <a:cubicBezTo>
                    <a:pt x="212156" y="817497"/>
                    <a:pt x="141272" y="834726"/>
                    <a:pt x="87050" y="909554"/>
                  </a:cubicBezTo>
                  <a:cubicBezTo>
                    <a:pt x="36335" y="979657"/>
                    <a:pt x="-2105" y="1038238"/>
                    <a:pt x="90" y="1100168"/>
                  </a:cubicBezTo>
                  <a:cubicBezTo>
                    <a:pt x="1990" y="1156682"/>
                    <a:pt x="23619" y="1225701"/>
                    <a:pt x="77988" y="1249627"/>
                  </a:cubicBezTo>
                  <a:cubicBezTo>
                    <a:pt x="92895" y="1256025"/>
                    <a:pt x="105317" y="1262327"/>
                    <a:pt x="115403" y="1267250"/>
                  </a:cubicBezTo>
                  <a:cubicBezTo>
                    <a:pt x="97865" y="1289206"/>
                    <a:pt x="76088" y="1322976"/>
                    <a:pt x="76526" y="1354582"/>
                  </a:cubicBezTo>
                  <a:cubicBezTo>
                    <a:pt x="76819" y="1388352"/>
                    <a:pt x="98888" y="1533774"/>
                    <a:pt x="133525" y="1561048"/>
                  </a:cubicBezTo>
                  <a:cubicBezTo>
                    <a:pt x="147410" y="1571976"/>
                    <a:pt x="173279" y="1595704"/>
                    <a:pt x="190232" y="1611358"/>
                  </a:cubicBezTo>
                  <a:cubicBezTo>
                    <a:pt x="174594" y="1635481"/>
                    <a:pt x="155448" y="1679984"/>
                    <a:pt x="173279" y="1738468"/>
                  </a:cubicBezTo>
                  <a:cubicBezTo>
                    <a:pt x="195201" y="1810931"/>
                    <a:pt x="218147" y="1862622"/>
                    <a:pt x="320892" y="1896591"/>
                  </a:cubicBezTo>
                  <a:cubicBezTo>
                    <a:pt x="315630" y="1916970"/>
                    <a:pt x="312269" y="1946212"/>
                    <a:pt x="323814" y="1975257"/>
                  </a:cubicBezTo>
                  <a:cubicBezTo>
                    <a:pt x="343983" y="2026259"/>
                    <a:pt x="434743" y="2091635"/>
                    <a:pt x="478151" y="2102169"/>
                  </a:cubicBezTo>
                  <a:cubicBezTo>
                    <a:pt x="520242" y="2112508"/>
                    <a:pt x="562626" y="2107388"/>
                    <a:pt x="587909" y="2104335"/>
                  </a:cubicBezTo>
                  <a:cubicBezTo>
                    <a:pt x="599164" y="2103056"/>
                    <a:pt x="609686" y="2098723"/>
                    <a:pt x="619771" y="2094883"/>
                  </a:cubicBezTo>
                  <a:cubicBezTo>
                    <a:pt x="638624" y="2087302"/>
                    <a:pt x="646371" y="2085432"/>
                    <a:pt x="651486" y="2089468"/>
                  </a:cubicBezTo>
                  <a:cubicBezTo>
                    <a:pt x="684369" y="2115265"/>
                    <a:pt x="710384" y="2117233"/>
                    <a:pt x="756422" y="2111622"/>
                  </a:cubicBezTo>
                  <a:cubicBezTo>
                    <a:pt x="802752" y="2106010"/>
                    <a:pt x="978134" y="2063870"/>
                    <a:pt x="1080148" y="2026259"/>
                  </a:cubicBezTo>
                  <a:cubicBezTo>
                    <a:pt x="1193707" y="1984316"/>
                    <a:pt x="1330943" y="1917858"/>
                    <a:pt x="1357396" y="1904958"/>
                  </a:cubicBezTo>
                  <a:cubicBezTo>
                    <a:pt x="1365582" y="1900824"/>
                    <a:pt x="1375373" y="1895901"/>
                    <a:pt x="1386189" y="1890289"/>
                  </a:cubicBezTo>
                  <a:cubicBezTo>
                    <a:pt x="1436904" y="1864296"/>
                    <a:pt x="1521526" y="1821074"/>
                    <a:pt x="1573700" y="1818317"/>
                  </a:cubicBezTo>
                  <a:cubicBezTo>
                    <a:pt x="1624415" y="1815658"/>
                    <a:pt x="2259882" y="1877391"/>
                    <a:pt x="2600999" y="1910571"/>
                  </a:cubicBezTo>
                  <a:cubicBezTo>
                    <a:pt x="2714121" y="1921501"/>
                    <a:pt x="2806196" y="1930557"/>
                    <a:pt x="2856326" y="1935088"/>
                  </a:cubicBezTo>
                  <a:cubicBezTo>
                    <a:pt x="2989963" y="1947456"/>
                    <a:pt x="3071477" y="1954441"/>
                    <a:pt x="3113962" y="1957939"/>
                  </a:cubicBezTo>
                  <a:lnTo>
                    <a:pt x="3129227" y="1959178"/>
                  </a:lnTo>
                  <a:lnTo>
                    <a:pt x="3129227" y="1909974"/>
                  </a:lnTo>
                  <a:lnTo>
                    <a:pt x="3117786" y="1909003"/>
                  </a:lnTo>
                  <a:cubicBezTo>
                    <a:pt x="3075480" y="1905408"/>
                    <a:pt x="2994275" y="1898424"/>
                    <a:pt x="2861003" y="1886055"/>
                  </a:cubicBezTo>
                  <a:cubicBezTo>
                    <a:pt x="2811019" y="1881329"/>
                    <a:pt x="2718943" y="1872468"/>
                    <a:pt x="2605968" y="1861540"/>
                  </a:cubicBezTo>
                  <a:cubicBezTo>
                    <a:pt x="2110076" y="1813296"/>
                    <a:pt x="1621639" y="1766429"/>
                    <a:pt x="1571362" y="1768990"/>
                  </a:cubicBezTo>
                  <a:cubicBezTo>
                    <a:pt x="1570047" y="1768990"/>
                    <a:pt x="1568440" y="1769481"/>
                    <a:pt x="1567124" y="1769679"/>
                  </a:cubicBezTo>
                  <a:lnTo>
                    <a:pt x="1567124" y="1767906"/>
                  </a:lnTo>
                  <a:cubicBezTo>
                    <a:pt x="1567124" y="1761901"/>
                    <a:pt x="1567562" y="1756092"/>
                    <a:pt x="1568002" y="1750085"/>
                  </a:cubicBezTo>
                  <a:cubicBezTo>
                    <a:pt x="1568878" y="1738270"/>
                    <a:pt x="1570486" y="1726259"/>
                    <a:pt x="1572240" y="1714149"/>
                  </a:cubicBezTo>
                  <a:cubicBezTo>
                    <a:pt x="1575747" y="1690125"/>
                    <a:pt x="1579986" y="1665806"/>
                    <a:pt x="1581009" y="1640600"/>
                  </a:cubicBezTo>
                  <a:cubicBezTo>
                    <a:pt x="1582324" y="1590979"/>
                    <a:pt x="1577647" y="1542143"/>
                    <a:pt x="1572824" y="1493506"/>
                  </a:cubicBezTo>
                  <a:cubicBezTo>
                    <a:pt x="1568147" y="1444868"/>
                    <a:pt x="1563617" y="1396032"/>
                    <a:pt x="1565517" y="1347493"/>
                  </a:cubicBezTo>
                  <a:cubicBezTo>
                    <a:pt x="1566686" y="1323174"/>
                    <a:pt x="1569024" y="1298856"/>
                    <a:pt x="1573555" y="1274733"/>
                  </a:cubicBezTo>
                  <a:cubicBezTo>
                    <a:pt x="1574431" y="1268726"/>
                    <a:pt x="1574431" y="1262327"/>
                    <a:pt x="1575017" y="1256518"/>
                  </a:cubicBezTo>
                  <a:cubicBezTo>
                    <a:pt x="1575893" y="1250513"/>
                    <a:pt x="1578086" y="1244704"/>
                    <a:pt x="1577793" y="1238402"/>
                  </a:cubicBezTo>
                  <a:cubicBezTo>
                    <a:pt x="1578231" y="1226194"/>
                    <a:pt x="1581886" y="1214378"/>
                    <a:pt x="1582762" y="1202072"/>
                  </a:cubicBezTo>
                  <a:lnTo>
                    <a:pt x="1584517" y="1201481"/>
                  </a:lnTo>
                  <a:lnTo>
                    <a:pt x="1582617" y="1202072"/>
                  </a:lnTo>
                  <a:cubicBezTo>
                    <a:pt x="1581300" y="1214378"/>
                    <a:pt x="1577355" y="1225996"/>
                    <a:pt x="1576478" y="1238204"/>
                  </a:cubicBezTo>
                  <a:cubicBezTo>
                    <a:pt x="1576331" y="1244211"/>
                    <a:pt x="1574431" y="1250020"/>
                    <a:pt x="1573117" y="1256025"/>
                  </a:cubicBezTo>
                  <a:cubicBezTo>
                    <a:pt x="1572093" y="1262327"/>
                    <a:pt x="1572093" y="1268135"/>
                    <a:pt x="1570924" y="1274339"/>
                  </a:cubicBezTo>
                  <a:cubicBezTo>
                    <a:pt x="1565809" y="1298461"/>
                    <a:pt x="1562740" y="1322780"/>
                    <a:pt x="1561133" y="1347297"/>
                  </a:cubicBezTo>
                  <a:cubicBezTo>
                    <a:pt x="1557917" y="1396327"/>
                    <a:pt x="1561133" y="1445557"/>
                    <a:pt x="1564347" y="1494391"/>
                  </a:cubicBezTo>
                  <a:cubicBezTo>
                    <a:pt x="1567709" y="1543227"/>
                    <a:pt x="1570924" y="1592061"/>
                    <a:pt x="1568440" y="1640207"/>
                  </a:cubicBezTo>
                  <a:cubicBezTo>
                    <a:pt x="1566831" y="1664033"/>
                    <a:pt x="1561862" y="1687959"/>
                    <a:pt x="1557917" y="1711983"/>
                  </a:cubicBezTo>
                  <a:cubicBezTo>
                    <a:pt x="1555724" y="1724093"/>
                    <a:pt x="1553824" y="1736302"/>
                    <a:pt x="1552509" y="1748805"/>
                  </a:cubicBezTo>
                  <a:cubicBezTo>
                    <a:pt x="1551778" y="1755008"/>
                    <a:pt x="1551340" y="1761310"/>
                    <a:pt x="1551193" y="1767710"/>
                  </a:cubicBezTo>
                  <a:lnTo>
                    <a:pt x="1551193" y="1771845"/>
                  </a:lnTo>
                  <a:cubicBezTo>
                    <a:pt x="1490980" y="1781888"/>
                    <a:pt x="1415858" y="1820186"/>
                    <a:pt x="1364265" y="1846673"/>
                  </a:cubicBezTo>
                  <a:cubicBezTo>
                    <a:pt x="1353743" y="1852087"/>
                    <a:pt x="1344243" y="1857010"/>
                    <a:pt x="1336060" y="1860851"/>
                  </a:cubicBezTo>
                  <a:cubicBezTo>
                    <a:pt x="1310043" y="1873551"/>
                    <a:pt x="1174707" y="1939123"/>
                    <a:pt x="1063486" y="1980181"/>
                  </a:cubicBezTo>
                  <a:cubicBezTo>
                    <a:pt x="960743" y="2018284"/>
                    <a:pt x="788868" y="2058553"/>
                    <a:pt x="750577" y="2063081"/>
                  </a:cubicBezTo>
                  <a:cubicBezTo>
                    <a:pt x="709800" y="2068004"/>
                    <a:pt x="699277" y="2064756"/>
                    <a:pt x="681446" y="2050971"/>
                  </a:cubicBezTo>
                  <a:cubicBezTo>
                    <a:pt x="653240" y="2028818"/>
                    <a:pt x="622255" y="2041126"/>
                    <a:pt x="601648" y="2049298"/>
                  </a:cubicBezTo>
                  <a:cubicBezTo>
                    <a:pt x="594340" y="2052055"/>
                    <a:pt x="586887" y="2055106"/>
                    <a:pt x="581918" y="2055697"/>
                  </a:cubicBezTo>
                  <a:cubicBezTo>
                    <a:pt x="558533" y="2058553"/>
                    <a:pt x="522873" y="2062786"/>
                    <a:pt x="489258" y="2054615"/>
                  </a:cubicBezTo>
                  <a:cubicBezTo>
                    <a:pt x="456374" y="2046639"/>
                    <a:pt x="381252" y="1988845"/>
                    <a:pt x="368829" y="1957044"/>
                  </a:cubicBezTo>
                  <a:cubicBezTo>
                    <a:pt x="361814" y="1939812"/>
                    <a:pt x="364298" y="1921302"/>
                    <a:pt x="367660" y="1908405"/>
                  </a:cubicBezTo>
                  <a:cubicBezTo>
                    <a:pt x="367660" y="1908405"/>
                    <a:pt x="367952" y="1908405"/>
                    <a:pt x="367952" y="1908405"/>
                  </a:cubicBezTo>
                  <a:cubicBezTo>
                    <a:pt x="377745" y="1909685"/>
                    <a:pt x="387391" y="1909685"/>
                    <a:pt x="397183" y="1908405"/>
                  </a:cubicBezTo>
                  <a:cubicBezTo>
                    <a:pt x="423198" y="1905156"/>
                    <a:pt x="447605" y="1894425"/>
                    <a:pt x="469965" y="1884480"/>
                  </a:cubicBezTo>
                  <a:cubicBezTo>
                    <a:pt x="477274" y="1881329"/>
                    <a:pt x="484435" y="1878081"/>
                    <a:pt x="491449" y="1875225"/>
                  </a:cubicBezTo>
                  <a:cubicBezTo>
                    <a:pt x="572856" y="1843030"/>
                    <a:pt x="649148" y="1810539"/>
                    <a:pt x="724561" y="1775881"/>
                  </a:cubicBezTo>
                  <a:cubicBezTo>
                    <a:pt x="728653" y="1774011"/>
                    <a:pt x="732746" y="1772042"/>
                    <a:pt x="736839" y="1770072"/>
                  </a:cubicBezTo>
                  <a:cubicBezTo>
                    <a:pt x="749991" y="1787500"/>
                    <a:pt x="766506" y="1795868"/>
                    <a:pt x="787261" y="1795475"/>
                  </a:cubicBezTo>
                  <a:cubicBezTo>
                    <a:pt x="790768" y="1795475"/>
                    <a:pt x="794568" y="1795080"/>
                    <a:pt x="798513" y="1794589"/>
                  </a:cubicBezTo>
                  <a:cubicBezTo>
                    <a:pt x="814590" y="1792718"/>
                    <a:pt x="833299" y="1787105"/>
                    <a:pt x="848206" y="1778736"/>
                  </a:cubicBezTo>
                  <a:cubicBezTo>
                    <a:pt x="848352" y="1780411"/>
                    <a:pt x="848790" y="1781888"/>
                    <a:pt x="848937" y="1783463"/>
                  </a:cubicBezTo>
                  <a:cubicBezTo>
                    <a:pt x="851421" y="1793505"/>
                    <a:pt x="852444" y="1799314"/>
                    <a:pt x="852006" y="1807289"/>
                  </a:cubicBezTo>
                  <a:cubicBezTo>
                    <a:pt x="851421" y="1822747"/>
                    <a:pt x="844697" y="1839386"/>
                    <a:pt x="835928" y="1854648"/>
                  </a:cubicBezTo>
                  <a:cubicBezTo>
                    <a:pt x="826868" y="1869908"/>
                    <a:pt x="815468" y="1884775"/>
                    <a:pt x="803044" y="1898460"/>
                  </a:cubicBezTo>
                  <a:lnTo>
                    <a:pt x="783022" y="1918743"/>
                  </a:lnTo>
                  <a:cubicBezTo>
                    <a:pt x="779368" y="1922779"/>
                    <a:pt x="776737" y="1926424"/>
                    <a:pt x="773961" y="1929279"/>
                  </a:cubicBezTo>
                  <a:cubicBezTo>
                    <a:pt x="771475" y="1932034"/>
                    <a:pt x="767968" y="1934202"/>
                    <a:pt x="763877" y="1936564"/>
                  </a:cubicBezTo>
                  <a:cubicBezTo>
                    <a:pt x="759784" y="1938927"/>
                    <a:pt x="755253" y="1941093"/>
                    <a:pt x="751015" y="1944735"/>
                  </a:cubicBezTo>
                  <a:cubicBezTo>
                    <a:pt x="746484" y="1948378"/>
                    <a:pt x="743561" y="1953301"/>
                    <a:pt x="741370" y="1958322"/>
                  </a:cubicBezTo>
                  <a:cubicBezTo>
                    <a:pt x="737422" y="1968168"/>
                    <a:pt x="736839" y="1978113"/>
                    <a:pt x="736839" y="1987762"/>
                  </a:cubicBezTo>
                  <a:cubicBezTo>
                    <a:pt x="736691" y="2007158"/>
                    <a:pt x="740491" y="2025865"/>
                    <a:pt x="738739" y="2044769"/>
                  </a:cubicBezTo>
                  <a:cubicBezTo>
                    <a:pt x="742684" y="2026061"/>
                    <a:pt x="740639" y="2006665"/>
                    <a:pt x="742830" y="1988155"/>
                  </a:cubicBezTo>
                  <a:cubicBezTo>
                    <a:pt x="743853" y="1978900"/>
                    <a:pt x="745608" y="1969645"/>
                    <a:pt x="749553" y="1962163"/>
                  </a:cubicBezTo>
                  <a:cubicBezTo>
                    <a:pt x="751599" y="1958521"/>
                    <a:pt x="754084" y="1955271"/>
                    <a:pt x="757299" y="1953301"/>
                  </a:cubicBezTo>
                  <a:cubicBezTo>
                    <a:pt x="760515" y="1951233"/>
                    <a:pt x="764753" y="1949462"/>
                    <a:pt x="769137" y="1947492"/>
                  </a:cubicBezTo>
                  <a:cubicBezTo>
                    <a:pt x="773375" y="1945623"/>
                    <a:pt x="778491" y="1943259"/>
                    <a:pt x="782875" y="1939616"/>
                  </a:cubicBezTo>
                  <a:cubicBezTo>
                    <a:pt x="787113" y="1936170"/>
                    <a:pt x="790330" y="1932232"/>
                    <a:pt x="793399" y="1929672"/>
                  </a:cubicBezTo>
                  <a:lnTo>
                    <a:pt x="815468" y="1911654"/>
                  </a:lnTo>
                  <a:cubicBezTo>
                    <a:pt x="829937" y="1898460"/>
                    <a:pt x="843675" y="1884480"/>
                    <a:pt x="855659" y="1868431"/>
                  </a:cubicBezTo>
                  <a:cubicBezTo>
                    <a:pt x="867497" y="1852087"/>
                    <a:pt x="878166" y="1833577"/>
                    <a:pt x="881674" y="1810931"/>
                  </a:cubicBezTo>
                  <a:cubicBezTo>
                    <a:pt x="883574" y="1800200"/>
                    <a:pt x="882552" y="1786909"/>
                    <a:pt x="881383" y="1778245"/>
                  </a:cubicBezTo>
                  <a:cubicBezTo>
                    <a:pt x="881235" y="1776768"/>
                    <a:pt x="881235" y="1775093"/>
                    <a:pt x="880943" y="1773518"/>
                  </a:cubicBezTo>
                  <a:cubicBezTo>
                    <a:pt x="882552" y="1772435"/>
                    <a:pt x="884304" y="1771156"/>
                    <a:pt x="885474" y="1769876"/>
                  </a:cubicBezTo>
                  <a:cubicBezTo>
                    <a:pt x="896290" y="1760817"/>
                    <a:pt x="902721" y="1746837"/>
                    <a:pt x="904474" y="1733545"/>
                  </a:cubicBezTo>
                  <a:cubicBezTo>
                    <a:pt x="906081" y="1719958"/>
                    <a:pt x="903743" y="1706862"/>
                    <a:pt x="898628" y="1694852"/>
                  </a:cubicBezTo>
                  <a:cubicBezTo>
                    <a:pt x="894097" y="1684316"/>
                    <a:pt x="886643" y="1674569"/>
                    <a:pt x="877143" y="1666889"/>
                  </a:cubicBezTo>
                  <a:lnTo>
                    <a:pt x="875755" y="1665019"/>
                  </a:lnTo>
                  <a:lnTo>
                    <a:pt x="875683" y="1664921"/>
                  </a:lnTo>
                  <a:cubicBezTo>
                    <a:pt x="874804" y="1664033"/>
                    <a:pt x="873928" y="1662951"/>
                    <a:pt x="872174" y="1661474"/>
                  </a:cubicBezTo>
                  <a:cubicBezTo>
                    <a:pt x="871297" y="1660883"/>
                    <a:pt x="870859" y="1660391"/>
                    <a:pt x="870274" y="1660194"/>
                  </a:cubicBezTo>
                  <a:cubicBezTo>
                    <a:pt x="871297" y="1658028"/>
                    <a:pt x="872466" y="1656157"/>
                    <a:pt x="873635" y="1654187"/>
                  </a:cubicBezTo>
                  <a:cubicBezTo>
                    <a:pt x="873490" y="1654385"/>
                    <a:pt x="873490" y="1654385"/>
                    <a:pt x="873928" y="1654187"/>
                  </a:cubicBezTo>
                  <a:cubicBezTo>
                    <a:pt x="876266" y="1651825"/>
                    <a:pt x="880359" y="1647887"/>
                    <a:pt x="882990" y="1642177"/>
                  </a:cubicBezTo>
                  <a:cubicBezTo>
                    <a:pt x="884012" y="1639715"/>
                    <a:pt x="884890" y="1637156"/>
                    <a:pt x="885766" y="1634791"/>
                  </a:cubicBezTo>
                  <a:cubicBezTo>
                    <a:pt x="886204" y="1633709"/>
                    <a:pt x="886352" y="1632429"/>
                    <a:pt x="887081" y="1631345"/>
                  </a:cubicBezTo>
                  <a:cubicBezTo>
                    <a:pt x="892635" y="1619531"/>
                    <a:pt x="896290" y="1607716"/>
                    <a:pt x="899943" y="1596491"/>
                  </a:cubicBezTo>
                  <a:cubicBezTo>
                    <a:pt x="903304" y="1585958"/>
                    <a:pt x="906374" y="1575915"/>
                    <a:pt x="910904" y="1566462"/>
                  </a:cubicBezTo>
                  <a:cubicBezTo>
                    <a:pt x="927712" y="1531411"/>
                    <a:pt x="926835" y="1495277"/>
                    <a:pt x="908274" y="1462098"/>
                  </a:cubicBezTo>
                  <a:cubicBezTo>
                    <a:pt x="888104" y="1425571"/>
                    <a:pt x="846159" y="1395048"/>
                    <a:pt x="801144" y="1382740"/>
                  </a:cubicBezTo>
                  <a:cubicBezTo>
                    <a:pt x="813568" y="1362951"/>
                    <a:pt x="825406" y="1341192"/>
                    <a:pt x="833737" y="1320810"/>
                  </a:cubicBezTo>
                  <a:cubicBezTo>
                    <a:pt x="834321" y="1321698"/>
                    <a:pt x="835052" y="1322485"/>
                    <a:pt x="835637" y="1323371"/>
                  </a:cubicBezTo>
                  <a:cubicBezTo>
                    <a:pt x="838852" y="1327506"/>
                    <a:pt x="842359" y="1330953"/>
                    <a:pt x="846013" y="1334399"/>
                  </a:cubicBezTo>
                  <a:cubicBezTo>
                    <a:pt x="849375" y="1338042"/>
                    <a:pt x="853321" y="1341192"/>
                    <a:pt x="857121" y="1344243"/>
                  </a:cubicBezTo>
                  <a:cubicBezTo>
                    <a:pt x="872613" y="1356552"/>
                    <a:pt x="890297" y="1365510"/>
                    <a:pt x="908566" y="1372008"/>
                  </a:cubicBezTo>
                  <a:cubicBezTo>
                    <a:pt x="945104" y="1384710"/>
                    <a:pt x="983541" y="1388943"/>
                    <a:pt x="1021541" y="1388747"/>
                  </a:cubicBezTo>
                  <a:cubicBezTo>
                    <a:pt x="1097539" y="1388156"/>
                    <a:pt x="1172369" y="1369646"/>
                    <a:pt x="1241938" y="1341486"/>
                  </a:cubicBezTo>
                  <a:cubicBezTo>
                    <a:pt x="1171347" y="1367085"/>
                    <a:pt x="1096370" y="1382544"/>
                    <a:pt x="1021541" y="1380574"/>
                  </a:cubicBezTo>
                  <a:cubicBezTo>
                    <a:pt x="984419" y="1379492"/>
                    <a:pt x="947004" y="1373880"/>
                    <a:pt x="912804" y="1360587"/>
                  </a:cubicBezTo>
                  <a:cubicBezTo>
                    <a:pt x="895852" y="1353696"/>
                    <a:pt x="879774" y="1344933"/>
                    <a:pt x="866183" y="1333315"/>
                  </a:cubicBezTo>
                  <a:cubicBezTo>
                    <a:pt x="859313" y="1327703"/>
                    <a:pt x="853028" y="1321008"/>
                    <a:pt x="847766" y="1314116"/>
                  </a:cubicBezTo>
                  <a:cubicBezTo>
                    <a:pt x="845137" y="1310670"/>
                    <a:pt x="842944" y="1307421"/>
                    <a:pt x="840606" y="1302989"/>
                  </a:cubicBezTo>
                  <a:cubicBezTo>
                    <a:pt x="841483" y="1301218"/>
                    <a:pt x="842359" y="1299052"/>
                    <a:pt x="842944" y="1296295"/>
                  </a:cubicBezTo>
                  <a:cubicBezTo>
                    <a:pt x="851421" y="1259275"/>
                    <a:pt x="827452" y="1214084"/>
                    <a:pt x="813568" y="1195376"/>
                  </a:cubicBezTo>
                  <a:cubicBezTo>
                    <a:pt x="802168" y="1180115"/>
                    <a:pt x="786968" y="1167218"/>
                    <a:pt x="769284" y="1157568"/>
                  </a:cubicBezTo>
                  <a:cubicBezTo>
                    <a:pt x="770746" y="1156879"/>
                    <a:pt x="772061" y="1156091"/>
                    <a:pt x="773522" y="1155402"/>
                  </a:cubicBezTo>
                  <a:cubicBezTo>
                    <a:pt x="783606" y="1149790"/>
                    <a:pt x="793106" y="1140535"/>
                    <a:pt x="799099" y="1129607"/>
                  </a:cubicBezTo>
                  <a:cubicBezTo>
                    <a:pt x="810937" y="1107059"/>
                    <a:pt x="808161" y="1084906"/>
                    <a:pt x="804506" y="1066987"/>
                  </a:cubicBezTo>
                  <a:cubicBezTo>
                    <a:pt x="800413" y="1048774"/>
                    <a:pt x="793982" y="1032133"/>
                    <a:pt x="786968" y="1016282"/>
                  </a:cubicBezTo>
                  <a:cubicBezTo>
                    <a:pt x="779806" y="1000333"/>
                    <a:pt x="771915" y="985267"/>
                    <a:pt x="764168" y="970696"/>
                  </a:cubicBezTo>
                  <a:lnTo>
                    <a:pt x="752915" y="949135"/>
                  </a:lnTo>
                  <a:cubicBezTo>
                    <a:pt x="748384" y="940371"/>
                    <a:pt x="743122" y="931707"/>
                    <a:pt x="735961" y="924816"/>
                  </a:cubicBezTo>
                  <a:cubicBezTo>
                    <a:pt x="722222" y="910243"/>
                    <a:pt x="704539" y="901579"/>
                    <a:pt x="687439" y="896065"/>
                  </a:cubicBezTo>
                  <a:cubicBezTo>
                    <a:pt x="677355" y="893013"/>
                    <a:pt x="667269" y="891044"/>
                    <a:pt x="657186" y="889764"/>
                  </a:cubicBezTo>
                  <a:cubicBezTo>
                    <a:pt x="656748" y="888976"/>
                    <a:pt x="656455" y="888287"/>
                    <a:pt x="656017" y="887401"/>
                  </a:cubicBezTo>
                  <a:cubicBezTo>
                    <a:pt x="653093" y="881396"/>
                    <a:pt x="650024" y="878146"/>
                    <a:pt x="648562" y="873027"/>
                  </a:cubicBezTo>
                  <a:lnTo>
                    <a:pt x="643009" y="857963"/>
                  </a:lnTo>
                  <a:lnTo>
                    <a:pt x="638186" y="841815"/>
                  </a:lnTo>
                  <a:cubicBezTo>
                    <a:pt x="636431" y="836696"/>
                    <a:pt x="635848" y="831280"/>
                    <a:pt x="634531" y="825668"/>
                  </a:cubicBezTo>
                  <a:cubicBezTo>
                    <a:pt x="633217" y="820055"/>
                    <a:pt x="631755" y="814740"/>
                    <a:pt x="631171" y="809324"/>
                  </a:cubicBezTo>
                  <a:cubicBezTo>
                    <a:pt x="629562" y="798790"/>
                    <a:pt x="633071" y="787664"/>
                    <a:pt x="633217" y="776243"/>
                  </a:cubicBezTo>
                  <a:lnTo>
                    <a:pt x="634971" y="775553"/>
                  </a:lnTo>
                  <a:lnTo>
                    <a:pt x="633217" y="776046"/>
                  </a:lnTo>
                  <a:cubicBezTo>
                    <a:pt x="632048" y="787171"/>
                    <a:pt x="627078" y="797510"/>
                    <a:pt x="627224" y="809324"/>
                  </a:cubicBezTo>
                  <a:cubicBezTo>
                    <a:pt x="627517" y="815134"/>
                    <a:pt x="628102" y="820745"/>
                    <a:pt x="628686" y="826357"/>
                  </a:cubicBezTo>
                  <a:cubicBezTo>
                    <a:pt x="629417" y="831478"/>
                    <a:pt x="629417" y="837483"/>
                    <a:pt x="630440" y="843292"/>
                  </a:cubicBezTo>
                  <a:lnTo>
                    <a:pt x="633217" y="859931"/>
                  </a:lnTo>
                  <a:lnTo>
                    <a:pt x="637309" y="876866"/>
                  </a:lnTo>
                  <a:cubicBezTo>
                    <a:pt x="638040" y="880707"/>
                    <a:pt x="639648" y="884644"/>
                    <a:pt x="641255" y="888090"/>
                  </a:cubicBezTo>
                  <a:cubicBezTo>
                    <a:pt x="639355" y="887894"/>
                    <a:pt x="637162" y="887894"/>
                    <a:pt x="635262" y="887598"/>
                  </a:cubicBezTo>
                  <a:cubicBezTo>
                    <a:pt x="600626" y="886317"/>
                    <a:pt x="566718" y="890847"/>
                    <a:pt x="533835" y="897542"/>
                  </a:cubicBezTo>
                  <a:cubicBezTo>
                    <a:pt x="532518" y="897740"/>
                    <a:pt x="531495" y="898133"/>
                    <a:pt x="530180" y="898428"/>
                  </a:cubicBezTo>
                  <a:lnTo>
                    <a:pt x="524773" y="891733"/>
                  </a:lnTo>
                  <a:lnTo>
                    <a:pt x="513518" y="878835"/>
                  </a:lnTo>
                  <a:cubicBezTo>
                    <a:pt x="506065" y="870466"/>
                    <a:pt x="498173" y="861999"/>
                    <a:pt x="490135" y="854122"/>
                  </a:cubicBezTo>
                  <a:cubicBezTo>
                    <a:pt x="482243" y="846147"/>
                    <a:pt x="474496" y="837287"/>
                    <a:pt x="463534" y="831969"/>
                  </a:cubicBezTo>
                  <a:cubicBezTo>
                    <a:pt x="453013" y="826948"/>
                    <a:pt x="441174" y="826555"/>
                    <a:pt x="431674" y="820352"/>
                  </a:cubicBezTo>
                  <a:cubicBezTo>
                    <a:pt x="440589" y="827637"/>
                    <a:pt x="452282" y="829803"/>
                    <a:pt x="461636" y="835416"/>
                  </a:cubicBezTo>
                  <a:cubicBezTo>
                    <a:pt x="470404" y="840930"/>
                    <a:pt x="477127" y="850381"/>
                    <a:pt x="483996" y="859045"/>
                  </a:cubicBezTo>
                  <a:cubicBezTo>
                    <a:pt x="491011" y="868104"/>
                    <a:pt x="497442" y="876669"/>
                    <a:pt x="503873" y="886121"/>
                  </a:cubicBezTo>
                  <a:lnTo>
                    <a:pt x="513373" y="899906"/>
                  </a:lnTo>
                  <a:lnTo>
                    <a:pt x="514687" y="902072"/>
                  </a:lnTo>
                  <a:cubicBezTo>
                    <a:pt x="488380" y="908274"/>
                    <a:pt x="462513" y="915363"/>
                    <a:pt x="437082" y="924421"/>
                  </a:cubicBezTo>
                  <a:cubicBezTo>
                    <a:pt x="435329" y="925110"/>
                    <a:pt x="433429" y="925701"/>
                    <a:pt x="431674" y="926391"/>
                  </a:cubicBezTo>
                  <a:cubicBezTo>
                    <a:pt x="427582" y="906108"/>
                    <a:pt x="419543" y="887401"/>
                    <a:pt x="408291" y="870861"/>
                  </a:cubicBezTo>
                  <a:cubicBezTo>
                    <a:pt x="402443" y="862491"/>
                    <a:pt x="395867" y="854713"/>
                    <a:pt x="388705" y="847624"/>
                  </a:cubicBezTo>
                  <a:cubicBezTo>
                    <a:pt x="385052" y="844178"/>
                    <a:pt x="381398" y="840731"/>
                    <a:pt x="377598" y="837483"/>
                  </a:cubicBezTo>
                  <a:cubicBezTo>
                    <a:pt x="373945" y="833841"/>
                    <a:pt x="368829" y="832364"/>
                    <a:pt x="366198" y="828032"/>
                  </a:cubicBezTo>
                  <a:cubicBezTo>
                    <a:pt x="368098" y="832757"/>
                    <a:pt x="373214" y="835121"/>
                    <a:pt x="376136" y="839058"/>
                  </a:cubicBezTo>
                  <a:cubicBezTo>
                    <a:pt x="379498" y="842701"/>
                    <a:pt x="382714" y="846344"/>
                    <a:pt x="385783" y="850479"/>
                  </a:cubicBezTo>
                  <a:cubicBezTo>
                    <a:pt x="391774" y="858159"/>
                    <a:pt x="397183" y="866529"/>
                    <a:pt x="401422" y="875193"/>
                  </a:cubicBezTo>
                  <a:cubicBezTo>
                    <a:pt x="409605" y="891537"/>
                    <a:pt x="414574" y="909161"/>
                    <a:pt x="415891" y="926784"/>
                  </a:cubicBezTo>
                  <a:cubicBezTo>
                    <a:pt x="408874" y="924027"/>
                    <a:pt x="401713" y="920582"/>
                    <a:pt x="394552" y="917529"/>
                  </a:cubicBezTo>
                  <a:cubicBezTo>
                    <a:pt x="379352" y="910834"/>
                    <a:pt x="364007" y="903942"/>
                    <a:pt x="348369" y="898428"/>
                  </a:cubicBezTo>
                  <a:cubicBezTo>
                    <a:pt x="340330" y="895572"/>
                    <a:pt x="332438" y="892817"/>
                    <a:pt x="324545" y="890651"/>
                  </a:cubicBezTo>
                  <a:cubicBezTo>
                    <a:pt x="316361" y="888287"/>
                    <a:pt x="307592" y="887894"/>
                    <a:pt x="299407" y="887894"/>
                  </a:cubicBezTo>
                  <a:lnTo>
                    <a:pt x="274416" y="887205"/>
                  </a:lnTo>
                  <a:cubicBezTo>
                    <a:pt x="266085" y="886810"/>
                    <a:pt x="257900" y="889173"/>
                    <a:pt x="249716" y="890453"/>
                  </a:cubicBezTo>
                  <a:cubicBezTo>
                    <a:pt x="257900" y="889764"/>
                    <a:pt x="266230" y="887598"/>
                    <a:pt x="274416" y="888681"/>
                  </a:cubicBezTo>
                  <a:lnTo>
                    <a:pt x="299114" y="890847"/>
                  </a:lnTo>
                  <a:cubicBezTo>
                    <a:pt x="315923" y="891044"/>
                    <a:pt x="330683" y="897542"/>
                    <a:pt x="346029" y="903942"/>
                  </a:cubicBezTo>
                  <a:cubicBezTo>
                    <a:pt x="361083" y="910638"/>
                    <a:pt x="375845" y="918218"/>
                    <a:pt x="390460" y="925701"/>
                  </a:cubicBezTo>
                  <a:cubicBezTo>
                    <a:pt x="398060" y="929541"/>
                    <a:pt x="404929" y="933282"/>
                    <a:pt x="412967" y="937123"/>
                  </a:cubicBezTo>
                  <a:cubicBezTo>
                    <a:pt x="417351" y="939092"/>
                    <a:pt x="422760" y="940371"/>
                    <a:pt x="428020" y="939485"/>
                  </a:cubicBezTo>
                  <a:cubicBezTo>
                    <a:pt x="433867" y="938403"/>
                    <a:pt x="436643" y="937123"/>
                    <a:pt x="441027" y="936039"/>
                  </a:cubicBezTo>
                  <a:cubicBezTo>
                    <a:pt x="469820" y="927671"/>
                    <a:pt x="499196" y="921370"/>
                    <a:pt x="528865" y="916938"/>
                  </a:cubicBezTo>
                  <a:lnTo>
                    <a:pt x="529011" y="917923"/>
                  </a:lnTo>
                  <a:cubicBezTo>
                    <a:pt x="530180" y="917727"/>
                    <a:pt x="531495" y="917136"/>
                    <a:pt x="532518" y="916248"/>
                  </a:cubicBezTo>
                  <a:cubicBezTo>
                    <a:pt x="533980" y="916052"/>
                    <a:pt x="535442" y="915561"/>
                    <a:pt x="537195" y="915363"/>
                  </a:cubicBezTo>
                  <a:cubicBezTo>
                    <a:pt x="569495" y="910834"/>
                    <a:pt x="602378" y="908668"/>
                    <a:pt x="633948" y="911720"/>
                  </a:cubicBezTo>
                  <a:cubicBezTo>
                    <a:pt x="665078" y="914772"/>
                    <a:pt x="696646" y="924027"/>
                    <a:pt x="714039" y="945097"/>
                  </a:cubicBezTo>
                  <a:cubicBezTo>
                    <a:pt x="718570" y="950020"/>
                    <a:pt x="721639" y="956025"/>
                    <a:pt x="724415" y="962032"/>
                  </a:cubicBezTo>
                  <a:lnTo>
                    <a:pt x="730115" y="974930"/>
                  </a:lnTo>
                  <a:cubicBezTo>
                    <a:pt x="687146" y="987631"/>
                    <a:pt x="621671" y="1017759"/>
                    <a:pt x="620355" y="1083528"/>
                  </a:cubicBezTo>
                  <a:cubicBezTo>
                    <a:pt x="619917" y="1101250"/>
                    <a:pt x="624302" y="1116905"/>
                    <a:pt x="628102" y="1132364"/>
                  </a:cubicBezTo>
                  <a:cubicBezTo>
                    <a:pt x="628978" y="1135612"/>
                    <a:pt x="629562" y="1138665"/>
                    <a:pt x="630440" y="1141619"/>
                  </a:cubicBezTo>
                  <a:cubicBezTo>
                    <a:pt x="616995" y="1144670"/>
                    <a:pt x="603986" y="1148708"/>
                    <a:pt x="592295" y="1154122"/>
                  </a:cubicBezTo>
                  <a:cubicBezTo>
                    <a:pt x="588933" y="1155600"/>
                    <a:pt x="585718" y="1157568"/>
                    <a:pt x="582795" y="1159538"/>
                  </a:cubicBezTo>
                  <a:cubicBezTo>
                    <a:pt x="581040" y="1160521"/>
                    <a:pt x="579287" y="1161900"/>
                    <a:pt x="577387" y="1162491"/>
                  </a:cubicBezTo>
                  <a:cubicBezTo>
                    <a:pt x="563211" y="1167710"/>
                    <a:pt x="551811" y="1174307"/>
                    <a:pt x="542018" y="1180115"/>
                  </a:cubicBezTo>
                  <a:cubicBezTo>
                    <a:pt x="526673" y="1188976"/>
                    <a:pt x="515711" y="1195376"/>
                    <a:pt x="497735" y="1196656"/>
                  </a:cubicBezTo>
                  <a:cubicBezTo>
                    <a:pt x="391483" y="1203548"/>
                    <a:pt x="288007" y="1215462"/>
                    <a:pt x="182194" y="1228064"/>
                  </a:cubicBezTo>
                  <a:lnTo>
                    <a:pt x="163925" y="1230230"/>
                  </a:lnTo>
                  <a:cubicBezTo>
                    <a:pt x="163341" y="1230230"/>
                    <a:pt x="162901" y="1230428"/>
                    <a:pt x="162317" y="1230428"/>
                  </a:cubicBezTo>
                  <a:cubicBezTo>
                    <a:pt x="159687" y="1229837"/>
                    <a:pt x="157056" y="1229442"/>
                    <a:pt x="154132" y="1229442"/>
                  </a:cubicBezTo>
                  <a:lnTo>
                    <a:pt x="153841" y="1232396"/>
                  </a:lnTo>
                  <a:cubicBezTo>
                    <a:pt x="142294" y="1225996"/>
                    <a:pt x="123003" y="1215855"/>
                    <a:pt x="97572" y="1204631"/>
                  </a:cubicBezTo>
                  <a:cubicBezTo>
                    <a:pt x="69657" y="1192422"/>
                    <a:pt x="50512" y="1150677"/>
                    <a:pt x="48612" y="1098002"/>
                  </a:cubicBezTo>
                  <a:cubicBezTo>
                    <a:pt x="46857" y="1051529"/>
                    <a:pt x="81203" y="1000135"/>
                    <a:pt x="126365" y="937714"/>
                  </a:cubicBezTo>
                  <a:cubicBezTo>
                    <a:pt x="166848" y="881789"/>
                    <a:pt x="215808" y="866331"/>
                    <a:pt x="275438" y="851760"/>
                  </a:cubicBezTo>
                  <a:cubicBezTo>
                    <a:pt x="336383" y="836892"/>
                    <a:pt x="386367" y="823798"/>
                    <a:pt x="430798" y="802038"/>
                  </a:cubicBezTo>
                  <a:cubicBezTo>
                    <a:pt x="455789" y="789732"/>
                    <a:pt x="495980" y="776834"/>
                    <a:pt x="528426" y="766593"/>
                  </a:cubicBezTo>
                  <a:cubicBezTo>
                    <a:pt x="551226" y="759209"/>
                    <a:pt x="570809" y="753006"/>
                    <a:pt x="583818" y="747394"/>
                  </a:cubicBezTo>
                  <a:cubicBezTo>
                    <a:pt x="608955" y="736860"/>
                    <a:pt x="634386" y="722682"/>
                    <a:pt x="626640" y="688714"/>
                  </a:cubicBezTo>
                  <a:cubicBezTo>
                    <a:pt x="664200" y="680344"/>
                    <a:pt x="699862" y="665477"/>
                    <a:pt x="731722" y="644605"/>
                  </a:cubicBezTo>
                  <a:cubicBezTo>
                    <a:pt x="770306" y="619891"/>
                    <a:pt x="795882" y="581395"/>
                    <a:pt x="834613" y="558356"/>
                  </a:cubicBezTo>
                  <a:cubicBezTo>
                    <a:pt x="794568" y="579229"/>
                    <a:pt x="766068" y="616447"/>
                    <a:pt x="727631" y="637712"/>
                  </a:cubicBezTo>
                  <a:cubicBezTo>
                    <a:pt x="694308" y="656617"/>
                    <a:pt x="657769" y="668727"/>
                    <a:pt x="620355" y="674241"/>
                  </a:cubicBezTo>
                  <a:cubicBezTo>
                    <a:pt x="610126" y="660260"/>
                    <a:pt x="585718" y="644408"/>
                    <a:pt x="530326" y="613393"/>
                  </a:cubicBezTo>
                  <a:lnTo>
                    <a:pt x="524335" y="610145"/>
                  </a:lnTo>
                  <a:cubicBezTo>
                    <a:pt x="496858" y="594883"/>
                    <a:pt x="441613" y="553828"/>
                    <a:pt x="434451" y="544769"/>
                  </a:cubicBezTo>
                  <a:cubicBezTo>
                    <a:pt x="431236" y="539846"/>
                    <a:pt x="427143" y="536203"/>
                    <a:pt x="422760" y="533152"/>
                  </a:cubicBezTo>
                  <a:cubicBezTo>
                    <a:pt x="450236" y="518383"/>
                    <a:pt x="473474" y="497017"/>
                    <a:pt x="493789" y="475159"/>
                  </a:cubicBezTo>
                  <a:cubicBezTo>
                    <a:pt x="507818" y="460292"/>
                    <a:pt x="520680" y="444835"/>
                    <a:pt x="533835" y="429475"/>
                  </a:cubicBezTo>
                  <a:cubicBezTo>
                    <a:pt x="540411" y="421795"/>
                    <a:pt x="546842" y="414215"/>
                    <a:pt x="553711" y="406731"/>
                  </a:cubicBezTo>
                  <a:lnTo>
                    <a:pt x="563795" y="395507"/>
                  </a:lnTo>
                  <a:cubicBezTo>
                    <a:pt x="567449" y="391864"/>
                    <a:pt x="568618" y="386548"/>
                    <a:pt x="572271" y="383102"/>
                  </a:cubicBezTo>
                  <a:cubicBezTo>
                    <a:pt x="568326" y="386252"/>
                    <a:pt x="566864" y="391668"/>
                    <a:pt x="563064" y="394918"/>
                  </a:cubicBezTo>
                  <a:lnTo>
                    <a:pt x="552249" y="405451"/>
                  </a:lnTo>
                  <a:cubicBezTo>
                    <a:pt x="544942" y="412540"/>
                    <a:pt x="537926" y="419629"/>
                    <a:pt x="530764" y="426718"/>
                  </a:cubicBezTo>
                  <a:cubicBezTo>
                    <a:pt x="516587" y="441093"/>
                    <a:pt x="502558" y="455764"/>
                    <a:pt x="487942" y="469351"/>
                  </a:cubicBezTo>
                  <a:cubicBezTo>
                    <a:pt x="463974" y="491898"/>
                    <a:pt x="437374" y="512081"/>
                    <a:pt x="407705" y="523897"/>
                  </a:cubicBezTo>
                  <a:cubicBezTo>
                    <a:pt x="389436" y="512967"/>
                    <a:pt x="354652" y="490223"/>
                    <a:pt x="288592" y="422683"/>
                  </a:cubicBezTo>
                  <a:cubicBezTo>
                    <a:pt x="216685" y="349133"/>
                    <a:pt x="188039" y="172895"/>
                    <a:pt x="218147" y="89895"/>
                  </a:cubicBezTo>
                  <a:cubicBezTo>
                    <a:pt x="227208" y="64985"/>
                    <a:pt x="240508" y="51891"/>
                    <a:pt x="256147" y="49921"/>
                  </a:cubicBezTo>
                  <a:cubicBezTo>
                    <a:pt x="331414" y="42341"/>
                    <a:pt x="346029" y="72469"/>
                    <a:pt x="368098" y="117858"/>
                  </a:cubicBezTo>
                  <a:cubicBezTo>
                    <a:pt x="372629" y="126915"/>
                    <a:pt x="376867" y="135973"/>
                    <a:pt x="382129" y="144934"/>
                  </a:cubicBezTo>
                  <a:cubicBezTo>
                    <a:pt x="417936" y="209324"/>
                    <a:pt x="507380" y="268694"/>
                    <a:pt x="549473" y="290846"/>
                  </a:cubicBezTo>
                  <a:cubicBezTo>
                    <a:pt x="561456" y="297246"/>
                    <a:pt x="586009" y="312508"/>
                    <a:pt x="614364" y="330329"/>
                  </a:cubicBezTo>
                  <a:cubicBezTo>
                    <a:pt x="698839" y="383496"/>
                    <a:pt x="826430" y="463738"/>
                    <a:pt x="907835" y="488057"/>
                  </a:cubicBezTo>
                  <a:cubicBezTo>
                    <a:pt x="987196" y="511686"/>
                    <a:pt x="1029287" y="549101"/>
                    <a:pt x="1066701" y="582182"/>
                  </a:cubicBezTo>
                  <a:cubicBezTo>
                    <a:pt x="1077225" y="591437"/>
                    <a:pt x="1087017" y="600299"/>
                    <a:pt x="1097394" y="608470"/>
                  </a:cubicBezTo>
                  <a:cubicBezTo>
                    <a:pt x="1115078" y="622256"/>
                    <a:pt x="1161992" y="663311"/>
                    <a:pt x="1216652" y="710670"/>
                  </a:cubicBezTo>
                  <a:cubicBezTo>
                    <a:pt x="1303174" y="785694"/>
                    <a:pt x="1401242" y="871057"/>
                    <a:pt x="1443042" y="902072"/>
                  </a:cubicBezTo>
                  <a:cubicBezTo>
                    <a:pt x="1499018" y="943326"/>
                    <a:pt x="1650284" y="967446"/>
                    <a:pt x="1905903" y="975423"/>
                  </a:cubicBezTo>
                  <a:cubicBezTo>
                    <a:pt x="2053516" y="980148"/>
                    <a:pt x="2992977" y="953467"/>
                    <a:pt x="3032877" y="952383"/>
                  </a:cubicBezTo>
                  <a:lnTo>
                    <a:pt x="3031707" y="903745"/>
                  </a:lnTo>
                  <a:cubicBezTo>
                    <a:pt x="3021916" y="903942"/>
                    <a:pt x="2053808" y="931314"/>
                    <a:pt x="1907657" y="926784"/>
                  </a:cubicBezTo>
                  <a:cubicBezTo>
                    <a:pt x="1606148" y="917332"/>
                    <a:pt x="1504571" y="886810"/>
                    <a:pt x="1472273" y="862886"/>
                  </a:cubicBezTo>
                  <a:cubicBezTo>
                    <a:pt x="1431934" y="833053"/>
                    <a:pt x="1330505" y="744835"/>
                    <a:pt x="1248807" y="673846"/>
                  </a:cubicBezTo>
                  <a:cubicBezTo>
                    <a:pt x="1193854" y="626095"/>
                    <a:pt x="1146354" y="584841"/>
                    <a:pt x="1127939" y="570172"/>
                  </a:cubicBezTo>
                  <a:cubicBezTo>
                    <a:pt x="1118878" y="563083"/>
                    <a:pt x="1109378" y="554713"/>
                    <a:pt x="1099294" y="545851"/>
                  </a:cubicBezTo>
                  <a:cubicBezTo>
                    <a:pt x="1060270" y="511294"/>
                    <a:pt x="1011896" y="468268"/>
                    <a:pt x="922304" y="441585"/>
                  </a:cubicBezTo>
                  <a:cubicBezTo>
                    <a:pt x="847037" y="419236"/>
                    <a:pt x="717984" y="337911"/>
                    <a:pt x="640524" y="289271"/>
                  </a:cubicBezTo>
                  <a:cubicBezTo>
                    <a:pt x="610271" y="270170"/>
                    <a:pt x="586156" y="255107"/>
                    <a:pt x="572418" y="247821"/>
                  </a:cubicBezTo>
                  <a:cubicBezTo>
                    <a:pt x="528573" y="224585"/>
                    <a:pt x="453013" y="171615"/>
                    <a:pt x="424805" y="121106"/>
                  </a:cubicBezTo>
                  <a:cubicBezTo>
                    <a:pt x="420274" y="112935"/>
                    <a:pt x="416182" y="104566"/>
                    <a:pt x="412236" y="96393"/>
                  </a:cubicBezTo>
                  <a:cubicBezTo>
                    <a:pt x="389143" y="49232"/>
                    <a:pt x="360645" y="-9448"/>
                    <a:pt x="251616" y="1284"/>
                  </a:cubicBezTo>
                  <a:close/>
                </a:path>
              </a:pathLst>
            </a:custGeom>
            <a:solidFill>
              <a:srgbClr val="D58C55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/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8" name="Line">
              <a:extLst>
                <a:ext uri="{FF2B5EF4-FFF2-40B4-BE49-F238E27FC236}">
                  <a16:creationId xmlns:a16="http://schemas.microsoft.com/office/drawing/2014/main" id="{5899B8E2-4FCD-4D1B-A0D5-DE67FB6730EF}"/>
                </a:ext>
              </a:extLst>
            </p:cNvPr>
            <p:cNvSpPr/>
            <p:nvPr/>
          </p:nvSpPr>
          <p:spPr>
            <a:xfrm flipH="1">
              <a:off x="43578" y="2172061"/>
              <a:ext cx="1130379" cy="113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528" extrusionOk="0">
                  <a:moveTo>
                    <a:pt x="21319" y="21444"/>
                  </a:moveTo>
                  <a:cubicBezTo>
                    <a:pt x="18336" y="20744"/>
                    <a:pt x="6235" y="21100"/>
                    <a:pt x="3160" y="21473"/>
                  </a:cubicBezTo>
                  <a:cubicBezTo>
                    <a:pt x="2645" y="21534"/>
                    <a:pt x="2069" y="21600"/>
                    <a:pt x="1652" y="21334"/>
                  </a:cubicBezTo>
                  <a:cubicBezTo>
                    <a:pt x="1336" y="21129"/>
                    <a:pt x="1194" y="20785"/>
                    <a:pt x="1073" y="20457"/>
                  </a:cubicBezTo>
                  <a:cubicBezTo>
                    <a:pt x="278" y="18306"/>
                    <a:pt x="-281" y="16020"/>
                    <a:pt x="149" y="13775"/>
                  </a:cubicBezTo>
                  <a:cubicBezTo>
                    <a:pt x="355" y="12697"/>
                    <a:pt x="781" y="11660"/>
                    <a:pt x="1097" y="10603"/>
                  </a:cubicBezTo>
                  <a:cubicBezTo>
                    <a:pt x="1988" y="7633"/>
                    <a:pt x="2013" y="4474"/>
                    <a:pt x="1158" y="1520"/>
                  </a:cubicBezTo>
                  <a:cubicBezTo>
                    <a:pt x="4623" y="959"/>
                    <a:pt x="16610" y="561"/>
                    <a:pt x="20075" y="0"/>
                  </a:cubicBezTo>
                </a:path>
              </a:pathLst>
            </a:custGeom>
            <a:solidFill>
              <a:srgbClr val="A2B969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/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9" name="Freeform: Shape 52">
              <a:extLst>
                <a:ext uri="{FF2B5EF4-FFF2-40B4-BE49-F238E27FC236}">
                  <a16:creationId xmlns:a16="http://schemas.microsoft.com/office/drawing/2014/main" id="{750DB9D6-29D8-4DB9-9971-2F61DCC84A0E}"/>
                </a:ext>
              </a:extLst>
            </p:cNvPr>
            <p:cNvSpPr/>
            <p:nvPr/>
          </p:nvSpPr>
          <p:spPr>
            <a:xfrm flipH="1">
              <a:off x="1" y="1958320"/>
              <a:ext cx="787175" cy="1489252"/>
            </a:xfrm>
            <a:custGeom>
              <a:avLst/>
              <a:gdLst>
                <a:gd name="connsiteX0" fmla="*/ 787175 w 787175"/>
                <a:gd name="connsiteY0" fmla="*/ 0 h 1489252"/>
                <a:gd name="connsiteX1" fmla="*/ 558685 w 787175"/>
                <a:gd name="connsiteY1" fmla="*/ 13379 h 1489252"/>
                <a:gd name="connsiteX2" fmla="*/ 308209 w 787175"/>
                <a:gd name="connsiteY2" fmla="*/ 39075 h 1489252"/>
                <a:gd name="connsiteX3" fmla="*/ 68657 w 787175"/>
                <a:gd name="connsiteY3" fmla="*/ 115056 h 1489252"/>
                <a:gd name="connsiteX4" fmla="*/ 33395 w 787175"/>
                <a:gd name="connsiteY4" fmla="*/ 156984 h 1489252"/>
                <a:gd name="connsiteX5" fmla="*/ 31712 w 787175"/>
                <a:gd name="connsiteY5" fmla="*/ 221913 h 1489252"/>
                <a:gd name="connsiteX6" fmla="*/ 36846 w 787175"/>
                <a:gd name="connsiteY6" fmla="*/ 879222 h 1489252"/>
                <a:gd name="connsiteX7" fmla="*/ 31249 w 787175"/>
                <a:gd name="connsiteY7" fmla="*/ 1439275 h 1489252"/>
                <a:gd name="connsiteX8" fmla="*/ 55528 w 787175"/>
                <a:gd name="connsiteY8" fmla="*/ 1479061 h 1489252"/>
                <a:gd name="connsiteX9" fmla="*/ 112713 w 787175"/>
                <a:gd name="connsiteY9" fmla="*/ 1488524 h 1489252"/>
                <a:gd name="connsiteX10" fmla="*/ 495562 w 787175"/>
                <a:gd name="connsiteY10" fmla="*/ 1470772 h 1489252"/>
                <a:gd name="connsiteX11" fmla="*/ 787175 w 787175"/>
                <a:gd name="connsiteY11" fmla="*/ 1470037 h 1489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87175" h="1489252">
                  <a:moveTo>
                    <a:pt x="787175" y="0"/>
                  </a:moveTo>
                  <a:lnTo>
                    <a:pt x="558685" y="13379"/>
                  </a:lnTo>
                  <a:cubicBezTo>
                    <a:pt x="475018" y="20096"/>
                    <a:pt x="391482" y="28644"/>
                    <a:pt x="308209" y="39075"/>
                  </a:cubicBezTo>
                  <a:cubicBezTo>
                    <a:pt x="224220" y="49643"/>
                    <a:pt x="136108" y="63596"/>
                    <a:pt x="68657" y="115056"/>
                  </a:cubicBezTo>
                  <a:cubicBezTo>
                    <a:pt x="54056" y="126177"/>
                    <a:pt x="40086" y="139784"/>
                    <a:pt x="33395" y="156984"/>
                  </a:cubicBezTo>
                  <a:cubicBezTo>
                    <a:pt x="25442" y="177430"/>
                    <a:pt x="28682" y="200224"/>
                    <a:pt x="31712" y="221913"/>
                  </a:cubicBezTo>
                  <a:cubicBezTo>
                    <a:pt x="62219" y="439566"/>
                    <a:pt x="63902" y="661086"/>
                    <a:pt x="36846" y="879222"/>
                  </a:cubicBezTo>
                  <a:cubicBezTo>
                    <a:pt x="13660" y="1066344"/>
                    <a:pt x="-29975" y="1260995"/>
                    <a:pt x="31249" y="1439275"/>
                  </a:cubicBezTo>
                  <a:cubicBezTo>
                    <a:pt x="36425" y="1454333"/>
                    <a:pt x="42863" y="1469805"/>
                    <a:pt x="55528" y="1479061"/>
                  </a:cubicBezTo>
                  <a:cubicBezTo>
                    <a:pt x="71434" y="1490666"/>
                    <a:pt x="92936" y="1489837"/>
                    <a:pt x="112713" y="1488524"/>
                  </a:cubicBezTo>
                  <a:cubicBezTo>
                    <a:pt x="240126" y="1479821"/>
                    <a:pt x="367802" y="1473898"/>
                    <a:pt x="495562" y="1470772"/>
                  </a:cubicBezTo>
                  <a:lnTo>
                    <a:pt x="787175" y="1470037"/>
                  </a:lnTo>
                  <a:close/>
                </a:path>
              </a:pathLst>
            </a:custGeom>
            <a:solidFill>
              <a:sysClr val="windowText" lastClr="000000">
                <a:lumMod val="75000"/>
                <a:lumOff val="25000"/>
              </a:sys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/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0" name="Shape">
              <a:extLst>
                <a:ext uri="{FF2B5EF4-FFF2-40B4-BE49-F238E27FC236}">
                  <a16:creationId xmlns:a16="http://schemas.microsoft.com/office/drawing/2014/main" id="{DA8AEA63-D98F-4D23-B58C-6CEA166764FF}"/>
                </a:ext>
              </a:extLst>
            </p:cNvPr>
            <p:cNvSpPr/>
            <p:nvPr/>
          </p:nvSpPr>
          <p:spPr>
            <a:xfrm flipH="1">
              <a:off x="792613" y="2344122"/>
              <a:ext cx="209447" cy="209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0" h="20950" extrusionOk="0">
                  <a:moveTo>
                    <a:pt x="11088" y="20931"/>
                  </a:moveTo>
                  <a:cubicBezTo>
                    <a:pt x="16869" y="20587"/>
                    <a:pt x="21275" y="15644"/>
                    <a:pt x="20931" y="9862"/>
                  </a:cubicBezTo>
                  <a:cubicBezTo>
                    <a:pt x="20587" y="4081"/>
                    <a:pt x="15644" y="-325"/>
                    <a:pt x="9862" y="19"/>
                  </a:cubicBezTo>
                  <a:cubicBezTo>
                    <a:pt x="4081" y="363"/>
                    <a:pt x="-325" y="5306"/>
                    <a:pt x="19" y="11088"/>
                  </a:cubicBezTo>
                  <a:cubicBezTo>
                    <a:pt x="363" y="16869"/>
                    <a:pt x="5306" y="21275"/>
                    <a:pt x="11088" y="20931"/>
                  </a:cubicBezTo>
                  <a:close/>
                  <a:moveTo>
                    <a:pt x="13086" y="5865"/>
                  </a:moveTo>
                  <a:cubicBezTo>
                    <a:pt x="14139" y="5800"/>
                    <a:pt x="15042" y="6617"/>
                    <a:pt x="15107" y="7670"/>
                  </a:cubicBezTo>
                  <a:cubicBezTo>
                    <a:pt x="15171" y="8723"/>
                    <a:pt x="14354" y="9626"/>
                    <a:pt x="13301" y="9691"/>
                  </a:cubicBezTo>
                  <a:cubicBezTo>
                    <a:pt x="12248" y="9755"/>
                    <a:pt x="11345" y="8938"/>
                    <a:pt x="11281" y="7885"/>
                  </a:cubicBezTo>
                  <a:cubicBezTo>
                    <a:pt x="11238" y="6832"/>
                    <a:pt x="12033" y="5929"/>
                    <a:pt x="13086" y="5865"/>
                  </a:cubicBezTo>
                  <a:close/>
                  <a:moveTo>
                    <a:pt x="13387" y="10808"/>
                  </a:moveTo>
                  <a:cubicBezTo>
                    <a:pt x="14440" y="10744"/>
                    <a:pt x="15343" y="11560"/>
                    <a:pt x="15408" y="12613"/>
                  </a:cubicBezTo>
                  <a:cubicBezTo>
                    <a:pt x="15472" y="13667"/>
                    <a:pt x="14655" y="14569"/>
                    <a:pt x="13602" y="14634"/>
                  </a:cubicBezTo>
                  <a:cubicBezTo>
                    <a:pt x="12549" y="14698"/>
                    <a:pt x="11646" y="13882"/>
                    <a:pt x="11582" y="12828"/>
                  </a:cubicBezTo>
                  <a:cubicBezTo>
                    <a:pt x="11517" y="11775"/>
                    <a:pt x="12334" y="10873"/>
                    <a:pt x="13387" y="10808"/>
                  </a:cubicBezTo>
                  <a:close/>
                  <a:moveTo>
                    <a:pt x="7348" y="6187"/>
                  </a:moveTo>
                  <a:cubicBezTo>
                    <a:pt x="8401" y="6123"/>
                    <a:pt x="9304" y="6939"/>
                    <a:pt x="9368" y="7993"/>
                  </a:cubicBezTo>
                  <a:cubicBezTo>
                    <a:pt x="9433" y="9046"/>
                    <a:pt x="8616" y="9948"/>
                    <a:pt x="7563" y="10013"/>
                  </a:cubicBezTo>
                  <a:cubicBezTo>
                    <a:pt x="6510" y="10077"/>
                    <a:pt x="5607" y="9261"/>
                    <a:pt x="5542" y="8208"/>
                  </a:cubicBezTo>
                  <a:cubicBezTo>
                    <a:pt x="5478" y="7154"/>
                    <a:pt x="6273" y="6252"/>
                    <a:pt x="7348" y="6187"/>
                  </a:cubicBezTo>
                  <a:close/>
                  <a:moveTo>
                    <a:pt x="7627" y="11152"/>
                  </a:moveTo>
                  <a:cubicBezTo>
                    <a:pt x="8680" y="11088"/>
                    <a:pt x="9583" y="11904"/>
                    <a:pt x="9648" y="12957"/>
                  </a:cubicBezTo>
                  <a:cubicBezTo>
                    <a:pt x="9712" y="14010"/>
                    <a:pt x="8895" y="14913"/>
                    <a:pt x="7842" y="14978"/>
                  </a:cubicBezTo>
                  <a:cubicBezTo>
                    <a:pt x="6789" y="15042"/>
                    <a:pt x="5886" y="14225"/>
                    <a:pt x="5822" y="13172"/>
                  </a:cubicBezTo>
                  <a:cubicBezTo>
                    <a:pt x="5757" y="12119"/>
                    <a:pt x="6574" y="11216"/>
                    <a:pt x="7627" y="11152"/>
                  </a:cubicBezTo>
                  <a:close/>
                </a:path>
              </a:pathLst>
            </a:custGeom>
            <a:solidFill>
              <a:srgbClr val="E3E4E4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/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21" name="Graphic 3" descr="Checkmark">
            <a:extLst>
              <a:ext uri="{FF2B5EF4-FFF2-40B4-BE49-F238E27FC236}">
                <a16:creationId xmlns:a16="http://schemas.microsoft.com/office/drawing/2014/main" id="{68D522B5-FFF7-4F1B-9584-F73BBF4242AF}"/>
              </a:ext>
            </a:extLst>
          </p:cNvPr>
          <p:cNvSpPr>
            <a:spLocks noChangeAspect="1"/>
          </p:cNvSpPr>
          <p:nvPr/>
        </p:nvSpPr>
        <p:spPr>
          <a:xfrm>
            <a:off x="3332929" y="1877493"/>
            <a:ext cx="2007474" cy="1424660"/>
          </a:xfrm>
          <a:custGeom>
            <a:avLst/>
            <a:gdLst>
              <a:gd name="connsiteX0" fmla="*/ 810101 w 885825"/>
              <a:gd name="connsiteY0" fmla="*/ 7144 h 628650"/>
              <a:gd name="connsiteX1" fmla="*/ 322421 w 885825"/>
              <a:gd name="connsiteY1" fmla="*/ 468154 h 628650"/>
              <a:gd name="connsiteX2" fmla="*/ 88106 w 885825"/>
              <a:gd name="connsiteY2" fmla="*/ 228124 h 628650"/>
              <a:gd name="connsiteX3" fmla="*/ 7144 w 885825"/>
              <a:gd name="connsiteY3" fmla="*/ 305276 h 628650"/>
              <a:gd name="connsiteX4" fmla="*/ 318611 w 885825"/>
              <a:gd name="connsiteY4" fmla="*/ 625316 h 628650"/>
              <a:gd name="connsiteX5" fmla="*/ 400526 w 885825"/>
              <a:gd name="connsiteY5" fmla="*/ 549116 h 628650"/>
              <a:gd name="connsiteX6" fmla="*/ 887254 w 885825"/>
              <a:gd name="connsiteY6" fmla="*/ 87154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5825" h="628650">
                <a:moveTo>
                  <a:pt x="810101" y="7144"/>
                </a:moveTo>
                <a:lnTo>
                  <a:pt x="322421" y="468154"/>
                </a:lnTo>
                <a:lnTo>
                  <a:pt x="88106" y="228124"/>
                </a:lnTo>
                <a:lnTo>
                  <a:pt x="7144" y="305276"/>
                </a:lnTo>
                <a:lnTo>
                  <a:pt x="318611" y="625316"/>
                </a:lnTo>
                <a:lnTo>
                  <a:pt x="400526" y="549116"/>
                </a:lnTo>
                <a:lnTo>
                  <a:pt x="887254" y="87154"/>
                </a:lnTo>
                <a:close/>
              </a:path>
            </a:pathLst>
          </a:custGeom>
          <a:solidFill>
            <a:srgbClr val="A2B96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" name="Graphic 5" descr="Close">
            <a:extLst>
              <a:ext uri="{FF2B5EF4-FFF2-40B4-BE49-F238E27FC236}">
                <a16:creationId xmlns:a16="http://schemas.microsoft.com/office/drawing/2014/main" id="{3E8E4E2B-7089-47A2-81CA-EE531478D3C9}"/>
              </a:ext>
            </a:extLst>
          </p:cNvPr>
          <p:cNvSpPr/>
          <p:nvPr/>
        </p:nvSpPr>
        <p:spPr>
          <a:xfrm>
            <a:off x="9783541" y="1876945"/>
            <a:ext cx="1420757" cy="1420757"/>
          </a:xfrm>
          <a:custGeom>
            <a:avLst/>
            <a:gdLst>
              <a:gd name="connsiteX0" fmla="*/ 681514 w 685800"/>
              <a:gd name="connsiteY0" fmla="*/ 88106 h 685800"/>
              <a:gd name="connsiteX1" fmla="*/ 600551 w 685800"/>
              <a:gd name="connsiteY1" fmla="*/ 7144 h 685800"/>
              <a:gd name="connsiteX2" fmla="*/ 344329 w 685800"/>
              <a:gd name="connsiteY2" fmla="*/ 263366 h 685800"/>
              <a:gd name="connsiteX3" fmla="*/ 88106 w 685800"/>
              <a:gd name="connsiteY3" fmla="*/ 7144 h 685800"/>
              <a:gd name="connsiteX4" fmla="*/ 7144 w 685800"/>
              <a:gd name="connsiteY4" fmla="*/ 88106 h 685800"/>
              <a:gd name="connsiteX5" fmla="*/ 263366 w 685800"/>
              <a:gd name="connsiteY5" fmla="*/ 344329 h 685800"/>
              <a:gd name="connsiteX6" fmla="*/ 7144 w 685800"/>
              <a:gd name="connsiteY6" fmla="*/ 600551 h 685800"/>
              <a:gd name="connsiteX7" fmla="*/ 88106 w 685800"/>
              <a:gd name="connsiteY7" fmla="*/ 681514 h 685800"/>
              <a:gd name="connsiteX8" fmla="*/ 344329 w 685800"/>
              <a:gd name="connsiteY8" fmla="*/ 425291 h 685800"/>
              <a:gd name="connsiteX9" fmla="*/ 600551 w 685800"/>
              <a:gd name="connsiteY9" fmla="*/ 681514 h 685800"/>
              <a:gd name="connsiteX10" fmla="*/ 681514 w 685800"/>
              <a:gd name="connsiteY10" fmla="*/ 600551 h 685800"/>
              <a:gd name="connsiteX11" fmla="*/ 425291 w 685800"/>
              <a:gd name="connsiteY11" fmla="*/ 344329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" h="685800">
                <a:moveTo>
                  <a:pt x="681514" y="88106"/>
                </a:moveTo>
                <a:lnTo>
                  <a:pt x="600551" y="7144"/>
                </a:lnTo>
                <a:lnTo>
                  <a:pt x="344329" y="263366"/>
                </a:lnTo>
                <a:lnTo>
                  <a:pt x="88106" y="7144"/>
                </a:lnTo>
                <a:lnTo>
                  <a:pt x="7144" y="88106"/>
                </a:lnTo>
                <a:lnTo>
                  <a:pt x="263366" y="344329"/>
                </a:lnTo>
                <a:lnTo>
                  <a:pt x="7144" y="600551"/>
                </a:lnTo>
                <a:lnTo>
                  <a:pt x="88106" y="681514"/>
                </a:lnTo>
                <a:lnTo>
                  <a:pt x="344329" y="425291"/>
                </a:lnTo>
                <a:lnTo>
                  <a:pt x="600551" y="681514"/>
                </a:lnTo>
                <a:lnTo>
                  <a:pt x="681514" y="600551"/>
                </a:lnTo>
                <a:lnTo>
                  <a:pt x="425291" y="344329"/>
                </a:lnTo>
                <a:close/>
              </a:path>
            </a:pathLst>
          </a:custGeom>
          <a:solidFill>
            <a:srgbClr val="C1301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8896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4294967295"/>
          </p:nvPr>
        </p:nvSpPr>
        <p:spPr>
          <a:xfrm>
            <a:off x="3996558" y="5935772"/>
            <a:ext cx="4114800" cy="54911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Yuvarlatılmış Dikdörtgen 4">
            <a:hlinkClick r:id="rId3"/>
          </p:cNvPr>
          <p:cNvSpPr/>
          <p:nvPr/>
        </p:nvSpPr>
        <p:spPr>
          <a:xfrm>
            <a:off x="2897236" y="1592257"/>
            <a:ext cx="6317673" cy="1256145"/>
          </a:xfrm>
          <a:prstGeom prst="roundRect">
            <a:avLst/>
          </a:prstGeom>
          <a:solidFill>
            <a:srgbClr val="17AB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Etkinlikler için tıklayınız</a:t>
            </a:r>
            <a:endParaRPr kumimoji="0" lang="tr-TR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8393615" y="2140316"/>
            <a:ext cx="1623984" cy="166846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Yuvarlatılmış Dikdörtgen 6">
            <a:hlinkClick r:id="rId5"/>
          </p:cNvPr>
          <p:cNvSpPr/>
          <p:nvPr/>
        </p:nvSpPr>
        <p:spPr>
          <a:xfrm>
            <a:off x="664088" y="4460953"/>
            <a:ext cx="11164752" cy="16205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Yukarıdaki bağlantıdan etkinliklerin açılmaması durumundan www.dindersimateryal.com sitesinde etkinlikler ve oyunlara ulaşabilirsiniz.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37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accent4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9442207" y="1603252"/>
            <a:ext cx="1698225" cy="8330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4169718" y="40930"/>
            <a:ext cx="2717800" cy="520700"/>
          </a:xfrm>
          <a:prstGeom prst="roundRect">
            <a:avLst>
              <a:gd name="adj" fmla="val 25000"/>
            </a:avLst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Doğru Yanlış 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7" name="Serbest Form 56"/>
          <p:cNvSpPr/>
          <p:nvPr/>
        </p:nvSpPr>
        <p:spPr>
          <a:xfrm>
            <a:off x="23289" y="1602801"/>
            <a:ext cx="9418918" cy="849416"/>
          </a:xfrm>
          <a:custGeom>
            <a:avLst/>
            <a:gdLst>
              <a:gd name="connsiteX0" fmla="*/ 15985 w 8932526"/>
              <a:gd name="connsiteY0" fmla="*/ 0 h 820844"/>
              <a:gd name="connsiteX1" fmla="*/ 8932526 w 8932526"/>
              <a:gd name="connsiteY1" fmla="*/ 0 h 820844"/>
              <a:gd name="connsiteX2" fmla="*/ 8932526 w 8932526"/>
              <a:gd name="connsiteY2" fmla="*/ 820844 h 820844"/>
              <a:gd name="connsiteX3" fmla="*/ 0 w 8932526"/>
              <a:gd name="connsiteY3" fmla="*/ 820844 h 820844"/>
              <a:gd name="connsiteX4" fmla="*/ 628407 w 8932526"/>
              <a:gd name="connsiteY4" fmla="*/ 405135 h 82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2526" h="820844">
                <a:moveTo>
                  <a:pt x="15985" y="0"/>
                </a:moveTo>
                <a:lnTo>
                  <a:pt x="8932526" y="0"/>
                </a:lnTo>
                <a:lnTo>
                  <a:pt x="8932526" y="820844"/>
                </a:lnTo>
                <a:lnTo>
                  <a:pt x="0" y="820844"/>
                </a:lnTo>
                <a:lnTo>
                  <a:pt x="628407" y="405135"/>
                </a:lnTo>
                <a:close/>
              </a:path>
            </a:pathLst>
          </a:custGeom>
          <a:solidFill>
            <a:srgbClr val="14676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0" name="X"/>
          <p:cNvSpPr/>
          <p:nvPr/>
        </p:nvSpPr>
        <p:spPr>
          <a:xfrm>
            <a:off x="11155986" y="1610439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1" name="Onay"/>
          <p:cNvSpPr/>
          <p:nvPr/>
        </p:nvSpPr>
        <p:spPr>
          <a:xfrm>
            <a:off x="11166315" y="1594405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2" name="D 1"/>
          <p:cNvSpPr/>
          <p:nvPr/>
        </p:nvSpPr>
        <p:spPr>
          <a:xfrm>
            <a:off x="9565136" y="1666274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3" name="Y 1"/>
          <p:cNvSpPr/>
          <p:nvPr/>
        </p:nvSpPr>
        <p:spPr>
          <a:xfrm>
            <a:off x="10378209" y="1666274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9007CF10-9BCC-4C67-A2C9-6EDAD53EEC34}"/>
              </a:ext>
            </a:extLst>
          </p:cNvPr>
          <p:cNvSpPr/>
          <p:nvPr/>
        </p:nvSpPr>
        <p:spPr>
          <a:xfrm>
            <a:off x="0" y="6494778"/>
            <a:ext cx="12192000" cy="390141"/>
          </a:xfrm>
          <a:prstGeom prst="rect">
            <a:avLst/>
          </a:prstGeom>
          <a:gradFill flip="none" rotWithShape="1">
            <a:gsLst>
              <a:gs pos="16830">
                <a:srgbClr val="B3B3B3">
                  <a:alpha val="70000"/>
                </a:srgbClr>
              </a:gs>
              <a:gs pos="0">
                <a:srgbClr val="C0C0C0"/>
              </a:gs>
              <a:gs pos="100000">
                <a:srgbClr val="77777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5" name="Komut Düğmesi: Geri veya Önceki 14">
            <a:hlinkClick r:id="" action="ppaction://hlinkshowjump?jump=previousslide" highlightClick="1"/>
          </p:cNvPr>
          <p:cNvSpPr/>
          <p:nvPr/>
        </p:nvSpPr>
        <p:spPr>
          <a:xfrm>
            <a:off x="10661406" y="6477275"/>
            <a:ext cx="395785" cy="406934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6" name="Komut Düğmesi: İleri veya Sonraki 15">
            <a:hlinkClick r:id="" action="ppaction://hlinkshowjump?jump=nextslide" highlightClick="1"/>
          </p:cNvPr>
          <p:cNvSpPr/>
          <p:nvPr/>
        </p:nvSpPr>
        <p:spPr>
          <a:xfrm>
            <a:off x="11743376" y="6475244"/>
            <a:ext cx="412785" cy="393643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7" name="Komut Düğmesi: Giriş 16">
            <a:hlinkClick r:id="" action="ppaction://hlinkshowjump?jump=firstslide" highlightClick="1"/>
          </p:cNvPr>
          <p:cNvSpPr/>
          <p:nvPr/>
        </p:nvSpPr>
        <p:spPr>
          <a:xfrm>
            <a:off x="11137184" y="6483348"/>
            <a:ext cx="526199" cy="409202"/>
          </a:xfrm>
          <a:prstGeom prst="actionButtonHom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8" name="İkizkenar Üçgen 57"/>
          <p:cNvSpPr/>
          <p:nvPr/>
        </p:nvSpPr>
        <p:spPr>
          <a:xfrm rot="5400000">
            <a:off x="-66350" y="1709111"/>
            <a:ext cx="791999" cy="612724"/>
          </a:xfrm>
          <a:prstGeom prst="triangle">
            <a:avLst/>
          </a:prstGeom>
          <a:solidFill>
            <a:srgbClr val="C55A1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2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9" name="Dikdörtgen 58"/>
          <p:cNvSpPr/>
          <p:nvPr/>
        </p:nvSpPr>
        <p:spPr>
          <a:xfrm>
            <a:off x="642977" y="1563359"/>
            <a:ext cx="90160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Manevi</a:t>
            </a:r>
            <a:r>
              <a:rPr kumimoji="0" lang="tr-TR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 temizliğimiz için kötü sözlerden uzak durmamız gerekiyor.</a:t>
            </a: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60" name="Dikdörtgen 59"/>
          <p:cNvSpPr/>
          <p:nvPr/>
        </p:nvSpPr>
        <p:spPr>
          <a:xfrm>
            <a:off x="9442207" y="2592072"/>
            <a:ext cx="1698225" cy="9185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61" name="Serbest Form 60"/>
          <p:cNvSpPr/>
          <p:nvPr/>
        </p:nvSpPr>
        <p:spPr>
          <a:xfrm>
            <a:off x="23289" y="2588154"/>
            <a:ext cx="9418918" cy="922887"/>
          </a:xfrm>
          <a:custGeom>
            <a:avLst/>
            <a:gdLst>
              <a:gd name="connsiteX0" fmla="*/ 15985 w 8932526"/>
              <a:gd name="connsiteY0" fmla="*/ 0 h 820844"/>
              <a:gd name="connsiteX1" fmla="*/ 8932526 w 8932526"/>
              <a:gd name="connsiteY1" fmla="*/ 0 h 820844"/>
              <a:gd name="connsiteX2" fmla="*/ 8932526 w 8932526"/>
              <a:gd name="connsiteY2" fmla="*/ 820844 h 820844"/>
              <a:gd name="connsiteX3" fmla="*/ 0 w 8932526"/>
              <a:gd name="connsiteY3" fmla="*/ 820844 h 820844"/>
              <a:gd name="connsiteX4" fmla="*/ 628407 w 8932526"/>
              <a:gd name="connsiteY4" fmla="*/ 405135 h 82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2526" h="820844">
                <a:moveTo>
                  <a:pt x="15985" y="0"/>
                </a:moveTo>
                <a:lnTo>
                  <a:pt x="8932526" y="0"/>
                </a:lnTo>
                <a:lnTo>
                  <a:pt x="8932526" y="820844"/>
                </a:lnTo>
                <a:lnTo>
                  <a:pt x="0" y="820844"/>
                </a:lnTo>
                <a:lnTo>
                  <a:pt x="628407" y="405135"/>
                </a:lnTo>
                <a:close/>
              </a:path>
            </a:pathLst>
          </a:custGeom>
          <a:solidFill>
            <a:srgbClr val="14676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>
              <a:defRPr/>
            </a:pPr>
            <a:r>
              <a:rPr lang="tr-TR" sz="3200" dirty="0">
                <a:solidFill>
                  <a:prstClr val="white"/>
                </a:solidFill>
              </a:rPr>
              <a:t>Yüce dinimizin ilk emirlerinden </a:t>
            </a:r>
            <a:r>
              <a:rPr lang="tr-TR" sz="3200" dirty="0" smtClean="0">
                <a:solidFill>
                  <a:prstClr val="white"/>
                </a:solidFill>
              </a:rPr>
              <a:t>biri, temizlikle </a:t>
            </a:r>
            <a:r>
              <a:rPr lang="tr-TR" sz="3200" dirty="0">
                <a:solidFill>
                  <a:prstClr val="white"/>
                </a:solidFill>
              </a:rPr>
              <a:t>ilgilidir.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62" name="X 2"/>
          <p:cNvSpPr/>
          <p:nvPr/>
        </p:nvSpPr>
        <p:spPr>
          <a:xfrm>
            <a:off x="11155986" y="2666636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63" name="Onay 2"/>
          <p:cNvSpPr/>
          <p:nvPr/>
        </p:nvSpPr>
        <p:spPr>
          <a:xfrm>
            <a:off x="11146631" y="2593654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64" name="D 2"/>
          <p:cNvSpPr/>
          <p:nvPr/>
        </p:nvSpPr>
        <p:spPr>
          <a:xfrm>
            <a:off x="9565136" y="2749174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65" name="Y 2"/>
          <p:cNvSpPr/>
          <p:nvPr/>
        </p:nvSpPr>
        <p:spPr>
          <a:xfrm>
            <a:off x="10378209" y="2749174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66" name="İkizkenar Üçgen 65"/>
          <p:cNvSpPr/>
          <p:nvPr/>
        </p:nvSpPr>
        <p:spPr>
          <a:xfrm rot="5400000">
            <a:off x="-37849" y="2729176"/>
            <a:ext cx="791999" cy="612724"/>
          </a:xfrm>
          <a:prstGeom prst="triangle">
            <a:avLst/>
          </a:prstGeom>
          <a:solidFill>
            <a:srgbClr val="C55A1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3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68" name="Dikdörtgen 67"/>
          <p:cNvSpPr/>
          <p:nvPr/>
        </p:nvSpPr>
        <p:spPr>
          <a:xfrm>
            <a:off x="9490823" y="585303"/>
            <a:ext cx="1698225" cy="8244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69" name="Serbest Form 68"/>
          <p:cNvSpPr/>
          <p:nvPr/>
        </p:nvSpPr>
        <p:spPr>
          <a:xfrm>
            <a:off x="104966" y="597054"/>
            <a:ext cx="9418918" cy="824438"/>
          </a:xfrm>
          <a:custGeom>
            <a:avLst/>
            <a:gdLst>
              <a:gd name="connsiteX0" fmla="*/ 15985 w 8932526"/>
              <a:gd name="connsiteY0" fmla="*/ 0 h 820844"/>
              <a:gd name="connsiteX1" fmla="*/ 8932526 w 8932526"/>
              <a:gd name="connsiteY1" fmla="*/ 0 h 820844"/>
              <a:gd name="connsiteX2" fmla="*/ 8932526 w 8932526"/>
              <a:gd name="connsiteY2" fmla="*/ 820844 h 820844"/>
              <a:gd name="connsiteX3" fmla="*/ 0 w 8932526"/>
              <a:gd name="connsiteY3" fmla="*/ 820844 h 820844"/>
              <a:gd name="connsiteX4" fmla="*/ 628407 w 8932526"/>
              <a:gd name="connsiteY4" fmla="*/ 405135 h 82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2526" h="820844">
                <a:moveTo>
                  <a:pt x="15985" y="0"/>
                </a:moveTo>
                <a:lnTo>
                  <a:pt x="8932526" y="0"/>
                </a:lnTo>
                <a:lnTo>
                  <a:pt x="8932526" y="820844"/>
                </a:lnTo>
                <a:lnTo>
                  <a:pt x="0" y="820844"/>
                </a:lnTo>
                <a:lnTo>
                  <a:pt x="628407" y="405135"/>
                </a:lnTo>
                <a:close/>
              </a:path>
            </a:pathLst>
          </a:custGeom>
          <a:solidFill>
            <a:srgbClr val="14676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0" name="X 3"/>
          <p:cNvSpPr/>
          <p:nvPr/>
        </p:nvSpPr>
        <p:spPr>
          <a:xfrm>
            <a:off x="11204602" y="592490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1" name="Onay 3"/>
          <p:cNvSpPr/>
          <p:nvPr/>
        </p:nvSpPr>
        <p:spPr>
          <a:xfrm>
            <a:off x="11214931" y="576456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2" name="D 3"/>
          <p:cNvSpPr/>
          <p:nvPr/>
        </p:nvSpPr>
        <p:spPr>
          <a:xfrm>
            <a:off x="9613752" y="648325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3" name="Y 3"/>
          <p:cNvSpPr/>
          <p:nvPr/>
        </p:nvSpPr>
        <p:spPr>
          <a:xfrm>
            <a:off x="10426825" y="648325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74" name="İkizkenar Üçgen 73"/>
          <p:cNvSpPr/>
          <p:nvPr/>
        </p:nvSpPr>
        <p:spPr>
          <a:xfrm rot="5400000">
            <a:off x="15329" y="686046"/>
            <a:ext cx="791999" cy="612724"/>
          </a:xfrm>
          <a:prstGeom prst="triangle">
            <a:avLst/>
          </a:prstGeom>
          <a:solidFill>
            <a:srgbClr val="C55A1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1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5" name="Dikdörtgen 74"/>
          <p:cNvSpPr/>
          <p:nvPr/>
        </p:nvSpPr>
        <p:spPr>
          <a:xfrm>
            <a:off x="728020" y="550779"/>
            <a:ext cx="86642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Dinimize</a:t>
            </a:r>
            <a:r>
              <a:rPr kumimoji="0" lang="tr-TR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 göre Müslüman maddi ve manevi temizliğine dikkat etmelidir.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4" name="Dikdörtgen 83"/>
          <p:cNvSpPr/>
          <p:nvPr/>
        </p:nvSpPr>
        <p:spPr>
          <a:xfrm>
            <a:off x="9490823" y="3613114"/>
            <a:ext cx="1698225" cy="8244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5" name="Serbest Form 84"/>
          <p:cNvSpPr/>
          <p:nvPr/>
        </p:nvSpPr>
        <p:spPr>
          <a:xfrm>
            <a:off x="94135" y="3617845"/>
            <a:ext cx="9418918" cy="824438"/>
          </a:xfrm>
          <a:custGeom>
            <a:avLst/>
            <a:gdLst>
              <a:gd name="connsiteX0" fmla="*/ 15985 w 8932526"/>
              <a:gd name="connsiteY0" fmla="*/ 0 h 820844"/>
              <a:gd name="connsiteX1" fmla="*/ 8932526 w 8932526"/>
              <a:gd name="connsiteY1" fmla="*/ 0 h 820844"/>
              <a:gd name="connsiteX2" fmla="*/ 8932526 w 8932526"/>
              <a:gd name="connsiteY2" fmla="*/ 820844 h 820844"/>
              <a:gd name="connsiteX3" fmla="*/ 0 w 8932526"/>
              <a:gd name="connsiteY3" fmla="*/ 820844 h 820844"/>
              <a:gd name="connsiteX4" fmla="*/ 628407 w 8932526"/>
              <a:gd name="connsiteY4" fmla="*/ 405135 h 82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2526" h="820844">
                <a:moveTo>
                  <a:pt x="15985" y="0"/>
                </a:moveTo>
                <a:lnTo>
                  <a:pt x="8932526" y="0"/>
                </a:lnTo>
                <a:lnTo>
                  <a:pt x="8932526" y="820844"/>
                </a:lnTo>
                <a:lnTo>
                  <a:pt x="0" y="820844"/>
                </a:lnTo>
                <a:lnTo>
                  <a:pt x="628407" y="405135"/>
                </a:lnTo>
                <a:close/>
              </a:path>
            </a:pathLst>
          </a:custGeom>
          <a:solidFill>
            <a:srgbClr val="14676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6" name="X 2"/>
          <p:cNvSpPr/>
          <p:nvPr/>
        </p:nvSpPr>
        <p:spPr>
          <a:xfrm>
            <a:off x="11204602" y="3620301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7" name="Onay 2"/>
          <p:cNvSpPr/>
          <p:nvPr/>
        </p:nvSpPr>
        <p:spPr>
          <a:xfrm>
            <a:off x="11214931" y="3604267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8" name="D 2"/>
          <p:cNvSpPr/>
          <p:nvPr/>
        </p:nvSpPr>
        <p:spPr>
          <a:xfrm>
            <a:off x="9613752" y="3676136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9" name="Y 2"/>
          <p:cNvSpPr/>
          <p:nvPr/>
        </p:nvSpPr>
        <p:spPr>
          <a:xfrm>
            <a:off x="10426825" y="3676136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90" name="İkizkenar Üçgen 89"/>
          <p:cNvSpPr/>
          <p:nvPr/>
        </p:nvSpPr>
        <p:spPr>
          <a:xfrm rot="5400000">
            <a:off x="-2179" y="3721898"/>
            <a:ext cx="791999" cy="612724"/>
          </a:xfrm>
          <a:prstGeom prst="triangle">
            <a:avLst/>
          </a:prstGeom>
          <a:solidFill>
            <a:srgbClr val="C55A1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4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99" name="Dikdörtgen 98"/>
          <p:cNvSpPr/>
          <p:nvPr/>
        </p:nvSpPr>
        <p:spPr>
          <a:xfrm>
            <a:off x="9490823" y="5530765"/>
            <a:ext cx="1698225" cy="8244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00" name="Serbest Form 99"/>
          <p:cNvSpPr/>
          <p:nvPr/>
        </p:nvSpPr>
        <p:spPr>
          <a:xfrm>
            <a:off x="71905" y="5530765"/>
            <a:ext cx="9418918" cy="824438"/>
          </a:xfrm>
          <a:custGeom>
            <a:avLst/>
            <a:gdLst>
              <a:gd name="connsiteX0" fmla="*/ 15985 w 8932526"/>
              <a:gd name="connsiteY0" fmla="*/ 0 h 820844"/>
              <a:gd name="connsiteX1" fmla="*/ 8932526 w 8932526"/>
              <a:gd name="connsiteY1" fmla="*/ 0 h 820844"/>
              <a:gd name="connsiteX2" fmla="*/ 8932526 w 8932526"/>
              <a:gd name="connsiteY2" fmla="*/ 820844 h 820844"/>
              <a:gd name="connsiteX3" fmla="*/ 0 w 8932526"/>
              <a:gd name="connsiteY3" fmla="*/ 820844 h 820844"/>
              <a:gd name="connsiteX4" fmla="*/ 628407 w 8932526"/>
              <a:gd name="connsiteY4" fmla="*/ 405135 h 82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2526" h="820844">
                <a:moveTo>
                  <a:pt x="15985" y="0"/>
                </a:moveTo>
                <a:lnTo>
                  <a:pt x="8932526" y="0"/>
                </a:lnTo>
                <a:lnTo>
                  <a:pt x="8932526" y="820844"/>
                </a:lnTo>
                <a:lnTo>
                  <a:pt x="0" y="820844"/>
                </a:lnTo>
                <a:lnTo>
                  <a:pt x="628407" y="405135"/>
                </a:lnTo>
                <a:close/>
              </a:path>
            </a:pathLst>
          </a:custGeom>
          <a:solidFill>
            <a:srgbClr val="14676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01" name="X 2"/>
          <p:cNvSpPr/>
          <p:nvPr/>
        </p:nvSpPr>
        <p:spPr>
          <a:xfrm>
            <a:off x="11204602" y="5537952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02" name="Onay 2"/>
          <p:cNvSpPr/>
          <p:nvPr/>
        </p:nvSpPr>
        <p:spPr>
          <a:xfrm>
            <a:off x="11214931" y="5521918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03" name="D 2"/>
          <p:cNvSpPr/>
          <p:nvPr/>
        </p:nvSpPr>
        <p:spPr>
          <a:xfrm>
            <a:off x="9613752" y="5593787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04" name="Y 2"/>
          <p:cNvSpPr/>
          <p:nvPr/>
        </p:nvSpPr>
        <p:spPr>
          <a:xfrm>
            <a:off x="10426825" y="5593787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105" name="İkizkenar Üçgen 104"/>
          <p:cNvSpPr/>
          <p:nvPr/>
        </p:nvSpPr>
        <p:spPr>
          <a:xfrm rot="5400000">
            <a:off x="-7272" y="5627589"/>
            <a:ext cx="791999" cy="612724"/>
          </a:xfrm>
          <a:prstGeom prst="triangle">
            <a:avLst/>
          </a:prstGeom>
          <a:solidFill>
            <a:srgbClr val="C55A1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6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07" name="Dikdörtgen 106"/>
          <p:cNvSpPr/>
          <p:nvPr/>
        </p:nvSpPr>
        <p:spPr>
          <a:xfrm>
            <a:off x="872534" y="3704249"/>
            <a:ext cx="87412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sz="3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İslamiyet, temizliği bazı ibadetlerin ön şartı saymıştır.</a:t>
            </a: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113" name="Dikdörtgen 112"/>
          <p:cNvSpPr/>
          <p:nvPr/>
        </p:nvSpPr>
        <p:spPr>
          <a:xfrm>
            <a:off x="9457761" y="4537923"/>
            <a:ext cx="1698225" cy="8244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14" name="Serbest Form 113"/>
          <p:cNvSpPr/>
          <p:nvPr/>
        </p:nvSpPr>
        <p:spPr>
          <a:xfrm>
            <a:off x="-1" y="4520402"/>
            <a:ext cx="9513053" cy="824438"/>
          </a:xfrm>
          <a:custGeom>
            <a:avLst/>
            <a:gdLst>
              <a:gd name="connsiteX0" fmla="*/ 15985 w 8932526"/>
              <a:gd name="connsiteY0" fmla="*/ 0 h 820844"/>
              <a:gd name="connsiteX1" fmla="*/ 8932526 w 8932526"/>
              <a:gd name="connsiteY1" fmla="*/ 0 h 820844"/>
              <a:gd name="connsiteX2" fmla="*/ 8932526 w 8932526"/>
              <a:gd name="connsiteY2" fmla="*/ 820844 h 820844"/>
              <a:gd name="connsiteX3" fmla="*/ 0 w 8932526"/>
              <a:gd name="connsiteY3" fmla="*/ 820844 h 820844"/>
              <a:gd name="connsiteX4" fmla="*/ 628407 w 8932526"/>
              <a:gd name="connsiteY4" fmla="*/ 405135 h 82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2526" h="820844">
                <a:moveTo>
                  <a:pt x="15985" y="0"/>
                </a:moveTo>
                <a:lnTo>
                  <a:pt x="8932526" y="0"/>
                </a:lnTo>
                <a:lnTo>
                  <a:pt x="8932526" y="820844"/>
                </a:lnTo>
                <a:lnTo>
                  <a:pt x="0" y="820844"/>
                </a:lnTo>
                <a:lnTo>
                  <a:pt x="628407" y="405135"/>
                </a:lnTo>
                <a:close/>
              </a:path>
            </a:pathLst>
          </a:custGeom>
          <a:solidFill>
            <a:srgbClr val="14676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15" name="X 3"/>
          <p:cNvSpPr/>
          <p:nvPr/>
        </p:nvSpPr>
        <p:spPr>
          <a:xfrm>
            <a:off x="11171540" y="4545110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16" name="Onay 3"/>
          <p:cNvSpPr/>
          <p:nvPr/>
        </p:nvSpPr>
        <p:spPr>
          <a:xfrm>
            <a:off x="11181869" y="4549057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17" name="D 3"/>
          <p:cNvSpPr/>
          <p:nvPr/>
        </p:nvSpPr>
        <p:spPr>
          <a:xfrm>
            <a:off x="9580690" y="4600945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18" name="Y 3"/>
          <p:cNvSpPr/>
          <p:nvPr/>
        </p:nvSpPr>
        <p:spPr>
          <a:xfrm>
            <a:off x="10393763" y="4600945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119" name="İkizkenar Üçgen 118"/>
          <p:cNvSpPr/>
          <p:nvPr/>
        </p:nvSpPr>
        <p:spPr>
          <a:xfrm rot="5400000">
            <a:off x="-17733" y="4638666"/>
            <a:ext cx="791999" cy="612724"/>
          </a:xfrm>
          <a:prstGeom prst="triangle">
            <a:avLst/>
          </a:prstGeom>
          <a:solidFill>
            <a:srgbClr val="C55A1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5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835973" y="5672341"/>
            <a:ext cx="8513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800" dirty="0" smtClean="0">
                <a:solidFill>
                  <a:prstClr val="white"/>
                </a:solidFill>
                <a:latin typeface="Arial"/>
                <a:ea typeface="맑은 고딕"/>
              </a:rPr>
              <a:t>Tövbe etmek, insanın manevi kirlerden temizler.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1012606" y="4590504"/>
            <a:ext cx="6179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dirty="0" smtClean="0">
                <a:solidFill>
                  <a:schemeClr val="bg1"/>
                </a:solidFill>
              </a:rPr>
              <a:t>Abdestin beş temel şartı (farzı) vardır.</a:t>
            </a:r>
            <a:endParaRPr lang="tr-T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65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4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1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6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6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1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62" grpId="0" animBg="1"/>
      <p:bldP spid="63" grpId="0" animBg="1"/>
      <p:bldP spid="65" grpId="0" animBg="1"/>
      <p:bldP spid="70" grpId="0" animBg="1"/>
      <p:bldP spid="71" grpId="0" animBg="1"/>
      <p:bldP spid="72" grpId="0" animBg="1"/>
      <p:bldP spid="86" grpId="0" animBg="1"/>
      <p:bldP spid="87" grpId="0" animBg="1"/>
      <p:bldP spid="89" grpId="0" animBg="1"/>
      <p:bldP spid="101" grpId="0" animBg="1"/>
      <p:bldP spid="102" grpId="0" animBg="1"/>
      <p:bldP spid="104" grpId="0" animBg="1"/>
      <p:bldP spid="115" grpId="0" animBg="1"/>
      <p:bldP spid="116" grpId="0" animBg="1"/>
      <p:bldP spid="1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4875" y="1338922"/>
            <a:ext cx="11566493" cy="3567151"/>
          </a:xfrm>
          <a:noFill/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tr-TR" sz="3200" dirty="0" smtClean="0"/>
              <a:t>HAZIRLAYAN </a:t>
            </a:r>
          </a:p>
          <a:p>
            <a:pPr marL="0" indent="0" algn="ctr">
              <a:buNone/>
            </a:pPr>
            <a:r>
              <a:rPr lang="tr-TR" sz="3200" dirty="0" smtClean="0"/>
              <a:t>MUSTAFA YILDIRIM/DKAB ÖĞRETMENİ</a:t>
            </a:r>
          </a:p>
          <a:p>
            <a:pPr marL="0" indent="0" algn="ctr">
              <a:buNone/>
            </a:pPr>
            <a:r>
              <a:rPr lang="tr-TR" dirty="0" smtClean="0"/>
              <a:t>Eğitim amaçlı sunumlar üzerinde değişiklik yapıp kullanabilirsiniz.</a:t>
            </a:r>
          </a:p>
        </p:txBody>
      </p:sp>
      <p:sp>
        <p:nvSpPr>
          <p:cNvPr id="4" name="Komut Düğmesi: Özel 3">
            <a:hlinkClick r:id="" action="ppaction://hlinkshowjump?jump=endshow" highlightClick="1"/>
          </p:cNvPr>
          <p:cNvSpPr/>
          <p:nvPr/>
        </p:nvSpPr>
        <p:spPr>
          <a:xfrm>
            <a:off x="10218821" y="4379496"/>
            <a:ext cx="1732547" cy="526578"/>
          </a:xfrm>
          <a:prstGeom prst="actionButtonBlank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Bitir</a:t>
            </a:r>
            <a:endParaRPr kumimoji="0" lang="tr-T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84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96ACFC85-5007-4038-8688-4868B38587D1}"/>
              </a:ext>
            </a:extLst>
          </p:cNvPr>
          <p:cNvSpPr/>
          <p:nvPr/>
        </p:nvSpPr>
        <p:spPr>
          <a:xfrm>
            <a:off x="310434" y="408886"/>
            <a:ext cx="237005" cy="237005"/>
          </a:xfrm>
          <a:prstGeom prst="ellipse">
            <a:avLst/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32">
            <a:extLst>
              <a:ext uri="{FF2B5EF4-FFF2-40B4-BE49-F238E27FC236}">
                <a16:creationId xmlns:a16="http://schemas.microsoft.com/office/drawing/2014/main" id="{D6391E66-8D4E-443D-AC84-AB2DDD9413F4}"/>
              </a:ext>
            </a:extLst>
          </p:cNvPr>
          <p:cNvSpPr/>
          <p:nvPr/>
        </p:nvSpPr>
        <p:spPr>
          <a:xfrm>
            <a:off x="757212" y="95605"/>
            <a:ext cx="7929587" cy="806824"/>
          </a:xfrm>
          <a:prstGeom prst="roundRect">
            <a:avLst>
              <a:gd name="adj" fmla="val 50000"/>
            </a:avLst>
          </a:prstGeom>
          <a:noFill/>
          <a:ln w="57150" cap="flat" cmpd="sng" algn="ctr">
            <a:solidFill>
              <a:srgbClr val="F7931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33">
            <a:extLst>
              <a:ext uri="{FF2B5EF4-FFF2-40B4-BE49-F238E27FC236}">
                <a16:creationId xmlns:a16="http://schemas.microsoft.com/office/drawing/2014/main" id="{91328DEE-64E0-4057-9564-2A7A73682C07}"/>
              </a:ext>
            </a:extLst>
          </p:cNvPr>
          <p:cNvSpPr/>
          <p:nvPr/>
        </p:nvSpPr>
        <p:spPr>
          <a:xfrm>
            <a:off x="1177056" y="197006"/>
            <a:ext cx="6811912" cy="558535"/>
          </a:xfrm>
          <a:prstGeom prst="roundRect">
            <a:avLst>
              <a:gd name="adj" fmla="val 50000"/>
            </a:avLst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200" kern="0">
                <a:solidFill>
                  <a:prstClr val="white"/>
                </a:solidFill>
              </a:rPr>
              <a:t>İSLAM DİNİ VE TEMİZLİK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F2375C-B24E-42E1-A2CB-39E4656FC0AB}"/>
              </a:ext>
            </a:extLst>
          </p:cNvPr>
          <p:cNvSpPr/>
          <p:nvPr/>
        </p:nvSpPr>
        <p:spPr>
          <a:xfrm>
            <a:off x="646614" y="7867"/>
            <a:ext cx="936812" cy="936812"/>
          </a:xfrm>
          <a:prstGeom prst="ellipse">
            <a:avLst/>
          </a:prstGeom>
          <a:solidFill>
            <a:srgbClr val="F1EF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099A731-B5C7-4F93-A3D6-6483DB997CEB}"/>
              </a:ext>
            </a:extLst>
          </p:cNvPr>
          <p:cNvSpPr/>
          <p:nvPr/>
        </p:nvSpPr>
        <p:spPr>
          <a:xfrm>
            <a:off x="753488" y="69400"/>
            <a:ext cx="806824" cy="806824"/>
          </a:xfrm>
          <a:prstGeom prst="ellipse">
            <a:avLst/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19" name="Resim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1" t="39899" r="2643" b="-1531"/>
          <a:stretch/>
        </p:blipFill>
        <p:spPr>
          <a:xfrm>
            <a:off x="-38100" y="3028908"/>
            <a:ext cx="3352800" cy="3360072"/>
          </a:xfrm>
          <a:prstGeom prst="rect">
            <a:avLst/>
          </a:prstGeom>
        </p:spPr>
      </p:pic>
      <p:sp>
        <p:nvSpPr>
          <p:cNvPr id="22" name="Speech Bubble: Rectangle 33">
            <a:extLst>
              <a:ext uri="{FF2B5EF4-FFF2-40B4-BE49-F238E27FC236}">
                <a16:creationId xmlns:a16="http://schemas.microsoft.com/office/drawing/2014/main" id="{E98B0E01-0BB2-4F23-8023-6B2F50C2E725}"/>
              </a:ext>
            </a:extLst>
          </p:cNvPr>
          <p:cNvSpPr/>
          <p:nvPr/>
        </p:nvSpPr>
        <p:spPr>
          <a:xfrm>
            <a:off x="2495550" y="1390608"/>
            <a:ext cx="4495800" cy="1638300"/>
          </a:xfrm>
          <a:prstGeom prst="wedgeRectCallout">
            <a:avLst>
              <a:gd name="adj1" fmla="val -64158"/>
              <a:gd name="adj2" fmla="val 117732"/>
            </a:avLst>
          </a:prstGeom>
          <a:solidFill>
            <a:schemeClr val="accent4">
              <a:lumMod val="40000"/>
              <a:lumOff val="60000"/>
            </a:schemeClr>
          </a:solidFill>
          <a:ln w="101600">
            <a:solidFill>
              <a:srgbClr val="B0B72F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>
              <a:spcAft>
                <a:spcPts val="1200"/>
              </a:spcAft>
            </a:pPr>
            <a:r>
              <a:rPr lang="en-US" sz="2800" b="1" noProof="1" smtClean="0">
                <a:solidFill>
                  <a:schemeClr val="tx1"/>
                </a:solidFill>
              </a:rPr>
              <a:t>“İslam temizlik dinidir.” </a:t>
            </a:r>
            <a:r>
              <a:rPr lang="en-US" sz="2800" noProof="1" smtClean="0">
                <a:solidFill>
                  <a:schemeClr val="tx1"/>
                </a:solidFill>
              </a:rPr>
              <a:t>sözünden ne anlıyorsunuz?</a:t>
            </a:r>
            <a:endParaRPr lang="en-US" sz="2800" noProof="1">
              <a:solidFill>
                <a:schemeClr val="tx1"/>
              </a:solidFill>
            </a:endParaRPr>
          </a:p>
        </p:txBody>
      </p:sp>
      <p:pic>
        <p:nvPicPr>
          <p:cNvPr id="24" name="Resim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408"/>
                    </a14:imgEffect>
                  </a14:imgLayer>
                </a14:imgProps>
              </a:ext>
            </a:extLst>
          </a:blip>
          <a:srcRect l="9435" t="1" r="9434" b="6037"/>
          <a:stretch/>
        </p:blipFill>
        <p:spPr>
          <a:xfrm>
            <a:off x="6794835" y="808936"/>
            <a:ext cx="5397165" cy="625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1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33E93473-BE02-45AC-8023-286B4B8BB638}"/>
              </a:ext>
            </a:extLst>
          </p:cNvPr>
          <p:cNvSpPr/>
          <p:nvPr/>
        </p:nvSpPr>
        <p:spPr>
          <a:xfrm>
            <a:off x="188642" y="2005725"/>
            <a:ext cx="7142601" cy="375338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A9D7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5" name="Group 129">
            <a:extLst>
              <a:ext uri="{FF2B5EF4-FFF2-40B4-BE49-F238E27FC236}">
                <a16:creationId xmlns:a16="http://schemas.microsoft.com/office/drawing/2014/main" id="{8A82B103-F052-422E-9E6A-F74B678CF2BE}"/>
              </a:ext>
            </a:extLst>
          </p:cNvPr>
          <p:cNvGrpSpPr/>
          <p:nvPr/>
        </p:nvGrpSpPr>
        <p:grpSpPr>
          <a:xfrm>
            <a:off x="1545632" y="1590661"/>
            <a:ext cx="3854458" cy="739056"/>
            <a:chOff x="5938157" y="1835974"/>
            <a:chExt cx="2569464" cy="739056"/>
          </a:xfrm>
        </p:grpSpPr>
        <p:sp>
          <p:nvSpPr>
            <p:cNvPr id="6" name="Rectangle 130">
              <a:extLst>
                <a:ext uri="{FF2B5EF4-FFF2-40B4-BE49-F238E27FC236}">
                  <a16:creationId xmlns:a16="http://schemas.microsoft.com/office/drawing/2014/main" id="{9234BADD-6779-409D-BABA-CCC152A79D92}"/>
                </a:ext>
              </a:extLst>
            </p:cNvPr>
            <p:cNvSpPr/>
            <p:nvPr/>
          </p:nvSpPr>
          <p:spPr>
            <a:xfrm rot="360000">
              <a:off x="6707485" y="2300352"/>
              <a:ext cx="1597589" cy="144893"/>
            </a:xfrm>
            <a:prstGeom prst="rect">
              <a:avLst/>
            </a:prstGeom>
            <a:ln>
              <a:noFill/>
            </a:ln>
            <a:effectLst>
              <a:outerShdw blurRad="139700" dist="190500" dir="4800000" algn="t" rotWithShape="0">
                <a:prstClr val="black">
                  <a:alpha val="4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cap="all" noProof="1"/>
            </a:p>
          </p:txBody>
        </p:sp>
        <p:grpSp>
          <p:nvGrpSpPr>
            <p:cNvPr id="7" name="Group 131">
              <a:extLst>
                <a:ext uri="{FF2B5EF4-FFF2-40B4-BE49-F238E27FC236}">
                  <a16:creationId xmlns:a16="http://schemas.microsoft.com/office/drawing/2014/main" id="{8D00D6BE-26BA-4AA8-A8CE-303B746889C2}"/>
                </a:ext>
              </a:extLst>
            </p:cNvPr>
            <p:cNvGrpSpPr/>
            <p:nvPr/>
          </p:nvGrpSpPr>
          <p:grpSpPr>
            <a:xfrm>
              <a:off x="5938157" y="1835974"/>
              <a:ext cx="2569464" cy="739056"/>
              <a:chOff x="5921828" y="3429000"/>
              <a:chExt cx="2569464" cy="739056"/>
            </a:xfrm>
            <a:effectLst/>
          </p:grpSpPr>
          <p:sp>
            <p:nvSpPr>
              <p:cNvPr id="8" name="Rectangle 132">
                <a:extLst>
                  <a:ext uri="{FF2B5EF4-FFF2-40B4-BE49-F238E27FC236}">
                    <a16:creationId xmlns:a16="http://schemas.microsoft.com/office/drawing/2014/main" id="{77A04521-327A-4D78-9B74-D5A339D3229F}"/>
                  </a:ext>
                </a:extLst>
              </p:cNvPr>
              <p:cNvSpPr/>
              <p:nvPr/>
            </p:nvSpPr>
            <p:spPr>
              <a:xfrm>
                <a:off x="5921828" y="3429000"/>
                <a:ext cx="2569464" cy="7390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 algn="ctr"/>
                <a:r>
                  <a:rPr lang="tr-TR" sz="2800" b="1" cap="all" noProof="1" smtClean="0">
                    <a:solidFill>
                      <a:schemeClr val="tx1"/>
                    </a:solidFill>
                  </a:rPr>
                  <a:t>Temizlik nedir?</a:t>
                </a:r>
                <a:endParaRPr lang="en-US" sz="2800" b="1" cap="all" noProof="1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Rectangle 133">
                <a:extLst>
                  <a:ext uri="{FF2B5EF4-FFF2-40B4-BE49-F238E27FC236}">
                    <a16:creationId xmlns:a16="http://schemas.microsoft.com/office/drawing/2014/main" id="{8BCCA875-7CE7-4AE4-AF72-6DBCD1FD0539}"/>
                  </a:ext>
                </a:extLst>
              </p:cNvPr>
              <p:cNvSpPr/>
              <p:nvPr/>
            </p:nvSpPr>
            <p:spPr>
              <a:xfrm>
                <a:off x="5921829" y="3429000"/>
                <a:ext cx="566782" cy="739056"/>
              </a:xfrm>
              <a:prstGeom prst="rect">
                <a:avLst/>
              </a:prstGeom>
              <a:solidFill>
                <a:schemeClr val="tx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cap="all" noProof="1"/>
              </a:p>
            </p:txBody>
          </p:sp>
        </p:grpSp>
      </p:grpSp>
      <p:grpSp>
        <p:nvGrpSpPr>
          <p:cNvPr id="10" name="Grup 9"/>
          <p:cNvGrpSpPr/>
          <p:nvPr/>
        </p:nvGrpSpPr>
        <p:grpSpPr>
          <a:xfrm>
            <a:off x="276256" y="2674268"/>
            <a:ext cx="6846441" cy="2635667"/>
            <a:chOff x="5946735" y="3013041"/>
            <a:chExt cx="5486645" cy="947653"/>
          </a:xfrm>
        </p:grpSpPr>
        <p:sp>
          <p:nvSpPr>
            <p:cNvPr id="11" name="Dikdörtgen 10"/>
            <p:cNvSpPr/>
            <p:nvPr/>
          </p:nvSpPr>
          <p:spPr>
            <a:xfrm>
              <a:off x="6056162" y="3079035"/>
              <a:ext cx="5213444" cy="7556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2" name="Freeform 204">
              <a:extLst>
                <a:ext uri="{FF2B5EF4-FFF2-40B4-BE49-F238E27FC236}">
                  <a16:creationId xmlns:a16="http://schemas.microsoft.com/office/drawing/2014/main" id="{F38378E2-04B6-44F4-9531-513CA8D64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6735" y="3013041"/>
              <a:ext cx="5486645" cy="947653"/>
            </a:xfrm>
            <a:custGeom>
              <a:avLst/>
              <a:gdLst>
                <a:gd name="T0" fmla="*/ 4081 w 4107"/>
                <a:gd name="T1" fmla="*/ 660 h 1856"/>
                <a:gd name="T2" fmla="*/ 4022 w 4107"/>
                <a:gd name="T3" fmla="*/ 213 h 1856"/>
                <a:gd name="T4" fmla="*/ 3976 w 4107"/>
                <a:gd name="T5" fmla="*/ 73 h 1856"/>
                <a:gd name="T6" fmla="*/ 3939 w 4107"/>
                <a:gd name="T7" fmla="*/ 36 h 1856"/>
                <a:gd name="T8" fmla="*/ 3914 w 4107"/>
                <a:gd name="T9" fmla="*/ 23 h 1856"/>
                <a:gd name="T10" fmla="*/ 3875 w 4107"/>
                <a:gd name="T11" fmla="*/ 3 h 1856"/>
                <a:gd name="T12" fmla="*/ 3840 w 4107"/>
                <a:gd name="T13" fmla="*/ 8 h 1856"/>
                <a:gd name="T14" fmla="*/ 3839 w 4107"/>
                <a:gd name="T15" fmla="*/ 8 h 1856"/>
                <a:gd name="T16" fmla="*/ 3813 w 4107"/>
                <a:gd name="T17" fmla="*/ 0 h 1856"/>
                <a:gd name="T18" fmla="*/ 1934 w 4107"/>
                <a:gd name="T19" fmla="*/ 36 h 1856"/>
                <a:gd name="T20" fmla="*/ 758 w 4107"/>
                <a:gd name="T21" fmla="*/ 65 h 1856"/>
                <a:gd name="T22" fmla="*/ 54 w 4107"/>
                <a:gd name="T23" fmla="*/ 113 h 1856"/>
                <a:gd name="T24" fmla="*/ 31 w 4107"/>
                <a:gd name="T25" fmla="*/ 130 h 1856"/>
                <a:gd name="T26" fmla="*/ 42 w 4107"/>
                <a:gd name="T27" fmla="*/ 162 h 1856"/>
                <a:gd name="T28" fmla="*/ 289 w 4107"/>
                <a:gd name="T29" fmla="*/ 168 h 1856"/>
                <a:gd name="T30" fmla="*/ 1464 w 4107"/>
                <a:gd name="T31" fmla="*/ 136 h 1856"/>
                <a:gd name="T32" fmla="*/ 2869 w 4107"/>
                <a:gd name="T33" fmla="*/ 98 h 1856"/>
                <a:gd name="T34" fmla="*/ 3828 w 4107"/>
                <a:gd name="T35" fmla="*/ 268 h 1856"/>
                <a:gd name="T36" fmla="*/ 3873 w 4107"/>
                <a:gd name="T37" fmla="*/ 1195 h 1856"/>
                <a:gd name="T38" fmla="*/ 3403 w 4107"/>
                <a:gd name="T39" fmla="*/ 1585 h 1856"/>
                <a:gd name="T40" fmla="*/ 1989 w 4107"/>
                <a:gd name="T41" fmla="*/ 1608 h 1856"/>
                <a:gd name="T42" fmla="*/ 1043 w 4107"/>
                <a:gd name="T43" fmla="*/ 1607 h 1856"/>
                <a:gd name="T44" fmla="*/ 466 w 4107"/>
                <a:gd name="T45" fmla="*/ 1592 h 1856"/>
                <a:gd name="T46" fmla="*/ 123 w 4107"/>
                <a:gd name="T47" fmla="*/ 1603 h 1856"/>
                <a:gd name="T48" fmla="*/ 125 w 4107"/>
                <a:gd name="T49" fmla="*/ 1599 h 1856"/>
                <a:gd name="T50" fmla="*/ 125 w 4107"/>
                <a:gd name="T51" fmla="*/ 1568 h 1856"/>
                <a:gd name="T52" fmla="*/ 119 w 4107"/>
                <a:gd name="T53" fmla="*/ 1388 h 1856"/>
                <a:gd name="T54" fmla="*/ 94 w 4107"/>
                <a:gd name="T55" fmla="*/ 871 h 1856"/>
                <a:gd name="T56" fmla="*/ 80 w 4107"/>
                <a:gd name="T57" fmla="*/ 529 h 1856"/>
                <a:gd name="T58" fmla="*/ 74 w 4107"/>
                <a:gd name="T59" fmla="*/ 308 h 1856"/>
                <a:gd name="T60" fmla="*/ 46 w 4107"/>
                <a:gd name="T61" fmla="*/ 181 h 1856"/>
                <a:gd name="T62" fmla="*/ 24 w 4107"/>
                <a:gd name="T63" fmla="*/ 174 h 1856"/>
                <a:gd name="T64" fmla="*/ 9 w 4107"/>
                <a:gd name="T65" fmla="*/ 220 h 1856"/>
                <a:gd name="T66" fmla="*/ 2 w 4107"/>
                <a:gd name="T67" fmla="*/ 426 h 1856"/>
                <a:gd name="T68" fmla="*/ 10 w 4107"/>
                <a:gd name="T69" fmla="*/ 688 h 1856"/>
                <a:gd name="T70" fmla="*/ 18 w 4107"/>
                <a:gd name="T71" fmla="*/ 1052 h 1856"/>
                <a:gd name="T72" fmla="*/ 31 w 4107"/>
                <a:gd name="T73" fmla="*/ 1509 h 1856"/>
                <a:gd name="T74" fmla="*/ 41 w 4107"/>
                <a:gd name="T75" fmla="*/ 1614 h 1856"/>
                <a:gd name="T76" fmla="*/ 71 w 4107"/>
                <a:gd name="T77" fmla="*/ 1637 h 1856"/>
                <a:gd name="T78" fmla="*/ 72 w 4107"/>
                <a:gd name="T79" fmla="*/ 1643 h 1856"/>
                <a:gd name="T80" fmla="*/ 62 w 4107"/>
                <a:gd name="T81" fmla="*/ 1663 h 1856"/>
                <a:gd name="T82" fmla="*/ 72 w 4107"/>
                <a:gd name="T83" fmla="*/ 1694 h 1856"/>
                <a:gd name="T84" fmla="*/ 120 w 4107"/>
                <a:gd name="T85" fmla="*/ 1765 h 1856"/>
                <a:gd name="T86" fmla="*/ 206 w 4107"/>
                <a:gd name="T87" fmla="*/ 1822 h 1856"/>
                <a:gd name="T88" fmla="*/ 381 w 4107"/>
                <a:gd name="T89" fmla="*/ 1856 h 1856"/>
                <a:gd name="T90" fmla="*/ 610 w 4107"/>
                <a:gd name="T91" fmla="*/ 1844 h 1856"/>
                <a:gd name="T92" fmla="*/ 729 w 4107"/>
                <a:gd name="T93" fmla="*/ 1833 h 1856"/>
                <a:gd name="T94" fmla="*/ 794 w 4107"/>
                <a:gd name="T95" fmla="*/ 1833 h 1856"/>
                <a:gd name="T96" fmla="*/ 831 w 4107"/>
                <a:gd name="T97" fmla="*/ 1837 h 1856"/>
                <a:gd name="T98" fmla="*/ 867 w 4107"/>
                <a:gd name="T99" fmla="*/ 1822 h 1856"/>
                <a:gd name="T100" fmla="*/ 1221 w 4107"/>
                <a:gd name="T101" fmla="*/ 1805 h 1856"/>
                <a:gd name="T102" fmla="*/ 1812 w 4107"/>
                <a:gd name="T103" fmla="*/ 1805 h 1856"/>
                <a:gd name="T104" fmla="*/ 2658 w 4107"/>
                <a:gd name="T105" fmla="*/ 1831 h 1856"/>
                <a:gd name="T106" fmla="*/ 3075 w 4107"/>
                <a:gd name="T107" fmla="*/ 1834 h 1856"/>
                <a:gd name="T108" fmla="*/ 3481 w 4107"/>
                <a:gd name="T109" fmla="*/ 1820 h 1856"/>
                <a:gd name="T110" fmla="*/ 3770 w 4107"/>
                <a:gd name="T111" fmla="*/ 1794 h 1856"/>
                <a:gd name="T112" fmla="*/ 3939 w 4107"/>
                <a:gd name="T113" fmla="*/ 1776 h 1856"/>
                <a:gd name="T114" fmla="*/ 4035 w 4107"/>
                <a:gd name="T115" fmla="*/ 1748 h 1856"/>
                <a:gd name="T116" fmla="*/ 4071 w 4107"/>
                <a:gd name="T117" fmla="*/ 1719 h 1856"/>
                <a:gd name="T118" fmla="*/ 4076 w 4107"/>
                <a:gd name="T119" fmla="*/ 1664 h 1856"/>
                <a:gd name="T120" fmla="*/ 4086 w 4107"/>
                <a:gd name="T121" fmla="*/ 1554 h 1856"/>
                <a:gd name="T122" fmla="*/ 4107 w 4107"/>
                <a:gd name="T123" fmla="*/ 1157 h 1856"/>
                <a:gd name="T124" fmla="*/ 4092 w 4107"/>
                <a:gd name="T125" fmla="*/ 858 h 1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07" h="1856">
                  <a:moveTo>
                    <a:pt x="4092" y="858"/>
                  </a:moveTo>
                  <a:lnTo>
                    <a:pt x="4081" y="660"/>
                  </a:lnTo>
                  <a:lnTo>
                    <a:pt x="4051" y="359"/>
                  </a:lnTo>
                  <a:lnTo>
                    <a:pt x="4022" y="213"/>
                  </a:lnTo>
                  <a:lnTo>
                    <a:pt x="3993" y="118"/>
                  </a:lnTo>
                  <a:lnTo>
                    <a:pt x="3976" y="73"/>
                  </a:lnTo>
                  <a:lnTo>
                    <a:pt x="3967" y="54"/>
                  </a:lnTo>
                  <a:lnTo>
                    <a:pt x="3939" y="36"/>
                  </a:lnTo>
                  <a:lnTo>
                    <a:pt x="3923" y="34"/>
                  </a:lnTo>
                  <a:lnTo>
                    <a:pt x="3914" y="23"/>
                  </a:lnTo>
                  <a:lnTo>
                    <a:pt x="3895" y="9"/>
                  </a:lnTo>
                  <a:lnTo>
                    <a:pt x="3875" y="3"/>
                  </a:lnTo>
                  <a:lnTo>
                    <a:pt x="3852" y="4"/>
                  </a:lnTo>
                  <a:lnTo>
                    <a:pt x="3840" y="8"/>
                  </a:lnTo>
                  <a:lnTo>
                    <a:pt x="3839" y="8"/>
                  </a:lnTo>
                  <a:lnTo>
                    <a:pt x="3839" y="8"/>
                  </a:lnTo>
                  <a:lnTo>
                    <a:pt x="3828" y="1"/>
                  </a:lnTo>
                  <a:lnTo>
                    <a:pt x="3813" y="0"/>
                  </a:lnTo>
                  <a:lnTo>
                    <a:pt x="2873" y="14"/>
                  </a:lnTo>
                  <a:lnTo>
                    <a:pt x="1934" y="36"/>
                  </a:lnTo>
                  <a:lnTo>
                    <a:pt x="1464" y="47"/>
                  </a:lnTo>
                  <a:lnTo>
                    <a:pt x="758" y="65"/>
                  </a:lnTo>
                  <a:lnTo>
                    <a:pt x="289" y="91"/>
                  </a:lnTo>
                  <a:lnTo>
                    <a:pt x="54" y="113"/>
                  </a:lnTo>
                  <a:lnTo>
                    <a:pt x="44" y="115"/>
                  </a:lnTo>
                  <a:lnTo>
                    <a:pt x="31" y="130"/>
                  </a:lnTo>
                  <a:lnTo>
                    <a:pt x="31" y="148"/>
                  </a:lnTo>
                  <a:lnTo>
                    <a:pt x="42" y="162"/>
                  </a:lnTo>
                  <a:lnTo>
                    <a:pt x="54" y="165"/>
                  </a:lnTo>
                  <a:lnTo>
                    <a:pt x="289" y="168"/>
                  </a:lnTo>
                  <a:lnTo>
                    <a:pt x="759" y="162"/>
                  </a:lnTo>
                  <a:lnTo>
                    <a:pt x="1464" y="136"/>
                  </a:lnTo>
                  <a:lnTo>
                    <a:pt x="1934" y="121"/>
                  </a:lnTo>
                  <a:lnTo>
                    <a:pt x="2869" y="98"/>
                  </a:lnTo>
                  <a:lnTo>
                    <a:pt x="3806" y="83"/>
                  </a:lnTo>
                  <a:lnTo>
                    <a:pt x="3828" y="268"/>
                  </a:lnTo>
                  <a:lnTo>
                    <a:pt x="3856" y="639"/>
                  </a:lnTo>
                  <a:lnTo>
                    <a:pt x="3873" y="1195"/>
                  </a:lnTo>
                  <a:lnTo>
                    <a:pt x="3874" y="1568"/>
                  </a:lnTo>
                  <a:lnTo>
                    <a:pt x="3403" y="1585"/>
                  </a:lnTo>
                  <a:lnTo>
                    <a:pt x="2461" y="1605"/>
                  </a:lnTo>
                  <a:lnTo>
                    <a:pt x="1989" y="1608"/>
                  </a:lnTo>
                  <a:lnTo>
                    <a:pt x="1516" y="1611"/>
                  </a:lnTo>
                  <a:lnTo>
                    <a:pt x="1043" y="1607"/>
                  </a:lnTo>
                  <a:lnTo>
                    <a:pt x="815" y="1602"/>
                  </a:lnTo>
                  <a:lnTo>
                    <a:pt x="466" y="1592"/>
                  </a:lnTo>
                  <a:lnTo>
                    <a:pt x="236" y="1596"/>
                  </a:lnTo>
                  <a:lnTo>
                    <a:pt x="123" y="1603"/>
                  </a:lnTo>
                  <a:lnTo>
                    <a:pt x="124" y="1602"/>
                  </a:lnTo>
                  <a:lnTo>
                    <a:pt x="125" y="1599"/>
                  </a:lnTo>
                  <a:lnTo>
                    <a:pt x="131" y="1589"/>
                  </a:lnTo>
                  <a:lnTo>
                    <a:pt x="125" y="1568"/>
                  </a:lnTo>
                  <a:lnTo>
                    <a:pt x="119" y="1561"/>
                  </a:lnTo>
                  <a:lnTo>
                    <a:pt x="119" y="1388"/>
                  </a:lnTo>
                  <a:lnTo>
                    <a:pt x="102" y="1043"/>
                  </a:lnTo>
                  <a:lnTo>
                    <a:pt x="94" y="871"/>
                  </a:lnTo>
                  <a:lnTo>
                    <a:pt x="88" y="700"/>
                  </a:lnTo>
                  <a:lnTo>
                    <a:pt x="80" y="529"/>
                  </a:lnTo>
                  <a:lnTo>
                    <a:pt x="79" y="442"/>
                  </a:lnTo>
                  <a:lnTo>
                    <a:pt x="74" y="308"/>
                  </a:lnTo>
                  <a:lnTo>
                    <a:pt x="59" y="222"/>
                  </a:lnTo>
                  <a:lnTo>
                    <a:pt x="46" y="181"/>
                  </a:lnTo>
                  <a:lnTo>
                    <a:pt x="41" y="174"/>
                  </a:lnTo>
                  <a:lnTo>
                    <a:pt x="24" y="174"/>
                  </a:lnTo>
                  <a:lnTo>
                    <a:pt x="19" y="181"/>
                  </a:lnTo>
                  <a:lnTo>
                    <a:pt x="9" y="220"/>
                  </a:lnTo>
                  <a:lnTo>
                    <a:pt x="0" y="301"/>
                  </a:lnTo>
                  <a:lnTo>
                    <a:pt x="2" y="426"/>
                  </a:lnTo>
                  <a:lnTo>
                    <a:pt x="6" y="507"/>
                  </a:lnTo>
                  <a:lnTo>
                    <a:pt x="10" y="688"/>
                  </a:lnTo>
                  <a:lnTo>
                    <a:pt x="15" y="871"/>
                  </a:lnTo>
                  <a:lnTo>
                    <a:pt x="18" y="1052"/>
                  </a:lnTo>
                  <a:lnTo>
                    <a:pt x="23" y="1326"/>
                  </a:lnTo>
                  <a:lnTo>
                    <a:pt x="31" y="1509"/>
                  </a:lnTo>
                  <a:lnTo>
                    <a:pt x="39" y="1599"/>
                  </a:lnTo>
                  <a:lnTo>
                    <a:pt x="41" y="1614"/>
                  </a:lnTo>
                  <a:lnTo>
                    <a:pt x="59" y="1633"/>
                  </a:lnTo>
                  <a:lnTo>
                    <a:pt x="71" y="1637"/>
                  </a:lnTo>
                  <a:lnTo>
                    <a:pt x="71" y="1641"/>
                  </a:lnTo>
                  <a:lnTo>
                    <a:pt x="72" y="1643"/>
                  </a:lnTo>
                  <a:lnTo>
                    <a:pt x="66" y="1649"/>
                  </a:lnTo>
                  <a:lnTo>
                    <a:pt x="62" y="1663"/>
                  </a:lnTo>
                  <a:lnTo>
                    <a:pt x="65" y="1672"/>
                  </a:lnTo>
                  <a:lnTo>
                    <a:pt x="72" y="1694"/>
                  </a:lnTo>
                  <a:lnTo>
                    <a:pt x="93" y="1733"/>
                  </a:lnTo>
                  <a:lnTo>
                    <a:pt x="120" y="1765"/>
                  </a:lnTo>
                  <a:lnTo>
                    <a:pt x="151" y="1791"/>
                  </a:lnTo>
                  <a:lnTo>
                    <a:pt x="206" y="1822"/>
                  </a:lnTo>
                  <a:lnTo>
                    <a:pt x="289" y="1846"/>
                  </a:lnTo>
                  <a:lnTo>
                    <a:pt x="381" y="1856"/>
                  </a:lnTo>
                  <a:lnTo>
                    <a:pt x="475" y="1856"/>
                  </a:lnTo>
                  <a:lnTo>
                    <a:pt x="610" y="1844"/>
                  </a:lnTo>
                  <a:lnTo>
                    <a:pt x="687" y="1837"/>
                  </a:lnTo>
                  <a:lnTo>
                    <a:pt x="729" y="1833"/>
                  </a:lnTo>
                  <a:lnTo>
                    <a:pt x="772" y="1829"/>
                  </a:lnTo>
                  <a:lnTo>
                    <a:pt x="794" y="1833"/>
                  </a:lnTo>
                  <a:lnTo>
                    <a:pt x="815" y="1835"/>
                  </a:lnTo>
                  <a:lnTo>
                    <a:pt x="831" y="1837"/>
                  </a:lnTo>
                  <a:lnTo>
                    <a:pt x="856" y="1830"/>
                  </a:lnTo>
                  <a:lnTo>
                    <a:pt x="867" y="1822"/>
                  </a:lnTo>
                  <a:lnTo>
                    <a:pt x="985" y="1815"/>
                  </a:lnTo>
                  <a:lnTo>
                    <a:pt x="1221" y="1805"/>
                  </a:lnTo>
                  <a:lnTo>
                    <a:pt x="1576" y="1802"/>
                  </a:lnTo>
                  <a:lnTo>
                    <a:pt x="1812" y="1805"/>
                  </a:lnTo>
                  <a:lnTo>
                    <a:pt x="2094" y="1813"/>
                  </a:lnTo>
                  <a:lnTo>
                    <a:pt x="2658" y="1831"/>
                  </a:lnTo>
                  <a:lnTo>
                    <a:pt x="2941" y="1834"/>
                  </a:lnTo>
                  <a:lnTo>
                    <a:pt x="3075" y="1834"/>
                  </a:lnTo>
                  <a:lnTo>
                    <a:pt x="3345" y="1826"/>
                  </a:lnTo>
                  <a:lnTo>
                    <a:pt x="3481" y="1820"/>
                  </a:lnTo>
                  <a:lnTo>
                    <a:pt x="3626" y="1809"/>
                  </a:lnTo>
                  <a:lnTo>
                    <a:pt x="3770" y="1794"/>
                  </a:lnTo>
                  <a:lnTo>
                    <a:pt x="3836" y="1789"/>
                  </a:lnTo>
                  <a:lnTo>
                    <a:pt x="3939" y="1776"/>
                  </a:lnTo>
                  <a:lnTo>
                    <a:pt x="4003" y="1760"/>
                  </a:lnTo>
                  <a:lnTo>
                    <a:pt x="4035" y="1748"/>
                  </a:lnTo>
                  <a:lnTo>
                    <a:pt x="4050" y="1741"/>
                  </a:lnTo>
                  <a:lnTo>
                    <a:pt x="4071" y="1719"/>
                  </a:lnTo>
                  <a:lnTo>
                    <a:pt x="4080" y="1691"/>
                  </a:lnTo>
                  <a:lnTo>
                    <a:pt x="4076" y="1664"/>
                  </a:lnTo>
                  <a:lnTo>
                    <a:pt x="4070" y="1653"/>
                  </a:lnTo>
                  <a:lnTo>
                    <a:pt x="4086" y="1554"/>
                  </a:lnTo>
                  <a:lnTo>
                    <a:pt x="4105" y="1356"/>
                  </a:lnTo>
                  <a:lnTo>
                    <a:pt x="4107" y="1157"/>
                  </a:lnTo>
                  <a:lnTo>
                    <a:pt x="4099" y="958"/>
                  </a:lnTo>
                  <a:lnTo>
                    <a:pt x="4092" y="858"/>
                  </a:lnTo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8" name="Dikdörtgen 17"/>
          <p:cNvSpPr/>
          <p:nvPr/>
        </p:nvSpPr>
        <p:spPr>
          <a:xfrm>
            <a:off x="360542" y="3020681"/>
            <a:ext cx="64293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200" dirty="0" smtClean="0"/>
              <a:t>Temizlik; kişinin içinin, dışının, bedeninin, elbiselerinin ve çevresinin her türlü kirden arınmış olmasıdır.</a:t>
            </a:r>
            <a:endParaRPr lang="tr-TR" sz="3200" dirty="0"/>
          </a:p>
        </p:txBody>
      </p:sp>
      <p:pic>
        <p:nvPicPr>
          <p:cNvPr id="21" name="Resim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94971">
            <a:off x="7239770" y="135300"/>
            <a:ext cx="2941453" cy="1964799"/>
          </a:xfrm>
          <a:prstGeom prst="rect">
            <a:avLst/>
          </a:prstGeom>
        </p:spPr>
      </p:pic>
      <p:pic>
        <p:nvPicPr>
          <p:cNvPr id="22" name="Resim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34864">
            <a:off x="8522632" y="1193723"/>
            <a:ext cx="3437489" cy="2364715"/>
          </a:xfrm>
          <a:prstGeom prst="rect">
            <a:avLst/>
          </a:prstGeom>
        </p:spPr>
      </p:pic>
      <p:pic>
        <p:nvPicPr>
          <p:cNvPr id="23" name="Resim 22"/>
          <p:cNvPicPr>
            <a:picLocks noChangeAspect="1"/>
          </p:cNvPicPr>
          <p:nvPr/>
        </p:nvPicPr>
        <p:blipFill rotWithShape="1">
          <a:blip r:embed="rId5"/>
          <a:srcRect l="15551" t="1" r="26268" b="-4497"/>
          <a:stretch/>
        </p:blipFill>
        <p:spPr>
          <a:xfrm rot="657677">
            <a:off x="7574621" y="3634255"/>
            <a:ext cx="4250501" cy="303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7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38">
            <a:extLst>
              <a:ext uri="{FF2B5EF4-FFF2-40B4-BE49-F238E27FC236}">
                <a16:creationId xmlns:a16="http://schemas.microsoft.com/office/drawing/2014/main" id="{F49625E0-2FC6-4B55-8E23-00BAE057F21C}"/>
              </a:ext>
            </a:extLst>
          </p:cNvPr>
          <p:cNvSpPr/>
          <p:nvPr/>
        </p:nvSpPr>
        <p:spPr>
          <a:xfrm>
            <a:off x="368655" y="203785"/>
            <a:ext cx="3127561" cy="2095466"/>
          </a:xfrm>
          <a:prstGeom prst="wedgeRoundRectCallout">
            <a:avLst>
              <a:gd name="adj1" fmla="val 97358"/>
              <a:gd name="adj2" fmla="val 62144"/>
              <a:gd name="adj3" fmla="val 16667"/>
            </a:avLst>
          </a:prstGeom>
          <a:solidFill>
            <a:schemeClr val="bg1"/>
          </a:solidFill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7200" b="1" dirty="0">
              <a:solidFill>
                <a:schemeClr val="accent6"/>
              </a:solidFill>
            </a:endParaRPr>
          </a:p>
        </p:txBody>
      </p:sp>
      <p:sp>
        <p:nvSpPr>
          <p:cNvPr id="3" name="Speech Bubble: Rectangle with Corners Rounded 39">
            <a:extLst>
              <a:ext uri="{FF2B5EF4-FFF2-40B4-BE49-F238E27FC236}">
                <a16:creationId xmlns:a16="http://schemas.microsoft.com/office/drawing/2014/main" id="{F2884B6D-159C-4A2C-B66D-3A393C39C87F}"/>
              </a:ext>
            </a:extLst>
          </p:cNvPr>
          <p:cNvSpPr/>
          <p:nvPr/>
        </p:nvSpPr>
        <p:spPr>
          <a:xfrm>
            <a:off x="264976" y="3492483"/>
            <a:ext cx="3334917" cy="2095466"/>
          </a:xfrm>
          <a:prstGeom prst="wedgeRoundRectCallout">
            <a:avLst>
              <a:gd name="adj1" fmla="val 91002"/>
              <a:gd name="adj2" fmla="val -57277"/>
              <a:gd name="adj3" fmla="val 16667"/>
            </a:avLst>
          </a:prstGeom>
          <a:solidFill>
            <a:schemeClr val="bg1"/>
          </a:solidFill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7200" b="1" dirty="0">
              <a:solidFill>
                <a:schemeClr val="accent5"/>
              </a:solidFill>
            </a:endParaRPr>
          </a:p>
        </p:txBody>
      </p:sp>
      <p:sp>
        <p:nvSpPr>
          <p:cNvPr id="4" name="Speech Bubble: Rectangle with Corners Rounded 40">
            <a:extLst>
              <a:ext uri="{FF2B5EF4-FFF2-40B4-BE49-F238E27FC236}">
                <a16:creationId xmlns:a16="http://schemas.microsoft.com/office/drawing/2014/main" id="{CE54B539-3C6F-4116-8F33-C62D444F5841}"/>
              </a:ext>
            </a:extLst>
          </p:cNvPr>
          <p:cNvSpPr/>
          <p:nvPr/>
        </p:nvSpPr>
        <p:spPr>
          <a:xfrm>
            <a:off x="8721834" y="203785"/>
            <a:ext cx="3127561" cy="2095466"/>
          </a:xfrm>
          <a:prstGeom prst="wedgeRoundRectCallout">
            <a:avLst>
              <a:gd name="adj1" fmla="val -73334"/>
              <a:gd name="adj2" fmla="val 65000"/>
              <a:gd name="adj3" fmla="val 16667"/>
            </a:avLst>
          </a:prstGeom>
          <a:solidFill>
            <a:schemeClr val="bg1"/>
          </a:solidFill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72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Speech Bubble: Rectangle with Corners Rounded 41">
            <a:extLst>
              <a:ext uri="{FF2B5EF4-FFF2-40B4-BE49-F238E27FC236}">
                <a16:creationId xmlns:a16="http://schemas.microsoft.com/office/drawing/2014/main" id="{4819BD4B-23D9-40AC-BC58-C1F477157589}"/>
              </a:ext>
            </a:extLst>
          </p:cNvPr>
          <p:cNvSpPr/>
          <p:nvPr/>
        </p:nvSpPr>
        <p:spPr>
          <a:xfrm>
            <a:off x="8856746" y="3492483"/>
            <a:ext cx="3127561" cy="2095466"/>
          </a:xfrm>
          <a:prstGeom prst="wedgeRoundRectCallout">
            <a:avLst>
              <a:gd name="adj1" fmla="val -80526"/>
              <a:gd name="adj2" fmla="val -59784"/>
              <a:gd name="adj3" fmla="val 16667"/>
            </a:avLst>
          </a:prstGeom>
          <a:solidFill>
            <a:schemeClr val="bg1"/>
          </a:solidFill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7200" b="1" dirty="0">
              <a:solidFill>
                <a:schemeClr val="accent2"/>
              </a:solidFill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5050964" y="1557030"/>
            <a:ext cx="2788891" cy="360366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dirty="0" smtClean="0">
                <a:solidFill>
                  <a:schemeClr val="tx1"/>
                </a:solidFill>
              </a:rPr>
              <a:t>İslam dini ve temizlik</a:t>
            </a:r>
            <a:endParaRPr lang="tr-TR" sz="4400" dirty="0">
              <a:solidFill>
                <a:schemeClr val="tx1"/>
              </a:solidFill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564712" y="622181"/>
            <a:ext cx="27218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dirty="0"/>
              <a:t>“Temizlik imandandır.”</a:t>
            </a:r>
          </a:p>
        </p:txBody>
      </p:sp>
      <p:sp>
        <p:nvSpPr>
          <p:cNvPr id="12" name="Dikdörtgen 11"/>
          <p:cNvSpPr/>
          <p:nvPr/>
        </p:nvSpPr>
        <p:spPr>
          <a:xfrm>
            <a:off x="8856746" y="745292"/>
            <a:ext cx="29665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200" dirty="0"/>
              <a:t>“</a:t>
            </a:r>
            <a:r>
              <a:rPr lang="tr-TR" sz="3200" dirty="0" smtClean="0"/>
              <a:t>Temizlik imanın </a:t>
            </a:r>
            <a:r>
              <a:rPr lang="tr-TR" sz="3200" dirty="0"/>
              <a:t>yarısıdır.”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8856747" y="3632275"/>
            <a:ext cx="31275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dirty="0" smtClean="0"/>
              <a:t>Namaz </a:t>
            </a:r>
            <a:r>
              <a:rPr lang="tr-TR" sz="2800" dirty="0"/>
              <a:t>kılmak için abdest alıp temizlenmeyi şart koşmuştur.</a:t>
            </a:r>
          </a:p>
        </p:txBody>
      </p:sp>
      <p:sp>
        <p:nvSpPr>
          <p:cNvPr id="14" name="Dikdörtgen 13"/>
          <p:cNvSpPr/>
          <p:nvPr/>
        </p:nvSpPr>
        <p:spPr>
          <a:xfrm>
            <a:off x="359622" y="3632275"/>
            <a:ext cx="312756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dirty="0"/>
              <a:t>“Cennetin anahtarı namaz, </a:t>
            </a:r>
            <a:r>
              <a:rPr lang="tr-TR" sz="2800" dirty="0" smtClean="0"/>
              <a:t>namazın anahtarı </a:t>
            </a:r>
            <a:r>
              <a:rPr lang="tr-TR" sz="2800" dirty="0"/>
              <a:t>da temizliktir…”</a:t>
            </a:r>
          </a:p>
        </p:txBody>
      </p:sp>
    </p:spTree>
    <p:extLst>
      <p:ext uri="{BB962C8B-B14F-4D97-AF65-F5344CB8AC3E}">
        <p14:creationId xmlns:p14="http://schemas.microsoft.com/office/powerpoint/2010/main" val="261048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3DB48BF3-0761-4E67-90F7-8EBB3AF25A3C}"/>
              </a:ext>
            </a:extLst>
          </p:cNvPr>
          <p:cNvSpPr/>
          <p:nvPr/>
        </p:nvSpPr>
        <p:spPr>
          <a:xfrm>
            <a:off x="6947271" y="176984"/>
            <a:ext cx="3600000" cy="604682"/>
          </a:xfrm>
          <a:prstGeom prst="roundRect">
            <a:avLst>
              <a:gd name="adj" fmla="val 50000"/>
            </a:avLst>
          </a:prstGeom>
          <a:solidFill>
            <a:srgbClr val="22002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b="1" dirty="0" smtClean="0"/>
              <a:t>Abdest</a:t>
            </a:r>
            <a:endParaRPr lang="en-IN" sz="4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D1D4858-F407-417A-B588-CDA7ED845A0E}"/>
              </a:ext>
            </a:extLst>
          </p:cNvPr>
          <p:cNvSpPr/>
          <p:nvPr/>
        </p:nvSpPr>
        <p:spPr>
          <a:xfrm>
            <a:off x="6556438" y="88492"/>
            <a:ext cx="781665" cy="781665"/>
          </a:xfrm>
          <a:prstGeom prst="ellipse">
            <a:avLst/>
          </a:prstGeom>
          <a:gradFill flip="none" rotWithShape="1">
            <a:gsLst>
              <a:gs pos="96000">
                <a:schemeClr val="bg1">
                  <a:lumMod val="50000"/>
                </a:schemeClr>
              </a:gs>
              <a:gs pos="84000">
                <a:schemeClr val="bg1">
                  <a:lumMod val="95000"/>
                </a:schemeClr>
              </a:gs>
              <a:gs pos="16000">
                <a:schemeClr val="bg1"/>
              </a:gs>
              <a:gs pos="5000">
                <a:schemeClr val="bg1">
                  <a:lumMod val="50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3810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solidFill>
                <a:schemeClr val="tx1"/>
              </a:solidFill>
            </a:endParaRPr>
          </a:p>
        </p:txBody>
      </p:sp>
      <p:pic>
        <p:nvPicPr>
          <p:cNvPr id="4098" name="Picture 2" descr="abdest ile ilgili görsel sonuc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3" t="5962" r="4375" b="2257"/>
          <a:stretch/>
        </p:blipFill>
        <p:spPr bwMode="auto">
          <a:xfrm>
            <a:off x="232144" y="111146"/>
            <a:ext cx="5368556" cy="663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23"/>
          <p:cNvSpPr>
            <a:spLocks noEditPoints="1"/>
          </p:cNvSpPr>
          <p:nvPr/>
        </p:nvSpPr>
        <p:spPr bwMode="auto">
          <a:xfrm>
            <a:off x="5465770" y="1259982"/>
            <a:ext cx="6244052" cy="4869355"/>
          </a:xfrm>
          <a:custGeom>
            <a:avLst/>
            <a:gdLst>
              <a:gd name="T0" fmla="*/ 4147 w 4289"/>
              <a:gd name="T1" fmla="*/ 1557 h 2516"/>
              <a:gd name="T2" fmla="*/ 4289 w 4289"/>
              <a:gd name="T3" fmla="*/ 1125 h 2516"/>
              <a:gd name="T4" fmla="*/ 3952 w 4289"/>
              <a:gd name="T5" fmla="*/ 953 h 2516"/>
              <a:gd name="T6" fmla="*/ 3589 w 4289"/>
              <a:gd name="T7" fmla="*/ 652 h 2516"/>
              <a:gd name="T8" fmla="*/ 3429 w 4289"/>
              <a:gd name="T9" fmla="*/ 437 h 2516"/>
              <a:gd name="T10" fmla="*/ 3433 w 4289"/>
              <a:gd name="T11" fmla="*/ 625 h 2516"/>
              <a:gd name="T12" fmla="*/ 2988 w 4289"/>
              <a:gd name="T13" fmla="*/ 498 h 2516"/>
              <a:gd name="T14" fmla="*/ 3036 w 4289"/>
              <a:gd name="T15" fmla="*/ 487 h 2516"/>
              <a:gd name="T16" fmla="*/ 2901 w 4289"/>
              <a:gd name="T17" fmla="*/ 765 h 2516"/>
              <a:gd name="T18" fmla="*/ 2708 w 4289"/>
              <a:gd name="T19" fmla="*/ 713 h 2516"/>
              <a:gd name="T20" fmla="*/ 2353 w 4289"/>
              <a:gd name="T21" fmla="*/ 878 h 2516"/>
              <a:gd name="T22" fmla="*/ 2301 w 4289"/>
              <a:gd name="T23" fmla="*/ 318 h 2516"/>
              <a:gd name="T24" fmla="*/ 1807 w 4289"/>
              <a:gd name="T25" fmla="*/ 336 h 2516"/>
              <a:gd name="T26" fmla="*/ 1752 w 4289"/>
              <a:gd name="T27" fmla="*/ 341 h 2516"/>
              <a:gd name="T28" fmla="*/ 1276 w 4289"/>
              <a:gd name="T29" fmla="*/ 399 h 2516"/>
              <a:gd name="T30" fmla="*/ 1201 w 4289"/>
              <a:gd name="T31" fmla="*/ 420 h 2516"/>
              <a:gd name="T32" fmla="*/ 1028 w 4289"/>
              <a:gd name="T33" fmla="*/ 443 h 2516"/>
              <a:gd name="T34" fmla="*/ 969 w 4289"/>
              <a:gd name="T35" fmla="*/ 476 h 2516"/>
              <a:gd name="T36" fmla="*/ 965 w 4289"/>
              <a:gd name="T37" fmla="*/ 658 h 2516"/>
              <a:gd name="T38" fmla="*/ 777 w 4289"/>
              <a:gd name="T39" fmla="*/ 592 h 2516"/>
              <a:gd name="T40" fmla="*/ 403 w 4289"/>
              <a:gd name="T41" fmla="*/ 773 h 2516"/>
              <a:gd name="T42" fmla="*/ 380 w 4289"/>
              <a:gd name="T43" fmla="*/ 1083 h 2516"/>
              <a:gd name="T44" fmla="*/ 352 w 4289"/>
              <a:gd name="T45" fmla="*/ 1127 h 2516"/>
              <a:gd name="T46" fmla="*/ 0 w 4289"/>
              <a:gd name="T47" fmla="*/ 1327 h 2516"/>
              <a:gd name="T48" fmla="*/ 334 w 4289"/>
              <a:gd name="T49" fmla="*/ 1617 h 2516"/>
              <a:gd name="T50" fmla="*/ 379 w 4289"/>
              <a:gd name="T51" fmla="*/ 1871 h 2516"/>
              <a:gd name="T52" fmla="*/ 564 w 4289"/>
              <a:gd name="T53" fmla="*/ 1987 h 2516"/>
              <a:gd name="T54" fmla="*/ 1355 w 4289"/>
              <a:gd name="T55" fmla="*/ 1934 h 2516"/>
              <a:gd name="T56" fmla="*/ 1180 w 4289"/>
              <a:gd name="T57" fmla="*/ 2076 h 2516"/>
              <a:gd name="T58" fmla="*/ 1314 w 4289"/>
              <a:gd name="T59" fmla="*/ 2168 h 2516"/>
              <a:gd name="T60" fmla="*/ 1808 w 4289"/>
              <a:gd name="T61" fmla="*/ 2227 h 2516"/>
              <a:gd name="T62" fmla="*/ 2030 w 4289"/>
              <a:gd name="T63" fmla="*/ 2060 h 2516"/>
              <a:gd name="T64" fmla="*/ 2290 w 4289"/>
              <a:gd name="T65" fmla="*/ 2155 h 2516"/>
              <a:gd name="T66" fmla="*/ 2403 w 4289"/>
              <a:gd name="T67" fmla="*/ 1872 h 2516"/>
              <a:gd name="T68" fmla="*/ 2850 w 4289"/>
              <a:gd name="T69" fmla="*/ 2019 h 2516"/>
              <a:gd name="T70" fmla="*/ 3156 w 4289"/>
              <a:gd name="T71" fmla="*/ 2081 h 2516"/>
              <a:gd name="T72" fmla="*/ 3091 w 4289"/>
              <a:gd name="T73" fmla="*/ 2367 h 2516"/>
              <a:gd name="T74" fmla="*/ 3623 w 4289"/>
              <a:gd name="T75" fmla="*/ 2003 h 2516"/>
              <a:gd name="T76" fmla="*/ 3674 w 4289"/>
              <a:gd name="T77" fmla="*/ 2103 h 2516"/>
              <a:gd name="T78" fmla="*/ 3898 w 4289"/>
              <a:gd name="T79" fmla="*/ 2110 h 2516"/>
              <a:gd name="T80" fmla="*/ 3964 w 4289"/>
              <a:gd name="T81" fmla="*/ 1692 h 2516"/>
              <a:gd name="T82" fmla="*/ 2611 w 4289"/>
              <a:gd name="T83" fmla="*/ 875 h 2516"/>
              <a:gd name="T84" fmla="*/ 2666 w 4289"/>
              <a:gd name="T85" fmla="*/ 1017 h 2516"/>
              <a:gd name="T86" fmla="*/ 2638 w 4289"/>
              <a:gd name="T87" fmla="*/ 866 h 2516"/>
              <a:gd name="T88" fmla="*/ 2506 w 4289"/>
              <a:gd name="T89" fmla="*/ 1025 h 2516"/>
              <a:gd name="T90" fmla="*/ 2714 w 4289"/>
              <a:gd name="T91" fmla="*/ 1913 h 2516"/>
              <a:gd name="T92" fmla="*/ 2402 w 4289"/>
              <a:gd name="T93" fmla="*/ 1704 h 2516"/>
              <a:gd name="T94" fmla="*/ 2804 w 4289"/>
              <a:gd name="T95" fmla="*/ 1898 h 2516"/>
              <a:gd name="T96" fmla="*/ 4047 w 4289"/>
              <a:gd name="T97" fmla="*/ 1077 h 2516"/>
              <a:gd name="T98" fmla="*/ 3951 w 4289"/>
              <a:gd name="T99" fmla="*/ 1016 h 2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289" h="2516">
                <a:moveTo>
                  <a:pt x="4159" y="1604"/>
                </a:moveTo>
                <a:cubicBezTo>
                  <a:pt x="4137" y="1582"/>
                  <a:pt x="4093" y="1586"/>
                  <a:pt x="4084" y="1549"/>
                </a:cubicBezTo>
                <a:cubicBezTo>
                  <a:pt x="4093" y="1548"/>
                  <a:pt x="4089" y="1536"/>
                  <a:pt x="4096" y="1533"/>
                </a:cubicBezTo>
                <a:cubicBezTo>
                  <a:pt x="4123" y="1529"/>
                  <a:pt x="4132" y="1571"/>
                  <a:pt x="4147" y="1557"/>
                </a:cubicBezTo>
                <a:cubicBezTo>
                  <a:pt x="4141" y="1538"/>
                  <a:pt x="4076" y="1502"/>
                  <a:pt x="4045" y="1510"/>
                </a:cubicBezTo>
                <a:cubicBezTo>
                  <a:pt x="4057" y="1464"/>
                  <a:pt x="4027" y="1479"/>
                  <a:pt x="4018" y="1443"/>
                </a:cubicBezTo>
                <a:cubicBezTo>
                  <a:pt x="4034" y="1333"/>
                  <a:pt x="3988" y="1180"/>
                  <a:pt x="4162" y="1192"/>
                </a:cubicBezTo>
                <a:cubicBezTo>
                  <a:pt x="4193" y="1160"/>
                  <a:pt x="4275" y="1171"/>
                  <a:pt x="4289" y="1125"/>
                </a:cubicBezTo>
                <a:cubicBezTo>
                  <a:pt x="4240" y="1114"/>
                  <a:pt x="4240" y="1152"/>
                  <a:pt x="4177" y="1128"/>
                </a:cubicBezTo>
                <a:cubicBezTo>
                  <a:pt x="4183" y="1119"/>
                  <a:pt x="4185" y="1109"/>
                  <a:pt x="4181" y="1093"/>
                </a:cubicBezTo>
                <a:cubicBezTo>
                  <a:pt x="4090" y="1084"/>
                  <a:pt x="4072" y="983"/>
                  <a:pt x="4144" y="922"/>
                </a:cubicBezTo>
                <a:cubicBezTo>
                  <a:pt x="4078" y="933"/>
                  <a:pt x="4018" y="922"/>
                  <a:pt x="3952" y="953"/>
                </a:cubicBezTo>
                <a:cubicBezTo>
                  <a:pt x="3868" y="909"/>
                  <a:pt x="3810" y="832"/>
                  <a:pt x="3790" y="710"/>
                </a:cubicBezTo>
                <a:cubicBezTo>
                  <a:pt x="3746" y="737"/>
                  <a:pt x="3686" y="777"/>
                  <a:pt x="3689" y="678"/>
                </a:cubicBezTo>
                <a:cubicBezTo>
                  <a:pt x="3632" y="673"/>
                  <a:pt x="3648" y="658"/>
                  <a:pt x="3598" y="679"/>
                </a:cubicBezTo>
                <a:cubicBezTo>
                  <a:pt x="3580" y="672"/>
                  <a:pt x="3604" y="653"/>
                  <a:pt x="3589" y="652"/>
                </a:cubicBezTo>
                <a:cubicBezTo>
                  <a:pt x="3564" y="651"/>
                  <a:pt x="3542" y="631"/>
                  <a:pt x="3522" y="609"/>
                </a:cubicBezTo>
                <a:cubicBezTo>
                  <a:pt x="3517" y="604"/>
                  <a:pt x="3524" y="588"/>
                  <a:pt x="3519" y="582"/>
                </a:cubicBezTo>
                <a:cubicBezTo>
                  <a:pt x="3489" y="543"/>
                  <a:pt x="3441" y="521"/>
                  <a:pt x="3426" y="479"/>
                </a:cubicBezTo>
                <a:cubicBezTo>
                  <a:pt x="3422" y="468"/>
                  <a:pt x="3431" y="447"/>
                  <a:pt x="3429" y="437"/>
                </a:cubicBezTo>
                <a:cubicBezTo>
                  <a:pt x="3420" y="386"/>
                  <a:pt x="3378" y="334"/>
                  <a:pt x="3386" y="273"/>
                </a:cubicBezTo>
                <a:cubicBezTo>
                  <a:pt x="3375" y="263"/>
                  <a:pt x="3364" y="278"/>
                  <a:pt x="3368" y="268"/>
                </a:cubicBezTo>
                <a:cubicBezTo>
                  <a:pt x="3329" y="361"/>
                  <a:pt x="3424" y="450"/>
                  <a:pt x="3383" y="546"/>
                </a:cubicBezTo>
                <a:cubicBezTo>
                  <a:pt x="3419" y="563"/>
                  <a:pt x="3428" y="582"/>
                  <a:pt x="3433" y="625"/>
                </a:cubicBezTo>
                <a:cubicBezTo>
                  <a:pt x="3393" y="597"/>
                  <a:pt x="3232" y="665"/>
                  <a:pt x="3161" y="636"/>
                </a:cubicBezTo>
                <a:cubicBezTo>
                  <a:pt x="3142" y="670"/>
                  <a:pt x="3059" y="689"/>
                  <a:pt x="3031" y="662"/>
                </a:cubicBezTo>
                <a:cubicBezTo>
                  <a:pt x="3036" y="629"/>
                  <a:pt x="3061" y="614"/>
                  <a:pt x="3058" y="576"/>
                </a:cubicBezTo>
                <a:cubicBezTo>
                  <a:pt x="3031" y="555"/>
                  <a:pt x="2989" y="551"/>
                  <a:pt x="2988" y="498"/>
                </a:cubicBezTo>
                <a:cubicBezTo>
                  <a:pt x="2996" y="492"/>
                  <a:pt x="3006" y="487"/>
                  <a:pt x="3022" y="488"/>
                </a:cubicBezTo>
                <a:cubicBezTo>
                  <a:pt x="3052" y="522"/>
                  <a:pt x="3094" y="541"/>
                  <a:pt x="3115" y="584"/>
                </a:cubicBezTo>
                <a:cubicBezTo>
                  <a:pt x="3138" y="585"/>
                  <a:pt x="3088" y="554"/>
                  <a:pt x="3095" y="523"/>
                </a:cubicBezTo>
                <a:cubicBezTo>
                  <a:pt x="3064" y="525"/>
                  <a:pt x="3074" y="476"/>
                  <a:pt x="3036" y="487"/>
                </a:cubicBezTo>
                <a:cubicBezTo>
                  <a:pt x="3019" y="455"/>
                  <a:pt x="2990" y="374"/>
                  <a:pt x="2946" y="349"/>
                </a:cubicBezTo>
                <a:cubicBezTo>
                  <a:pt x="2966" y="449"/>
                  <a:pt x="2979" y="563"/>
                  <a:pt x="2948" y="670"/>
                </a:cubicBezTo>
                <a:cubicBezTo>
                  <a:pt x="2959" y="672"/>
                  <a:pt x="2983" y="658"/>
                  <a:pt x="2983" y="673"/>
                </a:cubicBezTo>
                <a:cubicBezTo>
                  <a:pt x="2975" y="702"/>
                  <a:pt x="2940" y="746"/>
                  <a:pt x="2901" y="765"/>
                </a:cubicBezTo>
                <a:cubicBezTo>
                  <a:pt x="2885" y="772"/>
                  <a:pt x="2891" y="771"/>
                  <a:pt x="2875" y="788"/>
                </a:cubicBezTo>
                <a:cubicBezTo>
                  <a:pt x="2855" y="809"/>
                  <a:pt x="2818" y="851"/>
                  <a:pt x="2798" y="858"/>
                </a:cubicBezTo>
                <a:cubicBezTo>
                  <a:pt x="2784" y="863"/>
                  <a:pt x="2727" y="854"/>
                  <a:pt x="2743" y="863"/>
                </a:cubicBezTo>
                <a:cubicBezTo>
                  <a:pt x="2689" y="832"/>
                  <a:pt x="2730" y="763"/>
                  <a:pt x="2708" y="713"/>
                </a:cubicBezTo>
                <a:cubicBezTo>
                  <a:pt x="2680" y="652"/>
                  <a:pt x="2616" y="693"/>
                  <a:pt x="2554" y="706"/>
                </a:cubicBezTo>
                <a:cubicBezTo>
                  <a:pt x="2487" y="673"/>
                  <a:pt x="2461" y="592"/>
                  <a:pt x="2387" y="568"/>
                </a:cubicBezTo>
                <a:cubicBezTo>
                  <a:pt x="2385" y="700"/>
                  <a:pt x="2602" y="705"/>
                  <a:pt x="2605" y="806"/>
                </a:cubicBezTo>
                <a:cubicBezTo>
                  <a:pt x="2478" y="670"/>
                  <a:pt x="2478" y="917"/>
                  <a:pt x="2353" y="878"/>
                </a:cubicBezTo>
                <a:cubicBezTo>
                  <a:pt x="2333" y="852"/>
                  <a:pt x="2311" y="827"/>
                  <a:pt x="2303" y="785"/>
                </a:cubicBezTo>
                <a:cubicBezTo>
                  <a:pt x="2327" y="726"/>
                  <a:pt x="2333" y="687"/>
                  <a:pt x="2309" y="624"/>
                </a:cubicBezTo>
                <a:cubicBezTo>
                  <a:pt x="2240" y="595"/>
                  <a:pt x="2112" y="577"/>
                  <a:pt x="2171" y="490"/>
                </a:cubicBezTo>
                <a:cubicBezTo>
                  <a:pt x="2259" y="510"/>
                  <a:pt x="2343" y="424"/>
                  <a:pt x="2301" y="318"/>
                </a:cubicBezTo>
                <a:cubicBezTo>
                  <a:pt x="2283" y="293"/>
                  <a:pt x="2233" y="307"/>
                  <a:pt x="2233" y="261"/>
                </a:cubicBezTo>
                <a:cubicBezTo>
                  <a:pt x="2208" y="253"/>
                  <a:pt x="2231" y="285"/>
                  <a:pt x="2214" y="284"/>
                </a:cubicBezTo>
                <a:cubicBezTo>
                  <a:pt x="2102" y="259"/>
                  <a:pt x="2111" y="366"/>
                  <a:pt x="2066" y="416"/>
                </a:cubicBezTo>
                <a:cubicBezTo>
                  <a:pt x="1959" y="412"/>
                  <a:pt x="1850" y="456"/>
                  <a:pt x="1807" y="336"/>
                </a:cubicBezTo>
                <a:cubicBezTo>
                  <a:pt x="1815" y="235"/>
                  <a:pt x="1858" y="97"/>
                  <a:pt x="1818" y="0"/>
                </a:cubicBezTo>
                <a:cubicBezTo>
                  <a:pt x="1798" y="15"/>
                  <a:pt x="1773" y="53"/>
                  <a:pt x="1790" y="79"/>
                </a:cubicBezTo>
                <a:cubicBezTo>
                  <a:pt x="1780" y="77"/>
                  <a:pt x="1778" y="72"/>
                  <a:pt x="1770" y="81"/>
                </a:cubicBezTo>
                <a:cubicBezTo>
                  <a:pt x="1767" y="165"/>
                  <a:pt x="1827" y="264"/>
                  <a:pt x="1752" y="341"/>
                </a:cubicBezTo>
                <a:cubicBezTo>
                  <a:pt x="1662" y="368"/>
                  <a:pt x="1582" y="281"/>
                  <a:pt x="1498" y="315"/>
                </a:cubicBezTo>
                <a:cubicBezTo>
                  <a:pt x="1421" y="347"/>
                  <a:pt x="1466" y="460"/>
                  <a:pt x="1374" y="480"/>
                </a:cubicBezTo>
                <a:cubicBezTo>
                  <a:pt x="1339" y="488"/>
                  <a:pt x="1294" y="480"/>
                  <a:pt x="1271" y="420"/>
                </a:cubicBezTo>
                <a:cubicBezTo>
                  <a:pt x="1284" y="415"/>
                  <a:pt x="1299" y="403"/>
                  <a:pt x="1276" y="399"/>
                </a:cubicBezTo>
                <a:cubicBezTo>
                  <a:pt x="1276" y="407"/>
                  <a:pt x="1275" y="415"/>
                  <a:pt x="1263" y="414"/>
                </a:cubicBezTo>
                <a:cubicBezTo>
                  <a:pt x="1260" y="388"/>
                  <a:pt x="1251" y="393"/>
                  <a:pt x="1267" y="379"/>
                </a:cubicBezTo>
                <a:cubicBezTo>
                  <a:pt x="1231" y="401"/>
                  <a:pt x="1242" y="327"/>
                  <a:pt x="1223" y="355"/>
                </a:cubicBezTo>
                <a:cubicBezTo>
                  <a:pt x="1226" y="347"/>
                  <a:pt x="1174" y="407"/>
                  <a:pt x="1201" y="420"/>
                </a:cubicBezTo>
                <a:cubicBezTo>
                  <a:pt x="1206" y="437"/>
                  <a:pt x="1274" y="444"/>
                  <a:pt x="1271" y="497"/>
                </a:cubicBezTo>
                <a:cubicBezTo>
                  <a:pt x="1204" y="519"/>
                  <a:pt x="1180" y="531"/>
                  <a:pt x="1114" y="539"/>
                </a:cubicBezTo>
                <a:cubicBezTo>
                  <a:pt x="1118" y="577"/>
                  <a:pt x="1090" y="545"/>
                  <a:pt x="1096" y="569"/>
                </a:cubicBezTo>
                <a:cubicBezTo>
                  <a:pt x="1064" y="529"/>
                  <a:pt x="1019" y="469"/>
                  <a:pt x="1028" y="443"/>
                </a:cubicBezTo>
                <a:cubicBezTo>
                  <a:pt x="913" y="422"/>
                  <a:pt x="959" y="255"/>
                  <a:pt x="842" y="237"/>
                </a:cubicBezTo>
                <a:cubicBezTo>
                  <a:pt x="763" y="296"/>
                  <a:pt x="859" y="340"/>
                  <a:pt x="882" y="372"/>
                </a:cubicBezTo>
                <a:cubicBezTo>
                  <a:pt x="897" y="348"/>
                  <a:pt x="925" y="402"/>
                  <a:pt x="907" y="419"/>
                </a:cubicBezTo>
                <a:cubicBezTo>
                  <a:pt x="934" y="428"/>
                  <a:pt x="996" y="451"/>
                  <a:pt x="969" y="476"/>
                </a:cubicBezTo>
                <a:cubicBezTo>
                  <a:pt x="982" y="476"/>
                  <a:pt x="983" y="467"/>
                  <a:pt x="996" y="467"/>
                </a:cubicBezTo>
                <a:cubicBezTo>
                  <a:pt x="1024" y="528"/>
                  <a:pt x="1073" y="573"/>
                  <a:pt x="1092" y="604"/>
                </a:cubicBezTo>
                <a:cubicBezTo>
                  <a:pt x="1064" y="673"/>
                  <a:pt x="1041" y="734"/>
                  <a:pt x="967" y="686"/>
                </a:cubicBezTo>
                <a:cubicBezTo>
                  <a:pt x="979" y="690"/>
                  <a:pt x="975" y="652"/>
                  <a:pt x="965" y="658"/>
                </a:cubicBezTo>
                <a:cubicBezTo>
                  <a:pt x="952" y="680"/>
                  <a:pt x="937" y="641"/>
                  <a:pt x="921" y="641"/>
                </a:cubicBezTo>
                <a:cubicBezTo>
                  <a:pt x="921" y="649"/>
                  <a:pt x="924" y="661"/>
                  <a:pt x="916" y="663"/>
                </a:cubicBezTo>
                <a:cubicBezTo>
                  <a:pt x="907" y="628"/>
                  <a:pt x="838" y="631"/>
                  <a:pt x="854" y="591"/>
                </a:cubicBezTo>
                <a:cubicBezTo>
                  <a:pt x="816" y="616"/>
                  <a:pt x="809" y="579"/>
                  <a:pt x="777" y="592"/>
                </a:cubicBezTo>
                <a:cubicBezTo>
                  <a:pt x="693" y="624"/>
                  <a:pt x="778" y="714"/>
                  <a:pt x="826" y="748"/>
                </a:cubicBezTo>
                <a:cubicBezTo>
                  <a:pt x="888" y="749"/>
                  <a:pt x="931" y="745"/>
                  <a:pt x="1008" y="752"/>
                </a:cubicBezTo>
                <a:cubicBezTo>
                  <a:pt x="871" y="891"/>
                  <a:pt x="622" y="849"/>
                  <a:pt x="498" y="743"/>
                </a:cubicBezTo>
                <a:cubicBezTo>
                  <a:pt x="463" y="750"/>
                  <a:pt x="447" y="750"/>
                  <a:pt x="403" y="773"/>
                </a:cubicBezTo>
                <a:cubicBezTo>
                  <a:pt x="376" y="778"/>
                  <a:pt x="350" y="755"/>
                  <a:pt x="333" y="772"/>
                </a:cubicBezTo>
                <a:cubicBezTo>
                  <a:pt x="341" y="803"/>
                  <a:pt x="363" y="818"/>
                  <a:pt x="400" y="815"/>
                </a:cubicBezTo>
                <a:cubicBezTo>
                  <a:pt x="414" y="857"/>
                  <a:pt x="452" y="870"/>
                  <a:pt x="477" y="899"/>
                </a:cubicBezTo>
                <a:cubicBezTo>
                  <a:pt x="473" y="951"/>
                  <a:pt x="448" y="1088"/>
                  <a:pt x="380" y="1083"/>
                </a:cubicBezTo>
                <a:cubicBezTo>
                  <a:pt x="386" y="1083"/>
                  <a:pt x="392" y="1085"/>
                  <a:pt x="391" y="1095"/>
                </a:cubicBezTo>
                <a:cubicBezTo>
                  <a:pt x="356" y="1082"/>
                  <a:pt x="303" y="1107"/>
                  <a:pt x="283" y="1063"/>
                </a:cubicBezTo>
                <a:cubicBezTo>
                  <a:pt x="255" y="1071"/>
                  <a:pt x="220" y="1048"/>
                  <a:pt x="206" y="1063"/>
                </a:cubicBezTo>
                <a:cubicBezTo>
                  <a:pt x="250" y="1102"/>
                  <a:pt x="316" y="1073"/>
                  <a:pt x="352" y="1127"/>
                </a:cubicBezTo>
                <a:cubicBezTo>
                  <a:pt x="357" y="1170"/>
                  <a:pt x="312" y="1174"/>
                  <a:pt x="309" y="1193"/>
                </a:cubicBezTo>
                <a:cubicBezTo>
                  <a:pt x="321" y="1230"/>
                  <a:pt x="322" y="1254"/>
                  <a:pt x="303" y="1278"/>
                </a:cubicBezTo>
                <a:cubicBezTo>
                  <a:pt x="265" y="1242"/>
                  <a:pt x="177" y="1265"/>
                  <a:pt x="138" y="1230"/>
                </a:cubicBezTo>
                <a:cubicBezTo>
                  <a:pt x="88" y="1259"/>
                  <a:pt x="21" y="1274"/>
                  <a:pt x="0" y="1327"/>
                </a:cubicBezTo>
                <a:cubicBezTo>
                  <a:pt x="54" y="1389"/>
                  <a:pt x="167" y="1334"/>
                  <a:pt x="199" y="1287"/>
                </a:cubicBezTo>
                <a:cubicBezTo>
                  <a:pt x="274" y="1309"/>
                  <a:pt x="342" y="1357"/>
                  <a:pt x="333" y="1457"/>
                </a:cubicBezTo>
                <a:cubicBezTo>
                  <a:pt x="315" y="1476"/>
                  <a:pt x="275" y="1494"/>
                  <a:pt x="268" y="1504"/>
                </a:cubicBezTo>
                <a:cubicBezTo>
                  <a:pt x="293" y="1538"/>
                  <a:pt x="325" y="1564"/>
                  <a:pt x="334" y="1617"/>
                </a:cubicBezTo>
                <a:cubicBezTo>
                  <a:pt x="313" y="1648"/>
                  <a:pt x="271" y="1666"/>
                  <a:pt x="295" y="1718"/>
                </a:cubicBezTo>
                <a:cubicBezTo>
                  <a:pt x="323" y="1730"/>
                  <a:pt x="330" y="1736"/>
                  <a:pt x="365" y="1726"/>
                </a:cubicBezTo>
                <a:cubicBezTo>
                  <a:pt x="385" y="1750"/>
                  <a:pt x="405" y="1776"/>
                  <a:pt x="415" y="1812"/>
                </a:cubicBezTo>
                <a:cubicBezTo>
                  <a:pt x="406" y="1834"/>
                  <a:pt x="374" y="1837"/>
                  <a:pt x="379" y="1871"/>
                </a:cubicBezTo>
                <a:cubicBezTo>
                  <a:pt x="433" y="1893"/>
                  <a:pt x="465" y="1877"/>
                  <a:pt x="517" y="1858"/>
                </a:cubicBezTo>
                <a:cubicBezTo>
                  <a:pt x="532" y="1869"/>
                  <a:pt x="551" y="1874"/>
                  <a:pt x="556" y="1897"/>
                </a:cubicBezTo>
                <a:cubicBezTo>
                  <a:pt x="536" y="1921"/>
                  <a:pt x="517" y="1946"/>
                  <a:pt x="507" y="1978"/>
                </a:cubicBezTo>
                <a:cubicBezTo>
                  <a:pt x="523" y="1984"/>
                  <a:pt x="537" y="1993"/>
                  <a:pt x="564" y="1987"/>
                </a:cubicBezTo>
                <a:cubicBezTo>
                  <a:pt x="640" y="1907"/>
                  <a:pt x="729" y="2012"/>
                  <a:pt x="786" y="2050"/>
                </a:cubicBezTo>
                <a:cubicBezTo>
                  <a:pt x="790" y="2131"/>
                  <a:pt x="784" y="2190"/>
                  <a:pt x="875" y="2174"/>
                </a:cubicBezTo>
                <a:cubicBezTo>
                  <a:pt x="973" y="2132"/>
                  <a:pt x="968" y="2005"/>
                  <a:pt x="1087" y="1980"/>
                </a:cubicBezTo>
                <a:cubicBezTo>
                  <a:pt x="1125" y="1906"/>
                  <a:pt x="1309" y="1801"/>
                  <a:pt x="1355" y="1934"/>
                </a:cubicBezTo>
                <a:cubicBezTo>
                  <a:pt x="1377" y="1941"/>
                  <a:pt x="1413" y="1936"/>
                  <a:pt x="1419" y="1942"/>
                </a:cubicBezTo>
                <a:cubicBezTo>
                  <a:pt x="1405" y="1989"/>
                  <a:pt x="1334" y="1987"/>
                  <a:pt x="1307" y="2022"/>
                </a:cubicBezTo>
                <a:cubicBezTo>
                  <a:pt x="1234" y="2040"/>
                  <a:pt x="1184" y="1953"/>
                  <a:pt x="1131" y="1997"/>
                </a:cubicBezTo>
                <a:cubicBezTo>
                  <a:pt x="1159" y="2006"/>
                  <a:pt x="1194" y="2040"/>
                  <a:pt x="1180" y="2076"/>
                </a:cubicBezTo>
                <a:cubicBezTo>
                  <a:pt x="1062" y="2028"/>
                  <a:pt x="1023" y="2239"/>
                  <a:pt x="1171" y="2210"/>
                </a:cubicBezTo>
                <a:cubicBezTo>
                  <a:pt x="1194" y="2188"/>
                  <a:pt x="1194" y="2148"/>
                  <a:pt x="1219" y="2128"/>
                </a:cubicBezTo>
                <a:cubicBezTo>
                  <a:pt x="1239" y="2161"/>
                  <a:pt x="1289" y="2157"/>
                  <a:pt x="1309" y="2190"/>
                </a:cubicBezTo>
                <a:cubicBezTo>
                  <a:pt x="1323" y="2178"/>
                  <a:pt x="1299" y="2174"/>
                  <a:pt x="1314" y="2168"/>
                </a:cubicBezTo>
                <a:cubicBezTo>
                  <a:pt x="1396" y="2130"/>
                  <a:pt x="1483" y="2200"/>
                  <a:pt x="1561" y="2194"/>
                </a:cubicBezTo>
                <a:cubicBezTo>
                  <a:pt x="1668" y="2187"/>
                  <a:pt x="1612" y="2053"/>
                  <a:pt x="1711" y="2013"/>
                </a:cubicBezTo>
                <a:cubicBezTo>
                  <a:pt x="1745" y="2043"/>
                  <a:pt x="1745" y="2033"/>
                  <a:pt x="1773" y="2077"/>
                </a:cubicBezTo>
                <a:cubicBezTo>
                  <a:pt x="1764" y="2119"/>
                  <a:pt x="1758" y="2214"/>
                  <a:pt x="1808" y="2227"/>
                </a:cubicBezTo>
                <a:cubicBezTo>
                  <a:pt x="1883" y="2205"/>
                  <a:pt x="1792" y="2103"/>
                  <a:pt x="1822" y="2072"/>
                </a:cubicBezTo>
                <a:cubicBezTo>
                  <a:pt x="1880" y="2103"/>
                  <a:pt x="1939" y="2097"/>
                  <a:pt x="1975" y="2142"/>
                </a:cubicBezTo>
                <a:cubicBezTo>
                  <a:pt x="2017" y="2196"/>
                  <a:pt x="1967" y="2294"/>
                  <a:pt x="2022" y="2347"/>
                </a:cubicBezTo>
                <a:cubicBezTo>
                  <a:pt x="2246" y="2325"/>
                  <a:pt x="1881" y="2149"/>
                  <a:pt x="2030" y="2060"/>
                </a:cubicBezTo>
                <a:cubicBezTo>
                  <a:pt x="2038" y="2074"/>
                  <a:pt x="2058" y="2072"/>
                  <a:pt x="2061" y="2092"/>
                </a:cubicBezTo>
                <a:cubicBezTo>
                  <a:pt x="2093" y="2087"/>
                  <a:pt x="2111" y="2076"/>
                  <a:pt x="2143" y="2071"/>
                </a:cubicBezTo>
                <a:cubicBezTo>
                  <a:pt x="2190" y="2024"/>
                  <a:pt x="2116" y="1959"/>
                  <a:pt x="2143" y="1924"/>
                </a:cubicBezTo>
                <a:cubicBezTo>
                  <a:pt x="2238" y="1952"/>
                  <a:pt x="2190" y="2172"/>
                  <a:pt x="2290" y="2155"/>
                </a:cubicBezTo>
                <a:cubicBezTo>
                  <a:pt x="2329" y="2148"/>
                  <a:pt x="2339" y="2101"/>
                  <a:pt x="2324" y="2068"/>
                </a:cubicBezTo>
                <a:cubicBezTo>
                  <a:pt x="2306" y="2029"/>
                  <a:pt x="2250" y="2034"/>
                  <a:pt x="2228" y="2014"/>
                </a:cubicBezTo>
                <a:cubicBezTo>
                  <a:pt x="2200" y="1989"/>
                  <a:pt x="2194" y="1943"/>
                  <a:pt x="2170" y="1914"/>
                </a:cubicBezTo>
                <a:cubicBezTo>
                  <a:pt x="2218" y="1849"/>
                  <a:pt x="2304" y="1863"/>
                  <a:pt x="2403" y="1872"/>
                </a:cubicBezTo>
                <a:cubicBezTo>
                  <a:pt x="2439" y="1917"/>
                  <a:pt x="2432" y="2010"/>
                  <a:pt x="2505" y="1988"/>
                </a:cubicBezTo>
                <a:cubicBezTo>
                  <a:pt x="2544" y="1977"/>
                  <a:pt x="2531" y="1925"/>
                  <a:pt x="2559" y="1892"/>
                </a:cubicBezTo>
                <a:cubicBezTo>
                  <a:pt x="2645" y="1925"/>
                  <a:pt x="2677" y="2022"/>
                  <a:pt x="2762" y="2055"/>
                </a:cubicBezTo>
                <a:cubicBezTo>
                  <a:pt x="2796" y="2040"/>
                  <a:pt x="2803" y="2008"/>
                  <a:pt x="2850" y="2019"/>
                </a:cubicBezTo>
                <a:cubicBezTo>
                  <a:pt x="2864" y="2040"/>
                  <a:pt x="2874" y="2067"/>
                  <a:pt x="2897" y="2077"/>
                </a:cubicBezTo>
                <a:cubicBezTo>
                  <a:pt x="2971" y="2062"/>
                  <a:pt x="2992" y="1968"/>
                  <a:pt x="2944" y="1906"/>
                </a:cubicBezTo>
                <a:cubicBezTo>
                  <a:pt x="2990" y="1881"/>
                  <a:pt x="3007" y="1944"/>
                  <a:pt x="3034" y="1967"/>
                </a:cubicBezTo>
                <a:cubicBezTo>
                  <a:pt x="3103" y="1971"/>
                  <a:pt x="3141" y="2012"/>
                  <a:pt x="3156" y="2081"/>
                </a:cubicBezTo>
                <a:cubicBezTo>
                  <a:pt x="3112" y="2209"/>
                  <a:pt x="3116" y="2347"/>
                  <a:pt x="3050" y="2447"/>
                </a:cubicBezTo>
                <a:cubicBezTo>
                  <a:pt x="3055" y="2490"/>
                  <a:pt x="3044" y="2487"/>
                  <a:pt x="3057" y="2516"/>
                </a:cubicBezTo>
                <a:cubicBezTo>
                  <a:pt x="3113" y="2515"/>
                  <a:pt x="3103" y="2444"/>
                  <a:pt x="3076" y="2424"/>
                </a:cubicBezTo>
                <a:cubicBezTo>
                  <a:pt x="3095" y="2412"/>
                  <a:pt x="3113" y="2357"/>
                  <a:pt x="3091" y="2367"/>
                </a:cubicBezTo>
                <a:cubicBezTo>
                  <a:pt x="3131" y="2238"/>
                  <a:pt x="3192" y="2111"/>
                  <a:pt x="3196" y="1987"/>
                </a:cubicBezTo>
                <a:cubicBezTo>
                  <a:pt x="3352" y="1948"/>
                  <a:pt x="3362" y="2111"/>
                  <a:pt x="3380" y="2242"/>
                </a:cubicBezTo>
                <a:cubicBezTo>
                  <a:pt x="3390" y="2193"/>
                  <a:pt x="3379" y="2155"/>
                  <a:pt x="3367" y="2097"/>
                </a:cubicBezTo>
                <a:cubicBezTo>
                  <a:pt x="3418" y="2034"/>
                  <a:pt x="3524" y="1964"/>
                  <a:pt x="3623" y="2003"/>
                </a:cubicBezTo>
                <a:cubicBezTo>
                  <a:pt x="3632" y="2049"/>
                  <a:pt x="3654" y="2131"/>
                  <a:pt x="3688" y="2172"/>
                </a:cubicBezTo>
                <a:cubicBezTo>
                  <a:pt x="3689" y="2166"/>
                  <a:pt x="3687" y="2158"/>
                  <a:pt x="3693" y="2157"/>
                </a:cubicBezTo>
                <a:cubicBezTo>
                  <a:pt x="3696" y="2170"/>
                  <a:pt x="3687" y="2173"/>
                  <a:pt x="3689" y="2185"/>
                </a:cubicBezTo>
                <a:cubicBezTo>
                  <a:pt x="3729" y="2170"/>
                  <a:pt x="3681" y="2124"/>
                  <a:pt x="3674" y="2103"/>
                </a:cubicBezTo>
                <a:cubicBezTo>
                  <a:pt x="3664" y="2070"/>
                  <a:pt x="3673" y="2042"/>
                  <a:pt x="3660" y="2021"/>
                </a:cubicBezTo>
                <a:cubicBezTo>
                  <a:pt x="3676" y="2002"/>
                  <a:pt x="3689" y="1981"/>
                  <a:pt x="3711" y="1967"/>
                </a:cubicBezTo>
                <a:cubicBezTo>
                  <a:pt x="3766" y="1982"/>
                  <a:pt x="3783" y="2044"/>
                  <a:pt x="3857" y="2037"/>
                </a:cubicBezTo>
                <a:cubicBezTo>
                  <a:pt x="3862" y="2072"/>
                  <a:pt x="3869" y="2105"/>
                  <a:pt x="3898" y="2110"/>
                </a:cubicBezTo>
                <a:cubicBezTo>
                  <a:pt x="3875" y="2054"/>
                  <a:pt x="3858" y="1989"/>
                  <a:pt x="3815" y="1958"/>
                </a:cubicBezTo>
                <a:cubicBezTo>
                  <a:pt x="3819" y="1987"/>
                  <a:pt x="3798" y="1995"/>
                  <a:pt x="3784" y="2009"/>
                </a:cubicBezTo>
                <a:cubicBezTo>
                  <a:pt x="3758" y="1978"/>
                  <a:pt x="3751" y="1933"/>
                  <a:pt x="3752" y="1886"/>
                </a:cubicBezTo>
                <a:cubicBezTo>
                  <a:pt x="3828" y="1826"/>
                  <a:pt x="3868" y="1735"/>
                  <a:pt x="3964" y="1692"/>
                </a:cubicBezTo>
                <a:cubicBezTo>
                  <a:pt x="3979" y="1659"/>
                  <a:pt x="3966" y="1625"/>
                  <a:pt x="3969" y="1594"/>
                </a:cubicBezTo>
                <a:cubicBezTo>
                  <a:pt x="4044" y="1547"/>
                  <a:pt x="4112" y="1644"/>
                  <a:pt x="4159" y="1604"/>
                </a:cubicBezTo>
                <a:close/>
                <a:moveTo>
                  <a:pt x="2607" y="834"/>
                </a:moveTo>
                <a:cubicBezTo>
                  <a:pt x="2633" y="836"/>
                  <a:pt x="2620" y="865"/>
                  <a:pt x="2611" y="875"/>
                </a:cubicBezTo>
                <a:cubicBezTo>
                  <a:pt x="2598" y="876"/>
                  <a:pt x="2617" y="851"/>
                  <a:pt x="2607" y="834"/>
                </a:cubicBezTo>
                <a:close/>
                <a:moveTo>
                  <a:pt x="2638" y="866"/>
                </a:moveTo>
                <a:cubicBezTo>
                  <a:pt x="2656" y="880"/>
                  <a:pt x="2631" y="892"/>
                  <a:pt x="2613" y="896"/>
                </a:cubicBezTo>
                <a:cubicBezTo>
                  <a:pt x="2637" y="944"/>
                  <a:pt x="2635" y="976"/>
                  <a:pt x="2666" y="1017"/>
                </a:cubicBezTo>
                <a:cubicBezTo>
                  <a:pt x="2731" y="979"/>
                  <a:pt x="2660" y="916"/>
                  <a:pt x="2702" y="881"/>
                </a:cubicBezTo>
                <a:cubicBezTo>
                  <a:pt x="2752" y="883"/>
                  <a:pt x="2719" y="921"/>
                  <a:pt x="2761" y="910"/>
                </a:cubicBezTo>
                <a:cubicBezTo>
                  <a:pt x="2747" y="1030"/>
                  <a:pt x="2642" y="1100"/>
                  <a:pt x="2522" y="1044"/>
                </a:cubicBezTo>
                <a:cubicBezTo>
                  <a:pt x="2566" y="989"/>
                  <a:pt x="2585" y="913"/>
                  <a:pt x="2638" y="866"/>
                </a:cubicBezTo>
                <a:close/>
                <a:moveTo>
                  <a:pt x="2588" y="903"/>
                </a:moveTo>
                <a:cubicBezTo>
                  <a:pt x="2592" y="896"/>
                  <a:pt x="2596" y="889"/>
                  <a:pt x="2598" y="884"/>
                </a:cubicBezTo>
                <a:cubicBezTo>
                  <a:pt x="2595" y="891"/>
                  <a:pt x="2592" y="897"/>
                  <a:pt x="2588" y="903"/>
                </a:cubicBezTo>
                <a:cubicBezTo>
                  <a:pt x="2568" y="938"/>
                  <a:pt x="2529" y="986"/>
                  <a:pt x="2506" y="1025"/>
                </a:cubicBezTo>
                <a:cubicBezTo>
                  <a:pt x="2472" y="997"/>
                  <a:pt x="2422" y="988"/>
                  <a:pt x="2420" y="921"/>
                </a:cubicBezTo>
                <a:cubicBezTo>
                  <a:pt x="2478" y="899"/>
                  <a:pt x="2553" y="955"/>
                  <a:pt x="2588" y="903"/>
                </a:cubicBezTo>
                <a:close/>
                <a:moveTo>
                  <a:pt x="2804" y="1898"/>
                </a:moveTo>
                <a:cubicBezTo>
                  <a:pt x="2775" y="1923"/>
                  <a:pt x="2758" y="1897"/>
                  <a:pt x="2714" y="1913"/>
                </a:cubicBezTo>
                <a:cubicBezTo>
                  <a:pt x="2707" y="1863"/>
                  <a:pt x="2637" y="1843"/>
                  <a:pt x="2627" y="1879"/>
                </a:cubicBezTo>
                <a:cubicBezTo>
                  <a:pt x="2559" y="1904"/>
                  <a:pt x="2456" y="1816"/>
                  <a:pt x="2362" y="1799"/>
                </a:cubicBezTo>
                <a:cubicBezTo>
                  <a:pt x="2364" y="1778"/>
                  <a:pt x="2401" y="1785"/>
                  <a:pt x="2408" y="1767"/>
                </a:cubicBezTo>
                <a:cubicBezTo>
                  <a:pt x="2405" y="1732"/>
                  <a:pt x="2398" y="1733"/>
                  <a:pt x="2402" y="1704"/>
                </a:cubicBezTo>
                <a:cubicBezTo>
                  <a:pt x="2443" y="1679"/>
                  <a:pt x="2465" y="1677"/>
                  <a:pt x="2517" y="1666"/>
                </a:cubicBezTo>
                <a:cubicBezTo>
                  <a:pt x="2561" y="1705"/>
                  <a:pt x="2637" y="1707"/>
                  <a:pt x="2678" y="1749"/>
                </a:cubicBezTo>
                <a:cubicBezTo>
                  <a:pt x="2681" y="1820"/>
                  <a:pt x="2739" y="1824"/>
                  <a:pt x="2785" y="1844"/>
                </a:cubicBezTo>
                <a:cubicBezTo>
                  <a:pt x="2787" y="1866"/>
                  <a:pt x="2807" y="1868"/>
                  <a:pt x="2804" y="1898"/>
                </a:cubicBezTo>
                <a:close/>
                <a:moveTo>
                  <a:pt x="3951" y="1016"/>
                </a:moveTo>
                <a:cubicBezTo>
                  <a:pt x="3966" y="973"/>
                  <a:pt x="4039" y="970"/>
                  <a:pt x="4043" y="1029"/>
                </a:cubicBezTo>
                <a:cubicBezTo>
                  <a:pt x="4047" y="1039"/>
                  <a:pt x="4051" y="1025"/>
                  <a:pt x="4063" y="1027"/>
                </a:cubicBezTo>
                <a:cubicBezTo>
                  <a:pt x="4067" y="1051"/>
                  <a:pt x="4062" y="1069"/>
                  <a:pt x="4047" y="1077"/>
                </a:cubicBezTo>
                <a:cubicBezTo>
                  <a:pt x="4079" y="1101"/>
                  <a:pt x="4160" y="1065"/>
                  <a:pt x="4163" y="1122"/>
                </a:cubicBezTo>
                <a:cubicBezTo>
                  <a:pt x="4146" y="1153"/>
                  <a:pt x="4079" y="1209"/>
                  <a:pt x="4049" y="1168"/>
                </a:cubicBezTo>
                <a:cubicBezTo>
                  <a:pt x="4022" y="1179"/>
                  <a:pt x="4028" y="1181"/>
                  <a:pt x="4001" y="1186"/>
                </a:cubicBezTo>
                <a:cubicBezTo>
                  <a:pt x="3974" y="1132"/>
                  <a:pt x="3973" y="1060"/>
                  <a:pt x="3951" y="1016"/>
                </a:cubicBezTo>
                <a:close/>
              </a:path>
            </a:pathLst>
          </a:custGeom>
          <a:solidFill>
            <a:srgbClr val="20B7B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6418353" y="3289131"/>
            <a:ext cx="4869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dirty="0" smtClean="0"/>
              <a:t>Abdest hakkında neler biliyorsunuz?</a:t>
            </a:r>
            <a:endParaRPr lang="tr-TR" sz="4000" dirty="0"/>
          </a:p>
        </p:txBody>
      </p:sp>
    </p:spTree>
    <p:extLst>
      <p:ext uri="{BB962C8B-B14F-4D97-AF65-F5344CB8AC3E}">
        <p14:creationId xmlns:p14="http://schemas.microsoft.com/office/powerpoint/2010/main" val="235847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9" grpId="1" animBg="1"/>
      <p:bldP spid="10" grpId="0"/>
      <p:bldP spid="1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21">
            <a:extLst>
              <a:ext uri="{FF2B5EF4-FFF2-40B4-BE49-F238E27FC236}">
                <a16:creationId xmlns:a16="http://schemas.microsoft.com/office/drawing/2014/main" id="{9F5A2B0F-7E71-4382-A4D1-36EB991C4EF8}"/>
              </a:ext>
            </a:extLst>
          </p:cNvPr>
          <p:cNvSpPr/>
          <p:nvPr/>
        </p:nvSpPr>
        <p:spPr>
          <a:xfrm rot="5400000">
            <a:off x="-1420728" y="2581809"/>
            <a:ext cx="4651513" cy="1632685"/>
          </a:xfrm>
          <a:prstGeom prst="homePlate">
            <a:avLst/>
          </a:prstGeom>
          <a:gradFill flip="none" rotWithShape="1">
            <a:gsLst>
              <a:gs pos="27000">
                <a:schemeClr val="bg1">
                  <a:lumMod val="95000"/>
                </a:schemeClr>
              </a:gs>
              <a:gs pos="0">
                <a:schemeClr val="bg1">
                  <a:lumMod val="65000"/>
                </a:schemeClr>
              </a:gs>
              <a:gs pos="81000">
                <a:schemeClr val="bg1">
                  <a:lumMod val="95000"/>
                </a:schemeClr>
              </a:gs>
              <a:gs pos="9000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152400" sx="102000" sy="102000" algn="ctr" rotWithShape="0">
              <a:prstClr val="black">
                <a:alpha val="44000"/>
              </a:prstClr>
            </a:outerShdw>
            <a:reflection blurRad="762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ight Triangle 22">
            <a:extLst>
              <a:ext uri="{FF2B5EF4-FFF2-40B4-BE49-F238E27FC236}">
                <a16:creationId xmlns:a16="http://schemas.microsoft.com/office/drawing/2014/main" id="{0521C95B-86F3-4C50-B111-395C54F1434D}"/>
              </a:ext>
            </a:extLst>
          </p:cNvPr>
          <p:cNvSpPr/>
          <p:nvPr/>
        </p:nvSpPr>
        <p:spPr>
          <a:xfrm rot="5400000">
            <a:off x="-109021" y="1270105"/>
            <a:ext cx="1974570" cy="1579154"/>
          </a:xfrm>
          <a:prstGeom prst="rtTriangle">
            <a:avLst/>
          </a:prstGeom>
          <a:gradFill>
            <a:gsLst>
              <a:gs pos="27000">
                <a:srgbClr val="D471EF"/>
              </a:gs>
              <a:gs pos="0">
                <a:srgbClr val="B319DD"/>
              </a:gs>
              <a:gs pos="81000">
                <a:srgbClr val="D471EF"/>
              </a:gs>
              <a:gs pos="90000">
                <a:srgbClr val="B319DD"/>
              </a:gs>
              <a:gs pos="100000">
                <a:srgbClr val="D471EF"/>
              </a:gs>
            </a:gsLst>
            <a:lin ang="5400000" scaled="1"/>
          </a:gradFill>
          <a:ln>
            <a:noFill/>
          </a:ln>
          <a:effectLst>
            <a:outerShdw blurRad="76200" dist="38100" dir="2700000" algn="tl" rotWithShape="0">
              <a:prstClr val="black">
                <a:alpha val="4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23">
            <a:extLst>
              <a:ext uri="{FF2B5EF4-FFF2-40B4-BE49-F238E27FC236}">
                <a16:creationId xmlns:a16="http://schemas.microsoft.com/office/drawing/2014/main" id="{0FFA8777-1E23-4A88-800D-18DF200B6556}"/>
              </a:ext>
            </a:extLst>
          </p:cNvPr>
          <p:cNvSpPr/>
          <p:nvPr/>
        </p:nvSpPr>
        <p:spPr>
          <a:xfrm>
            <a:off x="231816" y="4521484"/>
            <a:ext cx="1223493" cy="115910"/>
          </a:xfrm>
          <a:prstGeom prst="roundRect">
            <a:avLst>
              <a:gd name="adj" fmla="val 50000"/>
            </a:avLst>
          </a:prstGeom>
          <a:solidFill>
            <a:srgbClr val="CD5DEB"/>
          </a:solidFill>
          <a:ln>
            <a:noFill/>
          </a:ln>
          <a:effectLst>
            <a:innerShdw blurRad="101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25">
            <a:extLst>
              <a:ext uri="{FF2B5EF4-FFF2-40B4-BE49-F238E27FC236}">
                <a16:creationId xmlns:a16="http://schemas.microsoft.com/office/drawing/2014/main" id="{6352DA85-4059-495A-9103-8B0A24D88E0D}"/>
              </a:ext>
            </a:extLst>
          </p:cNvPr>
          <p:cNvSpPr txBox="1"/>
          <p:nvPr/>
        </p:nvSpPr>
        <p:spPr>
          <a:xfrm>
            <a:off x="-13582" y="3219599"/>
            <a:ext cx="17087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Abdestin Farzları</a:t>
            </a:r>
            <a:endParaRPr kumimoji="0" lang="en-IN" sz="3600" b="1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1953298" y="719957"/>
            <a:ext cx="1826065" cy="16999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Yüzü yıkamak </a:t>
            </a:r>
          </a:p>
        </p:txBody>
      </p:sp>
      <p:sp>
        <p:nvSpPr>
          <p:cNvPr id="9" name="Dikdörtgen 8"/>
          <p:cNvSpPr/>
          <p:nvPr/>
        </p:nvSpPr>
        <p:spPr>
          <a:xfrm>
            <a:off x="4026844" y="683350"/>
            <a:ext cx="2487568" cy="17365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Kolları dirsekler ile birlikte yıkamak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6761893" y="641060"/>
            <a:ext cx="2563252" cy="17788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Başın dörtte bir kısmını mesh etmek</a:t>
            </a:r>
          </a:p>
        </p:txBody>
      </p:sp>
      <p:sp>
        <p:nvSpPr>
          <p:cNvPr id="11" name="Dikdörtgen 10"/>
          <p:cNvSpPr/>
          <p:nvPr/>
        </p:nvSpPr>
        <p:spPr>
          <a:xfrm>
            <a:off x="9572624" y="643306"/>
            <a:ext cx="2494829" cy="18015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Ayakları 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topuklarla birlikte 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yıkamak</a:t>
            </a:r>
          </a:p>
        </p:txBody>
      </p:sp>
      <p:sp>
        <p:nvSpPr>
          <p:cNvPr id="12" name="Yedigen 11"/>
          <p:cNvSpPr/>
          <p:nvPr/>
        </p:nvSpPr>
        <p:spPr>
          <a:xfrm>
            <a:off x="2465239" y="0"/>
            <a:ext cx="914400" cy="914400"/>
          </a:xfrm>
          <a:prstGeom prst="heptagon">
            <a:avLst/>
          </a:prstGeom>
          <a:solidFill>
            <a:srgbClr val="E3573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3" name="Yedigen 12"/>
          <p:cNvSpPr/>
          <p:nvPr/>
        </p:nvSpPr>
        <p:spPr>
          <a:xfrm>
            <a:off x="4850193" y="0"/>
            <a:ext cx="914400" cy="914400"/>
          </a:xfrm>
          <a:prstGeom prst="heptagon">
            <a:avLst/>
          </a:prstGeom>
          <a:solidFill>
            <a:srgbClr val="E3573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4" name="Yedigen 13"/>
          <p:cNvSpPr/>
          <p:nvPr/>
        </p:nvSpPr>
        <p:spPr>
          <a:xfrm>
            <a:off x="7625029" y="41152"/>
            <a:ext cx="914400" cy="832095"/>
          </a:xfrm>
          <a:prstGeom prst="heptagon">
            <a:avLst/>
          </a:prstGeom>
          <a:solidFill>
            <a:srgbClr val="E3573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5" name="Yedigen 14"/>
          <p:cNvSpPr/>
          <p:nvPr/>
        </p:nvSpPr>
        <p:spPr>
          <a:xfrm>
            <a:off x="10425086" y="51824"/>
            <a:ext cx="877423" cy="810750"/>
          </a:xfrm>
          <a:prstGeom prst="heptagon">
            <a:avLst/>
          </a:prstGeom>
          <a:solidFill>
            <a:srgbClr val="E3573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6" name="Aşağı Ok 15"/>
          <p:cNvSpPr/>
          <p:nvPr/>
        </p:nvSpPr>
        <p:spPr>
          <a:xfrm>
            <a:off x="2634439" y="2488205"/>
            <a:ext cx="576000" cy="792000"/>
          </a:xfrm>
          <a:prstGeom prst="downArrow">
            <a:avLst/>
          </a:prstGeom>
          <a:solidFill>
            <a:srgbClr val="E3573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068" y="3371788"/>
            <a:ext cx="2299537" cy="3288398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5350" y="3398152"/>
            <a:ext cx="2309378" cy="3288398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0925" y="3369576"/>
            <a:ext cx="2270371" cy="3262034"/>
          </a:xfrm>
          <a:prstGeom prst="rect">
            <a:avLst/>
          </a:prstGeom>
        </p:spPr>
      </p:pic>
      <p:sp>
        <p:nvSpPr>
          <p:cNvPr id="20" name="Aşağı Ok 19"/>
          <p:cNvSpPr/>
          <p:nvPr/>
        </p:nvSpPr>
        <p:spPr>
          <a:xfrm>
            <a:off x="4982628" y="2480022"/>
            <a:ext cx="576000" cy="792000"/>
          </a:xfrm>
          <a:prstGeom prst="downArrow">
            <a:avLst/>
          </a:prstGeom>
          <a:solidFill>
            <a:srgbClr val="E3573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Aşağı Ok 20"/>
          <p:cNvSpPr/>
          <p:nvPr/>
        </p:nvSpPr>
        <p:spPr>
          <a:xfrm>
            <a:off x="7787203" y="2488749"/>
            <a:ext cx="576000" cy="792000"/>
          </a:xfrm>
          <a:prstGeom prst="downArrow">
            <a:avLst/>
          </a:prstGeom>
          <a:solidFill>
            <a:srgbClr val="E3573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şağı Ok 21"/>
          <p:cNvSpPr/>
          <p:nvPr/>
        </p:nvSpPr>
        <p:spPr>
          <a:xfrm>
            <a:off x="10604802" y="2525502"/>
            <a:ext cx="576000" cy="792000"/>
          </a:xfrm>
          <a:prstGeom prst="downArrow">
            <a:avLst/>
          </a:prstGeom>
          <a:solidFill>
            <a:srgbClr val="E3573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Resim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1314" y="3371788"/>
            <a:ext cx="2362441" cy="328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62">
            <a:extLst>
              <a:ext uri="{FF2B5EF4-FFF2-40B4-BE49-F238E27FC236}">
                <a16:creationId xmlns:a16="http://schemas.microsoft.com/office/drawing/2014/main" id="{26F83E1E-5A9E-481B-9A73-97A2DF4EAE01}"/>
              </a:ext>
            </a:extLst>
          </p:cNvPr>
          <p:cNvCxnSpPr/>
          <p:nvPr/>
        </p:nvCxnSpPr>
        <p:spPr>
          <a:xfrm flipH="1">
            <a:off x="892348" y="588864"/>
            <a:ext cx="591678" cy="10007"/>
          </a:xfrm>
          <a:prstGeom prst="line">
            <a:avLst/>
          </a:prstGeom>
          <a:noFill/>
          <a:ln w="57150" cap="flat" cmpd="sng" algn="ctr">
            <a:solidFill>
              <a:srgbClr val="B0B72F"/>
            </a:solidFill>
            <a:prstDash val="solid"/>
            <a:miter lim="800000"/>
            <a:tailEnd type="oval" w="lg" len="lg"/>
          </a:ln>
          <a:effectLst/>
        </p:spPr>
      </p:cxnSp>
      <p:sp>
        <p:nvSpPr>
          <p:cNvPr id="13" name="Oval 12"/>
          <p:cNvSpPr/>
          <p:nvPr/>
        </p:nvSpPr>
        <p:spPr>
          <a:xfrm>
            <a:off x="351526" y="281934"/>
            <a:ext cx="715937" cy="6138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4400" dirty="0" smtClean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37" name="Straight Connector 62">
            <a:extLst>
              <a:ext uri="{FF2B5EF4-FFF2-40B4-BE49-F238E27FC236}">
                <a16:creationId xmlns:a16="http://schemas.microsoft.com/office/drawing/2014/main" id="{26F83E1E-5A9E-481B-9A73-97A2DF4EAE01}"/>
              </a:ext>
            </a:extLst>
          </p:cNvPr>
          <p:cNvCxnSpPr/>
          <p:nvPr/>
        </p:nvCxnSpPr>
        <p:spPr>
          <a:xfrm flipH="1">
            <a:off x="892348" y="1985226"/>
            <a:ext cx="591678" cy="10007"/>
          </a:xfrm>
          <a:prstGeom prst="line">
            <a:avLst/>
          </a:prstGeom>
          <a:noFill/>
          <a:ln w="57150" cap="flat" cmpd="sng" algn="ctr">
            <a:solidFill>
              <a:srgbClr val="B0B72F"/>
            </a:solidFill>
            <a:prstDash val="solid"/>
            <a:miter lim="800000"/>
            <a:tailEnd type="oval" w="lg" len="lg"/>
          </a:ln>
          <a:effectLst/>
        </p:spPr>
      </p:cxnSp>
      <p:sp>
        <p:nvSpPr>
          <p:cNvPr id="38" name="Oval 37"/>
          <p:cNvSpPr/>
          <p:nvPr/>
        </p:nvSpPr>
        <p:spPr>
          <a:xfrm>
            <a:off x="351526" y="1662627"/>
            <a:ext cx="715937" cy="6138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4400" dirty="0" smtClean="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39" name="Straight Connector 62">
            <a:extLst>
              <a:ext uri="{FF2B5EF4-FFF2-40B4-BE49-F238E27FC236}">
                <a16:creationId xmlns:a16="http://schemas.microsoft.com/office/drawing/2014/main" id="{26F83E1E-5A9E-481B-9A73-97A2DF4EAE01}"/>
              </a:ext>
            </a:extLst>
          </p:cNvPr>
          <p:cNvCxnSpPr/>
          <p:nvPr/>
        </p:nvCxnSpPr>
        <p:spPr>
          <a:xfrm flipH="1">
            <a:off x="892348" y="3335398"/>
            <a:ext cx="591678" cy="10007"/>
          </a:xfrm>
          <a:prstGeom prst="line">
            <a:avLst/>
          </a:prstGeom>
          <a:noFill/>
          <a:ln w="57150" cap="flat" cmpd="sng" algn="ctr">
            <a:solidFill>
              <a:srgbClr val="B0B72F"/>
            </a:solidFill>
            <a:prstDash val="solid"/>
            <a:miter lim="800000"/>
            <a:tailEnd type="oval" w="lg" len="lg"/>
          </a:ln>
          <a:effectLst/>
        </p:spPr>
      </p:cxnSp>
      <p:sp>
        <p:nvSpPr>
          <p:cNvPr id="40" name="Oval 39"/>
          <p:cNvSpPr/>
          <p:nvPr/>
        </p:nvSpPr>
        <p:spPr>
          <a:xfrm>
            <a:off x="351526" y="3043320"/>
            <a:ext cx="715937" cy="6138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4400" dirty="0" smtClean="0">
                <a:solidFill>
                  <a:schemeClr val="tx1"/>
                </a:solidFill>
              </a:rPr>
              <a:t>3</a:t>
            </a:r>
          </a:p>
        </p:txBody>
      </p:sp>
      <p:cxnSp>
        <p:nvCxnSpPr>
          <p:cNvPr id="41" name="Straight Connector 62">
            <a:extLst>
              <a:ext uri="{FF2B5EF4-FFF2-40B4-BE49-F238E27FC236}">
                <a16:creationId xmlns:a16="http://schemas.microsoft.com/office/drawing/2014/main" id="{26F83E1E-5A9E-481B-9A73-97A2DF4EAE01}"/>
              </a:ext>
            </a:extLst>
          </p:cNvPr>
          <p:cNvCxnSpPr/>
          <p:nvPr/>
        </p:nvCxnSpPr>
        <p:spPr>
          <a:xfrm flipH="1">
            <a:off x="892348" y="4713627"/>
            <a:ext cx="591678" cy="10007"/>
          </a:xfrm>
          <a:prstGeom prst="line">
            <a:avLst/>
          </a:prstGeom>
          <a:noFill/>
          <a:ln w="57150" cap="flat" cmpd="sng" algn="ctr">
            <a:solidFill>
              <a:srgbClr val="B0B72F"/>
            </a:solidFill>
            <a:prstDash val="solid"/>
            <a:miter lim="800000"/>
            <a:tailEnd type="oval" w="lg" len="lg"/>
          </a:ln>
          <a:effectLst/>
        </p:spPr>
      </p:cxnSp>
      <p:sp>
        <p:nvSpPr>
          <p:cNvPr id="42" name="Oval 41"/>
          <p:cNvSpPr/>
          <p:nvPr/>
        </p:nvSpPr>
        <p:spPr>
          <a:xfrm>
            <a:off x="369050" y="4385686"/>
            <a:ext cx="715937" cy="6138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4400" dirty="0" smtClean="0">
                <a:solidFill>
                  <a:schemeClr val="tx1"/>
                </a:solidFill>
              </a:rPr>
              <a:t>4</a:t>
            </a:r>
          </a:p>
        </p:txBody>
      </p:sp>
      <p:cxnSp>
        <p:nvCxnSpPr>
          <p:cNvPr id="43" name="Straight Connector 62">
            <a:extLst>
              <a:ext uri="{FF2B5EF4-FFF2-40B4-BE49-F238E27FC236}">
                <a16:creationId xmlns:a16="http://schemas.microsoft.com/office/drawing/2014/main" id="{26F83E1E-5A9E-481B-9A73-97A2DF4EAE01}"/>
              </a:ext>
            </a:extLst>
          </p:cNvPr>
          <p:cNvCxnSpPr/>
          <p:nvPr/>
        </p:nvCxnSpPr>
        <p:spPr>
          <a:xfrm flipH="1">
            <a:off x="882815" y="6111637"/>
            <a:ext cx="591678" cy="10007"/>
          </a:xfrm>
          <a:prstGeom prst="line">
            <a:avLst/>
          </a:prstGeom>
          <a:noFill/>
          <a:ln w="57150" cap="flat" cmpd="sng" algn="ctr">
            <a:solidFill>
              <a:srgbClr val="B0B72F"/>
            </a:solidFill>
            <a:prstDash val="solid"/>
            <a:miter lim="800000"/>
            <a:tailEnd type="oval" w="lg" len="lg"/>
          </a:ln>
          <a:effectLst/>
        </p:spPr>
      </p:cxnSp>
      <p:sp>
        <p:nvSpPr>
          <p:cNvPr id="44" name="Oval 43"/>
          <p:cNvSpPr/>
          <p:nvPr/>
        </p:nvSpPr>
        <p:spPr>
          <a:xfrm>
            <a:off x="351526" y="5804707"/>
            <a:ext cx="715937" cy="6138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4400" dirty="0" smtClean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45" name="Straight Connector 62">
            <a:extLst>
              <a:ext uri="{FF2B5EF4-FFF2-40B4-BE49-F238E27FC236}">
                <a16:creationId xmlns:a16="http://schemas.microsoft.com/office/drawing/2014/main" id="{26F83E1E-5A9E-481B-9A73-97A2DF4EAE01}"/>
              </a:ext>
            </a:extLst>
          </p:cNvPr>
          <p:cNvCxnSpPr/>
          <p:nvPr/>
        </p:nvCxnSpPr>
        <p:spPr>
          <a:xfrm flipH="1">
            <a:off x="6410885" y="741264"/>
            <a:ext cx="591678" cy="10007"/>
          </a:xfrm>
          <a:prstGeom prst="line">
            <a:avLst/>
          </a:prstGeom>
          <a:noFill/>
          <a:ln w="57150" cap="flat" cmpd="sng" algn="ctr">
            <a:solidFill>
              <a:srgbClr val="B0B72F"/>
            </a:solidFill>
            <a:prstDash val="solid"/>
            <a:miter lim="800000"/>
            <a:tailEnd type="oval" w="lg" len="lg"/>
          </a:ln>
          <a:effectLst/>
        </p:spPr>
      </p:cxnSp>
      <p:sp>
        <p:nvSpPr>
          <p:cNvPr id="46" name="Oval 45"/>
          <p:cNvSpPr/>
          <p:nvPr/>
        </p:nvSpPr>
        <p:spPr>
          <a:xfrm>
            <a:off x="5887139" y="442692"/>
            <a:ext cx="715937" cy="6138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4400" dirty="0" smtClean="0"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47" name="Straight Connector 62">
            <a:extLst>
              <a:ext uri="{FF2B5EF4-FFF2-40B4-BE49-F238E27FC236}">
                <a16:creationId xmlns:a16="http://schemas.microsoft.com/office/drawing/2014/main" id="{26F83E1E-5A9E-481B-9A73-97A2DF4EAE01}"/>
              </a:ext>
            </a:extLst>
          </p:cNvPr>
          <p:cNvCxnSpPr/>
          <p:nvPr/>
        </p:nvCxnSpPr>
        <p:spPr>
          <a:xfrm flipH="1">
            <a:off x="6410885" y="2137626"/>
            <a:ext cx="591678" cy="10007"/>
          </a:xfrm>
          <a:prstGeom prst="line">
            <a:avLst/>
          </a:prstGeom>
          <a:noFill/>
          <a:ln w="57150" cap="flat" cmpd="sng" algn="ctr">
            <a:solidFill>
              <a:srgbClr val="B0B72F"/>
            </a:solidFill>
            <a:prstDash val="solid"/>
            <a:miter lim="800000"/>
            <a:tailEnd type="oval" w="lg" len="lg"/>
          </a:ln>
          <a:effectLst/>
        </p:spPr>
      </p:cxnSp>
      <p:sp>
        <p:nvSpPr>
          <p:cNvPr id="48" name="Oval 47"/>
          <p:cNvSpPr/>
          <p:nvPr/>
        </p:nvSpPr>
        <p:spPr>
          <a:xfrm>
            <a:off x="5834626" y="1808760"/>
            <a:ext cx="715937" cy="6138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4400" dirty="0" smtClean="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49" name="Straight Connector 62">
            <a:extLst>
              <a:ext uri="{FF2B5EF4-FFF2-40B4-BE49-F238E27FC236}">
                <a16:creationId xmlns:a16="http://schemas.microsoft.com/office/drawing/2014/main" id="{26F83E1E-5A9E-481B-9A73-97A2DF4EAE01}"/>
              </a:ext>
            </a:extLst>
          </p:cNvPr>
          <p:cNvCxnSpPr/>
          <p:nvPr/>
        </p:nvCxnSpPr>
        <p:spPr>
          <a:xfrm flipH="1">
            <a:off x="6410885" y="3487798"/>
            <a:ext cx="591678" cy="10007"/>
          </a:xfrm>
          <a:prstGeom prst="line">
            <a:avLst/>
          </a:prstGeom>
          <a:noFill/>
          <a:ln w="57150" cap="flat" cmpd="sng" algn="ctr">
            <a:solidFill>
              <a:srgbClr val="B0B72F"/>
            </a:solidFill>
            <a:prstDash val="solid"/>
            <a:miter lim="800000"/>
            <a:tailEnd type="oval" w="lg" len="lg"/>
          </a:ln>
          <a:effectLst/>
        </p:spPr>
      </p:cxnSp>
      <p:sp>
        <p:nvSpPr>
          <p:cNvPr id="50" name="Oval 49"/>
          <p:cNvSpPr/>
          <p:nvPr/>
        </p:nvSpPr>
        <p:spPr>
          <a:xfrm>
            <a:off x="5850563" y="3206965"/>
            <a:ext cx="715937" cy="6138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4400" dirty="0" smtClean="0">
                <a:solidFill>
                  <a:schemeClr val="tx1"/>
                </a:solidFill>
              </a:rPr>
              <a:t>8</a:t>
            </a:r>
          </a:p>
        </p:txBody>
      </p:sp>
      <p:cxnSp>
        <p:nvCxnSpPr>
          <p:cNvPr id="51" name="Straight Connector 62">
            <a:extLst>
              <a:ext uri="{FF2B5EF4-FFF2-40B4-BE49-F238E27FC236}">
                <a16:creationId xmlns:a16="http://schemas.microsoft.com/office/drawing/2014/main" id="{26F83E1E-5A9E-481B-9A73-97A2DF4EAE01}"/>
              </a:ext>
            </a:extLst>
          </p:cNvPr>
          <p:cNvCxnSpPr/>
          <p:nvPr/>
        </p:nvCxnSpPr>
        <p:spPr>
          <a:xfrm flipH="1">
            <a:off x="6410885" y="4866027"/>
            <a:ext cx="591678" cy="10007"/>
          </a:xfrm>
          <a:prstGeom prst="line">
            <a:avLst/>
          </a:prstGeom>
          <a:noFill/>
          <a:ln w="57150" cap="flat" cmpd="sng" algn="ctr">
            <a:solidFill>
              <a:srgbClr val="B0B72F"/>
            </a:solidFill>
            <a:prstDash val="solid"/>
            <a:miter lim="800000"/>
            <a:tailEnd type="oval" w="lg" len="lg"/>
          </a:ln>
          <a:effectLst/>
        </p:spPr>
      </p:cxnSp>
      <p:sp>
        <p:nvSpPr>
          <p:cNvPr id="52" name="Oval 51"/>
          <p:cNvSpPr/>
          <p:nvPr/>
        </p:nvSpPr>
        <p:spPr>
          <a:xfrm>
            <a:off x="5850563" y="4591039"/>
            <a:ext cx="715937" cy="6138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4400" dirty="0" smtClean="0">
                <a:solidFill>
                  <a:schemeClr val="tx1"/>
                </a:solidFill>
              </a:rPr>
              <a:t>9</a:t>
            </a:r>
          </a:p>
        </p:txBody>
      </p:sp>
      <p:cxnSp>
        <p:nvCxnSpPr>
          <p:cNvPr id="53" name="Straight Connector 62">
            <a:extLst>
              <a:ext uri="{FF2B5EF4-FFF2-40B4-BE49-F238E27FC236}">
                <a16:creationId xmlns:a16="http://schemas.microsoft.com/office/drawing/2014/main" id="{26F83E1E-5A9E-481B-9A73-97A2DF4EAE01}"/>
              </a:ext>
            </a:extLst>
          </p:cNvPr>
          <p:cNvCxnSpPr/>
          <p:nvPr/>
        </p:nvCxnSpPr>
        <p:spPr>
          <a:xfrm flipH="1">
            <a:off x="6401352" y="6264037"/>
            <a:ext cx="591678" cy="10007"/>
          </a:xfrm>
          <a:prstGeom prst="line">
            <a:avLst/>
          </a:prstGeom>
          <a:noFill/>
          <a:ln w="57150" cap="flat" cmpd="sng" algn="ctr">
            <a:solidFill>
              <a:srgbClr val="B0B72F"/>
            </a:solidFill>
            <a:prstDash val="solid"/>
            <a:miter lim="800000"/>
            <a:tailEnd type="oval" w="lg" len="lg"/>
          </a:ln>
          <a:effectLst/>
        </p:spPr>
      </p:cxnSp>
      <p:sp>
        <p:nvSpPr>
          <p:cNvPr id="54" name="Oval 53"/>
          <p:cNvSpPr/>
          <p:nvPr/>
        </p:nvSpPr>
        <p:spPr>
          <a:xfrm>
            <a:off x="5834626" y="5957107"/>
            <a:ext cx="715937" cy="6138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3200" dirty="0" smtClean="0">
                <a:solidFill>
                  <a:schemeClr val="tx1"/>
                </a:solidFill>
              </a:rPr>
              <a:t>10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592" y="-51488"/>
            <a:ext cx="1433597" cy="1280706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>
          <a:xfrm>
            <a:off x="2646121" y="28889"/>
            <a:ext cx="25713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/>
              <a:t>Eûzü ve Besmele çekilir</a:t>
            </a:r>
            <a:r>
              <a:rPr lang="tr-TR" sz="2400" dirty="0" smtClean="0"/>
              <a:t>. Niyet edilir ve eller yıkanır.</a:t>
            </a:r>
            <a:endParaRPr lang="tr-TR" sz="2400" dirty="0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593" y="1333707"/>
            <a:ext cx="1306477" cy="1141194"/>
          </a:xfrm>
          <a:prstGeom prst="rect">
            <a:avLst/>
          </a:prstGeom>
        </p:spPr>
      </p:pic>
      <p:pic>
        <p:nvPicPr>
          <p:cNvPr id="23" name="Resim 22"/>
          <p:cNvPicPr>
            <a:picLocks noChangeAspect="1"/>
          </p:cNvPicPr>
          <p:nvPr/>
        </p:nvPicPr>
        <p:blipFill rotWithShape="1">
          <a:blip r:embed="rId5"/>
          <a:srcRect l="62481" t="15508" r="3171" b="5630"/>
          <a:stretch/>
        </p:blipFill>
        <p:spPr>
          <a:xfrm>
            <a:off x="1324593" y="2579390"/>
            <a:ext cx="1310696" cy="1311571"/>
          </a:xfrm>
          <a:prstGeom prst="rect">
            <a:avLst/>
          </a:prstGeom>
        </p:spPr>
      </p:pic>
      <p:pic>
        <p:nvPicPr>
          <p:cNvPr id="25" name="Resim 24"/>
          <p:cNvPicPr>
            <a:picLocks noChangeAspect="1"/>
          </p:cNvPicPr>
          <p:nvPr/>
        </p:nvPicPr>
        <p:blipFill rotWithShape="1">
          <a:blip r:embed="rId6"/>
          <a:srcRect l="2685" t="17607" r="59004" b="6662"/>
          <a:stretch/>
        </p:blipFill>
        <p:spPr>
          <a:xfrm>
            <a:off x="1324593" y="3995450"/>
            <a:ext cx="1321528" cy="1257700"/>
          </a:xfrm>
          <a:prstGeom prst="rect">
            <a:avLst/>
          </a:prstGeom>
        </p:spPr>
      </p:pic>
      <p:pic>
        <p:nvPicPr>
          <p:cNvPr id="26" name="Resim 25"/>
          <p:cNvPicPr>
            <a:picLocks noChangeAspect="1"/>
          </p:cNvPicPr>
          <p:nvPr/>
        </p:nvPicPr>
        <p:blipFill rotWithShape="1">
          <a:blip r:embed="rId6"/>
          <a:srcRect l="62770" t="4592" r="3605" b="7846"/>
          <a:stretch/>
        </p:blipFill>
        <p:spPr>
          <a:xfrm>
            <a:off x="1324593" y="5357640"/>
            <a:ext cx="1310696" cy="1423070"/>
          </a:xfrm>
          <a:prstGeom prst="rect">
            <a:avLst/>
          </a:prstGeom>
        </p:spPr>
      </p:pic>
      <p:pic>
        <p:nvPicPr>
          <p:cNvPr id="27" name="Resim 26"/>
          <p:cNvPicPr>
            <a:picLocks noChangeAspect="1"/>
          </p:cNvPicPr>
          <p:nvPr/>
        </p:nvPicPr>
        <p:blipFill rotWithShape="1">
          <a:blip r:embed="rId7"/>
          <a:srcRect l="58415" t="8494" r="5782" b="6085"/>
          <a:stretch/>
        </p:blipFill>
        <p:spPr>
          <a:xfrm>
            <a:off x="6980877" y="84438"/>
            <a:ext cx="1152000" cy="1338080"/>
          </a:xfrm>
          <a:prstGeom prst="rect">
            <a:avLst/>
          </a:prstGeom>
        </p:spPr>
      </p:pic>
      <p:pic>
        <p:nvPicPr>
          <p:cNvPr id="30" name="Resim 29"/>
          <p:cNvPicPr>
            <a:picLocks noChangeAspect="1"/>
          </p:cNvPicPr>
          <p:nvPr/>
        </p:nvPicPr>
        <p:blipFill rotWithShape="1">
          <a:blip r:embed="rId8"/>
          <a:srcRect l="62071" t="7497" r="3350" b="4077"/>
          <a:stretch/>
        </p:blipFill>
        <p:spPr>
          <a:xfrm>
            <a:off x="6980877" y="1541813"/>
            <a:ext cx="1152000" cy="1338080"/>
          </a:xfrm>
          <a:prstGeom prst="rect">
            <a:avLst/>
          </a:prstGeom>
        </p:spPr>
      </p:pic>
      <p:pic>
        <p:nvPicPr>
          <p:cNvPr id="31" name="Resim 30"/>
          <p:cNvPicPr>
            <a:picLocks noChangeAspect="1"/>
          </p:cNvPicPr>
          <p:nvPr/>
        </p:nvPicPr>
        <p:blipFill rotWithShape="1">
          <a:blip r:embed="rId8"/>
          <a:srcRect l="8432" t="4340" r="55082" b="4602"/>
          <a:stretch/>
        </p:blipFill>
        <p:spPr>
          <a:xfrm>
            <a:off x="6980877" y="2999188"/>
            <a:ext cx="1152000" cy="1159520"/>
          </a:xfrm>
          <a:prstGeom prst="rect">
            <a:avLst/>
          </a:prstGeom>
        </p:spPr>
      </p:pic>
      <p:pic>
        <p:nvPicPr>
          <p:cNvPr id="32" name="Resim 31"/>
          <p:cNvPicPr>
            <a:picLocks noChangeAspect="1"/>
          </p:cNvPicPr>
          <p:nvPr/>
        </p:nvPicPr>
        <p:blipFill rotWithShape="1">
          <a:blip r:embed="rId9"/>
          <a:srcRect l="3187" t="10257" r="56948" b="7865"/>
          <a:stretch/>
        </p:blipFill>
        <p:spPr>
          <a:xfrm>
            <a:off x="6980877" y="4278003"/>
            <a:ext cx="1152000" cy="1159520"/>
          </a:xfrm>
          <a:prstGeom prst="rect">
            <a:avLst/>
          </a:prstGeom>
        </p:spPr>
      </p:pic>
      <p:pic>
        <p:nvPicPr>
          <p:cNvPr id="33" name="Resim 32"/>
          <p:cNvPicPr>
            <a:picLocks noChangeAspect="1"/>
          </p:cNvPicPr>
          <p:nvPr/>
        </p:nvPicPr>
        <p:blipFill rotWithShape="1">
          <a:blip r:embed="rId9"/>
          <a:srcRect l="61292" t="12384" r="2492" b="4142"/>
          <a:stretch/>
        </p:blipFill>
        <p:spPr>
          <a:xfrm>
            <a:off x="6980877" y="5556816"/>
            <a:ext cx="1152000" cy="1301184"/>
          </a:xfrm>
          <a:prstGeom prst="rect">
            <a:avLst/>
          </a:prstGeom>
        </p:spPr>
      </p:pic>
      <p:sp>
        <p:nvSpPr>
          <p:cNvPr id="55" name="Dikdörtgen 54"/>
          <p:cNvSpPr/>
          <p:nvPr/>
        </p:nvSpPr>
        <p:spPr>
          <a:xfrm>
            <a:off x="2728894" y="1625901"/>
            <a:ext cx="2609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/>
              <a:t>Ağıza </a:t>
            </a:r>
            <a:r>
              <a:rPr lang="tr-TR" sz="2400" dirty="0"/>
              <a:t>üç kere su alınır.</a:t>
            </a:r>
          </a:p>
        </p:txBody>
      </p:sp>
      <p:sp>
        <p:nvSpPr>
          <p:cNvPr id="56" name="Dikdörtgen 55"/>
          <p:cNvSpPr/>
          <p:nvPr/>
        </p:nvSpPr>
        <p:spPr>
          <a:xfrm>
            <a:off x="2663755" y="2937551"/>
            <a:ext cx="29530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/>
              <a:t>Burna </a:t>
            </a:r>
            <a:r>
              <a:rPr lang="tr-TR" sz="2400" dirty="0"/>
              <a:t>üç kere su alınır.</a:t>
            </a:r>
          </a:p>
        </p:txBody>
      </p:sp>
      <p:sp>
        <p:nvSpPr>
          <p:cNvPr id="57" name="Dikdörtgen 56"/>
          <p:cNvSpPr/>
          <p:nvPr/>
        </p:nvSpPr>
        <p:spPr>
          <a:xfrm>
            <a:off x="2575672" y="4436896"/>
            <a:ext cx="30562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/>
              <a:t>Yüz</a:t>
            </a:r>
            <a:r>
              <a:rPr lang="tr-TR" sz="2400" dirty="0"/>
              <a:t>, üç kere yıkanır. </a:t>
            </a:r>
          </a:p>
        </p:txBody>
      </p:sp>
      <p:sp>
        <p:nvSpPr>
          <p:cNvPr id="58" name="Dikdörtgen 57"/>
          <p:cNvSpPr/>
          <p:nvPr/>
        </p:nvSpPr>
        <p:spPr>
          <a:xfrm>
            <a:off x="2648639" y="5469010"/>
            <a:ext cx="29833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/>
              <a:t>Önce </a:t>
            </a:r>
            <a:r>
              <a:rPr lang="tr-TR" sz="2400" dirty="0"/>
              <a:t>sağ, sonra sol kol dirsekle beraber üç kere </a:t>
            </a:r>
            <a:r>
              <a:rPr lang="tr-TR" sz="2400" dirty="0" smtClean="0"/>
              <a:t>yıkanır</a:t>
            </a:r>
            <a:r>
              <a:rPr lang="tr-TR" sz="2400" dirty="0"/>
              <a:t>.</a:t>
            </a:r>
          </a:p>
        </p:txBody>
      </p:sp>
      <p:sp>
        <p:nvSpPr>
          <p:cNvPr id="59" name="Dikdörtgen 58"/>
          <p:cNvSpPr/>
          <p:nvPr/>
        </p:nvSpPr>
        <p:spPr>
          <a:xfrm>
            <a:off x="8275711" y="492828"/>
            <a:ext cx="40693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/>
              <a:t>Başın </a:t>
            </a:r>
            <a:r>
              <a:rPr lang="tr-TR" sz="2400" dirty="0"/>
              <a:t>dörtte biri mesh edilir. </a:t>
            </a:r>
          </a:p>
        </p:txBody>
      </p:sp>
      <p:sp>
        <p:nvSpPr>
          <p:cNvPr id="60" name="Dikdörtgen 59"/>
          <p:cNvSpPr/>
          <p:nvPr/>
        </p:nvSpPr>
        <p:spPr>
          <a:xfrm>
            <a:off x="8275711" y="1903609"/>
            <a:ext cx="39507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/>
              <a:t>Kulakların </a:t>
            </a:r>
            <a:r>
              <a:rPr lang="tr-TR" sz="2400" dirty="0"/>
              <a:t>arkası temizlenir.</a:t>
            </a:r>
          </a:p>
        </p:txBody>
      </p:sp>
      <p:sp>
        <p:nvSpPr>
          <p:cNvPr id="61" name="Dikdörtgen 60"/>
          <p:cNvSpPr/>
          <p:nvPr/>
        </p:nvSpPr>
        <p:spPr>
          <a:xfrm>
            <a:off x="8275711" y="3303132"/>
            <a:ext cx="27020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/>
              <a:t>Boyun mesh edilir.</a:t>
            </a:r>
            <a:endParaRPr lang="tr-TR" sz="2400" dirty="0"/>
          </a:p>
        </p:txBody>
      </p:sp>
      <p:sp>
        <p:nvSpPr>
          <p:cNvPr id="62" name="Dikdörtgen 61"/>
          <p:cNvSpPr/>
          <p:nvPr/>
        </p:nvSpPr>
        <p:spPr>
          <a:xfrm>
            <a:off x="8275711" y="5353824"/>
            <a:ext cx="26993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/>
              <a:t>Önce sağ, sonra sol ayak yıkanır.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63535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500"/>
                            </p:stCondLst>
                            <p:childTnLst>
                              <p:par>
                                <p:cTn id="1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8" grpId="0" animBg="1"/>
      <p:bldP spid="40" grpId="0" animBg="1"/>
      <p:bldP spid="42" grpId="0" animBg="1"/>
      <p:bldP spid="44" grpId="0" animBg="1"/>
      <p:bldP spid="46" grpId="0" animBg="1"/>
      <p:bldP spid="48" grpId="0" animBg="1"/>
      <p:bldP spid="50" grpId="0" animBg="1"/>
      <p:bldP spid="52" grpId="0" animBg="1"/>
      <p:bldP spid="54" grpId="0" animBg="1"/>
      <p:bldP spid="10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4294967295"/>
          </p:nvPr>
        </p:nvSpPr>
        <p:spPr>
          <a:xfrm>
            <a:off x="3996558" y="5935772"/>
            <a:ext cx="4114800" cy="54911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Yuvarlatılmış Dikdörtgen 4">
            <a:hlinkClick r:id="rId3"/>
          </p:cNvPr>
          <p:cNvSpPr/>
          <p:nvPr/>
        </p:nvSpPr>
        <p:spPr>
          <a:xfrm>
            <a:off x="2897236" y="1592257"/>
            <a:ext cx="6317673" cy="1256145"/>
          </a:xfrm>
          <a:prstGeom prst="roundRect">
            <a:avLst/>
          </a:prstGeom>
          <a:solidFill>
            <a:srgbClr val="17AB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Etkinlikler için tıklayınız</a:t>
            </a:r>
            <a:endParaRPr kumimoji="0" lang="tr-TR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8393615" y="2140316"/>
            <a:ext cx="1623984" cy="166846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Yuvarlatılmış Dikdörtgen 6">
            <a:hlinkClick r:id="rId5"/>
          </p:cNvPr>
          <p:cNvSpPr/>
          <p:nvPr/>
        </p:nvSpPr>
        <p:spPr>
          <a:xfrm>
            <a:off x="664088" y="4460953"/>
            <a:ext cx="11164752" cy="16205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Yukarıdaki bağlantıdan etkinliklerin açılmaması durumundan www.dindersimateryal.com sitesinde etkinlikler ve oyunlara ulaşabilirsiniz.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88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Resim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537" y="4311357"/>
            <a:ext cx="3290434" cy="2467826"/>
          </a:xfrm>
          <a:prstGeom prst="rect">
            <a:avLst/>
          </a:prstGeom>
        </p:spPr>
      </p:pic>
      <p:pic>
        <p:nvPicPr>
          <p:cNvPr id="2050" name="Picture 2" descr="Colorful clean clothes | High-Quality Beauty &amp; Fashion Stock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327">
            <a:off x="2846808" y="3258164"/>
            <a:ext cx="2562551" cy="170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52"/>
          <p:cNvSpPr txBox="1">
            <a:spLocks/>
          </p:cNvSpPr>
          <p:nvPr/>
        </p:nvSpPr>
        <p:spPr>
          <a:xfrm>
            <a:off x="1986216" y="248875"/>
            <a:ext cx="9502420" cy="8007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3600" dirty="0" smtClean="0"/>
              <a:t>İslam dinine göre temizlik iki kısma ayrılır.</a:t>
            </a:r>
            <a:endParaRPr lang="en-US" sz="3600" dirty="0"/>
          </a:p>
        </p:txBody>
      </p:sp>
      <p:grpSp>
        <p:nvGrpSpPr>
          <p:cNvPr id="42" name="Grup 41"/>
          <p:cNvGrpSpPr/>
          <p:nvPr/>
        </p:nvGrpSpPr>
        <p:grpSpPr>
          <a:xfrm>
            <a:off x="4579117" y="1182945"/>
            <a:ext cx="3055298" cy="2995660"/>
            <a:chOff x="4579117" y="1182945"/>
            <a:chExt cx="3055298" cy="2995660"/>
          </a:xfrm>
        </p:grpSpPr>
        <p:grpSp>
          <p:nvGrpSpPr>
            <p:cNvPr id="3" name="Group 218">
              <a:extLst>
                <a:ext uri="{FF2B5EF4-FFF2-40B4-BE49-F238E27FC236}">
                  <a16:creationId xmlns:a16="http://schemas.microsoft.com/office/drawing/2014/main" id="{95AC6C27-16DD-4DF9-85F4-1A4646082105}"/>
                </a:ext>
              </a:extLst>
            </p:cNvPr>
            <p:cNvGrpSpPr/>
            <p:nvPr/>
          </p:nvGrpSpPr>
          <p:grpSpPr>
            <a:xfrm>
              <a:off x="5595601" y="3278504"/>
              <a:ext cx="901189" cy="900101"/>
              <a:chOff x="2195736" y="5121188"/>
              <a:chExt cx="901189" cy="900100"/>
            </a:xfrm>
          </p:grpSpPr>
          <p:sp>
            <p:nvSpPr>
              <p:cNvPr id="4" name="Rectangle 8">
                <a:extLst>
                  <a:ext uri="{FF2B5EF4-FFF2-40B4-BE49-F238E27FC236}">
                    <a16:creationId xmlns:a16="http://schemas.microsoft.com/office/drawing/2014/main" id="{4C3E2A5E-800B-422B-AC38-D27D9365D6AF}"/>
                  </a:ext>
                </a:extLst>
              </p:cNvPr>
              <p:cNvSpPr/>
              <p:nvPr/>
            </p:nvSpPr>
            <p:spPr>
              <a:xfrm>
                <a:off x="2195736" y="5121188"/>
                <a:ext cx="901189" cy="900100"/>
              </a:xfrm>
              <a:custGeom>
                <a:avLst/>
                <a:gdLst/>
                <a:ahLst/>
                <a:cxnLst/>
                <a:rect l="l" t="t" r="r" b="b"/>
                <a:pathLst>
                  <a:path w="1802378" h="1800199">
                    <a:moveTo>
                      <a:pt x="0" y="0"/>
                    </a:moveTo>
                    <a:lnTo>
                      <a:pt x="1802378" y="0"/>
                    </a:lnTo>
                    <a:lnTo>
                      <a:pt x="1802378" y="289727"/>
                    </a:lnTo>
                    <a:lnTo>
                      <a:pt x="1801366" y="289727"/>
                    </a:lnTo>
                    <a:lnTo>
                      <a:pt x="901188" y="1800199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55000"/>
                      <a:lumOff val="45000"/>
                    </a:schemeClr>
                  </a:gs>
                  <a:gs pos="100000">
                    <a:schemeClr val="accent6">
                      <a:lumMod val="55000"/>
                      <a:lumOff val="45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" name="Rectangle 8">
                <a:extLst>
                  <a:ext uri="{FF2B5EF4-FFF2-40B4-BE49-F238E27FC236}">
                    <a16:creationId xmlns:a16="http://schemas.microsoft.com/office/drawing/2014/main" id="{AC89F77D-A966-40F8-9115-7A8A409E2F21}"/>
                  </a:ext>
                </a:extLst>
              </p:cNvPr>
              <p:cNvSpPr/>
              <p:nvPr/>
            </p:nvSpPr>
            <p:spPr>
              <a:xfrm>
                <a:off x="2195737" y="5121188"/>
                <a:ext cx="679522" cy="893666"/>
              </a:xfrm>
              <a:custGeom>
                <a:avLst/>
                <a:gdLst/>
                <a:ahLst/>
                <a:cxnLst/>
                <a:rect l="l" t="t" r="r" b="b"/>
                <a:pathLst>
                  <a:path w="1359043" h="1787331">
                    <a:moveTo>
                      <a:pt x="0" y="0"/>
                    </a:moveTo>
                    <a:lnTo>
                      <a:pt x="1359043" y="0"/>
                    </a:lnTo>
                    <a:lnTo>
                      <a:pt x="1359043" y="212596"/>
                    </a:lnTo>
                    <a:lnTo>
                      <a:pt x="893519" y="1787331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45000"/>
                      <a:lumOff val="55000"/>
                    </a:schemeClr>
                  </a:gs>
                  <a:gs pos="100000">
                    <a:schemeClr val="accent6">
                      <a:lumMod val="45000"/>
                      <a:lumOff val="55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" name="Rectangle 8">
                <a:extLst>
                  <a:ext uri="{FF2B5EF4-FFF2-40B4-BE49-F238E27FC236}">
                    <a16:creationId xmlns:a16="http://schemas.microsoft.com/office/drawing/2014/main" id="{25F4A145-7322-44EF-B1D6-19B649FEAA70}"/>
                  </a:ext>
                </a:extLst>
              </p:cNvPr>
              <p:cNvSpPr/>
              <p:nvPr/>
            </p:nvSpPr>
            <p:spPr>
              <a:xfrm>
                <a:off x="2195737" y="5121188"/>
                <a:ext cx="450922" cy="894945"/>
              </a:xfrm>
              <a:custGeom>
                <a:avLst/>
                <a:gdLst/>
                <a:ahLst/>
                <a:cxnLst/>
                <a:rect l="l" t="t" r="r" b="b"/>
                <a:pathLst>
                  <a:path w="901843" h="1789890">
                    <a:moveTo>
                      <a:pt x="0" y="0"/>
                    </a:moveTo>
                    <a:lnTo>
                      <a:pt x="897414" y="0"/>
                    </a:lnTo>
                    <a:lnTo>
                      <a:pt x="901843" y="212596"/>
                    </a:lnTo>
                    <a:lnTo>
                      <a:pt x="895045" y="1789890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30000"/>
                      <a:lumOff val="70000"/>
                    </a:schemeClr>
                  </a:gs>
                  <a:gs pos="100000">
                    <a:schemeClr val="accent6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" name="Rectangle 8">
                <a:extLst>
                  <a:ext uri="{FF2B5EF4-FFF2-40B4-BE49-F238E27FC236}">
                    <a16:creationId xmlns:a16="http://schemas.microsoft.com/office/drawing/2014/main" id="{F5588A90-E85B-48E7-B2C1-CF735337538B}"/>
                  </a:ext>
                </a:extLst>
              </p:cNvPr>
              <p:cNvSpPr/>
              <p:nvPr/>
            </p:nvSpPr>
            <p:spPr>
              <a:xfrm>
                <a:off x="2195736" y="5121188"/>
                <a:ext cx="448123" cy="895953"/>
              </a:xfrm>
              <a:custGeom>
                <a:avLst/>
                <a:gdLst/>
                <a:ahLst/>
                <a:cxnLst/>
                <a:rect l="l" t="t" r="r" b="b"/>
                <a:pathLst>
                  <a:path w="896246" h="1791906">
                    <a:moveTo>
                      <a:pt x="0" y="0"/>
                    </a:moveTo>
                    <a:lnTo>
                      <a:pt x="440115" y="0"/>
                    </a:lnTo>
                    <a:lnTo>
                      <a:pt x="452263" y="212596"/>
                    </a:lnTo>
                    <a:lnTo>
                      <a:pt x="896246" y="1791906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20000"/>
                      <a:lumOff val="80000"/>
                    </a:schemeClr>
                  </a:gs>
                  <a:gs pos="100000">
                    <a:schemeClr val="accent6">
                      <a:lumMod val="20000"/>
                      <a:lumOff val="8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" name="Rectangle 8">
                <a:extLst>
                  <a:ext uri="{FF2B5EF4-FFF2-40B4-BE49-F238E27FC236}">
                    <a16:creationId xmlns:a16="http://schemas.microsoft.com/office/drawing/2014/main" id="{D1385946-6DB8-4CD8-8681-23A4B5D9CEB6}"/>
                  </a:ext>
                </a:extLst>
              </p:cNvPr>
              <p:cNvSpPr/>
              <p:nvPr/>
            </p:nvSpPr>
            <p:spPr>
              <a:xfrm>
                <a:off x="2542419" y="5815404"/>
                <a:ext cx="203587" cy="204540"/>
              </a:xfrm>
              <a:custGeom>
                <a:avLst/>
                <a:gdLst/>
                <a:ahLst/>
                <a:cxnLst/>
                <a:rect l="l" t="t" r="r" b="b"/>
                <a:pathLst>
                  <a:path w="1791810" h="1800199">
                    <a:moveTo>
                      <a:pt x="229620" y="140779"/>
                    </a:moveTo>
                    <a:cubicBezTo>
                      <a:pt x="334730" y="140779"/>
                      <a:pt x="422984" y="212958"/>
                      <a:pt x="445844" y="310765"/>
                    </a:cubicBezTo>
                    <a:lnTo>
                      <a:pt x="454300" y="310765"/>
                    </a:lnTo>
                    <a:lnTo>
                      <a:pt x="462757" y="310765"/>
                    </a:lnTo>
                    <a:cubicBezTo>
                      <a:pt x="485617" y="212958"/>
                      <a:pt x="573869" y="140779"/>
                      <a:pt x="678980" y="140779"/>
                    </a:cubicBezTo>
                    <a:cubicBezTo>
                      <a:pt x="784090" y="140779"/>
                      <a:pt x="872344" y="212958"/>
                      <a:pt x="895204" y="310765"/>
                    </a:cubicBezTo>
                    <a:lnTo>
                      <a:pt x="903659" y="310765"/>
                    </a:lnTo>
                    <a:lnTo>
                      <a:pt x="903660" y="310765"/>
                    </a:lnTo>
                    <a:lnTo>
                      <a:pt x="912116" y="310765"/>
                    </a:lnTo>
                    <a:cubicBezTo>
                      <a:pt x="934976" y="212958"/>
                      <a:pt x="1023228" y="140779"/>
                      <a:pt x="1128339" y="140779"/>
                    </a:cubicBezTo>
                    <a:cubicBezTo>
                      <a:pt x="1233450" y="140779"/>
                      <a:pt x="1321703" y="212958"/>
                      <a:pt x="1344563" y="310765"/>
                    </a:cubicBezTo>
                    <a:lnTo>
                      <a:pt x="1353019" y="310765"/>
                    </a:lnTo>
                    <a:lnTo>
                      <a:pt x="1361476" y="310765"/>
                    </a:lnTo>
                    <a:cubicBezTo>
                      <a:pt x="1384336" y="212958"/>
                      <a:pt x="1472588" y="140779"/>
                      <a:pt x="1577699" y="140779"/>
                    </a:cubicBezTo>
                    <a:cubicBezTo>
                      <a:pt x="1680932" y="140779"/>
                      <a:pt x="1767904" y="210402"/>
                      <a:pt x="1791810" y="305762"/>
                    </a:cubicBezTo>
                    <a:lnTo>
                      <a:pt x="901188" y="1800199"/>
                    </a:lnTo>
                    <a:lnTo>
                      <a:pt x="13460" y="310615"/>
                    </a:lnTo>
                    <a:cubicBezTo>
                      <a:pt x="36351" y="212881"/>
                      <a:pt x="124565" y="140779"/>
                      <a:pt x="229620" y="140779"/>
                    </a:cubicBezTo>
                    <a:close/>
                    <a:moveTo>
                      <a:pt x="0" y="0"/>
                    </a:moveTo>
                    <a:lnTo>
                      <a:pt x="1" y="0"/>
                    </a:lnTo>
                    <a:lnTo>
                      <a:pt x="4940" y="0"/>
                    </a:lnTo>
                    <a:lnTo>
                      <a:pt x="4940" y="296318"/>
                    </a:lnTo>
                    <a:lnTo>
                      <a:pt x="1012" y="289727"/>
                    </a:lnTo>
                    <a:lnTo>
                      <a:pt x="1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15000">
                    <a:schemeClr val="tx1">
                      <a:lumMod val="72000"/>
                      <a:lumOff val="28000"/>
                    </a:schemeClr>
                  </a:gs>
                  <a:gs pos="100000">
                    <a:schemeClr val="tx1">
                      <a:lumMod val="31000"/>
                      <a:lumOff val="69000"/>
                    </a:schemeClr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9" name="Group 224">
              <a:extLst>
                <a:ext uri="{FF2B5EF4-FFF2-40B4-BE49-F238E27FC236}">
                  <a16:creationId xmlns:a16="http://schemas.microsoft.com/office/drawing/2014/main" id="{A6458287-B96E-4914-B7AF-EDECA2E72614}"/>
                </a:ext>
              </a:extLst>
            </p:cNvPr>
            <p:cNvGrpSpPr/>
            <p:nvPr/>
          </p:nvGrpSpPr>
          <p:grpSpPr>
            <a:xfrm>
              <a:off x="5595604" y="2335116"/>
              <a:ext cx="898719" cy="1051399"/>
              <a:chOff x="5796136" y="1234074"/>
              <a:chExt cx="2284244" cy="3563074"/>
            </a:xfrm>
          </p:grpSpPr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F4592EE5-9BB5-4227-BBFE-10BA17B14063}"/>
                  </a:ext>
                </a:extLst>
              </p:cNvPr>
              <p:cNvSpPr/>
              <p:nvPr/>
            </p:nvSpPr>
            <p:spPr>
              <a:xfrm>
                <a:off x="5796136" y="1234074"/>
                <a:ext cx="571062" cy="3563074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C49DF846-FC0A-43F5-8C6F-A5A518172F5C}"/>
                  </a:ext>
                </a:extLst>
              </p:cNvPr>
              <p:cNvSpPr/>
              <p:nvPr/>
            </p:nvSpPr>
            <p:spPr>
              <a:xfrm>
                <a:off x="6367198" y="1234074"/>
                <a:ext cx="571062" cy="3563074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solidFill>
                <a:srgbClr val="5B9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2" name="Rectangle 2">
                <a:extLst>
                  <a:ext uri="{FF2B5EF4-FFF2-40B4-BE49-F238E27FC236}">
                    <a16:creationId xmlns:a16="http://schemas.microsoft.com/office/drawing/2014/main" id="{D1CCF451-ACA9-4C51-B51C-BD2608D52EB2}"/>
                  </a:ext>
                </a:extLst>
              </p:cNvPr>
              <p:cNvSpPr/>
              <p:nvPr/>
            </p:nvSpPr>
            <p:spPr>
              <a:xfrm>
                <a:off x="6938259" y="1234074"/>
                <a:ext cx="571062" cy="3563074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858AC47E-96F6-42FA-81E3-67355945EF49}"/>
                  </a:ext>
                </a:extLst>
              </p:cNvPr>
              <p:cNvSpPr/>
              <p:nvPr/>
            </p:nvSpPr>
            <p:spPr>
              <a:xfrm>
                <a:off x="7509318" y="1234074"/>
                <a:ext cx="571062" cy="3563074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1" name="Grup 40"/>
            <p:cNvGrpSpPr/>
            <p:nvPr/>
          </p:nvGrpSpPr>
          <p:grpSpPr>
            <a:xfrm>
              <a:off x="4579117" y="1182945"/>
              <a:ext cx="3055298" cy="1606738"/>
              <a:chOff x="4579117" y="1182945"/>
              <a:chExt cx="3055298" cy="1606738"/>
            </a:xfrm>
          </p:grpSpPr>
          <p:sp>
            <p:nvSpPr>
              <p:cNvPr id="15" name="Rounded Rectangle 15">
                <a:extLst>
                  <a:ext uri="{FF2B5EF4-FFF2-40B4-BE49-F238E27FC236}">
                    <a16:creationId xmlns:a16="http://schemas.microsoft.com/office/drawing/2014/main" id="{9E1927BE-2541-49B6-BFC6-74C94E1F74BD}"/>
                  </a:ext>
                </a:extLst>
              </p:cNvPr>
              <p:cNvSpPr/>
              <p:nvPr/>
            </p:nvSpPr>
            <p:spPr>
              <a:xfrm rot="16200000" flipH="1">
                <a:off x="6347462" y="1633201"/>
                <a:ext cx="828889" cy="988418"/>
              </a:xfrm>
              <a:custGeom>
                <a:avLst/>
                <a:gdLst/>
                <a:ahLst/>
                <a:cxnLst/>
                <a:rect l="l" t="t" r="r" b="b"/>
                <a:pathLst>
                  <a:path w="694060" h="935571">
                    <a:moveTo>
                      <a:pt x="0" y="406646"/>
                    </a:moveTo>
                    <a:lnTo>
                      <a:pt x="0" y="935571"/>
                    </a:lnTo>
                    <a:lnTo>
                      <a:pt x="211832" y="935571"/>
                    </a:lnTo>
                    <a:lnTo>
                      <a:pt x="211832" y="444434"/>
                    </a:lnTo>
                    <a:cubicBezTo>
                      <a:pt x="211832" y="316040"/>
                      <a:pt x="315916" y="211956"/>
                      <a:pt x="444310" y="211956"/>
                    </a:cubicBezTo>
                    <a:lnTo>
                      <a:pt x="694060" y="211956"/>
                    </a:lnTo>
                    <a:lnTo>
                      <a:pt x="694060" y="0"/>
                    </a:lnTo>
                    <a:lnTo>
                      <a:pt x="406646" y="0"/>
                    </a:lnTo>
                    <a:cubicBezTo>
                      <a:pt x="182062" y="0"/>
                      <a:pt x="0" y="182062"/>
                      <a:pt x="0" y="40664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790AF3CC-A3A0-4E6D-A1F8-F887B3F5A0D0}"/>
                  </a:ext>
                </a:extLst>
              </p:cNvPr>
              <p:cNvSpPr/>
              <p:nvPr/>
            </p:nvSpPr>
            <p:spPr>
              <a:xfrm rot="5400000">
                <a:off x="4673963" y="1635475"/>
                <a:ext cx="1462777" cy="845639"/>
              </a:xfrm>
              <a:custGeom>
                <a:avLst/>
                <a:gdLst/>
                <a:ahLst/>
                <a:cxnLst/>
                <a:rect l="l" t="t" r="r" b="b"/>
                <a:pathLst>
                  <a:path w="1462777" h="845639">
                    <a:moveTo>
                      <a:pt x="0" y="845639"/>
                    </a:moveTo>
                    <a:lnTo>
                      <a:pt x="0" y="406646"/>
                    </a:lnTo>
                    <a:cubicBezTo>
                      <a:pt x="0" y="182062"/>
                      <a:pt x="182062" y="0"/>
                      <a:pt x="406646" y="0"/>
                    </a:cubicBezTo>
                    <a:lnTo>
                      <a:pt x="1462777" y="0"/>
                    </a:lnTo>
                    <a:lnTo>
                      <a:pt x="1462777" y="222842"/>
                    </a:lnTo>
                    <a:lnTo>
                      <a:pt x="455196" y="222842"/>
                    </a:lnTo>
                    <a:cubicBezTo>
                      <a:pt x="326802" y="222842"/>
                      <a:pt x="222718" y="326926"/>
                      <a:pt x="222718" y="455320"/>
                    </a:cubicBezTo>
                    <a:lnTo>
                      <a:pt x="222718" y="84563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20" name="Isosceles Triangle 235">
                <a:extLst>
                  <a:ext uri="{FF2B5EF4-FFF2-40B4-BE49-F238E27FC236}">
                    <a16:creationId xmlns:a16="http://schemas.microsoft.com/office/drawing/2014/main" id="{7F9CBB64-059A-4D17-8C05-BD394C7B70B0}"/>
                  </a:ext>
                </a:extLst>
              </p:cNvPr>
              <p:cNvSpPr/>
              <p:nvPr/>
            </p:nvSpPr>
            <p:spPr>
              <a:xfrm rot="5400000">
                <a:off x="7151084" y="1603003"/>
                <a:ext cx="519134" cy="447528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" name="Isosceles Triangle 236">
                <a:extLst>
                  <a:ext uri="{FF2B5EF4-FFF2-40B4-BE49-F238E27FC236}">
                    <a16:creationId xmlns:a16="http://schemas.microsoft.com/office/drawing/2014/main" id="{5DEEB0E0-A36E-4BCD-90CD-E569DE3188E7}"/>
                  </a:ext>
                </a:extLst>
              </p:cNvPr>
              <p:cNvSpPr/>
              <p:nvPr/>
            </p:nvSpPr>
            <p:spPr>
              <a:xfrm rot="16200000">
                <a:off x="4543314" y="1218748"/>
                <a:ext cx="519134" cy="447528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</p:grpSp>
      <p:grpSp>
        <p:nvGrpSpPr>
          <p:cNvPr id="23" name="Group 238">
            <a:extLst>
              <a:ext uri="{FF2B5EF4-FFF2-40B4-BE49-F238E27FC236}">
                <a16:creationId xmlns:a16="http://schemas.microsoft.com/office/drawing/2014/main" id="{B240B6BF-C9DF-48A9-8A00-6C7E0C0F089D}"/>
              </a:ext>
            </a:extLst>
          </p:cNvPr>
          <p:cNvGrpSpPr/>
          <p:nvPr/>
        </p:nvGrpSpPr>
        <p:grpSpPr>
          <a:xfrm>
            <a:off x="5350021" y="4229430"/>
            <a:ext cx="1387405" cy="444917"/>
            <a:chOff x="1950157" y="5792396"/>
            <a:chExt cx="1387404" cy="44491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89F676D-D149-4D8F-A133-FC6A20018BB1}"/>
                </a:ext>
              </a:extLst>
            </p:cNvPr>
            <p:cNvSpPr/>
            <p:nvPr/>
          </p:nvSpPr>
          <p:spPr>
            <a:xfrm flipV="1">
              <a:off x="1950157" y="5792396"/>
              <a:ext cx="1387404" cy="444916"/>
            </a:xfrm>
            <a:prstGeom prst="ellipse">
              <a:avLst/>
            </a:prstGeom>
            <a:solidFill>
              <a:schemeClr val="tx1">
                <a:alpha val="27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52B5D90-34EB-4C33-A644-59A2D02C9326}"/>
                </a:ext>
              </a:extLst>
            </p:cNvPr>
            <p:cNvSpPr/>
            <p:nvPr/>
          </p:nvSpPr>
          <p:spPr>
            <a:xfrm flipV="1">
              <a:off x="2069424" y="5830643"/>
              <a:ext cx="1148871" cy="368423"/>
            </a:xfrm>
            <a:prstGeom prst="ellipse">
              <a:avLst/>
            </a:prstGeom>
            <a:solidFill>
              <a:schemeClr val="tx1">
                <a:alpha val="81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grpSp>
        <p:nvGrpSpPr>
          <p:cNvPr id="29" name="Group 244">
            <a:extLst>
              <a:ext uri="{FF2B5EF4-FFF2-40B4-BE49-F238E27FC236}">
                <a16:creationId xmlns:a16="http://schemas.microsoft.com/office/drawing/2014/main" id="{6DF0136D-9D73-41DD-8784-C066A7DAA666}"/>
              </a:ext>
            </a:extLst>
          </p:cNvPr>
          <p:cNvGrpSpPr/>
          <p:nvPr/>
        </p:nvGrpSpPr>
        <p:grpSpPr>
          <a:xfrm>
            <a:off x="7084108" y="1460540"/>
            <a:ext cx="4952993" cy="2975194"/>
            <a:chOff x="-501056" y="2010059"/>
            <a:chExt cx="4459227" cy="3004950"/>
          </a:xfrm>
        </p:grpSpPr>
        <p:sp>
          <p:nvSpPr>
            <p:cNvPr id="30" name="TextBox 245">
              <a:extLst>
                <a:ext uri="{FF2B5EF4-FFF2-40B4-BE49-F238E27FC236}">
                  <a16:creationId xmlns:a16="http://schemas.microsoft.com/office/drawing/2014/main" id="{2699BA64-3110-4E8B-BA03-B2B880E4F644}"/>
                </a:ext>
              </a:extLst>
            </p:cNvPr>
            <p:cNvSpPr txBox="1"/>
            <p:nvPr/>
          </p:nvSpPr>
          <p:spPr>
            <a:xfrm>
              <a:off x="-501056" y="2683598"/>
              <a:ext cx="4459227" cy="233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dirty="0"/>
                <a:t>insanın kalbinin, </a:t>
              </a:r>
              <a:r>
                <a:rPr lang="tr-TR" sz="2400" dirty="0" smtClean="0"/>
                <a:t>içinin temiz </a:t>
              </a:r>
              <a:r>
                <a:rPr lang="tr-TR" sz="2400" dirty="0"/>
                <a:t>olması, kişinin güzel ahlaklı olmasıdır. İnsanın her türlü kötü duygu, </a:t>
              </a:r>
              <a:r>
                <a:rPr lang="tr-TR" sz="2400" dirty="0" smtClean="0"/>
                <a:t>düşünce ve </a:t>
              </a:r>
              <a:r>
                <a:rPr lang="tr-TR" sz="2400" dirty="0"/>
                <a:t>davranıştan uzak durması, onun manevi yönden temiz olduğunu gösterir.</a:t>
              </a:r>
              <a:endPara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1" name="TextBox 246">
              <a:extLst>
                <a:ext uri="{FF2B5EF4-FFF2-40B4-BE49-F238E27FC236}">
                  <a16:creationId xmlns:a16="http://schemas.microsoft.com/office/drawing/2014/main" id="{D40694AE-70CE-4FC4-8BCE-259BFAA7BD2B}"/>
                </a:ext>
              </a:extLst>
            </p:cNvPr>
            <p:cNvSpPr txBox="1"/>
            <p:nvPr/>
          </p:nvSpPr>
          <p:spPr>
            <a:xfrm>
              <a:off x="49514" y="2010059"/>
              <a:ext cx="3437352" cy="652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Manevi Temizlik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5" name="Group 250">
            <a:extLst>
              <a:ext uri="{FF2B5EF4-FFF2-40B4-BE49-F238E27FC236}">
                <a16:creationId xmlns:a16="http://schemas.microsoft.com/office/drawing/2014/main" id="{C3030C62-76CD-4419-B326-9DE7D8590B58}"/>
              </a:ext>
            </a:extLst>
          </p:cNvPr>
          <p:cNvGrpSpPr/>
          <p:nvPr/>
        </p:nvGrpSpPr>
        <p:grpSpPr>
          <a:xfrm>
            <a:off x="1043463" y="1061115"/>
            <a:ext cx="4391563" cy="1784931"/>
            <a:chOff x="370726" y="1739185"/>
            <a:chExt cx="3998161" cy="1802780"/>
          </a:xfrm>
        </p:grpSpPr>
        <p:sp>
          <p:nvSpPr>
            <p:cNvPr id="36" name="TextBox 251">
              <a:extLst>
                <a:ext uri="{FF2B5EF4-FFF2-40B4-BE49-F238E27FC236}">
                  <a16:creationId xmlns:a16="http://schemas.microsoft.com/office/drawing/2014/main" id="{4A334480-C6A4-484D-BFB7-356737472BDC}"/>
                </a:ext>
              </a:extLst>
            </p:cNvPr>
            <p:cNvSpPr txBox="1"/>
            <p:nvPr/>
          </p:nvSpPr>
          <p:spPr>
            <a:xfrm>
              <a:off x="370726" y="2329633"/>
              <a:ext cx="3998161" cy="1212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dirty="0"/>
                <a:t>insanın görünen kirlerden arınmasıdır</a:t>
              </a:r>
              <a:r>
                <a:rPr lang="tr-TR" sz="2400" dirty="0" smtClean="0"/>
                <a:t>. Beden, elbise ve çevresinin temiz olmasıdır.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7" name="TextBox 252">
              <a:extLst>
                <a:ext uri="{FF2B5EF4-FFF2-40B4-BE49-F238E27FC236}">
                  <a16:creationId xmlns:a16="http://schemas.microsoft.com/office/drawing/2014/main" id="{3D1BA0ED-FDE5-410C-981E-4188DD97B1A8}"/>
                </a:ext>
              </a:extLst>
            </p:cNvPr>
            <p:cNvSpPr txBox="1"/>
            <p:nvPr/>
          </p:nvSpPr>
          <p:spPr>
            <a:xfrm>
              <a:off x="421616" y="1739185"/>
              <a:ext cx="3180864" cy="652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r-TR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Maddi Temizlik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pic>
        <p:nvPicPr>
          <p:cNvPr id="38" name="Resim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15109">
            <a:off x="238098" y="3255801"/>
            <a:ext cx="2748038" cy="1832737"/>
          </a:xfrm>
          <a:prstGeom prst="rect">
            <a:avLst/>
          </a:prstGeom>
        </p:spPr>
      </p:pic>
      <p:pic>
        <p:nvPicPr>
          <p:cNvPr id="43" name="Resim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4415" y="4592361"/>
            <a:ext cx="3854221" cy="218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76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Yeni Microsoft PowerPoint Sunusu"/>
  <p:tag name="ISPRING_FIRST_PUBLISH" val="1"/>
  <p:tag name="ISPRING_PRESENTATION_COURSE_TITLE" val="Yeni Microsoft PowerPoint Sunusu"/>
  <p:tag name="ISPRING_UUID" val="{12CA68B6-4224-46BD-9C84-4AC3759272FF}"/>
  <p:tag name="ISPRING_RESOURCE_FOLDER" val="C:\Users\Samsung\Desktop\Sunumlar 2019\4. Sınıf\5. Ünite\Sunumlar\Yeni Microsoft PowerPoint Sunusu\"/>
  <p:tag name="ISPRING_PRESENTATION_PATH" val="C:\Users\Samsung\Desktop\Sunumlar 2019\4. Sınıf\5. Ünite\Sunumlar\Yeni Microsoft PowerPoint Sunusu.pptx"/>
  <p:tag name="ISPRING_PROJECT_VERSION" val="9.3"/>
  <p:tag name="ISPRING_PROJECT_FOLDER_UPDATED" val="1"/>
  <p:tag name="ISPRING_SCREEN_RECS_UPDATED" val="C:\Users\Samsung\Desktop\Sunumlar 2019\4. Sınıf\5. Ünite\Sunumlar\Yeni Microsoft PowerPoint Sunusu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8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8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JAY DESIGN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AY DESIGN">
      <a:majorFont>
        <a:latin typeface="Arial"/>
        <a:ea typeface="맑은 고딕"/>
        <a:cs typeface=""/>
      </a:majorFont>
      <a:minorFont>
        <a:latin typeface="Arial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lIns="0" tIns="0" rIns="0" bIns="0"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Custom 1">
      <a:dk1>
        <a:srgbClr val="000000"/>
      </a:dk1>
      <a:lt1>
        <a:sysClr val="window" lastClr="FFFFFF"/>
      </a:lt1>
      <a:dk2>
        <a:srgbClr val="41393B"/>
      </a:dk2>
      <a:lt2>
        <a:srgbClr val="FF0000"/>
      </a:lt2>
      <a:accent1>
        <a:srgbClr val="00B050"/>
      </a:accent1>
      <a:accent2>
        <a:srgbClr val="0070C0"/>
      </a:accent2>
      <a:accent3>
        <a:srgbClr val="FFFF00"/>
      </a:accent3>
      <a:accent4>
        <a:srgbClr val="FC9B00"/>
      </a:accent4>
      <a:accent5>
        <a:srgbClr val="67A3A7"/>
      </a:accent5>
      <a:accent6>
        <a:srgbClr val="6D8B95"/>
      </a:accent6>
      <a:hlink>
        <a:srgbClr val="F4BB93"/>
      </a:hlink>
      <a:folHlink>
        <a:srgbClr val="37373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JAY DESIGN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AY DESIGN">
      <a:majorFont>
        <a:latin typeface="Arial"/>
        <a:ea typeface="맑은 고딕"/>
        <a:cs typeface=""/>
      </a:majorFont>
      <a:minorFont>
        <a:latin typeface="Arial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lIns="0" tIns="0" rIns="0" bIns="0"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139" row="8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11B7712-C1C4-42AD-8EC7-7A14CC049E39}">
  <we:reference id="wa104380907" version="1.0.0.0" store="tr-TR" storeType="OMEX"/>
  <we:alternateReferences>
    <we:reference id="WA104380907" version="1.0.0.0" store="WA104380907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497</Words>
  <Application>Microsoft Office PowerPoint</Application>
  <PresentationFormat>Geniş ekran</PresentationFormat>
  <Paragraphs>138</Paragraphs>
  <Slides>16</Slides>
  <Notes>11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8</vt:i4>
      </vt:variant>
      <vt:variant>
        <vt:lpstr>Slayt Başlıkları</vt:lpstr>
      </vt:variant>
      <vt:variant>
        <vt:i4>16</vt:i4>
      </vt:variant>
    </vt:vector>
  </HeadingPairs>
  <TitlesOfParts>
    <vt:vector size="33" baseType="lpstr">
      <vt:lpstr>맑은 고딕</vt:lpstr>
      <vt:lpstr>Arial</vt:lpstr>
      <vt:lpstr>Bahnschrift SemiCondensed</vt:lpstr>
      <vt:lpstr>Calibri</vt:lpstr>
      <vt:lpstr>Calibri Light</vt:lpstr>
      <vt:lpstr>Economica</vt:lpstr>
      <vt:lpstr>Helvetica</vt:lpstr>
      <vt:lpstr>Open Sans</vt:lpstr>
      <vt:lpstr>Wingdings</vt:lpstr>
      <vt:lpstr>Office Teması</vt:lpstr>
      <vt:lpstr>Template PresentationGo</vt:lpstr>
      <vt:lpstr>1_Office Teması</vt:lpstr>
      <vt:lpstr>2_Office Teması</vt:lpstr>
      <vt:lpstr>JAY DESIGN</vt:lpstr>
      <vt:lpstr>3_Office Teması</vt:lpstr>
      <vt:lpstr>5_Office Theme</vt:lpstr>
      <vt:lpstr>1_JAY DESIGN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NouS/TncTR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Yeni Microsoft PowerPoint Sunusu</dc:title>
  <dc:creator>Mustafa Yıldırım</dc:creator>
  <cp:lastModifiedBy>Mustafa Yıldırım</cp:lastModifiedBy>
  <cp:revision>32</cp:revision>
  <dcterms:created xsi:type="dcterms:W3CDTF">2020-05-11T23:08:16Z</dcterms:created>
  <dcterms:modified xsi:type="dcterms:W3CDTF">2020-05-12T21:44:16Z</dcterms:modified>
</cp:coreProperties>
</file>