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697" r:id="rId5"/>
  </p:sldMasterIdLst>
  <p:notesMasterIdLst>
    <p:notesMasterId r:id="rId22"/>
  </p:notesMasterIdLst>
  <p:sldIdLst>
    <p:sldId id="256" r:id="rId6"/>
    <p:sldId id="257" r:id="rId7"/>
    <p:sldId id="259" r:id="rId8"/>
    <p:sldId id="258" r:id="rId9"/>
    <p:sldId id="260" r:id="rId10"/>
    <p:sldId id="270" r:id="rId11"/>
    <p:sldId id="274" r:id="rId12"/>
    <p:sldId id="275" r:id="rId13"/>
    <p:sldId id="267" r:id="rId14"/>
    <p:sldId id="268" r:id="rId15"/>
    <p:sldId id="273" r:id="rId16"/>
    <p:sldId id="269" r:id="rId17"/>
    <p:sldId id="265" r:id="rId18"/>
    <p:sldId id="266" r:id="rId19"/>
    <p:sldId id="271" r:id="rId20"/>
    <p:sldId id="272" r:id="rId21"/>
  </p:sldIdLst>
  <p:sldSz cx="12192000" cy="6858000"/>
  <p:notesSz cx="6858000" cy="9144000"/>
  <p:custDataLst>
    <p:tags r:id="rId2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autoAdjust="0"/>
    <p:restoredTop sz="94660"/>
  </p:normalViewPr>
  <p:slideViewPr>
    <p:cSldViewPr snapToGrid="0">
      <p:cViewPr varScale="1">
        <p:scale>
          <a:sx n="68" d="100"/>
          <a:sy n="68"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0D8DC-34C6-4B39-BC58-2F7136C2AE9F}" type="datetimeFigureOut">
              <a:rPr lang="tr-TR" smtClean="0"/>
              <a:t>22.05.2021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247DB-C8CD-47A7-9F75-B1FE375CB8BD}" type="slidenum">
              <a:rPr lang="tr-TR" smtClean="0"/>
              <a:t>‹#›</a:t>
            </a:fld>
            <a:endParaRPr lang="tr-TR"/>
          </a:p>
        </p:txBody>
      </p:sp>
    </p:spTree>
    <p:extLst>
      <p:ext uri="{BB962C8B-B14F-4D97-AF65-F5344CB8AC3E}">
        <p14:creationId xmlns:p14="http://schemas.microsoft.com/office/powerpoint/2010/main" val="186759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1</a:t>
            </a:fld>
            <a:endParaRPr lang="tr-TR"/>
          </a:p>
        </p:txBody>
      </p:sp>
    </p:spTree>
    <p:extLst>
      <p:ext uri="{BB962C8B-B14F-4D97-AF65-F5344CB8AC3E}">
        <p14:creationId xmlns:p14="http://schemas.microsoft.com/office/powerpoint/2010/main" val="224661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10</a:t>
            </a:fld>
            <a:endParaRPr lang="tr-TR"/>
          </a:p>
        </p:txBody>
      </p:sp>
    </p:spTree>
    <p:extLst>
      <p:ext uri="{BB962C8B-B14F-4D97-AF65-F5344CB8AC3E}">
        <p14:creationId xmlns:p14="http://schemas.microsoft.com/office/powerpoint/2010/main" val="88278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11</a:t>
            </a:fld>
            <a:endParaRPr lang="tr-TR"/>
          </a:p>
        </p:txBody>
      </p:sp>
    </p:spTree>
    <p:extLst>
      <p:ext uri="{BB962C8B-B14F-4D97-AF65-F5344CB8AC3E}">
        <p14:creationId xmlns:p14="http://schemas.microsoft.com/office/powerpoint/2010/main" val="416889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12</a:t>
            </a:fld>
            <a:endParaRPr lang="tr-TR"/>
          </a:p>
        </p:txBody>
      </p:sp>
    </p:spTree>
    <p:extLst>
      <p:ext uri="{BB962C8B-B14F-4D97-AF65-F5344CB8AC3E}">
        <p14:creationId xmlns:p14="http://schemas.microsoft.com/office/powerpoint/2010/main" val="187974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66D0D-CEDD-47FF-8C0E-2D2DDA1A4F2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35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66D0D-CEDD-47FF-8C0E-2D2DDA1A4F2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37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4AC35-52B8-437A-A61B-ED2F20833DE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69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4AC35-52B8-437A-A61B-ED2F20833DE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65801-1C7E-4B79-8616-08EB063828A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89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3</a:t>
            </a:fld>
            <a:endParaRPr lang="tr-TR"/>
          </a:p>
        </p:txBody>
      </p:sp>
    </p:spTree>
    <p:extLst>
      <p:ext uri="{BB962C8B-B14F-4D97-AF65-F5344CB8AC3E}">
        <p14:creationId xmlns:p14="http://schemas.microsoft.com/office/powerpoint/2010/main" val="425617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4</a:t>
            </a:fld>
            <a:endParaRPr lang="tr-TR"/>
          </a:p>
        </p:txBody>
      </p:sp>
    </p:spTree>
    <p:extLst>
      <p:ext uri="{BB962C8B-B14F-4D97-AF65-F5344CB8AC3E}">
        <p14:creationId xmlns:p14="http://schemas.microsoft.com/office/powerpoint/2010/main" val="98355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5</a:t>
            </a:fld>
            <a:endParaRPr lang="tr-TR"/>
          </a:p>
        </p:txBody>
      </p:sp>
    </p:spTree>
    <p:extLst>
      <p:ext uri="{BB962C8B-B14F-4D97-AF65-F5344CB8AC3E}">
        <p14:creationId xmlns:p14="http://schemas.microsoft.com/office/powerpoint/2010/main" val="42369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6</a:t>
            </a:fld>
            <a:endParaRPr lang="tr-TR"/>
          </a:p>
        </p:txBody>
      </p:sp>
    </p:spTree>
    <p:extLst>
      <p:ext uri="{BB962C8B-B14F-4D97-AF65-F5344CB8AC3E}">
        <p14:creationId xmlns:p14="http://schemas.microsoft.com/office/powerpoint/2010/main" val="130522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01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8</a:t>
            </a:fld>
            <a:endParaRPr lang="tr-TR"/>
          </a:p>
        </p:txBody>
      </p:sp>
    </p:spTree>
    <p:extLst>
      <p:ext uri="{BB962C8B-B14F-4D97-AF65-F5344CB8AC3E}">
        <p14:creationId xmlns:p14="http://schemas.microsoft.com/office/powerpoint/2010/main" val="23665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55247DB-C8CD-47A7-9F75-B1FE375CB8BD}" type="slidenum">
              <a:rPr lang="tr-TR" smtClean="0"/>
              <a:t>9</a:t>
            </a:fld>
            <a:endParaRPr lang="tr-TR"/>
          </a:p>
        </p:txBody>
      </p:sp>
    </p:spTree>
    <p:extLst>
      <p:ext uri="{BB962C8B-B14F-4D97-AF65-F5344CB8AC3E}">
        <p14:creationId xmlns:p14="http://schemas.microsoft.com/office/powerpoint/2010/main" val="142200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0375C1E-A6D7-4A54-AD53-8CE092BA9C7B}" type="datetimeFigureOut">
              <a:rPr lang="tr-TR" smtClean="0"/>
              <a:t>22.05.2021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409001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75C1E-A6D7-4A54-AD53-8CE092BA9C7B}" type="datetimeFigureOut">
              <a:rPr lang="tr-TR" smtClean="0"/>
              <a:t>22.05.2021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47680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75C1E-A6D7-4A54-AD53-8CE092BA9C7B}" type="datetimeFigureOut">
              <a:rPr lang="tr-TR" smtClean="0"/>
              <a:t>22.05.2021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414281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3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7223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57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09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32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88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70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0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75C1E-A6D7-4A54-AD53-8CE092BA9C7B}" type="datetimeFigureOut">
              <a:rPr lang="tr-TR" smtClean="0"/>
              <a:t>22.05.2021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1183904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23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62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557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585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62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239122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798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56680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8161938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58352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0375C1E-A6D7-4A54-AD53-8CE092BA9C7B}" type="datetimeFigureOut">
              <a:rPr lang="tr-TR" smtClean="0"/>
              <a:t>22.05.2021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2980608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99674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89544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290503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46139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64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896946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91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699430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103726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2771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0375C1E-A6D7-4A54-AD53-8CE092BA9C7B}" type="datetimeFigureOut">
              <a:rPr lang="tr-TR" smtClean="0"/>
              <a:t>22.05.2021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773266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436740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25206803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6607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06312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749964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167568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422406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552951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2330657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87555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0375C1E-A6D7-4A54-AD53-8CE092BA9C7B}" type="datetimeFigureOut">
              <a:rPr lang="tr-TR" smtClean="0"/>
              <a:t>22.05.2021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3945016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89735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565821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83652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615556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12725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528268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135154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375405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25972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038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0375C1E-A6D7-4A54-AD53-8CE092BA9C7B}" type="datetimeFigureOut">
              <a:rPr lang="tr-TR" smtClean="0"/>
              <a:t>22.05.2021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532570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65010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1562278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7371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164672615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12192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375C1E-A6D7-4A54-AD53-8CE092BA9C7B}" type="datetimeFigureOut">
              <a:rPr lang="tr-TR" smtClean="0"/>
              <a:t>22.05.2021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146273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0375C1E-A6D7-4A54-AD53-8CE092BA9C7B}" type="datetimeFigureOut">
              <a:rPr lang="tr-TR" smtClean="0"/>
              <a:t>22.05.2021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36688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0375C1E-A6D7-4A54-AD53-8CE092BA9C7B}" type="datetimeFigureOut">
              <a:rPr lang="tr-TR" smtClean="0"/>
              <a:t>22.05.2021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750A83-11EB-4BDE-BF04-F1E35CFC7D4B}" type="slidenum">
              <a:rPr lang="tr-TR" smtClean="0"/>
              <a:t>‹#›</a:t>
            </a:fld>
            <a:endParaRPr lang="tr-TR"/>
          </a:p>
        </p:txBody>
      </p:sp>
    </p:spTree>
    <p:extLst>
      <p:ext uri="{BB962C8B-B14F-4D97-AF65-F5344CB8AC3E}">
        <p14:creationId xmlns:p14="http://schemas.microsoft.com/office/powerpoint/2010/main" val="356312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75C1E-A6D7-4A54-AD53-8CE092BA9C7B}" type="datetimeFigureOut">
              <a:rPr lang="tr-TR" smtClean="0"/>
              <a:t>22.05.2021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0A83-11EB-4BDE-BF04-F1E35CFC7D4B}" type="slidenum">
              <a:rPr lang="tr-TR" smtClean="0"/>
              <a:t>‹#›</a:t>
            </a:fld>
            <a:endParaRPr lang="tr-TR"/>
          </a:p>
        </p:txBody>
      </p:sp>
    </p:spTree>
    <p:extLst>
      <p:ext uri="{BB962C8B-B14F-4D97-AF65-F5344CB8AC3E}">
        <p14:creationId xmlns:p14="http://schemas.microsoft.com/office/powerpoint/2010/main" val="349113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352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4953585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5218738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103537721"/>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hyperlink" Target="https://wordwall.net/play/16593/225/72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hyperlink" Target="https://wordwall.net/play/16626/155/3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onQunY2Fo0"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hyperlink" Target="https://www.youtube.com/watch?v=UUPf2QfJ6gA"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jpg"/><Relationship Id="rId2" Type="http://schemas.openxmlformats.org/officeDocument/2006/relationships/video" Target="http://www.youtube.com/embed/UUPf2QfJ6gA" TargetMode="Externa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notesSlide" Target="../notesSlides/notesSlide8.xml"/><Relationship Id="rId4"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1F05F36-1AB5-488A-B787-21ED2444A187}"/>
              </a:ext>
            </a:extLst>
          </p:cNvPr>
          <p:cNvSpPr/>
          <p:nvPr/>
        </p:nvSpPr>
        <p:spPr>
          <a:xfrm>
            <a:off x="136667" y="580326"/>
            <a:ext cx="237005" cy="237005"/>
          </a:xfrm>
          <a:prstGeom prst="ellipse">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39">
            <a:extLst>
              <a:ext uri="{FF2B5EF4-FFF2-40B4-BE49-F238E27FC236}">
                <a16:creationId xmlns:a16="http://schemas.microsoft.com/office/drawing/2014/main" id="{EF7DAA5C-5564-4158-B938-3E3452D86A0E}"/>
              </a:ext>
            </a:extLst>
          </p:cNvPr>
          <p:cNvSpPr/>
          <p:nvPr/>
        </p:nvSpPr>
        <p:spPr>
          <a:xfrm>
            <a:off x="583445" y="267045"/>
            <a:ext cx="8995269" cy="806824"/>
          </a:xfrm>
          <a:prstGeom prst="roundRect">
            <a:avLst>
              <a:gd name="adj" fmla="val 50000"/>
            </a:avLst>
          </a:prstGeom>
          <a:noFill/>
          <a:ln w="57150" cap="flat" cmpd="sng" algn="ctr">
            <a:solidFill>
              <a:srgbClr val="A2B9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40">
            <a:extLst>
              <a:ext uri="{FF2B5EF4-FFF2-40B4-BE49-F238E27FC236}">
                <a16:creationId xmlns:a16="http://schemas.microsoft.com/office/drawing/2014/main" id="{6C997F90-A564-40CB-B6BC-8A968C77CA0C}"/>
              </a:ext>
            </a:extLst>
          </p:cNvPr>
          <p:cNvSpPr/>
          <p:nvPr/>
        </p:nvSpPr>
        <p:spPr>
          <a:xfrm>
            <a:off x="990868" y="397622"/>
            <a:ext cx="8168122" cy="558535"/>
          </a:xfrm>
          <a:prstGeom prst="roundRect">
            <a:avLst>
              <a:gd name="adj" fmla="val 50000"/>
            </a:avLst>
          </a:prstGeom>
          <a:solidFill>
            <a:srgbClr val="A2B969"/>
          </a:solidFill>
          <a:ln w="12700" cap="flat" cmpd="sng" algn="ctr">
            <a:noFill/>
            <a:prstDash val="solid"/>
            <a:miter lim="800000"/>
          </a:ln>
          <a:effectLst/>
        </p:spPr>
        <p:txBody>
          <a:bodyPr rtlCol="0" anchor="ctr"/>
          <a:lstStyle/>
          <a:p>
            <a:pPr lvl="0" algn="ctr"/>
            <a:r>
              <a:rPr lang="tr-TR" sz="2200" kern="0" dirty="0" smtClean="0">
                <a:solidFill>
                  <a:prstClr val="white"/>
                </a:solidFill>
              </a:rPr>
              <a:t>      </a:t>
            </a:r>
            <a:r>
              <a:rPr lang="en-US" sz="3200" kern="0" dirty="0" smtClean="0">
                <a:solidFill>
                  <a:prstClr val="white"/>
                </a:solidFill>
              </a:rPr>
              <a:t>BEDENİMİ </a:t>
            </a:r>
            <a:r>
              <a:rPr lang="en-US" sz="3200" kern="0" dirty="0">
                <a:solidFill>
                  <a:prstClr val="white"/>
                </a:solidFill>
              </a:rPr>
              <a:t>VE GİYSİLERİMİ TEMİZ </a:t>
            </a:r>
            <a:r>
              <a:rPr lang="en-US" sz="3200" kern="0" dirty="0" smtClean="0">
                <a:solidFill>
                  <a:prstClr val="white"/>
                </a:solidFill>
              </a:rPr>
              <a:t>TUTARIM</a:t>
            </a:r>
            <a:endParaRPr kumimoji="0" lang="en-US" sz="3200" b="0" i="0" u="none" strike="noStrike" kern="0" cap="none" spc="0" normalizeH="0" baseline="0" noProof="0" dirty="0">
              <a:ln>
                <a:noFill/>
              </a:ln>
              <a:solidFill>
                <a:prstClr val="white"/>
              </a:solidFill>
              <a:effectLst/>
              <a:uLnTx/>
              <a:uFillTx/>
              <a:latin typeface="Calibri" panose="020F0502020204030204"/>
            </a:endParaRPr>
          </a:p>
        </p:txBody>
      </p:sp>
      <p:sp>
        <p:nvSpPr>
          <p:cNvPr id="8" name="Oval 7">
            <a:extLst>
              <a:ext uri="{FF2B5EF4-FFF2-40B4-BE49-F238E27FC236}">
                <a16:creationId xmlns:a16="http://schemas.microsoft.com/office/drawing/2014/main" id="{9ECCCC11-F355-49CA-9FEC-D7D765F56BE2}"/>
              </a:ext>
            </a:extLst>
          </p:cNvPr>
          <p:cNvSpPr/>
          <p:nvPr/>
        </p:nvSpPr>
        <p:spPr>
          <a:xfrm>
            <a:off x="494349" y="202051"/>
            <a:ext cx="936812" cy="936812"/>
          </a:xfrm>
          <a:prstGeom prst="ellipse">
            <a:avLst/>
          </a:prstGeom>
          <a:solidFill>
            <a:srgbClr val="F1EF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ADA7973-EB39-4757-A689-EB64D685ACED}"/>
              </a:ext>
            </a:extLst>
          </p:cNvPr>
          <p:cNvSpPr/>
          <p:nvPr/>
        </p:nvSpPr>
        <p:spPr>
          <a:xfrm>
            <a:off x="599877" y="262076"/>
            <a:ext cx="806824" cy="806824"/>
          </a:xfrm>
          <a:prstGeom prst="ellipse">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400" b="1" kern="0" dirty="0">
                <a:solidFill>
                  <a:prstClr val="white"/>
                </a:solidFill>
                <a:latin typeface="Calibri" panose="020F0502020204030204"/>
              </a:rPr>
              <a:t>2</a:t>
            </a:r>
            <a:endParaRPr kumimoji="0" lang="en-US" sz="4400" b="1" i="0" u="none" strike="noStrike" kern="0" cap="none" spc="0" normalizeH="0" baseline="0" noProof="0" dirty="0">
              <a:ln>
                <a:noFill/>
              </a:ln>
              <a:solidFill>
                <a:prstClr val="white"/>
              </a:solidFill>
              <a:effectLst/>
              <a:uLnTx/>
              <a:uFillTx/>
              <a:latin typeface="Calibri" panose="020F0502020204030204"/>
            </a:endParaRPr>
          </a:p>
        </p:txBody>
      </p:sp>
      <p:sp>
        <p:nvSpPr>
          <p:cNvPr id="10" name="İçerik Yer Tutucusu 2"/>
          <p:cNvSpPr txBox="1">
            <a:spLocks/>
          </p:cNvSpPr>
          <p:nvPr/>
        </p:nvSpPr>
        <p:spPr>
          <a:xfrm>
            <a:off x="674557" y="2839722"/>
            <a:ext cx="6160957" cy="2841550"/>
          </a:xfrm>
          <a:prstGeom prst="rect">
            <a:avLst/>
          </a:prstGeom>
          <a:solidFill>
            <a:schemeClr val="accent4">
              <a:lumMod val="40000"/>
              <a:lumOff val="60000"/>
            </a:schemeClr>
          </a:solidFill>
          <a:ln w="28575" cap="flat" cmpd="sng" algn="ctr">
            <a:solidFill>
              <a:schemeClr val="tx2">
                <a:lumMod val="20000"/>
                <a:lumOff val="80000"/>
              </a:schemeClr>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571500" indent="-571500" algn="just">
              <a:buFont typeface="Wingdings" panose="05000000000000000000" pitchFamily="2" charset="2"/>
              <a:buChar char="Ø"/>
            </a:pPr>
            <a:r>
              <a:rPr lang="tr-TR" sz="3600" dirty="0"/>
              <a:t>Elbisenin yeni olması </a:t>
            </a:r>
            <a:r>
              <a:rPr lang="tr-TR" sz="3600" dirty="0" smtClean="0"/>
              <a:t>değil temiz </a:t>
            </a:r>
            <a:r>
              <a:rPr lang="tr-TR" sz="3600" dirty="0"/>
              <a:t>olması </a:t>
            </a:r>
            <a:r>
              <a:rPr lang="tr-TR" sz="3600" dirty="0" smtClean="0"/>
              <a:t>önemlidir.</a:t>
            </a:r>
          </a:p>
          <a:p>
            <a:pPr algn="just"/>
            <a:endParaRPr lang="tr-TR" sz="3600" dirty="0" smtClean="0"/>
          </a:p>
          <a:p>
            <a:pPr lvl="1" algn="just"/>
            <a:r>
              <a:rPr lang="tr-TR" sz="3200" b="1" dirty="0" smtClean="0"/>
              <a:t>Sözü ile ne anlatılmak isteniyor?</a:t>
            </a:r>
            <a:endParaRPr lang="tr-TR" sz="5600" b="1" dirty="0"/>
          </a:p>
        </p:txBody>
      </p:sp>
      <p:grpSp>
        <p:nvGrpSpPr>
          <p:cNvPr id="11" name="Grup 10"/>
          <p:cNvGrpSpPr/>
          <p:nvPr/>
        </p:nvGrpSpPr>
        <p:grpSpPr>
          <a:xfrm>
            <a:off x="6250898" y="974361"/>
            <a:ext cx="5381468" cy="5756223"/>
            <a:chOff x="6652080" y="860268"/>
            <a:chExt cx="5373665" cy="5873041"/>
          </a:xfrm>
        </p:grpSpPr>
        <p:pic>
          <p:nvPicPr>
            <p:cNvPr id="12" name="Resim 11"/>
            <p:cNvPicPr>
              <a:picLocks noChangeAspect="1"/>
            </p:cNvPicPr>
            <p:nvPr/>
          </p:nvPicPr>
          <p:blipFill>
            <a:blip r:embed="rId3">
              <a:extLst>
                <a:ext uri="{BEBA8EAE-BF5A-486C-A8C5-ECC9F3942E4B}">
                  <a14:imgProps xmlns:a14="http://schemas.microsoft.com/office/drawing/2010/main">
                    <a14:imgLayer r:embed="rId4">
                      <a14:imgEffect>
                        <a14:backgroundRemoval t="4217" b="99157" l="233" r="100000">
                          <a14:backgroundMark x1="11047" y1="68193" x2="7442" y2="69398"/>
                        </a14:backgroundRemoval>
                      </a14:imgEffect>
                    </a14:imgLayer>
                  </a14:imgProps>
                </a:ext>
              </a:extLst>
            </a:blip>
            <a:stretch>
              <a:fillRect/>
            </a:stretch>
          </p:blipFill>
          <p:spPr>
            <a:xfrm>
              <a:off x="6652080" y="1165881"/>
              <a:ext cx="5373665" cy="5567428"/>
            </a:xfrm>
            <a:prstGeom prst="rect">
              <a:avLst/>
            </a:prstGeom>
          </p:spPr>
        </p:pic>
        <p:pic>
          <p:nvPicPr>
            <p:cNvPr id="13" name="Resim 12"/>
            <p:cNvPicPr>
              <a:picLocks noChangeAspect="1"/>
            </p:cNvPicPr>
            <p:nvPr/>
          </p:nvPicPr>
          <p:blipFill rotWithShape="1">
            <a:blip r:embed="rId5"/>
            <a:srcRect l="68239" t="9288" r="12480" b="66824"/>
            <a:stretch/>
          </p:blipFill>
          <p:spPr>
            <a:xfrm>
              <a:off x="10335492" y="860268"/>
              <a:ext cx="1579418" cy="1888551"/>
            </a:xfrm>
            <a:prstGeom prst="rect">
              <a:avLst/>
            </a:prstGeom>
          </p:spPr>
        </p:pic>
      </p:grpSp>
    </p:spTree>
    <p:extLst>
      <p:ext uri="{BB962C8B-B14F-4D97-AF65-F5344CB8AC3E}">
        <p14:creationId xmlns:p14="http://schemas.microsoft.com/office/powerpoint/2010/main" val="34427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a Bükülü Ok 1"/>
          <p:cNvSpPr/>
          <p:nvPr/>
        </p:nvSpPr>
        <p:spPr>
          <a:xfrm>
            <a:off x="9556955" y="3072063"/>
            <a:ext cx="2330245" cy="3579459"/>
          </a:xfrm>
          <a:prstGeom prst="curvedLeftArrow">
            <a:avLst>
              <a:gd name="adj1" fmla="val 15996"/>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맑은 고딕"/>
              <a:cs typeface="+mn-cs"/>
            </a:endParaRPr>
          </a:p>
        </p:txBody>
      </p:sp>
      <p:sp>
        <p:nvSpPr>
          <p:cNvPr id="3" name="Unvan 1"/>
          <p:cNvSpPr txBox="1">
            <a:spLocks/>
          </p:cNvSpPr>
          <p:nvPr/>
        </p:nvSpPr>
        <p:spPr>
          <a:xfrm>
            <a:off x="3655142" y="268873"/>
            <a:ext cx="4881716" cy="693654"/>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7500"/>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prstClr val="black"/>
                </a:solidFill>
                <a:effectLst/>
                <a:uLnTx/>
                <a:uFillTx/>
                <a:latin typeface="Arial"/>
                <a:ea typeface="맑은 고딕"/>
                <a:cs typeface="+mn-cs"/>
              </a:rPr>
              <a:t>Peygamberimiz ve temizlik</a:t>
            </a:r>
            <a:endParaRPr kumimoji="0" lang="tr-TR" sz="32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 name="İçerik Yer Tutucusu 2"/>
          <p:cNvSpPr txBox="1">
            <a:spLocks/>
          </p:cNvSpPr>
          <p:nvPr/>
        </p:nvSpPr>
        <p:spPr>
          <a:xfrm>
            <a:off x="240632" y="1235243"/>
            <a:ext cx="11808800" cy="3673642"/>
          </a:xfrm>
          <a:prstGeom prst="rect">
            <a:avLst/>
          </a:prstGeom>
        </p:spPr>
        <p:style>
          <a:lnRef idx="1">
            <a:schemeClr val="accent4"/>
          </a:lnRef>
          <a:fillRef idx="2">
            <a:schemeClr val="accent4"/>
          </a:fillRef>
          <a:effectRef idx="1">
            <a:schemeClr val="accent4"/>
          </a:effectRef>
          <a:fontRef idx="minor">
            <a:schemeClr val="dk1"/>
          </a:fontRef>
        </p:style>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5" name="Dikdörtgen 4"/>
          <p:cNvSpPr/>
          <p:nvPr/>
        </p:nvSpPr>
        <p:spPr>
          <a:xfrm>
            <a:off x="240633" y="5249713"/>
            <a:ext cx="8888620" cy="1364105"/>
          </a:xfrm>
          <a:prstGeom prst="rect">
            <a:avLst/>
          </a:prstGeom>
          <a:noFill/>
          <a:ln/>
        </p:spPr>
        <p:style>
          <a:lnRef idx="1">
            <a:schemeClr val="accent1"/>
          </a:lnRef>
          <a:fillRef idx="2">
            <a:schemeClr val="accent1"/>
          </a:fillRef>
          <a:effectRef idx="1">
            <a:schemeClr val="accent1"/>
          </a:effectRef>
          <a:fontRef idx="minor">
            <a:schemeClr val="dk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Parçaya göre peygamberimiz temizlik konusunda nelere dikkat etmiştir? Maddeler halinde yazalım</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6" name="Dikdörtgen 5"/>
          <p:cNvSpPr/>
          <p:nvPr/>
        </p:nvSpPr>
        <p:spPr>
          <a:xfrm>
            <a:off x="250722" y="1602852"/>
            <a:ext cx="11680723" cy="2862322"/>
          </a:xfrm>
          <a:prstGeom prst="rect">
            <a:avLst/>
          </a:prstGeom>
        </p:spPr>
        <p:txBody>
          <a:bodyPr wrap="square">
            <a:spAutoFit/>
          </a:bodyPr>
          <a:lstStyle/>
          <a:p>
            <a:pPr lvl="0" algn="just" latinLnBrk="1">
              <a:lnSpc>
                <a:spcPct val="150000"/>
              </a:lnSpc>
              <a:spcBef>
                <a:spcPts val="1000"/>
              </a:spcBef>
              <a:defRPr/>
            </a:pPr>
            <a:r>
              <a:rPr lang="tr-TR" sz="2400" dirty="0">
                <a:solidFill>
                  <a:prstClr val="black"/>
                </a:solidFill>
              </a:rPr>
              <a:t>Peygamberimiz tırnak temizliğine dikkat eder, saçlarını temiz tutar ve sürekli tarardı</a:t>
            </a:r>
            <a:r>
              <a:rPr lang="tr-TR" sz="2400" dirty="0" smtClean="0">
                <a:solidFill>
                  <a:prstClr val="black"/>
                </a:solidFill>
              </a:rPr>
              <a:t>.  </a:t>
            </a:r>
            <a:r>
              <a:rPr lang="tr-TR" sz="2400" dirty="0">
                <a:solidFill>
                  <a:prstClr val="black"/>
                </a:solidFill>
              </a:rPr>
              <a:t>İnsanların yanına giderken güzel kokular sürünürdü. Soğan, sarımsak gibi yiyecekleri yiyenlerin diğer insanları rahatsız etmemeleri için toplum içerisine çıkmamalarını tavsiye ederdi. Ağız ve diş temizliği konusunda çok titiz davranırdı. Misvak adı verilen lifli bir ağacın ince bir dalının ucunu açar, ıslatır ve onu fırça hâline getirip kullanırdı.</a:t>
            </a:r>
          </a:p>
        </p:txBody>
      </p:sp>
    </p:spTree>
    <p:extLst>
      <p:ext uri="{BB962C8B-B14F-4D97-AF65-F5344CB8AC3E}">
        <p14:creationId xmlns:p14="http://schemas.microsoft.com/office/powerpoint/2010/main" val="29547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672" y="309715"/>
            <a:ext cx="5810865" cy="5810865"/>
          </a:xfrm>
          <a:prstGeom prst="rect">
            <a:avLst/>
          </a:prstGeom>
        </p:spPr>
      </p:pic>
      <p:sp>
        <p:nvSpPr>
          <p:cNvPr id="3" name="Dikdörtgen 2"/>
          <p:cNvSpPr/>
          <p:nvPr/>
        </p:nvSpPr>
        <p:spPr>
          <a:xfrm>
            <a:off x="393291" y="2566219"/>
            <a:ext cx="5373329" cy="3244158"/>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srgbClr val="000000"/>
                </a:solidFill>
                <a:effectLst/>
                <a:uLnTx/>
                <a:uFillTx/>
              </a:rPr>
              <a:t>"Yemeğin bereketi, hem yemekten önce, hem de yemekten sonra el ve ağzı yıkamaktadır." </a:t>
            </a:r>
          </a:p>
          <a:p>
            <a:pPr marL="0" marR="0" lvl="0" indent="0" algn="r" defTabSz="914400" eaLnBrk="1" fontAlgn="auto" latinLnBrk="0" hangingPunct="1">
              <a:lnSpc>
                <a:spcPct val="15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srgbClr val="000000"/>
                </a:solidFill>
                <a:effectLst/>
                <a:uLnTx/>
                <a:uFillTx/>
              </a:rPr>
              <a:t>Hz. Muhammed (sav)</a:t>
            </a:r>
          </a:p>
        </p:txBody>
      </p:sp>
      <p:sp>
        <p:nvSpPr>
          <p:cNvPr id="4" name="Dikdörtgen 3"/>
          <p:cNvSpPr/>
          <p:nvPr/>
        </p:nvSpPr>
        <p:spPr>
          <a:xfrm>
            <a:off x="297092" y="384054"/>
            <a:ext cx="5484276" cy="972797"/>
          </a:xfrm>
          <a:prstGeom prst="rect">
            <a:avLst/>
          </a:prstGeom>
          <a:solidFill>
            <a:srgbClr val="FF8563">
              <a:lumMod val="40000"/>
              <a:lumOff val="60000"/>
            </a:srgbClr>
          </a:solidFill>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0" cap="none" spc="0" normalizeH="0" baseline="0" noProof="0" dirty="0" smtClean="0">
                <a:ln>
                  <a:noFill/>
                </a:ln>
                <a:solidFill>
                  <a:srgbClr val="000000"/>
                </a:solidFill>
                <a:effectLst/>
                <a:uLnTx/>
                <a:uFillTx/>
              </a:rPr>
              <a:t>Yemekten önce ve sonra elleri yıkamak</a:t>
            </a:r>
          </a:p>
        </p:txBody>
      </p:sp>
    </p:spTree>
    <p:extLst>
      <p:ext uri="{BB962C8B-B14F-4D97-AF65-F5344CB8AC3E}">
        <p14:creationId xmlns:p14="http://schemas.microsoft.com/office/powerpoint/2010/main" val="37284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Ã¼zel kok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695" y="4008196"/>
            <a:ext cx="4477640" cy="258433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4"/>
          <a:stretch>
            <a:fillRect/>
          </a:stretch>
        </p:blipFill>
        <p:spPr>
          <a:xfrm>
            <a:off x="743626" y="3888706"/>
            <a:ext cx="4324017" cy="2615333"/>
          </a:xfrm>
          <a:prstGeom prst="rect">
            <a:avLst/>
          </a:prstGeom>
        </p:spPr>
      </p:pic>
      <p:sp>
        <p:nvSpPr>
          <p:cNvPr id="11" name="İçerik Yer Tutucusu 2"/>
          <p:cNvSpPr txBox="1">
            <a:spLocks/>
          </p:cNvSpPr>
          <p:nvPr/>
        </p:nvSpPr>
        <p:spPr>
          <a:xfrm>
            <a:off x="943897" y="338557"/>
            <a:ext cx="3701846" cy="1578734"/>
          </a:xfrm>
          <a:prstGeom prst="ellipse">
            <a:avLst/>
          </a:prstGeo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Ağız </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ve diş temizliği için misvak kullanırdı.</a:t>
            </a:r>
          </a:p>
        </p:txBody>
      </p:sp>
      <p:sp>
        <p:nvSpPr>
          <p:cNvPr id="12" name="İçerik Yer Tutucusu 2"/>
          <p:cNvSpPr txBox="1">
            <a:spLocks/>
          </p:cNvSpPr>
          <p:nvPr/>
        </p:nvSpPr>
        <p:spPr>
          <a:xfrm>
            <a:off x="7492182" y="240639"/>
            <a:ext cx="3893574" cy="1809388"/>
          </a:xfrm>
          <a:prstGeom prst="ellipse">
            <a:avLst/>
          </a:prstGeom>
          <a:noFill/>
        </p:spPr>
        <p:style>
          <a:lnRef idx="1">
            <a:schemeClr val="accent1"/>
          </a:lnRef>
          <a:fillRef idx="2">
            <a:schemeClr val="accent1"/>
          </a:fillRef>
          <a:effectRef idx="1">
            <a:schemeClr val="accent1"/>
          </a:effectRef>
          <a:fontRef idx="minor">
            <a:schemeClr val="dk1"/>
          </a:fontRef>
        </p:style>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1" hangingPunct="1">
              <a:lnSpc>
                <a:spcPct val="90000"/>
              </a:lnSpc>
              <a:spcBef>
                <a:spcPts val="1000"/>
              </a:spcBef>
              <a:spcAft>
                <a:spcPts val="0"/>
              </a:spcAft>
              <a:buClrTx/>
              <a:buSz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İnsanların yanına </a:t>
            </a:r>
          </a:p>
          <a:p>
            <a:pPr marL="0" marR="0" lvl="0" indent="0" algn="ctr" defTabSz="914400" rtl="0" eaLnBrk="1" fontAlgn="auto" latinLnBrk="1" hangingPunct="1">
              <a:lnSpc>
                <a:spcPct val="90000"/>
              </a:lnSpc>
              <a:spcBef>
                <a:spcPts val="1000"/>
              </a:spcBef>
              <a:spcAft>
                <a:spcPts val="0"/>
              </a:spcAft>
              <a:buClrTx/>
              <a:buSz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giderken güzel </a:t>
            </a:r>
          </a:p>
          <a:p>
            <a:pPr marL="0" marR="0" lvl="0" indent="0" algn="ctr" defTabSz="914400" rtl="0" eaLnBrk="1" fontAlgn="auto" latinLnBrk="1" hangingPunct="1">
              <a:lnSpc>
                <a:spcPct val="90000"/>
              </a:lnSpc>
              <a:spcBef>
                <a:spcPts val="1000"/>
              </a:spcBef>
              <a:spcAft>
                <a:spcPts val="0"/>
              </a:spcAft>
              <a:buClrTx/>
              <a:buSz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kokular sürünürdü.</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pic>
        <p:nvPicPr>
          <p:cNvPr id="13" name="Google Shape;424;p43"/>
          <p:cNvPicPr preferRelativeResize="0"/>
          <p:nvPr/>
        </p:nvPicPr>
        <p:blipFill>
          <a:blip r:embed="rId5">
            <a:alphaModFix amt="80000"/>
          </a:blip>
          <a:stretch>
            <a:fillRect/>
          </a:stretch>
        </p:blipFill>
        <p:spPr>
          <a:xfrm rot="5400000">
            <a:off x="1959733" y="2505427"/>
            <a:ext cx="1686654" cy="765182"/>
          </a:xfrm>
          <a:prstGeom prst="rect">
            <a:avLst/>
          </a:prstGeom>
          <a:noFill/>
          <a:ln>
            <a:noFill/>
          </a:ln>
        </p:spPr>
      </p:pic>
      <p:pic>
        <p:nvPicPr>
          <p:cNvPr id="14" name="Google Shape;424;p43"/>
          <p:cNvPicPr preferRelativeResize="0"/>
          <p:nvPr/>
        </p:nvPicPr>
        <p:blipFill>
          <a:blip r:embed="rId5">
            <a:alphaModFix amt="80000"/>
          </a:blip>
          <a:stretch>
            <a:fillRect/>
          </a:stretch>
        </p:blipFill>
        <p:spPr>
          <a:xfrm rot="5400000">
            <a:off x="8822649" y="2672575"/>
            <a:ext cx="1686654" cy="765182"/>
          </a:xfrm>
          <a:prstGeom prst="rect">
            <a:avLst/>
          </a:prstGeom>
          <a:noFill/>
          <a:ln>
            <a:noFill/>
          </a:ln>
        </p:spPr>
      </p:pic>
    </p:spTree>
    <p:extLst>
      <p:ext uri="{BB962C8B-B14F-4D97-AF65-F5344CB8AC3E}">
        <p14:creationId xmlns:p14="http://schemas.microsoft.com/office/powerpoint/2010/main" val="31202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575188" y="302770"/>
            <a:ext cx="3937820" cy="891850"/>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prstClr val="black"/>
                </a:solidFill>
                <a:effectLst/>
                <a:uLnTx/>
                <a:uFillTx/>
                <a:latin typeface="Calibri" panose="020F0502020204030204"/>
                <a:ea typeface="맑은 고딕"/>
                <a:cs typeface="+mn-cs"/>
              </a:rPr>
              <a:t>Ağız ve diş temizliği</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7" name="İçerik Yer Tutucusu 6"/>
          <p:cNvSpPr txBox="1">
            <a:spLocks/>
          </p:cNvSpPr>
          <p:nvPr/>
        </p:nvSpPr>
        <p:spPr>
          <a:xfrm>
            <a:off x="5162453" y="2163356"/>
            <a:ext cx="6768992" cy="4355432"/>
          </a:xfrm>
          <a:prstGeom prst="rect">
            <a:avLst/>
          </a:prstGeom>
          <a:noFill/>
          <a:ln w="6350" cap="flat" cmpd="sng" algn="ctr">
            <a:solidFill>
              <a:srgbClr val="ED7D31"/>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"Eğer ümmetime zor geleceğinden çekinmeseydim, her namazın başında onlara misvak kullanmalarını emrederdim.</a:t>
            </a:r>
            <a:endParaRPr kumimoji="0" lang="tr-TR"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Hz. Muhammed (sav)</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rPr>
              <a:t> </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"Ümmetimden abdest alırken ve yemekten sonra ağızlarını ve dişlerini temizleyenler ne güzel iş yapmış olurlar."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Hz. Muhammed (sav)</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pic>
        <p:nvPicPr>
          <p:cNvPr id="8"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05" y="1588168"/>
            <a:ext cx="4766132" cy="5069307"/>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stretch>
            <a:fillRect/>
          </a:stretch>
        </p:blipFill>
        <p:spPr>
          <a:xfrm>
            <a:off x="9496385" y="152264"/>
            <a:ext cx="2302326" cy="1847154"/>
          </a:xfrm>
          <a:prstGeom prst="rect">
            <a:avLst/>
          </a:prstGeom>
        </p:spPr>
      </p:pic>
    </p:spTree>
    <p:extLst>
      <p:ext uri="{BB962C8B-B14F-4D97-AF65-F5344CB8AC3E}">
        <p14:creationId xmlns:p14="http://schemas.microsoft.com/office/powerpoint/2010/main" val="2220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a Bükülü Ok 1"/>
          <p:cNvSpPr/>
          <p:nvPr/>
        </p:nvSpPr>
        <p:spPr>
          <a:xfrm>
            <a:off x="9973098" y="3200401"/>
            <a:ext cx="1882018" cy="3245372"/>
          </a:xfrm>
          <a:prstGeom prst="curvedLeftArrow">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맑은 고딕"/>
              <a:cs typeface="+mn-cs"/>
            </a:endParaRPr>
          </a:p>
        </p:txBody>
      </p:sp>
      <p:sp>
        <p:nvSpPr>
          <p:cNvPr id="3" name="İçerik Yer Tutucusu 2"/>
          <p:cNvSpPr txBox="1">
            <a:spLocks/>
          </p:cNvSpPr>
          <p:nvPr/>
        </p:nvSpPr>
        <p:spPr>
          <a:xfrm>
            <a:off x="5614737" y="545432"/>
            <a:ext cx="6346205" cy="3352799"/>
          </a:xfrm>
          <a:prstGeom prst="rect">
            <a:avLst/>
          </a:prstGeom>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prstClr val="black"/>
                </a:solidFill>
                <a:effectLst/>
                <a:uLnTx/>
                <a:uFillTx/>
                <a:latin typeface="Arial"/>
                <a:ea typeface="맑은 고딕"/>
                <a:cs typeface="+mn-cs"/>
              </a:rPr>
              <a:t> «Soğan-sarımsak yemek haram değildir. Fakat kokusu gitmeden mescidimize yaklaşmayın!»</a:t>
            </a:r>
          </a:p>
          <a:p>
            <a:pPr marL="0" marR="0" lvl="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Hz. Muhammed (sav</a:t>
            </a:r>
            <a:r>
              <a:rPr kumimoji="0" lang="tr-TR" sz="3600" b="0" i="0" u="none" strike="noStrike" kern="1200" cap="none" spc="0" normalizeH="0" baseline="0" noProof="0" dirty="0" smtClean="0">
                <a:ln>
                  <a:noFill/>
                </a:ln>
                <a:solidFill>
                  <a:prstClr val="black"/>
                </a:solidFill>
                <a:effectLst/>
                <a:uLnTx/>
                <a:uFillTx/>
                <a:latin typeface="Arial"/>
                <a:ea typeface="맑은 고딕"/>
                <a:cs typeface="+mn-cs"/>
              </a:rPr>
              <a:t>)</a:t>
            </a:r>
            <a:endParaRPr kumimoji="0" lang="tr-TR" sz="3600" b="0" i="0" u="none" strike="noStrike" kern="1200" cap="none" spc="0" normalizeH="0" baseline="0" noProof="0" dirty="0">
              <a:ln>
                <a:noFill/>
              </a:ln>
              <a:solidFill>
                <a:prstClr val="black"/>
              </a:solidFill>
              <a:effectLst/>
              <a:uLnTx/>
              <a:uFillTx/>
              <a:latin typeface="Arial"/>
              <a:ea typeface="맑은 고딕"/>
              <a:cs typeface="+mn-cs"/>
            </a:endParaRPr>
          </a:p>
        </p:txBody>
      </p:sp>
      <p:pic>
        <p:nvPicPr>
          <p:cNvPr id="4" name="Resim 3"/>
          <p:cNvPicPr>
            <a:picLocks noChangeAspect="1"/>
          </p:cNvPicPr>
          <p:nvPr/>
        </p:nvPicPr>
        <p:blipFill>
          <a:blip r:embed="rId3"/>
          <a:stretch>
            <a:fillRect/>
          </a:stretch>
        </p:blipFill>
        <p:spPr>
          <a:xfrm>
            <a:off x="506579" y="269818"/>
            <a:ext cx="4771274" cy="4669397"/>
          </a:xfrm>
          <a:prstGeom prst="rect">
            <a:avLst/>
          </a:prstGeom>
        </p:spPr>
      </p:pic>
      <p:sp>
        <p:nvSpPr>
          <p:cNvPr id="5" name="Dikdörtgen 4"/>
          <p:cNvSpPr/>
          <p:nvPr/>
        </p:nvSpPr>
        <p:spPr>
          <a:xfrm>
            <a:off x="506579" y="5249713"/>
            <a:ext cx="9343274" cy="1364105"/>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Peygamberimiz neden böyle söylemiştir?</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Tree>
    <p:extLst>
      <p:ext uri="{BB962C8B-B14F-4D97-AF65-F5344CB8AC3E}">
        <p14:creationId xmlns:p14="http://schemas.microsoft.com/office/powerpoint/2010/main" val="9939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1892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651304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37951" y="481107"/>
            <a:ext cx="6356407" cy="757662"/>
          </a:xfrm>
          <a:prstGeom prst="rect">
            <a:avLst/>
          </a:prstGeom>
          <a:solidFill>
            <a:srgbClr val="86E9EF"/>
          </a:solidFill>
          <a:ln w="6350" cap="flat" cmpd="sng" algn="ctr">
            <a:solidFill>
              <a:srgbClr val="FDB546"/>
            </a:solidFill>
            <a:prstDash val="solid"/>
            <a:miter lim="800000"/>
          </a:ln>
        </p:spPr>
        <p:style>
          <a:lnRef idx="1">
            <a:schemeClr val="accent1"/>
          </a:lnRef>
          <a:fillRef idx="2">
            <a:schemeClr val="accent1"/>
          </a:fillRef>
          <a:effectRef idx="1">
            <a:schemeClr val="accent1"/>
          </a:effectRef>
          <a:fontRef idx="minor">
            <a:schemeClr val="dk1"/>
          </a:fontRef>
        </p:style>
        <p:txBody>
          <a:bodyPr anchor="ctr">
            <a:norm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Arial"/>
                <a:ea typeface="맑은 고딕"/>
                <a:cs typeface="+mn-cs"/>
              </a:rPr>
              <a:t>Cümleyi Tamamlayalım</a:t>
            </a:r>
            <a:endParaRPr kumimoji="0" lang="tr-TR" sz="36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İçerik Yer Tutucusu 2"/>
          <p:cNvSpPr txBox="1">
            <a:spLocks/>
          </p:cNvSpPr>
          <p:nvPr/>
        </p:nvSpPr>
        <p:spPr>
          <a:xfrm>
            <a:off x="237951" y="1982062"/>
            <a:ext cx="6912357" cy="4268836"/>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marR="0" lvl="1" indent="0" algn="l" defTabSz="914400" rtl="0" eaLnBrk="1" fontAlgn="auto" latinLnBrk="1" hangingPunct="1">
              <a:lnSpc>
                <a:spcPct val="150000"/>
              </a:lnSpc>
              <a:spcBef>
                <a:spcPts val="5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ea typeface="맑은 고딕"/>
                <a:cs typeface="+mn-cs"/>
              </a:rPr>
              <a:t>Çünkü …………………………........</a:t>
            </a:r>
          </a:p>
          <a:p>
            <a:pPr marL="457200" marR="0" lvl="1" indent="0" algn="l" defTabSz="914400" rtl="0" eaLnBrk="1" fontAlgn="auto" latinLnBrk="1" hangingPunct="1">
              <a:lnSpc>
                <a:spcPct val="150000"/>
              </a:lnSpc>
              <a:spcBef>
                <a:spcPts val="5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ea typeface="맑은 고딕"/>
                <a:cs typeface="+mn-cs"/>
              </a:rPr>
              <a:t>Çünkü ……………………………….</a:t>
            </a:r>
          </a:p>
          <a:p>
            <a:pPr marL="457200" marR="0" lvl="1" indent="0" algn="l" defTabSz="914400" rtl="0" eaLnBrk="1" fontAlgn="auto" latinLnBrk="1" hangingPunct="1">
              <a:lnSpc>
                <a:spcPct val="150000"/>
              </a:lnSpc>
              <a:spcBef>
                <a:spcPts val="5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ea typeface="맑은 고딕"/>
                <a:cs typeface="+mn-cs"/>
              </a:rPr>
              <a:t>Çünkü ……………………………….</a:t>
            </a:r>
            <a:endParaRPr kumimoji="0" lang="tr-TR" sz="2800" b="0" i="0" u="none" strike="noStrike" kern="1200" cap="none" spc="0" normalizeH="0" baseline="0" noProof="0" dirty="0">
              <a:ln>
                <a:noFill/>
              </a:ln>
              <a:solidFill>
                <a:prstClr val="black"/>
              </a:solidFill>
              <a:effectLst/>
              <a:uLnTx/>
              <a:uFillTx/>
              <a:ea typeface="맑은 고딕"/>
              <a:cs typeface="+mn-cs"/>
            </a:endParaRPr>
          </a:p>
        </p:txBody>
      </p:sp>
      <p:pic>
        <p:nvPicPr>
          <p:cNvPr id="4" name="Resim 3"/>
          <p:cNvPicPr>
            <a:picLocks noChangeAspect="1"/>
          </p:cNvPicPr>
          <p:nvPr/>
        </p:nvPicPr>
        <p:blipFill rotWithShape="1">
          <a:blip r:embed="rId3">
            <a:extLst>
              <a:ext uri="{BEBA8EAE-BF5A-486C-A8C5-ECC9F3942E4B}">
                <a14:imgProps xmlns:a14="http://schemas.microsoft.com/office/drawing/2010/main">
                  <a14:imgLayer r:embed="rId4">
                    <a14:imgEffect>
                      <a14:backgroundRemoval t="640" b="99574" l="0" r="99042"/>
                    </a14:imgEffect>
                  </a14:imgLayer>
                </a14:imgProps>
              </a:ext>
            </a:extLst>
          </a:blip>
          <a:srcRect l="20674" t="14538" r="20405" b="12922"/>
          <a:stretch/>
        </p:blipFill>
        <p:spPr>
          <a:xfrm>
            <a:off x="6138289" y="0"/>
            <a:ext cx="1864617" cy="1719876"/>
          </a:xfrm>
          <a:prstGeom prst="rect">
            <a:avLst/>
          </a:prstGeom>
        </p:spPr>
      </p:pic>
      <p:pic>
        <p:nvPicPr>
          <p:cNvPr id="5" name="Resim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9408"/>
                    </a14:imgEffect>
                  </a14:imgLayer>
                </a14:imgProps>
              </a:ext>
            </a:extLst>
          </a:blip>
          <a:srcRect l="9435" t="1" r="9434" b="6037"/>
          <a:stretch/>
        </p:blipFill>
        <p:spPr>
          <a:xfrm>
            <a:off x="7493618" y="1154243"/>
            <a:ext cx="4698382" cy="5441430"/>
          </a:xfrm>
          <a:prstGeom prst="rect">
            <a:avLst/>
          </a:prstGeom>
        </p:spPr>
      </p:pic>
      <p:sp>
        <p:nvSpPr>
          <p:cNvPr id="6" name="Dikdörtgen 5"/>
          <p:cNvSpPr/>
          <p:nvPr/>
        </p:nvSpPr>
        <p:spPr>
          <a:xfrm>
            <a:off x="478437" y="2403744"/>
            <a:ext cx="6433171" cy="480131"/>
          </a:xfrm>
          <a:prstGeom prst="rect">
            <a:avLst/>
          </a:prstGeom>
        </p:spPr>
        <p:txBody>
          <a:bodyPr wrap="none">
            <a:spAutoFit/>
          </a:bodyPr>
          <a:lstStyle/>
          <a:p>
            <a:pPr lvl="0" latinLnBrk="1">
              <a:lnSpc>
                <a:spcPct val="90000"/>
              </a:lnSpc>
              <a:spcBef>
                <a:spcPts val="1000"/>
              </a:spcBef>
              <a:defRPr/>
            </a:pPr>
            <a:r>
              <a:rPr lang="tr-TR" sz="2800" b="1" dirty="0">
                <a:solidFill>
                  <a:prstClr val="black"/>
                </a:solidFill>
              </a:rPr>
              <a:t>Elbise ve bedenimi temiz </a:t>
            </a:r>
            <a:r>
              <a:rPr lang="tr-TR" sz="2800" b="1" dirty="0" smtClean="0">
                <a:solidFill>
                  <a:prstClr val="black"/>
                </a:solidFill>
              </a:rPr>
              <a:t>tutmalıyım </a:t>
            </a:r>
            <a:endParaRPr lang="tr-TR" sz="2800" b="1" dirty="0">
              <a:solidFill>
                <a:prstClr val="black"/>
              </a:solidFill>
            </a:endParaRPr>
          </a:p>
        </p:txBody>
      </p:sp>
    </p:spTree>
    <p:extLst>
      <p:ext uri="{BB962C8B-B14F-4D97-AF65-F5344CB8AC3E}">
        <p14:creationId xmlns:p14="http://schemas.microsoft.com/office/powerpoint/2010/main" val="39873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 Grup"/>
          <p:cNvGrpSpPr/>
          <p:nvPr/>
        </p:nvGrpSpPr>
        <p:grpSpPr>
          <a:xfrm>
            <a:off x="317573" y="868507"/>
            <a:ext cx="1605863" cy="2949680"/>
            <a:chOff x="4214810" y="1103835"/>
            <a:chExt cx="1875588" cy="3196283"/>
          </a:xfrm>
          <a:effectLst>
            <a:glow rad="101600">
              <a:srgbClr val="90C226">
                <a:satMod val="175000"/>
                <a:alpha val="40000"/>
              </a:srgbClr>
            </a:glow>
          </a:effectLst>
        </p:grpSpPr>
        <p:pic>
          <p:nvPicPr>
            <p:cNvPr id="3" name="Picture 3" descr="H:\clients\2010\IPEK KAGIT\projeler\II. donem icerigin revize edilmesi - IPE052\egitim sunumlari\yeni icerik gorsel\foto\b305147.jpg"/>
            <p:cNvPicPr>
              <a:picLocks noChangeAspect="1" noChangeArrowheads="1"/>
            </p:cNvPicPr>
            <p:nvPr/>
          </p:nvPicPr>
          <p:blipFill>
            <a:blip r:embed="rId3" cstate="print"/>
            <a:srcRect/>
            <a:stretch>
              <a:fillRect/>
            </a:stretch>
          </p:blipFill>
          <p:spPr bwMode="auto">
            <a:xfrm>
              <a:off x="4214810" y="1785926"/>
              <a:ext cx="1875588" cy="2514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12 Metin kutusu"/>
            <p:cNvSpPr txBox="1"/>
            <p:nvPr/>
          </p:nvSpPr>
          <p:spPr>
            <a:xfrm>
              <a:off x="4400545" y="1103835"/>
              <a:ext cx="1335288" cy="50026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2060"/>
                  </a:solidFill>
                  <a:effectLst/>
                  <a:uLnTx/>
                  <a:uFillTx/>
                  <a:cs typeface="Arial" panose="020B0604020202020204" pitchFamily="34" charset="0"/>
                </a:rPr>
                <a:t>mantar</a:t>
              </a:r>
            </a:p>
          </p:txBody>
        </p:sp>
      </p:grpSp>
      <p:grpSp>
        <p:nvGrpSpPr>
          <p:cNvPr id="5" name="22 Grup"/>
          <p:cNvGrpSpPr/>
          <p:nvPr/>
        </p:nvGrpSpPr>
        <p:grpSpPr>
          <a:xfrm>
            <a:off x="2133592" y="351692"/>
            <a:ext cx="2325858" cy="2203461"/>
            <a:chOff x="6143636" y="664373"/>
            <a:chExt cx="2714644" cy="2781296"/>
          </a:xfrm>
          <a:effectLst>
            <a:glow rad="101600">
              <a:srgbClr val="90C226">
                <a:satMod val="175000"/>
                <a:alpha val="40000"/>
              </a:srgbClr>
            </a:glow>
          </a:effectLst>
        </p:grpSpPr>
        <p:pic>
          <p:nvPicPr>
            <p:cNvPr id="6" name="Picture 4" descr="H:\clients\2010\IPEK KAGIT\projeler\II. donem icerigin revize edilmesi - IPE052\egitim sunumlari\yeni icerik gorsel\foto\bb2333.jpg"/>
            <p:cNvPicPr>
              <a:picLocks noChangeAspect="1" noChangeArrowheads="1"/>
            </p:cNvPicPr>
            <p:nvPr/>
          </p:nvPicPr>
          <p:blipFill>
            <a:blip r:embed="rId4" cstate="print"/>
            <a:srcRect/>
            <a:stretch>
              <a:fillRect/>
            </a:stretch>
          </p:blipFill>
          <p:spPr bwMode="auto">
            <a:xfrm>
              <a:off x="6143636" y="1500174"/>
              <a:ext cx="2714644" cy="19454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16 Metin kutusu"/>
            <p:cNvSpPr txBox="1"/>
            <p:nvPr/>
          </p:nvSpPr>
          <p:spPr>
            <a:xfrm>
              <a:off x="6673947" y="664373"/>
              <a:ext cx="1476560" cy="660429"/>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srgbClr val="002060"/>
                  </a:solidFill>
                  <a:effectLst/>
                  <a:uLnTx/>
                  <a:uFillTx/>
                  <a:cs typeface="Arial" panose="020B0604020202020204" pitchFamily="34" charset="0"/>
                </a:rPr>
                <a:t>bakteri</a:t>
              </a:r>
              <a:endParaRPr kumimoji="0" lang="tr-TR" sz="2000" b="0" i="0" u="none" strike="noStrike" kern="0" cap="none" spc="0" normalizeH="0" baseline="0" noProof="0" dirty="0">
                <a:ln>
                  <a:noFill/>
                </a:ln>
                <a:solidFill>
                  <a:srgbClr val="002060"/>
                </a:solidFill>
                <a:effectLst/>
                <a:uLnTx/>
                <a:uFillTx/>
                <a:cs typeface="Arial" panose="020B0604020202020204" pitchFamily="34" charset="0"/>
              </a:endParaRPr>
            </a:p>
          </p:txBody>
        </p:sp>
      </p:grpSp>
      <p:grpSp>
        <p:nvGrpSpPr>
          <p:cNvPr id="8" name="20 Grup"/>
          <p:cNvGrpSpPr/>
          <p:nvPr/>
        </p:nvGrpSpPr>
        <p:grpSpPr>
          <a:xfrm>
            <a:off x="189044" y="4169187"/>
            <a:ext cx="2348330" cy="2176689"/>
            <a:chOff x="3643775" y="3681278"/>
            <a:chExt cx="2654402" cy="2629888"/>
          </a:xfrm>
          <a:effectLst>
            <a:glow rad="101600">
              <a:srgbClr val="90C226">
                <a:satMod val="175000"/>
                <a:alpha val="40000"/>
              </a:srgbClr>
            </a:glow>
          </a:effectLst>
        </p:grpSpPr>
        <p:pic>
          <p:nvPicPr>
            <p:cNvPr id="9" name="Picture 2" descr="H:\clients\2010\IPEK KAGIT\projeler\II. donem icerigin revize edilmesi - IPE052\egitim sunumlari\yeni icerik gorsel\foto\a4655a.jpg"/>
            <p:cNvPicPr>
              <a:picLocks noChangeAspect="1" noChangeArrowheads="1"/>
            </p:cNvPicPr>
            <p:nvPr/>
          </p:nvPicPr>
          <p:blipFill>
            <a:blip r:embed="rId5" cstate="print"/>
            <a:srcRect/>
            <a:stretch>
              <a:fillRect/>
            </a:stretch>
          </p:blipFill>
          <p:spPr bwMode="auto">
            <a:xfrm>
              <a:off x="3643775" y="4310155"/>
              <a:ext cx="2654402" cy="2001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19 Metin kutusu"/>
            <p:cNvSpPr txBox="1"/>
            <p:nvPr/>
          </p:nvSpPr>
          <p:spPr>
            <a:xfrm>
              <a:off x="4601084" y="3681278"/>
              <a:ext cx="944379" cy="55778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2060"/>
                  </a:solidFill>
                  <a:effectLst/>
                  <a:uLnTx/>
                  <a:uFillTx/>
                  <a:cs typeface="Arial" panose="020B0604020202020204" pitchFamily="34" charset="0"/>
                </a:rPr>
                <a:t>virüs</a:t>
              </a:r>
            </a:p>
          </p:txBody>
        </p:sp>
      </p:grpSp>
      <p:grpSp>
        <p:nvGrpSpPr>
          <p:cNvPr id="11" name="19 Grup"/>
          <p:cNvGrpSpPr/>
          <p:nvPr/>
        </p:nvGrpSpPr>
        <p:grpSpPr>
          <a:xfrm>
            <a:off x="2973079" y="3300086"/>
            <a:ext cx="1624551" cy="3056985"/>
            <a:chOff x="6516619" y="3073382"/>
            <a:chExt cx="1823761" cy="3538556"/>
          </a:xfrm>
          <a:effectLst>
            <a:glow rad="101600">
              <a:srgbClr val="90C226">
                <a:satMod val="175000"/>
                <a:alpha val="40000"/>
              </a:srgbClr>
            </a:glow>
          </a:effectLst>
        </p:grpSpPr>
        <p:pic>
          <p:nvPicPr>
            <p:cNvPr id="12" name="Picture 5" descr="H:\clients\2010\IPEK KAGIT\projeler\II. donem icerigin revize edilmesi - IPE052\egitim sunumlari\yeni icerik gorsel\foto\parazit.jpg"/>
            <p:cNvPicPr>
              <a:picLocks noChangeAspect="1" noChangeArrowheads="1"/>
            </p:cNvPicPr>
            <p:nvPr/>
          </p:nvPicPr>
          <p:blipFill>
            <a:blip r:embed="rId6" cstate="print"/>
            <a:srcRect/>
            <a:stretch>
              <a:fillRect/>
            </a:stretch>
          </p:blipFill>
          <p:spPr bwMode="auto">
            <a:xfrm>
              <a:off x="6516619" y="3806152"/>
              <a:ext cx="1823761" cy="2805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22 Metin kutusu"/>
            <p:cNvSpPr txBox="1"/>
            <p:nvPr/>
          </p:nvSpPr>
          <p:spPr>
            <a:xfrm>
              <a:off x="6743021" y="3073382"/>
              <a:ext cx="1245663" cy="53439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400" dirty="0"/>
                <a:t>parazit</a:t>
              </a:r>
            </a:p>
          </p:txBody>
        </p:sp>
      </p:grpSp>
      <p:pic>
        <p:nvPicPr>
          <p:cNvPr id="15" name="Resim 14"/>
          <p:cNvPicPr>
            <a:picLocks noChangeAspect="1"/>
          </p:cNvPicPr>
          <p:nvPr/>
        </p:nvPicPr>
        <p:blipFill>
          <a:blip r:embed="rId7">
            <a:extLst>
              <a:ext uri="{BEBA8EAE-BF5A-486C-A8C5-ECC9F3942E4B}">
                <a14:imgProps xmlns:a14="http://schemas.microsoft.com/office/drawing/2010/main">
                  <a14:imgLayer r:embed="rId8">
                    <a14:imgEffect>
                      <a14:backgroundRemoval t="0" b="96250" l="0" r="100000"/>
                    </a14:imgEffect>
                  </a14:imgLayer>
                </a14:imgProps>
              </a:ext>
            </a:extLst>
          </a:blip>
          <a:stretch>
            <a:fillRect/>
          </a:stretch>
        </p:blipFill>
        <p:spPr>
          <a:xfrm>
            <a:off x="9689753" y="2739215"/>
            <a:ext cx="2295921" cy="3949972"/>
          </a:xfrm>
          <a:prstGeom prst="rect">
            <a:avLst/>
          </a:prstGeom>
        </p:spPr>
      </p:pic>
      <p:sp>
        <p:nvSpPr>
          <p:cNvPr id="17" name="AutoShape 20"/>
          <p:cNvSpPr>
            <a:spLocks noChangeArrowheads="1"/>
          </p:cNvSpPr>
          <p:nvPr/>
        </p:nvSpPr>
        <p:spPr bwMode="auto">
          <a:xfrm>
            <a:off x="4740812" y="675251"/>
            <a:ext cx="5331656" cy="1899137"/>
          </a:xfrm>
          <a:prstGeom prst="wedgeRoundRectCallout">
            <a:avLst>
              <a:gd name="adj1" fmla="val 44721"/>
              <a:gd name="adj2" fmla="val 109465"/>
              <a:gd name="adj3" fmla="val 16667"/>
            </a:avLst>
          </a:prstGeom>
          <a:solidFill>
            <a:schemeClr val="accent1">
              <a:lumMod val="40000"/>
              <a:lumOff val="60000"/>
              <a:alpha val="49019"/>
            </a:schemeClr>
          </a:solidFill>
          <a:ln w="25400">
            <a:noFill/>
            <a:miter lim="800000"/>
            <a:headEnd/>
            <a:tailEnd/>
          </a:ln>
          <a:effectLst>
            <a:glow rad="139700">
              <a:schemeClr val="accent1">
                <a:satMod val="175000"/>
                <a:alpha val="40000"/>
              </a:schemeClr>
            </a:glow>
          </a:effectLst>
        </p:spPr>
        <p:txBody>
          <a:bodyPr/>
          <a:lstStyle/>
          <a:p>
            <a:pPr algn="ctr" fontAlgn="auto">
              <a:spcBef>
                <a:spcPct val="50000"/>
              </a:spcBef>
              <a:spcAft>
                <a:spcPts val="0"/>
              </a:spcAft>
              <a:defRPr/>
            </a:pPr>
            <a:endParaRPr lang="tr-TR" sz="2000" b="1" dirty="0">
              <a:solidFill>
                <a:srgbClr val="002060"/>
              </a:solidFill>
              <a:latin typeface="Comic Sans MS" panose="030F0702030302020204" pitchFamily="66" charset="0"/>
              <a:cs typeface="+mn-cs"/>
            </a:endParaRPr>
          </a:p>
        </p:txBody>
      </p:sp>
      <p:sp>
        <p:nvSpPr>
          <p:cNvPr id="18" name="Dikdörtgen 17"/>
          <p:cNvSpPr/>
          <p:nvPr/>
        </p:nvSpPr>
        <p:spPr>
          <a:xfrm>
            <a:off x="4881488" y="703525"/>
            <a:ext cx="5064370" cy="1754326"/>
          </a:xfrm>
          <a:prstGeom prst="rect">
            <a:avLst/>
          </a:prstGeom>
        </p:spPr>
        <p:txBody>
          <a:bodyPr wrap="square">
            <a:spAutoFit/>
          </a:bodyPr>
          <a:lstStyle/>
          <a:p>
            <a:pPr algn="just" fontAlgn="auto">
              <a:spcBef>
                <a:spcPct val="50000"/>
              </a:spcBef>
              <a:spcAft>
                <a:spcPts val="0"/>
              </a:spcAft>
              <a:defRPr/>
            </a:pPr>
            <a:r>
              <a:rPr lang="tr-TR" sz="2400" dirty="0"/>
              <a:t>Çevremizde hastalıklara yol açan çeşitli mikroplar bulunmaktadır. </a:t>
            </a:r>
          </a:p>
          <a:p>
            <a:pPr algn="just" fontAlgn="auto">
              <a:spcBef>
                <a:spcPct val="50000"/>
              </a:spcBef>
              <a:spcAft>
                <a:spcPts val="0"/>
              </a:spcAft>
              <a:defRPr/>
            </a:pPr>
            <a:r>
              <a:rPr lang="tr-TR" sz="2400" b="1" dirty="0"/>
              <a:t>Sizce bu mikroplardan nasıl </a:t>
            </a:r>
            <a:r>
              <a:rPr lang="tr-TR" sz="2400" b="1" dirty="0" smtClean="0"/>
              <a:t>korunabiliriz?</a:t>
            </a:r>
            <a:endParaRPr lang="tr-TR" sz="2400" b="1" dirty="0"/>
          </a:p>
        </p:txBody>
      </p:sp>
    </p:spTree>
    <p:extLst>
      <p:ext uri="{BB962C8B-B14F-4D97-AF65-F5344CB8AC3E}">
        <p14:creationId xmlns:p14="http://schemas.microsoft.com/office/powerpoint/2010/main" val="40957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386804" y="1881187"/>
            <a:ext cx="5924055" cy="43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kumimoji="0" lang="tr-TR" sz="2800" b="0" i="0" u="none" strike="noStrike" kern="1200" cap="none" spc="0" normalizeH="0" baseline="0" noProof="0" dirty="0" smtClean="0">
                <a:ln>
                  <a:noFill/>
                </a:ln>
                <a:solidFill>
                  <a:schemeClr val="tx1"/>
                </a:solidFill>
                <a:effectLst/>
                <a:uLnTx/>
                <a:uFillTx/>
                <a:ea typeface="+mn-ea"/>
                <a:cs typeface="+mn-cs"/>
              </a:rPr>
              <a:t>Vücudumuzu temiz ve sağlıklı tutmak için yaptığı tüm uygulamalardır.</a:t>
            </a:r>
          </a:p>
          <a:p>
            <a:pPr marL="342900" marR="0" lvl="0" indent="-342900" algn="just"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kumimoji="0" lang="tr-TR" sz="2800" b="0" i="0" u="none" strike="noStrike" kern="1200" cap="none" spc="0" normalizeH="0" baseline="0" noProof="0" dirty="0" smtClean="0">
                <a:ln>
                  <a:noFill/>
                </a:ln>
                <a:solidFill>
                  <a:schemeClr val="tx1"/>
                </a:solidFill>
                <a:effectLst/>
                <a:uLnTx/>
                <a:uFillTx/>
                <a:ea typeface="+mn-ea"/>
                <a:cs typeface="+mn-cs"/>
              </a:rPr>
              <a:t>Kişisel hijyen, yıkanma, saç temizliği, ağız ve diş temizliği, çamaşır temizliği gibi konuları kapsar.</a:t>
            </a:r>
            <a:endParaRPr kumimoji="0" lang="tr-TR" sz="2800" b="0" i="0" u="none" strike="noStrike" kern="1200" cap="none" spc="0" normalizeH="0" baseline="0" noProof="0" dirty="0">
              <a:ln>
                <a:noFill/>
              </a:ln>
              <a:solidFill>
                <a:schemeClr val="tx1"/>
              </a:solidFill>
              <a:effectLst/>
              <a:uLnTx/>
              <a:uFillTx/>
              <a:ea typeface="+mn-ea"/>
              <a:cs typeface="+mn-cs"/>
            </a:endParaRPr>
          </a:p>
        </p:txBody>
      </p:sp>
      <p:sp>
        <p:nvSpPr>
          <p:cNvPr id="3" name="Dikdörtgen 2"/>
          <p:cNvSpPr/>
          <p:nvPr/>
        </p:nvSpPr>
        <p:spPr>
          <a:xfrm>
            <a:off x="1809509" y="812340"/>
            <a:ext cx="378501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3200" b="1" i="0" u="none" strike="noStrike" kern="0" cap="none" spc="0" normalizeH="0" baseline="0" noProof="0" dirty="0" smtClean="0">
                <a:ln>
                  <a:noFill/>
                </a:ln>
                <a:solidFill>
                  <a:srgbClr val="00B0F0"/>
                </a:solidFill>
                <a:effectLst/>
                <a:uLnTx/>
                <a:uFillTx/>
                <a:ea typeface="+mj-ea"/>
                <a:cs typeface="+mj-cs"/>
              </a:rPr>
              <a:t>KİŞİSEL TEMİZLİK</a:t>
            </a:r>
            <a:endParaRPr kumimoji="0" lang="tr-TR" sz="16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rotWithShape="1">
          <a:blip r:embed="rId3"/>
          <a:srcRect t="5946" b="6487"/>
          <a:stretch/>
        </p:blipFill>
        <p:spPr>
          <a:xfrm>
            <a:off x="6645641" y="2083633"/>
            <a:ext cx="5546359" cy="3642610"/>
          </a:xfrm>
          <a:prstGeom prst="rect">
            <a:avLst/>
          </a:prstGeom>
        </p:spPr>
      </p:pic>
    </p:spTree>
    <p:extLst>
      <p:ext uri="{BB962C8B-B14F-4D97-AF65-F5344CB8AC3E}">
        <p14:creationId xmlns:p14="http://schemas.microsoft.com/office/powerpoint/2010/main" val="357336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355691" y="442452"/>
            <a:ext cx="4139380" cy="492443"/>
          </a:xfrm>
          <a:prstGeom prst="rect">
            <a:avLst/>
          </a:prstGeom>
          <a:noFill/>
        </p:spPr>
        <p:txBody>
          <a:bodyPr wrap="square" lIns="0" tIns="0" rIns="0" bIns="0" rtlCol="0">
            <a:spAutoFit/>
          </a:bodyPr>
          <a:lstStyle/>
          <a:p>
            <a:pPr algn="ctr"/>
            <a:r>
              <a:rPr lang="tr-TR" sz="3200" dirty="0" smtClean="0">
                <a:solidFill>
                  <a:srgbClr val="577590"/>
                </a:solidFill>
              </a:rPr>
              <a:t>Beden Temizliği İçin </a:t>
            </a:r>
          </a:p>
        </p:txBody>
      </p:sp>
      <p:pic>
        <p:nvPicPr>
          <p:cNvPr id="6" name="Picture 2" descr="C:\Users\fbilen\AppData\Local\Temp\Rar$DR51.7680\tirnak.png"/>
          <p:cNvPicPr>
            <a:picLocks noChangeAspect="1" noChangeArrowheads="1"/>
          </p:cNvPicPr>
          <p:nvPr/>
        </p:nvPicPr>
        <p:blipFill>
          <a:blip r:embed="rId3"/>
          <a:srcRect t="25000" b="5208"/>
          <a:stretch>
            <a:fillRect/>
          </a:stretch>
        </p:blipFill>
        <p:spPr bwMode="auto">
          <a:xfrm>
            <a:off x="6238357" y="5057893"/>
            <a:ext cx="2477940" cy="1564133"/>
          </a:xfrm>
          <a:prstGeom prst="rect">
            <a:avLst/>
          </a:prstGeom>
          <a:ln>
            <a:noFill/>
          </a:ln>
          <a:effectLst>
            <a:outerShdw blurRad="292100" dist="139700" dir="2700000" algn="tl" rotWithShape="0">
              <a:srgbClr val="333333">
                <a:alpha val="65000"/>
              </a:srgbClr>
            </a:outerShdw>
          </a:effectLst>
        </p:spPr>
      </p:pic>
      <p:pic>
        <p:nvPicPr>
          <p:cNvPr id="9" name="Picture 2" descr="H:\clients\2012\IPEK KAGIT\Projeler\IPE055 - İçerik Revizesi 2012\2-3 sinif ve 4-5. sinif içerik çalışması\selpak karakter cizimleri\06.09.2012\snm06.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71" r="15001" b="2734"/>
          <a:stretch/>
        </p:blipFill>
        <p:spPr bwMode="auto">
          <a:xfrm>
            <a:off x="737419" y="3889124"/>
            <a:ext cx="2057318" cy="23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H:\clients\2012\IPEK KAGIT\Projeler\IPE055 - İçerik Revizesi 2012\2-3 sinif ve 4-5. sinif içerik çalışması\selpak karakter cizimleri\06.09.2012\snm05.png"/>
          <p:cNvPicPr>
            <a:picLocks noChangeAspect="1" noChangeArrowheads="1"/>
          </p:cNvPicPr>
          <p:nvPr/>
        </p:nvPicPr>
        <p:blipFill rotWithShape="1">
          <a:blip r:embed="rId5">
            <a:extLst>
              <a:ext uri="{28A0092B-C50C-407E-A947-70E740481C1C}">
                <a14:useLocalDpi xmlns:a14="http://schemas.microsoft.com/office/drawing/2010/main" val="0"/>
              </a:ext>
            </a:extLst>
          </a:blip>
          <a:srcRect l="21095" r="15272" b="4007"/>
          <a:stretch/>
        </p:blipFill>
        <p:spPr bwMode="auto">
          <a:xfrm>
            <a:off x="3421627" y="4675240"/>
            <a:ext cx="1827660" cy="200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clients\2012\IPEK KAGIT\Projeler\IPE055 - İçerik Revizesi 2012\2-3 sinif ve 4-5. sinif içerik çalışması\selpak karakter cizimleri\06.09.2012\snm15.png"/>
          <p:cNvPicPr>
            <a:picLocks noChangeAspect="1" noChangeArrowheads="1"/>
          </p:cNvPicPr>
          <p:nvPr/>
        </p:nvPicPr>
        <p:blipFill rotWithShape="1">
          <a:blip r:embed="rId6">
            <a:extLst>
              <a:ext uri="{28A0092B-C50C-407E-A947-70E740481C1C}">
                <a14:useLocalDpi xmlns:a14="http://schemas.microsoft.com/office/drawing/2010/main" val="0"/>
              </a:ext>
            </a:extLst>
          </a:blip>
          <a:srcRect l="8907" t="1" r="8020" b="2708"/>
          <a:stretch/>
        </p:blipFill>
        <p:spPr bwMode="auto">
          <a:xfrm>
            <a:off x="9232490" y="3824184"/>
            <a:ext cx="2698955" cy="265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ayt Numarası Yer Tutucusu 1"/>
          <p:cNvSpPr txBox="1">
            <a:spLocks/>
          </p:cNvSpPr>
          <p:nvPr/>
        </p:nvSpPr>
        <p:spPr bwMode="auto">
          <a:xfrm>
            <a:off x="9312634" y="6056773"/>
            <a:ext cx="6842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tr-TR"/>
            </a:defPPr>
            <a:lvl1pPr algn="r" rtl="0" eaLnBrk="0" fontAlgn="base" hangingPunct="0">
              <a:spcBef>
                <a:spcPts val="1000"/>
              </a:spcBef>
              <a:spcAft>
                <a:spcPct val="0"/>
              </a:spcAft>
              <a:buClr>
                <a:schemeClr val="accent1"/>
              </a:buClr>
              <a:buSzPct val="80000"/>
              <a:buFont typeface="Wingdings 3" panose="05040102010807070707" pitchFamily="18" charset="2"/>
              <a:buChar char=""/>
              <a:defRPr sz="900" kern="1200">
                <a:solidFill>
                  <a:srgbClr val="404040"/>
                </a:solidFill>
                <a:latin typeface="Trebuchet MS" panose="020B0603020202020204" pitchFamily="34" charset="0"/>
                <a:ea typeface="+mn-ea"/>
                <a:cs typeface="Arial" panose="020B0604020202020204" pitchFamily="34" charset="0"/>
              </a:defRPr>
            </a:lvl1pPr>
            <a:lvl2pPr marL="742950" indent="-285750" algn="l"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Trebuchet MS" panose="020B0603020202020204" pitchFamily="34" charset="0"/>
                <a:ea typeface="+mn-ea"/>
                <a:cs typeface="Arial" panose="020B0604020202020204" pitchFamily="34" charset="0"/>
              </a:defRPr>
            </a:lvl2pPr>
            <a:lvl3pPr marL="1143000" indent="-228600" algn="l"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Trebuchet MS" panose="020B0603020202020204" pitchFamily="34" charset="0"/>
                <a:ea typeface="+mn-ea"/>
                <a:cs typeface="Arial" panose="020B0604020202020204" pitchFamily="34" charset="0"/>
              </a:defRPr>
            </a:lvl3pPr>
            <a:lvl4pPr marL="1600200" indent="-228600" algn="l"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4pPr>
            <a:lvl5pPr marL="2057400" indent="-228600" algn="l"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5pPr>
            <a:lvl6pPr marL="2514600" indent="-228600" algn="l" defTabSz="9144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6pPr>
            <a:lvl7pPr marL="2971800" indent="-228600" algn="l" defTabSz="9144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7pPr>
            <a:lvl8pPr marL="3429000" indent="-228600" algn="l" defTabSz="9144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8pPr>
            <a:lvl9pPr marL="3886200" indent="-228600" algn="l" defTabSz="9144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95DFF8-DA96-45E6-BE5B-F4DAD08A631C}" type="slidenum">
              <a:rPr kumimoji="0" lang="tr-TR" altLang="tr-TR" sz="900" b="0" i="0" u="none" strike="noStrike" kern="1200" cap="none" spc="0" normalizeH="0" baseline="0" noProof="0" smtClean="0">
                <a:ln>
                  <a:noFill/>
                </a:ln>
                <a:solidFill>
                  <a:srgbClr val="90C226"/>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r-TR" altLang="tr-TR" sz="900" b="0" i="0" u="none" strike="noStrike" kern="1200" cap="none" spc="0" normalizeH="0" baseline="0" noProof="0" smtClean="0">
              <a:ln>
                <a:noFill/>
              </a:ln>
              <a:solidFill>
                <a:srgbClr val="90C226"/>
              </a:solidFill>
              <a:effectLst/>
              <a:uLnTx/>
              <a:uFillTx/>
              <a:latin typeface="Trebuchet MS" panose="020B0603020202020204" pitchFamily="34" charset="0"/>
              <a:ea typeface="+mn-ea"/>
              <a:cs typeface="Arial" panose="020B0604020202020204" pitchFamily="34" charset="0"/>
            </a:endParaRPr>
          </a:p>
        </p:txBody>
      </p:sp>
      <p:sp>
        <p:nvSpPr>
          <p:cNvPr id="20" name="Dikdörtgen 19"/>
          <p:cNvSpPr/>
          <p:nvPr/>
        </p:nvSpPr>
        <p:spPr>
          <a:xfrm>
            <a:off x="585020" y="1041064"/>
            <a:ext cx="2054940" cy="830997"/>
          </a:xfrm>
          <a:prstGeom prst="rect">
            <a:avLst/>
          </a:prstGeom>
        </p:spPr>
        <p:txBody>
          <a:bodyPr wrap="square">
            <a:spAutoFit/>
          </a:bodyPr>
          <a:lstStyle/>
          <a:p>
            <a:pPr lvl="0" algn="ctr">
              <a:defRPr/>
            </a:pPr>
            <a:r>
              <a:rPr lang="tr-TR" sz="2400" kern="0" dirty="0" smtClean="0"/>
              <a:t>Yüzümüzü yıkamalıyız.</a:t>
            </a:r>
            <a:endParaRPr lang="tr-TR" sz="2400" dirty="0"/>
          </a:p>
        </p:txBody>
      </p:sp>
      <p:grpSp>
        <p:nvGrpSpPr>
          <p:cNvPr id="21" name="Google Shape;620;p21"/>
          <p:cNvGrpSpPr/>
          <p:nvPr/>
        </p:nvGrpSpPr>
        <p:grpSpPr>
          <a:xfrm>
            <a:off x="457199" y="870157"/>
            <a:ext cx="2462981" cy="1194620"/>
            <a:chOff x="3202500" y="1097800"/>
            <a:chExt cx="1057875" cy="771375"/>
          </a:xfrm>
          <a:solidFill>
            <a:srgbClr val="577590"/>
          </a:solidFill>
        </p:grpSpPr>
        <p:sp>
          <p:nvSpPr>
            <p:cNvPr id="22" name="Google Shape;621;p21"/>
            <p:cNvSpPr/>
            <p:nvPr/>
          </p:nvSpPr>
          <p:spPr>
            <a:xfrm>
              <a:off x="4121725" y="1685550"/>
              <a:ext cx="48375" cy="34850"/>
            </a:xfrm>
            <a:custGeom>
              <a:avLst/>
              <a:gdLst/>
              <a:ahLst/>
              <a:cxnLst/>
              <a:rect l="l" t="t" r="r" b="b"/>
              <a:pathLst>
                <a:path w="1935" h="1394" extrusionOk="0">
                  <a:moveTo>
                    <a:pt x="1223" y="569"/>
                  </a:moveTo>
                  <a:cubicBezTo>
                    <a:pt x="1564" y="512"/>
                    <a:pt x="1792" y="313"/>
                    <a:pt x="1934" y="0"/>
                  </a:cubicBezTo>
                  <a:cubicBezTo>
                    <a:pt x="1650" y="114"/>
                    <a:pt x="1365" y="256"/>
                    <a:pt x="1223" y="597"/>
                  </a:cubicBezTo>
                  <a:cubicBezTo>
                    <a:pt x="683" y="654"/>
                    <a:pt x="342" y="1024"/>
                    <a:pt x="0" y="1394"/>
                  </a:cubicBezTo>
                  <a:cubicBezTo>
                    <a:pt x="427" y="1166"/>
                    <a:pt x="939" y="1024"/>
                    <a:pt x="1223" y="56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622;p21"/>
            <p:cNvSpPr/>
            <p:nvPr/>
          </p:nvSpPr>
          <p:spPr>
            <a:xfrm>
              <a:off x="3994475" y="1700175"/>
              <a:ext cx="72525" cy="38700"/>
            </a:xfrm>
            <a:custGeom>
              <a:avLst/>
              <a:gdLst/>
              <a:ahLst/>
              <a:cxnLst/>
              <a:rect l="l" t="t" r="r" b="b"/>
              <a:pathLst>
                <a:path w="2901" h="1548" extrusionOk="0">
                  <a:moveTo>
                    <a:pt x="2707" y="1"/>
                  </a:moveTo>
                  <a:cubicBezTo>
                    <a:pt x="2683" y="1"/>
                    <a:pt x="2662" y="4"/>
                    <a:pt x="2645" y="12"/>
                  </a:cubicBezTo>
                  <a:cubicBezTo>
                    <a:pt x="1763" y="524"/>
                    <a:pt x="882" y="1036"/>
                    <a:pt x="0" y="1548"/>
                  </a:cubicBezTo>
                  <a:cubicBezTo>
                    <a:pt x="398" y="1463"/>
                    <a:pt x="740" y="1320"/>
                    <a:pt x="1081" y="1150"/>
                  </a:cubicBezTo>
                  <a:cubicBezTo>
                    <a:pt x="1706" y="809"/>
                    <a:pt x="2389" y="581"/>
                    <a:pt x="2901" y="41"/>
                  </a:cubicBezTo>
                  <a:cubicBezTo>
                    <a:pt x="2841" y="21"/>
                    <a:pt x="2766" y="1"/>
                    <a:pt x="2707"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623;p21"/>
            <p:cNvSpPr/>
            <p:nvPr/>
          </p:nvSpPr>
          <p:spPr>
            <a:xfrm>
              <a:off x="3273600" y="1422500"/>
              <a:ext cx="9275" cy="27050"/>
            </a:xfrm>
            <a:custGeom>
              <a:avLst/>
              <a:gdLst/>
              <a:ahLst/>
              <a:cxnLst/>
              <a:rect l="l" t="t" r="r" b="b"/>
              <a:pathLst>
                <a:path w="371" h="1082" extrusionOk="0">
                  <a:moveTo>
                    <a:pt x="342" y="1"/>
                  </a:moveTo>
                  <a:lnTo>
                    <a:pt x="342" y="1"/>
                  </a:lnTo>
                  <a:cubicBezTo>
                    <a:pt x="171" y="285"/>
                    <a:pt x="57" y="598"/>
                    <a:pt x="29" y="939"/>
                  </a:cubicBezTo>
                  <a:lnTo>
                    <a:pt x="1" y="1081"/>
                  </a:lnTo>
                  <a:lnTo>
                    <a:pt x="1" y="1081"/>
                  </a:lnTo>
                  <a:cubicBezTo>
                    <a:pt x="114" y="854"/>
                    <a:pt x="228" y="655"/>
                    <a:pt x="313" y="456"/>
                  </a:cubicBezTo>
                  <a:cubicBezTo>
                    <a:pt x="342" y="313"/>
                    <a:pt x="370" y="143"/>
                    <a:pt x="342"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624;p21"/>
            <p:cNvSpPr/>
            <p:nvPr/>
          </p:nvSpPr>
          <p:spPr>
            <a:xfrm>
              <a:off x="3219575" y="1097800"/>
              <a:ext cx="1040800" cy="602700"/>
            </a:xfrm>
            <a:custGeom>
              <a:avLst/>
              <a:gdLst/>
              <a:ahLst/>
              <a:cxnLst/>
              <a:rect l="l" t="t" r="r" b="b"/>
              <a:pathLst>
                <a:path w="41632" h="24108" extrusionOk="0">
                  <a:moveTo>
                    <a:pt x="22685" y="0"/>
                  </a:moveTo>
                  <a:cubicBezTo>
                    <a:pt x="21867" y="0"/>
                    <a:pt x="21045" y="37"/>
                    <a:pt x="20219" y="107"/>
                  </a:cubicBezTo>
                  <a:cubicBezTo>
                    <a:pt x="19081" y="192"/>
                    <a:pt x="17944" y="249"/>
                    <a:pt x="16892" y="761"/>
                  </a:cubicBezTo>
                  <a:lnTo>
                    <a:pt x="16863" y="761"/>
                  </a:lnTo>
                  <a:cubicBezTo>
                    <a:pt x="16238" y="931"/>
                    <a:pt x="15413" y="562"/>
                    <a:pt x="15100" y="1472"/>
                  </a:cubicBezTo>
                  <a:cubicBezTo>
                    <a:pt x="14718" y="1517"/>
                    <a:pt x="14354" y="1721"/>
                    <a:pt x="13952" y="1721"/>
                  </a:cubicBezTo>
                  <a:cubicBezTo>
                    <a:pt x="13845" y="1721"/>
                    <a:pt x="13735" y="1707"/>
                    <a:pt x="13622" y="1671"/>
                  </a:cubicBezTo>
                  <a:cubicBezTo>
                    <a:pt x="13527" y="1633"/>
                    <a:pt x="13435" y="1617"/>
                    <a:pt x="13345" y="1617"/>
                  </a:cubicBezTo>
                  <a:cubicBezTo>
                    <a:pt x="13163" y="1617"/>
                    <a:pt x="12986" y="1680"/>
                    <a:pt x="12797" y="1756"/>
                  </a:cubicBezTo>
                  <a:cubicBezTo>
                    <a:pt x="10949" y="2467"/>
                    <a:pt x="9242" y="3434"/>
                    <a:pt x="7621" y="4600"/>
                  </a:cubicBezTo>
                  <a:cubicBezTo>
                    <a:pt x="5745" y="5965"/>
                    <a:pt x="4124" y="7614"/>
                    <a:pt x="2588" y="9377"/>
                  </a:cubicBezTo>
                  <a:cubicBezTo>
                    <a:pt x="2105" y="9946"/>
                    <a:pt x="1337" y="10486"/>
                    <a:pt x="1593" y="11453"/>
                  </a:cubicBezTo>
                  <a:cubicBezTo>
                    <a:pt x="1593" y="11567"/>
                    <a:pt x="1479" y="11680"/>
                    <a:pt x="1422" y="11794"/>
                  </a:cubicBezTo>
                  <a:cubicBezTo>
                    <a:pt x="854" y="12932"/>
                    <a:pt x="484" y="14098"/>
                    <a:pt x="171" y="15320"/>
                  </a:cubicBezTo>
                  <a:cubicBezTo>
                    <a:pt x="171" y="16031"/>
                    <a:pt x="86" y="16742"/>
                    <a:pt x="0" y="17453"/>
                  </a:cubicBezTo>
                  <a:lnTo>
                    <a:pt x="86" y="17567"/>
                  </a:lnTo>
                  <a:cubicBezTo>
                    <a:pt x="86" y="16970"/>
                    <a:pt x="228" y="16401"/>
                    <a:pt x="541" y="15832"/>
                  </a:cubicBezTo>
                  <a:cubicBezTo>
                    <a:pt x="569" y="16628"/>
                    <a:pt x="598" y="17396"/>
                    <a:pt x="711" y="18164"/>
                  </a:cubicBezTo>
                  <a:lnTo>
                    <a:pt x="797" y="18164"/>
                  </a:lnTo>
                  <a:cubicBezTo>
                    <a:pt x="768" y="17681"/>
                    <a:pt x="740" y="17197"/>
                    <a:pt x="797" y="16714"/>
                  </a:cubicBezTo>
                  <a:cubicBezTo>
                    <a:pt x="882" y="16003"/>
                    <a:pt x="996" y="15292"/>
                    <a:pt x="1053" y="14553"/>
                  </a:cubicBezTo>
                  <a:cubicBezTo>
                    <a:pt x="1109" y="13813"/>
                    <a:pt x="1422" y="13159"/>
                    <a:pt x="1849" y="12562"/>
                  </a:cubicBezTo>
                  <a:cubicBezTo>
                    <a:pt x="2247" y="11993"/>
                    <a:pt x="2247" y="11169"/>
                    <a:pt x="3100" y="10770"/>
                  </a:cubicBezTo>
                  <a:lnTo>
                    <a:pt x="3100" y="10770"/>
                  </a:lnTo>
                  <a:cubicBezTo>
                    <a:pt x="2958" y="11595"/>
                    <a:pt x="2361" y="12164"/>
                    <a:pt x="2503" y="12903"/>
                  </a:cubicBezTo>
                  <a:cubicBezTo>
                    <a:pt x="2816" y="12704"/>
                    <a:pt x="2873" y="12334"/>
                    <a:pt x="3015" y="12050"/>
                  </a:cubicBezTo>
                  <a:cubicBezTo>
                    <a:pt x="3498" y="11083"/>
                    <a:pt x="4010" y="10116"/>
                    <a:pt x="4664" y="9263"/>
                  </a:cubicBezTo>
                  <a:cubicBezTo>
                    <a:pt x="6598" y="6704"/>
                    <a:pt x="9100" y="4856"/>
                    <a:pt x="11858" y="3320"/>
                  </a:cubicBezTo>
                  <a:cubicBezTo>
                    <a:pt x="14133" y="2069"/>
                    <a:pt x="16579" y="1301"/>
                    <a:pt x="19195" y="1159"/>
                  </a:cubicBezTo>
                  <a:cubicBezTo>
                    <a:pt x="19195" y="931"/>
                    <a:pt x="19337" y="675"/>
                    <a:pt x="19650" y="675"/>
                  </a:cubicBezTo>
                  <a:cubicBezTo>
                    <a:pt x="20913" y="601"/>
                    <a:pt x="22285" y="406"/>
                    <a:pt x="23624" y="406"/>
                  </a:cubicBezTo>
                  <a:cubicBezTo>
                    <a:pt x="24335" y="406"/>
                    <a:pt x="25036" y="461"/>
                    <a:pt x="25707" y="619"/>
                  </a:cubicBezTo>
                  <a:cubicBezTo>
                    <a:pt x="25755" y="587"/>
                    <a:pt x="25806" y="575"/>
                    <a:pt x="25859" y="575"/>
                  </a:cubicBezTo>
                  <a:cubicBezTo>
                    <a:pt x="25995" y="575"/>
                    <a:pt x="26137" y="655"/>
                    <a:pt x="26219" y="675"/>
                  </a:cubicBezTo>
                  <a:cubicBezTo>
                    <a:pt x="29233" y="1159"/>
                    <a:pt x="32162" y="1898"/>
                    <a:pt x="34721" y="3775"/>
                  </a:cubicBezTo>
                  <a:cubicBezTo>
                    <a:pt x="37480" y="5766"/>
                    <a:pt x="39357" y="8353"/>
                    <a:pt x="40494" y="11510"/>
                  </a:cubicBezTo>
                  <a:cubicBezTo>
                    <a:pt x="40636" y="11965"/>
                    <a:pt x="40778" y="12448"/>
                    <a:pt x="40778" y="12903"/>
                  </a:cubicBezTo>
                  <a:cubicBezTo>
                    <a:pt x="40778" y="13870"/>
                    <a:pt x="40693" y="14837"/>
                    <a:pt x="40579" y="15804"/>
                  </a:cubicBezTo>
                  <a:cubicBezTo>
                    <a:pt x="40579" y="15889"/>
                    <a:pt x="40579" y="16003"/>
                    <a:pt x="40551" y="16088"/>
                  </a:cubicBezTo>
                  <a:cubicBezTo>
                    <a:pt x="40608" y="16230"/>
                    <a:pt x="40608" y="16373"/>
                    <a:pt x="40494" y="16515"/>
                  </a:cubicBezTo>
                  <a:cubicBezTo>
                    <a:pt x="40039" y="17254"/>
                    <a:pt x="39499" y="18363"/>
                    <a:pt x="38845" y="19301"/>
                  </a:cubicBezTo>
                  <a:cubicBezTo>
                    <a:pt x="38873" y="19301"/>
                    <a:pt x="38930" y="19330"/>
                    <a:pt x="38987" y="19387"/>
                  </a:cubicBezTo>
                  <a:cubicBezTo>
                    <a:pt x="38646" y="19984"/>
                    <a:pt x="38162" y="20496"/>
                    <a:pt x="37650" y="20922"/>
                  </a:cubicBezTo>
                  <a:cubicBezTo>
                    <a:pt x="36627" y="21804"/>
                    <a:pt x="35631" y="22714"/>
                    <a:pt x="34522" y="23425"/>
                  </a:cubicBezTo>
                  <a:cubicBezTo>
                    <a:pt x="34267" y="23567"/>
                    <a:pt x="34011" y="23766"/>
                    <a:pt x="33925" y="24107"/>
                  </a:cubicBezTo>
                  <a:cubicBezTo>
                    <a:pt x="34750" y="23851"/>
                    <a:pt x="35347" y="23226"/>
                    <a:pt x="36030" y="22742"/>
                  </a:cubicBezTo>
                  <a:cubicBezTo>
                    <a:pt x="36684" y="22259"/>
                    <a:pt x="37309" y="21719"/>
                    <a:pt x="37963" y="21207"/>
                  </a:cubicBezTo>
                  <a:lnTo>
                    <a:pt x="37963" y="21207"/>
                  </a:lnTo>
                  <a:cubicBezTo>
                    <a:pt x="37878" y="21690"/>
                    <a:pt x="37650" y="22003"/>
                    <a:pt x="37366" y="22287"/>
                  </a:cubicBezTo>
                  <a:cubicBezTo>
                    <a:pt x="36940" y="22742"/>
                    <a:pt x="36541" y="23197"/>
                    <a:pt x="36143" y="23624"/>
                  </a:cubicBezTo>
                  <a:cubicBezTo>
                    <a:pt x="36883" y="23055"/>
                    <a:pt x="37594" y="22458"/>
                    <a:pt x="38134" y="21690"/>
                  </a:cubicBezTo>
                  <a:cubicBezTo>
                    <a:pt x="39129" y="20240"/>
                    <a:pt x="39954" y="18704"/>
                    <a:pt x="40750" y="17140"/>
                  </a:cubicBezTo>
                  <a:cubicBezTo>
                    <a:pt x="40835" y="16998"/>
                    <a:pt x="40835" y="16771"/>
                    <a:pt x="41091" y="16771"/>
                  </a:cubicBezTo>
                  <a:cubicBezTo>
                    <a:pt x="41290" y="17112"/>
                    <a:pt x="41205" y="17453"/>
                    <a:pt x="41177" y="17794"/>
                  </a:cubicBezTo>
                  <a:cubicBezTo>
                    <a:pt x="41177" y="18164"/>
                    <a:pt x="41177" y="18562"/>
                    <a:pt x="41063" y="18932"/>
                  </a:cubicBezTo>
                  <a:cubicBezTo>
                    <a:pt x="40949" y="19216"/>
                    <a:pt x="40892" y="19529"/>
                    <a:pt x="40807" y="19813"/>
                  </a:cubicBezTo>
                  <a:cubicBezTo>
                    <a:pt x="40892" y="19813"/>
                    <a:pt x="40949" y="19842"/>
                    <a:pt x="41006" y="19842"/>
                  </a:cubicBezTo>
                  <a:cubicBezTo>
                    <a:pt x="41376" y="18960"/>
                    <a:pt x="41632" y="18050"/>
                    <a:pt x="41461" y="17083"/>
                  </a:cubicBezTo>
                  <a:cubicBezTo>
                    <a:pt x="41262" y="16088"/>
                    <a:pt x="41262" y="15064"/>
                    <a:pt x="41319" y="14041"/>
                  </a:cubicBezTo>
                  <a:cubicBezTo>
                    <a:pt x="41404" y="12818"/>
                    <a:pt x="41120" y="11652"/>
                    <a:pt x="40636" y="10515"/>
                  </a:cubicBezTo>
                  <a:cubicBezTo>
                    <a:pt x="40210" y="9491"/>
                    <a:pt x="39669" y="8552"/>
                    <a:pt x="39015" y="7642"/>
                  </a:cubicBezTo>
                  <a:cubicBezTo>
                    <a:pt x="37195" y="5055"/>
                    <a:pt x="34835" y="3093"/>
                    <a:pt x="31963" y="1841"/>
                  </a:cubicBezTo>
                  <a:cubicBezTo>
                    <a:pt x="28977" y="552"/>
                    <a:pt x="25866" y="0"/>
                    <a:pt x="22685"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625;p21"/>
            <p:cNvSpPr/>
            <p:nvPr/>
          </p:nvSpPr>
          <p:spPr>
            <a:xfrm>
              <a:off x="3816025" y="1757350"/>
              <a:ext cx="139375" cy="45525"/>
            </a:xfrm>
            <a:custGeom>
              <a:avLst/>
              <a:gdLst/>
              <a:ahLst/>
              <a:cxnLst/>
              <a:rect l="l" t="t" r="r" b="b"/>
              <a:pathLst>
                <a:path w="5575" h="1821" extrusionOk="0">
                  <a:moveTo>
                    <a:pt x="5574" y="0"/>
                  </a:moveTo>
                  <a:cubicBezTo>
                    <a:pt x="3726" y="683"/>
                    <a:pt x="1878" y="1337"/>
                    <a:pt x="1" y="1820"/>
                  </a:cubicBezTo>
                  <a:cubicBezTo>
                    <a:pt x="1963" y="1536"/>
                    <a:pt x="3754" y="796"/>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626;p21"/>
            <p:cNvSpPr/>
            <p:nvPr/>
          </p:nvSpPr>
          <p:spPr>
            <a:xfrm>
              <a:off x="4192100" y="1616575"/>
              <a:ext cx="37700" cy="50500"/>
            </a:xfrm>
            <a:custGeom>
              <a:avLst/>
              <a:gdLst/>
              <a:ahLst/>
              <a:cxnLst/>
              <a:rect l="l" t="t" r="r" b="b"/>
              <a:pathLst>
                <a:path w="1508" h="2020" extrusionOk="0">
                  <a:moveTo>
                    <a:pt x="1508" y="1"/>
                  </a:moveTo>
                  <a:cubicBezTo>
                    <a:pt x="1081" y="712"/>
                    <a:pt x="484" y="1280"/>
                    <a:pt x="1" y="2020"/>
                  </a:cubicBezTo>
                  <a:cubicBezTo>
                    <a:pt x="768" y="1479"/>
                    <a:pt x="1280" y="854"/>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627;p21"/>
            <p:cNvSpPr/>
            <p:nvPr/>
          </p:nvSpPr>
          <p:spPr>
            <a:xfrm>
              <a:off x="3980975" y="1763025"/>
              <a:ext cx="13525" cy="9275"/>
            </a:xfrm>
            <a:custGeom>
              <a:avLst/>
              <a:gdLst/>
              <a:ahLst/>
              <a:cxnLst/>
              <a:rect l="l" t="t" r="r" b="b"/>
              <a:pathLst>
                <a:path w="541" h="371" extrusionOk="0">
                  <a:moveTo>
                    <a:pt x="540" y="58"/>
                  </a:moveTo>
                  <a:cubicBezTo>
                    <a:pt x="483" y="58"/>
                    <a:pt x="427" y="1"/>
                    <a:pt x="370" y="29"/>
                  </a:cubicBezTo>
                  <a:cubicBezTo>
                    <a:pt x="256" y="86"/>
                    <a:pt x="0" y="114"/>
                    <a:pt x="142" y="257"/>
                  </a:cubicBezTo>
                  <a:cubicBezTo>
                    <a:pt x="227" y="370"/>
                    <a:pt x="455" y="22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628;p21"/>
            <p:cNvSpPr/>
            <p:nvPr/>
          </p:nvSpPr>
          <p:spPr>
            <a:xfrm>
              <a:off x="3929775" y="1151650"/>
              <a:ext cx="17800" cy="9975"/>
            </a:xfrm>
            <a:custGeom>
              <a:avLst/>
              <a:gdLst/>
              <a:ahLst/>
              <a:cxnLst/>
              <a:rect l="l" t="t" r="r" b="b"/>
              <a:pathLst>
                <a:path w="712" h="399" extrusionOk="0">
                  <a:moveTo>
                    <a:pt x="1" y="0"/>
                  </a:moveTo>
                  <a:cubicBezTo>
                    <a:pt x="313" y="199"/>
                    <a:pt x="456" y="398"/>
                    <a:pt x="711" y="256"/>
                  </a:cubicBezTo>
                  <a:cubicBezTo>
                    <a:pt x="569" y="114"/>
                    <a:pt x="399" y="2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629;p21"/>
            <p:cNvSpPr/>
            <p:nvPr/>
          </p:nvSpPr>
          <p:spPr>
            <a:xfrm>
              <a:off x="3745650" y="1816350"/>
              <a:ext cx="7125" cy="2150"/>
            </a:xfrm>
            <a:custGeom>
              <a:avLst/>
              <a:gdLst/>
              <a:ahLst/>
              <a:cxnLst/>
              <a:rect l="l" t="t" r="r" b="b"/>
              <a:pathLst>
                <a:path w="285" h="86" extrusionOk="0">
                  <a:moveTo>
                    <a:pt x="0" y="29"/>
                  </a:moveTo>
                  <a:cubicBezTo>
                    <a:pt x="29" y="57"/>
                    <a:pt x="86" y="86"/>
                    <a:pt x="114" y="86"/>
                  </a:cubicBezTo>
                  <a:cubicBezTo>
                    <a:pt x="171" y="86"/>
                    <a:pt x="228" y="57"/>
                    <a:pt x="285" y="57"/>
                  </a:cubicBezTo>
                  <a:lnTo>
                    <a:pt x="171" y="0"/>
                  </a:lnTo>
                  <a:cubicBezTo>
                    <a:pt x="114" y="0"/>
                    <a:pt x="57" y="29"/>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630;p21"/>
            <p:cNvSpPr/>
            <p:nvPr/>
          </p:nvSpPr>
          <p:spPr>
            <a:xfrm>
              <a:off x="3570775" y="1769425"/>
              <a:ext cx="5000" cy="750"/>
            </a:xfrm>
            <a:custGeom>
              <a:avLst/>
              <a:gdLst/>
              <a:ahLst/>
              <a:cxnLst/>
              <a:rect l="l" t="t" r="r" b="b"/>
              <a:pathLst>
                <a:path w="200" h="30" extrusionOk="0">
                  <a:moveTo>
                    <a:pt x="199" y="1"/>
                  </a:moveTo>
                  <a:lnTo>
                    <a:pt x="0" y="1"/>
                  </a:lnTo>
                  <a:lnTo>
                    <a:pt x="85" y="29"/>
                  </a:lnTo>
                  <a:lnTo>
                    <a:pt x="171" y="29"/>
                  </a:lnTo>
                  <a:lnTo>
                    <a:pt x="199"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631;p21"/>
            <p:cNvSpPr/>
            <p:nvPr/>
          </p:nvSpPr>
          <p:spPr>
            <a:xfrm>
              <a:off x="3273600" y="1421800"/>
              <a:ext cx="9275" cy="27750"/>
            </a:xfrm>
            <a:custGeom>
              <a:avLst/>
              <a:gdLst/>
              <a:ahLst/>
              <a:cxnLst/>
              <a:rect l="l" t="t" r="r" b="b"/>
              <a:pathLst>
                <a:path w="371" h="1110" extrusionOk="0">
                  <a:moveTo>
                    <a:pt x="342" y="0"/>
                  </a:moveTo>
                  <a:cubicBezTo>
                    <a:pt x="171" y="313"/>
                    <a:pt x="57" y="626"/>
                    <a:pt x="29" y="967"/>
                  </a:cubicBezTo>
                  <a:lnTo>
                    <a:pt x="1" y="1109"/>
                  </a:lnTo>
                  <a:lnTo>
                    <a:pt x="1" y="1109"/>
                  </a:lnTo>
                  <a:cubicBezTo>
                    <a:pt x="114" y="882"/>
                    <a:pt x="228" y="683"/>
                    <a:pt x="313" y="484"/>
                  </a:cubicBezTo>
                  <a:cubicBezTo>
                    <a:pt x="342" y="341"/>
                    <a:pt x="370" y="171"/>
                    <a:pt x="342"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632;p21"/>
            <p:cNvSpPr/>
            <p:nvPr/>
          </p:nvSpPr>
          <p:spPr>
            <a:xfrm>
              <a:off x="3816025" y="1757350"/>
              <a:ext cx="139375" cy="45525"/>
            </a:xfrm>
            <a:custGeom>
              <a:avLst/>
              <a:gdLst/>
              <a:ahLst/>
              <a:cxnLst/>
              <a:rect l="l" t="t" r="r" b="b"/>
              <a:pathLst>
                <a:path w="5575" h="1821" extrusionOk="0">
                  <a:moveTo>
                    <a:pt x="5574" y="0"/>
                  </a:moveTo>
                  <a:cubicBezTo>
                    <a:pt x="3754" y="796"/>
                    <a:pt x="1963" y="1536"/>
                    <a:pt x="1" y="1820"/>
                  </a:cubicBezTo>
                  <a:cubicBezTo>
                    <a:pt x="1878" y="1337"/>
                    <a:pt x="3726" y="683"/>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633;p21"/>
            <p:cNvSpPr/>
            <p:nvPr/>
          </p:nvSpPr>
          <p:spPr>
            <a:xfrm>
              <a:off x="3994475" y="1699750"/>
              <a:ext cx="73250" cy="39125"/>
            </a:xfrm>
            <a:custGeom>
              <a:avLst/>
              <a:gdLst/>
              <a:ahLst/>
              <a:cxnLst/>
              <a:rect l="l" t="t" r="r" b="b"/>
              <a:pathLst>
                <a:path w="2930" h="1565" extrusionOk="0">
                  <a:moveTo>
                    <a:pt x="2901" y="29"/>
                  </a:moveTo>
                  <a:cubicBezTo>
                    <a:pt x="2417" y="598"/>
                    <a:pt x="1706" y="826"/>
                    <a:pt x="1081" y="1167"/>
                  </a:cubicBezTo>
                  <a:cubicBezTo>
                    <a:pt x="740" y="1337"/>
                    <a:pt x="398" y="1480"/>
                    <a:pt x="0" y="1565"/>
                  </a:cubicBezTo>
                  <a:cubicBezTo>
                    <a:pt x="882" y="1053"/>
                    <a:pt x="1763" y="541"/>
                    <a:pt x="2645" y="29"/>
                  </a:cubicBezTo>
                  <a:cubicBezTo>
                    <a:pt x="2730" y="1"/>
                    <a:pt x="2844" y="58"/>
                    <a:pt x="2929" y="58"/>
                  </a:cubicBezTo>
                  <a:lnTo>
                    <a:pt x="2901" y="29"/>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634;p21"/>
            <p:cNvSpPr/>
            <p:nvPr/>
          </p:nvSpPr>
          <p:spPr>
            <a:xfrm>
              <a:off x="4192100" y="1616575"/>
              <a:ext cx="37700" cy="50500"/>
            </a:xfrm>
            <a:custGeom>
              <a:avLst/>
              <a:gdLst/>
              <a:ahLst/>
              <a:cxnLst/>
              <a:rect l="l" t="t" r="r" b="b"/>
              <a:pathLst>
                <a:path w="1508" h="2020" extrusionOk="0">
                  <a:moveTo>
                    <a:pt x="1508" y="1"/>
                  </a:moveTo>
                  <a:cubicBezTo>
                    <a:pt x="1280" y="854"/>
                    <a:pt x="768" y="1479"/>
                    <a:pt x="1" y="2020"/>
                  </a:cubicBezTo>
                  <a:cubicBezTo>
                    <a:pt x="484" y="1280"/>
                    <a:pt x="1081" y="712"/>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635;p21"/>
            <p:cNvSpPr/>
            <p:nvPr/>
          </p:nvSpPr>
          <p:spPr>
            <a:xfrm>
              <a:off x="4121725" y="1699750"/>
              <a:ext cx="30600" cy="20650"/>
            </a:xfrm>
            <a:custGeom>
              <a:avLst/>
              <a:gdLst/>
              <a:ahLst/>
              <a:cxnLst/>
              <a:rect l="l" t="t" r="r" b="b"/>
              <a:pathLst>
                <a:path w="1224" h="826" extrusionOk="0">
                  <a:moveTo>
                    <a:pt x="1223" y="1"/>
                  </a:moveTo>
                  <a:cubicBezTo>
                    <a:pt x="939" y="456"/>
                    <a:pt x="427" y="598"/>
                    <a:pt x="0" y="826"/>
                  </a:cubicBezTo>
                  <a:cubicBezTo>
                    <a:pt x="342" y="456"/>
                    <a:pt x="683" y="86"/>
                    <a:pt x="1223" y="29"/>
                  </a:cubicBezTo>
                  <a:lnTo>
                    <a:pt x="1223" y="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636;p21"/>
            <p:cNvSpPr/>
            <p:nvPr/>
          </p:nvSpPr>
          <p:spPr>
            <a:xfrm>
              <a:off x="3639725" y="1111825"/>
              <a:ext cx="22050" cy="9275"/>
            </a:xfrm>
            <a:custGeom>
              <a:avLst/>
              <a:gdLst/>
              <a:ahLst/>
              <a:cxnLst/>
              <a:rect l="l" t="t" r="r" b="b"/>
              <a:pathLst>
                <a:path w="882" h="371" extrusionOk="0">
                  <a:moveTo>
                    <a:pt x="86" y="200"/>
                  </a:moveTo>
                  <a:cubicBezTo>
                    <a:pt x="342" y="58"/>
                    <a:pt x="598" y="1"/>
                    <a:pt x="882" y="114"/>
                  </a:cubicBezTo>
                  <a:cubicBezTo>
                    <a:pt x="654" y="342"/>
                    <a:pt x="370" y="370"/>
                    <a:pt x="86" y="342"/>
                  </a:cubicBezTo>
                  <a:lnTo>
                    <a:pt x="0" y="285"/>
                  </a:lnTo>
                  <a:lnTo>
                    <a:pt x="57" y="200"/>
                  </a:lnTo>
                  <a:lnTo>
                    <a:pt x="86" y="200"/>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637;p21"/>
            <p:cNvSpPr/>
            <p:nvPr/>
          </p:nvSpPr>
          <p:spPr>
            <a:xfrm>
              <a:off x="4152300" y="1685550"/>
              <a:ext cx="17800" cy="14950"/>
            </a:xfrm>
            <a:custGeom>
              <a:avLst/>
              <a:gdLst/>
              <a:ahLst/>
              <a:cxnLst/>
              <a:rect l="l" t="t" r="r" b="b"/>
              <a:pathLst>
                <a:path w="712" h="598" extrusionOk="0">
                  <a:moveTo>
                    <a:pt x="0" y="597"/>
                  </a:moveTo>
                  <a:cubicBezTo>
                    <a:pt x="142" y="256"/>
                    <a:pt x="427" y="114"/>
                    <a:pt x="711" y="0"/>
                  </a:cubicBezTo>
                  <a:cubicBezTo>
                    <a:pt x="569" y="313"/>
                    <a:pt x="341" y="512"/>
                    <a:pt x="0" y="569"/>
                  </a:cubicBezTo>
                  <a:lnTo>
                    <a:pt x="0" y="597"/>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638;p21"/>
            <p:cNvSpPr/>
            <p:nvPr/>
          </p:nvSpPr>
          <p:spPr>
            <a:xfrm>
              <a:off x="4106800" y="1691225"/>
              <a:ext cx="14225" cy="12125"/>
            </a:xfrm>
            <a:custGeom>
              <a:avLst/>
              <a:gdLst/>
              <a:ahLst/>
              <a:cxnLst/>
              <a:rect l="l" t="t" r="r" b="b"/>
              <a:pathLst>
                <a:path w="569" h="485" extrusionOk="0">
                  <a:moveTo>
                    <a:pt x="541" y="1"/>
                  </a:moveTo>
                  <a:cubicBezTo>
                    <a:pt x="370" y="143"/>
                    <a:pt x="228" y="285"/>
                    <a:pt x="0" y="484"/>
                  </a:cubicBezTo>
                  <a:cubicBezTo>
                    <a:pt x="29" y="57"/>
                    <a:pt x="285" y="29"/>
                    <a:pt x="569" y="29"/>
                  </a:cubicBezTo>
                  <a:lnTo>
                    <a:pt x="541"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639;p21"/>
            <p:cNvSpPr/>
            <p:nvPr/>
          </p:nvSpPr>
          <p:spPr>
            <a:xfrm>
              <a:off x="3980975" y="1763025"/>
              <a:ext cx="13525" cy="9275"/>
            </a:xfrm>
            <a:custGeom>
              <a:avLst/>
              <a:gdLst/>
              <a:ahLst/>
              <a:cxnLst/>
              <a:rect l="l" t="t" r="r" b="b"/>
              <a:pathLst>
                <a:path w="541" h="371" extrusionOk="0">
                  <a:moveTo>
                    <a:pt x="540" y="58"/>
                  </a:moveTo>
                  <a:cubicBezTo>
                    <a:pt x="455" y="228"/>
                    <a:pt x="227" y="370"/>
                    <a:pt x="142" y="257"/>
                  </a:cubicBezTo>
                  <a:cubicBezTo>
                    <a:pt x="0" y="114"/>
                    <a:pt x="256" y="86"/>
                    <a:pt x="370" y="29"/>
                  </a:cubicBezTo>
                  <a:cubicBezTo>
                    <a:pt x="427" y="1"/>
                    <a:pt x="483" y="5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640;p21"/>
            <p:cNvSpPr/>
            <p:nvPr/>
          </p:nvSpPr>
          <p:spPr>
            <a:xfrm>
              <a:off x="3929775" y="1151650"/>
              <a:ext cx="17800" cy="9975"/>
            </a:xfrm>
            <a:custGeom>
              <a:avLst/>
              <a:gdLst/>
              <a:ahLst/>
              <a:cxnLst/>
              <a:rect l="l" t="t" r="r" b="b"/>
              <a:pathLst>
                <a:path w="712" h="399" extrusionOk="0">
                  <a:moveTo>
                    <a:pt x="1" y="0"/>
                  </a:moveTo>
                  <a:cubicBezTo>
                    <a:pt x="399" y="29"/>
                    <a:pt x="569" y="114"/>
                    <a:pt x="711" y="256"/>
                  </a:cubicBezTo>
                  <a:cubicBezTo>
                    <a:pt x="456" y="398"/>
                    <a:pt x="313" y="19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641;p21"/>
            <p:cNvSpPr/>
            <p:nvPr/>
          </p:nvSpPr>
          <p:spPr>
            <a:xfrm>
              <a:off x="3745650" y="1816350"/>
              <a:ext cx="7125" cy="2150"/>
            </a:xfrm>
            <a:custGeom>
              <a:avLst/>
              <a:gdLst/>
              <a:ahLst/>
              <a:cxnLst/>
              <a:rect l="l" t="t" r="r" b="b"/>
              <a:pathLst>
                <a:path w="285" h="86" extrusionOk="0">
                  <a:moveTo>
                    <a:pt x="0" y="29"/>
                  </a:moveTo>
                  <a:cubicBezTo>
                    <a:pt x="57" y="29"/>
                    <a:pt x="114" y="0"/>
                    <a:pt x="171" y="0"/>
                  </a:cubicBezTo>
                  <a:lnTo>
                    <a:pt x="285" y="57"/>
                  </a:lnTo>
                  <a:cubicBezTo>
                    <a:pt x="228" y="57"/>
                    <a:pt x="171" y="86"/>
                    <a:pt x="114" y="86"/>
                  </a:cubicBezTo>
                  <a:cubicBezTo>
                    <a:pt x="86" y="86"/>
                    <a:pt x="29" y="57"/>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642;p21"/>
            <p:cNvSpPr/>
            <p:nvPr/>
          </p:nvSpPr>
          <p:spPr>
            <a:xfrm>
              <a:off x="3570775" y="1769425"/>
              <a:ext cx="5000" cy="750"/>
            </a:xfrm>
            <a:custGeom>
              <a:avLst/>
              <a:gdLst/>
              <a:ahLst/>
              <a:cxnLst/>
              <a:rect l="l" t="t" r="r" b="b"/>
              <a:pathLst>
                <a:path w="200" h="30" extrusionOk="0">
                  <a:moveTo>
                    <a:pt x="199" y="1"/>
                  </a:moveTo>
                  <a:lnTo>
                    <a:pt x="171" y="29"/>
                  </a:lnTo>
                  <a:lnTo>
                    <a:pt x="85" y="29"/>
                  </a:lnTo>
                  <a:lnTo>
                    <a:pt x="0" y="1"/>
                  </a:lnTo>
                  <a:cubicBezTo>
                    <a:pt x="85" y="1"/>
                    <a:pt x="142" y="1"/>
                    <a:pt x="199"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643;p21"/>
            <p:cNvSpPr/>
            <p:nvPr/>
          </p:nvSpPr>
          <p:spPr>
            <a:xfrm>
              <a:off x="3316250" y="1212075"/>
              <a:ext cx="125875" cy="112350"/>
            </a:xfrm>
            <a:custGeom>
              <a:avLst/>
              <a:gdLst/>
              <a:ahLst/>
              <a:cxnLst/>
              <a:rect l="l" t="t" r="r" b="b"/>
              <a:pathLst>
                <a:path w="5035" h="4494" extrusionOk="0">
                  <a:moveTo>
                    <a:pt x="1" y="4493"/>
                  </a:moveTo>
                  <a:cubicBezTo>
                    <a:pt x="370" y="3185"/>
                    <a:pt x="3442" y="484"/>
                    <a:pt x="5034" y="0"/>
                  </a:cubicBezTo>
                  <a:cubicBezTo>
                    <a:pt x="3157" y="1422"/>
                    <a:pt x="1536" y="2901"/>
                    <a:pt x="1" y="4493"/>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644;p21"/>
            <p:cNvSpPr/>
            <p:nvPr/>
          </p:nvSpPr>
          <p:spPr>
            <a:xfrm>
              <a:off x="3292800" y="1337200"/>
              <a:ext cx="12100" cy="11400"/>
            </a:xfrm>
            <a:custGeom>
              <a:avLst/>
              <a:gdLst/>
              <a:ahLst/>
              <a:cxnLst/>
              <a:rect l="l" t="t" r="r" b="b"/>
              <a:pathLst>
                <a:path w="484" h="456" extrusionOk="0">
                  <a:moveTo>
                    <a:pt x="484" y="0"/>
                  </a:moveTo>
                  <a:cubicBezTo>
                    <a:pt x="484" y="228"/>
                    <a:pt x="342" y="455"/>
                    <a:pt x="199" y="370"/>
                  </a:cubicBezTo>
                  <a:cubicBezTo>
                    <a:pt x="0" y="256"/>
                    <a:pt x="256" y="142"/>
                    <a:pt x="342" y="29"/>
                  </a:cubicBezTo>
                  <a:cubicBezTo>
                    <a:pt x="370" y="0"/>
                    <a:pt x="427" y="0"/>
                    <a:pt x="484" y="0"/>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645;p21"/>
            <p:cNvSpPr/>
            <p:nvPr/>
          </p:nvSpPr>
          <p:spPr>
            <a:xfrm>
              <a:off x="3581425" y="1821325"/>
              <a:ext cx="57600" cy="18500"/>
            </a:xfrm>
            <a:custGeom>
              <a:avLst/>
              <a:gdLst/>
              <a:ahLst/>
              <a:cxnLst/>
              <a:rect l="l" t="t" r="r" b="b"/>
              <a:pathLst>
                <a:path w="2304" h="740" extrusionOk="0">
                  <a:moveTo>
                    <a:pt x="370" y="541"/>
                  </a:moveTo>
                  <a:cubicBezTo>
                    <a:pt x="257" y="427"/>
                    <a:pt x="143" y="342"/>
                    <a:pt x="1" y="256"/>
                  </a:cubicBezTo>
                  <a:cubicBezTo>
                    <a:pt x="967" y="1"/>
                    <a:pt x="1792" y="57"/>
                    <a:pt x="2304" y="456"/>
                  </a:cubicBezTo>
                  <a:cubicBezTo>
                    <a:pt x="1650" y="740"/>
                    <a:pt x="967" y="399"/>
                    <a:pt x="342" y="512"/>
                  </a:cubicBezTo>
                  <a:lnTo>
                    <a:pt x="370" y="54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646;p21"/>
            <p:cNvSpPr/>
            <p:nvPr/>
          </p:nvSpPr>
          <p:spPr>
            <a:xfrm>
              <a:off x="3202500" y="1097800"/>
              <a:ext cx="1057875" cy="771375"/>
            </a:xfrm>
            <a:custGeom>
              <a:avLst/>
              <a:gdLst/>
              <a:ahLst/>
              <a:cxnLst/>
              <a:rect l="l" t="t" r="r" b="b"/>
              <a:pathLst>
                <a:path w="42315" h="30855" extrusionOk="0">
                  <a:moveTo>
                    <a:pt x="9584" y="4571"/>
                  </a:moveTo>
                  <a:lnTo>
                    <a:pt x="9584" y="4571"/>
                  </a:lnTo>
                  <a:cubicBezTo>
                    <a:pt x="7707" y="5993"/>
                    <a:pt x="6086" y="7472"/>
                    <a:pt x="4551" y="9064"/>
                  </a:cubicBezTo>
                  <a:cubicBezTo>
                    <a:pt x="4920" y="7756"/>
                    <a:pt x="7992" y="5055"/>
                    <a:pt x="9584" y="4571"/>
                  </a:cubicBezTo>
                  <a:close/>
                  <a:moveTo>
                    <a:pt x="10608" y="3149"/>
                  </a:moveTo>
                  <a:lnTo>
                    <a:pt x="10608" y="3149"/>
                  </a:lnTo>
                  <a:cubicBezTo>
                    <a:pt x="9812" y="3576"/>
                    <a:pt x="9044" y="4059"/>
                    <a:pt x="8304" y="4600"/>
                  </a:cubicBezTo>
                  <a:cubicBezTo>
                    <a:pt x="6428" y="5965"/>
                    <a:pt x="4807" y="7614"/>
                    <a:pt x="3271" y="9377"/>
                  </a:cubicBezTo>
                  <a:cubicBezTo>
                    <a:pt x="3129" y="9548"/>
                    <a:pt x="2958" y="9718"/>
                    <a:pt x="2788" y="9917"/>
                  </a:cubicBezTo>
                  <a:cubicBezTo>
                    <a:pt x="4124" y="7074"/>
                    <a:pt x="6428" y="5083"/>
                    <a:pt x="9243" y="3718"/>
                  </a:cubicBezTo>
                  <a:cubicBezTo>
                    <a:pt x="9669" y="3519"/>
                    <a:pt x="10124" y="3320"/>
                    <a:pt x="10608" y="3149"/>
                  </a:cubicBezTo>
                  <a:close/>
                  <a:moveTo>
                    <a:pt x="4096" y="9576"/>
                  </a:moveTo>
                  <a:cubicBezTo>
                    <a:pt x="4096" y="9770"/>
                    <a:pt x="3992" y="9964"/>
                    <a:pt x="3874" y="9964"/>
                  </a:cubicBezTo>
                  <a:cubicBezTo>
                    <a:pt x="3853" y="9964"/>
                    <a:pt x="3832" y="9958"/>
                    <a:pt x="3811" y="9946"/>
                  </a:cubicBezTo>
                  <a:cubicBezTo>
                    <a:pt x="3612" y="9832"/>
                    <a:pt x="3868" y="9718"/>
                    <a:pt x="3954" y="9605"/>
                  </a:cubicBezTo>
                  <a:cubicBezTo>
                    <a:pt x="3982" y="9576"/>
                    <a:pt x="4039" y="9576"/>
                    <a:pt x="4096" y="9576"/>
                  </a:cubicBezTo>
                  <a:close/>
                  <a:moveTo>
                    <a:pt x="2219" y="11225"/>
                  </a:moveTo>
                  <a:cubicBezTo>
                    <a:pt x="2219" y="11282"/>
                    <a:pt x="2247" y="11368"/>
                    <a:pt x="2276" y="11453"/>
                  </a:cubicBezTo>
                  <a:cubicBezTo>
                    <a:pt x="2276" y="11567"/>
                    <a:pt x="2162" y="11680"/>
                    <a:pt x="2105" y="11794"/>
                  </a:cubicBezTo>
                  <a:cubicBezTo>
                    <a:pt x="2020" y="11993"/>
                    <a:pt x="1935" y="12164"/>
                    <a:pt x="1849" y="12363"/>
                  </a:cubicBezTo>
                  <a:cubicBezTo>
                    <a:pt x="1963" y="11965"/>
                    <a:pt x="2077" y="11595"/>
                    <a:pt x="2219" y="11225"/>
                  </a:cubicBezTo>
                  <a:close/>
                  <a:moveTo>
                    <a:pt x="24307" y="406"/>
                  </a:moveTo>
                  <a:cubicBezTo>
                    <a:pt x="25018" y="406"/>
                    <a:pt x="25719" y="461"/>
                    <a:pt x="26390" y="619"/>
                  </a:cubicBezTo>
                  <a:cubicBezTo>
                    <a:pt x="26438" y="587"/>
                    <a:pt x="26489" y="575"/>
                    <a:pt x="26542" y="575"/>
                  </a:cubicBezTo>
                  <a:cubicBezTo>
                    <a:pt x="26678" y="575"/>
                    <a:pt x="26820" y="655"/>
                    <a:pt x="26902" y="675"/>
                  </a:cubicBezTo>
                  <a:cubicBezTo>
                    <a:pt x="29916" y="1159"/>
                    <a:pt x="32845" y="1898"/>
                    <a:pt x="35404" y="3775"/>
                  </a:cubicBezTo>
                  <a:cubicBezTo>
                    <a:pt x="38163" y="5766"/>
                    <a:pt x="40040" y="8353"/>
                    <a:pt x="41177" y="11510"/>
                  </a:cubicBezTo>
                  <a:cubicBezTo>
                    <a:pt x="41319" y="11965"/>
                    <a:pt x="41461" y="12448"/>
                    <a:pt x="41461" y="12903"/>
                  </a:cubicBezTo>
                  <a:cubicBezTo>
                    <a:pt x="41461" y="13870"/>
                    <a:pt x="41376" y="14837"/>
                    <a:pt x="41262" y="15804"/>
                  </a:cubicBezTo>
                  <a:cubicBezTo>
                    <a:pt x="41262" y="15889"/>
                    <a:pt x="41262" y="16003"/>
                    <a:pt x="41234" y="16088"/>
                  </a:cubicBezTo>
                  <a:cubicBezTo>
                    <a:pt x="41291" y="16230"/>
                    <a:pt x="41291" y="16373"/>
                    <a:pt x="41177" y="16515"/>
                  </a:cubicBezTo>
                  <a:cubicBezTo>
                    <a:pt x="40921" y="16941"/>
                    <a:pt x="40637" y="17482"/>
                    <a:pt x="40296" y="18050"/>
                  </a:cubicBezTo>
                  <a:cubicBezTo>
                    <a:pt x="40352" y="17937"/>
                    <a:pt x="40409" y="17794"/>
                    <a:pt x="40438" y="17681"/>
                  </a:cubicBezTo>
                  <a:cubicBezTo>
                    <a:pt x="42315" y="12448"/>
                    <a:pt x="38987" y="7358"/>
                    <a:pt x="34580" y="4742"/>
                  </a:cubicBezTo>
                  <a:cubicBezTo>
                    <a:pt x="30351" y="2238"/>
                    <a:pt x="25252" y="986"/>
                    <a:pt x="20241" y="986"/>
                  </a:cubicBezTo>
                  <a:cubicBezTo>
                    <a:pt x="20129" y="986"/>
                    <a:pt x="20018" y="987"/>
                    <a:pt x="19907" y="988"/>
                  </a:cubicBezTo>
                  <a:cubicBezTo>
                    <a:pt x="19935" y="818"/>
                    <a:pt x="20077" y="675"/>
                    <a:pt x="20333" y="675"/>
                  </a:cubicBezTo>
                  <a:cubicBezTo>
                    <a:pt x="21596" y="601"/>
                    <a:pt x="22968" y="406"/>
                    <a:pt x="24307" y="406"/>
                  </a:cubicBezTo>
                  <a:close/>
                  <a:moveTo>
                    <a:pt x="19725" y="1483"/>
                  </a:moveTo>
                  <a:cubicBezTo>
                    <a:pt x="22965" y="1483"/>
                    <a:pt x="26209" y="2024"/>
                    <a:pt x="29205" y="2979"/>
                  </a:cubicBezTo>
                  <a:cubicBezTo>
                    <a:pt x="34836" y="4742"/>
                    <a:pt x="41006" y="9036"/>
                    <a:pt x="40352" y="15690"/>
                  </a:cubicBezTo>
                  <a:cubicBezTo>
                    <a:pt x="40125" y="17794"/>
                    <a:pt x="39101" y="19728"/>
                    <a:pt x="37765" y="21406"/>
                  </a:cubicBezTo>
                  <a:cubicBezTo>
                    <a:pt x="36940" y="22117"/>
                    <a:pt x="36115" y="22828"/>
                    <a:pt x="35205" y="23425"/>
                  </a:cubicBezTo>
                  <a:cubicBezTo>
                    <a:pt x="34950" y="23567"/>
                    <a:pt x="34694" y="23766"/>
                    <a:pt x="34608" y="24107"/>
                  </a:cubicBezTo>
                  <a:cubicBezTo>
                    <a:pt x="35234" y="23908"/>
                    <a:pt x="35717" y="23510"/>
                    <a:pt x="36229" y="23112"/>
                  </a:cubicBezTo>
                  <a:lnTo>
                    <a:pt x="36229" y="23112"/>
                  </a:lnTo>
                  <a:cubicBezTo>
                    <a:pt x="35888" y="23453"/>
                    <a:pt x="35575" y="23738"/>
                    <a:pt x="35234" y="24050"/>
                  </a:cubicBezTo>
                  <a:cubicBezTo>
                    <a:pt x="32902" y="26098"/>
                    <a:pt x="30144" y="27548"/>
                    <a:pt x="27243" y="28629"/>
                  </a:cubicBezTo>
                  <a:cubicBezTo>
                    <a:pt x="24561" y="29604"/>
                    <a:pt x="21700" y="30179"/>
                    <a:pt x="18856" y="30179"/>
                  </a:cubicBezTo>
                  <a:cubicBezTo>
                    <a:pt x="16392" y="30179"/>
                    <a:pt x="13941" y="29748"/>
                    <a:pt x="11632" y="28771"/>
                  </a:cubicBezTo>
                  <a:cubicBezTo>
                    <a:pt x="10409" y="28231"/>
                    <a:pt x="9271" y="27548"/>
                    <a:pt x="8191" y="26780"/>
                  </a:cubicBezTo>
                  <a:lnTo>
                    <a:pt x="7622" y="26780"/>
                  </a:lnTo>
                  <a:cubicBezTo>
                    <a:pt x="7679" y="26923"/>
                    <a:pt x="7707" y="27093"/>
                    <a:pt x="7679" y="27235"/>
                  </a:cubicBezTo>
                  <a:cubicBezTo>
                    <a:pt x="7906" y="27434"/>
                    <a:pt x="8134" y="27577"/>
                    <a:pt x="8390" y="27747"/>
                  </a:cubicBezTo>
                  <a:cubicBezTo>
                    <a:pt x="7821" y="27548"/>
                    <a:pt x="7224" y="27321"/>
                    <a:pt x="6684" y="27036"/>
                  </a:cubicBezTo>
                  <a:cubicBezTo>
                    <a:pt x="5518" y="26468"/>
                    <a:pt x="4466" y="25643"/>
                    <a:pt x="3584" y="24676"/>
                  </a:cubicBezTo>
                  <a:cubicBezTo>
                    <a:pt x="1707" y="22685"/>
                    <a:pt x="939" y="20183"/>
                    <a:pt x="826" y="17538"/>
                  </a:cubicBezTo>
                  <a:cubicBezTo>
                    <a:pt x="882" y="17140"/>
                    <a:pt x="939" y="16714"/>
                    <a:pt x="996" y="16316"/>
                  </a:cubicBezTo>
                  <a:cubicBezTo>
                    <a:pt x="1053" y="16145"/>
                    <a:pt x="1138" y="16003"/>
                    <a:pt x="1224" y="15832"/>
                  </a:cubicBezTo>
                  <a:cubicBezTo>
                    <a:pt x="1252" y="16628"/>
                    <a:pt x="1281" y="17396"/>
                    <a:pt x="1394" y="18164"/>
                  </a:cubicBezTo>
                  <a:lnTo>
                    <a:pt x="1480" y="18164"/>
                  </a:lnTo>
                  <a:cubicBezTo>
                    <a:pt x="1451" y="17681"/>
                    <a:pt x="1423" y="17197"/>
                    <a:pt x="1480" y="16714"/>
                  </a:cubicBezTo>
                  <a:cubicBezTo>
                    <a:pt x="1565" y="16003"/>
                    <a:pt x="1679" y="15292"/>
                    <a:pt x="1736" y="14553"/>
                  </a:cubicBezTo>
                  <a:cubicBezTo>
                    <a:pt x="1792" y="13813"/>
                    <a:pt x="2105" y="13159"/>
                    <a:pt x="2532" y="12562"/>
                  </a:cubicBezTo>
                  <a:cubicBezTo>
                    <a:pt x="2930" y="11993"/>
                    <a:pt x="2930" y="11169"/>
                    <a:pt x="3783" y="10770"/>
                  </a:cubicBezTo>
                  <a:lnTo>
                    <a:pt x="3783" y="10770"/>
                  </a:lnTo>
                  <a:cubicBezTo>
                    <a:pt x="3641" y="11595"/>
                    <a:pt x="3044" y="12164"/>
                    <a:pt x="3186" y="12903"/>
                  </a:cubicBezTo>
                  <a:cubicBezTo>
                    <a:pt x="3499" y="12704"/>
                    <a:pt x="3556" y="12334"/>
                    <a:pt x="3698" y="12050"/>
                  </a:cubicBezTo>
                  <a:cubicBezTo>
                    <a:pt x="4181" y="11083"/>
                    <a:pt x="4693" y="10116"/>
                    <a:pt x="5347" y="9263"/>
                  </a:cubicBezTo>
                  <a:cubicBezTo>
                    <a:pt x="7281" y="6704"/>
                    <a:pt x="9783" y="4856"/>
                    <a:pt x="12541" y="3320"/>
                  </a:cubicBezTo>
                  <a:cubicBezTo>
                    <a:pt x="13878" y="2609"/>
                    <a:pt x="15271" y="2040"/>
                    <a:pt x="16722" y="1642"/>
                  </a:cubicBezTo>
                  <a:cubicBezTo>
                    <a:pt x="17717" y="1535"/>
                    <a:pt x="18721" y="1483"/>
                    <a:pt x="19725" y="1483"/>
                  </a:cubicBezTo>
                  <a:close/>
                  <a:moveTo>
                    <a:pt x="23368" y="0"/>
                  </a:moveTo>
                  <a:cubicBezTo>
                    <a:pt x="22550" y="0"/>
                    <a:pt x="21728" y="37"/>
                    <a:pt x="20902" y="107"/>
                  </a:cubicBezTo>
                  <a:cubicBezTo>
                    <a:pt x="19850" y="192"/>
                    <a:pt x="18769" y="249"/>
                    <a:pt x="17774" y="675"/>
                  </a:cubicBezTo>
                  <a:cubicBezTo>
                    <a:pt x="17873" y="647"/>
                    <a:pt x="17973" y="633"/>
                    <a:pt x="18072" y="633"/>
                  </a:cubicBezTo>
                  <a:cubicBezTo>
                    <a:pt x="18172" y="633"/>
                    <a:pt x="18271" y="647"/>
                    <a:pt x="18371" y="675"/>
                  </a:cubicBezTo>
                  <a:cubicBezTo>
                    <a:pt x="18189" y="857"/>
                    <a:pt x="17971" y="912"/>
                    <a:pt x="17745" y="912"/>
                  </a:cubicBezTo>
                  <a:cubicBezTo>
                    <a:pt x="17689" y="912"/>
                    <a:pt x="17632" y="909"/>
                    <a:pt x="17575" y="903"/>
                  </a:cubicBezTo>
                  <a:lnTo>
                    <a:pt x="17489" y="846"/>
                  </a:lnTo>
                  <a:lnTo>
                    <a:pt x="17546" y="761"/>
                  </a:lnTo>
                  <a:lnTo>
                    <a:pt x="17546" y="761"/>
                  </a:lnTo>
                  <a:cubicBezTo>
                    <a:pt x="16949" y="903"/>
                    <a:pt x="16181" y="590"/>
                    <a:pt x="15840" y="1329"/>
                  </a:cubicBezTo>
                  <a:cubicBezTo>
                    <a:pt x="15300" y="1415"/>
                    <a:pt x="14731" y="1500"/>
                    <a:pt x="14191" y="1642"/>
                  </a:cubicBezTo>
                  <a:cubicBezTo>
                    <a:pt x="14133" y="1629"/>
                    <a:pt x="14077" y="1624"/>
                    <a:pt x="14022" y="1624"/>
                  </a:cubicBezTo>
                  <a:cubicBezTo>
                    <a:pt x="13832" y="1624"/>
                    <a:pt x="13656" y="1690"/>
                    <a:pt x="13480" y="1756"/>
                  </a:cubicBezTo>
                  <a:cubicBezTo>
                    <a:pt x="13423" y="1784"/>
                    <a:pt x="13338" y="1813"/>
                    <a:pt x="13252" y="1841"/>
                  </a:cubicBezTo>
                  <a:cubicBezTo>
                    <a:pt x="12570" y="2012"/>
                    <a:pt x="11916" y="2211"/>
                    <a:pt x="11262" y="2439"/>
                  </a:cubicBezTo>
                  <a:cubicBezTo>
                    <a:pt x="7793" y="3604"/>
                    <a:pt x="4807" y="5652"/>
                    <a:pt x="2901" y="8780"/>
                  </a:cubicBezTo>
                  <a:cubicBezTo>
                    <a:pt x="1451" y="11225"/>
                    <a:pt x="740" y="14154"/>
                    <a:pt x="484" y="17027"/>
                  </a:cubicBezTo>
                  <a:cubicBezTo>
                    <a:pt x="541" y="17140"/>
                    <a:pt x="598" y="17254"/>
                    <a:pt x="655" y="17368"/>
                  </a:cubicBezTo>
                  <a:cubicBezTo>
                    <a:pt x="1" y="19870"/>
                    <a:pt x="1224" y="22600"/>
                    <a:pt x="2702" y="24562"/>
                  </a:cubicBezTo>
                  <a:cubicBezTo>
                    <a:pt x="4437" y="26837"/>
                    <a:pt x="7480" y="28543"/>
                    <a:pt x="10295" y="28998"/>
                  </a:cubicBezTo>
                  <a:cubicBezTo>
                    <a:pt x="10352" y="28998"/>
                    <a:pt x="10409" y="28998"/>
                    <a:pt x="10437" y="28970"/>
                  </a:cubicBezTo>
                  <a:cubicBezTo>
                    <a:pt x="10921" y="29197"/>
                    <a:pt x="11404" y="29425"/>
                    <a:pt x="11916" y="29624"/>
                  </a:cubicBezTo>
                  <a:cubicBezTo>
                    <a:pt x="14051" y="30485"/>
                    <a:pt x="16308" y="30855"/>
                    <a:pt x="18577" y="30855"/>
                  </a:cubicBezTo>
                  <a:cubicBezTo>
                    <a:pt x="21930" y="30855"/>
                    <a:pt x="25312" y="30049"/>
                    <a:pt x="28381" y="28828"/>
                  </a:cubicBezTo>
                  <a:cubicBezTo>
                    <a:pt x="32191" y="27321"/>
                    <a:pt x="36059" y="24733"/>
                    <a:pt x="38504" y="21320"/>
                  </a:cubicBezTo>
                  <a:lnTo>
                    <a:pt x="38646" y="21207"/>
                  </a:lnTo>
                  <a:lnTo>
                    <a:pt x="38646" y="21207"/>
                  </a:lnTo>
                  <a:cubicBezTo>
                    <a:pt x="38561" y="21690"/>
                    <a:pt x="38333" y="22003"/>
                    <a:pt x="38049" y="22287"/>
                  </a:cubicBezTo>
                  <a:cubicBezTo>
                    <a:pt x="37623" y="22742"/>
                    <a:pt x="37253" y="23169"/>
                    <a:pt x="36855" y="23624"/>
                  </a:cubicBezTo>
                  <a:cubicBezTo>
                    <a:pt x="37566" y="23055"/>
                    <a:pt x="38277" y="22458"/>
                    <a:pt x="38817" y="21690"/>
                  </a:cubicBezTo>
                  <a:cubicBezTo>
                    <a:pt x="39812" y="20240"/>
                    <a:pt x="40637" y="18704"/>
                    <a:pt x="41433" y="17140"/>
                  </a:cubicBezTo>
                  <a:cubicBezTo>
                    <a:pt x="41518" y="16998"/>
                    <a:pt x="41518" y="16771"/>
                    <a:pt x="41774" y="16771"/>
                  </a:cubicBezTo>
                  <a:cubicBezTo>
                    <a:pt x="41973" y="17112"/>
                    <a:pt x="41888" y="17453"/>
                    <a:pt x="41860" y="17794"/>
                  </a:cubicBezTo>
                  <a:cubicBezTo>
                    <a:pt x="41860" y="18164"/>
                    <a:pt x="41860" y="18562"/>
                    <a:pt x="41746" y="18932"/>
                  </a:cubicBezTo>
                  <a:cubicBezTo>
                    <a:pt x="41632" y="19216"/>
                    <a:pt x="41575" y="19529"/>
                    <a:pt x="41490" y="19813"/>
                  </a:cubicBezTo>
                  <a:cubicBezTo>
                    <a:pt x="41575" y="19813"/>
                    <a:pt x="41632" y="19842"/>
                    <a:pt x="41689" y="19842"/>
                  </a:cubicBezTo>
                  <a:cubicBezTo>
                    <a:pt x="42059" y="18960"/>
                    <a:pt x="42315" y="18050"/>
                    <a:pt x="42144" y="17083"/>
                  </a:cubicBezTo>
                  <a:cubicBezTo>
                    <a:pt x="41945" y="16088"/>
                    <a:pt x="41945" y="15064"/>
                    <a:pt x="42002" y="14041"/>
                  </a:cubicBezTo>
                  <a:cubicBezTo>
                    <a:pt x="42087" y="12818"/>
                    <a:pt x="41803" y="11652"/>
                    <a:pt x="41319" y="10515"/>
                  </a:cubicBezTo>
                  <a:cubicBezTo>
                    <a:pt x="40893" y="9491"/>
                    <a:pt x="40352" y="8552"/>
                    <a:pt x="39698" y="7642"/>
                  </a:cubicBezTo>
                  <a:cubicBezTo>
                    <a:pt x="37878" y="5055"/>
                    <a:pt x="35518" y="3093"/>
                    <a:pt x="32646" y="1841"/>
                  </a:cubicBezTo>
                  <a:cubicBezTo>
                    <a:pt x="29660" y="552"/>
                    <a:pt x="26549" y="0"/>
                    <a:pt x="23368"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48" name="Google Shape;424;p43"/>
          <p:cNvPicPr preferRelativeResize="0"/>
          <p:nvPr/>
        </p:nvPicPr>
        <p:blipFill>
          <a:blip r:embed="rId7">
            <a:alphaModFix amt="80000"/>
          </a:blip>
          <a:stretch>
            <a:fillRect/>
          </a:stretch>
        </p:blipFill>
        <p:spPr>
          <a:xfrm rot="5400000">
            <a:off x="883098" y="2652913"/>
            <a:ext cx="1450683" cy="706185"/>
          </a:xfrm>
          <a:prstGeom prst="rect">
            <a:avLst/>
          </a:prstGeom>
          <a:noFill/>
          <a:ln>
            <a:noFill/>
          </a:ln>
        </p:spPr>
      </p:pic>
      <p:sp>
        <p:nvSpPr>
          <p:cNvPr id="49" name="Dikdörtgen 48"/>
          <p:cNvSpPr/>
          <p:nvPr/>
        </p:nvSpPr>
        <p:spPr>
          <a:xfrm>
            <a:off x="3259393" y="1901385"/>
            <a:ext cx="2197509" cy="830997"/>
          </a:xfrm>
          <a:prstGeom prst="rect">
            <a:avLst/>
          </a:prstGeom>
        </p:spPr>
        <p:txBody>
          <a:bodyPr wrap="square">
            <a:spAutoFit/>
          </a:bodyPr>
          <a:lstStyle/>
          <a:p>
            <a:pPr lvl="0" algn="ctr">
              <a:defRPr/>
            </a:pPr>
            <a:r>
              <a:rPr lang="tr-TR" sz="2400" kern="0" dirty="0"/>
              <a:t>D</a:t>
            </a:r>
            <a:r>
              <a:rPr lang="tr-TR" sz="2400" kern="0" dirty="0" smtClean="0"/>
              <a:t>işlerimizi fırçalamalıyız.</a:t>
            </a:r>
            <a:endParaRPr lang="tr-TR" sz="2400" dirty="0"/>
          </a:p>
        </p:txBody>
      </p:sp>
      <p:grpSp>
        <p:nvGrpSpPr>
          <p:cNvPr id="50" name="Google Shape;620;p21"/>
          <p:cNvGrpSpPr/>
          <p:nvPr/>
        </p:nvGrpSpPr>
        <p:grpSpPr>
          <a:xfrm>
            <a:off x="3185652" y="1666570"/>
            <a:ext cx="2433483" cy="1371600"/>
            <a:chOff x="3202500" y="1097800"/>
            <a:chExt cx="1057875" cy="771375"/>
          </a:xfrm>
          <a:solidFill>
            <a:srgbClr val="577590"/>
          </a:solidFill>
        </p:grpSpPr>
        <p:sp>
          <p:nvSpPr>
            <p:cNvPr id="51" name="Google Shape;621;p21"/>
            <p:cNvSpPr/>
            <p:nvPr/>
          </p:nvSpPr>
          <p:spPr>
            <a:xfrm>
              <a:off x="4121725" y="1685550"/>
              <a:ext cx="48375" cy="34850"/>
            </a:xfrm>
            <a:custGeom>
              <a:avLst/>
              <a:gdLst/>
              <a:ahLst/>
              <a:cxnLst/>
              <a:rect l="l" t="t" r="r" b="b"/>
              <a:pathLst>
                <a:path w="1935" h="1394" extrusionOk="0">
                  <a:moveTo>
                    <a:pt x="1223" y="569"/>
                  </a:moveTo>
                  <a:cubicBezTo>
                    <a:pt x="1564" y="512"/>
                    <a:pt x="1792" y="313"/>
                    <a:pt x="1934" y="0"/>
                  </a:cubicBezTo>
                  <a:cubicBezTo>
                    <a:pt x="1650" y="114"/>
                    <a:pt x="1365" y="256"/>
                    <a:pt x="1223" y="597"/>
                  </a:cubicBezTo>
                  <a:cubicBezTo>
                    <a:pt x="683" y="654"/>
                    <a:pt x="342" y="1024"/>
                    <a:pt x="0" y="1394"/>
                  </a:cubicBezTo>
                  <a:cubicBezTo>
                    <a:pt x="427" y="1166"/>
                    <a:pt x="939" y="1024"/>
                    <a:pt x="1223" y="56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622;p21"/>
            <p:cNvSpPr/>
            <p:nvPr/>
          </p:nvSpPr>
          <p:spPr>
            <a:xfrm>
              <a:off x="3994475" y="1700175"/>
              <a:ext cx="72525" cy="38700"/>
            </a:xfrm>
            <a:custGeom>
              <a:avLst/>
              <a:gdLst/>
              <a:ahLst/>
              <a:cxnLst/>
              <a:rect l="l" t="t" r="r" b="b"/>
              <a:pathLst>
                <a:path w="2901" h="1548" extrusionOk="0">
                  <a:moveTo>
                    <a:pt x="2707" y="1"/>
                  </a:moveTo>
                  <a:cubicBezTo>
                    <a:pt x="2683" y="1"/>
                    <a:pt x="2662" y="4"/>
                    <a:pt x="2645" y="12"/>
                  </a:cubicBezTo>
                  <a:cubicBezTo>
                    <a:pt x="1763" y="524"/>
                    <a:pt x="882" y="1036"/>
                    <a:pt x="0" y="1548"/>
                  </a:cubicBezTo>
                  <a:cubicBezTo>
                    <a:pt x="398" y="1463"/>
                    <a:pt x="740" y="1320"/>
                    <a:pt x="1081" y="1150"/>
                  </a:cubicBezTo>
                  <a:cubicBezTo>
                    <a:pt x="1706" y="809"/>
                    <a:pt x="2389" y="581"/>
                    <a:pt x="2901" y="41"/>
                  </a:cubicBezTo>
                  <a:cubicBezTo>
                    <a:pt x="2841" y="21"/>
                    <a:pt x="2766" y="1"/>
                    <a:pt x="2707"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623;p21"/>
            <p:cNvSpPr/>
            <p:nvPr/>
          </p:nvSpPr>
          <p:spPr>
            <a:xfrm>
              <a:off x="3273600" y="1422500"/>
              <a:ext cx="9275" cy="27050"/>
            </a:xfrm>
            <a:custGeom>
              <a:avLst/>
              <a:gdLst/>
              <a:ahLst/>
              <a:cxnLst/>
              <a:rect l="l" t="t" r="r" b="b"/>
              <a:pathLst>
                <a:path w="371" h="1082" extrusionOk="0">
                  <a:moveTo>
                    <a:pt x="342" y="1"/>
                  </a:moveTo>
                  <a:lnTo>
                    <a:pt x="342" y="1"/>
                  </a:lnTo>
                  <a:cubicBezTo>
                    <a:pt x="171" y="285"/>
                    <a:pt x="57" y="598"/>
                    <a:pt x="29" y="939"/>
                  </a:cubicBezTo>
                  <a:lnTo>
                    <a:pt x="1" y="1081"/>
                  </a:lnTo>
                  <a:lnTo>
                    <a:pt x="1" y="1081"/>
                  </a:lnTo>
                  <a:cubicBezTo>
                    <a:pt x="114" y="854"/>
                    <a:pt x="228" y="655"/>
                    <a:pt x="313" y="456"/>
                  </a:cubicBezTo>
                  <a:cubicBezTo>
                    <a:pt x="342" y="313"/>
                    <a:pt x="370" y="143"/>
                    <a:pt x="342"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624;p21"/>
            <p:cNvSpPr/>
            <p:nvPr/>
          </p:nvSpPr>
          <p:spPr>
            <a:xfrm>
              <a:off x="3219575" y="1097800"/>
              <a:ext cx="1040800" cy="602700"/>
            </a:xfrm>
            <a:custGeom>
              <a:avLst/>
              <a:gdLst/>
              <a:ahLst/>
              <a:cxnLst/>
              <a:rect l="l" t="t" r="r" b="b"/>
              <a:pathLst>
                <a:path w="41632" h="24108" extrusionOk="0">
                  <a:moveTo>
                    <a:pt x="22685" y="0"/>
                  </a:moveTo>
                  <a:cubicBezTo>
                    <a:pt x="21867" y="0"/>
                    <a:pt x="21045" y="37"/>
                    <a:pt x="20219" y="107"/>
                  </a:cubicBezTo>
                  <a:cubicBezTo>
                    <a:pt x="19081" y="192"/>
                    <a:pt x="17944" y="249"/>
                    <a:pt x="16892" y="761"/>
                  </a:cubicBezTo>
                  <a:lnTo>
                    <a:pt x="16863" y="761"/>
                  </a:lnTo>
                  <a:cubicBezTo>
                    <a:pt x="16238" y="931"/>
                    <a:pt x="15413" y="562"/>
                    <a:pt x="15100" y="1472"/>
                  </a:cubicBezTo>
                  <a:cubicBezTo>
                    <a:pt x="14718" y="1517"/>
                    <a:pt x="14354" y="1721"/>
                    <a:pt x="13952" y="1721"/>
                  </a:cubicBezTo>
                  <a:cubicBezTo>
                    <a:pt x="13845" y="1721"/>
                    <a:pt x="13735" y="1707"/>
                    <a:pt x="13622" y="1671"/>
                  </a:cubicBezTo>
                  <a:cubicBezTo>
                    <a:pt x="13527" y="1633"/>
                    <a:pt x="13435" y="1617"/>
                    <a:pt x="13345" y="1617"/>
                  </a:cubicBezTo>
                  <a:cubicBezTo>
                    <a:pt x="13163" y="1617"/>
                    <a:pt x="12986" y="1680"/>
                    <a:pt x="12797" y="1756"/>
                  </a:cubicBezTo>
                  <a:cubicBezTo>
                    <a:pt x="10949" y="2467"/>
                    <a:pt x="9242" y="3434"/>
                    <a:pt x="7621" y="4600"/>
                  </a:cubicBezTo>
                  <a:cubicBezTo>
                    <a:pt x="5745" y="5965"/>
                    <a:pt x="4124" y="7614"/>
                    <a:pt x="2588" y="9377"/>
                  </a:cubicBezTo>
                  <a:cubicBezTo>
                    <a:pt x="2105" y="9946"/>
                    <a:pt x="1337" y="10486"/>
                    <a:pt x="1593" y="11453"/>
                  </a:cubicBezTo>
                  <a:cubicBezTo>
                    <a:pt x="1593" y="11567"/>
                    <a:pt x="1479" y="11680"/>
                    <a:pt x="1422" y="11794"/>
                  </a:cubicBezTo>
                  <a:cubicBezTo>
                    <a:pt x="854" y="12932"/>
                    <a:pt x="484" y="14098"/>
                    <a:pt x="171" y="15320"/>
                  </a:cubicBezTo>
                  <a:cubicBezTo>
                    <a:pt x="171" y="16031"/>
                    <a:pt x="86" y="16742"/>
                    <a:pt x="0" y="17453"/>
                  </a:cubicBezTo>
                  <a:lnTo>
                    <a:pt x="86" y="17567"/>
                  </a:lnTo>
                  <a:cubicBezTo>
                    <a:pt x="86" y="16970"/>
                    <a:pt x="228" y="16401"/>
                    <a:pt x="541" y="15832"/>
                  </a:cubicBezTo>
                  <a:cubicBezTo>
                    <a:pt x="569" y="16628"/>
                    <a:pt x="598" y="17396"/>
                    <a:pt x="711" y="18164"/>
                  </a:cubicBezTo>
                  <a:lnTo>
                    <a:pt x="797" y="18164"/>
                  </a:lnTo>
                  <a:cubicBezTo>
                    <a:pt x="768" y="17681"/>
                    <a:pt x="740" y="17197"/>
                    <a:pt x="797" y="16714"/>
                  </a:cubicBezTo>
                  <a:cubicBezTo>
                    <a:pt x="882" y="16003"/>
                    <a:pt x="996" y="15292"/>
                    <a:pt x="1053" y="14553"/>
                  </a:cubicBezTo>
                  <a:cubicBezTo>
                    <a:pt x="1109" y="13813"/>
                    <a:pt x="1422" y="13159"/>
                    <a:pt x="1849" y="12562"/>
                  </a:cubicBezTo>
                  <a:cubicBezTo>
                    <a:pt x="2247" y="11993"/>
                    <a:pt x="2247" y="11169"/>
                    <a:pt x="3100" y="10770"/>
                  </a:cubicBezTo>
                  <a:lnTo>
                    <a:pt x="3100" y="10770"/>
                  </a:lnTo>
                  <a:cubicBezTo>
                    <a:pt x="2958" y="11595"/>
                    <a:pt x="2361" y="12164"/>
                    <a:pt x="2503" y="12903"/>
                  </a:cubicBezTo>
                  <a:cubicBezTo>
                    <a:pt x="2816" y="12704"/>
                    <a:pt x="2873" y="12334"/>
                    <a:pt x="3015" y="12050"/>
                  </a:cubicBezTo>
                  <a:cubicBezTo>
                    <a:pt x="3498" y="11083"/>
                    <a:pt x="4010" y="10116"/>
                    <a:pt x="4664" y="9263"/>
                  </a:cubicBezTo>
                  <a:cubicBezTo>
                    <a:pt x="6598" y="6704"/>
                    <a:pt x="9100" y="4856"/>
                    <a:pt x="11858" y="3320"/>
                  </a:cubicBezTo>
                  <a:cubicBezTo>
                    <a:pt x="14133" y="2069"/>
                    <a:pt x="16579" y="1301"/>
                    <a:pt x="19195" y="1159"/>
                  </a:cubicBezTo>
                  <a:cubicBezTo>
                    <a:pt x="19195" y="931"/>
                    <a:pt x="19337" y="675"/>
                    <a:pt x="19650" y="675"/>
                  </a:cubicBezTo>
                  <a:cubicBezTo>
                    <a:pt x="20913" y="601"/>
                    <a:pt x="22285" y="406"/>
                    <a:pt x="23624" y="406"/>
                  </a:cubicBezTo>
                  <a:cubicBezTo>
                    <a:pt x="24335" y="406"/>
                    <a:pt x="25036" y="461"/>
                    <a:pt x="25707" y="619"/>
                  </a:cubicBezTo>
                  <a:cubicBezTo>
                    <a:pt x="25755" y="587"/>
                    <a:pt x="25806" y="575"/>
                    <a:pt x="25859" y="575"/>
                  </a:cubicBezTo>
                  <a:cubicBezTo>
                    <a:pt x="25995" y="575"/>
                    <a:pt x="26137" y="655"/>
                    <a:pt x="26219" y="675"/>
                  </a:cubicBezTo>
                  <a:cubicBezTo>
                    <a:pt x="29233" y="1159"/>
                    <a:pt x="32162" y="1898"/>
                    <a:pt x="34721" y="3775"/>
                  </a:cubicBezTo>
                  <a:cubicBezTo>
                    <a:pt x="37480" y="5766"/>
                    <a:pt x="39357" y="8353"/>
                    <a:pt x="40494" y="11510"/>
                  </a:cubicBezTo>
                  <a:cubicBezTo>
                    <a:pt x="40636" y="11965"/>
                    <a:pt x="40778" y="12448"/>
                    <a:pt x="40778" y="12903"/>
                  </a:cubicBezTo>
                  <a:cubicBezTo>
                    <a:pt x="40778" y="13870"/>
                    <a:pt x="40693" y="14837"/>
                    <a:pt x="40579" y="15804"/>
                  </a:cubicBezTo>
                  <a:cubicBezTo>
                    <a:pt x="40579" y="15889"/>
                    <a:pt x="40579" y="16003"/>
                    <a:pt x="40551" y="16088"/>
                  </a:cubicBezTo>
                  <a:cubicBezTo>
                    <a:pt x="40608" y="16230"/>
                    <a:pt x="40608" y="16373"/>
                    <a:pt x="40494" y="16515"/>
                  </a:cubicBezTo>
                  <a:cubicBezTo>
                    <a:pt x="40039" y="17254"/>
                    <a:pt x="39499" y="18363"/>
                    <a:pt x="38845" y="19301"/>
                  </a:cubicBezTo>
                  <a:cubicBezTo>
                    <a:pt x="38873" y="19301"/>
                    <a:pt x="38930" y="19330"/>
                    <a:pt x="38987" y="19387"/>
                  </a:cubicBezTo>
                  <a:cubicBezTo>
                    <a:pt x="38646" y="19984"/>
                    <a:pt x="38162" y="20496"/>
                    <a:pt x="37650" y="20922"/>
                  </a:cubicBezTo>
                  <a:cubicBezTo>
                    <a:pt x="36627" y="21804"/>
                    <a:pt x="35631" y="22714"/>
                    <a:pt x="34522" y="23425"/>
                  </a:cubicBezTo>
                  <a:cubicBezTo>
                    <a:pt x="34267" y="23567"/>
                    <a:pt x="34011" y="23766"/>
                    <a:pt x="33925" y="24107"/>
                  </a:cubicBezTo>
                  <a:cubicBezTo>
                    <a:pt x="34750" y="23851"/>
                    <a:pt x="35347" y="23226"/>
                    <a:pt x="36030" y="22742"/>
                  </a:cubicBezTo>
                  <a:cubicBezTo>
                    <a:pt x="36684" y="22259"/>
                    <a:pt x="37309" y="21719"/>
                    <a:pt x="37963" y="21207"/>
                  </a:cubicBezTo>
                  <a:lnTo>
                    <a:pt x="37963" y="21207"/>
                  </a:lnTo>
                  <a:cubicBezTo>
                    <a:pt x="37878" y="21690"/>
                    <a:pt x="37650" y="22003"/>
                    <a:pt x="37366" y="22287"/>
                  </a:cubicBezTo>
                  <a:cubicBezTo>
                    <a:pt x="36940" y="22742"/>
                    <a:pt x="36541" y="23197"/>
                    <a:pt x="36143" y="23624"/>
                  </a:cubicBezTo>
                  <a:cubicBezTo>
                    <a:pt x="36883" y="23055"/>
                    <a:pt x="37594" y="22458"/>
                    <a:pt x="38134" y="21690"/>
                  </a:cubicBezTo>
                  <a:cubicBezTo>
                    <a:pt x="39129" y="20240"/>
                    <a:pt x="39954" y="18704"/>
                    <a:pt x="40750" y="17140"/>
                  </a:cubicBezTo>
                  <a:cubicBezTo>
                    <a:pt x="40835" y="16998"/>
                    <a:pt x="40835" y="16771"/>
                    <a:pt x="41091" y="16771"/>
                  </a:cubicBezTo>
                  <a:cubicBezTo>
                    <a:pt x="41290" y="17112"/>
                    <a:pt x="41205" y="17453"/>
                    <a:pt x="41177" y="17794"/>
                  </a:cubicBezTo>
                  <a:cubicBezTo>
                    <a:pt x="41177" y="18164"/>
                    <a:pt x="41177" y="18562"/>
                    <a:pt x="41063" y="18932"/>
                  </a:cubicBezTo>
                  <a:cubicBezTo>
                    <a:pt x="40949" y="19216"/>
                    <a:pt x="40892" y="19529"/>
                    <a:pt x="40807" y="19813"/>
                  </a:cubicBezTo>
                  <a:cubicBezTo>
                    <a:pt x="40892" y="19813"/>
                    <a:pt x="40949" y="19842"/>
                    <a:pt x="41006" y="19842"/>
                  </a:cubicBezTo>
                  <a:cubicBezTo>
                    <a:pt x="41376" y="18960"/>
                    <a:pt x="41632" y="18050"/>
                    <a:pt x="41461" y="17083"/>
                  </a:cubicBezTo>
                  <a:cubicBezTo>
                    <a:pt x="41262" y="16088"/>
                    <a:pt x="41262" y="15064"/>
                    <a:pt x="41319" y="14041"/>
                  </a:cubicBezTo>
                  <a:cubicBezTo>
                    <a:pt x="41404" y="12818"/>
                    <a:pt x="41120" y="11652"/>
                    <a:pt x="40636" y="10515"/>
                  </a:cubicBezTo>
                  <a:cubicBezTo>
                    <a:pt x="40210" y="9491"/>
                    <a:pt x="39669" y="8552"/>
                    <a:pt x="39015" y="7642"/>
                  </a:cubicBezTo>
                  <a:cubicBezTo>
                    <a:pt x="37195" y="5055"/>
                    <a:pt x="34835" y="3093"/>
                    <a:pt x="31963" y="1841"/>
                  </a:cubicBezTo>
                  <a:cubicBezTo>
                    <a:pt x="28977" y="552"/>
                    <a:pt x="25866" y="0"/>
                    <a:pt x="22685"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625;p21"/>
            <p:cNvSpPr/>
            <p:nvPr/>
          </p:nvSpPr>
          <p:spPr>
            <a:xfrm>
              <a:off x="3816025" y="1757350"/>
              <a:ext cx="139375" cy="45525"/>
            </a:xfrm>
            <a:custGeom>
              <a:avLst/>
              <a:gdLst/>
              <a:ahLst/>
              <a:cxnLst/>
              <a:rect l="l" t="t" r="r" b="b"/>
              <a:pathLst>
                <a:path w="5575" h="1821" extrusionOk="0">
                  <a:moveTo>
                    <a:pt x="5574" y="0"/>
                  </a:moveTo>
                  <a:cubicBezTo>
                    <a:pt x="3726" y="683"/>
                    <a:pt x="1878" y="1337"/>
                    <a:pt x="1" y="1820"/>
                  </a:cubicBezTo>
                  <a:cubicBezTo>
                    <a:pt x="1963" y="1536"/>
                    <a:pt x="3754" y="796"/>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626;p21"/>
            <p:cNvSpPr/>
            <p:nvPr/>
          </p:nvSpPr>
          <p:spPr>
            <a:xfrm>
              <a:off x="4192100" y="1616575"/>
              <a:ext cx="37700" cy="50500"/>
            </a:xfrm>
            <a:custGeom>
              <a:avLst/>
              <a:gdLst/>
              <a:ahLst/>
              <a:cxnLst/>
              <a:rect l="l" t="t" r="r" b="b"/>
              <a:pathLst>
                <a:path w="1508" h="2020" extrusionOk="0">
                  <a:moveTo>
                    <a:pt x="1508" y="1"/>
                  </a:moveTo>
                  <a:cubicBezTo>
                    <a:pt x="1081" y="712"/>
                    <a:pt x="484" y="1280"/>
                    <a:pt x="1" y="2020"/>
                  </a:cubicBezTo>
                  <a:cubicBezTo>
                    <a:pt x="768" y="1479"/>
                    <a:pt x="1280" y="854"/>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627;p21"/>
            <p:cNvSpPr/>
            <p:nvPr/>
          </p:nvSpPr>
          <p:spPr>
            <a:xfrm>
              <a:off x="3980975" y="1763025"/>
              <a:ext cx="13525" cy="9275"/>
            </a:xfrm>
            <a:custGeom>
              <a:avLst/>
              <a:gdLst/>
              <a:ahLst/>
              <a:cxnLst/>
              <a:rect l="l" t="t" r="r" b="b"/>
              <a:pathLst>
                <a:path w="541" h="371" extrusionOk="0">
                  <a:moveTo>
                    <a:pt x="540" y="58"/>
                  </a:moveTo>
                  <a:cubicBezTo>
                    <a:pt x="483" y="58"/>
                    <a:pt x="427" y="1"/>
                    <a:pt x="370" y="29"/>
                  </a:cubicBezTo>
                  <a:cubicBezTo>
                    <a:pt x="256" y="86"/>
                    <a:pt x="0" y="114"/>
                    <a:pt x="142" y="257"/>
                  </a:cubicBezTo>
                  <a:cubicBezTo>
                    <a:pt x="227" y="370"/>
                    <a:pt x="455" y="22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628;p21"/>
            <p:cNvSpPr/>
            <p:nvPr/>
          </p:nvSpPr>
          <p:spPr>
            <a:xfrm>
              <a:off x="3929775" y="1151650"/>
              <a:ext cx="17800" cy="9975"/>
            </a:xfrm>
            <a:custGeom>
              <a:avLst/>
              <a:gdLst/>
              <a:ahLst/>
              <a:cxnLst/>
              <a:rect l="l" t="t" r="r" b="b"/>
              <a:pathLst>
                <a:path w="712" h="399" extrusionOk="0">
                  <a:moveTo>
                    <a:pt x="1" y="0"/>
                  </a:moveTo>
                  <a:cubicBezTo>
                    <a:pt x="313" y="199"/>
                    <a:pt x="456" y="398"/>
                    <a:pt x="711" y="256"/>
                  </a:cubicBezTo>
                  <a:cubicBezTo>
                    <a:pt x="569" y="114"/>
                    <a:pt x="399" y="2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629;p21"/>
            <p:cNvSpPr/>
            <p:nvPr/>
          </p:nvSpPr>
          <p:spPr>
            <a:xfrm>
              <a:off x="3745650" y="1816350"/>
              <a:ext cx="7125" cy="2150"/>
            </a:xfrm>
            <a:custGeom>
              <a:avLst/>
              <a:gdLst/>
              <a:ahLst/>
              <a:cxnLst/>
              <a:rect l="l" t="t" r="r" b="b"/>
              <a:pathLst>
                <a:path w="285" h="86" extrusionOk="0">
                  <a:moveTo>
                    <a:pt x="0" y="29"/>
                  </a:moveTo>
                  <a:cubicBezTo>
                    <a:pt x="29" y="57"/>
                    <a:pt x="86" y="86"/>
                    <a:pt x="114" y="86"/>
                  </a:cubicBezTo>
                  <a:cubicBezTo>
                    <a:pt x="171" y="86"/>
                    <a:pt x="228" y="57"/>
                    <a:pt x="285" y="57"/>
                  </a:cubicBezTo>
                  <a:lnTo>
                    <a:pt x="171" y="0"/>
                  </a:lnTo>
                  <a:cubicBezTo>
                    <a:pt x="114" y="0"/>
                    <a:pt x="57" y="29"/>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30;p21"/>
            <p:cNvSpPr/>
            <p:nvPr/>
          </p:nvSpPr>
          <p:spPr>
            <a:xfrm>
              <a:off x="3570775" y="1769425"/>
              <a:ext cx="5000" cy="750"/>
            </a:xfrm>
            <a:custGeom>
              <a:avLst/>
              <a:gdLst/>
              <a:ahLst/>
              <a:cxnLst/>
              <a:rect l="l" t="t" r="r" b="b"/>
              <a:pathLst>
                <a:path w="200" h="30" extrusionOk="0">
                  <a:moveTo>
                    <a:pt x="199" y="1"/>
                  </a:moveTo>
                  <a:lnTo>
                    <a:pt x="0" y="1"/>
                  </a:lnTo>
                  <a:lnTo>
                    <a:pt x="85" y="29"/>
                  </a:lnTo>
                  <a:lnTo>
                    <a:pt x="171" y="29"/>
                  </a:lnTo>
                  <a:lnTo>
                    <a:pt x="199"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31;p21"/>
            <p:cNvSpPr/>
            <p:nvPr/>
          </p:nvSpPr>
          <p:spPr>
            <a:xfrm>
              <a:off x="3273600" y="1421800"/>
              <a:ext cx="9275" cy="27750"/>
            </a:xfrm>
            <a:custGeom>
              <a:avLst/>
              <a:gdLst/>
              <a:ahLst/>
              <a:cxnLst/>
              <a:rect l="l" t="t" r="r" b="b"/>
              <a:pathLst>
                <a:path w="371" h="1110" extrusionOk="0">
                  <a:moveTo>
                    <a:pt x="342" y="0"/>
                  </a:moveTo>
                  <a:cubicBezTo>
                    <a:pt x="171" y="313"/>
                    <a:pt x="57" y="626"/>
                    <a:pt x="29" y="967"/>
                  </a:cubicBezTo>
                  <a:lnTo>
                    <a:pt x="1" y="1109"/>
                  </a:lnTo>
                  <a:lnTo>
                    <a:pt x="1" y="1109"/>
                  </a:lnTo>
                  <a:cubicBezTo>
                    <a:pt x="114" y="882"/>
                    <a:pt x="228" y="683"/>
                    <a:pt x="313" y="484"/>
                  </a:cubicBezTo>
                  <a:cubicBezTo>
                    <a:pt x="342" y="341"/>
                    <a:pt x="370" y="171"/>
                    <a:pt x="342"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32;p21"/>
            <p:cNvSpPr/>
            <p:nvPr/>
          </p:nvSpPr>
          <p:spPr>
            <a:xfrm>
              <a:off x="3816025" y="1757350"/>
              <a:ext cx="139375" cy="45525"/>
            </a:xfrm>
            <a:custGeom>
              <a:avLst/>
              <a:gdLst/>
              <a:ahLst/>
              <a:cxnLst/>
              <a:rect l="l" t="t" r="r" b="b"/>
              <a:pathLst>
                <a:path w="5575" h="1821" extrusionOk="0">
                  <a:moveTo>
                    <a:pt x="5574" y="0"/>
                  </a:moveTo>
                  <a:cubicBezTo>
                    <a:pt x="3754" y="796"/>
                    <a:pt x="1963" y="1536"/>
                    <a:pt x="1" y="1820"/>
                  </a:cubicBezTo>
                  <a:cubicBezTo>
                    <a:pt x="1878" y="1337"/>
                    <a:pt x="3726" y="683"/>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3;p21"/>
            <p:cNvSpPr/>
            <p:nvPr/>
          </p:nvSpPr>
          <p:spPr>
            <a:xfrm>
              <a:off x="3994475" y="1699750"/>
              <a:ext cx="73250" cy="39125"/>
            </a:xfrm>
            <a:custGeom>
              <a:avLst/>
              <a:gdLst/>
              <a:ahLst/>
              <a:cxnLst/>
              <a:rect l="l" t="t" r="r" b="b"/>
              <a:pathLst>
                <a:path w="2930" h="1565" extrusionOk="0">
                  <a:moveTo>
                    <a:pt x="2901" y="29"/>
                  </a:moveTo>
                  <a:cubicBezTo>
                    <a:pt x="2417" y="598"/>
                    <a:pt x="1706" y="826"/>
                    <a:pt x="1081" y="1167"/>
                  </a:cubicBezTo>
                  <a:cubicBezTo>
                    <a:pt x="740" y="1337"/>
                    <a:pt x="398" y="1480"/>
                    <a:pt x="0" y="1565"/>
                  </a:cubicBezTo>
                  <a:cubicBezTo>
                    <a:pt x="882" y="1053"/>
                    <a:pt x="1763" y="541"/>
                    <a:pt x="2645" y="29"/>
                  </a:cubicBezTo>
                  <a:cubicBezTo>
                    <a:pt x="2730" y="1"/>
                    <a:pt x="2844" y="58"/>
                    <a:pt x="2929" y="58"/>
                  </a:cubicBezTo>
                  <a:lnTo>
                    <a:pt x="2901" y="29"/>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34;p21"/>
            <p:cNvSpPr/>
            <p:nvPr/>
          </p:nvSpPr>
          <p:spPr>
            <a:xfrm>
              <a:off x="4192100" y="1616575"/>
              <a:ext cx="37700" cy="50500"/>
            </a:xfrm>
            <a:custGeom>
              <a:avLst/>
              <a:gdLst/>
              <a:ahLst/>
              <a:cxnLst/>
              <a:rect l="l" t="t" r="r" b="b"/>
              <a:pathLst>
                <a:path w="1508" h="2020" extrusionOk="0">
                  <a:moveTo>
                    <a:pt x="1508" y="1"/>
                  </a:moveTo>
                  <a:cubicBezTo>
                    <a:pt x="1280" y="854"/>
                    <a:pt x="768" y="1479"/>
                    <a:pt x="1" y="2020"/>
                  </a:cubicBezTo>
                  <a:cubicBezTo>
                    <a:pt x="484" y="1280"/>
                    <a:pt x="1081" y="712"/>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35;p21"/>
            <p:cNvSpPr/>
            <p:nvPr/>
          </p:nvSpPr>
          <p:spPr>
            <a:xfrm>
              <a:off x="4121725" y="1699750"/>
              <a:ext cx="30600" cy="20650"/>
            </a:xfrm>
            <a:custGeom>
              <a:avLst/>
              <a:gdLst/>
              <a:ahLst/>
              <a:cxnLst/>
              <a:rect l="l" t="t" r="r" b="b"/>
              <a:pathLst>
                <a:path w="1224" h="826" extrusionOk="0">
                  <a:moveTo>
                    <a:pt x="1223" y="1"/>
                  </a:moveTo>
                  <a:cubicBezTo>
                    <a:pt x="939" y="456"/>
                    <a:pt x="427" y="598"/>
                    <a:pt x="0" y="826"/>
                  </a:cubicBezTo>
                  <a:cubicBezTo>
                    <a:pt x="342" y="456"/>
                    <a:pt x="683" y="86"/>
                    <a:pt x="1223" y="29"/>
                  </a:cubicBezTo>
                  <a:lnTo>
                    <a:pt x="1223" y="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36;p21"/>
            <p:cNvSpPr/>
            <p:nvPr/>
          </p:nvSpPr>
          <p:spPr>
            <a:xfrm>
              <a:off x="3639725" y="1111825"/>
              <a:ext cx="22050" cy="9275"/>
            </a:xfrm>
            <a:custGeom>
              <a:avLst/>
              <a:gdLst/>
              <a:ahLst/>
              <a:cxnLst/>
              <a:rect l="l" t="t" r="r" b="b"/>
              <a:pathLst>
                <a:path w="882" h="371" extrusionOk="0">
                  <a:moveTo>
                    <a:pt x="86" y="200"/>
                  </a:moveTo>
                  <a:cubicBezTo>
                    <a:pt x="342" y="58"/>
                    <a:pt x="598" y="1"/>
                    <a:pt x="882" y="114"/>
                  </a:cubicBezTo>
                  <a:cubicBezTo>
                    <a:pt x="654" y="342"/>
                    <a:pt x="370" y="370"/>
                    <a:pt x="86" y="342"/>
                  </a:cubicBezTo>
                  <a:lnTo>
                    <a:pt x="0" y="285"/>
                  </a:lnTo>
                  <a:lnTo>
                    <a:pt x="57" y="200"/>
                  </a:lnTo>
                  <a:lnTo>
                    <a:pt x="86" y="200"/>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637;p21"/>
            <p:cNvSpPr/>
            <p:nvPr/>
          </p:nvSpPr>
          <p:spPr>
            <a:xfrm>
              <a:off x="4152300" y="1685550"/>
              <a:ext cx="17800" cy="14950"/>
            </a:xfrm>
            <a:custGeom>
              <a:avLst/>
              <a:gdLst/>
              <a:ahLst/>
              <a:cxnLst/>
              <a:rect l="l" t="t" r="r" b="b"/>
              <a:pathLst>
                <a:path w="712" h="598" extrusionOk="0">
                  <a:moveTo>
                    <a:pt x="0" y="597"/>
                  </a:moveTo>
                  <a:cubicBezTo>
                    <a:pt x="142" y="256"/>
                    <a:pt x="427" y="114"/>
                    <a:pt x="711" y="0"/>
                  </a:cubicBezTo>
                  <a:cubicBezTo>
                    <a:pt x="569" y="313"/>
                    <a:pt x="341" y="512"/>
                    <a:pt x="0" y="569"/>
                  </a:cubicBezTo>
                  <a:lnTo>
                    <a:pt x="0" y="597"/>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638;p21"/>
            <p:cNvSpPr/>
            <p:nvPr/>
          </p:nvSpPr>
          <p:spPr>
            <a:xfrm>
              <a:off x="4106800" y="1691225"/>
              <a:ext cx="14225" cy="12125"/>
            </a:xfrm>
            <a:custGeom>
              <a:avLst/>
              <a:gdLst/>
              <a:ahLst/>
              <a:cxnLst/>
              <a:rect l="l" t="t" r="r" b="b"/>
              <a:pathLst>
                <a:path w="569" h="485" extrusionOk="0">
                  <a:moveTo>
                    <a:pt x="541" y="1"/>
                  </a:moveTo>
                  <a:cubicBezTo>
                    <a:pt x="370" y="143"/>
                    <a:pt x="228" y="285"/>
                    <a:pt x="0" y="484"/>
                  </a:cubicBezTo>
                  <a:cubicBezTo>
                    <a:pt x="29" y="57"/>
                    <a:pt x="285" y="29"/>
                    <a:pt x="569" y="29"/>
                  </a:cubicBezTo>
                  <a:lnTo>
                    <a:pt x="541"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39;p21"/>
            <p:cNvSpPr/>
            <p:nvPr/>
          </p:nvSpPr>
          <p:spPr>
            <a:xfrm>
              <a:off x="3980975" y="1763025"/>
              <a:ext cx="13525" cy="9275"/>
            </a:xfrm>
            <a:custGeom>
              <a:avLst/>
              <a:gdLst/>
              <a:ahLst/>
              <a:cxnLst/>
              <a:rect l="l" t="t" r="r" b="b"/>
              <a:pathLst>
                <a:path w="541" h="371" extrusionOk="0">
                  <a:moveTo>
                    <a:pt x="540" y="58"/>
                  </a:moveTo>
                  <a:cubicBezTo>
                    <a:pt x="455" y="228"/>
                    <a:pt x="227" y="370"/>
                    <a:pt x="142" y="257"/>
                  </a:cubicBezTo>
                  <a:cubicBezTo>
                    <a:pt x="0" y="114"/>
                    <a:pt x="256" y="86"/>
                    <a:pt x="370" y="29"/>
                  </a:cubicBezTo>
                  <a:cubicBezTo>
                    <a:pt x="427" y="1"/>
                    <a:pt x="483" y="5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640;p21"/>
            <p:cNvSpPr/>
            <p:nvPr/>
          </p:nvSpPr>
          <p:spPr>
            <a:xfrm>
              <a:off x="3929775" y="1151650"/>
              <a:ext cx="17800" cy="9975"/>
            </a:xfrm>
            <a:custGeom>
              <a:avLst/>
              <a:gdLst/>
              <a:ahLst/>
              <a:cxnLst/>
              <a:rect l="l" t="t" r="r" b="b"/>
              <a:pathLst>
                <a:path w="712" h="399" extrusionOk="0">
                  <a:moveTo>
                    <a:pt x="1" y="0"/>
                  </a:moveTo>
                  <a:cubicBezTo>
                    <a:pt x="399" y="29"/>
                    <a:pt x="569" y="114"/>
                    <a:pt x="711" y="256"/>
                  </a:cubicBezTo>
                  <a:cubicBezTo>
                    <a:pt x="456" y="398"/>
                    <a:pt x="313" y="19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641;p21"/>
            <p:cNvSpPr/>
            <p:nvPr/>
          </p:nvSpPr>
          <p:spPr>
            <a:xfrm>
              <a:off x="3745650" y="1816350"/>
              <a:ext cx="7125" cy="2150"/>
            </a:xfrm>
            <a:custGeom>
              <a:avLst/>
              <a:gdLst/>
              <a:ahLst/>
              <a:cxnLst/>
              <a:rect l="l" t="t" r="r" b="b"/>
              <a:pathLst>
                <a:path w="285" h="86" extrusionOk="0">
                  <a:moveTo>
                    <a:pt x="0" y="29"/>
                  </a:moveTo>
                  <a:cubicBezTo>
                    <a:pt x="57" y="29"/>
                    <a:pt x="114" y="0"/>
                    <a:pt x="171" y="0"/>
                  </a:cubicBezTo>
                  <a:lnTo>
                    <a:pt x="285" y="57"/>
                  </a:lnTo>
                  <a:cubicBezTo>
                    <a:pt x="228" y="57"/>
                    <a:pt x="171" y="86"/>
                    <a:pt x="114" y="86"/>
                  </a:cubicBezTo>
                  <a:cubicBezTo>
                    <a:pt x="86" y="86"/>
                    <a:pt x="29" y="57"/>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642;p21"/>
            <p:cNvSpPr/>
            <p:nvPr/>
          </p:nvSpPr>
          <p:spPr>
            <a:xfrm>
              <a:off x="3570775" y="1769425"/>
              <a:ext cx="5000" cy="750"/>
            </a:xfrm>
            <a:custGeom>
              <a:avLst/>
              <a:gdLst/>
              <a:ahLst/>
              <a:cxnLst/>
              <a:rect l="l" t="t" r="r" b="b"/>
              <a:pathLst>
                <a:path w="200" h="30" extrusionOk="0">
                  <a:moveTo>
                    <a:pt x="199" y="1"/>
                  </a:moveTo>
                  <a:lnTo>
                    <a:pt x="171" y="29"/>
                  </a:lnTo>
                  <a:lnTo>
                    <a:pt x="85" y="29"/>
                  </a:lnTo>
                  <a:lnTo>
                    <a:pt x="0" y="1"/>
                  </a:lnTo>
                  <a:cubicBezTo>
                    <a:pt x="85" y="1"/>
                    <a:pt x="142" y="1"/>
                    <a:pt x="199"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643;p21"/>
            <p:cNvSpPr/>
            <p:nvPr/>
          </p:nvSpPr>
          <p:spPr>
            <a:xfrm>
              <a:off x="3316250" y="1212075"/>
              <a:ext cx="125875" cy="112350"/>
            </a:xfrm>
            <a:custGeom>
              <a:avLst/>
              <a:gdLst/>
              <a:ahLst/>
              <a:cxnLst/>
              <a:rect l="l" t="t" r="r" b="b"/>
              <a:pathLst>
                <a:path w="5035" h="4494" extrusionOk="0">
                  <a:moveTo>
                    <a:pt x="1" y="4493"/>
                  </a:moveTo>
                  <a:cubicBezTo>
                    <a:pt x="370" y="3185"/>
                    <a:pt x="3442" y="484"/>
                    <a:pt x="5034" y="0"/>
                  </a:cubicBezTo>
                  <a:cubicBezTo>
                    <a:pt x="3157" y="1422"/>
                    <a:pt x="1536" y="2901"/>
                    <a:pt x="1" y="4493"/>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644;p21"/>
            <p:cNvSpPr/>
            <p:nvPr/>
          </p:nvSpPr>
          <p:spPr>
            <a:xfrm>
              <a:off x="3292800" y="1337200"/>
              <a:ext cx="12100" cy="11400"/>
            </a:xfrm>
            <a:custGeom>
              <a:avLst/>
              <a:gdLst/>
              <a:ahLst/>
              <a:cxnLst/>
              <a:rect l="l" t="t" r="r" b="b"/>
              <a:pathLst>
                <a:path w="484" h="456" extrusionOk="0">
                  <a:moveTo>
                    <a:pt x="484" y="0"/>
                  </a:moveTo>
                  <a:cubicBezTo>
                    <a:pt x="484" y="228"/>
                    <a:pt x="342" y="455"/>
                    <a:pt x="199" y="370"/>
                  </a:cubicBezTo>
                  <a:cubicBezTo>
                    <a:pt x="0" y="256"/>
                    <a:pt x="256" y="142"/>
                    <a:pt x="342" y="29"/>
                  </a:cubicBezTo>
                  <a:cubicBezTo>
                    <a:pt x="370" y="0"/>
                    <a:pt x="427" y="0"/>
                    <a:pt x="484" y="0"/>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645;p21"/>
            <p:cNvSpPr/>
            <p:nvPr/>
          </p:nvSpPr>
          <p:spPr>
            <a:xfrm>
              <a:off x="3581425" y="1821325"/>
              <a:ext cx="57600" cy="18500"/>
            </a:xfrm>
            <a:custGeom>
              <a:avLst/>
              <a:gdLst/>
              <a:ahLst/>
              <a:cxnLst/>
              <a:rect l="l" t="t" r="r" b="b"/>
              <a:pathLst>
                <a:path w="2304" h="740" extrusionOk="0">
                  <a:moveTo>
                    <a:pt x="370" y="541"/>
                  </a:moveTo>
                  <a:cubicBezTo>
                    <a:pt x="257" y="427"/>
                    <a:pt x="143" y="342"/>
                    <a:pt x="1" y="256"/>
                  </a:cubicBezTo>
                  <a:cubicBezTo>
                    <a:pt x="967" y="1"/>
                    <a:pt x="1792" y="57"/>
                    <a:pt x="2304" y="456"/>
                  </a:cubicBezTo>
                  <a:cubicBezTo>
                    <a:pt x="1650" y="740"/>
                    <a:pt x="967" y="399"/>
                    <a:pt x="342" y="512"/>
                  </a:cubicBezTo>
                  <a:lnTo>
                    <a:pt x="370" y="54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646;p21"/>
            <p:cNvSpPr/>
            <p:nvPr/>
          </p:nvSpPr>
          <p:spPr>
            <a:xfrm>
              <a:off x="3202500" y="1097800"/>
              <a:ext cx="1057875" cy="771375"/>
            </a:xfrm>
            <a:custGeom>
              <a:avLst/>
              <a:gdLst/>
              <a:ahLst/>
              <a:cxnLst/>
              <a:rect l="l" t="t" r="r" b="b"/>
              <a:pathLst>
                <a:path w="42315" h="30855" extrusionOk="0">
                  <a:moveTo>
                    <a:pt x="9584" y="4571"/>
                  </a:moveTo>
                  <a:lnTo>
                    <a:pt x="9584" y="4571"/>
                  </a:lnTo>
                  <a:cubicBezTo>
                    <a:pt x="7707" y="5993"/>
                    <a:pt x="6086" y="7472"/>
                    <a:pt x="4551" y="9064"/>
                  </a:cubicBezTo>
                  <a:cubicBezTo>
                    <a:pt x="4920" y="7756"/>
                    <a:pt x="7992" y="5055"/>
                    <a:pt x="9584" y="4571"/>
                  </a:cubicBezTo>
                  <a:close/>
                  <a:moveTo>
                    <a:pt x="10608" y="3149"/>
                  </a:moveTo>
                  <a:lnTo>
                    <a:pt x="10608" y="3149"/>
                  </a:lnTo>
                  <a:cubicBezTo>
                    <a:pt x="9812" y="3576"/>
                    <a:pt x="9044" y="4059"/>
                    <a:pt x="8304" y="4600"/>
                  </a:cubicBezTo>
                  <a:cubicBezTo>
                    <a:pt x="6428" y="5965"/>
                    <a:pt x="4807" y="7614"/>
                    <a:pt x="3271" y="9377"/>
                  </a:cubicBezTo>
                  <a:cubicBezTo>
                    <a:pt x="3129" y="9548"/>
                    <a:pt x="2958" y="9718"/>
                    <a:pt x="2788" y="9917"/>
                  </a:cubicBezTo>
                  <a:cubicBezTo>
                    <a:pt x="4124" y="7074"/>
                    <a:pt x="6428" y="5083"/>
                    <a:pt x="9243" y="3718"/>
                  </a:cubicBezTo>
                  <a:cubicBezTo>
                    <a:pt x="9669" y="3519"/>
                    <a:pt x="10124" y="3320"/>
                    <a:pt x="10608" y="3149"/>
                  </a:cubicBezTo>
                  <a:close/>
                  <a:moveTo>
                    <a:pt x="4096" y="9576"/>
                  </a:moveTo>
                  <a:cubicBezTo>
                    <a:pt x="4096" y="9770"/>
                    <a:pt x="3992" y="9964"/>
                    <a:pt x="3874" y="9964"/>
                  </a:cubicBezTo>
                  <a:cubicBezTo>
                    <a:pt x="3853" y="9964"/>
                    <a:pt x="3832" y="9958"/>
                    <a:pt x="3811" y="9946"/>
                  </a:cubicBezTo>
                  <a:cubicBezTo>
                    <a:pt x="3612" y="9832"/>
                    <a:pt x="3868" y="9718"/>
                    <a:pt x="3954" y="9605"/>
                  </a:cubicBezTo>
                  <a:cubicBezTo>
                    <a:pt x="3982" y="9576"/>
                    <a:pt x="4039" y="9576"/>
                    <a:pt x="4096" y="9576"/>
                  </a:cubicBezTo>
                  <a:close/>
                  <a:moveTo>
                    <a:pt x="2219" y="11225"/>
                  </a:moveTo>
                  <a:cubicBezTo>
                    <a:pt x="2219" y="11282"/>
                    <a:pt x="2247" y="11368"/>
                    <a:pt x="2276" y="11453"/>
                  </a:cubicBezTo>
                  <a:cubicBezTo>
                    <a:pt x="2276" y="11567"/>
                    <a:pt x="2162" y="11680"/>
                    <a:pt x="2105" y="11794"/>
                  </a:cubicBezTo>
                  <a:cubicBezTo>
                    <a:pt x="2020" y="11993"/>
                    <a:pt x="1935" y="12164"/>
                    <a:pt x="1849" y="12363"/>
                  </a:cubicBezTo>
                  <a:cubicBezTo>
                    <a:pt x="1963" y="11965"/>
                    <a:pt x="2077" y="11595"/>
                    <a:pt x="2219" y="11225"/>
                  </a:cubicBezTo>
                  <a:close/>
                  <a:moveTo>
                    <a:pt x="24307" y="406"/>
                  </a:moveTo>
                  <a:cubicBezTo>
                    <a:pt x="25018" y="406"/>
                    <a:pt x="25719" y="461"/>
                    <a:pt x="26390" y="619"/>
                  </a:cubicBezTo>
                  <a:cubicBezTo>
                    <a:pt x="26438" y="587"/>
                    <a:pt x="26489" y="575"/>
                    <a:pt x="26542" y="575"/>
                  </a:cubicBezTo>
                  <a:cubicBezTo>
                    <a:pt x="26678" y="575"/>
                    <a:pt x="26820" y="655"/>
                    <a:pt x="26902" y="675"/>
                  </a:cubicBezTo>
                  <a:cubicBezTo>
                    <a:pt x="29916" y="1159"/>
                    <a:pt x="32845" y="1898"/>
                    <a:pt x="35404" y="3775"/>
                  </a:cubicBezTo>
                  <a:cubicBezTo>
                    <a:pt x="38163" y="5766"/>
                    <a:pt x="40040" y="8353"/>
                    <a:pt x="41177" y="11510"/>
                  </a:cubicBezTo>
                  <a:cubicBezTo>
                    <a:pt x="41319" y="11965"/>
                    <a:pt x="41461" y="12448"/>
                    <a:pt x="41461" y="12903"/>
                  </a:cubicBezTo>
                  <a:cubicBezTo>
                    <a:pt x="41461" y="13870"/>
                    <a:pt x="41376" y="14837"/>
                    <a:pt x="41262" y="15804"/>
                  </a:cubicBezTo>
                  <a:cubicBezTo>
                    <a:pt x="41262" y="15889"/>
                    <a:pt x="41262" y="16003"/>
                    <a:pt x="41234" y="16088"/>
                  </a:cubicBezTo>
                  <a:cubicBezTo>
                    <a:pt x="41291" y="16230"/>
                    <a:pt x="41291" y="16373"/>
                    <a:pt x="41177" y="16515"/>
                  </a:cubicBezTo>
                  <a:cubicBezTo>
                    <a:pt x="40921" y="16941"/>
                    <a:pt x="40637" y="17482"/>
                    <a:pt x="40296" y="18050"/>
                  </a:cubicBezTo>
                  <a:cubicBezTo>
                    <a:pt x="40352" y="17937"/>
                    <a:pt x="40409" y="17794"/>
                    <a:pt x="40438" y="17681"/>
                  </a:cubicBezTo>
                  <a:cubicBezTo>
                    <a:pt x="42315" y="12448"/>
                    <a:pt x="38987" y="7358"/>
                    <a:pt x="34580" y="4742"/>
                  </a:cubicBezTo>
                  <a:cubicBezTo>
                    <a:pt x="30351" y="2238"/>
                    <a:pt x="25252" y="986"/>
                    <a:pt x="20241" y="986"/>
                  </a:cubicBezTo>
                  <a:cubicBezTo>
                    <a:pt x="20129" y="986"/>
                    <a:pt x="20018" y="987"/>
                    <a:pt x="19907" y="988"/>
                  </a:cubicBezTo>
                  <a:cubicBezTo>
                    <a:pt x="19935" y="818"/>
                    <a:pt x="20077" y="675"/>
                    <a:pt x="20333" y="675"/>
                  </a:cubicBezTo>
                  <a:cubicBezTo>
                    <a:pt x="21596" y="601"/>
                    <a:pt x="22968" y="406"/>
                    <a:pt x="24307" y="406"/>
                  </a:cubicBezTo>
                  <a:close/>
                  <a:moveTo>
                    <a:pt x="19725" y="1483"/>
                  </a:moveTo>
                  <a:cubicBezTo>
                    <a:pt x="22965" y="1483"/>
                    <a:pt x="26209" y="2024"/>
                    <a:pt x="29205" y="2979"/>
                  </a:cubicBezTo>
                  <a:cubicBezTo>
                    <a:pt x="34836" y="4742"/>
                    <a:pt x="41006" y="9036"/>
                    <a:pt x="40352" y="15690"/>
                  </a:cubicBezTo>
                  <a:cubicBezTo>
                    <a:pt x="40125" y="17794"/>
                    <a:pt x="39101" y="19728"/>
                    <a:pt x="37765" y="21406"/>
                  </a:cubicBezTo>
                  <a:cubicBezTo>
                    <a:pt x="36940" y="22117"/>
                    <a:pt x="36115" y="22828"/>
                    <a:pt x="35205" y="23425"/>
                  </a:cubicBezTo>
                  <a:cubicBezTo>
                    <a:pt x="34950" y="23567"/>
                    <a:pt x="34694" y="23766"/>
                    <a:pt x="34608" y="24107"/>
                  </a:cubicBezTo>
                  <a:cubicBezTo>
                    <a:pt x="35234" y="23908"/>
                    <a:pt x="35717" y="23510"/>
                    <a:pt x="36229" y="23112"/>
                  </a:cubicBezTo>
                  <a:lnTo>
                    <a:pt x="36229" y="23112"/>
                  </a:lnTo>
                  <a:cubicBezTo>
                    <a:pt x="35888" y="23453"/>
                    <a:pt x="35575" y="23738"/>
                    <a:pt x="35234" y="24050"/>
                  </a:cubicBezTo>
                  <a:cubicBezTo>
                    <a:pt x="32902" y="26098"/>
                    <a:pt x="30144" y="27548"/>
                    <a:pt x="27243" y="28629"/>
                  </a:cubicBezTo>
                  <a:cubicBezTo>
                    <a:pt x="24561" y="29604"/>
                    <a:pt x="21700" y="30179"/>
                    <a:pt x="18856" y="30179"/>
                  </a:cubicBezTo>
                  <a:cubicBezTo>
                    <a:pt x="16392" y="30179"/>
                    <a:pt x="13941" y="29748"/>
                    <a:pt x="11632" y="28771"/>
                  </a:cubicBezTo>
                  <a:cubicBezTo>
                    <a:pt x="10409" y="28231"/>
                    <a:pt x="9271" y="27548"/>
                    <a:pt x="8191" y="26780"/>
                  </a:cubicBezTo>
                  <a:lnTo>
                    <a:pt x="7622" y="26780"/>
                  </a:lnTo>
                  <a:cubicBezTo>
                    <a:pt x="7679" y="26923"/>
                    <a:pt x="7707" y="27093"/>
                    <a:pt x="7679" y="27235"/>
                  </a:cubicBezTo>
                  <a:cubicBezTo>
                    <a:pt x="7906" y="27434"/>
                    <a:pt x="8134" y="27577"/>
                    <a:pt x="8390" y="27747"/>
                  </a:cubicBezTo>
                  <a:cubicBezTo>
                    <a:pt x="7821" y="27548"/>
                    <a:pt x="7224" y="27321"/>
                    <a:pt x="6684" y="27036"/>
                  </a:cubicBezTo>
                  <a:cubicBezTo>
                    <a:pt x="5518" y="26468"/>
                    <a:pt x="4466" y="25643"/>
                    <a:pt x="3584" y="24676"/>
                  </a:cubicBezTo>
                  <a:cubicBezTo>
                    <a:pt x="1707" y="22685"/>
                    <a:pt x="939" y="20183"/>
                    <a:pt x="826" y="17538"/>
                  </a:cubicBezTo>
                  <a:cubicBezTo>
                    <a:pt x="882" y="17140"/>
                    <a:pt x="939" y="16714"/>
                    <a:pt x="996" y="16316"/>
                  </a:cubicBezTo>
                  <a:cubicBezTo>
                    <a:pt x="1053" y="16145"/>
                    <a:pt x="1138" y="16003"/>
                    <a:pt x="1224" y="15832"/>
                  </a:cubicBezTo>
                  <a:cubicBezTo>
                    <a:pt x="1252" y="16628"/>
                    <a:pt x="1281" y="17396"/>
                    <a:pt x="1394" y="18164"/>
                  </a:cubicBezTo>
                  <a:lnTo>
                    <a:pt x="1480" y="18164"/>
                  </a:lnTo>
                  <a:cubicBezTo>
                    <a:pt x="1451" y="17681"/>
                    <a:pt x="1423" y="17197"/>
                    <a:pt x="1480" y="16714"/>
                  </a:cubicBezTo>
                  <a:cubicBezTo>
                    <a:pt x="1565" y="16003"/>
                    <a:pt x="1679" y="15292"/>
                    <a:pt x="1736" y="14553"/>
                  </a:cubicBezTo>
                  <a:cubicBezTo>
                    <a:pt x="1792" y="13813"/>
                    <a:pt x="2105" y="13159"/>
                    <a:pt x="2532" y="12562"/>
                  </a:cubicBezTo>
                  <a:cubicBezTo>
                    <a:pt x="2930" y="11993"/>
                    <a:pt x="2930" y="11169"/>
                    <a:pt x="3783" y="10770"/>
                  </a:cubicBezTo>
                  <a:lnTo>
                    <a:pt x="3783" y="10770"/>
                  </a:lnTo>
                  <a:cubicBezTo>
                    <a:pt x="3641" y="11595"/>
                    <a:pt x="3044" y="12164"/>
                    <a:pt x="3186" y="12903"/>
                  </a:cubicBezTo>
                  <a:cubicBezTo>
                    <a:pt x="3499" y="12704"/>
                    <a:pt x="3556" y="12334"/>
                    <a:pt x="3698" y="12050"/>
                  </a:cubicBezTo>
                  <a:cubicBezTo>
                    <a:pt x="4181" y="11083"/>
                    <a:pt x="4693" y="10116"/>
                    <a:pt x="5347" y="9263"/>
                  </a:cubicBezTo>
                  <a:cubicBezTo>
                    <a:pt x="7281" y="6704"/>
                    <a:pt x="9783" y="4856"/>
                    <a:pt x="12541" y="3320"/>
                  </a:cubicBezTo>
                  <a:cubicBezTo>
                    <a:pt x="13878" y="2609"/>
                    <a:pt x="15271" y="2040"/>
                    <a:pt x="16722" y="1642"/>
                  </a:cubicBezTo>
                  <a:cubicBezTo>
                    <a:pt x="17717" y="1535"/>
                    <a:pt x="18721" y="1483"/>
                    <a:pt x="19725" y="1483"/>
                  </a:cubicBezTo>
                  <a:close/>
                  <a:moveTo>
                    <a:pt x="23368" y="0"/>
                  </a:moveTo>
                  <a:cubicBezTo>
                    <a:pt x="22550" y="0"/>
                    <a:pt x="21728" y="37"/>
                    <a:pt x="20902" y="107"/>
                  </a:cubicBezTo>
                  <a:cubicBezTo>
                    <a:pt x="19850" y="192"/>
                    <a:pt x="18769" y="249"/>
                    <a:pt x="17774" y="675"/>
                  </a:cubicBezTo>
                  <a:cubicBezTo>
                    <a:pt x="17873" y="647"/>
                    <a:pt x="17973" y="633"/>
                    <a:pt x="18072" y="633"/>
                  </a:cubicBezTo>
                  <a:cubicBezTo>
                    <a:pt x="18172" y="633"/>
                    <a:pt x="18271" y="647"/>
                    <a:pt x="18371" y="675"/>
                  </a:cubicBezTo>
                  <a:cubicBezTo>
                    <a:pt x="18189" y="857"/>
                    <a:pt x="17971" y="912"/>
                    <a:pt x="17745" y="912"/>
                  </a:cubicBezTo>
                  <a:cubicBezTo>
                    <a:pt x="17689" y="912"/>
                    <a:pt x="17632" y="909"/>
                    <a:pt x="17575" y="903"/>
                  </a:cubicBezTo>
                  <a:lnTo>
                    <a:pt x="17489" y="846"/>
                  </a:lnTo>
                  <a:lnTo>
                    <a:pt x="17546" y="761"/>
                  </a:lnTo>
                  <a:lnTo>
                    <a:pt x="17546" y="761"/>
                  </a:lnTo>
                  <a:cubicBezTo>
                    <a:pt x="16949" y="903"/>
                    <a:pt x="16181" y="590"/>
                    <a:pt x="15840" y="1329"/>
                  </a:cubicBezTo>
                  <a:cubicBezTo>
                    <a:pt x="15300" y="1415"/>
                    <a:pt x="14731" y="1500"/>
                    <a:pt x="14191" y="1642"/>
                  </a:cubicBezTo>
                  <a:cubicBezTo>
                    <a:pt x="14133" y="1629"/>
                    <a:pt x="14077" y="1624"/>
                    <a:pt x="14022" y="1624"/>
                  </a:cubicBezTo>
                  <a:cubicBezTo>
                    <a:pt x="13832" y="1624"/>
                    <a:pt x="13656" y="1690"/>
                    <a:pt x="13480" y="1756"/>
                  </a:cubicBezTo>
                  <a:cubicBezTo>
                    <a:pt x="13423" y="1784"/>
                    <a:pt x="13338" y="1813"/>
                    <a:pt x="13252" y="1841"/>
                  </a:cubicBezTo>
                  <a:cubicBezTo>
                    <a:pt x="12570" y="2012"/>
                    <a:pt x="11916" y="2211"/>
                    <a:pt x="11262" y="2439"/>
                  </a:cubicBezTo>
                  <a:cubicBezTo>
                    <a:pt x="7793" y="3604"/>
                    <a:pt x="4807" y="5652"/>
                    <a:pt x="2901" y="8780"/>
                  </a:cubicBezTo>
                  <a:cubicBezTo>
                    <a:pt x="1451" y="11225"/>
                    <a:pt x="740" y="14154"/>
                    <a:pt x="484" y="17027"/>
                  </a:cubicBezTo>
                  <a:cubicBezTo>
                    <a:pt x="541" y="17140"/>
                    <a:pt x="598" y="17254"/>
                    <a:pt x="655" y="17368"/>
                  </a:cubicBezTo>
                  <a:cubicBezTo>
                    <a:pt x="1" y="19870"/>
                    <a:pt x="1224" y="22600"/>
                    <a:pt x="2702" y="24562"/>
                  </a:cubicBezTo>
                  <a:cubicBezTo>
                    <a:pt x="4437" y="26837"/>
                    <a:pt x="7480" y="28543"/>
                    <a:pt x="10295" y="28998"/>
                  </a:cubicBezTo>
                  <a:cubicBezTo>
                    <a:pt x="10352" y="28998"/>
                    <a:pt x="10409" y="28998"/>
                    <a:pt x="10437" y="28970"/>
                  </a:cubicBezTo>
                  <a:cubicBezTo>
                    <a:pt x="10921" y="29197"/>
                    <a:pt x="11404" y="29425"/>
                    <a:pt x="11916" y="29624"/>
                  </a:cubicBezTo>
                  <a:cubicBezTo>
                    <a:pt x="14051" y="30485"/>
                    <a:pt x="16308" y="30855"/>
                    <a:pt x="18577" y="30855"/>
                  </a:cubicBezTo>
                  <a:cubicBezTo>
                    <a:pt x="21930" y="30855"/>
                    <a:pt x="25312" y="30049"/>
                    <a:pt x="28381" y="28828"/>
                  </a:cubicBezTo>
                  <a:cubicBezTo>
                    <a:pt x="32191" y="27321"/>
                    <a:pt x="36059" y="24733"/>
                    <a:pt x="38504" y="21320"/>
                  </a:cubicBezTo>
                  <a:lnTo>
                    <a:pt x="38646" y="21207"/>
                  </a:lnTo>
                  <a:lnTo>
                    <a:pt x="38646" y="21207"/>
                  </a:lnTo>
                  <a:cubicBezTo>
                    <a:pt x="38561" y="21690"/>
                    <a:pt x="38333" y="22003"/>
                    <a:pt x="38049" y="22287"/>
                  </a:cubicBezTo>
                  <a:cubicBezTo>
                    <a:pt x="37623" y="22742"/>
                    <a:pt x="37253" y="23169"/>
                    <a:pt x="36855" y="23624"/>
                  </a:cubicBezTo>
                  <a:cubicBezTo>
                    <a:pt x="37566" y="23055"/>
                    <a:pt x="38277" y="22458"/>
                    <a:pt x="38817" y="21690"/>
                  </a:cubicBezTo>
                  <a:cubicBezTo>
                    <a:pt x="39812" y="20240"/>
                    <a:pt x="40637" y="18704"/>
                    <a:pt x="41433" y="17140"/>
                  </a:cubicBezTo>
                  <a:cubicBezTo>
                    <a:pt x="41518" y="16998"/>
                    <a:pt x="41518" y="16771"/>
                    <a:pt x="41774" y="16771"/>
                  </a:cubicBezTo>
                  <a:cubicBezTo>
                    <a:pt x="41973" y="17112"/>
                    <a:pt x="41888" y="17453"/>
                    <a:pt x="41860" y="17794"/>
                  </a:cubicBezTo>
                  <a:cubicBezTo>
                    <a:pt x="41860" y="18164"/>
                    <a:pt x="41860" y="18562"/>
                    <a:pt x="41746" y="18932"/>
                  </a:cubicBezTo>
                  <a:cubicBezTo>
                    <a:pt x="41632" y="19216"/>
                    <a:pt x="41575" y="19529"/>
                    <a:pt x="41490" y="19813"/>
                  </a:cubicBezTo>
                  <a:cubicBezTo>
                    <a:pt x="41575" y="19813"/>
                    <a:pt x="41632" y="19842"/>
                    <a:pt x="41689" y="19842"/>
                  </a:cubicBezTo>
                  <a:cubicBezTo>
                    <a:pt x="42059" y="18960"/>
                    <a:pt x="42315" y="18050"/>
                    <a:pt x="42144" y="17083"/>
                  </a:cubicBezTo>
                  <a:cubicBezTo>
                    <a:pt x="41945" y="16088"/>
                    <a:pt x="41945" y="15064"/>
                    <a:pt x="42002" y="14041"/>
                  </a:cubicBezTo>
                  <a:cubicBezTo>
                    <a:pt x="42087" y="12818"/>
                    <a:pt x="41803" y="11652"/>
                    <a:pt x="41319" y="10515"/>
                  </a:cubicBezTo>
                  <a:cubicBezTo>
                    <a:pt x="40893" y="9491"/>
                    <a:pt x="40352" y="8552"/>
                    <a:pt x="39698" y="7642"/>
                  </a:cubicBezTo>
                  <a:cubicBezTo>
                    <a:pt x="37878" y="5055"/>
                    <a:pt x="35518" y="3093"/>
                    <a:pt x="32646" y="1841"/>
                  </a:cubicBezTo>
                  <a:cubicBezTo>
                    <a:pt x="29660" y="552"/>
                    <a:pt x="26549" y="0"/>
                    <a:pt x="23368"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77" name="Google Shape;424;p43"/>
          <p:cNvPicPr preferRelativeResize="0"/>
          <p:nvPr/>
        </p:nvPicPr>
        <p:blipFill>
          <a:blip r:embed="rId7">
            <a:alphaModFix amt="80000"/>
          </a:blip>
          <a:stretch>
            <a:fillRect/>
          </a:stretch>
        </p:blipFill>
        <p:spPr>
          <a:xfrm rot="5400000">
            <a:off x="3542724" y="3513235"/>
            <a:ext cx="1244205" cy="706185"/>
          </a:xfrm>
          <a:prstGeom prst="rect">
            <a:avLst/>
          </a:prstGeom>
          <a:noFill/>
          <a:ln>
            <a:noFill/>
          </a:ln>
        </p:spPr>
      </p:pic>
      <p:sp>
        <p:nvSpPr>
          <p:cNvPr id="78" name="Dikdörtgen 77"/>
          <p:cNvSpPr/>
          <p:nvPr/>
        </p:nvSpPr>
        <p:spPr>
          <a:xfrm>
            <a:off x="6523702" y="2230767"/>
            <a:ext cx="2197509" cy="830997"/>
          </a:xfrm>
          <a:prstGeom prst="rect">
            <a:avLst/>
          </a:prstGeom>
        </p:spPr>
        <p:txBody>
          <a:bodyPr wrap="square">
            <a:spAutoFit/>
          </a:bodyPr>
          <a:lstStyle/>
          <a:p>
            <a:pPr lvl="0" algn="ctr">
              <a:defRPr/>
            </a:pPr>
            <a:r>
              <a:rPr lang="tr-TR" sz="2400" kern="0" dirty="0"/>
              <a:t>T</a:t>
            </a:r>
            <a:r>
              <a:rPr lang="tr-TR" sz="2400" kern="0" dirty="0" smtClean="0"/>
              <a:t>ırnaklarımızı </a:t>
            </a:r>
            <a:r>
              <a:rPr lang="tr-TR" sz="2400" kern="0" dirty="0"/>
              <a:t>kesmeliyiz.</a:t>
            </a:r>
            <a:endParaRPr lang="tr-TR" sz="2400" dirty="0"/>
          </a:p>
        </p:txBody>
      </p:sp>
      <p:grpSp>
        <p:nvGrpSpPr>
          <p:cNvPr id="79" name="Google Shape;620;p21"/>
          <p:cNvGrpSpPr/>
          <p:nvPr/>
        </p:nvGrpSpPr>
        <p:grpSpPr>
          <a:xfrm>
            <a:off x="6307392" y="1946789"/>
            <a:ext cx="2517060" cy="1327355"/>
            <a:chOff x="3202500" y="1097800"/>
            <a:chExt cx="1057875" cy="771375"/>
          </a:xfrm>
          <a:solidFill>
            <a:srgbClr val="577590"/>
          </a:solidFill>
        </p:grpSpPr>
        <p:sp>
          <p:nvSpPr>
            <p:cNvPr id="80" name="Google Shape;621;p21"/>
            <p:cNvSpPr/>
            <p:nvPr/>
          </p:nvSpPr>
          <p:spPr>
            <a:xfrm>
              <a:off x="4121725" y="1685550"/>
              <a:ext cx="48375" cy="34850"/>
            </a:xfrm>
            <a:custGeom>
              <a:avLst/>
              <a:gdLst/>
              <a:ahLst/>
              <a:cxnLst/>
              <a:rect l="l" t="t" r="r" b="b"/>
              <a:pathLst>
                <a:path w="1935" h="1394" extrusionOk="0">
                  <a:moveTo>
                    <a:pt x="1223" y="569"/>
                  </a:moveTo>
                  <a:cubicBezTo>
                    <a:pt x="1564" y="512"/>
                    <a:pt x="1792" y="313"/>
                    <a:pt x="1934" y="0"/>
                  </a:cubicBezTo>
                  <a:cubicBezTo>
                    <a:pt x="1650" y="114"/>
                    <a:pt x="1365" y="256"/>
                    <a:pt x="1223" y="597"/>
                  </a:cubicBezTo>
                  <a:cubicBezTo>
                    <a:pt x="683" y="654"/>
                    <a:pt x="342" y="1024"/>
                    <a:pt x="0" y="1394"/>
                  </a:cubicBezTo>
                  <a:cubicBezTo>
                    <a:pt x="427" y="1166"/>
                    <a:pt x="939" y="1024"/>
                    <a:pt x="1223" y="56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622;p21"/>
            <p:cNvSpPr/>
            <p:nvPr/>
          </p:nvSpPr>
          <p:spPr>
            <a:xfrm>
              <a:off x="3994475" y="1700175"/>
              <a:ext cx="72525" cy="38700"/>
            </a:xfrm>
            <a:custGeom>
              <a:avLst/>
              <a:gdLst/>
              <a:ahLst/>
              <a:cxnLst/>
              <a:rect l="l" t="t" r="r" b="b"/>
              <a:pathLst>
                <a:path w="2901" h="1548" extrusionOk="0">
                  <a:moveTo>
                    <a:pt x="2707" y="1"/>
                  </a:moveTo>
                  <a:cubicBezTo>
                    <a:pt x="2683" y="1"/>
                    <a:pt x="2662" y="4"/>
                    <a:pt x="2645" y="12"/>
                  </a:cubicBezTo>
                  <a:cubicBezTo>
                    <a:pt x="1763" y="524"/>
                    <a:pt x="882" y="1036"/>
                    <a:pt x="0" y="1548"/>
                  </a:cubicBezTo>
                  <a:cubicBezTo>
                    <a:pt x="398" y="1463"/>
                    <a:pt x="740" y="1320"/>
                    <a:pt x="1081" y="1150"/>
                  </a:cubicBezTo>
                  <a:cubicBezTo>
                    <a:pt x="1706" y="809"/>
                    <a:pt x="2389" y="581"/>
                    <a:pt x="2901" y="41"/>
                  </a:cubicBezTo>
                  <a:cubicBezTo>
                    <a:pt x="2841" y="21"/>
                    <a:pt x="2766" y="1"/>
                    <a:pt x="2707"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623;p21"/>
            <p:cNvSpPr/>
            <p:nvPr/>
          </p:nvSpPr>
          <p:spPr>
            <a:xfrm>
              <a:off x="3273600" y="1422500"/>
              <a:ext cx="9275" cy="27050"/>
            </a:xfrm>
            <a:custGeom>
              <a:avLst/>
              <a:gdLst/>
              <a:ahLst/>
              <a:cxnLst/>
              <a:rect l="l" t="t" r="r" b="b"/>
              <a:pathLst>
                <a:path w="371" h="1082" extrusionOk="0">
                  <a:moveTo>
                    <a:pt x="342" y="1"/>
                  </a:moveTo>
                  <a:lnTo>
                    <a:pt x="342" y="1"/>
                  </a:lnTo>
                  <a:cubicBezTo>
                    <a:pt x="171" y="285"/>
                    <a:pt x="57" y="598"/>
                    <a:pt x="29" y="939"/>
                  </a:cubicBezTo>
                  <a:lnTo>
                    <a:pt x="1" y="1081"/>
                  </a:lnTo>
                  <a:lnTo>
                    <a:pt x="1" y="1081"/>
                  </a:lnTo>
                  <a:cubicBezTo>
                    <a:pt x="114" y="854"/>
                    <a:pt x="228" y="655"/>
                    <a:pt x="313" y="456"/>
                  </a:cubicBezTo>
                  <a:cubicBezTo>
                    <a:pt x="342" y="313"/>
                    <a:pt x="370" y="143"/>
                    <a:pt x="342"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624;p21"/>
            <p:cNvSpPr/>
            <p:nvPr/>
          </p:nvSpPr>
          <p:spPr>
            <a:xfrm>
              <a:off x="3219575" y="1097800"/>
              <a:ext cx="1040800" cy="602700"/>
            </a:xfrm>
            <a:custGeom>
              <a:avLst/>
              <a:gdLst/>
              <a:ahLst/>
              <a:cxnLst/>
              <a:rect l="l" t="t" r="r" b="b"/>
              <a:pathLst>
                <a:path w="41632" h="24108" extrusionOk="0">
                  <a:moveTo>
                    <a:pt x="22685" y="0"/>
                  </a:moveTo>
                  <a:cubicBezTo>
                    <a:pt x="21867" y="0"/>
                    <a:pt x="21045" y="37"/>
                    <a:pt x="20219" y="107"/>
                  </a:cubicBezTo>
                  <a:cubicBezTo>
                    <a:pt x="19081" y="192"/>
                    <a:pt x="17944" y="249"/>
                    <a:pt x="16892" y="761"/>
                  </a:cubicBezTo>
                  <a:lnTo>
                    <a:pt x="16863" y="761"/>
                  </a:lnTo>
                  <a:cubicBezTo>
                    <a:pt x="16238" y="931"/>
                    <a:pt x="15413" y="562"/>
                    <a:pt x="15100" y="1472"/>
                  </a:cubicBezTo>
                  <a:cubicBezTo>
                    <a:pt x="14718" y="1517"/>
                    <a:pt x="14354" y="1721"/>
                    <a:pt x="13952" y="1721"/>
                  </a:cubicBezTo>
                  <a:cubicBezTo>
                    <a:pt x="13845" y="1721"/>
                    <a:pt x="13735" y="1707"/>
                    <a:pt x="13622" y="1671"/>
                  </a:cubicBezTo>
                  <a:cubicBezTo>
                    <a:pt x="13527" y="1633"/>
                    <a:pt x="13435" y="1617"/>
                    <a:pt x="13345" y="1617"/>
                  </a:cubicBezTo>
                  <a:cubicBezTo>
                    <a:pt x="13163" y="1617"/>
                    <a:pt x="12986" y="1680"/>
                    <a:pt x="12797" y="1756"/>
                  </a:cubicBezTo>
                  <a:cubicBezTo>
                    <a:pt x="10949" y="2467"/>
                    <a:pt x="9242" y="3434"/>
                    <a:pt x="7621" y="4600"/>
                  </a:cubicBezTo>
                  <a:cubicBezTo>
                    <a:pt x="5745" y="5965"/>
                    <a:pt x="4124" y="7614"/>
                    <a:pt x="2588" y="9377"/>
                  </a:cubicBezTo>
                  <a:cubicBezTo>
                    <a:pt x="2105" y="9946"/>
                    <a:pt x="1337" y="10486"/>
                    <a:pt x="1593" y="11453"/>
                  </a:cubicBezTo>
                  <a:cubicBezTo>
                    <a:pt x="1593" y="11567"/>
                    <a:pt x="1479" y="11680"/>
                    <a:pt x="1422" y="11794"/>
                  </a:cubicBezTo>
                  <a:cubicBezTo>
                    <a:pt x="854" y="12932"/>
                    <a:pt x="484" y="14098"/>
                    <a:pt x="171" y="15320"/>
                  </a:cubicBezTo>
                  <a:cubicBezTo>
                    <a:pt x="171" y="16031"/>
                    <a:pt x="86" y="16742"/>
                    <a:pt x="0" y="17453"/>
                  </a:cubicBezTo>
                  <a:lnTo>
                    <a:pt x="86" y="17567"/>
                  </a:lnTo>
                  <a:cubicBezTo>
                    <a:pt x="86" y="16970"/>
                    <a:pt x="228" y="16401"/>
                    <a:pt x="541" y="15832"/>
                  </a:cubicBezTo>
                  <a:cubicBezTo>
                    <a:pt x="569" y="16628"/>
                    <a:pt x="598" y="17396"/>
                    <a:pt x="711" y="18164"/>
                  </a:cubicBezTo>
                  <a:lnTo>
                    <a:pt x="797" y="18164"/>
                  </a:lnTo>
                  <a:cubicBezTo>
                    <a:pt x="768" y="17681"/>
                    <a:pt x="740" y="17197"/>
                    <a:pt x="797" y="16714"/>
                  </a:cubicBezTo>
                  <a:cubicBezTo>
                    <a:pt x="882" y="16003"/>
                    <a:pt x="996" y="15292"/>
                    <a:pt x="1053" y="14553"/>
                  </a:cubicBezTo>
                  <a:cubicBezTo>
                    <a:pt x="1109" y="13813"/>
                    <a:pt x="1422" y="13159"/>
                    <a:pt x="1849" y="12562"/>
                  </a:cubicBezTo>
                  <a:cubicBezTo>
                    <a:pt x="2247" y="11993"/>
                    <a:pt x="2247" y="11169"/>
                    <a:pt x="3100" y="10770"/>
                  </a:cubicBezTo>
                  <a:lnTo>
                    <a:pt x="3100" y="10770"/>
                  </a:lnTo>
                  <a:cubicBezTo>
                    <a:pt x="2958" y="11595"/>
                    <a:pt x="2361" y="12164"/>
                    <a:pt x="2503" y="12903"/>
                  </a:cubicBezTo>
                  <a:cubicBezTo>
                    <a:pt x="2816" y="12704"/>
                    <a:pt x="2873" y="12334"/>
                    <a:pt x="3015" y="12050"/>
                  </a:cubicBezTo>
                  <a:cubicBezTo>
                    <a:pt x="3498" y="11083"/>
                    <a:pt x="4010" y="10116"/>
                    <a:pt x="4664" y="9263"/>
                  </a:cubicBezTo>
                  <a:cubicBezTo>
                    <a:pt x="6598" y="6704"/>
                    <a:pt x="9100" y="4856"/>
                    <a:pt x="11858" y="3320"/>
                  </a:cubicBezTo>
                  <a:cubicBezTo>
                    <a:pt x="14133" y="2069"/>
                    <a:pt x="16579" y="1301"/>
                    <a:pt x="19195" y="1159"/>
                  </a:cubicBezTo>
                  <a:cubicBezTo>
                    <a:pt x="19195" y="931"/>
                    <a:pt x="19337" y="675"/>
                    <a:pt x="19650" y="675"/>
                  </a:cubicBezTo>
                  <a:cubicBezTo>
                    <a:pt x="20913" y="601"/>
                    <a:pt x="22285" y="406"/>
                    <a:pt x="23624" y="406"/>
                  </a:cubicBezTo>
                  <a:cubicBezTo>
                    <a:pt x="24335" y="406"/>
                    <a:pt x="25036" y="461"/>
                    <a:pt x="25707" y="619"/>
                  </a:cubicBezTo>
                  <a:cubicBezTo>
                    <a:pt x="25755" y="587"/>
                    <a:pt x="25806" y="575"/>
                    <a:pt x="25859" y="575"/>
                  </a:cubicBezTo>
                  <a:cubicBezTo>
                    <a:pt x="25995" y="575"/>
                    <a:pt x="26137" y="655"/>
                    <a:pt x="26219" y="675"/>
                  </a:cubicBezTo>
                  <a:cubicBezTo>
                    <a:pt x="29233" y="1159"/>
                    <a:pt x="32162" y="1898"/>
                    <a:pt x="34721" y="3775"/>
                  </a:cubicBezTo>
                  <a:cubicBezTo>
                    <a:pt x="37480" y="5766"/>
                    <a:pt x="39357" y="8353"/>
                    <a:pt x="40494" y="11510"/>
                  </a:cubicBezTo>
                  <a:cubicBezTo>
                    <a:pt x="40636" y="11965"/>
                    <a:pt x="40778" y="12448"/>
                    <a:pt x="40778" y="12903"/>
                  </a:cubicBezTo>
                  <a:cubicBezTo>
                    <a:pt x="40778" y="13870"/>
                    <a:pt x="40693" y="14837"/>
                    <a:pt x="40579" y="15804"/>
                  </a:cubicBezTo>
                  <a:cubicBezTo>
                    <a:pt x="40579" y="15889"/>
                    <a:pt x="40579" y="16003"/>
                    <a:pt x="40551" y="16088"/>
                  </a:cubicBezTo>
                  <a:cubicBezTo>
                    <a:pt x="40608" y="16230"/>
                    <a:pt x="40608" y="16373"/>
                    <a:pt x="40494" y="16515"/>
                  </a:cubicBezTo>
                  <a:cubicBezTo>
                    <a:pt x="40039" y="17254"/>
                    <a:pt x="39499" y="18363"/>
                    <a:pt x="38845" y="19301"/>
                  </a:cubicBezTo>
                  <a:cubicBezTo>
                    <a:pt x="38873" y="19301"/>
                    <a:pt x="38930" y="19330"/>
                    <a:pt x="38987" y="19387"/>
                  </a:cubicBezTo>
                  <a:cubicBezTo>
                    <a:pt x="38646" y="19984"/>
                    <a:pt x="38162" y="20496"/>
                    <a:pt x="37650" y="20922"/>
                  </a:cubicBezTo>
                  <a:cubicBezTo>
                    <a:pt x="36627" y="21804"/>
                    <a:pt x="35631" y="22714"/>
                    <a:pt x="34522" y="23425"/>
                  </a:cubicBezTo>
                  <a:cubicBezTo>
                    <a:pt x="34267" y="23567"/>
                    <a:pt x="34011" y="23766"/>
                    <a:pt x="33925" y="24107"/>
                  </a:cubicBezTo>
                  <a:cubicBezTo>
                    <a:pt x="34750" y="23851"/>
                    <a:pt x="35347" y="23226"/>
                    <a:pt x="36030" y="22742"/>
                  </a:cubicBezTo>
                  <a:cubicBezTo>
                    <a:pt x="36684" y="22259"/>
                    <a:pt x="37309" y="21719"/>
                    <a:pt x="37963" y="21207"/>
                  </a:cubicBezTo>
                  <a:lnTo>
                    <a:pt x="37963" y="21207"/>
                  </a:lnTo>
                  <a:cubicBezTo>
                    <a:pt x="37878" y="21690"/>
                    <a:pt x="37650" y="22003"/>
                    <a:pt x="37366" y="22287"/>
                  </a:cubicBezTo>
                  <a:cubicBezTo>
                    <a:pt x="36940" y="22742"/>
                    <a:pt x="36541" y="23197"/>
                    <a:pt x="36143" y="23624"/>
                  </a:cubicBezTo>
                  <a:cubicBezTo>
                    <a:pt x="36883" y="23055"/>
                    <a:pt x="37594" y="22458"/>
                    <a:pt x="38134" y="21690"/>
                  </a:cubicBezTo>
                  <a:cubicBezTo>
                    <a:pt x="39129" y="20240"/>
                    <a:pt x="39954" y="18704"/>
                    <a:pt x="40750" y="17140"/>
                  </a:cubicBezTo>
                  <a:cubicBezTo>
                    <a:pt x="40835" y="16998"/>
                    <a:pt x="40835" y="16771"/>
                    <a:pt x="41091" y="16771"/>
                  </a:cubicBezTo>
                  <a:cubicBezTo>
                    <a:pt x="41290" y="17112"/>
                    <a:pt x="41205" y="17453"/>
                    <a:pt x="41177" y="17794"/>
                  </a:cubicBezTo>
                  <a:cubicBezTo>
                    <a:pt x="41177" y="18164"/>
                    <a:pt x="41177" y="18562"/>
                    <a:pt x="41063" y="18932"/>
                  </a:cubicBezTo>
                  <a:cubicBezTo>
                    <a:pt x="40949" y="19216"/>
                    <a:pt x="40892" y="19529"/>
                    <a:pt x="40807" y="19813"/>
                  </a:cubicBezTo>
                  <a:cubicBezTo>
                    <a:pt x="40892" y="19813"/>
                    <a:pt x="40949" y="19842"/>
                    <a:pt x="41006" y="19842"/>
                  </a:cubicBezTo>
                  <a:cubicBezTo>
                    <a:pt x="41376" y="18960"/>
                    <a:pt x="41632" y="18050"/>
                    <a:pt x="41461" y="17083"/>
                  </a:cubicBezTo>
                  <a:cubicBezTo>
                    <a:pt x="41262" y="16088"/>
                    <a:pt x="41262" y="15064"/>
                    <a:pt x="41319" y="14041"/>
                  </a:cubicBezTo>
                  <a:cubicBezTo>
                    <a:pt x="41404" y="12818"/>
                    <a:pt x="41120" y="11652"/>
                    <a:pt x="40636" y="10515"/>
                  </a:cubicBezTo>
                  <a:cubicBezTo>
                    <a:pt x="40210" y="9491"/>
                    <a:pt x="39669" y="8552"/>
                    <a:pt x="39015" y="7642"/>
                  </a:cubicBezTo>
                  <a:cubicBezTo>
                    <a:pt x="37195" y="5055"/>
                    <a:pt x="34835" y="3093"/>
                    <a:pt x="31963" y="1841"/>
                  </a:cubicBezTo>
                  <a:cubicBezTo>
                    <a:pt x="28977" y="552"/>
                    <a:pt x="25866" y="0"/>
                    <a:pt x="22685"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625;p21"/>
            <p:cNvSpPr/>
            <p:nvPr/>
          </p:nvSpPr>
          <p:spPr>
            <a:xfrm>
              <a:off x="3816025" y="1757350"/>
              <a:ext cx="139375" cy="45525"/>
            </a:xfrm>
            <a:custGeom>
              <a:avLst/>
              <a:gdLst/>
              <a:ahLst/>
              <a:cxnLst/>
              <a:rect l="l" t="t" r="r" b="b"/>
              <a:pathLst>
                <a:path w="5575" h="1821" extrusionOk="0">
                  <a:moveTo>
                    <a:pt x="5574" y="0"/>
                  </a:moveTo>
                  <a:cubicBezTo>
                    <a:pt x="3726" y="683"/>
                    <a:pt x="1878" y="1337"/>
                    <a:pt x="1" y="1820"/>
                  </a:cubicBezTo>
                  <a:cubicBezTo>
                    <a:pt x="1963" y="1536"/>
                    <a:pt x="3754" y="796"/>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626;p21"/>
            <p:cNvSpPr/>
            <p:nvPr/>
          </p:nvSpPr>
          <p:spPr>
            <a:xfrm>
              <a:off x="4192100" y="1616575"/>
              <a:ext cx="37700" cy="50500"/>
            </a:xfrm>
            <a:custGeom>
              <a:avLst/>
              <a:gdLst/>
              <a:ahLst/>
              <a:cxnLst/>
              <a:rect l="l" t="t" r="r" b="b"/>
              <a:pathLst>
                <a:path w="1508" h="2020" extrusionOk="0">
                  <a:moveTo>
                    <a:pt x="1508" y="1"/>
                  </a:moveTo>
                  <a:cubicBezTo>
                    <a:pt x="1081" y="712"/>
                    <a:pt x="484" y="1280"/>
                    <a:pt x="1" y="2020"/>
                  </a:cubicBezTo>
                  <a:cubicBezTo>
                    <a:pt x="768" y="1479"/>
                    <a:pt x="1280" y="854"/>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627;p21"/>
            <p:cNvSpPr/>
            <p:nvPr/>
          </p:nvSpPr>
          <p:spPr>
            <a:xfrm>
              <a:off x="3980975" y="1763025"/>
              <a:ext cx="13525" cy="9275"/>
            </a:xfrm>
            <a:custGeom>
              <a:avLst/>
              <a:gdLst/>
              <a:ahLst/>
              <a:cxnLst/>
              <a:rect l="l" t="t" r="r" b="b"/>
              <a:pathLst>
                <a:path w="541" h="371" extrusionOk="0">
                  <a:moveTo>
                    <a:pt x="540" y="58"/>
                  </a:moveTo>
                  <a:cubicBezTo>
                    <a:pt x="483" y="58"/>
                    <a:pt x="427" y="1"/>
                    <a:pt x="370" y="29"/>
                  </a:cubicBezTo>
                  <a:cubicBezTo>
                    <a:pt x="256" y="86"/>
                    <a:pt x="0" y="114"/>
                    <a:pt x="142" y="257"/>
                  </a:cubicBezTo>
                  <a:cubicBezTo>
                    <a:pt x="227" y="370"/>
                    <a:pt x="455" y="22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628;p21"/>
            <p:cNvSpPr/>
            <p:nvPr/>
          </p:nvSpPr>
          <p:spPr>
            <a:xfrm>
              <a:off x="3929775" y="1151650"/>
              <a:ext cx="17800" cy="9975"/>
            </a:xfrm>
            <a:custGeom>
              <a:avLst/>
              <a:gdLst/>
              <a:ahLst/>
              <a:cxnLst/>
              <a:rect l="l" t="t" r="r" b="b"/>
              <a:pathLst>
                <a:path w="712" h="399" extrusionOk="0">
                  <a:moveTo>
                    <a:pt x="1" y="0"/>
                  </a:moveTo>
                  <a:cubicBezTo>
                    <a:pt x="313" y="199"/>
                    <a:pt x="456" y="398"/>
                    <a:pt x="711" y="256"/>
                  </a:cubicBezTo>
                  <a:cubicBezTo>
                    <a:pt x="569" y="114"/>
                    <a:pt x="399" y="2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629;p21"/>
            <p:cNvSpPr/>
            <p:nvPr/>
          </p:nvSpPr>
          <p:spPr>
            <a:xfrm>
              <a:off x="3745650" y="1816350"/>
              <a:ext cx="7125" cy="2150"/>
            </a:xfrm>
            <a:custGeom>
              <a:avLst/>
              <a:gdLst/>
              <a:ahLst/>
              <a:cxnLst/>
              <a:rect l="l" t="t" r="r" b="b"/>
              <a:pathLst>
                <a:path w="285" h="86" extrusionOk="0">
                  <a:moveTo>
                    <a:pt x="0" y="29"/>
                  </a:moveTo>
                  <a:cubicBezTo>
                    <a:pt x="29" y="57"/>
                    <a:pt x="86" y="86"/>
                    <a:pt x="114" y="86"/>
                  </a:cubicBezTo>
                  <a:cubicBezTo>
                    <a:pt x="171" y="86"/>
                    <a:pt x="228" y="57"/>
                    <a:pt x="285" y="57"/>
                  </a:cubicBezTo>
                  <a:lnTo>
                    <a:pt x="171" y="0"/>
                  </a:lnTo>
                  <a:cubicBezTo>
                    <a:pt x="114" y="0"/>
                    <a:pt x="57" y="29"/>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630;p21"/>
            <p:cNvSpPr/>
            <p:nvPr/>
          </p:nvSpPr>
          <p:spPr>
            <a:xfrm>
              <a:off x="3570775" y="1769425"/>
              <a:ext cx="5000" cy="750"/>
            </a:xfrm>
            <a:custGeom>
              <a:avLst/>
              <a:gdLst/>
              <a:ahLst/>
              <a:cxnLst/>
              <a:rect l="l" t="t" r="r" b="b"/>
              <a:pathLst>
                <a:path w="200" h="30" extrusionOk="0">
                  <a:moveTo>
                    <a:pt x="199" y="1"/>
                  </a:moveTo>
                  <a:lnTo>
                    <a:pt x="0" y="1"/>
                  </a:lnTo>
                  <a:lnTo>
                    <a:pt x="85" y="29"/>
                  </a:lnTo>
                  <a:lnTo>
                    <a:pt x="171" y="29"/>
                  </a:lnTo>
                  <a:lnTo>
                    <a:pt x="199"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631;p21"/>
            <p:cNvSpPr/>
            <p:nvPr/>
          </p:nvSpPr>
          <p:spPr>
            <a:xfrm>
              <a:off x="3273600" y="1421800"/>
              <a:ext cx="9275" cy="27750"/>
            </a:xfrm>
            <a:custGeom>
              <a:avLst/>
              <a:gdLst/>
              <a:ahLst/>
              <a:cxnLst/>
              <a:rect l="l" t="t" r="r" b="b"/>
              <a:pathLst>
                <a:path w="371" h="1110" extrusionOk="0">
                  <a:moveTo>
                    <a:pt x="342" y="0"/>
                  </a:moveTo>
                  <a:cubicBezTo>
                    <a:pt x="171" y="313"/>
                    <a:pt x="57" y="626"/>
                    <a:pt x="29" y="967"/>
                  </a:cubicBezTo>
                  <a:lnTo>
                    <a:pt x="1" y="1109"/>
                  </a:lnTo>
                  <a:lnTo>
                    <a:pt x="1" y="1109"/>
                  </a:lnTo>
                  <a:cubicBezTo>
                    <a:pt x="114" y="882"/>
                    <a:pt x="228" y="683"/>
                    <a:pt x="313" y="484"/>
                  </a:cubicBezTo>
                  <a:cubicBezTo>
                    <a:pt x="342" y="341"/>
                    <a:pt x="370" y="171"/>
                    <a:pt x="342"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632;p21"/>
            <p:cNvSpPr/>
            <p:nvPr/>
          </p:nvSpPr>
          <p:spPr>
            <a:xfrm>
              <a:off x="3816025" y="1757350"/>
              <a:ext cx="139375" cy="45525"/>
            </a:xfrm>
            <a:custGeom>
              <a:avLst/>
              <a:gdLst/>
              <a:ahLst/>
              <a:cxnLst/>
              <a:rect l="l" t="t" r="r" b="b"/>
              <a:pathLst>
                <a:path w="5575" h="1821" extrusionOk="0">
                  <a:moveTo>
                    <a:pt x="5574" y="0"/>
                  </a:moveTo>
                  <a:cubicBezTo>
                    <a:pt x="3754" y="796"/>
                    <a:pt x="1963" y="1536"/>
                    <a:pt x="1" y="1820"/>
                  </a:cubicBezTo>
                  <a:cubicBezTo>
                    <a:pt x="1878" y="1337"/>
                    <a:pt x="3726" y="683"/>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633;p21"/>
            <p:cNvSpPr/>
            <p:nvPr/>
          </p:nvSpPr>
          <p:spPr>
            <a:xfrm>
              <a:off x="3994475" y="1699750"/>
              <a:ext cx="73250" cy="39125"/>
            </a:xfrm>
            <a:custGeom>
              <a:avLst/>
              <a:gdLst/>
              <a:ahLst/>
              <a:cxnLst/>
              <a:rect l="l" t="t" r="r" b="b"/>
              <a:pathLst>
                <a:path w="2930" h="1565" extrusionOk="0">
                  <a:moveTo>
                    <a:pt x="2901" y="29"/>
                  </a:moveTo>
                  <a:cubicBezTo>
                    <a:pt x="2417" y="598"/>
                    <a:pt x="1706" y="826"/>
                    <a:pt x="1081" y="1167"/>
                  </a:cubicBezTo>
                  <a:cubicBezTo>
                    <a:pt x="740" y="1337"/>
                    <a:pt x="398" y="1480"/>
                    <a:pt x="0" y="1565"/>
                  </a:cubicBezTo>
                  <a:cubicBezTo>
                    <a:pt x="882" y="1053"/>
                    <a:pt x="1763" y="541"/>
                    <a:pt x="2645" y="29"/>
                  </a:cubicBezTo>
                  <a:cubicBezTo>
                    <a:pt x="2730" y="1"/>
                    <a:pt x="2844" y="58"/>
                    <a:pt x="2929" y="58"/>
                  </a:cubicBezTo>
                  <a:lnTo>
                    <a:pt x="2901" y="29"/>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634;p21"/>
            <p:cNvSpPr/>
            <p:nvPr/>
          </p:nvSpPr>
          <p:spPr>
            <a:xfrm>
              <a:off x="4192100" y="1616575"/>
              <a:ext cx="37700" cy="50500"/>
            </a:xfrm>
            <a:custGeom>
              <a:avLst/>
              <a:gdLst/>
              <a:ahLst/>
              <a:cxnLst/>
              <a:rect l="l" t="t" r="r" b="b"/>
              <a:pathLst>
                <a:path w="1508" h="2020" extrusionOk="0">
                  <a:moveTo>
                    <a:pt x="1508" y="1"/>
                  </a:moveTo>
                  <a:cubicBezTo>
                    <a:pt x="1280" y="854"/>
                    <a:pt x="768" y="1479"/>
                    <a:pt x="1" y="2020"/>
                  </a:cubicBezTo>
                  <a:cubicBezTo>
                    <a:pt x="484" y="1280"/>
                    <a:pt x="1081" y="712"/>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635;p21"/>
            <p:cNvSpPr/>
            <p:nvPr/>
          </p:nvSpPr>
          <p:spPr>
            <a:xfrm>
              <a:off x="4121725" y="1699750"/>
              <a:ext cx="30600" cy="20650"/>
            </a:xfrm>
            <a:custGeom>
              <a:avLst/>
              <a:gdLst/>
              <a:ahLst/>
              <a:cxnLst/>
              <a:rect l="l" t="t" r="r" b="b"/>
              <a:pathLst>
                <a:path w="1224" h="826" extrusionOk="0">
                  <a:moveTo>
                    <a:pt x="1223" y="1"/>
                  </a:moveTo>
                  <a:cubicBezTo>
                    <a:pt x="939" y="456"/>
                    <a:pt x="427" y="598"/>
                    <a:pt x="0" y="826"/>
                  </a:cubicBezTo>
                  <a:cubicBezTo>
                    <a:pt x="342" y="456"/>
                    <a:pt x="683" y="86"/>
                    <a:pt x="1223" y="29"/>
                  </a:cubicBezTo>
                  <a:lnTo>
                    <a:pt x="1223" y="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636;p21"/>
            <p:cNvSpPr/>
            <p:nvPr/>
          </p:nvSpPr>
          <p:spPr>
            <a:xfrm>
              <a:off x="3639725" y="1111825"/>
              <a:ext cx="22050" cy="9275"/>
            </a:xfrm>
            <a:custGeom>
              <a:avLst/>
              <a:gdLst/>
              <a:ahLst/>
              <a:cxnLst/>
              <a:rect l="l" t="t" r="r" b="b"/>
              <a:pathLst>
                <a:path w="882" h="371" extrusionOk="0">
                  <a:moveTo>
                    <a:pt x="86" y="200"/>
                  </a:moveTo>
                  <a:cubicBezTo>
                    <a:pt x="342" y="58"/>
                    <a:pt x="598" y="1"/>
                    <a:pt x="882" y="114"/>
                  </a:cubicBezTo>
                  <a:cubicBezTo>
                    <a:pt x="654" y="342"/>
                    <a:pt x="370" y="370"/>
                    <a:pt x="86" y="342"/>
                  </a:cubicBezTo>
                  <a:lnTo>
                    <a:pt x="0" y="285"/>
                  </a:lnTo>
                  <a:lnTo>
                    <a:pt x="57" y="200"/>
                  </a:lnTo>
                  <a:lnTo>
                    <a:pt x="86" y="200"/>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637;p21"/>
            <p:cNvSpPr/>
            <p:nvPr/>
          </p:nvSpPr>
          <p:spPr>
            <a:xfrm>
              <a:off x="4152300" y="1685550"/>
              <a:ext cx="17800" cy="14950"/>
            </a:xfrm>
            <a:custGeom>
              <a:avLst/>
              <a:gdLst/>
              <a:ahLst/>
              <a:cxnLst/>
              <a:rect l="l" t="t" r="r" b="b"/>
              <a:pathLst>
                <a:path w="712" h="598" extrusionOk="0">
                  <a:moveTo>
                    <a:pt x="0" y="597"/>
                  </a:moveTo>
                  <a:cubicBezTo>
                    <a:pt x="142" y="256"/>
                    <a:pt x="427" y="114"/>
                    <a:pt x="711" y="0"/>
                  </a:cubicBezTo>
                  <a:cubicBezTo>
                    <a:pt x="569" y="313"/>
                    <a:pt x="341" y="512"/>
                    <a:pt x="0" y="569"/>
                  </a:cubicBezTo>
                  <a:lnTo>
                    <a:pt x="0" y="597"/>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638;p21"/>
            <p:cNvSpPr/>
            <p:nvPr/>
          </p:nvSpPr>
          <p:spPr>
            <a:xfrm>
              <a:off x="4106800" y="1691225"/>
              <a:ext cx="14225" cy="12125"/>
            </a:xfrm>
            <a:custGeom>
              <a:avLst/>
              <a:gdLst/>
              <a:ahLst/>
              <a:cxnLst/>
              <a:rect l="l" t="t" r="r" b="b"/>
              <a:pathLst>
                <a:path w="569" h="485" extrusionOk="0">
                  <a:moveTo>
                    <a:pt x="541" y="1"/>
                  </a:moveTo>
                  <a:cubicBezTo>
                    <a:pt x="370" y="143"/>
                    <a:pt x="228" y="285"/>
                    <a:pt x="0" y="484"/>
                  </a:cubicBezTo>
                  <a:cubicBezTo>
                    <a:pt x="29" y="57"/>
                    <a:pt x="285" y="29"/>
                    <a:pt x="569" y="29"/>
                  </a:cubicBezTo>
                  <a:lnTo>
                    <a:pt x="541"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639;p21"/>
            <p:cNvSpPr/>
            <p:nvPr/>
          </p:nvSpPr>
          <p:spPr>
            <a:xfrm>
              <a:off x="3980975" y="1763025"/>
              <a:ext cx="13525" cy="9275"/>
            </a:xfrm>
            <a:custGeom>
              <a:avLst/>
              <a:gdLst/>
              <a:ahLst/>
              <a:cxnLst/>
              <a:rect l="l" t="t" r="r" b="b"/>
              <a:pathLst>
                <a:path w="541" h="371" extrusionOk="0">
                  <a:moveTo>
                    <a:pt x="540" y="58"/>
                  </a:moveTo>
                  <a:cubicBezTo>
                    <a:pt x="455" y="228"/>
                    <a:pt x="227" y="370"/>
                    <a:pt x="142" y="257"/>
                  </a:cubicBezTo>
                  <a:cubicBezTo>
                    <a:pt x="0" y="114"/>
                    <a:pt x="256" y="86"/>
                    <a:pt x="370" y="29"/>
                  </a:cubicBezTo>
                  <a:cubicBezTo>
                    <a:pt x="427" y="1"/>
                    <a:pt x="483" y="5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640;p21"/>
            <p:cNvSpPr/>
            <p:nvPr/>
          </p:nvSpPr>
          <p:spPr>
            <a:xfrm>
              <a:off x="3929775" y="1151650"/>
              <a:ext cx="17800" cy="9975"/>
            </a:xfrm>
            <a:custGeom>
              <a:avLst/>
              <a:gdLst/>
              <a:ahLst/>
              <a:cxnLst/>
              <a:rect l="l" t="t" r="r" b="b"/>
              <a:pathLst>
                <a:path w="712" h="399" extrusionOk="0">
                  <a:moveTo>
                    <a:pt x="1" y="0"/>
                  </a:moveTo>
                  <a:cubicBezTo>
                    <a:pt x="399" y="29"/>
                    <a:pt x="569" y="114"/>
                    <a:pt x="711" y="256"/>
                  </a:cubicBezTo>
                  <a:cubicBezTo>
                    <a:pt x="456" y="398"/>
                    <a:pt x="313" y="19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641;p21"/>
            <p:cNvSpPr/>
            <p:nvPr/>
          </p:nvSpPr>
          <p:spPr>
            <a:xfrm>
              <a:off x="3745650" y="1816350"/>
              <a:ext cx="7125" cy="2150"/>
            </a:xfrm>
            <a:custGeom>
              <a:avLst/>
              <a:gdLst/>
              <a:ahLst/>
              <a:cxnLst/>
              <a:rect l="l" t="t" r="r" b="b"/>
              <a:pathLst>
                <a:path w="285" h="86" extrusionOk="0">
                  <a:moveTo>
                    <a:pt x="0" y="29"/>
                  </a:moveTo>
                  <a:cubicBezTo>
                    <a:pt x="57" y="29"/>
                    <a:pt x="114" y="0"/>
                    <a:pt x="171" y="0"/>
                  </a:cubicBezTo>
                  <a:lnTo>
                    <a:pt x="285" y="57"/>
                  </a:lnTo>
                  <a:cubicBezTo>
                    <a:pt x="228" y="57"/>
                    <a:pt x="171" y="86"/>
                    <a:pt x="114" y="86"/>
                  </a:cubicBezTo>
                  <a:cubicBezTo>
                    <a:pt x="86" y="86"/>
                    <a:pt x="29" y="57"/>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642;p21"/>
            <p:cNvSpPr/>
            <p:nvPr/>
          </p:nvSpPr>
          <p:spPr>
            <a:xfrm>
              <a:off x="3570775" y="1769425"/>
              <a:ext cx="5000" cy="750"/>
            </a:xfrm>
            <a:custGeom>
              <a:avLst/>
              <a:gdLst/>
              <a:ahLst/>
              <a:cxnLst/>
              <a:rect l="l" t="t" r="r" b="b"/>
              <a:pathLst>
                <a:path w="200" h="30" extrusionOk="0">
                  <a:moveTo>
                    <a:pt x="199" y="1"/>
                  </a:moveTo>
                  <a:lnTo>
                    <a:pt x="171" y="29"/>
                  </a:lnTo>
                  <a:lnTo>
                    <a:pt x="85" y="29"/>
                  </a:lnTo>
                  <a:lnTo>
                    <a:pt x="0" y="1"/>
                  </a:lnTo>
                  <a:cubicBezTo>
                    <a:pt x="85" y="1"/>
                    <a:pt x="142" y="1"/>
                    <a:pt x="199"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643;p21"/>
            <p:cNvSpPr/>
            <p:nvPr/>
          </p:nvSpPr>
          <p:spPr>
            <a:xfrm>
              <a:off x="3316250" y="1212075"/>
              <a:ext cx="125875" cy="112350"/>
            </a:xfrm>
            <a:custGeom>
              <a:avLst/>
              <a:gdLst/>
              <a:ahLst/>
              <a:cxnLst/>
              <a:rect l="l" t="t" r="r" b="b"/>
              <a:pathLst>
                <a:path w="5035" h="4494" extrusionOk="0">
                  <a:moveTo>
                    <a:pt x="1" y="4493"/>
                  </a:moveTo>
                  <a:cubicBezTo>
                    <a:pt x="370" y="3185"/>
                    <a:pt x="3442" y="484"/>
                    <a:pt x="5034" y="0"/>
                  </a:cubicBezTo>
                  <a:cubicBezTo>
                    <a:pt x="3157" y="1422"/>
                    <a:pt x="1536" y="2901"/>
                    <a:pt x="1" y="4493"/>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644;p21"/>
            <p:cNvSpPr/>
            <p:nvPr/>
          </p:nvSpPr>
          <p:spPr>
            <a:xfrm>
              <a:off x="3292800" y="1337200"/>
              <a:ext cx="12100" cy="11400"/>
            </a:xfrm>
            <a:custGeom>
              <a:avLst/>
              <a:gdLst/>
              <a:ahLst/>
              <a:cxnLst/>
              <a:rect l="l" t="t" r="r" b="b"/>
              <a:pathLst>
                <a:path w="484" h="456" extrusionOk="0">
                  <a:moveTo>
                    <a:pt x="484" y="0"/>
                  </a:moveTo>
                  <a:cubicBezTo>
                    <a:pt x="484" y="228"/>
                    <a:pt x="342" y="455"/>
                    <a:pt x="199" y="370"/>
                  </a:cubicBezTo>
                  <a:cubicBezTo>
                    <a:pt x="0" y="256"/>
                    <a:pt x="256" y="142"/>
                    <a:pt x="342" y="29"/>
                  </a:cubicBezTo>
                  <a:cubicBezTo>
                    <a:pt x="370" y="0"/>
                    <a:pt x="427" y="0"/>
                    <a:pt x="484" y="0"/>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645;p21"/>
            <p:cNvSpPr/>
            <p:nvPr/>
          </p:nvSpPr>
          <p:spPr>
            <a:xfrm>
              <a:off x="3581425" y="1821325"/>
              <a:ext cx="57600" cy="18500"/>
            </a:xfrm>
            <a:custGeom>
              <a:avLst/>
              <a:gdLst/>
              <a:ahLst/>
              <a:cxnLst/>
              <a:rect l="l" t="t" r="r" b="b"/>
              <a:pathLst>
                <a:path w="2304" h="740" extrusionOk="0">
                  <a:moveTo>
                    <a:pt x="370" y="541"/>
                  </a:moveTo>
                  <a:cubicBezTo>
                    <a:pt x="257" y="427"/>
                    <a:pt x="143" y="342"/>
                    <a:pt x="1" y="256"/>
                  </a:cubicBezTo>
                  <a:cubicBezTo>
                    <a:pt x="967" y="1"/>
                    <a:pt x="1792" y="57"/>
                    <a:pt x="2304" y="456"/>
                  </a:cubicBezTo>
                  <a:cubicBezTo>
                    <a:pt x="1650" y="740"/>
                    <a:pt x="967" y="399"/>
                    <a:pt x="342" y="512"/>
                  </a:cubicBezTo>
                  <a:lnTo>
                    <a:pt x="370" y="54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646;p21"/>
            <p:cNvSpPr/>
            <p:nvPr/>
          </p:nvSpPr>
          <p:spPr>
            <a:xfrm>
              <a:off x="3202500" y="1097800"/>
              <a:ext cx="1057875" cy="771375"/>
            </a:xfrm>
            <a:custGeom>
              <a:avLst/>
              <a:gdLst/>
              <a:ahLst/>
              <a:cxnLst/>
              <a:rect l="l" t="t" r="r" b="b"/>
              <a:pathLst>
                <a:path w="42315" h="30855" extrusionOk="0">
                  <a:moveTo>
                    <a:pt x="9584" y="4571"/>
                  </a:moveTo>
                  <a:lnTo>
                    <a:pt x="9584" y="4571"/>
                  </a:lnTo>
                  <a:cubicBezTo>
                    <a:pt x="7707" y="5993"/>
                    <a:pt x="6086" y="7472"/>
                    <a:pt x="4551" y="9064"/>
                  </a:cubicBezTo>
                  <a:cubicBezTo>
                    <a:pt x="4920" y="7756"/>
                    <a:pt x="7992" y="5055"/>
                    <a:pt x="9584" y="4571"/>
                  </a:cubicBezTo>
                  <a:close/>
                  <a:moveTo>
                    <a:pt x="10608" y="3149"/>
                  </a:moveTo>
                  <a:lnTo>
                    <a:pt x="10608" y="3149"/>
                  </a:lnTo>
                  <a:cubicBezTo>
                    <a:pt x="9812" y="3576"/>
                    <a:pt x="9044" y="4059"/>
                    <a:pt x="8304" y="4600"/>
                  </a:cubicBezTo>
                  <a:cubicBezTo>
                    <a:pt x="6428" y="5965"/>
                    <a:pt x="4807" y="7614"/>
                    <a:pt x="3271" y="9377"/>
                  </a:cubicBezTo>
                  <a:cubicBezTo>
                    <a:pt x="3129" y="9548"/>
                    <a:pt x="2958" y="9718"/>
                    <a:pt x="2788" y="9917"/>
                  </a:cubicBezTo>
                  <a:cubicBezTo>
                    <a:pt x="4124" y="7074"/>
                    <a:pt x="6428" y="5083"/>
                    <a:pt x="9243" y="3718"/>
                  </a:cubicBezTo>
                  <a:cubicBezTo>
                    <a:pt x="9669" y="3519"/>
                    <a:pt x="10124" y="3320"/>
                    <a:pt x="10608" y="3149"/>
                  </a:cubicBezTo>
                  <a:close/>
                  <a:moveTo>
                    <a:pt x="4096" y="9576"/>
                  </a:moveTo>
                  <a:cubicBezTo>
                    <a:pt x="4096" y="9770"/>
                    <a:pt x="3992" y="9964"/>
                    <a:pt x="3874" y="9964"/>
                  </a:cubicBezTo>
                  <a:cubicBezTo>
                    <a:pt x="3853" y="9964"/>
                    <a:pt x="3832" y="9958"/>
                    <a:pt x="3811" y="9946"/>
                  </a:cubicBezTo>
                  <a:cubicBezTo>
                    <a:pt x="3612" y="9832"/>
                    <a:pt x="3868" y="9718"/>
                    <a:pt x="3954" y="9605"/>
                  </a:cubicBezTo>
                  <a:cubicBezTo>
                    <a:pt x="3982" y="9576"/>
                    <a:pt x="4039" y="9576"/>
                    <a:pt x="4096" y="9576"/>
                  </a:cubicBezTo>
                  <a:close/>
                  <a:moveTo>
                    <a:pt x="2219" y="11225"/>
                  </a:moveTo>
                  <a:cubicBezTo>
                    <a:pt x="2219" y="11282"/>
                    <a:pt x="2247" y="11368"/>
                    <a:pt x="2276" y="11453"/>
                  </a:cubicBezTo>
                  <a:cubicBezTo>
                    <a:pt x="2276" y="11567"/>
                    <a:pt x="2162" y="11680"/>
                    <a:pt x="2105" y="11794"/>
                  </a:cubicBezTo>
                  <a:cubicBezTo>
                    <a:pt x="2020" y="11993"/>
                    <a:pt x="1935" y="12164"/>
                    <a:pt x="1849" y="12363"/>
                  </a:cubicBezTo>
                  <a:cubicBezTo>
                    <a:pt x="1963" y="11965"/>
                    <a:pt x="2077" y="11595"/>
                    <a:pt x="2219" y="11225"/>
                  </a:cubicBezTo>
                  <a:close/>
                  <a:moveTo>
                    <a:pt x="24307" y="406"/>
                  </a:moveTo>
                  <a:cubicBezTo>
                    <a:pt x="25018" y="406"/>
                    <a:pt x="25719" y="461"/>
                    <a:pt x="26390" y="619"/>
                  </a:cubicBezTo>
                  <a:cubicBezTo>
                    <a:pt x="26438" y="587"/>
                    <a:pt x="26489" y="575"/>
                    <a:pt x="26542" y="575"/>
                  </a:cubicBezTo>
                  <a:cubicBezTo>
                    <a:pt x="26678" y="575"/>
                    <a:pt x="26820" y="655"/>
                    <a:pt x="26902" y="675"/>
                  </a:cubicBezTo>
                  <a:cubicBezTo>
                    <a:pt x="29916" y="1159"/>
                    <a:pt x="32845" y="1898"/>
                    <a:pt x="35404" y="3775"/>
                  </a:cubicBezTo>
                  <a:cubicBezTo>
                    <a:pt x="38163" y="5766"/>
                    <a:pt x="40040" y="8353"/>
                    <a:pt x="41177" y="11510"/>
                  </a:cubicBezTo>
                  <a:cubicBezTo>
                    <a:pt x="41319" y="11965"/>
                    <a:pt x="41461" y="12448"/>
                    <a:pt x="41461" y="12903"/>
                  </a:cubicBezTo>
                  <a:cubicBezTo>
                    <a:pt x="41461" y="13870"/>
                    <a:pt x="41376" y="14837"/>
                    <a:pt x="41262" y="15804"/>
                  </a:cubicBezTo>
                  <a:cubicBezTo>
                    <a:pt x="41262" y="15889"/>
                    <a:pt x="41262" y="16003"/>
                    <a:pt x="41234" y="16088"/>
                  </a:cubicBezTo>
                  <a:cubicBezTo>
                    <a:pt x="41291" y="16230"/>
                    <a:pt x="41291" y="16373"/>
                    <a:pt x="41177" y="16515"/>
                  </a:cubicBezTo>
                  <a:cubicBezTo>
                    <a:pt x="40921" y="16941"/>
                    <a:pt x="40637" y="17482"/>
                    <a:pt x="40296" y="18050"/>
                  </a:cubicBezTo>
                  <a:cubicBezTo>
                    <a:pt x="40352" y="17937"/>
                    <a:pt x="40409" y="17794"/>
                    <a:pt x="40438" y="17681"/>
                  </a:cubicBezTo>
                  <a:cubicBezTo>
                    <a:pt x="42315" y="12448"/>
                    <a:pt x="38987" y="7358"/>
                    <a:pt x="34580" y="4742"/>
                  </a:cubicBezTo>
                  <a:cubicBezTo>
                    <a:pt x="30351" y="2238"/>
                    <a:pt x="25252" y="986"/>
                    <a:pt x="20241" y="986"/>
                  </a:cubicBezTo>
                  <a:cubicBezTo>
                    <a:pt x="20129" y="986"/>
                    <a:pt x="20018" y="987"/>
                    <a:pt x="19907" y="988"/>
                  </a:cubicBezTo>
                  <a:cubicBezTo>
                    <a:pt x="19935" y="818"/>
                    <a:pt x="20077" y="675"/>
                    <a:pt x="20333" y="675"/>
                  </a:cubicBezTo>
                  <a:cubicBezTo>
                    <a:pt x="21596" y="601"/>
                    <a:pt x="22968" y="406"/>
                    <a:pt x="24307" y="406"/>
                  </a:cubicBezTo>
                  <a:close/>
                  <a:moveTo>
                    <a:pt x="19725" y="1483"/>
                  </a:moveTo>
                  <a:cubicBezTo>
                    <a:pt x="22965" y="1483"/>
                    <a:pt x="26209" y="2024"/>
                    <a:pt x="29205" y="2979"/>
                  </a:cubicBezTo>
                  <a:cubicBezTo>
                    <a:pt x="34836" y="4742"/>
                    <a:pt x="41006" y="9036"/>
                    <a:pt x="40352" y="15690"/>
                  </a:cubicBezTo>
                  <a:cubicBezTo>
                    <a:pt x="40125" y="17794"/>
                    <a:pt x="39101" y="19728"/>
                    <a:pt x="37765" y="21406"/>
                  </a:cubicBezTo>
                  <a:cubicBezTo>
                    <a:pt x="36940" y="22117"/>
                    <a:pt x="36115" y="22828"/>
                    <a:pt x="35205" y="23425"/>
                  </a:cubicBezTo>
                  <a:cubicBezTo>
                    <a:pt x="34950" y="23567"/>
                    <a:pt x="34694" y="23766"/>
                    <a:pt x="34608" y="24107"/>
                  </a:cubicBezTo>
                  <a:cubicBezTo>
                    <a:pt x="35234" y="23908"/>
                    <a:pt x="35717" y="23510"/>
                    <a:pt x="36229" y="23112"/>
                  </a:cubicBezTo>
                  <a:lnTo>
                    <a:pt x="36229" y="23112"/>
                  </a:lnTo>
                  <a:cubicBezTo>
                    <a:pt x="35888" y="23453"/>
                    <a:pt x="35575" y="23738"/>
                    <a:pt x="35234" y="24050"/>
                  </a:cubicBezTo>
                  <a:cubicBezTo>
                    <a:pt x="32902" y="26098"/>
                    <a:pt x="30144" y="27548"/>
                    <a:pt x="27243" y="28629"/>
                  </a:cubicBezTo>
                  <a:cubicBezTo>
                    <a:pt x="24561" y="29604"/>
                    <a:pt x="21700" y="30179"/>
                    <a:pt x="18856" y="30179"/>
                  </a:cubicBezTo>
                  <a:cubicBezTo>
                    <a:pt x="16392" y="30179"/>
                    <a:pt x="13941" y="29748"/>
                    <a:pt x="11632" y="28771"/>
                  </a:cubicBezTo>
                  <a:cubicBezTo>
                    <a:pt x="10409" y="28231"/>
                    <a:pt x="9271" y="27548"/>
                    <a:pt x="8191" y="26780"/>
                  </a:cubicBezTo>
                  <a:lnTo>
                    <a:pt x="7622" y="26780"/>
                  </a:lnTo>
                  <a:cubicBezTo>
                    <a:pt x="7679" y="26923"/>
                    <a:pt x="7707" y="27093"/>
                    <a:pt x="7679" y="27235"/>
                  </a:cubicBezTo>
                  <a:cubicBezTo>
                    <a:pt x="7906" y="27434"/>
                    <a:pt x="8134" y="27577"/>
                    <a:pt x="8390" y="27747"/>
                  </a:cubicBezTo>
                  <a:cubicBezTo>
                    <a:pt x="7821" y="27548"/>
                    <a:pt x="7224" y="27321"/>
                    <a:pt x="6684" y="27036"/>
                  </a:cubicBezTo>
                  <a:cubicBezTo>
                    <a:pt x="5518" y="26468"/>
                    <a:pt x="4466" y="25643"/>
                    <a:pt x="3584" y="24676"/>
                  </a:cubicBezTo>
                  <a:cubicBezTo>
                    <a:pt x="1707" y="22685"/>
                    <a:pt x="939" y="20183"/>
                    <a:pt x="826" y="17538"/>
                  </a:cubicBezTo>
                  <a:cubicBezTo>
                    <a:pt x="882" y="17140"/>
                    <a:pt x="939" y="16714"/>
                    <a:pt x="996" y="16316"/>
                  </a:cubicBezTo>
                  <a:cubicBezTo>
                    <a:pt x="1053" y="16145"/>
                    <a:pt x="1138" y="16003"/>
                    <a:pt x="1224" y="15832"/>
                  </a:cubicBezTo>
                  <a:cubicBezTo>
                    <a:pt x="1252" y="16628"/>
                    <a:pt x="1281" y="17396"/>
                    <a:pt x="1394" y="18164"/>
                  </a:cubicBezTo>
                  <a:lnTo>
                    <a:pt x="1480" y="18164"/>
                  </a:lnTo>
                  <a:cubicBezTo>
                    <a:pt x="1451" y="17681"/>
                    <a:pt x="1423" y="17197"/>
                    <a:pt x="1480" y="16714"/>
                  </a:cubicBezTo>
                  <a:cubicBezTo>
                    <a:pt x="1565" y="16003"/>
                    <a:pt x="1679" y="15292"/>
                    <a:pt x="1736" y="14553"/>
                  </a:cubicBezTo>
                  <a:cubicBezTo>
                    <a:pt x="1792" y="13813"/>
                    <a:pt x="2105" y="13159"/>
                    <a:pt x="2532" y="12562"/>
                  </a:cubicBezTo>
                  <a:cubicBezTo>
                    <a:pt x="2930" y="11993"/>
                    <a:pt x="2930" y="11169"/>
                    <a:pt x="3783" y="10770"/>
                  </a:cubicBezTo>
                  <a:lnTo>
                    <a:pt x="3783" y="10770"/>
                  </a:lnTo>
                  <a:cubicBezTo>
                    <a:pt x="3641" y="11595"/>
                    <a:pt x="3044" y="12164"/>
                    <a:pt x="3186" y="12903"/>
                  </a:cubicBezTo>
                  <a:cubicBezTo>
                    <a:pt x="3499" y="12704"/>
                    <a:pt x="3556" y="12334"/>
                    <a:pt x="3698" y="12050"/>
                  </a:cubicBezTo>
                  <a:cubicBezTo>
                    <a:pt x="4181" y="11083"/>
                    <a:pt x="4693" y="10116"/>
                    <a:pt x="5347" y="9263"/>
                  </a:cubicBezTo>
                  <a:cubicBezTo>
                    <a:pt x="7281" y="6704"/>
                    <a:pt x="9783" y="4856"/>
                    <a:pt x="12541" y="3320"/>
                  </a:cubicBezTo>
                  <a:cubicBezTo>
                    <a:pt x="13878" y="2609"/>
                    <a:pt x="15271" y="2040"/>
                    <a:pt x="16722" y="1642"/>
                  </a:cubicBezTo>
                  <a:cubicBezTo>
                    <a:pt x="17717" y="1535"/>
                    <a:pt x="18721" y="1483"/>
                    <a:pt x="19725" y="1483"/>
                  </a:cubicBezTo>
                  <a:close/>
                  <a:moveTo>
                    <a:pt x="23368" y="0"/>
                  </a:moveTo>
                  <a:cubicBezTo>
                    <a:pt x="22550" y="0"/>
                    <a:pt x="21728" y="37"/>
                    <a:pt x="20902" y="107"/>
                  </a:cubicBezTo>
                  <a:cubicBezTo>
                    <a:pt x="19850" y="192"/>
                    <a:pt x="18769" y="249"/>
                    <a:pt x="17774" y="675"/>
                  </a:cubicBezTo>
                  <a:cubicBezTo>
                    <a:pt x="17873" y="647"/>
                    <a:pt x="17973" y="633"/>
                    <a:pt x="18072" y="633"/>
                  </a:cubicBezTo>
                  <a:cubicBezTo>
                    <a:pt x="18172" y="633"/>
                    <a:pt x="18271" y="647"/>
                    <a:pt x="18371" y="675"/>
                  </a:cubicBezTo>
                  <a:cubicBezTo>
                    <a:pt x="18189" y="857"/>
                    <a:pt x="17971" y="912"/>
                    <a:pt x="17745" y="912"/>
                  </a:cubicBezTo>
                  <a:cubicBezTo>
                    <a:pt x="17689" y="912"/>
                    <a:pt x="17632" y="909"/>
                    <a:pt x="17575" y="903"/>
                  </a:cubicBezTo>
                  <a:lnTo>
                    <a:pt x="17489" y="846"/>
                  </a:lnTo>
                  <a:lnTo>
                    <a:pt x="17546" y="761"/>
                  </a:lnTo>
                  <a:lnTo>
                    <a:pt x="17546" y="761"/>
                  </a:lnTo>
                  <a:cubicBezTo>
                    <a:pt x="16949" y="903"/>
                    <a:pt x="16181" y="590"/>
                    <a:pt x="15840" y="1329"/>
                  </a:cubicBezTo>
                  <a:cubicBezTo>
                    <a:pt x="15300" y="1415"/>
                    <a:pt x="14731" y="1500"/>
                    <a:pt x="14191" y="1642"/>
                  </a:cubicBezTo>
                  <a:cubicBezTo>
                    <a:pt x="14133" y="1629"/>
                    <a:pt x="14077" y="1624"/>
                    <a:pt x="14022" y="1624"/>
                  </a:cubicBezTo>
                  <a:cubicBezTo>
                    <a:pt x="13832" y="1624"/>
                    <a:pt x="13656" y="1690"/>
                    <a:pt x="13480" y="1756"/>
                  </a:cubicBezTo>
                  <a:cubicBezTo>
                    <a:pt x="13423" y="1784"/>
                    <a:pt x="13338" y="1813"/>
                    <a:pt x="13252" y="1841"/>
                  </a:cubicBezTo>
                  <a:cubicBezTo>
                    <a:pt x="12570" y="2012"/>
                    <a:pt x="11916" y="2211"/>
                    <a:pt x="11262" y="2439"/>
                  </a:cubicBezTo>
                  <a:cubicBezTo>
                    <a:pt x="7793" y="3604"/>
                    <a:pt x="4807" y="5652"/>
                    <a:pt x="2901" y="8780"/>
                  </a:cubicBezTo>
                  <a:cubicBezTo>
                    <a:pt x="1451" y="11225"/>
                    <a:pt x="740" y="14154"/>
                    <a:pt x="484" y="17027"/>
                  </a:cubicBezTo>
                  <a:cubicBezTo>
                    <a:pt x="541" y="17140"/>
                    <a:pt x="598" y="17254"/>
                    <a:pt x="655" y="17368"/>
                  </a:cubicBezTo>
                  <a:cubicBezTo>
                    <a:pt x="1" y="19870"/>
                    <a:pt x="1224" y="22600"/>
                    <a:pt x="2702" y="24562"/>
                  </a:cubicBezTo>
                  <a:cubicBezTo>
                    <a:pt x="4437" y="26837"/>
                    <a:pt x="7480" y="28543"/>
                    <a:pt x="10295" y="28998"/>
                  </a:cubicBezTo>
                  <a:cubicBezTo>
                    <a:pt x="10352" y="28998"/>
                    <a:pt x="10409" y="28998"/>
                    <a:pt x="10437" y="28970"/>
                  </a:cubicBezTo>
                  <a:cubicBezTo>
                    <a:pt x="10921" y="29197"/>
                    <a:pt x="11404" y="29425"/>
                    <a:pt x="11916" y="29624"/>
                  </a:cubicBezTo>
                  <a:cubicBezTo>
                    <a:pt x="14051" y="30485"/>
                    <a:pt x="16308" y="30855"/>
                    <a:pt x="18577" y="30855"/>
                  </a:cubicBezTo>
                  <a:cubicBezTo>
                    <a:pt x="21930" y="30855"/>
                    <a:pt x="25312" y="30049"/>
                    <a:pt x="28381" y="28828"/>
                  </a:cubicBezTo>
                  <a:cubicBezTo>
                    <a:pt x="32191" y="27321"/>
                    <a:pt x="36059" y="24733"/>
                    <a:pt x="38504" y="21320"/>
                  </a:cubicBezTo>
                  <a:lnTo>
                    <a:pt x="38646" y="21207"/>
                  </a:lnTo>
                  <a:lnTo>
                    <a:pt x="38646" y="21207"/>
                  </a:lnTo>
                  <a:cubicBezTo>
                    <a:pt x="38561" y="21690"/>
                    <a:pt x="38333" y="22003"/>
                    <a:pt x="38049" y="22287"/>
                  </a:cubicBezTo>
                  <a:cubicBezTo>
                    <a:pt x="37623" y="22742"/>
                    <a:pt x="37253" y="23169"/>
                    <a:pt x="36855" y="23624"/>
                  </a:cubicBezTo>
                  <a:cubicBezTo>
                    <a:pt x="37566" y="23055"/>
                    <a:pt x="38277" y="22458"/>
                    <a:pt x="38817" y="21690"/>
                  </a:cubicBezTo>
                  <a:cubicBezTo>
                    <a:pt x="39812" y="20240"/>
                    <a:pt x="40637" y="18704"/>
                    <a:pt x="41433" y="17140"/>
                  </a:cubicBezTo>
                  <a:cubicBezTo>
                    <a:pt x="41518" y="16998"/>
                    <a:pt x="41518" y="16771"/>
                    <a:pt x="41774" y="16771"/>
                  </a:cubicBezTo>
                  <a:cubicBezTo>
                    <a:pt x="41973" y="17112"/>
                    <a:pt x="41888" y="17453"/>
                    <a:pt x="41860" y="17794"/>
                  </a:cubicBezTo>
                  <a:cubicBezTo>
                    <a:pt x="41860" y="18164"/>
                    <a:pt x="41860" y="18562"/>
                    <a:pt x="41746" y="18932"/>
                  </a:cubicBezTo>
                  <a:cubicBezTo>
                    <a:pt x="41632" y="19216"/>
                    <a:pt x="41575" y="19529"/>
                    <a:pt x="41490" y="19813"/>
                  </a:cubicBezTo>
                  <a:cubicBezTo>
                    <a:pt x="41575" y="19813"/>
                    <a:pt x="41632" y="19842"/>
                    <a:pt x="41689" y="19842"/>
                  </a:cubicBezTo>
                  <a:cubicBezTo>
                    <a:pt x="42059" y="18960"/>
                    <a:pt x="42315" y="18050"/>
                    <a:pt x="42144" y="17083"/>
                  </a:cubicBezTo>
                  <a:cubicBezTo>
                    <a:pt x="41945" y="16088"/>
                    <a:pt x="41945" y="15064"/>
                    <a:pt x="42002" y="14041"/>
                  </a:cubicBezTo>
                  <a:cubicBezTo>
                    <a:pt x="42087" y="12818"/>
                    <a:pt x="41803" y="11652"/>
                    <a:pt x="41319" y="10515"/>
                  </a:cubicBezTo>
                  <a:cubicBezTo>
                    <a:pt x="40893" y="9491"/>
                    <a:pt x="40352" y="8552"/>
                    <a:pt x="39698" y="7642"/>
                  </a:cubicBezTo>
                  <a:cubicBezTo>
                    <a:pt x="37878" y="5055"/>
                    <a:pt x="35518" y="3093"/>
                    <a:pt x="32646" y="1841"/>
                  </a:cubicBezTo>
                  <a:cubicBezTo>
                    <a:pt x="29660" y="552"/>
                    <a:pt x="26549" y="0"/>
                    <a:pt x="23368"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06" name="Google Shape;424;p43"/>
          <p:cNvPicPr preferRelativeResize="0"/>
          <p:nvPr/>
        </p:nvPicPr>
        <p:blipFill>
          <a:blip r:embed="rId7">
            <a:alphaModFix amt="80000"/>
          </a:blip>
          <a:stretch>
            <a:fillRect/>
          </a:stretch>
        </p:blipFill>
        <p:spPr>
          <a:xfrm rot="5400000">
            <a:off x="6689049" y="4122836"/>
            <a:ext cx="1558838" cy="607865"/>
          </a:xfrm>
          <a:prstGeom prst="rect">
            <a:avLst/>
          </a:prstGeom>
          <a:noFill/>
          <a:ln>
            <a:noFill/>
          </a:ln>
        </p:spPr>
      </p:pic>
      <p:sp>
        <p:nvSpPr>
          <p:cNvPr id="107" name="Dikdörtgen 106"/>
          <p:cNvSpPr/>
          <p:nvPr/>
        </p:nvSpPr>
        <p:spPr>
          <a:xfrm>
            <a:off x="9330812" y="1070559"/>
            <a:ext cx="2197509" cy="830997"/>
          </a:xfrm>
          <a:prstGeom prst="rect">
            <a:avLst/>
          </a:prstGeom>
        </p:spPr>
        <p:txBody>
          <a:bodyPr wrap="square">
            <a:spAutoFit/>
          </a:bodyPr>
          <a:lstStyle/>
          <a:p>
            <a:pPr lvl="0" algn="ctr">
              <a:defRPr/>
            </a:pPr>
            <a:r>
              <a:rPr lang="tr-TR" sz="2400" kern="0" dirty="0" smtClean="0"/>
              <a:t>Banyo </a:t>
            </a:r>
            <a:r>
              <a:rPr lang="tr-TR" sz="2400" kern="0" dirty="0"/>
              <a:t>yapmalıyız.</a:t>
            </a:r>
          </a:p>
        </p:txBody>
      </p:sp>
      <p:grpSp>
        <p:nvGrpSpPr>
          <p:cNvPr id="108" name="Google Shape;620;p21"/>
          <p:cNvGrpSpPr/>
          <p:nvPr/>
        </p:nvGrpSpPr>
        <p:grpSpPr>
          <a:xfrm>
            <a:off x="9276736" y="958646"/>
            <a:ext cx="2354826" cy="1155291"/>
            <a:chOff x="3202500" y="1097800"/>
            <a:chExt cx="1057875" cy="771375"/>
          </a:xfrm>
          <a:solidFill>
            <a:srgbClr val="577590"/>
          </a:solidFill>
        </p:grpSpPr>
        <p:sp>
          <p:nvSpPr>
            <p:cNvPr id="109" name="Google Shape;621;p21"/>
            <p:cNvSpPr/>
            <p:nvPr/>
          </p:nvSpPr>
          <p:spPr>
            <a:xfrm>
              <a:off x="4121725" y="1685550"/>
              <a:ext cx="48375" cy="34850"/>
            </a:xfrm>
            <a:custGeom>
              <a:avLst/>
              <a:gdLst/>
              <a:ahLst/>
              <a:cxnLst/>
              <a:rect l="l" t="t" r="r" b="b"/>
              <a:pathLst>
                <a:path w="1935" h="1394" extrusionOk="0">
                  <a:moveTo>
                    <a:pt x="1223" y="569"/>
                  </a:moveTo>
                  <a:cubicBezTo>
                    <a:pt x="1564" y="512"/>
                    <a:pt x="1792" y="313"/>
                    <a:pt x="1934" y="0"/>
                  </a:cubicBezTo>
                  <a:cubicBezTo>
                    <a:pt x="1650" y="114"/>
                    <a:pt x="1365" y="256"/>
                    <a:pt x="1223" y="597"/>
                  </a:cubicBezTo>
                  <a:cubicBezTo>
                    <a:pt x="683" y="654"/>
                    <a:pt x="342" y="1024"/>
                    <a:pt x="0" y="1394"/>
                  </a:cubicBezTo>
                  <a:cubicBezTo>
                    <a:pt x="427" y="1166"/>
                    <a:pt x="939" y="1024"/>
                    <a:pt x="1223" y="56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622;p21"/>
            <p:cNvSpPr/>
            <p:nvPr/>
          </p:nvSpPr>
          <p:spPr>
            <a:xfrm>
              <a:off x="3994475" y="1700175"/>
              <a:ext cx="72525" cy="38700"/>
            </a:xfrm>
            <a:custGeom>
              <a:avLst/>
              <a:gdLst/>
              <a:ahLst/>
              <a:cxnLst/>
              <a:rect l="l" t="t" r="r" b="b"/>
              <a:pathLst>
                <a:path w="2901" h="1548" extrusionOk="0">
                  <a:moveTo>
                    <a:pt x="2707" y="1"/>
                  </a:moveTo>
                  <a:cubicBezTo>
                    <a:pt x="2683" y="1"/>
                    <a:pt x="2662" y="4"/>
                    <a:pt x="2645" y="12"/>
                  </a:cubicBezTo>
                  <a:cubicBezTo>
                    <a:pt x="1763" y="524"/>
                    <a:pt x="882" y="1036"/>
                    <a:pt x="0" y="1548"/>
                  </a:cubicBezTo>
                  <a:cubicBezTo>
                    <a:pt x="398" y="1463"/>
                    <a:pt x="740" y="1320"/>
                    <a:pt x="1081" y="1150"/>
                  </a:cubicBezTo>
                  <a:cubicBezTo>
                    <a:pt x="1706" y="809"/>
                    <a:pt x="2389" y="581"/>
                    <a:pt x="2901" y="41"/>
                  </a:cubicBezTo>
                  <a:cubicBezTo>
                    <a:pt x="2841" y="21"/>
                    <a:pt x="2766" y="1"/>
                    <a:pt x="2707"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623;p21"/>
            <p:cNvSpPr/>
            <p:nvPr/>
          </p:nvSpPr>
          <p:spPr>
            <a:xfrm>
              <a:off x="3273600" y="1422500"/>
              <a:ext cx="9275" cy="27050"/>
            </a:xfrm>
            <a:custGeom>
              <a:avLst/>
              <a:gdLst/>
              <a:ahLst/>
              <a:cxnLst/>
              <a:rect l="l" t="t" r="r" b="b"/>
              <a:pathLst>
                <a:path w="371" h="1082" extrusionOk="0">
                  <a:moveTo>
                    <a:pt x="342" y="1"/>
                  </a:moveTo>
                  <a:lnTo>
                    <a:pt x="342" y="1"/>
                  </a:lnTo>
                  <a:cubicBezTo>
                    <a:pt x="171" y="285"/>
                    <a:pt x="57" y="598"/>
                    <a:pt x="29" y="939"/>
                  </a:cubicBezTo>
                  <a:lnTo>
                    <a:pt x="1" y="1081"/>
                  </a:lnTo>
                  <a:lnTo>
                    <a:pt x="1" y="1081"/>
                  </a:lnTo>
                  <a:cubicBezTo>
                    <a:pt x="114" y="854"/>
                    <a:pt x="228" y="655"/>
                    <a:pt x="313" y="456"/>
                  </a:cubicBezTo>
                  <a:cubicBezTo>
                    <a:pt x="342" y="313"/>
                    <a:pt x="370" y="143"/>
                    <a:pt x="342"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624;p21"/>
            <p:cNvSpPr/>
            <p:nvPr/>
          </p:nvSpPr>
          <p:spPr>
            <a:xfrm>
              <a:off x="3219575" y="1097800"/>
              <a:ext cx="1040800" cy="602700"/>
            </a:xfrm>
            <a:custGeom>
              <a:avLst/>
              <a:gdLst/>
              <a:ahLst/>
              <a:cxnLst/>
              <a:rect l="l" t="t" r="r" b="b"/>
              <a:pathLst>
                <a:path w="41632" h="24108" extrusionOk="0">
                  <a:moveTo>
                    <a:pt x="22685" y="0"/>
                  </a:moveTo>
                  <a:cubicBezTo>
                    <a:pt x="21867" y="0"/>
                    <a:pt x="21045" y="37"/>
                    <a:pt x="20219" y="107"/>
                  </a:cubicBezTo>
                  <a:cubicBezTo>
                    <a:pt x="19081" y="192"/>
                    <a:pt x="17944" y="249"/>
                    <a:pt x="16892" y="761"/>
                  </a:cubicBezTo>
                  <a:lnTo>
                    <a:pt x="16863" y="761"/>
                  </a:lnTo>
                  <a:cubicBezTo>
                    <a:pt x="16238" y="931"/>
                    <a:pt x="15413" y="562"/>
                    <a:pt x="15100" y="1472"/>
                  </a:cubicBezTo>
                  <a:cubicBezTo>
                    <a:pt x="14718" y="1517"/>
                    <a:pt x="14354" y="1721"/>
                    <a:pt x="13952" y="1721"/>
                  </a:cubicBezTo>
                  <a:cubicBezTo>
                    <a:pt x="13845" y="1721"/>
                    <a:pt x="13735" y="1707"/>
                    <a:pt x="13622" y="1671"/>
                  </a:cubicBezTo>
                  <a:cubicBezTo>
                    <a:pt x="13527" y="1633"/>
                    <a:pt x="13435" y="1617"/>
                    <a:pt x="13345" y="1617"/>
                  </a:cubicBezTo>
                  <a:cubicBezTo>
                    <a:pt x="13163" y="1617"/>
                    <a:pt x="12986" y="1680"/>
                    <a:pt x="12797" y="1756"/>
                  </a:cubicBezTo>
                  <a:cubicBezTo>
                    <a:pt x="10949" y="2467"/>
                    <a:pt x="9242" y="3434"/>
                    <a:pt x="7621" y="4600"/>
                  </a:cubicBezTo>
                  <a:cubicBezTo>
                    <a:pt x="5745" y="5965"/>
                    <a:pt x="4124" y="7614"/>
                    <a:pt x="2588" y="9377"/>
                  </a:cubicBezTo>
                  <a:cubicBezTo>
                    <a:pt x="2105" y="9946"/>
                    <a:pt x="1337" y="10486"/>
                    <a:pt x="1593" y="11453"/>
                  </a:cubicBezTo>
                  <a:cubicBezTo>
                    <a:pt x="1593" y="11567"/>
                    <a:pt x="1479" y="11680"/>
                    <a:pt x="1422" y="11794"/>
                  </a:cubicBezTo>
                  <a:cubicBezTo>
                    <a:pt x="854" y="12932"/>
                    <a:pt x="484" y="14098"/>
                    <a:pt x="171" y="15320"/>
                  </a:cubicBezTo>
                  <a:cubicBezTo>
                    <a:pt x="171" y="16031"/>
                    <a:pt x="86" y="16742"/>
                    <a:pt x="0" y="17453"/>
                  </a:cubicBezTo>
                  <a:lnTo>
                    <a:pt x="86" y="17567"/>
                  </a:lnTo>
                  <a:cubicBezTo>
                    <a:pt x="86" y="16970"/>
                    <a:pt x="228" y="16401"/>
                    <a:pt x="541" y="15832"/>
                  </a:cubicBezTo>
                  <a:cubicBezTo>
                    <a:pt x="569" y="16628"/>
                    <a:pt x="598" y="17396"/>
                    <a:pt x="711" y="18164"/>
                  </a:cubicBezTo>
                  <a:lnTo>
                    <a:pt x="797" y="18164"/>
                  </a:lnTo>
                  <a:cubicBezTo>
                    <a:pt x="768" y="17681"/>
                    <a:pt x="740" y="17197"/>
                    <a:pt x="797" y="16714"/>
                  </a:cubicBezTo>
                  <a:cubicBezTo>
                    <a:pt x="882" y="16003"/>
                    <a:pt x="996" y="15292"/>
                    <a:pt x="1053" y="14553"/>
                  </a:cubicBezTo>
                  <a:cubicBezTo>
                    <a:pt x="1109" y="13813"/>
                    <a:pt x="1422" y="13159"/>
                    <a:pt x="1849" y="12562"/>
                  </a:cubicBezTo>
                  <a:cubicBezTo>
                    <a:pt x="2247" y="11993"/>
                    <a:pt x="2247" y="11169"/>
                    <a:pt x="3100" y="10770"/>
                  </a:cubicBezTo>
                  <a:lnTo>
                    <a:pt x="3100" y="10770"/>
                  </a:lnTo>
                  <a:cubicBezTo>
                    <a:pt x="2958" y="11595"/>
                    <a:pt x="2361" y="12164"/>
                    <a:pt x="2503" y="12903"/>
                  </a:cubicBezTo>
                  <a:cubicBezTo>
                    <a:pt x="2816" y="12704"/>
                    <a:pt x="2873" y="12334"/>
                    <a:pt x="3015" y="12050"/>
                  </a:cubicBezTo>
                  <a:cubicBezTo>
                    <a:pt x="3498" y="11083"/>
                    <a:pt x="4010" y="10116"/>
                    <a:pt x="4664" y="9263"/>
                  </a:cubicBezTo>
                  <a:cubicBezTo>
                    <a:pt x="6598" y="6704"/>
                    <a:pt x="9100" y="4856"/>
                    <a:pt x="11858" y="3320"/>
                  </a:cubicBezTo>
                  <a:cubicBezTo>
                    <a:pt x="14133" y="2069"/>
                    <a:pt x="16579" y="1301"/>
                    <a:pt x="19195" y="1159"/>
                  </a:cubicBezTo>
                  <a:cubicBezTo>
                    <a:pt x="19195" y="931"/>
                    <a:pt x="19337" y="675"/>
                    <a:pt x="19650" y="675"/>
                  </a:cubicBezTo>
                  <a:cubicBezTo>
                    <a:pt x="20913" y="601"/>
                    <a:pt x="22285" y="406"/>
                    <a:pt x="23624" y="406"/>
                  </a:cubicBezTo>
                  <a:cubicBezTo>
                    <a:pt x="24335" y="406"/>
                    <a:pt x="25036" y="461"/>
                    <a:pt x="25707" y="619"/>
                  </a:cubicBezTo>
                  <a:cubicBezTo>
                    <a:pt x="25755" y="587"/>
                    <a:pt x="25806" y="575"/>
                    <a:pt x="25859" y="575"/>
                  </a:cubicBezTo>
                  <a:cubicBezTo>
                    <a:pt x="25995" y="575"/>
                    <a:pt x="26137" y="655"/>
                    <a:pt x="26219" y="675"/>
                  </a:cubicBezTo>
                  <a:cubicBezTo>
                    <a:pt x="29233" y="1159"/>
                    <a:pt x="32162" y="1898"/>
                    <a:pt x="34721" y="3775"/>
                  </a:cubicBezTo>
                  <a:cubicBezTo>
                    <a:pt x="37480" y="5766"/>
                    <a:pt x="39357" y="8353"/>
                    <a:pt x="40494" y="11510"/>
                  </a:cubicBezTo>
                  <a:cubicBezTo>
                    <a:pt x="40636" y="11965"/>
                    <a:pt x="40778" y="12448"/>
                    <a:pt x="40778" y="12903"/>
                  </a:cubicBezTo>
                  <a:cubicBezTo>
                    <a:pt x="40778" y="13870"/>
                    <a:pt x="40693" y="14837"/>
                    <a:pt x="40579" y="15804"/>
                  </a:cubicBezTo>
                  <a:cubicBezTo>
                    <a:pt x="40579" y="15889"/>
                    <a:pt x="40579" y="16003"/>
                    <a:pt x="40551" y="16088"/>
                  </a:cubicBezTo>
                  <a:cubicBezTo>
                    <a:pt x="40608" y="16230"/>
                    <a:pt x="40608" y="16373"/>
                    <a:pt x="40494" y="16515"/>
                  </a:cubicBezTo>
                  <a:cubicBezTo>
                    <a:pt x="40039" y="17254"/>
                    <a:pt x="39499" y="18363"/>
                    <a:pt x="38845" y="19301"/>
                  </a:cubicBezTo>
                  <a:cubicBezTo>
                    <a:pt x="38873" y="19301"/>
                    <a:pt x="38930" y="19330"/>
                    <a:pt x="38987" y="19387"/>
                  </a:cubicBezTo>
                  <a:cubicBezTo>
                    <a:pt x="38646" y="19984"/>
                    <a:pt x="38162" y="20496"/>
                    <a:pt x="37650" y="20922"/>
                  </a:cubicBezTo>
                  <a:cubicBezTo>
                    <a:pt x="36627" y="21804"/>
                    <a:pt x="35631" y="22714"/>
                    <a:pt x="34522" y="23425"/>
                  </a:cubicBezTo>
                  <a:cubicBezTo>
                    <a:pt x="34267" y="23567"/>
                    <a:pt x="34011" y="23766"/>
                    <a:pt x="33925" y="24107"/>
                  </a:cubicBezTo>
                  <a:cubicBezTo>
                    <a:pt x="34750" y="23851"/>
                    <a:pt x="35347" y="23226"/>
                    <a:pt x="36030" y="22742"/>
                  </a:cubicBezTo>
                  <a:cubicBezTo>
                    <a:pt x="36684" y="22259"/>
                    <a:pt x="37309" y="21719"/>
                    <a:pt x="37963" y="21207"/>
                  </a:cubicBezTo>
                  <a:lnTo>
                    <a:pt x="37963" y="21207"/>
                  </a:lnTo>
                  <a:cubicBezTo>
                    <a:pt x="37878" y="21690"/>
                    <a:pt x="37650" y="22003"/>
                    <a:pt x="37366" y="22287"/>
                  </a:cubicBezTo>
                  <a:cubicBezTo>
                    <a:pt x="36940" y="22742"/>
                    <a:pt x="36541" y="23197"/>
                    <a:pt x="36143" y="23624"/>
                  </a:cubicBezTo>
                  <a:cubicBezTo>
                    <a:pt x="36883" y="23055"/>
                    <a:pt x="37594" y="22458"/>
                    <a:pt x="38134" y="21690"/>
                  </a:cubicBezTo>
                  <a:cubicBezTo>
                    <a:pt x="39129" y="20240"/>
                    <a:pt x="39954" y="18704"/>
                    <a:pt x="40750" y="17140"/>
                  </a:cubicBezTo>
                  <a:cubicBezTo>
                    <a:pt x="40835" y="16998"/>
                    <a:pt x="40835" y="16771"/>
                    <a:pt x="41091" y="16771"/>
                  </a:cubicBezTo>
                  <a:cubicBezTo>
                    <a:pt x="41290" y="17112"/>
                    <a:pt x="41205" y="17453"/>
                    <a:pt x="41177" y="17794"/>
                  </a:cubicBezTo>
                  <a:cubicBezTo>
                    <a:pt x="41177" y="18164"/>
                    <a:pt x="41177" y="18562"/>
                    <a:pt x="41063" y="18932"/>
                  </a:cubicBezTo>
                  <a:cubicBezTo>
                    <a:pt x="40949" y="19216"/>
                    <a:pt x="40892" y="19529"/>
                    <a:pt x="40807" y="19813"/>
                  </a:cubicBezTo>
                  <a:cubicBezTo>
                    <a:pt x="40892" y="19813"/>
                    <a:pt x="40949" y="19842"/>
                    <a:pt x="41006" y="19842"/>
                  </a:cubicBezTo>
                  <a:cubicBezTo>
                    <a:pt x="41376" y="18960"/>
                    <a:pt x="41632" y="18050"/>
                    <a:pt x="41461" y="17083"/>
                  </a:cubicBezTo>
                  <a:cubicBezTo>
                    <a:pt x="41262" y="16088"/>
                    <a:pt x="41262" y="15064"/>
                    <a:pt x="41319" y="14041"/>
                  </a:cubicBezTo>
                  <a:cubicBezTo>
                    <a:pt x="41404" y="12818"/>
                    <a:pt x="41120" y="11652"/>
                    <a:pt x="40636" y="10515"/>
                  </a:cubicBezTo>
                  <a:cubicBezTo>
                    <a:pt x="40210" y="9491"/>
                    <a:pt x="39669" y="8552"/>
                    <a:pt x="39015" y="7642"/>
                  </a:cubicBezTo>
                  <a:cubicBezTo>
                    <a:pt x="37195" y="5055"/>
                    <a:pt x="34835" y="3093"/>
                    <a:pt x="31963" y="1841"/>
                  </a:cubicBezTo>
                  <a:cubicBezTo>
                    <a:pt x="28977" y="552"/>
                    <a:pt x="25866" y="0"/>
                    <a:pt x="22685"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625;p21"/>
            <p:cNvSpPr/>
            <p:nvPr/>
          </p:nvSpPr>
          <p:spPr>
            <a:xfrm>
              <a:off x="3816025" y="1757350"/>
              <a:ext cx="139375" cy="45525"/>
            </a:xfrm>
            <a:custGeom>
              <a:avLst/>
              <a:gdLst/>
              <a:ahLst/>
              <a:cxnLst/>
              <a:rect l="l" t="t" r="r" b="b"/>
              <a:pathLst>
                <a:path w="5575" h="1821" extrusionOk="0">
                  <a:moveTo>
                    <a:pt x="5574" y="0"/>
                  </a:moveTo>
                  <a:cubicBezTo>
                    <a:pt x="3726" y="683"/>
                    <a:pt x="1878" y="1337"/>
                    <a:pt x="1" y="1820"/>
                  </a:cubicBezTo>
                  <a:cubicBezTo>
                    <a:pt x="1963" y="1536"/>
                    <a:pt x="3754" y="796"/>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626;p21"/>
            <p:cNvSpPr/>
            <p:nvPr/>
          </p:nvSpPr>
          <p:spPr>
            <a:xfrm>
              <a:off x="4192100" y="1616575"/>
              <a:ext cx="37700" cy="50500"/>
            </a:xfrm>
            <a:custGeom>
              <a:avLst/>
              <a:gdLst/>
              <a:ahLst/>
              <a:cxnLst/>
              <a:rect l="l" t="t" r="r" b="b"/>
              <a:pathLst>
                <a:path w="1508" h="2020" extrusionOk="0">
                  <a:moveTo>
                    <a:pt x="1508" y="1"/>
                  </a:moveTo>
                  <a:cubicBezTo>
                    <a:pt x="1081" y="712"/>
                    <a:pt x="484" y="1280"/>
                    <a:pt x="1" y="2020"/>
                  </a:cubicBezTo>
                  <a:cubicBezTo>
                    <a:pt x="768" y="1479"/>
                    <a:pt x="1280" y="854"/>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627;p21"/>
            <p:cNvSpPr/>
            <p:nvPr/>
          </p:nvSpPr>
          <p:spPr>
            <a:xfrm>
              <a:off x="3980975" y="1763025"/>
              <a:ext cx="13525" cy="9275"/>
            </a:xfrm>
            <a:custGeom>
              <a:avLst/>
              <a:gdLst/>
              <a:ahLst/>
              <a:cxnLst/>
              <a:rect l="l" t="t" r="r" b="b"/>
              <a:pathLst>
                <a:path w="541" h="371" extrusionOk="0">
                  <a:moveTo>
                    <a:pt x="540" y="58"/>
                  </a:moveTo>
                  <a:cubicBezTo>
                    <a:pt x="483" y="58"/>
                    <a:pt x="427" y="1"/>
                    <a:pt x="370" y="29"/>
                  </a:cubicBezTo>
                  <a:cubicBezTo>
                    <a:pt x="256" y="86"/>
                    <a:pt x="0" y="114"/>
                    <a:pt x="142" y="257"/>
                  </a:cubicBezTo>
                  <a:cubicBezTo>
                    <a:pt x="227" y="370"/>
                    <a:pt x="455" y="22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628;p21"/>
            <p:cNvSpPr/>
            <p:nvPr/>
          </p:nvSpPr>
          <p:spPr>
            <a:xfrm>
              <a:off x="3929775" y="1151650"/>
              <a:ext cx="17800" cy="9975"/>
            </a:xfrm>
            <a:custGeom>
              <a:avLst/>
              <a:gdLst/>
              <a:ahLst/>
              <a:cxnLst/>
              <a:rect l="l" t="t" r="r" b="b"/>
              <a:pathLst>
                <a:path w="712" h="399" extrusionOk="0">
                  <a:moveTo>
                    <a:pt x="1" y="0"/>
                  </a:moveTo>
                  <a:cubicBezTo>
                    <a:pt x="313" y="199"/>
                    <a:pt x="456" y="398"/>
                    <a:pt x="711" y="256"/>
                  </a:cubicBezTo>
                  <a:cubicBezTo>
                    <a:pt x="569" y="114"/>
                    <a:pt x="399" y="2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629;p21"/>
            <p:cNvSpPr/>
            <p:nvPr/>
          </p:nvSpPr>
          <p:spPr>
            <a:xfrm>
              <a:off x="3745650" y="1816350"/>
              <a:ext cx="7125" cy="2150"/>
            </a:xfrm>
            <a:custGeom>
              <a:avLst/>
              <a:gdLst/>
              <a:ahLst/>
              <a:cxnLst/>
              <a:rect l="l" t="t" r="r" b="b"/>
              <a:pathLst>
                <a:path w="285" h="86" extrusionOk="0">
                  <a:moveTo>
                    <a:pt x="0" y="29"/>
                  </a:moveTo>
                  <a:cubicBezTo>
                    <a:pt x="29" y="57"/>
                    <a:pt x="86" y="86"/>
                    <a:pt x="114" y="86"/>
                  </a:cubicBezTo>
                  <a:cubicBezTo>
                    <a:pt x="171" y="86"/>
                    <a:pt x="228" y="57"/>
                    <a:pt x="285" y="57"/>
                  </a:cubicBezTo>
                  <a:lnTo>
                    <a:pt x="171" y="0"/>
                  </a:lnTo>
                  <a:cubicBezTo>
                    <a:pt x="114" y="0"/>
                    <a:pt x="57" y="29"/>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630;p21"/>
            <p:cNvSpPr/>
            <p:nvPr/>
          </p:nvSpPr>
          <p:spPr>
            <a:xfrm>
              <a:off x="3570775" y="1769425"/>
              <a:ext cx="5000" cy="750"/>
            </a:xfrm>
            <a:custGeom>
              <a:avLst/>
              <a:gdLst/>
              <a:ahLst/>
              <a:cxnLst/>
              <a:rect l="l" t="t" r="r" b="b"/>
              <a:pathLst>
                <a:path w="200" h="30" extrusionOk="0">
                  <a:moveTo>
                    <a:pt x="199" y="1"/>
                  </a:moveTo>
                  <a:lnTo>
                    <a:pt x="0" y="1"/>
                  </a:lnTo>
                  <a:lnTo>
                    <a:pt x="85" y="29"/>
                  </a:lnTo>
                  <a:lnTo>
                    <a:pt x="171" y="29"/>
                  </a:lnTo>
                  <a:lnTo>
                    <a:pt x="199"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631;p21"/>
            <p:cNvSpPr/>
            <p:nvPr/>
          </p:nvSpPr>
          <p:spPr>
            <a:xfrm>
              <a:off x="3273600" y="1421800"/>
              <a:ext cx="9275" cy="27750"/>
            </a:xfrm>
            <a:custGeom>
              <a:avLst/>
              <a:gdLst/>
              <a:ahLst/>
              <a:cxnLst/>
              <a:rect l="l" t="t" r="r" b="b"/>
              <a:pathLst>
                <a:path w="371" h="1110" extrusionOk="0">
                  <a:moveTo>
                    <a:pt x="342" y="0"/>
                  </a:moveTo>
                  <a:cubicBezTo>
                    <a:pt x="171" y="313"/>
                    <a:pt x="57" y="626"/>
                    <a:pt x="29" y="967"/>
                  </a:cubicBezTo>
                  <a:lnTo>
                    <a:pt x="1" y="1109"/>
                  </a:lnTo>
                  <a:lnTo>
                    <a:pt x="1" y="1109"/>
                  </a:lnTo>
                  <a:cubicBezTo>
                    <a:pt x="114" y="882"/>
                    <a:pt x="228" y="683"/>
                    <a:pt x="313" y="484"/>
                  </a:cubicBezTo>
                  <a:cubicBezTo>
                    <a:pt x="342" y="341"/>
                    <a:pt x="370" y="171"/>
                    <a:pt x="342"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632;p21"/>
            <p:cNvSpPr/>
            <p:nvPr/>
          </p:nvSpPr>
          <p:spPr>
            <a:xfrm>
              <a:off x="3816025" y="1757350"/>
              <a:ext cx="139375" cy="45525"/>
            </a:xfrm>
            <a:custGeom>
              <a:avLst/>
              <a:gdLst/>
              <a:ahLst/>
              <a:cxnLst/>
              <a:rect l="l" t="t" r="r" b="b"/>
              <a:pathLst>
                <a:path w="5575" h="1821" extrusionOk="0">
                  <a:moveTo>
                    <a:pt x="5574" y="0"/>
                  </a:moveTo>
                  <a:cubicBezTo>
                    <a:pt x="3754" y="796"/>
                    <a:pt x="1963" y="1536"/>
                    <a:pt x="1" y="1820"/>
                  </a:cubicBezTo>
                  <a:cubicBezTo>
                    <a:pt x="1878" y="1337"/>
                    <a:pt x="3726" y="683"/>
                    <a:pt x="5574"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633;p21"/>
            <p:cNvSpPr/>
            <p:nvPr/>
          </p:nvSpPr>
          <p:spPr>
            <a:xfrm>
              <a:off x="3994475" y="1699750"/>
              <a:ext cx="73250" cy="39125"/>
            </a:xfrm>
            <a:custGeom>
              <a:avLst/>
              <a:gdLst/>
              <a:ahLst/>
              <a:cxnLst/>
              <a:rect l="l" t="t" r="r" b="b"/>
              <a:pathLst>
                <a:path w="2930" h="1565" extrusionOk="0">
                  <a:moveTo>
                    <a:pt x="2901" y="29"/>
                  </a:moveTo>
                  <a:cubicBezTo>
                    <a:pt x="2417" y="598"/>
                    <a:pt x="1706" y="826"/>
                    <a:pt x="1081" y="1167"/>
                  </a:cubicBezTo>
                  <a:cubicBezTo>
                    <a:pt x="740" y="1337"/>
                    <a:pt x="398" y="1480"/>
                    <a:pt x="0" y="1565"/>
                  </a:cubicBezTo>
                  <a:cubicBezTo>
                    <a:pt x="882" y="1053"/>
                    <a:pt x="1763" y="541"/>
                    <a:pt x="2645" y="29"/>
                  </a:cubicBezTo>
                  <a:cubicBezTo>
                    <a:pt x="2730" y="1"/>
                    <a:pt x="2844" y="58"/>
                    <a:pt x="2929" y="58"/>
                  </a:cubicBezTo>
                  <a:lnTo>
                    <a:pt x="2901" y="29"/>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634;p21"/>
            <p:cNvSpPr/>
            <p:nvPr/>
          </p:nvSpPr>
          <p:spPr>
            <a:xfrm>
              <a:off x="4192100" y="1616575"/>
              <a:ext cx="37700" cy="50500"/>
            </a:xfrm>
            <a:custGeom>
              <a:avLst/>
              <a:gdLst/>
              <a:ahLst/>
              <a:cxnLst/>
              <a:rect l="l" t="t" r="r" b="b"/>
              <a:pathLst>
                <a:path w="1508" h="2020" extrusionOk="0">
                  <a:moveTo>
                    <a:pt x="1508" y="1"/>
                  </a:moveTo>
                  <a:cubicBezTo>
                    <a:pt x="1280" y="854"/>
                    <a:pt x="768" y="1479"/>
                    <a:pt x="1" y="2020"/>
                  </a:cubicBezTo>
                  <a:cubicBezTo>
                    <a:pt x="484" y="1280"/>
                    <a:pt x="1081" y="712"/>
                    <a:pt x="1508"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635;p21"/>
            <p:cNvSpPr/>
            <p:nvPr/>
          </p:nvSpPr>
          <p:spPr>
            <a:xfrm>
              <a:off x="4121725" y="1699750"/>
              <a:ext cx="30600" cy="20650"/>
            </a:xfrm>
            <a:custGeom>
              <a:avLst/>
              <a:gdLst/>
              <a:ahLst/>
              <a:cxnLst/>
              <a:rect l="l" t="t" r="r" b="b"/>
              <a:pathLst>
                <a:path w="1224" h="826" extrusionOk="0">
                  <a:moveTo>
                    <a:pt x="1223" y="1"/>
                  </a:moveTo>
                  <a:cubicBezTo>
                    <a:pt x="939" y="456"/>
                    <a:pt x="427" y="598"/>
                    <a:pt x="0" y="826"/>
                  </a:cubicBezTo>
                  <a:cubicBezTo>
                    <a:pt x="342" y="456"/>
                    <a:pt x="683" y="86"/>
                    <a:pt x="1223" y="29"/>
                  </a:cubicBezTo>
                  <a:lnTo>
                    <a:pt x="1223" y="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636;p21"/>
            <p:cNvSpPr/>
            <p:nvPr/>
          </p:nvSpPr>
          <p:spPr>
            <a:xfrm>
              <a:off x="3639725" y="1111825"/>
              <a:ext cx="22050" cy="9275"/>
            </a:xfrm>
            <a:custGeom>
              <a:avLst/>
              <a:gdLst/>
              <a:ahLst/>
              <a:cxnLst/>
              <a:rect l="l" t="t" r="r" b="b"/>
              <a:pathLst>
                <a:path w="882" h="371" extrusionOk="0">
                  <a:moveTo>
                    <a:pt x="86" y="200"/>
                  </a:moveTo>
                  <a:cubicBezTo>
                    <a:pt x="342" y="58"/>
                    <a:pt x="598" y="1"/>
                    <a:pt x="882" y="114"/>
                  </a:cubicBezTo>
                  <a:cubicBezTo>
                    <a:pt x="654" y="342"/>
                    <a:pt x="370" y="370"/>
                    <a:pt x="86" y="342"/>
                  </a:cubicBezTo>
                  <a:lnTo>
                    <a:pt x="0" y="285"/>
                  </a:lnTo>
                  <a:lnTo>
                    <a:pt x="57" y="200"/>
                  </a:lnTo>
                  <a:lnTo>
                    <a:pt x="86" y="200"/>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637;p21"/>
            <p:cNvSpPr/>
            <p:nvPr/>
          </p:nvSpPr>
          <p:spPr>
            <a:xfrm>
              <a:off x="4152300" y="1685550"/>
              <a:ext cx="17800" cy="14950"/>
            </a:xfrm>
            <a:custGeom>
              <a:avLst/>
              <a:gdLst/>
              <a:ahLst/>
              <a:cxnLst/>
              <a:rect l="l" t="t" r="r" b="b"/>
              <a:pathLst>
                <a:path w="712" h="598" extrusionOk="0">
                  <a:moveTo>
                    <a:pt x="0" y="597"/>
                  </a:moveTo>
                  <a:cubicBezTo>
                    <a:pt x="142" y="256"/>
                    <a:pt x="427" y="114"/>
                    <a:pt x="711" y="0"/>
                  </a:cubicBezTo>
                  <a:cubicBezTo>
                    <a:pt x="569" y="313"/>
                    <a:pt x="341" y="512"/>
                    <a:pt x="0" y="569"/>
                  </a:cubicBezTo>
                  <a:lnTo>
                    <a:pt x="0" y="597"/>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638;p21"/>
            <p:cNvSpPr/>
            <p:nvPr/>
          </p:nvSpPr>
          <p:spPr>
            <a:xfrm>
              <a:off x="4106800" y="1691225"/>
              <a:ext cx="14225" cy="12125"/>
            </a:xfrm>
            <a:custGeom>
              <a:avLst/>
              <a:gdLst/>
              <a:ahLst/>
              <a:cxnLst/>
              <a:rect l="l" t="t" r="r" b="b"/>
              <a:pathLst>
                <a:path w="569" h="485" extrusionOk="0">
                  <a:moveTo>
                    <a:pt x="541" y="1"/>
                  </a:moveTo>
                  <a:cubicBezTo>
                    <a:pt x="370" y="143"/>
                    <a:pt x="228" y="285"/>
                    <a:pt x="0" y="484"/>
                  </a:cubicBezTo>
                  <a:cubicBezTo>
                    <a:pt x="29" y="57"/>
                    <a:pt x="285" y="29"/>
                    <a:pt x="569" y="29"/>
                  </a:cubicBezTo>
                  <a:lnTo>
                    <a:pt x="541" y="1"/>
                  </a:ln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639;p21"/>
            <p:cNvSpPr/>
            <p:nvPr/>
          </p:nvSpPr>
          <p:spPr>
            <a:xfrm>
              <a:off x="3980975" y="1763025"/>
              <a:ext cx="13525" cy="9275"/>
            </a:xfrm>
            <a:custGeom>
              <a:avLst/>
              <a:gdLst/>
              <a:ahLst/>
              <a:cxnLst/>
              <a:rect l="l" t="t" r="r" b="b"/>
              <a:pathLst>
                <a:path w="541" h="371" extrusionOk="0">
                  <a:moveTo>
                    <a:pt x="540" y="58"/>
                  </a:moveTo>
                  <a:cubicBezTo>
                    <a:pt x="455" y="228"/>
                    <a:pt x="227" y="370"/>
                    <a:pt x="142" y="257"/>
                  </a:cubicBezTo>
                  <a:cubicBezTo>
                    <a:pt x="0" y="114"/>
                    <a:pt x="256" y="86"/>
                    <a:pt x="370" y="29"/>
                  </a:cubicBezTo>
                  <a:cubicBezTo>
                    <a:pt x="427" y="1"/>
                    <a:pt x="483" y="58"/>
                    <a:pt x="540" y="58"/>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640;p21"/>
            <p:cNvSpPr/>
            <p:nvPr/>
          </p:nvSpPr>
          <p:spPr>
            <a:xfrm>
              <a:off x="3929775" y="1151650"/>
              <a:ext cx="17800" cy="9975"/>
            </a:xfrm>
            <a:custGeom>
              <a:avLst/>
              <a:gdLst/>
              <a:ahLst/>
              <a:cxnLst/>
              <a:rect l="l" t="t" r="r" b="b"/>
              <a:pathLst>
                <a:path w="712" h="399" extrusionOk="0">
                  <a:moveTo>
                    <a:pt x="1" y="0"/>
                  </a:moveTo>
                  <a:cubicBezTo>
                    <a:pt x="399" y="29"/>
                    <a:pt x="569" y="114"/>
                    <a:pt x="711" y="256"/>
                  </a:cubicBezTo>
                  <a:cubicBezTo>
                    <a:pt x="456" y="398"/>
                    <a:pt x="313" y="199"/>
                    <a:pt x="1"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641;p21"/>
            <p:cNvSpPr/>
            <p:nvPr/>
          </p:nvSpPr>
          <p:spPr>
            <a:xfrm>
              <a:off x="3745650" y="1816350"/>
              <a:ext cx="7125" cy="2150"/>
            </a:xfrm>
            <a:custGeom>
              <a:avLst/>
              <a:gdLst/>
              <a:ahLst/>
              <a:cxnLst/>
              <a:rect l="l" t="t" r="r" b="b"/>
              <a:pathLst>
                <a:path w="285" h="86" extrusionOk="0">
                  <a:moveTo>
                    <a:pt x="0" y="29"/>
                  </a:moveTo>
                  <a:cubicBezTo>
                    <a:pt x="57" y="29"/>
                    <a:pt x="114" y="0"/>
                    <a:pt x="171" y="0"/>
                  </a:cubicBezTo>
                  <a:lnTo>
                    <a:pt x="285" y="57"/>
                  </a:lnTo>
                  <a:cubicBezTo>
                    <a:pt x="228" y="57"/>
                    <a:pt x="171" y="86"/>
                    <a:pt x="114" y="86"/>
                  </a:cubicBezTo>
                  <a:cubicBezTo>
                    <a:pt x="86" y="86"/>
                    <a:pt x="29" y="57"/>
                    <a:pt x="0" y="29"/>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642;p21"/>
            <p:cNvSpPr/>
            <p:nvPr/>
          </p:nvSpPr>
          <p:spPr>
            <a:xfrm>
              <a:off x="3570775" y="1769425"/>
              <a:ext cx="5000" cy="750"/>
            </a:xfrm>
            <a:custGeom>
              <a:avLst/>
              <a:gdLst/>
              <a:ahLst/>
              <a:cxnLst/>
              <a:rect l="l" t="t" r="r" b="b"/>
              <a:pathLst>
                <a:path w="200" h="30" extrusionOk="0">
                  <a:moveTo>
                    <a:pt x="199" y="1"/>
                  </a:moveTo>
                  <a:lnTo>
                    <a:pt x="171" y="29"/>
                  </a:lnTo>
                  <a:lnTo>
                    <a:pt x="85" y="29"/>
                  </a:lnTo>
                  <a:lnTo>
                    <a:pt x="0" y="1"/>
                  </a:lnTo>
                  <a:cubicBezTo>
                    <a:pt x="85" y="1"/>
                    <a:pt x="142" y="1"/>
                    <a:pt x="199" y="1"/>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643;p21"/>
            <p:cNvSpPr/>
            <p:nvPr/>
          </p:nvSpPr>
          <p:spPr>
            <a:xfrm>
              <a:off x="3316250" y="1212075"/>
              <a:ext cx="125875" cy="112350"/>
            </a:xfrm>
            <a:custGeom>
              <a:avLst/>
              <a:gdLst/>
              <a:ahLst/>
              <a:cxnLst/>
              <a:rect l="l" t="t" r="r" b="b"/>
              <a:pathLst>
                <a:path w="5035" h="4494" extrusionOk="0">
                  <a:moveTo>
                    <a:pt x="1" y="4493"/>
                  </a:moveTo>
                  <a:cubicBezTo>
                    <a:pt x="370" y="3185"/>
                    <a:pt x="3442" y="484"/>
                    <a:pt x="5034" y="0"/>
                  </a:cubicBezTo>
                  <a:cubicBezTo>
                    <a:pt x="3157" y="1422"/>
                    <a:pt x="1536" y="2901"/>
                    <a:pt x="1" y="4493"/>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644;p21"/>
            <p:cNvSpPr/>
            <p:nvPr/>
          </p:nvSpPr>
          <p:spPr>
            <a:xfrm>
              <a:off x="3292800" y="1337200"/>
              <a:ext cx="12100" cy="11400"/>
            </a:xfrm>
            <a:custGeom>
              <a:avLst/>
              <a:gdLst/>
              <a:ahLst/>
              <a:cxnLst/>
              <a:rect l="l" t="t" r="r" b="b"/>
              <a:pathLst>
                <a:path w="484" h="456" extrusionOk="0">
                  <a:moveTo>
                    <a:pt x="484" y="0"/>
                  </a:moveTo>
                  <a:cubicBezTo>
                    <a:pt x="484" y="228"/>
                    <a:pt x="342" y="455"/>
                    <a:pt x="199" y="370"/>
                  </a:cubicBezTo>
                  <a:cubicBezTo>
                    <a:pt x="0" y="256"/>
                    <a:pt x="256" y="142"/>
                    <a:pt x="342" y="29"/>
                  </a:cubicBezTo>
                  <a:cubicBezTo>
                    <a:pt x="370" y="0"/>
                    <a:pt x="427" y="0"/>
                    <a:pt x="484" y="0"/>
                  </a:cubicBez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645;p21"/>
            <p:cNvSpPr/>
            <p:nvPr/>
          </p:nvSpPr>
          <p:spPr>
            <a:xfrm>
              <a:off x="3581425" y="1821325"/>
              <a:ext cx="57600" cy="18500"/>
            </a:xfrm>
            <a:custGeom>
              <a:avLst/>
              <a:gdLst/>
              <a:ahLst/>
              <a:cxnLst/>
              <a:rect l="l" t="t" r="r" b="b"/>
              <a:pathLst>
                <a:path w="2304" h="740" extrusionOk="0">
                  <a:moveTo>
                    <a:pt x="370" y="541"/>
                  </a:moveTo>
                  <a:cubicBezTo>
                    <a:pt x="257" y="427"/>
                    <a:pt x="143" y="342"/>
                    <a:pt x="1" y="256"/>
                  </a:cubicBezTo>
                  <a:cubicBezTo>
                    <a:pt x="967" y="1"/>
                    <a:pt x="1792" y="57"/>
                    <a:pt x="2304" y="456"/>
                  </a:cubicBezTo>
                  <a:cubicBezTo>
                    <a:pt x="1650" y="740"/>
                    <a:pt x="967" y="399"/>
                    <a:pt x="342" y="512"/>
                  </a:cubicBezTo>
                  <a:lnTo>
                    <a:pt x="370" y="541"/>
                  </a:lnTo>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646;p21"/>
            <p:cNvSpPr/>
            <p:nvPr/>
          </p:nvSpPr>
          <p:spPr>
            <a:xfrm>
              <a:off x="3202500" y="1097800"/>
              <a:ext cx="1057875" cy="771375"/>
            </a:xfrm>
            <a:custGeom>
              <a:avLst/>
              <a:gdLst/>
              <a:ahLst/>
              <a:cxnLst/>
              <a:rect l="l" t="t" r="r" b="b"/>
              <a:pathLst>
                <a:path w="42315" h="30855" extrusionOk="0">
                  <a:moveTo>
                    <a:pt x="9584" y="4571"/>
                  </a:moveTo>
                  <a:lnTo>
                    <a:pt x="9584" y="4571"/>
                  </a:lnTo>
                  <a:cubicBezTo>
                    <a:pt x="7707" y="5993"/>
                    <a:pt x="6086" y="7472"/>
                    <a:pt x="4551" y="9064"/>
                  </a:cubicBezTo>
                  <a:cubicBezTo>
                    <a:pt x="4920" y="7756"/>
                    <a:pt x="7992" y="5055"/>
                    <a:pt x="9584" y="4571"/>
                  </a:cubicBezTo>
                  <a:close/>
                  <a:moveTo>
                    <a:pt x="10608" y="3149"/>
                  </a:moveTo>
                  <a:lnTo>
                    <a:pt x="10608" y="3149"/>
                  </a:lnTo>
                  <a:cubicBezTo>
                    <a:pt x="9812" y="3576"/>
                    <a:pt x="9044" y="4059"/>
                    <a:pt x="8304" y="4600"/>
                  </a:cubicBezTo>
                  <a:cubicBezTo>
                    <a:pt x="6428" y="5965"/>
                    <a:pt x="4807" y="7614"/>
                    <a:pt x="3271" y="9377"/>
                  </a:cubicBezTo>
                  <a:cubicBezTo>
                    <a:pt x="3129" y="9548"/>
                    <a:pt x="2958" y="9718"/>
                    <a:pt x="2788" y="9917"/>
                  </a:cubicBezTo>
                  <a:cubicBezTo>
                    <a:pt x="4124" y="7074"/>
                    <a:pt x="6428" y="5083"/>
                    <a:pt x="9243" y="3718"/>
                  </a:cubicBezTo>
                  <a:cubicBezTo>
                    <a:pt x="9669" y="3519"/>
                    <a:pt x="10124" y="3320"/>
                    <a:pt x="10608" y="3149"/>
                  </a:cubicBezTo>
                  <a:close/>
                  <a:moveTo>
                    <a:pt x="4096" y="9576"/>
                  </a:moveTo>
                  <a:cubicBezTo>
                    <a:pt x="4096" y="9770"/>
                    <a:pt x="3992" y="9964"/>
                    <a:pt x="3874" y="9964"/>
                  </a:cubicBezTo>
                  <a:cubicBezTo>
                    <a:pt x="3853" y="9964"/>
                    <a:pt x="3832" y="9958"/>
                    <a:pt x="3811" y="9946"/>
                  </a:cubicBezTo>
                  <a:cubicBezTo>
                    <a:pt x="3612" y="9832"/>
                    <a:pt x="3868" y="9718"/>
                    <a:pt x="3954" y="9605"/>
                  </a:cubicBezTo>
                  <a:cubicBezTo>
                    <a:pt x="3982" y="9576"/>
                    <a:pt x="4039" y="9576"/>
                    <a:pt x="4096" y="9576"/>
                  </a:cubicBezTo>
                  <a:close/>
                  <a:moveTo>
                    <a:pt x="2219" y="11225"/>
                  </a:moveTo>
                  <a:cubicBezTo>
                    <a:pt x="2219" y="11282"/>
                    <a:pt x="2247" y="11368"/>
                    <a:pt x="2276" y="11453"/>
                  </a:cubicBezTo>
                  <a:cubicBezTo>
                    <a:pt x="2276" y="11567"/>
                    <a:pt x="2162" y="11680"/>
                    <a:pt x="2105" y="11794"/>
                  </a:cubicBezTo>
                  <a:cubicBezTo>
                    <a:pt x="2020" y="11993"/>
                    <a:pt x="1935" y="12164"/>
                    <a:pt x="1849" y="12363"/>
                  </a:cubicBezTo>
                  <a:cubicBezTo>
                    <a:pt x="1963" y="11965"/>
                    <a:pt x="2077" y="11595"/>
                    <a:pt x="2219" y="11225"/>
                  </a:cubicBezTo>
                  <a:close/>
                  <a:moveTo>
                    <a:pt x="24307" y="406"/>
                  </a:moveTo>
                  <a:cubicBezTo>
                    <a:pt x="25018" y="406"/>
                    <a:pt x="25719" y="461"/>
                    <a:pt x="26390" y="619"/>
                  </a:cubicBezTo>
                  <a:cubicBezTo>
                    <a:pt x="26438" y="587"/>
                    <a:pt x="26489" y="575"/>
                    <a:pt x="26542" y="575"/>
                  </a:cubicBezTo>
                  <a:cubicBezTo>
                    <a:pt x="26678" y="575"/>
                    <a:pt x="26820" y="655"/>
                    <a:pt x="26902" y="675"/>
                  </a:cubicBezTo>
                  <a:cubicBezTo>
                    <a:pt x="29916" y="1159"/>
                    <a:pt x="32845" y="1898"/>
                    <a:pt x="35404" y="3775"/>
                  </a:cubicBezTo>
                  <a:cubicBezTo>
                    <a:pt x="38163" y="5766"/>
                    <a:pt x="40040" y="8353"/>
                    <a:pt x="41177" y="11510"/>
                  </a:cubicBezTo>
                  <a:cubicBezTo>
                    <a:pt x="41319" y="11965"/>
                    <a:pt x="41461" y="12448"/>
                    <a:pt x="41461" y="12903"/>
                  </a:cubicBezTo>
                  <a:cubicBezTo>
                    <a:pt x="41461" y="13870"/>
                    <a:pt x="41376" y="14837"/>
                    <a:pt x="41262" y="15804"/>
                  </a:cubicBezTo>
                  <a:cubicBezTo>
                    <a:pt x="41262" y="15889"/>
                    <a:pt x="41262" y="16003"/>
                    <a:pt x="41234" y="16088"/>
                  </a:cubicBezTo>
                  <a:cubicBezTo>
                    <a:pt x="41291" y="16230"/>
                    <a:pt x="41291" y="16373"/>
                    <a:pt x="41177" y="16515"/>
                  </a:cubicBezTo>
                  <a:cubicBezTo>
                    <a:pt x="40921" y="16941"/>
                    <a:pt x="40637" y="17482"/>
                    <a:pt x="40296" y="18050"/>
                  </a:cubicBezTo>
                  <a:cubicBezTo>
                    <a:pt x="40352" y="17937"/>
                    <a:pt x="40409" y="17794"/>
                    <a:pt x="40438" y="17681"/>
                  </a:cubicBezTo>
                  <a:cubicBezTo>
                    <a:pt x="42315" y="12448"/>
                    <a:pt x="38987" y="7358"/>
                    <a:pt x="34580" y="4742"/>
                  </a:cubicBezTo>
                  <a:cubicBezTo>
                    <a:pt x="30351" y="2238"/>
                    <a:pt x="25252" y="986"/>
                    <a:pt x="20241" y="986"/>
                  </a:cubicBezTo>
                  <a:cubicBezTo>
                    <a:pt x="20129" y="986"/>
                    <a:pt x="20018" y="987"/>
                    <a:pt x="19907" y="988"/>
                  </a:cubicBezTo>
                  <a:cubicBezTo>
                    <a:pt x="19935" y="818"/>
                    <a:pt x="20077" y="675"/>
                    <a:pt x="20333" y="675"/>
                  </a:cubicBezTo>
                  <a:cubicBezTo>
                    <a:pt x="21596" y="601"/>
                    <a:pt x="22968" y="406"/>
                    <a:pt x="24307" y="406"/>
                  </a:cubicBezTo>
                  <a:close/>
                  <a:moveTo>
                    <a:pt x="19725" y="1483"/>
                  </a:moveTo>
                  <a:cubicBezTo>
                    <a:pt x="22965" y="1483"/>
                    <a:pt x="26209" y="2024"/>
                    <a:pt x="29205" y="2979"/>
                  </a:cubicBezTo>
                  <a:cubicBezTo>
                    <a:pt x="34836" y="4742"/>
                    <a:pt x="41006" y="9036"/>
                    <a:pt x="40352" y="15690"/>
                  </a:cubicBezTo>
                  <a:cubicBezTo>
                    <a:pt x="40125" y="17794"/>
                    <a:pt x="39101" y="19728"/>
                    <a:pt x="37765" y="21406"/>
                  </a:cubicBezTo>
                  <a:cubicBezTo>
                    <a:pt x="36940" y="22117"/>
                    <a:pt x="36115" y="22828"/>
                    <a:pt x="35205" y="23425"/>
                  </a:cubicBezTo>
                  <a:cubicBezTo>
                    <a:pt x="34950" y="23567"/>
                    <a:pt x="34694" y="23766"/>
                    <a:pt x="34608" y="24107"/>
                  </a:cubicBezTo>
                  <a:cubicBezTo>
                    <a:pt x="35234" y="23908"/>
                    <a:pt x="35717" y="23510"/>
                    <a:pt x="36229" y="23112"/>
                  </a:cubicBezTo>
                  <a:lnTo>
                    <a:pt x="36229" y="23112"/>
                  </a:lnTo>
                  <a:cubicBezTo>
                    <a:pt x="35888" y="23453"/>
                    <a:pt x="35575" y="23738"/>
                    <a:pt x="35234" y="24050"/>
                  </a:cubicBezTo>
                  <a:cubicBezTo>
                    <a:pt x="32902" y="26098"/>
                    <a:pt x="30144" y="27548"/>
                    <a:pt x="27243" y="28629"/>
                  </a:cubicBezTo>
                  <a:cubicBezTo>
                    <a:pt x="24561" y="29604"/>
                    <a:pt x="21700" y="30179"/>
                    <a:pt x="18856" y="30179"/>
                  </a:cubicBezTo>
                  <a:cubicBezTo>
                    <a:pt x="16392" y="30179"/>
                    <a:pt x="13941" y="29748"/>
                    <a:pt x="11632" y="28771"/>
                  </a:cubicBezTo>
                  <a:cubicBezTo>
                    <a:pt x="10409" y="28231"/>
                    <a:pt x="9271" y="27548"/>
                    <a:pt x="8191" y="26780"/>
                  </a:cubicBezTo>
                  <a:lnTo>
                    <a:pt x="7622" y="26780"/>
                  </a:lnTo>
                  <a:cubicBezTo>
                    <a:pt x="7679" y="26923"/>
                    <a:pt x="7707" y="27093"/>
                    <a:pt x="7679" y="27235"/>
                  </a:cubicBezTo>
                  <a:cubicBezTo>
                    <a:pt x="7906" y="27434"/>
                    <a:pt x="8134" y="27577"/>
                    <a:pt x="8390" y="27747"/>
                  </a:cubicBezTo>
                  <a:cubicBezTo>
                    <a:pt x="7821" y="27548"/>
                    <a:pt x="7224" y="27321"/>
                    <a:pt x="6684" y="27036"/>
                  </a:cubicBezTo>
                  <a:cubicBezTo>
                    <a:pt x="5518" y="26468"/>
                    <a:pt x="4466" y="25643"/>
                    <a:pt x="3584" y="24676"/>
                  </a:cubicBezTo>
                  <a:cubicBezTo>
                    <a:pt x="1707" y="22685"/>
                    <a:pt x="939" y="20183"/>
                    <a:pt x="826" y="17538"/>
                  </a:cubicBezTo>
                  <a:cubicBezTo>
                    <a:pt x="882" y="17140"/>
                    <a:pt x="939" y="16714"/>
                    <a:pt x="996" y="16316"/>
                  </a:cubicBezTo>
                  <a:cubicBezTo>
                    <a:pt x="1053" y="16145"/>
                    <a:pt x="1138" y="16003"/>
                    <a:pt x="1224" y="15832"/>
                  </a:cubicBezTo>
                  <a:cubicBezTo>
                    <a:pt x="1252" y="16628"/>
                    <a:pt x="1281" y="17396"/>
                    <a:pt x="1394" y="18164"/>
                  </a:cubicBezTo>
                  <a:lnTo>
                    <a:pt x="1480" y="18164"/>
                  </a:lnTo>
                  <a:cubicBezTo>
                    <a:pt x="1451" y="17681"/>
                    <a:pt x="1423" y="17197"/>
                    <a:pt x="1480" y="16714"/>
                  </a:cubicBezTo>
                  <a:cubicBezTo>
                    <a:pt x="1565" y="16003"/>
                    <a:pt x="1679" y="15292"/>
                    <a:pt x="1736" y="14553"/>
                  </a:cubicBezTo>
                  <a:cubicBezTo>
                    <a:pt x="1792" y="13813"/>
                    <a:pt x="2105" y="13159"/>
                    <a:pt x="2532" y="12562"/>
                  </a:cubicBezTo>
                  <a:cubicBezTo>
                    <a:pt x="2930" y="11993"/>
                    <a:pt x="2930" y="11169"/>
                    <a:pt x="3783" y="10770"/>
                  </a:cubicBezTo>
                  <a:lnTo>
                    <a:pt x="3783" y="10770"/>
                  </a:lnTo>
                  <a:cubicBezTo>
                    <a:pt x="3641" y="11595"/>
                    <a:pt x="3044" y="12164"/>
                    <a:pt x="3186" y="12903"/>
                  </a:cubicBezTo>
                  <a:cubicBezTo>
                    <a:pt x="3499" y="12704"/>
                    <a:pt x="3556" y="12334"/>
                    <a:pt x="3698" y="12050"/>
                  </a:cubicBezTo>
                  <a:cubicBezTo>
                    <a:pt x="4181" y="11083"/>
                    <a:pt x="4693" y="10116"/>
                    <a:pt x="5347" y="9263"/>
                  </a:cubicBezTo>
                  <a:cubicBezTo>
                    <a:pt x="7281" y="6704"/>
                    <a:pt x="9783" y="4856"/>
                    <a:pt x="12541" y="3320"/>
                  </a:cubicBezTo>
                  <a:cubicBezTo>
                    <a:pt x="13878" y="2609"/>
                    <a:pt x="15271" y="2040"/>
                    <a:pt x="16722" y="1642"/>
                  </a:cubicBezTo>
                  <a:cubicBezTo>
                    <a:pt x="17717" y="1535"/>
                    <a:pt x="18721" y="1483"/>
                    <a:pt x="19725" y="1483"/>
                  </a:cubicBezTo>
                  <a:close/>
                  <a:moveTo>
                    <a:pt x="23368" y="0"/>
                  </a:moveTo>
                  <a:cubicBezTo>
                    <a:pt x="22550" y="0"/>
                    <a:pt x="21728" y="37"/>
                    <a:pt x="20902" y="107"/>
                  </a:cubicBezTo>
                  <a:cubicBezTo>
                    <a:pt x="19850" y="192"/>
                    <a:pt x="18769" y="249"/>
                    <a:pt x="17774" y="675"/>
                  </a:cubicBezTo>
                  <a:cubicBezTo>
                    <a:pt x="17873" y="647"/>
                    <a:pt x="17973" y="633"/>
                    <a:pt x="18072" y="633"/>
                  </a:cubicBezTo>
                  <a:cubicBezTo>
                    <a:pt x="18172" y="633"/>
                    <a:pt x="18271" y="647"/>
                    <a:pt x="18371" y="675"/>
                  </a:cubicBezTo>
                  <a:cubicBezTo>
                    <a:pt x="18189" y="857"/>
                    <a:pt x="17971" y="912"/>
                    <a:pt x="17745" y="912"/>
                  </a:cubicBezTo>
                  <a:cubicBezTo>
                    <a:pt x="17689" y="912"/>
                    <a:pt x="17632" y="909"/>
                    <a:pt x="17575" y="903"/>
                  </a:cubicBezTo>
                  <a:lnTo>
                    <a:pt x="17489" y="846"/>
                  </a:lnTo>
                  <a:lnTo>
                    <a:pt x="17546" y="761"/>
                  </a:lnTo>
                  <a:lnTo>
                    <a:pt x="17546" y="761"/>
                  </a:lnTo>
                  <a:cubicBezTo>
                    <a:pt x="16949" y="903"/>
                    <a:pt x="16181" y="590"/>
                    <a:pt x="15840" y="1329"/>
                  </a:cubicBezTo>
                  <a:cubicBezTo>
                    <a:pt x="15300" y="1415"/>
                    <a:pt x="14731" y="1500"/>
                    <a:pt x="14191" y="1642"/>
                  </a:cubicBezTo>
                  <a:cubicBezTo>
                    <a:pt x="14133" y="1629"/>
                    <a:pt x="14077" y="1624"/>
                    <a:pt x="14022" y="1624"/>
                  </a:cubicBezTo>
                  <a:cubicBezTo>
                    <a:pt x="13832" y="1624"/>
                    <a:pt x="13656" y="1690"/>
                    <a:pt x="13480" y="1756"/>
                  </a:cubicBezTo>
                  <a:cubicBezTo>
                    <a:pt x="13423" y="1784"/>
                    <a:pt x="13338" y="1813"/>
                    <a:pt x="13252" y="1841"/>
                  </a:cubicBezTo>
                  <a:cubicBezTo>
                    <a:pt x="12570" y="2012"/>
                    <a:pt x="11916" y="2211"/>
                    <a:pt x="11262" y="2439"/>
                  </a:cubicBezTo>
                  <a:cubicBezTo>
                    <a:pt x="7793" y="3604"/>
                    <a:pt x="4807" y="5652"/>
                    <a:pt x="2901" y="8780"/>
                  </a:cubicBezTo>
                  <a:cubicBezTo>
                    <a:pt x="1451" y="11225"/>
                    <a:pt x="740" y="14154"/>
                    <a:pt x="484" y="17027"/>
                  </a:cubicBezTo>
                  <a:cubicBezTo>
                    <a:pt x="541" y="17140"/>
                    <a:pt x="598" y="17254"/>
                    <a:pt x="655" y="17368"/>
                  </a:cubicBezTo>
                  <a:cubicBezTo>
                    <a:pt x="1" y="19870"/>
                    <a:pt x="1224" y="22600"/>
                    <a:pt x="2702" y="24562"/>
                  </a:cubicBezTo>
                  <a:cubicBezTo>
                    <a:pt x="4437" y="26837"/>
                    <a:pt x="7480" y="28543"/>
                    <a:pt x="10295" y="28998"/>
                  </a:cubicBezTo>
                  <a:cubicBezTo>
                    <a:pt x="10352" y="28998"/>
                    <a:pt x="10409" y="28998"/>
                    <a:pt x="10437" y="28970"/>
                  </a:cubicBezTo>
                  <a:cubicBezTo>
                    <a:pt x="10921" y="29197"/>
                    <a:pt x="11404" y="29425"/>
                    <a:pt x="11916" y="29624"/>
                  </a:cubicBezTo>
                  <a:cubicBezTo>
                    <a:pt x="14051" y="30485"/>
                    <a:pt x="16308" y="30855"/>
                    <a:pt x="18577" y="30855"/>
                  </a:cubicBezTo>
                  <a:cubicBezTo>
                    <a:pt x="21930" y="30855"/>
                    <a:pt x="25312" y="30049"/>
                    <a:pt x="28381" y="28828"/>
                  </a:cubicBezTo>
                  <a:cubicBezTo>
                    <a:pt x="32191" y="27321"/>
                    <a:pt x="36059" y="24733"/>
                    <a:pt x="38504" y="21320"/>
                  </a:cubicBezTo>
                  <a:lnTo>
                    <a:pt x="38646" y="21207"/>
                  </a:lnTo>
                  <a:lnTo>
                    <a:pt x="38646" y="21207"/>
                  </a:lnTo>
                  <a:cubicBezTo>
                    <a:pt x="38561" y="21690"/>
                    <a:pt x="38333" y="22003"/>
                    <a:pt x="38049" y="22287"/>
                  </a:cubicBezTo>
                  <a:cubicBezTo>
                    <a:pt x="37623" y="22742"/>
                    <a:pt x="37253" y="23169"/>
                    <a:pt x="36855" y="23624"/>
                  </a:cubicBezTo>
                  <a:cubicBezTo>
                    <a:pt x="37566" y="23055"/>
                    <a:pt x="38277" y="22458"/>
                    <a:pt x="38817" y="21690"/>
                  </a:cubicBezTo>
                  <a:cubicBezTo>
                    <a:pt x="39812" y="20240"/>
                    <a:pt x="40637" y="18704"/>
                    <a:pt x="41433" y="17140"/>
                  </a:cubicBezTo>
                  <a:cubicBezTo>
                    <a:pt x="41518" y="16998"/>
                    <a:pt x="41518" y="16771"/>
                    <a:pt x="41774" y="16771"/>
                  </a:cubicBezTo>
                  <a:cubicBezTo>
                    <a:pt x="41973" y="17112"/>
                    <a:pt x="41888" y="17453"/>
                    <a:pt x="41860" y="17794"/>
                  </a:cubicBezTo>
                  <a:cubicBezTo>
                    <a:pt x="41860" y="18164"/>
                    <a:pt x="41860" y="18562"/>
                    <a:pt x="41746" y="18932"/>
                  </a:cubicBezTo>
                  <a:cubicBezTo>
                    <a:pt x="41632" y="19216"/>
                    <a:pt x="41575" y="19529"/>
                    <a:pt x="41490" y="19813"/>
                  </a:cubicBezTo>
                  <a:cubicBezTo>
                    <a:pt x="41575" y="19813"/>
                    <a:pt x="41632" y="19842"/>
                    <a:pt x="41689" y="19842"/>
                  </a:cubicBezTo>
                  <a:cubicBezTo>
                    <a:pt x="42059" y="18960"/>
                    <a:pt x="42315" y="18050"/>
                    <a:pt x="42144" y="17083"/>
                  </a:cubicBezTo>
                  <a:cubicBezTo>
                    <a:pt x="41945" y="16088"/>
                    <a:pt x="41945" y="15064"/>
                    <a:pt x="42002" y="14041"/>
                  </a:cubicBezTo>
                  <a:cubicBezTo>
                    <a:pt x="42087" y="12818"/>
                    <a:pt x="41803" y="11652"/>
                    <a:pt x="41319" y="10515"/>
                  </a:cubicBezTo>
                  <a:cubicBezTo>
                    <a:pt x="40893" y="9491"/>
                    <a:pt x="40352" y="8552"/>
                    <a:pt x="39698" y="7642"/>
                  </a:cubicBezTo>
                  <a:cubicBezTo>
                    <a:pt x="37878" y="5055"/>
                    <a:pt x="35518" y="3093"/>
                    <a:pt x="32646" y="1841"/>
                  </a:cubicBezTo>
                  <a:cubicBezTo>
                    <a:pt x="29660" y="552"/>
                    <a:pt x="26549" y="0"/>
                    <a:pt x="23368" y="0"/>
                  </a:cubicBezTo>
                  <a:close/>
                </a:path>
              </a:pathLst>
            </a:custGeom>
            <a:grpFill/>
            <a:ln w="9525" cap="flat" cmpd="sng">
              <a:solidFill>
                <a:srgbClr val="57759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35" name="Google Shape;424;p43"/>
          <p:cNvPicPr preferRelativeResize="0"/>
          <p:nvPr/>
        </p:nvPicPr>
        <p:blipFill>
          <a:blip r:embed="rId7">
            <a:alphaModFix amt="80000"/>
          </a:blip>
          <a:stretch>
            <a:fillRect/>
          </a:stretch>
        </p:blipFill>
        <p:spPr>
          <a:xfrm rot="5400000">
            <a:off x="9820624" y="2697157"/>
            <a:ext cx="1558838" cy="607865"/>
          </a:xfrm>
          <a:prstGeom prst="rect">
            <a:avLst/>
          </a:prstGeom>
          <a:noFill/>
          <a:ln>
            <a:noFill/>
          </a:ln>
        </p:spPr>
      </p:pic>
    </p:spTree>
    <p:extLst>
      <p:ext uri="{BB962C8B-B14F-4D97-AF65-F5344CB8AC3E}">
        <p14:creationId xmlns:p14="http://schemas.microsoft.com/office/powerpoint/2010/main" val="4798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up)">
                                      <p:cBhvr>
                                        <p:cTn id="28" dur="500"/>
                                        <p:tgtEl>
                                          <p:spTgt spid="49"/>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up)">
                                      <p:cBhvr>
                                        <p:cTn id="41" dur="500"/>
                                        <p:tgtEl>
                                          <p:spTgt spid="7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up)">
                                      <p:cBhvr>
                                        <p:cTn id="49" dur="500"/>
                                        <p:tgtEl>
                                          <p:spTgt spid="106"/>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wipe(up)">
                                      <p:cBhvr>
                                        <p:cTn id="58" dur="500"/>
                                        <p:tgtEl>
                                          <p:spTgt spid="108"/>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wipe(up)">
                                      <p:cBhvr>
                                        <p:cTn id="62" dur="500"/>
                                        <p:tgtEl>
                                          <p:spTgt spid="107"/>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up)">
                                      <p:cBhvr>
                                        <p:cTn id="66" dur="500"/>
                                        <p:tgtEl>
                                          <p:spTgt spid="135"/>
                                        </p:tgtEl>
                                      </p:cBhvr>
                                    </p:animEffect>
                                  </p:childTnLst>
                                </p:cTn>
                              </p:par>
                            </p:childTnLst>
                          </p:cTn>
                        </p:par>
                        <p:par>
                          <p:cTn id="67" fill="hold">
                            <p:stCondLst>
                              <p:cond delay="1500"/>
                            </p:stCondLst>
                            <p:childTnLst>
                              <p:par>
                                <p:cTn id="68" presetID="2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9" grpId="0"/>
      <p:bldP spid="78"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723" t="2940" r="2419" b="22060"/>
          <a:stretch>
            <a:fillRect/>
          </a:stretch>
        </p:blipFill>
        <p:spPr bwMode="auto">
          <a:xfrm>
            <a:off x="335048" y="157016"/>
            <a:ext cx="11552151" cy="6582997"/>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7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lvl="0" indent="0" algn="ctr">
              <a:spcAft>
                <a:spcPts val="2133"/>
              </a:spcAft>
              <a:buNone/>
              <a:defRPr/>
            </a:pP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3"/>
              </a:rPr>
              <a:t>Kaynak: </a:t>
            </a:r>
            <a:r>
              <a:rPr lang="tr-TR" sz="2000" kern="0" dirty="0">
                <a:solidFill>
                  <a:prstClr val="black"/>
                </a:solidFill>
                <a:latin typeface="Calibri" panose="020F0502020204030204" pitchFamily="34" charset="0"/>
                <a:cs typeface="Calibri" panose="020F0502020204030204" pitchFamily="34" charset="0"/>
                <a:hlinkClick r:id="rId4"/>
              </a:rPr>
              <a:t>https://</a:t>
            </a:r>
            <a:r>
              <a:rPr lang="tr-TR" sz="2000" kern="0" dirty="0" smtClean="0">
                <a:solidFill>
                  <a:prstClr val="black"/>
                </a:solidFill>
                <a:latin typeface="Calibri" panose="020F0502020204030204" pitchFamily="34" charset="0"/>
                <a:cs typeface="Calibri" panose="020F0502020204030204" pitchFamily="34" charset="0"/>
                <a:hlinkClick r:id="rId4"/>
              </a:rPr>
              <a:t>www.youtube.com/watch?v=UUPf2QfJ6gA</a:t>
            </a:r>
            <a:r>
              <a:rPr lang="tr-TR" sz="2000" kern="0" dirty="0" smtClean="0">
                <a:solidFill>
                  <a:prstClr val="black"/>
                </a:solidFill>
                <a:latin typeface="Calibri" panose="020F0502020204030204" pitchFamily="34" charset="0"/>
                <a:cs typeface="Calibri" panose="020F0502020204030204" pitchFamily="34" charset="0"/>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2391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custDataLst>
              <p:tags r:id="rId1"/>
            </p:custDataLst>
          </p:nvPr>
        </p:nvGrpSpPr>
        <p:grpSpPr>
          <a:xfrm>
            <a:off x="1804219" y="960489"/>
            <a:ext cx="9144000" cy="5143500"/>
            <a:chOff x="1524000" y="857250"/>
            <a:chExt cx="9144000" cy="5143500"/>
          </a:xfrm>
        </p:grpSpPr>
        <p:pic>
          <p:nvPicPr>
            <p:cNvPr id="2" name="UUPf2QfJ6gA242149609"/>
            <p:cNvPicPr>
              <a:picLocks noRot="1" noChangeAspect="1"/>
            </p:cNvPicPr>
            <p:nvPr>
              <a:videoFile r:link="rId2"/>
              <p:custDataLst>
                <p:tags r:id="rId3"/>
              </p:custDataLst>
            </p:nvPr>
          </p:nvPicPr>
          <p:blipFill>
            <a:blip r:embed="rId6"/>
            <a:stretch>
              <a:fillRect/>
            </a:stretch>
          </p:blipFill>
          <p:spPr>
            <a:xfrm>
              <a:off x="1524000" y="857250"/>
              <a:ext cx="9144000" cy="5143500"/>
            </a:xfrm>
            <a:prstGeom prst="rect">
              <a:avLst/>
            </a:prstGeom>
          </p:spPr>
        </p:pic>
        <p:pic>
          <p:nvPicPr>
            <p:cNvPr id="3" name="UUPf2QfJ6gA242149609_pic"/>
            <p:cNvPicPr>
              <a:picLocks/>
            </p:cNvPicPr>
            <p:nvPr/>
          </p:nvPicPr>
          <p:blipFill>
            <a:blip r:embed="rId7">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grpSp>
    </p:spTree>
    <p:extLst>
      <p:ext uri="{BB962C8B-B14F-4D97-AF65-F5344CB8AC3E}">
        <p14:creationId xmlns:p14="http://schemas.microsoft.com/office/powerpoint/2010/main" val="90767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0415" y="1209367"/>
            <a:ext cx="6734062" cy="4862870"/>
          </a:xfrm>
          <a:prstGeom prst="rect">
            <a:avLst/>
          </a:prstGeom>
          <a:no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srgbClr val="333333"/>
                </a:solidFill>
                <a:effectLst/>
                <a:uLnTx/>
                <a:uFillTx/>
                <a:latin typeface="Arial"/>
                <a:ea typeface="맑은 고딕"/>
                <a:cs typeface="+mn-cs"/>
              </a:rPr>
              <a:t>Bir gün Peygamberimiz (sav) saçı-başı darmadağınık bir adam görmüşlerdi. Hayretle:</a:t>
            </a:r>
            <a:endParaRPr kumimoji="0" lang="tr-TR" sz="2000" b="0" i="0" u="none" strike="noStrike" kern="1200" cap="none" spc="0" normalizeH="0" baseline="0" noProof="0" dirty="0">
              <a:ln>
                <a:noFill/>
              </a:ln>
              <a:solidFill>
                <a:srgbClr val="333333"/>
              </a:solidFill>
              <a:effectLst/>
              <a:uLnTx/>
              <a:uFillTx/>
              <a:latin typeface="Arial"/>
              <a:ea typeface="맑은 고딕"/>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333333"/>
                </a:solidFill>
                <a:effectLst/>
                <a:uLnTx/>
                <a:uFillTx/>
                <a:latin typeface="Arial"/>
                <a:ea typeface="맑은 고딕"/>
                <a:cs typeface="+mn-cs"/>
              </a:rPr>
              <a:t>“Bu </a:t>
            </a:r>
            <a:r>
              <a:rPr kumimoji="0" lang="tr-TR" sz="2000" b="1" i="0" u="none" strike="noStrike" kern="1200" cap="none" spc="0" normalizeH="0" baseline="0" noProof="0" dirty="0">
                <a:ln>
                  <a:noFill/>
                </a:ln>
                <a:solidFill>
                  <a:srgbClr val="333333"/>
                </a:solidFill>
                <a:effectLst/>
                <a:uLnTx/>
                <a:uFillTx/>
                <a:latin typeface="Arial"/>
                <a:ea typeface="맑은 고딕"/>
                <a:cs typeface="+mn-cs"/>
              </a:rPr>
              <a:t>adam niçin saçlarını yıkayıp taramıyor?”</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a:t>
            </a:r>
            <a:r>
              <a:rPr kumimoji="0" lang="tr-TR" sz="2000" b="0" i="0" u="none" strike="noStrike" kern="1200" cap="none" spc="0" normalizeH="0" baseline="0" noProof="0" dirty="0" smtClean="0">
                <a:ln>
                  <a:noFill/>
                </a:ln>
                <a:solidFill>
                  <a:srgbClr val="333333"/>
                </a:solidFill>
                <a:effectLst/>
                <a:uLnTx/>
                <a:uFillTx/>
                <a:latin typeface="Arial"/>
                <a:ea typeface="맑은 고딕"/>
                <a:cs typeface="+mn-cs"/>
              </a:rPr>
              <a:t>buyurdu.</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333333"/>
              </a:solidFill>
              <a:effectLst/>
              <a:uLnTx/>
              <a:uFillTx/>
              <a:latin typeface="Arial"/>
              <a:ea typeface="맑은 고딕"/>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srgbClr val="333333"/>
                </a:solidFill>
                <a:effectLst/>
                <a:uLnTx/>
                <a:uFillTx/>
                <a:latin typeface="Arial"/>
                <a:ea typeface="맑은 고딕"/>
                <a:cs typeface="+mn-cs"/>
              </a:rPr>
              <a:t>Peygamberimiz üzerinde </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kirli elbiseler bulunan bir kimseyi </a:t>
            </a:r>
            <a:r>
              <a:rPr kumimoji="0" lang="tr-TR" sz="2000" b="0" i="0" u="none" strike="noStrike" kern="1200" cap="none" spc="0" normalizeH="0" baseline="0" noProof="0" dirty="0" smtClean="0">
                <a:ln>
                  <a:noFill/>
                </a:ln>
                <a:solidFill>
                  <a:srgbClr val="333333"/>
                </a:solidFill>
                <a:effectLst/>
                <a:uLnTx/>
                <a:uFillTx/>
                <a:latin typeface="Arial"/>
                <a:ea typeface="맑은 고딕"/>
                <a:cs typeface="+mn-cs"/>
              </a:rPr>
              <a:t>gördüğünde:</a:t>
            </a:r>
            <a:endParaRPr kumimoji="0" lang="tr-TR" sz="2000" b="0" i="0" u="none" strike="noStrike" kern="1200" cap="none" spc="0" normalizeH="0" baseline="0" noProof="0" dirty="0">
              <a:ln>
                <a:noFill/>
              </a:ln>
              <a:solidFill>
                <a:srgbClr val="333333"/>
              </a:solidFill>
              <a:effectLst/>
              <a:uLnTx/>
              <a:uFillTx/>
              <a:latin typeface="Arial"/>
              <a:ea typeface="맑은 고딕"/>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333333"/>
                </a:solidFill>
                <a:effectLst/>
                <a:uLnTx/>
                <a:uFillTx/>
                <a:latin typeface="Arial"/>
                <a:ea typeface="맑은 고딕"/>
                <a:cs typeface="+mn-cs"/>
              </a:rPr>
              <a:t>“Bu kişi, </a:t>
            </a:r>
            <a:r>
              <a:rPr kumimoji="0" lang="tr-TR" sz="2000" b="1" i="0" u="none" strike="noStrike" kern="1200" cap="none" spc="0" normalizeH="0" baseline="0" noProof="0" dirty="0">
                <a:ln>
                  <a:noFill/>
                </a:ln>
                <a:solidFill>
                  <a:srgbClr val="333333"/>
                </a:solidFill>
                <a:effectLst/>
                <a:uLnTx/>
                <a:uFillTx/>
                <a:latin typeface="Arial"/>
                <a:ea typeface="맑은 고딕"/>
                <a:cs typeface="+mn-cs"/>
              </a:rPr>
              <a:t>elbiselerini yıkayacak su bulamıyor mu?”</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buyurarak müslümanların temiz ve tertipli olmaları gerektiğini </a:t>
            </a:r>
            <a:r>
              <a:rPr kumimoji="0" lang="tr-TR" sz="2000" b="0" i="0" u="none" strike="noStrike" kern="1200" cap="none" spc="0" normalizeH="0" baseline="0" noProof="0" dirty="0" smtClean="0">
                <a:ln>
                  <a:noFill/>
                </a:ln>
                <a:solidFill>
                  <a:srgbClr val="333333"/>
                </a:solidFill>
                <a:effectLst/>
                <a:uLnTx/>
                <a:uFillTx/>
                <a:latin typeface="Arial"/>
                <a:ea typeface="맑은 고딕"/>
                <a:cs typeface="+mn-cs"/>
              </a:rPr>
              <a:t>ifade </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ettiler. </a:t>
            </a:r>
            <a:endParaRPr kumimoji="0" lang="tr-TR" sz="2000" b="0" i="0" u="none" strike="noStrike" kern="1200" cap="none" spc="0" normalizeH="0" baseline="0" noProof="0" dirty="0" smtClean="0">
              <a:ln>
                <a:noFill/>
              </a:ln>
              <a:solidFill>
                <a:srgbClr val="333333"/>
              </a:solidFill>
              <a:effectLst/>
              <a:uLnTx/>
              <a:uFillTx/>
              <a:latin typeface="Arial"/>
              <a:ea typeface="맑은 고딕"/>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333333"/>
              </a:solidFill>
              <a:effectLst/>
              <a:uLnTx/>
              <a:uFillTx/>
              <a:latin typeface="Arial"/>
              <a:ea typeface="맑은 고딕"/>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333333"/>
                </a:solidFill>
                <a:effectLst/>
                <a:uLnTx/>
                <a:uFillTx/>
                <a:latin typeface="Arial"/>
                <a:ea typeface="맑은 고딕"/>
                <a:cs typeface="+mn-cs"/>
              </a:rPr>
              <a:t>(</a:t>
            </a:r>
            <a:r>
              <a:rPr kumimoji="0" lang="tr-TR" sz="2000" b="0" i="0" u="none" strike="noStrike" kern="1200" cap="none" spc="0" normalizeH="0" baseline="0" noProof="0" dirty="0" err="1">
                <a:ln>
                  <a:noFill/>
                </a:ln>
                <a:solidFill>
                  <a:srgbClr val="333333"/>
                </a:solidFill>
                <a:effectLst/>
                <a:uLnTx/>
                <a:uFillTx/>
                <a:latin typeface="Arial"/>
                <a:ea typeface="맑은 고딕"/>
                <a:cs typeface="+mn-cs"/>
              </a:rPr>
              <a:t>Ebû</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a:t>
            </a:r>
            <a:r>
              <a:rPr kumimoji="0" lang="tr-TR" sz="2000" b="0" i="0" u="none" strike="noStrike" kern="1200" cap="none" spc="0" normalizeH="0" baseline="0" noProof="0" dirty="0" err="1">
                <a:ln>
                  <a:noFill/>
                </a:ln>
                <a:solidFill>
                  <a:srgbClr val="333333"/>
                </a:solidFill>
                <a:effectLst/>
                <a:uLnTx/>
                <a:uFillTx/>
                <a:latin typeface="Arial"/>
                <a:ea typeface="맑은 고딕"/>
                <a:cs typeface="+mn-cs"/>
              </a:rPr>
              <a:t>Dâvûd</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a:t>
            </a:r>
            <a:r>
              <a:rPr kumimoji="0" lang="tr-TR" sz="2000" b="0" i="0" u="none" strike="noStrike" kern="1200" cap="none" spc="0" normalizeH="0" baseline="0" noProof="0" dirty="0" err="1">
                <a:ln>
                  <a:noFill/>
                </a:ln>
                <a:solidFill>
                  <a:srgbClr val="333333"/>
                </a:solidFill>
                <a:effectLst/>
                <a:uLnTx/>
                <a:uFillTx/>
                <a:latin typeface="Arial"/>
                <a:ea typeface="맑은 고딕"/>
                <a:cs typeface="+mn-cs"/>
              </a:rPr>
              <a:t>Libâs</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14/4062; </a:t>
            </a:r>
            <a:r>
              <a:rPr kumimoji="0" lang="tr-TR" sz="2000" b="0" i="0" u="none" strike="noStrike" kern="1200" cap="none" spc="0" normalizeH="0" baseline="0" noProof="0" dirty="0" err="1">
                <a:ln>
                  <a:noFill/>
                </a:ln>
                <a:solidFill>
                  <a:srgbClr val="333333"/>
                </a:solidFill>
                <a:effectLst/>
                <a:uLnTx/>
                <a:uFillTx/>
                <a:latin typeface="Arial"/>
                <a:ea typeface="맑은 고딕"/>
                <a:cs typeface="+mn-cs"/>
              </a:rPr>
              <a:t>Nesâî</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a:t>
            </a:r>
            <a:r>
              <a:rPr kumimoji="0" lang="tr-TR" sz="2000" b="0" i="0" u="none" strike="noStrike" kern="1200" cap="none" spc="0" normalizeH="0" baseline="0" noProof="0" dirty="0" err="1">
                <a:ln>
                  <a:noFill/>
                </a:ln>
                <a:solidFill>
                  <a:srgbClr val="333333"/>
                </a:solidFill>
                <a:effectLst/>
                <a:uLnTx/>
                <a:uFillTx/>
                <a:latin typeface="Arial"/>
                <a:ea typeface="맑은 고딕"/>
                <a:cs typeface="+mn-cs"/>
              </a:rPr>
              <a:t>Zînet</a:t>
            </a:r>
            <a:r>
              <a:rPr kumimoji="0" lang="tr-TR" sz="2000" b="0" i="0" u="none" strike="noStrike" kern="1200" cap="none" spc="0" normalizeH="0" baseline="0" noProof="0" dirty="0">
                <a:ln>
                  <a:noFill/>
                </a:ln>
                <a:solidFill>
                  <a:srgbClr val="333333"/>
                </a:solidFill>
                <a:effectLst/>
                <a:uLnTx/>
                <a:uFillTx/>
                <a:latin typeface="Arial"/>
                <a:ea typeface="맑은 고딕"/>
                <a:cs typeface="+mn-cs"/>
              </a:rPr>
              <a:t>, 60)</a:t>
            </a:r>
          </a:p>
        </p:txBody>
      </p:sp>
      <p:pic>
        <p:nvPicPr>
          <p:cNvPr id="3" name="Picture 2" descr="C:\Documents and Settings\Administrator\Desktop\tsm resim\clean_item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951" y="1374113"/>
            <a:ext cx="4780763" cy="40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2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4.5.2. Bedenimi ve Giysilerimi Temiz Tutarım"/>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mbbZS6/wc2SQGAACeFAAAHQAAAHVuaXZlcnNhbC9jb21tb25fbWVzc2FnZXMubG5nrVjNbttGEL4HyDssCARogdROCsQoAlsBJa0lwhSpkJQdtyiItbiWF16SKn/sSKfe8gY9FfWtvtqXnHyT/CJ9kn6kKEVyfki6PdggTc83szPzzc/uvnnvS3LBo1iEwZ7ycuuFQngwDD0RjPaUgbP/w08KiRMWeEyGAd9TglAhbxpPn+xKFoxSNuJ4fvqEkF2fxzFe40b29umdCG9P6Tfdpto6cB3TVft9tzlwHNNwdbVJdaXR4ZHY3S7+/SvSLbPXV41jVzc7ptvUOkqjFfpjFkyIHo7C737c2Xn/8tXO97Vg7J6q65tAJEd69aICkOFYpu4CjequQd85SsMOg4idi3qi5sDRNYMqjeKhnnTfoodKY/ZHMOQVFA8sixqOa+tam7qa7Rqmk3tEpw5tK402v2A+4YnPz4mYXYuAxJJNvPltQBLmMx8P81symn2MZndBMruT3OeBmJIRj6B9EkZlBrTNnqoZrkVtx9JajmYaSqPHmOQxP31OJmzKInKSEiazbDsXJE6D1E8faJwI4vGLiBMYdn8Fg07mt3B7Mr/dKtd/ZOim2s5zsEdtW+3A8U5ILgS/JMmZiMk4gjFBwhKwgVyK5AzfPB4+J154GciQeeQ04gA0bcLGYymGi/8U9jgCYUgfDiu1wlKPNKMDLpi67VKjvfwLAvlBTIUvCDIp8wEOVhPMUm1qIROFHIlHiLo5IZzZnQ9/z+5ILGQ9lK7W6er4cTIr5jf3VyziiUTMhjXN6VPkxgFSwy+TQ0ZTC3Sw7SPTQhbbX0qaZUKfiIjcXwnEkIwEIlYGrhktE6RpOWsK7v/K5ScskFkGlkPAPjXP9oJ5OCYy0XXyotFMc5YlqLCETaL5rfSZh+fZR3AaZDwXksNiJEXOQYlfYOGSdFFpzuvqwGh13aazKrc6S4PhWUU50PWLZFmnRhrzDQKU2lSguU3zHWqQ0uiySYVUX5cyD2BK5o86QsfUVhr0gidlQoZ6qHXUPGKokstylZXIYyYz7w/ZIj4eDzYSLeCLmplIFjGCtnZ/xU+EFGiuKJRb9fTa9O0Aya2piJldgKLcoVUjJaAnK3se+2o9Lk8NNI8WbWecezvQfnb3VU2n7c3sPA5T4rMJCcKEMO+CZTl5wocsC/kE3zzh5d/GLI5RQDn5LYUBLIEXkBvkWdFqjDZ996yuPRvdadOsZyQHXvgabQlugDsCdgH/ICbwgxS5yx+hMiP6Q33zG8mj9Tqy1FYYUpxw3Z4Rn12vzKhxdLtFDdXSzC+GwxYozJLFkzBIv60atnpifpUpL0wW+REm+DB9tE3fCMnnLqpk60a0HmtStZBV9l0te+xF/6GYbMBT6rPylvlJqpsZ0dRQAjtiKnl1Qc3Yh1B/MazwiGjBaVhd2jALgF6Kyf6UkWNNb2uW1qsOYXfh6dzyNjtj5JRN5aIUVYc4xOE3DnGYtZPq8ke0aWsOetJZkozj19vbl5eXW1hbvGyX8RkQJ0xuDcPSHpFTv3ZrXhWcx/XltSF4o0k5mqPTbCeaisBfaEGhx6RRZRoE6KBHlz5adJLNAoLhaJI+/7xphcGns3rFHpCIKKdPnAXHX1DizX8xYXG0fEBj5JxJHGl+lR9wSiY8yrppodsTEuqgtFTfqhDUD+BaQXhkEG2qWhiSWqrRyiar+c04YbKiEEiY+Up37OVg1kWhygZUBCOdXWMTkmkAi+ClipCLnbBN91XAFj7AIOKzivIP7FEttacS2zQGsw86fPy6Fkw2OqI40xXcL0aY8PjX2iDZOZYYxYq9CGsZkqM2Ny3AC85RRaxYxpeC85ushXg8G8ZLSehoyP+NHXf253SUL1TT5ZZ7f4U1Nx9b/ucVN+dYkQiq46itbg80xNz72OK4DrjMrJY5sLAsFnxuhWmEcdARWPQIfc/8cXknW0ftqdYBynm+9yHpIja7xqRbByEPMsIbJjUFV5cvCPCH+Q2mgYP5jU6tOhgPm3KpLM7paH1Xbbfzayg4UIrhOUlCTNgeYWRY3EfJcBRWBWt1VQMN5AEeymhSF9CidHXHlN2V5PcSesiy+8B/fv+7TD5v6ssqjBK3eF/yL1ysjJsgq7c4v0nc3V67WPwXUEsDBBQAAgAIACZttlI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m22UqJgG2pkBQAAlxkAACcAAAB1bml2ZXJzYWwvZmxhc2hfcHVibGlzaGluZ19zZXR0aW5ncy54bWzlWc1y2zYQvvspMOzk1kh24jSJR1JGkahaE1lKJboTT6fjgUhY2goAGQC0Q516yxv06lt9rS85+SblRfokXYiyLPknhvPTSZuDbQnY/bDYXXz8CJeevRGcHDKlIZZlb6Ow7hEmwzgCOSh7u0Hj/hOPaENlRHksWdmTsUeeVdZKSdrnoIc9ZgyaaoIwUm8lpuwNjUm2isWjo6MC6ETZ2ZinBvF1IYxFMVFMM2mYKiacZvjHZAnT3hzBAQB/RCznbpW1NUJKOdJOHKWcEYgwcgl2U5Q3ONVDr5ib9Wk4Gqg4lVEt5rEiatAve9/V/PpG/eG5TQ5VB8GkzYmu4KAdNls0isBGQXkPxowMGQyGGO7G+qZHjiAyw7L3YNPCoHnxKswMPN87tTC1GJMgzRxfMEMjamj+NV9QsQOmsBpMV4xKGYKujC1ZGvbGLAbyoSiTVEAY4AyxqSp79WC/6zf8rt+u+fu73VYeqrNH0AxavpNPr9Ws+/vtTuD39reDndadnQL/VXAHp7tG5gxf6+x2e3fB39576XdbzfaL/aDTaQXNlxdes+ot1alUXC15CVsjTtVyYc0wFX1JgeMpu1RdzQyeU07VgAVxA7ANDyjXzCO/JWzwU0o5mMy2Jh7nEWNJVScsNF3bd2XP9pJ3AZcDYmDYjIumfvR00dOPn6xsvZivfrGta6MsUWNoOMTuN+fNuzxybgWWB2ho4BBPFru0x4OU816aJLEyF/2/PLgI4QaY0kEsVxJnv5N+zKNFupjos6hNBVuijN4IZAMtNzxygCXmmMhOwiTpUYk0BQaTGy4AdNrXBsyMnhpz66oCygniIY8ystO7kuxwSJVeqemirpYbwsov7dgw/Wue7HzoJtNeLBUdAdFIOMbFYfIWxiCAoCNHXp+eKhevF5Qz4WI4/ev9MVXMcJZBCE47AD5wMgwmZ2JyJidnRAN3Qk5lmqXfk8HknUJHMznjTGIldSzzfOGDjUTskApin2NKsBEBjb1EBGiQMH7mssrz9AKMZmp6ygWea0km75CmiZ6eSno4PSWGCio4/pLT0zEZIIuPQBXcUsqZwvTb6CYnIBeY90hOaM123X91L48CpyKK8JMTwXi+C6dF5ljLIIvQI8zaAs0FbC9OiaAZkbEhNDqkNhF9FtJUM5LhXATRbC6hWhMzZOR1CmNCDa4OeGTuLW+r8Ok1YGYEnL0/tm3/8WW4pc6AvYliI4tl+llrvYT7Oev9kQuttELB7Xi7bgCBI5geW+R5TDCLMcOJsfuC9fmBXtoaroNEJ/O64Afs6WVOwIcSnJcpi534cI9yW9uQ5uXHtFxlGbs7fERTwhS8P2Z94KDukLe5O8aKzyXMxOzcK2qTdUPsbi22vvHg4eajHx4/ebpVKP79+5/3P+g01zkvOcVEzoVO7YO60Nnzkga9xe8GrefmdUnx3eJ0k+67xe0D6u+KbyNWAhURi67Eer0EdnBvtgO/W60FzZ+bwd41ALMyX5UepaKVRderpJlU/FpFUrVb3amSXqe9O3nbqnabWy7Nv42M0AdlJUA6OSH9lKeYUIrs4KSd/sCzPoI76DIX085ugF3ju5j6h8xJ5G3TzFHYBZYSXcWUoGREOSZrejxj0THBl1zLfXMRFQFHgkP15CScfmRjkCKXSBgtn566qtHPQmGfQihOh/SjuOi/QQyf/PqUM8uXIQZ85Ar6xdro22DuL1mf/3Hav+5rhW/o1d/eHkcgI3uzjYVnKqPc3h67+FYVnZyg8v5XKWS1GXv+TvN5p1X/Btj6K81g/m1xWbtyO1sqXnuRb2cEvt8JTKu9x1jc/lceba6XitdPra0h2uo/Uypr/wBQSwMEFAACAAgAJm22UkpvgU1sAwAAnAwAACEAAAB1bml2ZXJzYWwvZmxhc2hfc2tpbl9zZXR0aW5ncy54bWyVV9tO4zAQfecrqu47XQq7BSlU6g0JbRfQ0u2700xbq44d2U7Z/v2OYyex24QWIiQ8c449l+OxiNSO8s4epKKCP3b73eFVpxOtcimB6wWkGSMaOjFR8Jw8dp/+zufdnoUIJuQ7aE35RhlLaetQBMa51oJfrwTXuM81FzIlrDv89lT8RL0CeY4lMKxLOWuygvqYH/378fQiijvjbjyYTh7aCCuRZoQf5mIjrmOy2m2kyHliQrs1Xxtte8hAMsp3ZyNiVOlnDWkQ0+xm1p/1L6NkEpQCE9LDdNQf/TzLYiQGVmU/uLu/G13IqY/6vDFHtD1VVBe0QX9wO7hro2VkA2GRJ7PpzfS2Hc9x97Arn8ZlCRr+6bOZo/gPIL+0ucjy7CsayaTYmIIecQbmO8thgiR4/ZAwfTDfWYJJyBx0VpCK0QTbIGRipfjdfG3gtlq6P/0hEZm7LQV7M004mh5GITGDoZY5RL1yZX1qKz5ec42XqfT7lhrzhgm+kVz5qNpW4/7AB+WJB3KGGrEULE9hYsP1gKG9xk8m42KsDNeEKYetbF6AEvbO6EVYG2vkC1b1BOkZa+S7adYrZ4cT+LHHcko5jInr5efFRy9wgsuyXuWq9JqT5uaSK+9oZygxqUhgWKhqQVMwXYt6hc2G1DuJKeJkTzdE47P02+DiQ5GMinpHDie0ZllFmmoGTWpbiVwqDAbdyyD3Bodl2GdDjfQc1rpsc2ise2LeCl8Kxfq8zt12VdnsuqPxJXnspkTuQC6EYKrbcTy8fbiNfZNPGWZW40sK8pmvhccpAmsjcaFBXQoW9gpeCidak9U2xZjaUqhKahvb3L/IHdvUWJ6nMcgZ6oFCKcjQZnFbutky/NVLCh+QhIQWp2XqLW7HCa307hmcAoDI1ba8DXZhPWnONGWwh3KmeIYi4bbMIoXqb8rXqCvUpGe5SJBuBNVK8XGho4GwxLhEOMx8R6h5t3Eoek1iVWQWTJRyuHuxBPO+HJNGrT7IGpyWgq3R31RD7FZQUJJr8a6J1C6peu2yJ3sYcZoWIwgdulJNk8dymBCZK0zhLAM+sdchmGer2qzKsMHTRjGDdthvohSe4ym7wAs6XEsAf8IWxivvDfgFh1gQmbxUkOBRaHBbNuaIz2YxsHHUp5mOep7JNqdqA/6N/5UM/wNQSwMEFAACAAgAJm22UkOnvq5fBQAAIRkAACYAAAB1bml2ZXJzYWwvaHRtbF9wdWJsaXNoaW5nX3NldHRpbmdzLnhtbOVZT1MbNxS/8yk028mtsUP+NISxyTj2UjwxNrWXTphOh5F3hf1qSbuVtJD1qbd8g165lWu55MTNzhfpJ+mT1xgbDIiEJJP2ANja9356eu/pp9+K0su3gpNDpjTEsuytFh55hMkwjkD2yt5usPlwzSPaUBlRHktW9mTskZcbK6Uk7XLQ/Q4zBk01QRip1xNT9vrGJOvF4tHRUQF0ouzTmKcG8XUhjEUxUUwzaZgqJpxm+MdkCdPeFMEBAH9ELKduGysrhJRypO04SjkjEGHkEuyiKN8ygnvF3KpLw0FPxamMqjGPFVG9btn7rurXVmtPzm1ypBoIJm1K9AYO2mGzTqMIbBCUd2DISJ9Br4/Rrj566pEjiEy/7D1+amHQvHgVZgKeL51amGqMOZBmii+YoRE1NP+aT6jYAVNYDKY3jEoZgi6MzVka9tbMBvKhKJNUQBjgE2IzVfZqwX7b3/TbfrPq7++2G3mozh5BPWj4Tj6dRr3m7zdbgd/Z3wq2G3d2Cvw3wR2c7hqZM3y1tdvu3AV/a2/Hbzfqzdf7QavVCOo7F16T6s3VqVRcLHkJWyNO1XxhTT8VXUmB4ya7VF3NDG5TTlWPBfEmYBseUK6ZR35LWO+nlHIwmW1N3M0DxpKKTlho2rbvyp7tJe8CLgfEwLAZZ0397MWsp5+vLSy9mM9+saylUZaoMTTsY/eb8+adHzm3AksDNDRwiDuLXVrjQcp5J02SWJmL/p8fnIVwDUzpIJYLibPfSTfm0SxdTHRZ1KQCy7ezKT1ygDXlmLlWwiTpUIm0BAazGc48dNrVBsyEjjan1hUFlBOkHORNRrY7V7Ib9qnSC0WcFdKSQbjxSzM2TP+aZzcfus60E0tFB0A0MoxxcRi9gyEIIOjIkcfHp8rF6zXlTLgYjv/+cEwVM5xlEILTCoD3nAyD0ZkYncnRGdHAnZBTmWbp96Q3eq/Q0YzOOJNYSR3LPF94kJGIHVJB7LmlBBsQ0Ng8RIAGCcOXLrO8Si/AaKbGp1zgRpZk9B55mejxqaSH41NiqKCC4y85Ph2SHtL2AFTBLaWcKUy/jW50AnKG+YDkDFZv1vw3D/Io8FFEEX50IhjPV+E0yRRrHmQWeoRZm6G5gO3FKRE0IzI2hEaH1Caiy0KaakYyfBZBNHmWUK2J6TPyewpDQg3ODrhlHswvq/DpNWBmAJx9OLZt//FluKXOgL3Jqc5imd5rredw77PeHznRQisU3La36wIQOILxsUWexgSTGDN8MHSfsDbd0HNLw3mQ6GReF/yAPT3PCXgKwXmZstiJD/cot7UNaV5+TMtVlrGrwzOZEqbgwzHrAgd1h7xN3TFWlK6Yicm+V9Qm65rY3Vrs0erjJ0+f/fB87cV6ofjPH389vNFpKmx2OMVETpVN9UYh6Ox5SXTe4neNuHPzuiTxbnG6Tujd4naD3LviuxkrgRKIRVdiXa55HdzrzcBvV6pB/ed6sLcEYFLmq9KjVLQ6aLksmmjDS6qo+/VkUaVd2a6QTqu5O3rXqLTr6y7tvoUc0AVlD/10dEK6KU8xhRT5wEkt/Ym7ewB3UGIupq3dAPvEdzH1D5mTrNuimaOUCywJusonQcmAckzW+HjCm0OC77GW7aayKQKOlIZ6yUkq/ciGIEUuijBaPj511Z/3QlqfQiFO2/Kj2OfboIKlb0hwIxfk7PF5qACPVUE/W+N8w+z89UryH8700ubXy05C0mECrNMXOhL/R2/z9gI4AhnZy2ksOlMZ5fYC2MW3oujoBMX0F2WMxUbs+Nv1V61G7bN2JLi15DdBA/ebvvzb7LZ14Xq1VFx6E7+C44v/1thY+RdQSwMEFAACAAgAJm22UidlPb+wAQAAagYAAB8AAAB1bml2ZXJzYWwvaHRtbF9za2luX3NldHRpbmdzLmpzjZRRT8IwEMff+RTLfDVEBjrwDRkmJjyY6JvxoRvnWOh6TdtN0fjdXQdCt92U9mX957f/9a7tfQ28aviJ7916X/V3vX5srmsNrGZUAZdNnffoudV9zbM1PGc58EyA30LK31+P8veJoIx9UZvGuydrqx0/HwlaEpoiNE1oJaG9E9qH1d4Y16742UjskNQ+IafKcWEMimGCwoAwQ4EqZzXjX9zXw82vBWMJ6h/0jSXQML0OpndRL3lynNyF0WLmcgnmkondClMcxizZpgoLsT7EH9vp0pudBFWd97YvLM+0eTCQtwMvR8tgGfSTUoHWcIg7i+bB/IaEOYuBuwmFk+lk/gfaMO4WtEWXmc7MLx0G4TicuLRkKXSqtFhGo2jcxETl1almJ/ieM/Bh+pKRnO1AnWOFspBnHKBUmNqKdNHQThLlyNaZSPdcNLOT5OxmrW3f3agbxjBGtT7eiis7XaZTjMYzw9Yz2xCvNu/rLWd0BkM+bt2KuqL6AqdEQYlIiZISy6PY2I9pNxu7fqkyZ2oL6hmRV+3T85kxLNnkVUupEnh1WwO514SoB+/d1alIg+8fUEsDBBQAAgAIACZttlKUE7MiaQAAAG4AAAAcAAAAdW5pdmVyc2FsL2xvY2FsX3NldHRpbmdzLnhtbA3MMQ6DMAxA0Z1TWN4p7daBwMZWltIDWMRFkRwbkYDg9mT7w9Nv+zMKHLylYOrw9XgisM7mgy4Of9NQvxFSJvUkpuxQDaHvqlZsJvlyzgUmWIUu3iaOJTKPFIscdhGo4VNe/8Aem666AVBLAwQUAAIACAAnbbZS4c+X1+MZAACPJwAAFwAAAHVuaXZlcnNhbC91bml2ZXJzYWwucG5n7Vl5VJLp20azyWaynGaazDV/TZvjMi64K5XTNGlq5ZIrNkNgiktKKO7+mqamEmkqIXFhGlNyAVNyQVFqmsBEoFxAXCsEUjRDBBcEPprlW+bMOd8535/f6Q8O1/ss73vf1309z3Pf57lyPOiI0YemHwIAAKOj33x1EgBYpwcA6GMMP9C1APsZG3V/eoiTRw4ByBzzad2DQfzBwIMAQBPmo7Vv1+ueN577JhIBAGx+/O6nx0y9dwYA2Pv50a8OhqLAc+Psa+ens6xerGW6gntROMP5C3Now628Q3roA8b3G37Y7nxj575vPuvb0/+r8W3Hp4fOFO2mvf3y7LdZ5T3FF76+aN20p/LgxXvOdGVOZqVHfh3HQ/E8FTnJX+8Wi/StlIepeWqv2PF5UOc6ACDqY30A4Ocd1jqL8P8Ely/GqWdOkWauC5r9x/0rAgwBAMs+PHpzGEx+q0Ph+YMxAOB9G2hiUSdvqpecyNmoB3jYFQm5cyvbs+Wyrm+sDLjNv5YYkmOo6/g+EvL8jqdVZ7ZlC+6Pedv/+7zvIxHP77xq1MwwB7L8fX4Y+fNb1zZvO1SY3aubcu63znkNe3yDVe7bV4IBZXnx+kJpKXC7Q2e+7FrcmFoRR/eqyKy9SrTUTy9OJ8PkysE4jWh0YLpCGg9SCfLY4nH/OWSGIUpKAnWqxiT52k9KLsnDaStiguamuv5qnEox2a41ne9amrh2RLuPRVMrRx0qk+Uj/G7fcQ4ro7cJ8IzbQB2O0mo6Jzv915U6glQy1XDSRLVNZbZhj0edXEtK1cry7HCCk9No2EAwKY1uH7bRC2foHS0tl69EtPAjrXdmYgdi9hjefdTHTy3IvZAy1PCxJaFAVuLQhVrEBCWUp7YIPtMHDH/Hi0kiFcimJ7tVr7bTXSoygzbqjSYmtXKpiLxp43O1hONFSNLDrHsXC39wYTPfrErscw8dnOm0imtYdffnPbWQn8AP3siKdJWGQSqRiQ1NpRZEzOjtUuCvLeOzcPBiFngAy4pfE/gWwUZ/bMwVbZn3O1mrRtsShH1OpWDQTz1NULpNzFAGjsuEbqkghuiYzoexn2CzhWi3+bK7kyvjk6qvHuOmE/QHHqgfMecRCcecQayaBDbfNoQVn1/TpRzhW2LjLhXaEiSRsKQ+2GhdFnxbjt+BVh/XXwTiZe9/71PdqEtgSXZUKdtqoEWylYJ8KSnYPD6sGDgALypXjeRzDlfwc9mL7943brpXDs+2xFj/TA4LqxhoIEApqdTNLaSkvSxodAu6z8oKA4FRO8RhkfbI18gbyZ+fE6OcGxmWmEaOX11rnDw9lsE/2xr3EigVpXEKsCQhCQmvaJpZPVORVF+DkQBV4aPm3Fg2V+cuvJz0e5T2aq+7YAmr7MmOVFe5e2CKKQd/Cp2xA4S9mTX0oKaWbSIIryTWZQU9Jkwn5Dt34V/7wYxW28dlaUWs+DKPSyOXzUdtz52p8BSHKkEMpFNyDCgwz8Kv9cQjIu/pmnf+nPDcrbw+vjfXk6BZLjsd08p46il0DfL4DLCqE3S0zTwzIaV/9m5itim+L+D7EHQgMDOrErZv3m+op7qWtVp6iiWRmug7gYTVThnJqa0k0u/cliWL0/BPVEuvtweeLm4qho8tJYKlWRVtttED/cdgDYmmzmJUUD1WYiMdTIunJ04uAEdJopks8VA+z4Ol6HFvQbv8JsgXQ6ORtlmVjk7hlvHliZXw8qJSKCWoZkgYtackWWJ+ZsWbu+bNaYY33jR1LsljKZlp0jURKrE8hiha6RPOhljGE+BxTmCbAUp+Ha+21zXdcmZtSDPkO6h46t6Sz65HNoMUI0/lSXQyt3JEOmV8XeyIFlknOA1cx46Nc/SYSePmuU9pLk27hVPrm2/BMpJW+cqEpIusP9jld+MEET9NC/i5gV2ua7/tUkUNxEsZqE1Z3pZLC1mDvvET6dpPrtp8iR4dy7YFLDrD7Xk26OAJwkI7/hc8jrGXHehDCAOeZ12i2shhAyEQRCs0+rKN8lLhbCrwSoKyWe25JWEqEVyBifJlTXlXW7Nz0sXQbOD1SF/micDzlXxanXec61UIhJYB7neekg4DHCRQLVbSJYZ6IRvCdsRnaJjqXqEnWSBPo+NazImWxBnvcLScwt1meJKFwEFxErcShbMDZsvcqdgl0WIM90PnWllU/JhszI6gGzpf20X+TB+Ghm7eB5PyaLdJZTDXvfte/uJrf7PGM/NXSu4Q/BpmBxomLB61sGK254rRo0eHYjXP2znHwAAkEZS+wZedjS6F9PEjKokiuXtGECLf5nPoxARE72dCJKIpPEHTH1r9rb+oi4yvi5TfqmnEkkQDhuhAfoRwsajsg3oeOwO+JmhtDS9f8NIboongpl2zwaacWYjpb32slVqvZwmb5N6S00kP5e5yJ5+BBXeWBIUzSknMIC94D8hR3tsp8hvg08lgRm+rNObUEC07pkTI8ZWYF327kzWUj8bEc5lqj0XPUhIuzxIXOAS/XxzfENPYALrE8+ZQGxWUY92wiVlvi7JKBUMdgJa0MCp8gtnKLJLSUyo8QDVh0e+FYAn/DqaUiYQRzmalp4ykJ2viy11ICecwQHUAJY05V4yBxPjKW3PPiIe7JblT60vq5NgD1xFhzSkVZbI0W8KROXkSmMOe3asXjfljW2vyF95aakmLAnZk0ZJu9N8W5e0LTAusv7S/xfwLoOvRaT2GV4NwmZU8V+u+2yDUL05VIXYzylNSih1VZQnbjJtzD/2KanNnibPQOJETw+RTBr6ivkkW4+VA/QCYmjTMzLpMPsKOdiVDhmRiWXucUCjQnSmQxpuC7EhXSUMlJozpHM7JqdDOwmuGVhqhTvmtN5kURMQATuIQxm+q5Cv6hGljAvlgEoGf2Eg5dADfR3OHZf408LY4c26gKJwSTbjikBCEuA9NithlBAeSVvCd2lJCk7xdLFq5c3wrKw0ylmKJkWJYGCvSFZH7bukZal/j1RG+eY6NxG7rGQZh01Qa48eGaAxkxTtRqxOnNGowq07oIYoAvI7nxZjXuxxnifcZBQMLKeL986eQuFZ8V+Lr5olh72rGnv1x9Qn1c4PLlORkko6eu1caYD5chLeA6KkJNRV4B9+MHGgOqkEHvknv0h0G2z49KZRBwRXMRCepd7HkuwxwOkfeoiTVxKvxuKiUKkuuKV8WMdMhTsPWq02tuJUYVfYs0ql788mEDqZEeFsoCxVFOPmoI+YyW73AVd5kiPnSFxD+MlLDgASHPaufFrR9aBLZ9l+q+cLgK99GwgeIhhvXjw/0o8IplgmH4GDLeMENJuR+jzCqlWGz0UxIky0ZY7HCr3n7hb5P2nOVPqOkFWF2lew2U9Q/iwHteNq64C0slt615sp7WqXvRIQmKBYOkY1/Mm3DKZSWHwHUukQFUsKACQDV/V9WU4+u83Jtqk283r9MU77irAzPQsGmI31ceSi2fkUAE0OpaX8ssq366bMCnMz8DL3uW3Mi+iVMcI73IK3Llm7uxf7Wh0vtWQsFPirFZsElu6WDwpEgm9FGRIUpNzORtlmYXptUhQ0YcqXEzPGXUcrcsXeaSiwPKcXW5I9xQ9Eevpb12EbJjl2jtQoK2ptLS6OnFzenkNwq6Wm0tAZbgszZRxUt5FQSGWmtPHD8ZUCK36FCmGUhgo2/xiQnauoSsouuhuiSr44SBs1UJTmuS9O4F40BD3frnMWdoEq9JrbRM34wflY1szf0cv7ky1oe+NBDZ0fVPWPALBBub9m58NwQtPE4v271R86y493fX/BnnnfI8HgwVblVH1C4gSL+xQ/pm6HwTnTQJZyoL+H2nqESyClu1f+5u5QdMsOTfnoIAHi7kbJH6MHvS/KoTiFxrA0AgAPOumaAy65/hJQvDNam9oJO+O+vvnXSfzxirsVL1wlo89OlooWwizp49uv38D18D9/D9/A9fA/fw/fwPXwP/39Cy90G+95VAvurU4gTBVr19vHVjM53lcLbRV0lA3hWZKzDbMO/wb6j1i8KChYL5sEF0oIJtZRfkLHkQNdMvvFVbNAq9tiobuT1dkOtHEThmKWIWGkM4KG1ViSh01RV2regN5MFmiG6an5gaS9yfFVSsNi2JAEp9hbIlhzIfQn9oLVR7bLmMYoyV4sLQQam5wXNyTMuFxK0jVqEVr9s7pldmNJRlU0mptOYMycl+oDNK3Ir7eNFn2+6xvxNvA7rj4fMF3SEkkPIfHCn34GtmqQNKU3NjZJsf2ZOg32aPeCFsZFwjrcf9PGy26Rq5bwtsqxE2sJ/Y/z2VvdTim6cvfZe7CudyX1eBUvPF7uOjH8tguzKYTNOtMXmzG3Wo6An0ivgruIQO0D7B1brO+Y8RbsOUtIGk/m60vCq4HZwSyFO0l9w+sVgnKbNKuZ7gsFYhigH0ihwn2mFO1iffpLUR4x6yEqbA315valtbYGufhF1sXDU3vrnI3O7DRpuo1dCP0J5WAq3bEpaERWoHrUY6rXFHjqAGQkwjHA0k9fygLSliZzMuFxRQOZ8t8rNoaZB1XtK8za/63l0qlqgdieoxuYn+Zl0Vdd2RPuDtsl81csYiRRlN5ErD7YiP4LHqVZ/v2H4jrPXIjpFahJA4R/mqZVt2uVvaTLkT1BKEJuVxm6wwyWfAVEm+enszokwAcP0Hyypri5drZhUd3UGF6y2bXE9HbDxo8j4/ezYCwdMm4sUcLrGrPPC+lFRtihG4i2hEQ8Wu7CQdiEbDSmM5eH0aGaE52JHT8eOKgbLSfD1Gfonxk4+zJtzHPNoewh0ragMSoYq1Sh0lHO0xLQF1soBXmUi4NY76btuTG55ypfJkgSbdxss3uu6WLiN4khIjI0yrXPP2J6xPzOmbUw06bxnVISvnrbIm3ErkL5MWUYlMxje7HTgUybWy3X+tl/jtQavS49sb0IpdMH8ieJ68M2NW7LUOq8bI/cw9xjEkHmzkZJyzGYZKsXOYKrgBNpFKxQKmi38DV+/u8z5AgbxHerA+hjlAMvh6W0ZSZr2okhKND81w0L+SWlPy72355KoEHmxx2JHBNnrTXx3MQMScPyb7+mtMaWBnXcFS8LmBauuKa5tTalniyz2Dx+lnhLNGwBG0m+9U1gSwuAwH/Uvi6XLqNZZSGgrwTh9FhirKgVJPMoKgjbqqWai+NIxviJqDqkwPg4bCHIsplRzgGby8qgRz/mtSDsKI3VPZry0ai9zKmV+IQWIc4RnMGuysyzijdaaRK3Fjp7KDnegwS0Si10T2z+rarJJ3cnSvlEPemHhMGnD0J08D9cJvJ005hXZDiO5YRQ4TsWsUfkhvoyb/GBlQkMArSaIlORVXEGM2gOTc2ujDfWoxQl1iHLtdMWWN9wn1IPaKCRJWoL4UrNRSOPFsyqi/iCuMiQgWhL7CxnKW2YXWT12/zzzHC7QDOf8p3lWuwzMc2K9l4yvex0VEpr7hAIzyMQ+J4cBzDg7RkfUcaiXAOcntcBXRlGgFbQTlTlHbjERDZEjISztoA3IuswuswF7J/tWFgVJjo3G95rDxXFCELjzB+PrjALxZ98/BDae4pnFLuwF5ay4P9OtWMlgPy8Ldw9eCswPUHxUxZwqPue7rlskPFS+h61cINpG5+89fT6JSoLcauE/qaV/crzVfqn50IGJA/4T52Gsuwt7nHvLpmfREHb6il/JpW9p0UBOvUSBDIcXk5xdPxRchtyJJ6G8mfhqH6DrW6LLY+G44KKEhg0RBm9n1DhPHikFFaeh8cASRdqNUEsMl4l0OLEDodsviDyTNzMdU55TtNmVo8EVVS1Ip4IsyyWXUX43WEifxm2q+RufAYb3xHPXPwTsICbq9Fju8gSZMrCJX7FwLMAPbN2gqQu6G8kFXoWwLMrcKMqOnjXHB4Pwz5269I8oU9e6LszCa540iXpZhnpZ62wTcuNZoRbNmzbDGVAcsi+dKpM28MyjiHiKbGzKyCm1lSVq+xQj2Wp9OulFsFHhNnC83i/64vbGLPOEY8wXnWtb5tKXMsoJTKErI89BuCRpru0b3oaaUYHYZ2oV9mHC4Wg2w6OFMWcFfyHNvuVt5ReNvokAufb/BI9gDa0ECeMkVPKpVpCKa2Alz4bSZAqXFFX5nxvPXwJPeMUzVbp8P3SLfffjWF6T+PqAyPOuI8eDw2+yDvrex0tb6jtxAvQgxrys7YGy40eXt0Dw+p968uPX8G7dH8hpploIq6TIqzgvgTLPzF4X7WrGitK8dk81z3p8u+sncqQ9iOcILFDq4giTFqUu1tKyJBEhOW9eoJ8Ia2HTg1GutVm+0W8i0JAplXh4DR8eGJ/3aaNp1/JN+rJKBWVcsmNVb+xrHmpHZ1Kd7cICYRZHag5XEFc1jQwX4Cg9YMhdGU5J49TKzO3pkyGKAXzHZ7VRRKwVBkI9NkivRnYzs4SuiAlEHiWmG7uaqXAk8xfwUytJVJ8WPlsb9LB9Yj+S/Jd4970QuSvVEWjGnbpO3O7A3iTqIF7gGcYcXBPwI0mlJOd6l1PEDwo/xRDx1SHwpG7m1/BgdOBQwx08MFkwb7JEx/+Kx4od+8s5+qrZvZuApOJqfK93Y5aHOI0m0MTWMZraepo4DA+izTAuCbKm4ch7qHUJLLl7J8PjcnUN2vp0BhsbhpXGqbKha+mzk0pSC874/neuYo+WB8iJ3R+iPIrzQMWpKErv2thQg1v1bTucbl8nztzGg1Se9UAKspXXhNlqe42JSDE0AVEIjGQukowH/nhZzH/woR7EpHG+xbNGJIcOmTizHBn3KZvacWdttugo/OxysWKsF2lhNnlPfpxBeGXLVaPMIX7gmQ6rTpgAbKrqq39xQmeXXHcIFd05u+Y+UNuCw6wj3UZnBdklV2Re0QcXQyYxcNDGe6YFZ3zKCH8zK3SiXV5DzXUG+za+ksX8kuC9RH6NOuIeOJaevx6dNjubWcRyMOuBGEHrGD18W6/wPINqhokdRjZWs6BTRirQTHKyBB5mhBoXOQz9SJyhDVFB54v9SZ0xqQ0jKZwCrBkzhgzqWFT0oqo5j6j/g7TERoJmkZjZSNesjtc3dq9e6X3Qt661NA8ULrzudlewBh0yYyygzzbozKwrjrR3y68Y0sUcDux+WXxwZ5w8l5p7lekMb1WGmz6Wcc6aNgnSmXUXvmLsKMB/6Vqx8Sawq3sLM9nOrGfV/TjDfN73VNgBK2ZsOLo0z2QegHHT4yTbYP7QaBCpvE1ErZeHS6gatFnj4bxPiZyBO4hQJxAXxz/XmrT+wZrZSR3H0uyh5bTXSKT/H3nMnwSP2Bjl49WN+Yr6TNDayy3zE3lL48GDS3StutOhYIW1xDJcdz/lnXYPF6VmU0wLPJaHMUX8Pl7p0PIH24S0bHBc/LvTH2vKjZxwl9MmyuNZcpT9x/onWXEXQYshlX5hd75cAKpK6gDXEyDuPTQT+gapIo55SxTAqHWUvpkb3lRztG+11jbn3n4Lfi2GXj4QSv7LrxENSuOvLnO9RBI5IS23VFSdZNlxlyIUqz0KVrrQYsVPihn1WcpG39nFwIAqonPGZ+cNiliEEAn+P7179XgLiJb6duC11U2RzaYpx3PDsyrHMPTRqcD41mMTOxk14mGLKl2INodNvEjspKxcriHy+niCKIixCRsrkvXhSSH1bzRfmz7oyjw68ACDjn36wBFwt+65OV0LM5qaRbpNrFjRgwO66V/81sdoSIh0UCETQ6jVugWJRyMS0S8bplZQ8T5AsKrHCXIz97V5SR9XLlgh1xEO3Lr479WN/U0Kh7SuhSjLuDJmfvb5v4XmVdnkmljNzGtd5WR2I5bQqbnCN1UY35MzkTxdbILLrnTBJjG1It35a77wdUhY6jHoXPFznciYNqkRFLfng02yd76EKGDeeDum0GPR06N6ocNs3ULzibGohH4G3o5CrJMFhCFA4UrVjdHOM9ACpc7qFLQkfkdPHUOOOluK+ILf2OpYVkAyXfcNWOjBE6QTeWDfzQ90qyCEBFy5F/xmdl7R+0XjmPr1ERDe9bi/z2VP/u+5SjqlE1tl8INd6rv9Oabqd1IpXlcdo7FMxFPjn+3jVpb+lnTDFz4pXNv88KRv46krVE3Hr683gJYfjbd1K0gJ8ruDiHsIdrcVs3f859xUdCZoFxchOSsdv68LHfmE7gtJtX56O2E66f0tV4ezt3e//aFzaVJ75iZIRRtZcM6JlMgJ2rUHWSdnPAap2Ek/ft1fL4mpQnkfepiMM3727m4nvI+RW9ciphDUs9eOaCeTygf7433lpX8aE7uKIFB6XXnDW8iHDdvntupnD/5VYPAM9fzZ0pgV1r8o81UBvDt0vHOzVcw143Oj/z0hJpXmmZ9Vuj3F0be/EB6YofKpZNmpnYzeYdbk3ttN/zD+KWFDhfq7tyh+SkamHd1klnuxThKDu04H3HJ7JctZ2FriyNd0POvJP2ek8+FUt4MullUpnf/lSEXmBFUbd2Gp1zNye2HlXzy1eBnEyI+048izUmplv8yyniT5l5F6RPuZd28z0WADoBKTu5aonKhKqQpasSiFq4/Eznj+WZCZ0J8hazt+c7jkUy30CY/mHvadJEwaoYRoN/CxUtXbx1vmcaVqSz2A+qxpahu2YCTnmqRfe742JHti3PrFyLvJvb7gV9sfV/bqPtsl+VdgXj5oZ4n2MKrW1/XWij4AIJOANJenc65nU0u0Z+Y/5d7RTp8kKmm6sjFGur3DPgyneXI/GjQBQXKoPQ4b6asz9UsFnucbjpWp9R0BXbsNl688nAt9s9lqNa61DdWrDsZ5Erle+99dqAXj/rFw/l9h7/i4dt2jmA/u70aYH9C1Ao4eDvqKfOj0hf8AUEsDBBQAAgAIACdttlLnEVnUTQAAAGoAAAAbAAAAdW5pdmVyc2FsL3VuaXZlcnNhbC5wbmcueG1ss7GvyM1RKEstKs7Mz7NVMtQzULK34+WyKShKLctMLVeoAIoZ6RlAgJJCpa2SCRK3PDOlJMNWydzEFCGWkZqZnlFiq2RqagkX1AcaCQBQSwECAAAUAAIACADiDtRONmFYAkcDAADhCQAAFAAAAAAAAAABAAAAAAAAAAAAdW5pdmVyc2FsL3BsYXllci54bWxQSwECAAAUAAIACAAmbbZS6/wc2SQGAACeFAAAHQAAAAAAAAABAAAAAAB5AwAAdW5pdmVyc2FsL2NvbW1vbl9tZXNzYWdlcy5sbmdQSwECAAAUAAIACAAmbbZSFR5gG6MAAAB/AQAALgAAAAAAAAABAAAAAADYCQAAdW5pdmVyc2FsL3BsYXliYWNrX2FuZF9uYXZpZ2F0aW9uX3NldHRpbmdzLnhtbFBLAQIAABQAAgAIACZttlKiYBtqZAUAAJcZAAAnAAAAAAAAAAEAAAAAAMcKAAB1bml2ZXJzYWwvZmxhc2hfcHVibGlzaGluZ19zZXR0aW5ncy54bWxQSwECAAAUAAIACAAmbbZSSm+BTWwDAACcDAAAIQAAAAAAAAABAAAAAABwEAAAdW5pdmVyc2FsL2ZsYXNoX3NraW5fc2V0dGluZ3MueG1sUEsBAgAAFAACAAgAJm22UkOnvq5fBQAAIRkAACYAAAAAAAAAAQAAAAAAGxQAAHVuaXZlcnNhbC9odG1sX3B1Ymxpc2hpbmdfc2V0dGluZ3MueG1sUEsBAgAAFAACAAgAJm22UidlPb+wAQAAagYAAB8AAAAAAAAAAQAAAAAAvhkAAHVuaXZlcnNhbC9odG1sX3NraW5fc2V0dGluZ3MuanNQSwECAAAUAAIACAAmbbZSlBOzImkAAABuAAAAHAAAAAAAAAABAAAAAACrGwAAdW5pdmVyc2FsL2xvY2FsX3NldHRpbmdzLnhtbFBLAQIAABQAAgAIACdttlLhz5fX4xkAAI8nAAAXAAAAAAAAAAAAAAAAAE4cAAB1bml2ZXJzYWwvdW5pdmVyc2FsLnBuZ1BLAQIAABQAAgAIACdttlLnEVnUTQAAAGoAAAAbAAAAAAAAAAEAAAAAAGY2AAB1bml2ZXJzYWwvdW5pdmVyc2FsLnBuZy54bWxQSwUGAAAAAAoACgAGAwAA7DYAAAAA"/>
  <p:tag name="ISPRING_CURRENT_PLAYER_ID" val="universal"/>
  <p:tag name="ISPRING_LMS_API_VERSION" val="SCORM 1.2"/>
  <p:tag name="ISPRING_ULTRA_SCORM_COURSE_ID" val="3835AE61-11A8-4581-87AA-4056826B5581"/>
  <p:tag name="ISPRING_CMI5_LAUNCH_METHOD" val="any window"/>
  <p:tag name="ISPRING_SCORM_ENDPOINT" val="&lt;endpoint&gt;&lt;enable&gt;0&lt;/enable&gt;&lt;lrs&gt;http://&lt;/lrs&gt;&lt;auth&gt;0&lt;/auth&gt;&lt;login&gt;&lt;/login&gt;&lt;password&gt;&lt;/password&gt;&lt;key&gt;&lt;/key&gt;&lt;name&gt;&lt;/name&gt;&lt;email&gt;&lt;/email&gt;&lt;/endpoint&gt;&#10;"/>
  <p:tag name="ISPRING_OUTPUT_FOLDER" val="[[&quot;\uFFFD\/\uFFFDf{0E6EF7E3-5697-4B8B-B200-FBDA7933B2F2}&quot;,&quot;C:\\Users\\Samsung\\Desktop\\Sunumlar 2019\\4. Sınıf\\5. Ünite\\Sunumlar&quot;]]"/>
  <p:tag name="ISPRING_SCORM_RATE_SLIDES" val="0"/>
  <p:tag name="ISPRING_SCORM_PASSING_SCORE" val="0.000000"/>
  <p:tag name="ISPRING_FIRST_PUBLISH" val="1"/>
  <p:tag name="ISPRING_ULTRA_SCORM_COURCE_TITLE" val="4.5.2. Bedenimi ve Giysilerimi Temiz Tutarım sc"/>
  <p:tag name="İSPRİNGCLOUDFOLDERID" val="0"/>
  <p:tag name="İSPRİNGONLİNEFOLDERID" val="1"/>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publishDestination&quot;:&quot;LMS&quot;,&quot;wordSettings&quot;:{&quot;printCopies&quot;:1}}"/>
  <p:tag name="ISPRING_SCORM_RATE_QUIZZES" val="0"/>
  <p:tag name="ISPRING_PRESENTATION_TITLE" val="4.5.2. Bedenimi ve Giysilerimi Temiz Tutarım sc"/>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UUPf2QfJ6gA"/>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UUPf2QfJ6gA"/>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346</Words>
  <Application>Microsoft Office PowerPoint</Application>
  <PresentationFormat>Geniş ekran</PresentationFormat>
  <Paragraphs>72</Paragraphs>
  <Slides>16</Slides>
  <Notes>16</Notes>
  <HiddenSlides>0</HiddenSlides>
  <MMClips>1</MMClips>
  <ScaleCrop>false</ScaleCrop>
  <HeadingPairs>
    <vt:vector size="6" baseType="variant">
      <vt:variant>
        <vt:lpstr>Kullanılan Yazı Tipleri</vt:lpstr>
      </vt:variant>
      <vt:variant>
        <vt:i4>11</vt:i4>
      </vt:variant>
      <vt:variant>
        <vt:lpstr>Tema</vt:lpstr>
      </vt:variant>
      <vt:variant>
        <vt:i4>5</vt:i4>
      </vt:variant>
      <vt:variant>
        <vt:lpstr>Slayt Başlıkları</vt:lpstr>
      </vt:variant>
      <vt:variant>
        <vt:i4>16</vt:i4>
      </vt:variant>
    </vt:vector>
  </HeadingPairs>
  <TitlesOfParts>
    <vt:vector size="32" baseType="lpstr">
      <vt:lpstr>맑은 고딕</vt:lpstr>
      <vt:lpstr>Arial</vt:lpstr>
      <vt:lpstr>Bahnschrift SemiCondensed</vt:lpstr>
      <vt:lpstr>Calibri</vt:lpstr>
      <vt:lpstr>Calibri Light</vt:lpstr>
      <vt:lpstr>Comfortaa</vt:lpstr>
      <vt:lpstr>Comic Sans MS</vt:lpstr>
      <vt:lpstr>Permanent Marker</vt:lpstr>
      <vt:lpstr>Trebuchet MS</vt:lpstr>
      <vt:lpstr>Wingdings</vt:lpstr>
      <vt:lpstr>Wingdings 3</vt:lpstr>
      <vt:lpstr>Office Teması</vt:lpstr>
      <vt:lpstr>1_Office Teması</vt:lpstr>
      <vt:lpstr>1_JAY DESIGN</vt:lpstr>
      <vt:lpstr>JAY DESIGN</vt:lpstr>
      <vt:lpstr>SKETCH LESSON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4.5.2. Bedenimi ve Giysilerimi Temiz Tutarım sc</dc:title>
  <dc:creator>Mustafa Yıldırım</dc:creator>
  <cp:lastModifiedBy>Mustafa Yıldırım</cp:lastModifiedBy>
  <cp:revision>28</cp:revision>
  <dcterms:created xsi:type="dcterms:W3CDTF">2021-05-19T12:42:54Z</dcterms:created>
  <dcterms:modified xsi:type="dcterms:W3CDTF">2021-05-22T10:49:59Z</dcterms:modified>
</cp:coreProperties>
</file>