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18" r:id="rId3"/>
    <p:sldMasterId id="2147483729" r:id="rId4"/>
    <p:sldMasterId id="2147483742" r:id="rId5"/>
    <p:sldMasterId id="2147483754" r:id="rId6"/>
    <p:sldMasterId id="2147483767" r:id="rId7"/>
    <p:sldMasterId id="2147483779" r:id="rId8"/>
    <p:sldMasterId id="2147483792" r:id="rId9"/>
    <p:sldMasterId id="2147483807" r:id="rId10"/>
    <p:sldMasterId id="2147483827" r:id="rId11"/>
    <p:sldMasterId id="2147483840" r:id="rId12"/>
    <p:sldMasterId id="2147483852" r:id="rId13"/>
    <p:sldMasterId id="2147483867" r:id="rId14"/>
  </p:sldMasterIdLst>
  <p:notesMasterIdLst>
    <p:notesMasterId r:id="rId40"/>
  </p:notesMasterIdLst>
  <p:sldIdLst>
    <p:sldId id="289" r:id="rId15"/>
    <p:sldId id="291" r:id="rId16"/>
    <p:sldId id="292" r:id="rId17"/>
    <p:sldId id="293" r:id="rId18"/>
    <p:sldId id="294" r:id="rId19"/>
    <p:sldId id="295" r:id="rId20"/>
    <p:sldId id="297" r:id="rId21"/>
    <p:sldId id="298" r:id="rId22"/>
    <p:sldId id="299" r:id="rId23"/>
    <p:sldId id="300" r:id="rId24"/>
    <p:sldId id="290" r:id="rId25"/>
    <p:sldId id="278" r:id="rId26"/>
    <p:sldId id="308" r:id="rId27"/>
    <p:sldId id="311" r:id="rId28"/>
    <p:sldId id="301" r:id="rId29"/>
    <p:sldId id="302" r:id="rId30"/>
    <p:sldId id="304" r:id="rId31"/>
    <p:sldId id="305" r:id="rId32"/>
    <p:sldId id="309" r:id="rId33"/>
    <p:sldId id="306" r:id="rId34"/>
    <p:sldId id="314" r:id="rId35"/>
    <p:sldId id="313" r:id="rId36"/>
    <p:sldId id="316" r:id="rId37"/>
    <p:sldId id="315" r:id="rId38"/>
    <p:sldId id="312" r:id="rId39"/>
  </p:sldIdLst>
  <p:sldSz cx="12192000" cy="6858000"/>
  <p:notesSz cx="6858000" cy="9144000"/>
  <p:custDataLst>
    <p:tags r:id="rId41"/>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0" Type="http://schemas.openxmlformats.org/officeDocument/2006/relationships/slide" Target="slides/slide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F5BC4-980E-46C8-BD5E-1A15DAFC32B0}" type="datetimeFigureOut">
              <a:rPr lang="tr-TR" smtClean="0"/>
              <a:t>14.02.2021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0A09B-B108-45D3-AA18-FE1CB49D485C}" type="slidenum">
              <a:rPr lang="tr-TR" smtClean="0"/>
              <a:t>‹#›</a:t>
            </a:fld>
            <a:endParaRPr lang="tr-TR"/>
          </a:p>
        </p:txBody>
      </p:sp>
    </p:spTree>
    <p:extLst>
      <p:ext uri="{BB962C8B-B14F-4D97-AF65-F5344CB8AC3E}">
        <p14:creationId xmlns:p14="http://schemas.microsoft.com/office/powerpoint/2010/main" val="263364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9EBB0C-8A07-4522-A04F-37D1E4D29B8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8b255fa62_0_7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51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C29F0-5EF6-45E1-91F1-4628019EA5D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13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A9499-2193-4424-8D04-BA074D00DE2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65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4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75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2C3A58E-3B6E-4215-B629-B62A6F04CDF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298775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C3A58E-3B6E-4215-B629-B62A6F04CDF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17685884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73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4655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1470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16150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2"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Content Placeholder 6"/>
          <p:cNvSpPr>
            <a:spLocks noGrp="1"/>
          </p:cNvSpPr>
          <p:nvPr>
            <p:ph sz="quarter" idx="13"/>
          </p:nvPr>
        </p:nvSpPr>
        <p:spPr>
          <a:xfrm>
            <a:off x="614297"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9880790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7991022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6319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7664948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13576672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37870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C3A58E-3B6E-4215-B629-B62A6F04CDF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7079976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735575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6702064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863579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630322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4115353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8678860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157341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7583256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206921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83612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4897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992205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31922779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44847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42216475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5034215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292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8312976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8370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6150961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11553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2795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776174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6506768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41692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218352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90078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765870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095477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9365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162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0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95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457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8984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858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2292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7953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46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266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648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394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2027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655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600772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802110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455318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493087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4009710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75469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554490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156974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265439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4522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5511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283370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3588944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79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57351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775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789464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0983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10318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154068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96721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8083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959341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4220721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45552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320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5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C3A58E-3B6E-4215-B629-B62A6F04CDF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124979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4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98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70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52445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60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80830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19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568242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4881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4358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2C3A58E-3B6E-4215-B629-B62A6F04CDF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855202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70841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92009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26882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4496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406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514095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533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099548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6245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421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2C3A58E-3B6E-4215-B629-B62A6F04CDF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2493085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735757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74735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83462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74502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463354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834434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08477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4877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245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31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2C3A58E-3B6E-4215-B629-B62A6F04CDF0}" type="datetimeFigureOut">
              <a:rPr lang="tr-TR" smtClean="0"/>
              <a:t>14.02.2021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2912198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329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510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322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069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487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20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58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33400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60334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65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2C3A58E-3B6E-4215-B629-B62A6F04CDF0}" type="datetimeFigureOut">
              <a:rPr lang="tr-TR" smtClean="0"/>
              <a:t>14.02.2021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2994534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04853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466227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80834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4382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02566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34925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647184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908024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955433" y="718633"/>
            <a:ext cx="10281200" cy="6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200"/>
              <a:buNone/>
              <a:defRPr sz="2933">
                <a:solidFill>
                  <a:srgbClr val="FFFFFF"/>
                </a:solidFill>
              </a:defRPr>
            </a:lvl1pPr>
            <a:lvl2pPr lvl="1" algn="ctr" rtl="0">
              <a:spcBef>
                <a:spcPts val="0"/>
              </a:spcBef>
              <a:spcAft>
                <a:spcPts val="0"/>
              </a:spcAft>
              <a:buClr>
                <a:srgbClr val="FFFFFF"/>
              </a:buClr>
              <a:buSzPts val="2200"/>
              <a:buNone/>
              <a:defRPr sz="2933">
                <a:solidFill>
                  <a:srgbClr val="FFFFFF"/>
                </a:solidFill>
              </a:defRPr>
            </a:lvl2pPr>
            <a:lvl3pPr lvl="2" algn="ctr" rtl="0">
              <a:spcBef>
                <a:spcPts val="0"/>
              </a:spcBef>
              <a:spcAft>
                <a:spcPts val="0"/>
              </a:spcAft>
              <a:buClr>
                <a:srgbClr val="FFFFFF"/>
              </a:buClr>
              <a:buSzPts val="2200"/>
              <a:buNone/>
              <a:defRPr sz="2933">
                <a:solidFill>
                  <a:srgbClr val="FFFFFF"/>
                </a:solidFill>
              </a:defRPr>
            </a:lvl3pPr>
            <a:lvl4pPr lvl="3" algn="ctr" rtl="0">
              <a:spcBef>
                <a:spcPts val="0"/>
              </a:spcBef>
              <a:spcAft>
                <a:spcPts val="0"/>
              </a:spcAft>
              <a:buClr>
                <a:srgbClr val="FFFFFF"/>
              </a:buClr>
              <a:buSzPts val="2200"/>
              <a:buNone/>
              <a:defRPr sz="2933">
                <a:solidFill>
                  <a:srgbClr val="FFFFFF"/>
                </a:solidFill>
              </a:defRPr>
            </a:lvl4pPr>
            <a:lvl5pPr lvl="4" algn="ctr" rtl="0">
              <a:spcBef>
                <a:spcPts val="0"/>
              </a:spcBef>
              <a:spcAft>
                <a:spcPts val="0"/>
              </a:spcAft>
              <a:buClr>
                <a:srgbClr val="FFFFFF"/>
              </a:buClr>
              <a:buSzPts val="2200"/>
              <a:buNone/>
              <a:defRPr sz="2933">
                <a:solidFill>
                  <a:srgbClr val="FFFFFF"/>
                </a:solidFill>
              </a:defRPr>
            </a:lvl5pPr>
            <a:lvl6pPr lvl="5" algn="ctr" rtl="0">
              <a:spcBef>
                <a:spcPts val="0"/>
              </a:spcBef>
              <a:spcAft>
                <a:spcPts val="0"/>
              </a:spcAft>
              <a:buClr>
                <a:srgbClr val="FFFFFF"/>
              </a:buClr>
              <a:buSzPts val="2200"/>
              <a:buNone/>
              <a:defRPr sz="2933">
                <a:solidFill>
                  <a:srgbClr val="FFFFFF"/>
                </a:solidFill>
              </a:defRPr>
            </a:lvl6pPr>
            <a:lvl7pPr lvl="6" algn="ctr" rtl="0">
              <a:spcBef>
                <a:spcPts val="0"/>
              </a:spcBef>
              <a:spcAft>
                <a:spcPts val="0"/>
              </a:spcAft>
              <a:buClr>
                <a:srgbClr val="FFFFFF"/>
              </a:buClr>
              <a:buSzPts val="2200"/>
              <a:buNone/>
              <a:defRPr sz="2933">
                <a:solidFill>
                  <a:srgbClr val="FFFFFF"/>
                </a:solidFill>
              </a:defRPr>
            </a:lvl7pPr>
            <a:lvl8pPr lvl="7" algn="ctr" rtl="0">
              <a:spcBef>
                <a:spcPts val="0"/>
              </a:spcBef>
              <a:spcAft>
                <a:spcPts val="0"/>
              </a:spcAft>
              <a:buClr>
                <a:srgbClr val="FFFFFF"/>
              </a:buClr>
              <a:buSzPts val="2200"/>
              <a:buNone/>
              <a:defRPr sz="2933">
                <a:solidFill>
                  <a:srgbClr val="FFFFFF"/>
                </a:solidFill>
              </a:defRPr>
            </a:lvl8pPr>
            <a:lvl9pPr lvl="8" algn="ctr" rtl="0">
              <a:spcBef>
                <a:spcPts val="0"/>
              </a:spcBef>
              <a:spcAft>
                <a:spcPts val="0"/>
              </a:spcAft>
              <a:buClr>
                <a:srgbClr val="FFFFFF"/>
              </a:buClr>
              <a:buSzPts val="2200"/>
              <a:buNone/>
              <a:defRPr sz="2933">
                <a:solidFill>
                  <a:srgbClr val="FFFFFF"/>
                </a:solidFill>
              </a:defRPr>
            </a:lvl9pPr>
          </a:lstStyle>
          <a:p>
            <a:endParaRPr/>
          </a:p>
        </p:txBody>
      </p:sp>
    </p:spTree>
    <p:extLst>
      <p:ext uri="{BB962C8B-B14F-4D97-AF65-F5344CB8AC3E}">
        <p14:creationId xmlns:p14="http://schemas.microsoft.com/office/powerpoint/2010/main" val="2811738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C3A58E-3B6E-4215-B629-B62A6F04CDF0}" type="datetimeFigureOut">
              <a:rPr lang="tr-TR" smtClean="0"/>
              <a:t>14.02.2021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2403762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03730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777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102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0835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251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20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747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16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143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7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C3A58E-3B6E-4215-B629-B62A6F04CDF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1108780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7719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6010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588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059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578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57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1911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89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1284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06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C3A58E-3B6E-4215-B629-B62A6F04CDF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E6BD5B-4C51-4B10-8593-D8DAF5D4AE17}" type="slidenum">
              <a:rPr lang="tr-TR" smtClean="0"/>
              <a:t>‹#›</a:t>
            </a:fld>
            <a:endParaRPr lang="tr-TR"/>
          </a:p>
        </p:txBody>
      </p:sp>
    </p:spTree>
    <p:extLst>
      <p:ext uri="{BB962C8B-B14F-4D97-AF65-F5344CB8AC3E}">
        <p14:creationId xmlns:p14="http://schemas.microsoft.com/office/powerpoint/2010/main" val="9828510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008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527082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4484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9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4173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599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95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2866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0884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61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theme" Target="../theme/theme10.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3.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9.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3A58E-3B6E-4215-B629-B62A6F04CDF0}" type="datetimeFigureOut">
              <a:rPr lang="tr-TR" smtClean="0"/>
              <a:t>14.02.2021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6BD5B-4C51-4B10-8593-D8DAF5D4AE17}" type="slidenum">
              <a:rPr lang="tr-TR" smtClean="0"/>
              <a:t>‹#›</a:t>
            </a:fld>
            <a:endParaRPr lang="tr-TR"/>
          </a:p>
        </p:txBody>
      </p:sp>
    </p:spTree>
    <p:extLst>
      <p:ext uri="{BB962C8B-B14F-4D97-AF65-F5344CB8AC3E}">
        <p14:creationId xmlns:p14="http://schemas.microsoft.com/office/powerpoint/2010/main" val="281415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683309326"/>
      </p:ext>
    </p:extLst>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9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8932738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57585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2467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08694836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3A027C-A2ED-43FC-A3FA-6B86570449F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1CE68-EB24-42C2-9B72-BA0EA503F63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4564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626487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44808136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09869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4523007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16FC3B-BDDC-4037-8B35-C1E6BCBD7A2B}"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F20609-01C8-447A-AC65-FA30DE4DC420}"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37486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1E6016-AC45-4C8C-9992-C05CF7F9002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3CF527-2A9A-4BB6-993D-0248129F962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4499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349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ordwall.net/play/10888/208/132" TargetMode="External"/><Relationship Id="rId2" Type="http://schemas.openxmlformats.org/officeDocument/2006/relationships/image" Target="../media/image12.pn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hyperlink" Target="http://www.huseyinarasli.com/2014/10/din-kulturu-5-snf-3-unite-hz-muhammed.html" TargetMode="Externa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hyperlink" Target="https://wordwall.net/play/816/424/102" TargetMode="External"/><Relationship Id="rId2" Type="http://schemas.openxmlformats.org/officeDocument/2006/relationships/image" Target="../media/image12.pn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16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hyperlink" Target="https://wordwall.net/play/816/416/556" TargetMode="External"/><Relationship Id="rId2" Type="http://schemas.openxmlformats.org/officeDocument/2006/relationships/image" Target="../media/image12.pn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154.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21.jp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7.xml"/><Relationship Id="rId1" Type="http://schemas.openxmlformats.org/officeDocument/2006/relationships/tags" Target="../tags/tag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798820" y="2973409"/>
            <a:ext cx="9039068" cy="1523640"/>
            <a:chOff x="3091169" y="2298849"/>
            <a:chExt cx="8812154" cy="812884"/>
          </a:xfrm>
        </p:grpSpPr>
        <p:sp>
          <p:nvSpPr>
            <p:cNvPr id="3" name="Rectangle 1935">
              <a:extLst>
                <a:ext uri="{FF2B5EF4-FFF2-40B4-BE49-F238E27FC236}">
                  <a16:creationId xmlns:a16="http://schemas.microsoft.com/office/drawing/2014/main" id="{EEF73D71-0148-4E65-B841-F4B0FA4F47A5}"/>
                </a:ext>
              </a:extLst>
            </p:cNvPr>
            <p:cNvSpPr/>
            <p:nvPr/>
          </p:nvSpPr>
          <p:spPr>
            <a:xfrm>
              <a:off x="3264378" y="2337227"/>
              <a:ext cx="719461" cy="735508"/>
            </a:xfrm>
            <a:prstGeom prst="rect">
              <a:avLst/>
            </a:prstGeom>
            <a:solidFill>
              <a:srgbClr val="FBA200">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맑은 고딕"/>
                <a:cs typeface="+mn-cs"/>
              </a:endParaRPr>
            </a:p>
          </p:txBody>
        </p:sp>
        <p:sp>
          <p:nvSpPr>
            <p:cNvPr id="4" name="Rounded Rectangle 3">
              <a:extLst>
                <a:ext uri="{FF2B5EF4-FFF2-40B4-BE49-F238E27FC236}">
                  <a16:creationId xmlns:a16="http://schemas.microsoft.com/office/drawing/2014/main" id="{88E969E6-E8B2-4EC5-9475-1BF3515AF0EA}"/>
                </a:ext>
              </a:extLst>
            </p:cNvPr>
            <p:cNvSpPr/>
            <p:nvPr/>
          </p:nvSpPr>
          <p:spPr>
            <a:xfrm>
              <a:off x="3508748" y="2303228"/>
              <a:ext cx="7301292" cy="808311"/>
            </a:xfrm>
            <a:prstGeom prst="roundRect">
              <a:avLst>
                <a:gd name="adj" fmla="val 5329"/>
              </a:avLst>
            </a:prstGeom>
            <a:solidFill>
              <a:sysClr val="window" lastClr="FFFFFF">
                <a:lumMod val="95000"/>
              </a:sys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맑은 고딕"/>
                <a:cs typeface="+mn-cs"/>
              </a:endParaRPr>
            </a:p>
          </p:txBody>
        </p:sp>
        <p:sp>
          <p:nvSpPr>
            <p:cNvPr id="5" name="Isosceles Triangle 3">
              <a:extLst>
                <a:ext uri="{FF2B5EF4-FFF2-40B4-BE49-F238E27FC236}">
                  <a16:creationId xmlns:a16="http://schemas.microsoft.com/office/drawing/2014/main" id="{8F009E9F-6701-47D6-9B14-F71C446E2EE3}"/>
                </a:ext>
              </a:extLst>
            </p:cNvPr>
            <p:cNvSpPr/>
            <p:nvPr/>
          </p:nvSpPr>
          <p:spPr>
            <a:xfrm rot="5400000">
              <a:off x="3116402" y="2311995"/>
              <a:ext cx="736125" cy="786592"/>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gradFill>
              <a:gsLst>
                <a:gs pos="0">
                  <a:srgbClr val="FBA200"/>
                </a:gs>
                <a:gs pos="100000">
                  <a:srgbClr val="FBA200">
                    <a:lumMod val="90000"/>
                    <a:lumOff val="10000"/>
                  </a:srgbClr>
                </a:gs>
              </a:gsLst>
              <a:lin ang="5400000" scaled="0"/>
            </a:gradFill>
            <a:ln w="12700" cap="flat" cmpd="sng" algn="ctr">
              <a:noFill/>
              <a:prstDash val="solid"/>
              <a:miter lim="800000"/>
            </a:ln>
            <a:effectLst>
              <a:outerShdw blurRad="63500" algn="ctr" rotWithShape="0">
                <a:srgbClr val="000000">
                  <a:alpha val="22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맑은 고딕"/>
                <a:cs typeface="+mn-cs"/>
              </a:endParaRPr>
            </a:p>
          </p:txBody>
        </p:sp>
        <p:sp>
          <p:nvSpPr>
            <p:cNvPr id="6" name="Rounded Rectangle 9">
              <a:extLst>
                <a:ext uri="{FF2B5EF4-FFF2-40B4-BE49-F238E27FC236}">
                  <a16:creationId xmlns:a16="http://schemas.microsoft.com/office/drawing/2014/main" id="{9F48CF9D-C83B-49F5-9A52-C70D47936E26}"/>
                </a:ext>
              </a:extLst>
            </p:cNvPr>
            <p:cNvSpPr/>
            <p:nvPr/>
          </p:nvSpPr>
          <p:spPr>
            <a:xfrm>
              <a:off x="4605502" y="2298849"/>
              <a:ext cx="7297821" cy="812884"/>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rgbClr val="FBA200"/>
            </a:solidFill>
            <a:ln w="12700" cap="flat" cmpd="sng" algn="ctr">
              <a:noFill/>
              <a:prstDash val="solid"/>
              <a:miter lim="800000"/>
            </a:ln>
            <a:effectLst>
              <a:outerShdw blurRad="63500" sx="102000" sy="102000" algn="ctr" rotWithShape="0">
                <a:srgbClr val="000000">
                  <a:alpha val="22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맑은 고딕"/>
                <a:cs typeface="+mn-cs"/>
              </a:endParaRPr>
            </a:p>
          </p:txBody>
        </p:sp>
        <p:sp>
          <p:nvSpPr>
            <p:cNvPr id="7" name="TextBox 1939">
              <a:extLst>
                <a:ext uri="{FF2B5EF4-FFF2-40B4-BE49-F238E27FC236}">
                  <a16:creationId xmlns:a16="http://schemas.microsoft.com/office/drawing/2014/main" id="{69715C08-35F0-432F-8AF4-A31775E16183}"/>
                </a:ext>
              </a:extLst>
            </p:cNvPr>
            <p:cNvSpPr txBox="1"/>
            <p:nvPr/>
          </p:nvSpPr>
          <p:spPr>
            <a:xfrm>
              <a:off x="3162623" y="2490722"/>
              <a:ext cx="517357" cy="443349"/>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sz="4800" b="1" i="0" u="none" strike="noStrike" kern="1200" cap="none" spc="0" normalizeH="0" baseline="0" noProof="0" dirty="0" smtClean="0">
                  <a:ln>
                    <a:noFill/>
                  </a:ln>
                  <a:solidFill>
                    <a:prstClr val="white"/>
                  </a:solidFill>
                  <a:effectLst/>
                  <a:uLnTx/>
                  <a:uFillTx/>
                  <a:latin typeface="Arial"/>
                  <a:ea typeface="맑은 고딕"/>
                  <a:cs typeface="Arial" pitchFamily="34" charset="0"/>
                </a:rPr>
                <a:t>1</a:t>
              </a:r>
              <a:endParaRPr kumimoji="0" lang="ko-KR" altLang="en-US" sz="48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grpSp>
      <p:sp>
        <p:nvSpPr>
          <p:cNvPr id="8" name="Dikdörtgen 7"/>
          <p:cNvSpPr/>
          <p:nvPr/>
        </p:nvSpPr>
        <p:spPr>
          <a:xfrm>
            <a:off x="3822002" y="3154393"/>
            <a:ext cx="6176437" cy="1200329"/>
          </a:xfrm>
          <a:prstGeom prst="rect">
            <a:avLst/>
          </a:prstGeom>
        </p:spPr>
        <p:txBody>
          <a:bodyPr wrap="square">
            <a:spAutoFit/>
          </a:bodyPr>
          <a:lstStyle/>
          <a:p>
            <a:pPr algn="ctr"/>
            <a:r>
              <a:rPr lang="tr-TR" sz="3600" dirty="0" smtClean="0"/>
              <a:t>Hz</a:t>
            </a:r>
            <a:r>
              <a:rPr lang="tr-TR" sz="3600" dirty="0"/>
              <a:t>. Muhammed’in (s.a.v.) Evliliği ve Çocukları</a:t>
            </a:r>
          </a:p>
        </p:txBody>
      </p:sp>
    </p:spTree>
    <p:extLst>
      <p:ext uri="{BB962C8B-B14F-4D97-AF65-F5344CB8AC3E}">
        <p14:creationId xmlns:p14="http://schemas.microsoft.com/office/powerpoint/2010/main" val="62044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03360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9467" y="2653259"/>
            <a:ext cx="5786205" cy="280316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0" i="0" u="none" strike="noStrike" kern="0" cap="none" spc="0" normalizeH="0" baseline="0" noProof="0" dirty="0" smtClean="0">
                <a:ln>
                  <a:noFill/>
                </a:ln>
                <a:solidFill>
                  <a:prstClr val="black"/>
                </a:solidFill>
                <a:effectLst/>
                <a:uLnTx/>
                <a:uFillTx/>
                <a:latin typeface="Calibri" panose="020F0502020204030204"/>
                <a:ea typeface="+mn-ea"/>
                <a:cs typeface="+mn-cs"/>
              </a:rPr>
              <a:t>Sizce Mekke’de yaşayanlar geçimlerini ne ile sağlarlardı?</a:t>
            </a:r>
          </a:p>
        </p:txBody>
      </p:sp>
      <p:pic>
        <p:nvPicPr>
          <p:cNvPr id="3" name="Resim 2"/>
          <p:cNvPicPr>
            <a:picLocks noChangeAspect="1"/>
          </p:cNvPicPr>
          <p:nvPr/>
        </p:nvPicPr>
        <p:blipFill>
          <a:blip r:embed="rId2"/>
          <a:stretch>
            <a:fillRect/>
          </a:stretch>
        </p:blipFill>
        <p:spPr>
          <a:xfrm>
            <a:off x="6390474" y="535443"/>
            <a:ext cx="5377138" cy="5877053"/>
          </a:xfrm>
          <a:prstGeom prst="rect">
            <a:avLst/>
          </a:prstGeom>
        </p:spPr>
      </p:pic>
    </p:spTree>
    <p:extLst>
      <p:ext uri="{BB962C8B-B14F-4D97-AF65-F5344CB8AC3E}">
        <p14:creationId xmlns:p14="http://schemas.microsoft.com/office/powerpoint/2010/main" val="6711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2132" y="233082"/>
            <a:ext cx="4050927" cy="4894729"/>
          </a:xfrm>
          <a:prstGeom prst="rect">
            <a:avLst/>
          </a:prstGeom>
        </p:spPr>
      </p:pic>
      <p:pic>
        <p:nvPicPr>
          <p:cNvPr id="5" name="Resim 4"/>
          <p:cNvPicPr>
            <a:picLocks noChangeAspect="1"/>
          </p:cNvPicPr>
          <p:nvPr/>
        </p:nvPicPr>
        <p:blipFill>
          <a:blip r:embed="rId3"/>
          <a:stretch>
            <a:fillRect/>
          </a:stretch>
        </p:blipFill>
        <p:spPr>
          <a:xfrm>
            <a:off x="4678175" y="1685365"/>
            <a:ext cx="3721754" cy="4130768"/>
          </a:xfrm>
          <a:prstGeom prst="rect">
            <a:avLst/>
          </a:prstGeom>
        </p:spPr>
      </p:pic>
      <p:pic>
        <p:nvPicPr>
          <p:cNvPr id="6" name="Resim 5"/>
          <p:cNvPicPr>
            <a:picLocks noChangeAspect="1"/>
          </p:cNvPicPr>
          <p:nvPr/>
        </p:nvPicPr>
        <p:blipFill>
          <a:blip r:embed="rId4"/>
          <a:stretch>
            <a:fillRect/>
          </a:stretch>
        </p:blipFill>
        <p:spPr>
          <a:xfrm>
            <a:off x="8775046" y="233082"/>
            <a:ext cx="3142668" cy="3729318"/>
          </a:xfrm>
          <a:prstGeom prst="rect">
            <a:avLst/>
          </a:prstGeom>
        </p:spPr>
      </p:pic>
      <p:sp>
        <p:nvSpPr>
          <p:cNvPr id="7" name="Dikdörtgen 6"/>
          <p:cNvSpPr/>
          <p:nvPr/>
        </p:nvSpPr>
        <p:spPr>
          <a:xfrm>
            <a:off x="5307401" y="5657707"/>
            <a:ext cx="2127722" cy="7642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prstClr val="white"/>
                </a:solidFill>
                <a:effectLst/>
                <a:uLnTx/>
                <a:uFillTx/>
                <a:latin typeface="Calibri" panose="020F0502020204030204"/>
                <a:ea typeface="+mn-ea"/>
                <a:cs typeface="+mn-cs"/>
              </a:rPr>
              <a:t>Ticaret </a:t>
            </a:r>
            <a:endParaRPr kumimoji="0" lang="tr-TR"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ikdörtgen 7"/>
          <p:cNvSpPr/>
          <p:nvPr/>
        </p:nvSpPr>
        <p:spPr>
          <a:xfrm>
            <a:off x="9350509" y="3671137"/>
            <a:ext cx="2440448" cy="7642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Hayvancılık </a:t>
            </a:r>
            <a:endParaRPr kumimoji="0" lang="tr-T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ikdörtgen 8"/>
          <p:cNvSpPr/>
          <p:nvPr/>
        </p:nvSpPr>
        <p:spPr>
          <a:xfrm>
            <a:off x="1082722" y="4715694"/>
            <a:ext cx="2335036" cy="764274"/>
          </a:xfrm>
          <a:prstGeom prst="rect">
            <a:avLst/>
          </a:prstGeom>
          <a:solidFill>
            <a:srgbClr val="A71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Calibri" panose="020F0502020204030204"/>
                <a:ea typeface="+mn-ea"/>
                <a:cs typeface="+mn-cs"/>
              </a:rPr>
              <a:t>Çöl iklimi </a:t>
            </a:r>
            <a:endPar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2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09862" y="119922"/>
            <a:ext cx="11820425" cy="6340840"/>
          </a:xfrm>
          <a:prstGeom prst="rect">
            <a:avLst/>
          </a:prstGeom>
          <a:noFill/>
          <a:ln w="12700" cap="flat" cmpd="sng" algn="ctr">
            <a:solidFill>
              <a:srgbClr val="4472C4"/>
            </a:solidFill>
            <a:prstDash val="solid"/>
            <a:miter lim="800000"/>
          </a:ln>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Muhammed (s.a.v.) gençlik çağlarında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ticaret</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ile uğraşıyordu. Hem iş hayatında, hem de normal yaşantısında dürüst ve güvenilir bir insandı. Bu yüzden insanlar O'na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r>
              <a:rPr kumimoji="0" lang="tr-TR"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Muhammedu’l</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emin (güvenilir Muhammed)"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diyorlardı. Hz. Hatice ise dul, zengin ve ahlaklı bir tüccardı. İşlerini yürütecek güvenilir bir insana ihtiyaç duyuyordu. Peygamberimizin ticaret hayatındaki başarısını ve güvenilirliğini işitince O'na işlerini yürütme teklifinde bulundu. Peygamberimiz bunu kabul etti. Peygamberimiz, Hz. Hatice'nin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Şam</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kervanının başına geçti. Bu ticarette önemli kazançlar elde etti ve yeni mallar satın alarak Şam'dan geri döndü. Bu yolculukta yanında bulunan Hz. Hatice'nin yardımcısı </a:t>
            </a:r>
            <a:r>
              <a:rPr kumimoji="0" lang="tr-TR"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Meysere</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dönüşte Hz. Muhammed'in başarısını ve dürüstlüğünü Hatice'ye anlattı. Hz. Muhammed'den etkilenen Hz. Hatice, yardımcısı aracılığıyla Hz. Muhammed'e evlenme teklifinde bulundu. Peygamberimiz bir süre düşündükten sonra bu teklifi kabul etti. Hz. Hatice ve Hz. Muhammed sade bir düğün töreniyle evlendiler.</a:t>
            </a:r>
          </a:p>
          <a:p>
            <a:pPr marL="0" marR="0" lvl="0" indent="0" algn="just"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Kaynak: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2"/>
              </a:rPr>
              <a:t>http://www.huseyinarasli.com/2014/10/din-kulturu-5-snf-3-unite-hz-muhammed.html</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50" fill="hold"/>
                                        <p:tgtEl>
                                          <p:spTgt spid="2">
                                            <p:bg/>
                                          </p:spTgt>
                                        </p:tgtEl>
                                        <p:attrNameLst>
                                          <p:attrName>ppt_x</p:attrName>
                                        </p:attrNameLst>
                                      </p:cBhvr>
                                      <p:tavLst>
                                        <p:tav tm="0">
                                          <p:val>
                                            <p:strVal val="#ppt_x"/>
                                          </p:val>
                                        </p:tav>
                                        <p:tav tm="100000">
                                          <p:val>
                                            <p:strVal val="#ppt_x"/>
                                          </p:val>
                                        </p:tav>
                                      </p:tavLst>
                                    </p:anim>
                                    <p:anim calcmode="lin" valueType="num">
                                      <p:cBhvr additive="base">
                                        <p:cTn id="8" dur="250" fill="hold"/>
                                        <p:tgtEl>
                                          <p:spTgt spid="2">
                                            <p:bg/>
                                          </p:spTgt>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Düz Ok Bağlayıcısı 1"/>
          <p:cNvCxnSpPr/>
          <p:nvPr/>
        </p:nvCxnSpPr>
        <p:spPr>
          <a:xfrm flipH="1">
            <a:off x="2201406" y="980728"/>
            <a:ext cx="3672408" cy="2215268"/>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3" name="Yuvarlatılmış Dikdörtgen 2"/>
          <p:cNvSpPr/>
          <p:nvPr/>
        </p:nvSpPr>
        <p:spPr>
          <a:xfrm>
            <a:off x="0" y="3233856"/>
            <a:ext cx="2098623" cy="1518026"/>
          </a:xfrm>
          <a:prstGeom prst="roundRect">
            <a:avLst/>
          </a:prstGeom>
          <a:solidFill>
            <a:schemeClr val="accent4">
              <a:lumMod val="40000"/>
              <a:lumOff val="60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a:t> </a:t>
            </a:r>
            <a:r>
              <a:rPr lang="tr-TR" sz="2800" dirty="0" smtClean="0"/>
              <a:t>Parçadaki </a:t>
            </a:r>
            <a:r>
              <a:rPr lang="tr-TR" sz="2800" dirty="0" smtClean="0"/>
              <a:t>kişiler kimlerdi?</a:t>
            </a:r>
            <a:endParaRPr lang="tr-TR" sz="2800" dirty="0"/>
          </a:p>
        </p:txBody>
      </p:sp>
      <p:sp>
        <p:nvSpPr>
          <p:cNvPr id="4" name="Yuvarlatılmış Dikdörtgen 3"/>
          <p:cNvSpPr/>
          <p:nvPr/>
        </p:nvSpPr>
        <p:spPr>
          <a:xfrm>
            <a:off x="2413416" y="4162352"/>
            <a:ext cx="3282845" cy="1998605"/>
          </a:xfrm>
          <a:prstGeom prst="roundRect">
            <a:avLst/>
          </a:prstGeom>
          <a:solidFill>
            <a:schemeClr val="accent1">
              <a:lumMod val="40000"/>
              <a:lumOff val="60000"/>
            </a:schemeClr>
          </a:solidFill>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a:t>Peygamberimize neden </a:t>
            </a:r>
            <a:r>
              <a:rPr lang="tr-TR" sz="2800" b="1" dirty="0" err="1"/>
              <a:t>Muhammedu’l</a:t>
            </a:r>
            <a:r>
              <a:rPr lang="tr-TR" sz="2800" b="1" dirty="0"/>
              <a:t> Emin </a:t>
            </a:r>
            <a:r>
              <a:rPr lang="tr-TR" sz="2800" dirty="0" smtClean="0"/>
              <a:t>denilmiştir</a:t>
            </a:r>
            <a:r>
              <a:rPr lang="tr-TR" sz="2800" dirty="0"/>
              <a:t>? </a:t>
            </a:r>
          </a:p>
        </p:txBody>
      </p:sp>
      <p:sp>
        <p:nvSpPr>
          <p:cNvPr id="5" name="Yuvarlatılmış Dikdörtgen 4"/>
          <p:cNvSpPr/>
          <p:nvPr/>
        </p:nvSpPr>
        <p:spPr>
          <a:xfrm>
            <a:off x="5876144" y="3257835"/>
            <a:ext cx="3267856" cy="2123634"/>
          </a:xfrm>
          <a:prstGeom prst="roundRect">
            <a:avLst/>
          </a:prstGeom>
          <a:solidFill>
            <a:schemeClr val="accent6">
              <a:lumMod val="40000"/>
              <a:lumOff val="60000"/>
            </a:schemeClr>
          </a:solidFill>
          <a:ln>
            <a:solidFill>
              <a:schemeClr val="bg1">
                <a:lumMod val="9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dirty="0" smtClean="0"/>
              <a:t>Hz. Hatice, Peygamberimizin hangi özelliğinden etkilenmişti?</a:t>
            </a:r>
            <a:endParaRPr lang="tr-TR" sz="2800" dirty="0"/>
          </a:p>
        </p:txBody>
      </p:sp>
      <p:cxnSp>
        <p:nvCxnSpPr>
          <p:cNvPr id="6" name="Düz Ok Bağlayıcısı 5"/>
          <p:cNvCxnSpPr/>
          <p:nvPr/>
        </p:nvCxnSpPr>
        <p:spPr>
          <a:xfrm flipH="1">
            <a:off x="4471896" y="875127"/>
            <a:ext cx="1465321" cy="3060603"/>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7" name="Düz Ok Bağlayıcısı 6"/>
          <p:cNvCxnSpPr/>
          <p:nvPr/>
        </p:nvCxnSpPr>
        <p:spPr>
          <a:xfrm>
            <a:off x="5839972" y="1008242"/>
            <a:ext cx="1351384" cy="2187754"/>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8" name="Düz Ok Bağlayıcısı 7"/>
          <p:cNvCxnSpPr/>
          <p:nvPr/>
        </p:nvCxnSpPr>
        <p:spPr>
          <a:xfrm>
            <a:off x="5764821" y="947970"/>
            <a:ext cx="4968136" cy="3114364"/>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9" name="Unvan 1"/>
          <p:cNvSpPr txBox="1">
            <a:spLocks/>
          </p:cNvSpPr>
          <p:nvPr/>
        </p:nvSpPr>
        <p:spPr>
          <a:xfrm>
            <a:off x="3308975" y="260930"/>
            <a:ext cx="5190450" cy="803371"/>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Parçaya göre Cevaplayınız</a:t>
            </a:r>
            <a:endParaRPr lang="tr-TR" sz="3200" dirty="0"/>
          </a:p>
        </p:txBody>
      </p:sp>
      <p:sp>
        <p:nvSpPr>
          <p:cNvPr id="10" name="Yuvarlatılmış Dikdörtgen 9"/>
          <p:cNvSpPr/>
          <p:nvPr/>
        </p:nvSpPr>
        <p:spPr>
          <a:xfrm>
            <a:off x="9578715" y="4197247"/>
            <a:ext cx="2519865" cy="2083634"/>
          </a:xfrm>
          <a:prstGeom prst="roundRect">
            <a:avLst/>
          </a:prstGeom>
          <a:solidFill>
            <a:schemeClr val="accent2">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Parçaya uygun bir başlık </a:t>
            </a:r>
            <a:r>
              <a:rPr lang="tr-TR" sz="2800" dirty="0" smtClean="0"/>
              <a:t>bulunuz. </a:t>
            </a:r>
            <a:endParaRPr lang="tr-TR" sz="2800" dirty="0"/>
          </a:p>
        </p:txBody>
      </p:sp>
    </p:spTree>
    <p:extLst>
      <p:ext uri="{BB962C8B-B14F-4D97-AF65-F5344CB8AC3E}">
        <p14:creationId xmlns:p14="http://schemas.microsoft.com/office/powerpoint/2010/main" val="364773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50"/>
                                        <p:tgtEl>
                                          <p:spTgt spid="9"/>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anim calcmode="lin" valueType="num">
                                      <p:cBhvr>
                                        <p:cTn id="12" dur="250" fill="hold"/>
                                        <p:tgtEl>
                                          <p:spTgt spid="2"/>
                                        </p:tgtEl>
                                        <p:attrNameLst>
                                          <p:attrName>ppt_x</p:attrName>
                                        </p:attrNameLst>
                                      </p:cBhvr>
                                      <p:tavLst>
                                        <p:tav tm="0">
                                          <p:val>
                                            <p:strVal val="#ppt_x"/>
                                          </p:val>
                                        </p:tav>
                                        <p:tav tm="100000">
                                          <p:val>
                                            <p:strVal val="#ppt_x"/>
                                          </p:val>
                                        </p:tav>
                                      </p:tavLst>
                                    </p:anim>
                                    <p:anim calcmode="lin" valueType="num">
                                      <p:cBhvr>
                                        <p:cTn id="13" dur="2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ppt_x</p:attrName>
                                        </p:attrNameLst>
                                      </p:cBhvr>
                                      <p:tavLst>
                                        <p:tav tm="0">
                                          <p:val>
                                            <p:strVal val="#ppt_x"/>
                                          </p:val>
                                        </p:tav>
                                        <p:tav tm="100000">
                                          <p:val>
                                            <p:strVal val="#ppt_x"/>
                                          </p:val>
                                        </p:tav>
                                      </p:tavLst>
                                    </p:anim>
                                    <p:anim calcmode="lin" valueType="num">
                                      <p:cBhvr>
                                        <p:cTn id="19" dur="25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250"/>
                                        <p:tgtEl>
                                          <p:spTgt spid="6"/>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anim calcmode="lin" valueType="num">
                                      <p:cBhvr>
                                        <p:cTn id="28" dur="250" fill="hold"/>
                                        <p:tgtEl>
                                          <p:spTgt spid="4"/>
                                        </p:tgtEl>
                                        <p:attrNameLst>
                                          <p:attrName>ppt_x</p:attrName>
                                        </p:attrNameLst>
                                      </p:cBhvr>
                                      <p:tavLst>
                                        <p:tav tm="0">
                                          <p:val>
                                            <p:strVal val="#ppt_x"/>
                                          </p:val>
                                        </p:tav>
                                        <p:tav tm="100000">
                                          <p:val>
                                            <p:strVal val="#ppt_x"/>
                                          </p:val>
                                        </p:tav>
                                      </p:tavLst>
                                    </p:anim>
                                    <p:anim calcmode="lin" valueType="num">
                                      <p:cBhvr>
                                        <p:cTn id="29" dur="25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125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anim calcmode="lin" valueType="num">
                                      <p:cBhvr>
                                        <p:cTn id="34" dur="250" fill="hold"/>
                                        <p:tgtEl>
                                          <p:spTgt spid="7"/>
                                        </p:tgtEl>
                                        <p:attrNameLst>
                                          <p:attrName>ppt_x</p:attrName>
                                        </p:attrNameLst>
                                      </p:cBhvr>
                                      <p:tavLst>
                                        <p:tav tm="0">
                                          <p:val>
                                            <p:strVal val="#ppt_x"/>
                                          </p:val>
                                        </p:tav>
                                        <p:tav tm="100000">
                                          <p:val>
                                            <p:strVal val="#ppt_x"/>
                                          </p:val>
                                        </p:tav>
                                      </p:tavLst>
                                    </p:anim>
                                    <p:anim calcmode="lin" valueType="num">
                                      <p:cBhvr>
                                        <p:cTn id="35" dur="25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anim calcmode="lin" valueType="num">
                                      <p:cBhvr>
                                        <p:cTn id="40" dur="250" fill="hold"/>
                                        <p:tgtEl>
                                          <p:spTgt spid="5"/>
                                        </p:tgtEl>
                                        <p:attrNameLst>
                                          <p:attrName>ppt_x</p:attrName>
                                        </p:attrNameLst>
                                      </p:cBhvr>
                                      <p:tavLst>
                                        <p:tav tm="0">
                                          <p:val>
                                            <p:strVal val="#ppt_x"/>
                                          </p:val>
                                        </p:tav>
                                        <p:tav tm="100000">
                                          <p:val>
                                            <p:strVal val="#ppt_x"/>
                                          </p:val>
                                        </p:tav>
                                      </p:tavLst>
                                    </p:anim>
                                    <p:anim calcmode="lin" valueType="num">
                                      <p:cBhvr>
                                        <p:cTn id="41" dur="25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50"/>
                                        <p:tgtEl>
                                          <p:spTgt spid="8"/>
                                        </p:tgtEl>
                                      </p:cBhvr>
                                    </p:animEffect>
                                    <p:anim calcmode="lin" valueType="num">
                                      <p:cBhvr>
                                        <p:cTn id="46" dur="250" fill="hold"/>
                                        <p:tgtEl>
                                          <p:spTgt spid="8"/>
                                        </p:tgtEl>
                                        <p:attrNameLst>
                                          <p:attrName>ppt_x</p:attrName>
                                        </p:attrNameLst>
                                      </p:cBhvr>
                                      <p:tavLst>
                                        <p:tav tm="0">
                                          <p:val>
                                            <p:strVal val="#ppt_x"/>
                                          </p:val>
                                        </p:tav>
                                        <p:tav tm="100000">
                                          <p:val>
                                            <p:strVal val="#ppt_x"/>
                                          </p:val>
                                        </p:tav>
                                      </p:tavLst>
                                    </p:anim>
                                    <p:anim calcmode="lin" valueType="num">
                                      <p:cBhvr>
                                        <p:cTn id="47" dur="25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
                                        <p:tgtEl>
                                          <p:spTgt spid="10"/>
                                        </p:tgtEl>
                                      </p:cBhvr>
                                    </p:animEffect>
                                    <p:anim calcmode="lin" valueType="num">
                                      <p:cBhvr>
                                        <p:cTn id="52" dur="250" fill="hold"/>
                                        <p:tgtEl>
                                          <p:spTgt spid="10"/>
                                        </p:tgtEl>
                                        <p:attrNameLst>
                                          <p:attrName>ppt_x</p:attrName>
                                        </p:attrNameLst>
                                      </p:cBhvr>
                                      <p:tavLst>
                                        <p:tav tm="0">
                                          <p:val>
                                            <p:strVal val="#ppt_x"/>
                                          </p:val>
                                        </p:tav>
                                        <p:tav tm="100000">
                                          <p:val>
                                            <p:strVal val="#ppt_x"/>
                                          </p:val>
                                        </p:tav>
                                      </p:tavLst>
                                    </p:anim>
                                    <p:anim calcmode="lin" valueType="num">
                                      <p:cBhvr>
                                        <p:cTn id="5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DEA267FA-1834-46D3-943E-D3EFC8CCF0D2}"/>
              </a:ext>
            </a:extLst>
          </p:cNvPr>
          <p:cNvSpPr/>
          <p:nvPr/>
        </p:nvSpPr>
        <p:spPr>
          <a:xfrm rot="16200000">
            <a:off x="4593981" y="-3146358"/>
            <a:ext cx="831795" cy="7488755"/>
          </a:xfrm>
          <a:prstGeom prst="rect">
            <a:avLst/>
          </a:prstGeom>
          <a:solidFill>
            <a:srgbClr val="F8C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 name="Dikdörtgen 4"/>
          <p:cNvSpPr/>
          <p:nvPr/>
        </p:nvSpPr>
        <p:spPr>
          <a:xfrm>
            <a:off x="1404134" y="274854"/>
            <a:ext cx="703269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Arial"/>
                <a:ea typeface="맑은 고딕"/>
                <a:cs typeface="+mn-cs"/>
              </a:rPr>
              <a:t>Hz. Hatice ile Evliliği ve Çocukları</a:t>
            </a:r>
            <a:endParaRPr kumimoji="0" lang="tr-TR" sz="36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6" name="Aşağı Ok 5"/>
          <p:cNvSpPr/>
          <p:nvPr/>
        </p:nvSpPr>
        <p:spPr>
          <a:xfrm>
            <a:off x="5983893" y="3799624"/>
            <a:ext cx="484632" cy="1235744"/>
          </a:xfrm>
          <a:prstGeom prst="downArrow">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맑은 고딕"/>
              <a:cs typeface="+mn-cs"/>
            </a:endParaRPr>
          </a:p>
        </p:txBody>
      </p:sp>
      <p:sp>
        <p:nvSpPr>
          <p:cNvPr id="7" name="Aşağı Ok 6"/>
          <p:cNvSpPr/>
          <p:nvPr/>
        </p:nvSpPr>
        <p:spPr>
          <a:xfrm>
            <a:off x="397065" y="2022746"/>
            <a:ext cx="484632" cy="1025236"/>
          </a:xfrm>
          <a:prstGeom prst="downArrow">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맑은 고딕"/>
              <a:cs typeface="+mn-cs"/>
            </a:endParaRPr>
          </a:p>
        </p:txBody>
      </p:sp>
      <p:sp>
        <p:nvSpPr>
          <p:cNvPr id="8" name="İçerik Yer Tutucusu 2"/>
          <p:cNvSpPr txBox="1">
            <a:spLocks/>
          </p:cNvSpPr>
          <p:nvPr/>
        </p:nvSpPr>
        <p:spPr>
          <a:xfrm>
            <a:off x="279597" y="1256792"/>
            <a:ext cx="6166174" cy="1195463"/>
          </a:xfrm>
          <a:prstGeom prst="rect">
            <a:avLst/>
          </a:prstGeom>
          <a:solidFill>
            <a:schemeClr val="accent1">
              <a:lumMod val="40000"/>
              <a:lumOff val="60000"/>
            </a:schemeClr>
          </a:solidFill>
          <a:ln w="6350" cap="flat" cmpd="sng" algn="ctr">
            <a:solidFill>
              <a:schemeClr val="accent1"/>
            </a:solidFill>
            <a:prstDash val="solid"/>
            <a:miter lim="800000"/>
          </a:ln>
        </p:spPr>
        <p:style>
          <a:lnRef idx="1">
            <a:schemeClr val="accent2"/>
          </a:lnRef>
          <a:fillRef idx="2">
            <a:schemeClr val="accent2"/>
          </a:fillRef>
          <a:effectRef idx="1">
            <a:schemeClr val="accent2"/>
          </a:effectRef>
          <a:fontRef idx="minor">
            <a:schemeClr val="dk1"/>
          </a:fontRef>
        </p:style>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prstClr val="black"/>
                </a:solidFill>
                <a:effectLst/>
                <a:uLnTx/>
                <a:uFillTx/>
                <a:latin typeface="Arial"/>
                <a:ea typeface="맑은 고딕"/>
                <a:cs typeface="+mn-cs"/>
              </a:rPr>
              <a:t>Hz. Hatice, Mekke’de tanınan ve </a:t>
            </a:r>
          </a:p>
          <a:p>
            <a:pPr marL="0" marR="0" lvl="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prstClr val="black"/>
                </a:solidFill>
                <a:effectLst/>
                <a:uLnTx/>
                <a:uFillTx/>
                <a:latin typeface="Arial"/>
                <a:ea typeface="맑은 고딕"/>
                <a:cs typeface="+mn-cs"/>
              </a:rPr>
              <a:t>zengin bir kadındı.</a:t>
            </a:r>
            <a:endParaRPr kumimoji="0" lang="tr-TR"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9" name="İçerik Yer Tutucusu 2"/>
          <p:cNvSpPr txBox="1">
            <a:spLocks/>
          </p:cNvSpPr>
          <p:nvPr/>
        </p:nvSpPr>
        <p:spPr>
          <a:xfrm>
            <a:off x="416811" y="3213715"/>
            <a:ext cx="6051714" cy="1038048"/>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Hz. Muhammed 25 yaşında, Hz. Hatice ile evlendi.</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0" name="İçerik Yer Tutucusu 2"/>
          <p:cNvSpPr txBox="1">
            <a:spLocks/>
          </p:cNvSpPr>
          <p:nvPr/>
        </p:nvSpPr>
        <p:spPr>
          <a:xfrm>
            <a:off x="397065" y="5388093"/>
            <a:ext cx="6071460" cy="1038048"/>
          </a:xfrm>
          <a:prstGeom prst="rect">
            <a:avLst/>
          </a:prstGeom>
          <a:solidFill>
            <a:schemeClr val="accent6">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Bu evlilikten 6 tane çocukları oldu.</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pic>
        <p:nvPicPr>
          <p:cNvPr id="11" name="Resim 10"/>
          <p:cNvPicPr>
            <a:picLocks noChangeAspect="1"/>
          </p:cNvPicPr>
          <p:nvPr/>
        </p:nvPicPr>
        <p:blipFill>
          <a:blip r:embed="rId3"/>
          <a:stretch>
            <a:fillRect/>
          </a:stretch>
        </p:blipFill>
        <p:spPr>
          <a:xfrm>
            <a:off x="6585994" y="1142981"/>
            <a:ext cx="5449613" cy="5283159"/>
          </a:xfrm>
          <a:prstGeom prst="rect">
            <a:avLst/>
          </a:prstGeom>
        </p:spPr>
      </p:pic>
    </p:spTree>
    <p:extLst>
      <p:ext uri="{BB962C8B-B14F-4D97-AF65-F5344CB8AC3E}">
        <p14:creationId xmlns:p14="http://schemas.microsoft.com/office/powerpoint/2010/main" val="18930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left)">
                                      <p:cBhvr>
                                        <p:cTn id="12" dur="500"/>
                                        <p:tgtEl>
                                          <p:spTgt spid="8">
                                            <p:bg/>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uiExpand="1" build="p"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004341" y="155234"/>
            <a:ext cx="10207944" cy="759166"/>
          </a:xfr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tr-TR" dirty="0" smtClean="0"/>
              <a:t>Peygamberimizin Hz. Hatice ile evlenmesi</a:t>
            </a:r>
            <a:endParaRPr lang="tr-TR" dirty="0"/>
          </a:p>
        </p:txBody>
      </p:sp>
      <p:sp>
        <p:nvSpPr>
          <p:cNvPr id="4" name="3 Dikdörtgen"/>
          <p:cNvSpPr/>
          <p:nvPr/>
        </p:nvSpPr>
        <p:spPr>
          <a:xfrm>
            <a:off x="348342" y="1334125"/>
            <a:ext cx="4418529" cy="113189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Mekke’nin soylu ve zengin bir hanımefendisiydi.  </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4 Dikdörtgen"/>
          <p:cNvSpPr/>
          <p:nvPr/>
        </p:nvSpPr>
        <p:spPr>
          <a:xfrm>
            <a:off x="6730584" y="1334125"/>
            <a:ext cx="5186596" cy="114397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Ahlakı çok güzel olduğu için halk ona </a:t>
            </a:r>
            <a:r>
              <a:rPr kumimoji="0" lang="tr-TR"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tr-TR" sz="2800" b="0" i="0" u="none" strike="noStrike" kern="1200" cap="none" spc="0" normalizeH="0" baseline="0" noProof="0" dirty="0" err="1" smtClean="0">
                <a:ln>
                  <a:noFill/>
                </a:ln>
                <a:solidFill>
                  <a:srgbClr val="FF0000"/>
                </a:solidFill>
                <a:effectLst/>
                <a:uLnTx/>
                <a:uFillTx/>
                <a:latin typeface="Calibri" panose="020F0502020204030204"/>
                <a:ea typeface="+mn-ea"/>
                <a:cs typeface="+mn-cs"/>
              </a:rPr>
              <a:t>tahire</a:t>
            </a:r>
            <a:r>
              <a:rPr kumimoji="0" lang="tr-TR"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 (tertemiz kadın)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derdi.</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6 Dikdörtgen"/>
          <p:cNvSpPr/>
          <p:nvPr/>
        </p:nvSpPr>
        <p:spPr>
          <a:xfrm>
            <a:off x="348342" y="5708104"/>
            <a:ext cx="4418529" cy="914400"/>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Ticaretle uğraşıyordu.</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7 Dikdörtgen"/>
          <p:cNvSpPr/>
          <p:nvPr/>
        </p:nvSpPr>
        <p:spPr>
          <a:xfrm>
            <a:off x="6730584" y="5708104"/>
            <a:ext cx="4945528" cy="914400"/>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Peygamber efendimiz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z. Hatice ile 25 yaşında evlenmiştir.</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9 Düz Ok Bağlayıcısı"/>
          <p:cNvCxnSpPr/>
          <p:nvPr/>
        </p:nvCxnSpPr>
        <p:spPr>
          <a:xfrm flipH="1" flipV="1">
            <a:off x="3489760" y="2669388"/>
            <a:ext cx="1814152" cy="1551700"/>
          </a:xfrm>
          <a:prstGeom prst="straightConnector1">
            <a:avLst/>
          </a:prstGeom>
          <a:ln w="38100">
            <a:tailEnd type="arrow"/>
          </a:ln>
        </p:spPr>
        <p:style>
          <a:lnRef idx="3">
            <a:schemeClr val="accent2"/>
          </a:lnRef>
          <a:fillRef idx="0">
            <a:schemeClr val="accent2"/>
          </a:fillRef>
          <a:effectRef idx="2">
            <a:schemeClr val="accent2"/>
          </a:effectRef>
          <a:fontRef idx="minor">
            <a:schemeClr val="tx1"/>
          </a:fontRef>
        </p:style>
      </p:cxnSp>
      <p:cxnSp>
        <p:nvCxnSpPr>
          <p:cNvPr id="13" name="12 Düz Ok Bağlayıcısı"/>
          <p:cNvCxnSpPr/>
          <p:nvPr/>
        </p:nvCxnSpPr>
        <p:spPr>
          <a:xfrm flipH="1">
            <a:off x="3489760" y="4221088"/>
            <a:ext cx="1814152" cy="1368152"/>
          </a:xfrm>
          <a:prstGeom prst="straightConnector1">
            <a:avLst/>
          </a:prstGeom>
          <a:ln w="38100">
            <a:tailEnd type="arrow"/>
          </a:ln>
        </p:spPr>
        <p:style>
          <a:lnRef idx="3">
            <a:schemeClr val="accent2"/>
          </a:lnRef>
          <a:fillRef idx="0">
            <a:schemeClr val="accent2"/>
          </a:fillRef>
          <a:effectRef idx="2">
            <a:schemeClr val="accent2"/>
          </a:effectRef>
          <a:fontRef idx="minor">
            <a:schemeClr val="tx1"/>
          </a:fontRef>
        </p:style>
      </p:cxnSp>
      <p:cxnSp>
        <p:nvCxnSpPr>
          <p:cNvPr id="19" name="18 Düz Ok Bağlayıcısı"/>
          <p:cNvCxnSpPr>
            <a:stCxn id="6" idx="3"/>
          </p:cNvCxnSpPr>
          <p:nvPr/>
        </p:nvCxnSpPr>
        <p:spPr>
          <a:xfrm flipV="1">
            <a:off x="6962756" y="2636912"/>
            <a:ext cx="1797541" cy="1579612"/>
          </a:xfrm>
          <a:prstGeom prst="straightConnector1">
            <a:avLst/>
          </a:prstGeom>
          <a:ln w="38100">
            <a:tailEnd type="arrow"/>
          </a:ln>
        </p:spPr>
        <p:style>
          <a:lnRef idx="3">
            <a:schemeClr val="accent2"/>
          </a:lnRef>
          <a:fillRef idx="0">
            <a:schemeClr val="accent2"/>
          </a:fillRef>
          <a:effectRef idx="2">
            <a:schemeClr val="accent2"/>
          </a:effectRef>
          <a:fontRef idx="minor">
            <a:schemeClr val="tx1"/>
          </a:fontRef>
        </p:style>
      </p:cxnSp>
      <p:cxnSp>
        <p:nvCxnSpPr>
          <p:cNvPr id="23" name="22 Düz Ok Bağlayıcısı"/>
          <p:cNvCxnSpPr/>
          <p:nvPr/>
        </p:nvCxnSpPr>
        <p:spPr>
          <a:xfrm>
            <a:off x="6960096" y="4221088"/>
            <a:ext cx="1944216" cy="1368152"/>
          </a:xfrm>
          <a:prstGeom prst="straightConnector1">
            <a:avLst/>
          </a:prstGeom>
          <a:ln w="38100">
            <a:tailEnd type="arrow"/>
          </a:ln>
        </p:spPr>
        <p:style>
          <a:lnRef idx="3">
            <a:schemeClr val="accent2"/>
          </a:lnRef>
          <a:fillRef idx="0">
            <a:schemeClr val="accent2"/>
          </a:fillRef>
          <a:effectRef idx="2">
            <a:schemeClr val="accent2"/>
          </a:effectRef>
          <a:fontRef idx="minor">
            <a:schemeClr val="tx1"/>
          </a:fontRef>
        </p:style>
      </p:cxnSp>
      <p:sp>
        <p:nvSpPr>
          <p:cNvPr id="6" name="5 Dikey Kaydırma"/>
          <p:cNvSpPr/>
          <p:nvPr/>
        </p:nvSpPr>
        <p:spPr>
          <a:xfrm>
            <a:off x="4644571" y="3468914"/>
            <a:ext cx="2960915" cy="1320800"/>
          </a:xfrm>
          <a:prstGeom prst="verticalScroll">
            <a:avLst>
              <a:gd name="adj" fmla="val 24967"/>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HZ.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HATİCE (</a:t>
            </a:r>
            <a:r>
              <a:rPr kumimoji="0" lang="tr-TR"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r.ah</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Ok Bağlayıcısı"/>
          <p:cNvCxnSpPr/>
          <p:nvPr/>
        </p:nvCxnSpPr>
        <p:spPr>
          <a:xfrm flipH="1">
            <a:off x="4451264" y="1430986"/>
            <a:ext cx="1584176" cy="648072"/>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58" name="57 Düz Ok Bağlayıcısı"/>
          <p:cNvCxnSpPr/>
          <p:nvPr/>
        </p:nvCxnSpPr>
        <p:spPr>
          <a:xfrm>
            <a:off x="5912202" y="1491776"/>
            <a:ext cx="2815868" cy="1246573"/>
          </a:xfrm>
          <a:prstGeom prst="straightConnector1">
            <a:avLst/>
          </a:prstGeom>
          <a:ln w="38100">
            <a:solidFill>
              <a:srgbClr val="C00000"/>
            </a:solidFill>
            <a:tailEnd type="arrow"/>
          </a:ln>
        </p:spPr>
        <p:style>
          <a:lnRef idx="3">
            <a:schemeClr val="accent3"/>
          </a:lnRef>
          <a:fillRef idx="0">
            <a:schemeClr val="accent3"/>
          </a:fillRef>
          <a:effectRef idx="2">
            <a:schemeClr val="accent3"/>
          </a:effectRef>
          <a:fontRef idx="minor">
            <a:schemeClr val="tx1"/>
          </a:fontRef>
        </p:style>
      </p:cxnSp>
      <p:sp>
        <p:nvSpPr>
          <p:cNvPr id="2" name="1 Başlık"/>
          <p:cNvSpPr>
            <a:spLocks noGrp="1"/>
          </p:cNvSpPr>
          <p:nvPr>
            <p:ph type="title"/>
          </p:nvPr>
        </p:nvSpPr>
        <p:spPr>
          <a:xfrm>
            <a:off x="200734" y="152636"/>
            <a:ext cx="7286216" cy="720080"/>
          </a:xfrm>
          <a:solidFill>
            <a:srgbClr val="8BB2DD"/>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a:t>PEYGAMBERİMİZİN ÇOCUKLARI </a:t>
            </a:r>
          </a:p>
        </p:txBody>
      </p:sp>
      <p:sp>
        <p:nvSpPr>
          <p:cNvPr id="6" name="5 Yuvarlatılmış Dikdörtgen"/>
          <p:cNvSpPr/>
          <p:nvPr/>
        </p:nvSpPr>
        <p:spPr>
          <a:xfrm>
            <a:off x="4275773" y="980728"/>
            <a:ext cx="3641408" cy="594274"/>
          </a:xfrm>
          <a:prstGeom prst="roundRect">
            <a:avLst/>
          </a:prstGeom>
          <a:solidFill>
            <a:srgbClr val="66BDB7"/>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HZ.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MUHAMMED (sav)</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13 Düz Ok Bağlayıcısı"/>
          <p:cNvCxnSpPr/>
          <p:nvPr/>
        </p:nvCxnSpPr>
        <p:spPr>
          <a:xfrm flipV="1">
            <a:off x="200734" y="3529037"/>
            <a:ext cx="8896027" cy="11910"/>
          </a:xfrm>
          <a:prstGeom prst="straightConnector1">
            <a:avLst/>
          </a:prstGeom>
          <a:ln w="38100">
            <a:solidFill>
              <a:srgbClr val="C0000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24 Düz Ok Bağlayıcısı"/>
          <p:cNvCxnSpPr/>
          <p:nvPr/>
        </p:nvCxnSpPr>
        <p:spPr>
          <a:xfrm>
            <a:off x="946598" y="3529037"/>
            <a:ext cx="2175" cy="576064"/>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8" name="27 Düz Ok Bağlayıcısı"/>
          <p:cNvCxnSpPr/>
          <p:nvPr/>
        </p:nvCxnSpPr>
        <p:spPr>
          <a:xfrm>
            <a:off x="2519382" y="3529037"/>
            <a:ext cx="0" cy="576064"/>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30 Düz Ok Bağlayıcısı"/>
          <p:cNvCxnSpPr/>
          <p:nvPr/>
        </p:nvCxnSpPr>
        <p:spPr>
          <a:xfrm>
            <a:off x="4275772" y="3540947"/>
            <a:ext cx="0" cy="576064"/>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8" name="37 Düz Ok Bağlayıcısı"/>
          <p:cNvCxnSpPr/>
          <p:nvPr/>
        </p:nvCxnSpPr>
        <p:spPr>
          <a:xfrm flipH="1">
            <a:off x="7267478" y="3529037"/>
            <a:ext cx="1364" cy="556884"/>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43" name="42 Düz Ok Bağlayıcısı"/>
          <p:cNvCxnSpPr/>
          <p:nvPr/>
        </p:nvCxnSpPr>
        <p:spPr>
          <a:xfrm>
            <a:off x="8751872" y="3529037"/>
            <a:ext cx="0" cy="517258"/>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48" name="47 Yuvarlatılmış Dikdörtgen"/>
          <p:cNvSpPr/>
          <p:nvPr/>
        </p:nvSpPr>
        <p:spPr>
          <a:xfrm>
            <a:off x="263862" y="4252538"/>
            <a:ext cx="1259631" cy="468052"/>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KASIM</a:t>
            </a:r>
          </a:p>
        </p:txBody>
      </p:sp>
      <p:sp>
        <p:nvSpPr>
          <p:cNvPr id="49" name="48 Yuvarlatılmış Dikdörtgen"/>
          <p:cNvSpPr/>
          <p:nvPr/>
        </p:nvSpPr>
        <p:spPr>
          <a:xfrm>
            <a:off x="1739516" y="4274886"/>
            <a:ext cx="1099276" cy="432048"/>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ZEYNEP</a:t>
            </a:r>
          </a:p>
        </p:txBody>
      </p:sp>
      <p:sp>
        <p:nvSpPr>
          <p:cNvPr id="50" name="49 Yuvarlatılmış Dikdörtgen"/>
          <p:cNvSpPr/>
          <p:nvPr/>
        </p:nvSpPr>
        <p:spPr>
          <a:xfrm>
            <a:off x="3297266" y="4266196"/>
            <a:ext cx="1404156" cy="440737"/>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RUKİYYE</a:t>
            </a:r>
          </a:p>
        </p:txBody>
      </p:sp>
      <p:sp>
        <p:nvSpPr>
          <p:cNvPr id="51" name="50 Yuvarlatılmış Dikdörtgen"/>
          <p:cNvSpPr/>
          <p:nvPr/>
        </p:nvSpPr>
        <p:spPr>
          <a:xfrm>
            <a:off x="5159896" y="4221088"/>
            <a:ext cx="1152128" cy="576064"/>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ÜMMÜ GÜLSÜM </a:t>
            </a:r>
          </a:p>
        </p:txBody>
      </p:sp>
      <p:sp>
        <p:nvSpPr>
          <p:cNvPr id="53" name="52 Yuvarlatılmış Dikdörtgen"/>
          <p:cNvSpPr/>
          <p:nvPr/>
        </p:nvSpPr>
        <p:spPr>
          <a:xfrm>
            <a:off x="6528047" y="4221088"/>
            <a:ext cx="1086955" cy="576064"/>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FATMA </a:t>
            </a:r>
          </a:p>
        </p:txBody>
      </p:sp>
      <p:sp>
        <p:nvSpPr>
          <p:cNvPr id="55" name="54 Yuvarlatılmış Dikdörtgen"/>
          <p:cNvSpPr/>
          <p:nvPr/>
        </p:nvSpPr>
        <p:spPr>
          <a:xfrm>
            <a:off x="7903065" y="4221088"/>
            <a:ext cx="1521917" cy="576064"/>
          </a:xfrm>
          <a:prstGeom prst="roundRect">
            <a:avLst/>
          </a:prstGeom>
          <a:solidFill>
            <a:schemeClr val="accent4">
              <a:lumMod val="60000"/>
              <a:lumOff val="40000"/>
            </a:schemeClr>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ABDULLAH </a:t>
            </a:r>
          </a:p>
        </p:txBody>
      </p:sp>
      <p:cxnSp>
        <p:nvCxnSpPr>
          <p:cNvPr id="56" name="55 Düz Ok Bağlayıcısı"/>
          <p:cNvCxnSpPr/>
          <p:nvPr/>
        </p:nvCxnSpPr>
        <p:spPr>
          <a:xfrm>
            <a:off x="5792678" y="3529037"/>
            <a:ext cx="0" cy="576064"/>
          </a:xfrm>
          <a:prstGeom prst="straightConnector1">
            <a:avLst/>
          </a:prstGeom>
          <a:ln w="3810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61" name="60 Yuvarlatılmış Dikdörtgen"/>
          <p:cNvSpPr/>
          <p:nvPr/>
        </p:nvSpPr>
        <p:spPr>
          <a:xfrm>
            <a:off x="8844810" y="2329945"/>
            <a:ext cx="2600834" cy="781770"/>
          </a:xfrm>
          <a:prstGeom prst="roundRect">
            <a:avLst/>
          </a:prstGeom>
          <a:solidFill>
            <a:schemeClr val="accent6">
              <a:lumMod val="60000"/>
              <a:lumOff val="4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HZ. MARİYE </a:t>
            </a:r>
          </a:p>
        </p:txBody>
      </p:sp>
      <p:cxnSp>
        <p:nvCxnSpPr>
          <p:cNvPr id="63" name="62 Düz Ok Bağlayıcısı"/>
          <p:cNvCxnSpPr/>
          <p:nvPr/>
        </p:nvCxnSpPr>
        <p:spPr>
          <a:xfrm>
            <a:off x="10665967" y="3180907"/>
            <a:ext cx="1" cy="1616245"/>
          </a:xfrm>
          <a:prstGeom prst="straightConnector1">
            <a:avLst/>
          </a:prstGeom>
          <a:ln w="38100">
            <a:solidFill>
              <a:srgbClr val="C00000"/>
            </a:solidFill>
            <a:tailEnd type="arrow"/>
          </a:ln>
        </p:spPr>
        <p:style>
          <a:lnRef idx="3">
            <a:schemeClr val="accent3"/>
          </a:lnRef>
          <a:fillRef idx="0">
            <a:schemeClr val="accent3"/>
          </a:fillRef>
          <a:effectRef idx="2">
            <a:schemeClr val="accent3"/>
          </a:effectRef>
          <a:fontRef idx="minor">
            <a:schemeClr val="tx1"/>
          </a:fontRef>
        </p:style>
      </p:cxnSp>
      <p:sp>
        <p:nvSpPr>
          <p:cNvPr id="66" name="65 Yuvarlatılmış Dikdörtgen"/>
          <p:cNvSpPr/>
          <p:nvPr/>
        </p:nvSpPr>
        <p:spPr>
          <a:xfrm>
            <a:off x="9730923" y="5020860"/>
            <a:ext cx="1870089" cy="504056"/>
          </a:xfrm>
          <a:prstGeom prst="roundRect">
            <a:avLst/>
          </a:prstGeom>
          <a:solidFill>
            <a:schemeClr val="accent4">
              <a:lumMod val="60000"/>
              <a:lumOff val="4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HZ. İBRAHİM </a:t>
            </a:r>
          </a:p>
        </p:txBody>
      </p:sp>
      <p:cxnSp>
        <p:nvCxnSpPr>
          <p:cNvPr id="69" name="68 Düz Ok Bağlayıcısı"/>
          <p:cNvCxnSpPr/>
          <p:nvPr/>
        </p:nvCxnSpPr>
        <p:spPr>
          <a:xfrm>
            <a:off x="7032104" y="4797152"/>
            <a:ext cx="0" cy="504056"/>
          </a:xfrm>
          <a:prstGeom prst="straightConnector1">
            <a:avLst/>
          </a:prstGeom>
          <a:ln w="38100">
            <a:solidFill>
              <a:srgbClr val="C00000"/>
            </a:solidFill>
            <a:tailEnd type="arrow"/>
          </a:ln>
        </p:spPr>
        <p:style>
          <a:lnRef idx="3">
            <a:schemeClr val="dk1"/>
          </a:lnRef>
          <a:fillRef idx="0">
            <a:schemeClr val="dk1"/>
          </a:fillRef>
          <a:effectRef idx="2">
            <a:schemeClr val="dk1"/>
          </a:effectRef>
          <a:fontRef idx="minor">
            <a:schemeClr val="tx1"/>
          </a:fontRef>
        </p:style>
      </p:cxnSp>
      <p:cxnSp>
        <p:nvCxnSpPr>
          <p:cNvPr id="76" name="75 Düz Ok Bağlayıcısı"/>
          <p:cNvCxnSpPr/>
          <p:nvPr/>
        </p:nvCxnSpPr>
        <p:spPr>
          <a:xfrm flipH="1">
            <a:off x="6240016" y="5805264"/>
            <a:ext cx="756084" cy="5040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8" name="77 Yuvarlatılmış Dikdörtgen"/>
          <p:cNvSpPr/>
          <p:nvPr/>
        </p:nvSpPr>
        <p:spPr>
          <a:xfrm>
            <a:off x="4871864" y="6157584"/>
            <a:ext cx="1296144" cy="548680"/>
          </a:xfrm>
          <a:prstGeom prst="roundRect">
            <a:avLst/>
          </a:prstGeom>
          <a:solidFill>
            <a:srgbClr val="F3994B"/>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HZ. HASAN</a:t>
            </a:r>
          </a:p>
        </p:txBody>
      </p:sp>
      <p:sp>
        <p:nvSpPr>
          <p:cNvPr id="79" name="78 Yuvarlatılmış Dikdörtgen"/>
          <p:cNvSpPr/>
          <p:nvPr/>
        </p:nvSpPr>
        <p:spPr>
          <a:xfrm>
            <a:off x="7917180" y="6120680"/>
            <a:ext cx="1512168" cy="620688"/>
          </a:xfrm>
          <a:prstGeom prst="roundRect">
            <a:avLst/>
          </a:prstGeom>
          <a:solidFill>
            <a:srgbClr val="F3994B"/>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HZ. HÜSEYİN </a:t>
            </a:r>
          </a:p>
        </p:txBody>
      </p:sp>
      <p:cxnSp>
        <p:nvCxnSpPr>
          <p:cNvPr id="81" name="80 Düz Ok Bağlayıcısı"/>
          <p:cNvCxnSpPr/>
          <p:nvPr/>
        </p:nvCxnSpPr>
        <p:spPr>
          <a:xfrm>
            <a:off x="6816080" y="5733256"/>
            <a:ext cx="1008112" cy="6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89 Düz Bağlayıcı"/>
          <p:cNvCxnSpPr/>
          <p:nvPr/>
        </p:nvCxnSpPr>
        <p:spPr>
          <a:xfrm>
            <a:off x="4290060" y="2820867"/>
            <a:ext cx="0" cy="720080"/>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sp>
        <p:nvSpPr>
          <p:cNvPr id="74" name="73 Yuvarlatılmış Dikdörtgen"/>
          <p:cNvSpPr/>
          <p:nvPr/>
        </p:nvSpPr>
        <p:spPr>
          <a:xfrm>
            <a:off x="6384032" y="5373216"/>
            <a:ext cx="1368152" cy="504056"/>
          </a:xfrm>
          <a:prstGeom prst="roundRect">
            <a:avLst/>
          </a:prstGeom>
          <a:solidFill>
            <a:srgbClr val="F3994B"/>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HZ. ALİ </a:t>
            </a:r>
          </a:p>
        </p:txBody>
      </p:sp>
      <p:sp>
        <p:nvSpPr>
          <p:cNvPr id="7" name="6 Yuvarlatılmış Dikdörtgen"/>
          <p:cNvSpPr/>
          <p:nvPr/>
        </p:nvSpPr>
        <p:spPr>
          <a:xfrm>
            <a:off x="3503712" y="2204864"/>
            <a:ext cx="1944216" cy="648072"/>
          </a:xfrm>
          <a:prstGeom prst="roundRect">
            <a:avLst/>
          </a:prstGeom>
          <a:solidFill>
            <a:srgbClr val="DF99B3"/>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HZ. HATİCE </a:t>
            </a:r>
          </a:p>
        </p:txBody>
      </p:sp>
    </p:spTree>
    <p:extLst>
      <p:ext uri="{BB962C8B-B14F-4D97-AF65-F5344CB8AC3E}">
        <p14:creationId xmlns:p14="http://schemas.microsoft.com/office/powerpoint/2010/main" val="41610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anim calcmode="lin" valueType="num">
                                      <p:cBhvr>
                                        <p:cTn id="21" dur="250" fill="hold"/>
                                        <p:tgtEl>
                                          <p:spTgt spid="7"/>
                                        </p:tgtEl>
                                        <p:attrNameLst>
                                          <p:attrName>ppt_x</p:attrName>
                                        </p:attrNameLst>
                                      </p:cBhvr>
                                      <p:tavLst>
                                        <p:tav tm="0">
                                          <p:val>
                                            <p:strVal val="#ppt_x"/>
                                          </p:val>
                                        </p:tav>
                                        <p:tav tm="100000">
                                          <p:val>
                                            <p:strVal val="#ppt_x"/>
                                          </p:val>
                                        </p:tav>
                                      </p:tavLst>
                                    </p:anim>
                                    <p:anim calcmode="lin" valueType="num">
                                      <p:cBhvr>
                                        <p:cTn id="22"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250"/>
                                        <p:tgtEl>
                                          <p:spTgt spid="90"/>
                                        </p:tgtEl>
                                      </p:cBhvr>
                                    </p:animEffect>
                                    <p:anim calcmode="lin" valueType="num">
                                      <p:cBhvr>
                                        <p:cTn id="28" dur="250" fill="hold"/>
                                        <p:tgtEl>
                                          <p:spTgt spid="90"/>
                                        </p:tgtEl>
                                        <p:attrNameLst>
                                          <p:attrName>ppt_x</p:attrName>
                                        </p:attrNameLst>
                                      </p:cBhvr>
                                      <p:tavLst>
                                        <p:tav tm="0">
                                          <p:val>
                                            <p:strVal val="#ppt_x"/>
                                          </p:val>
                                        </p:tav>
                                        <p:tav tm="100000">
                                          <p:val>
                                            <p:strVal val="#ppt_x"/>
                                          </p:val>
                                        </p:tav>
                                      </p:tavLst>
                                    </p:anim>
                                    <p:anim calcmode="lin" valueType="num">
                                      <p:cBhvr>
                                        <p:cTn id="29" dur="250" fill="hold"/>
                                        <p:tgtEl>
                                          <p:spTgt spid="90"/>
                                        </p:tgtEl>
                                        <p:attrNameLst>
                                          <p:attrName>ppt_y</p:attrName>
                                        </p:attrNameLst>
                                      </p:cBhvr>
                                      <p:tavLst>
                                        <p:tav tm="0">
                                          <p:val>
                                            <p:strVal val="#ppt_y-.1"/>
                                          </p:val>
                                        </p:tav>
                                        <p:tav tm="100000">
                                          <p:val>
                                            <p:strVal val="#ppt_y"/>
                                          </p:val>
                                        </p:tav>
                                      </p:tavLst>
                                    </p:anim>
                                  </p:childTnLst>
                                </p:cTn>
                              </p:par>
                            </p:childTnLst>
                          </p:cTn>
                        </p:par>
                        <p:par>
                          <p:cTn id="30" fill="hold">
                            <p:stCondLst>
                              <p:cond delay="250"/>
                            </p:stCondLst>
                            <p:childTnLst>
                              <p:par>
                                <p:cTn id="31" presetID="47"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anim calcmode="lin" valueType="num">
                                      <p:cBhvr>
                                        <p:cTn id="34" dur="250" fill="hold"/>
                                        <p:tgtEl>
                                          <p:spTgt spid="14"/>
                                        </p:tgtEl>
                                        <p:attrNameLst>
                                          <p:attrName>ppt_x</p:attrName>
                                        </p:attrNameLst>
                                      </p:cBhvr>
                                      <p:tavLst>
                                        <p:tav tm="0">
                                          <p:val>
                                            <p:strVal val="#ppt_x"/>
                                          </p:val>
                                        </p:tav>
                                        <p:tav tm="100000">
                                          <p:val>
                                            <p:strVal val="#ppt_x"/>
                                          </p:val>
                                        </p:tav>
                                      </p:tavLst>
                                    </p:anim>
                                    <p:anim calcmode="lin" valueType="num">
                                      <p:cBhvr>
                                        <p:cTn id="3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anim calcmode="lin" valueType="num">
                                      <p:cBhvr>
                                        <p:cTn id="41" dur="250" fill="hold"/>
                                        <p:tgtEl>
                                          <p:spTgt spid="25"/>
                                        </p:tgtEl>
                                        <p:attrNameLst>
                                          <p:attrName>ppt_x</p:attrName>
                                        </p:attrNameLst>
                                      </p:cBhvr>
                                      <p:tavLst>
                                        <p:tav tm="0">
                                          <p:val>
                                            <p:strVal val="#ppt_x"/>
                                          </p:val>
                                        </p:tav>
                                        <p:tav tm="100000">
                                          <p:val>
                                            <p:strVal val="#ppt_x"/>
                                          </p:val>
                                        </p:tav>
                                      </p:tavLst>
                                    </p:anim>
                                    <p:anim calcmode="lin" valueType="num">
                                      <p:cBhvr>
                                        <p:cTn id="42" dur="25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250"/>
                                        <p:tgtEl>
                                          <p:spTgt spid="48"/>
                                        </p:tgtEl>
                                      </p:cBhvr>
                                    </p:animEffect>
                                    <p:anim calcmode="lin" valueType="num">
                                      <p:cBhvr>
                                        <p:cTn id="46" dur="250" fill="hold"/>
                                        <p:tgtEl>
                                          <p:spTgt spid="48"/>
                                        </p:tgtEl>
                                        <p:attrNameLst>
                                          <p:attrName>ppt_x</p:attrName>
                                        </p:attrNameLst>
                                      </p:cBhvr>
                                      <p:tavLst>
                                        <p:tav tm="0">
                                          <p:val>
                                            <p:strVal val="#ppt_x"/>
                                          </p:val>
                                        </p:tav>
                                        <p:tav tm="100000">
                                          <p:val>
                                            <p:strVal val="#ppt_x"/>
                                          </p:val>
                                        </p:tav>
                                      </p:tavLst>
                                    </p:anim>
                                    <p:anim calcmode="lin" valueType="num">
                                      <p:cBhvr>
                                        <p:cTn id="47" dur="25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50"/>
                                        <p:tgtEl>
                                          <p:spTgt spid="28"/>
                                        </p:tgtEl>
                                      </p:cBhvr>
                                    </p:animEffect>
                                    <p:anim calcmode="lin" valueType="num">
                                      <p:cBhvr>
                                        <p:cTn id="53" dur="250" fill="hold"/>
                                        <p:tgtEl>
                                          <p:spTgt spid="28"/>
                                        </p:tgtEl>
                                        <p:attrNameLst>
                                          <p:attrName>ppt_x</p:attrName>
                                        </p:attrNameLst>
                                      </p:cBhvr>
                                      <p:tavLst>
                                        <p:tav tm="0">
                                          <p:val>
                                            <p:strVal val="#ppt_x"/>
                                          </p:val>
                                        </p:tav>
                                        <p:tav tm="100000">
                                          <p:val>
                                            <p:strVal val="#ppt_x"/>
                                          </p:val>
                                        </p:tav>
                                      </p:tavLst>
                                    </p:anim>
                                    <p:anim calcmode="lin" valueType="num">
                                      <p:cBhvr>
                                        <p:cTn id="54" dur="25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250"/>
                            </p:stCondLst>
                            <p:childTnLst>
                              <p:par>
                                <p:cTn id="56" presetID="47"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50"/>
                                        <p:tgtEl>
                                          <p:spTgt spid="49"/>
                                        </p:tgtEl>
                                      </p:cBhvr>
                                    </p:animEffect>
                                    <p:anim calcmode="lin" valueType="num">
                                      <p:cBhvr>
                                        <p:cTn id="59" dur="250" fill="hold"/>
                                        <p:tgtEl>
                                          <p:spTgt spid="49"/>
                                        </p:tgtEl>
                                        <p:attrNameLst>
                                          <p:attrName>ppt_x</p:attrName>
                                        </p:attrNameLst>
                                      </p:cBhvr>
                                      <p:tavLst>
                                        <p:tav tm="0">
                                          <p:val>
                                            <p:strVal val="#ppt_x"/>
                                          </p:val>
                                        </p:tav>
                                        <p:tav tm="100000">
                                          <p:val>
                                            <p:strVal val="#ppt_x"/>
                                          </p:val>
                                        </p:tav>
                                      </p:tavLst>
                                    </p:anim>
                                    <p:anim calcmode="lin" valueType="num">
                                      <p:cBhvr>
                                        <p:cTn id="60" dur="25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250"/>
                                        <p:tgtEl>
                                          <p:spTgt spid="31"/>
                                        </p:tgtEl>
                                      </p:cBhvr>
                                    </p:animEffect>
                                    <p:anim calcmode="lin" valueType="num">
                                      <p:cBhvr>
                                        <p:cTn id="66" dur="250" fill="hold"/>
                                        <p:tgtEl>
                                          <p:spTgt spid="31"/>
                                        </p:tgtEl>
                                        <p:attrNameLst>
                                          <p:attrName>ppt_x</p:attrName>
                                        </p:attrNameLst>
                                      </p:cBhvr>
                                      <p:tavLst>
                                        <p:tav tm="0">
                                          <p:val>
                                            <p:strVal val="#ppt_x"/>
                                          </p:val>
                                        </p:tav>
                                        <p:tav tm="100000">
                                          <p:val>
                                            <p:strVal val="#ppt_x"/>
                                          </p:val>
                                        </p:tav>
                                      </p:tavLst>
                                    </p:anim>
                                    <p:anim calcmode="lin" valueType="num">
                                      <p:cBhvr>
                                        <p:cTn id="67" dur="25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250"/>
                            </p:stCondLst>
                            <p:childTnLst>
                              <p:par>
                                <p:cTn id="69" presetID="47"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250"/>
                                        <p:tgtEl>
                                          <p:spTgt spid="50"/>
                                        </p:tgtEl>
                                      </p:cBhvr>
                                    </p:animEffect>
                                    <p:anim calcmode="lin" valueType="num">
                                      <p:cBhvr>
                                        <p:cTn id="72" dur="250" fill="hold"/>
                                        <p:tgtEl>
                                          <p:spTgt spid="50"/>
                                        </p:tgtEl>
                                        <p:attrNameLst>
                                          <p:attrName>ppt_x</p:attrName>
                                        </p:attrNameLst>
                                      </p:cBhvr>
                                      <p:tavLst>
                                        <p:tav tm="0">
                                          <p:val>
                                            <p:strVal val="#ppt_x"/>
                                          </p:val>
                                        </p:tav>
                                        <p:tav tm="100000">
                                          <p:val>
                                            <p:strVal val="#ppt_x"/>
                                          </p:val>
                                        </p:tav>
                                      </p:tavLst>
                                    </p:anim>
                                    <p:anim calcmode="lin" valueType="num">
                                      <p:cBhvr>
                                        <p:cTn id="73" dur="2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250"/>
                                        <p:tgtEl>
                                          <p:spTgt spid="56"/>
                                        </p:tgtEl>
                                      </p:cBhvr>
                                    </p:animEffect>
                                    <p:anim calcmode="lin" valueType="num">
                                      <p:cBhvr>
                                        <p:cTn id="79" dur="250" fill="hold"/>
                                        <p:tgtEl>
                                          <p:spTgt spid="56"/>
                                        </p:tgtEl>
                                        <p:attrNameLst>
                                          <p:attrName>ppt_x</p:attrName>
                                        </p:attrNameLst>
                                      </p:cBhvr>
                                      <p:tavLst>
                                        <p:tav tm="0">
                                          <p:val>
                                            <p:strVal val="#ppt_x"/>
                                          </p:val>
                                        </p:tav>
                                        <p:tav tm="100000">
                                          <p:val>
                                            <p:strVal val="#ppt_x"/>
                                          </p:val>
                                        </p:tav>
                                      </p:tavLst>
                                    </p:anim>
                                    <p:anim calcmode="lin" valueType="num">
                                      <p:cBhvr>
                                        <p:cTn id="80" dur="250" fill="hold"/>
                                        <p:tgtEl>
                                          <p:spTgt spid="56"/>
                                        </p:tgtEl>
                                        <p:attrNameLst>
                                          <p:attrName>ppt_y</p:attrName>
                                        </p:attrNameLst>
                                      </p:cBhvr>
                                      <p:tavLst>
                                        <p:tav tm="0">
                                          <p:val>
                                            <p:strVal val="#ppt_y-.1"/>
                                          </p:val>
                                        </p:tav>
                                        <p:tav tm="100000">
                                          <p:val>
                                            <p:strVal val="#ppt_y"/>
                                          </p:val>
                                        </p:tav>
                                      </p:tavLst>
                                    </p:anim>
                                  </p:childTnLst>
                                </p:cTn>
                              </p:par>
                            </p:childTnLst>
                          </p:cTn>
                        </p:par>
                        <p:par>
                          <p:cTn id="81" fill="hold">
                            <p:stCondLst>
                              <p:cond delay="250"/>
                            </p:stCondLst>
                            <p:childTnLst>
                              <p:par>
                                <p:cTn id="82" presetID="47" presetClass="entr" presetSubtype="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250"/>
                                        <p:tgtEl>
                                          <p:spTgt spid="51"/>
                                        </p:tgtEl>
                                      </p:cBhvr>
                                    </p:animEffect>
                                    <p:anim calcmode="lin" valueType="num">
                                      <p:cBhvr>
                                        <p:cTn id="85" dur="250" fill="hold"/>
                                        <p:tgtEl>
                                          <p:spTgt spid="51"/>
                                        </p:tgtEl>
                                        <p:attrNameLst>
                                          <p:attrName>ppt_x</p:attrName>
                                        </p:attrNameLst>
                                      </p:cBhvr>
                                      <p:tavLst>
                                        <p:tav tm="0">
                                          <p:val>
                                            <p:strVal val="#ppt_x"/>
                                          </p:val>
                                        </p:tav>
                                        <p:tav tm="100000">
                                          <p:val>
                                            <p:strVal val="#ppt_x"/>
                                          </p:val>
                                        </p:tav>
                                      </p:tavLst>
                                    </p:anim>
                                    <p:anim calcmode="lin" valueType="num">
                                      <p:cBhvr>
                                        <p:cTn id="86" dur="25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anim calcmode="lin" valueType="num">
                                      <p:cBhvr>
                                        <p:cTn id="92" dur="250" fill="hold"/>
                                        <p:tgtEl>
                                          <p:spTgt spid="38"/>
                                        </p:tgtEl>
                                        <p:attrNameLst>
                                          <p:attrName>ppt_x</p:attrName>
                                        </p:attrNameLst>
                                      </p:cBhvr>
                                      <p:tavLst>
                                        <p:tav tm="0">
                                          <p:val>
                                            <p:strVal val="#ppt_x"/>
                                          </p:val>
                                        </p:tav>
                                        <p:tav tm="100000">
                                          <p:val>
                                            <p:strVal val="#ppt_x"/>
                                          </p:val>
                                        </p:tav>
                                      </p:tavLst>
                                    </p:anim>
                                    <p:anim calcmode="lin" valueType="num">
                                      <p:cBhvr>
                                        <p:cTn id="93" dur="25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250"/>
                            </p:stCondLst>
                            <p:childTnLst>
                              <p:par>
                                <p:cTn id="95" presetID="47" presetClass="entr" presetSubtype="0"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250"/>
                                        <p:tgtEl>
                                          <p:spTgt spid="53"/>
                                        </p:tgtEl>
                                      </p:cBhvr>
                                    </p:animEffect>
                                    <p:anim calcmode="lin" valueType="num">
                                      <p:cBhvr>
                                        <p:cTn id="98" dur="250" fill="hold"/>
                                        <p:tgtEl>
                                          <p:spTgt spid="53"/>
                                        </p:tgtEl>
                                        <p:attrNameLst>
                                          <p:attrName>ppt_x</p:attrName>
                                        </p:attrNameLst>
                                      </p:cBhvr>
                                      <p:tavLst>
                                        <p:tav tm="0">
                                          <p:val>
                                            <p:strVal val="#ppt_x"/>
                                          </p:val>
                                        </p:tav>
                                        <p:tav tm="100000">
                                          <p:val>
                                            <p:strVal val="#ppt_x"/>
                                          </p:val>
                                        </p:tav>
                                      </p:tavLst>
                                    </p:anim>
                                    <p:anim calcmode="lin" valueType="num">
                                      <p:cBhvr>
                                        <p:cTn id="99" dur="25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250"/>
                                        <p:tgtEl>
                                          <p:spTgt spid="43"/>
                                        </p:tgtEl>
                                      </p:cBhvr>
                                    </p:animEffect>
                                    <p:anim calcmode="lin" valueType="num">
                                      <p:cBhvr>
                                        <p:cTn id="105" dur="250" fill="hold"/>
                                        <p:tgtEl>
                                          <p:spTgt spid="43"/>
                                        </p:tgtEl>
                                        <p:attrNameLst>
                                          <p:attrName>ppt_x</p:attrName>
                                        </p:attrNameLst>
                                      </p:cBhvr>
                                      <p:tavLst>
                                        <p:tav tm="0">
                                          <p:val>
                                            <p:strVal val="#ppt_x"/>
                                          </p:val>
                                        </p:tav>
                                        <p:tav tm="100000">
                                          <p:val>
                                            <p:strVal val="#ppt_x"/>
                                          </p:val>
                                        </p:tav>
                                      </p:tavLst>
                                    </p:anim>
                                    <p:anim calcmode="lin" valueType="num">
                                      <p:cBhvr>
                                        <p:cTn id="106" dur="250" fill="hold"/>
                                        <p:tgtEl>
                                          <p:spTgt spid="4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250"/>
                                        <p:tgtEl>
                                          <p:spTgt spid="55"/>
                                        </p:tgtEl>
                                      </p:cBhvr>
                                    </p:animEffect>
                                    <p:anim calcmode="lin" valueType="num">
                                      <p:cBhvr>
                                        <p:cTn id="110" dur="250" fill="hold"/>
                                        <p:tgtEl>
                                          <p:spTgt spid="55"/>
                                        </p:tgtEl>
                                        <p:attrNameLst>
                                          <p:attrName>ppt_x</p:attrName>
                                        </p:attrNameLst>
                                      </p:cBhvr>
                                      <p:tavLst>
                                        <p:tav tm="0">
                                          <p:val>
                                            <p:strVal val="#ppt_x"/>
                                          </p:val>
                                        </p:tav>
                                        <p:tav tm="100000">
                                          <p:val>
                                            <p:strVal val="#ppt_x"/>
                                          </p:val>
                                        </p:tav>
                                      </p:tavLst>
                                    </p:anim>
                                    <p:anim calcmode="lin" valueType="num">
                                      <p:cBhvr>
                                        <p:cTn id="111" dur="2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250"/>
                                        <p:tgtEl>
                                          <p:spTgt spid="55"/>
                                        </p:tgtEl>
                                      </p:cBhvr>
                                    </p:animEffect>
                                    <p:anim calcmode="lin" valueType="num">
                                      <p:cBhvr>
                                        <p:cTn id="117" dur="250" fill="hold"/>
                                        <p:tgtEl>
                                          <p:spTgt spid="55"/>
                                        </p:tgtEl>
                                        <p:attrNameLst>
                                          <p:attrName>ppt_x</p:attrName>
                                        </p:attrNameLst>
                                      </p:cBhvr>
                                      <p:tavLst>
                                        <p:tav tm="0">
                                          <p:val>
                                            <p:strVal val="#ppt_x"/>
                                          </p:val>
                                        </p:tav>
                                        <p:tav tm="100000">
                                          <p:val>
                                            <p:strVal val="#ppt_x"/>
                                          </p:val>
                                        </p:tav>
                                      </p:tavLst>
                                    </p:anim>
                                    <p:anim calcmode="lin" valueType="num">
                                      <p:cBhvr>
                                        <p:cTn id="118" dur="250" fill="hold"/>
                                        <p:tgtEl>
                                          <p:spTgt spid="55"/>
                                        </p:tgtEl>
                                        <p:attrNameLst>
                                          <p:attrName>ppt_y</p:attrName>
                                        </p:attrNameLst>
                                      </p:cBhvr>
                                      <p:tavLst>
                                        <p:tav tm="0">
                                          <p:val>
                                            <p:strVal val="#ppt_y-.1"/>
                                          </p:val>
                                        </p:tav>
                                        <p:tav tm="100000">
                                          <p:val>
                                            <p:strVal val="#ppt_y"/>
                                          </p:val>
                                        </p:tav>
                                      </p:tavLst>
                                    </p:anim>
                                  </p:childTnLst>
                                </p:cTn>
                              </p:par>
                            </p:childTnLst>
                          </p:cTn>
                        </p:par>
                        <p:par>
                          <p:cTn id="119" fill="hold">
                            <p:stCondLst>
                              <p:cond delay="250"/>
                            </p:stCondLst>
                            <p:childTnLst>
                              <p:par>
                                <p:cTn id="120" presetID="47" presetClass="entr" presetSubtype="0"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anim calcmode="lin" valueType="num">
                                      <p:cBhvr>
                                        <p:cTn id="123" dur="250" fill="hold"/>
                                        <p:tgtEl>
                                          <p:spTgt spid="58"/>
                                        </p:tgtEl>
                                        <p:attrNameLst>
                                          <p:attrName>ppt_x</p:attrName>
                                        </p:attrNameLst>
                                      </p:cBhvr>
                                      <p:tavLst>
                                        <p:tav tm="0">
                                          <p:val>
                                            <p:strVal val="#ppt_x"/>
                                          </p:val>
                                        </p:tav>
                                        <p:tav tm="100000">
                                          <p:val>
                                            <p:strVal val="#ppt_x"/>
                                          </p:val>
                                        </p:tav>
                                      </p:tavLst>
                                    </p:anim>
                                    <p:anim calcmode="lin" valueType="num">
                                      <p:cBhvr>
                                        <p:cTn id="124" dur="2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250"/>
                                        <p:tgtEl>
                                          <p:spTgt spid="61"/>
                                        </p:tgtEl>
                                      </p:cBhvr>
                                    </p:animEffect>
                                    <p:anim calcmode="lin" valueType="num">
                                      <p:cBhvr>
                                        <p:cTn id="130" dur="250" fill="hold"/>
                                        <p:tgtEl>
                                          <p:spTgt spid="61"/>
                                        </p:tgtEl>
                                        <p:attrNameLst>
                                          <p:attrName>ppt_x</p:attrName>
                                        </p:attrNameLst>
                                      </p:cBhvr>
                                      <p:tavLst>
                                        <p:tav tm="0">
                                          <p:val>
                                            <p:strVal val="#ppt_x"/>
                                          </p:val>
                                        </p:tav>
                                        <p:tav tm="100000">
                                          <p:val>
                                            <p:strVal val="#ppt_x"/>
                                          </p:val>
                                        </p:tav>
                                      </p:tavLst>
                                    </p:anim>
                                    <p:anim calcmode="lin" valueType="num">
                                      <p:cBhvr>
                                        <p:cTn id="131" dur="2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nodeType="click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fade">
                                      <p:cBhvr>
                                        <p:cTn id="136" dur="250"/>
                                        <p:tgtEl>
                                          <p:spTgt spid="63"/>
                                        </p:tgtEl>
                                      </p:cBhvr>
                                    </p:animEffect>
                                    <p:anim calcmode="lin" valueType="num">
                                      <p:cBhvr>
                                        <p:cTn id="137" dur="250" fill="hold"/>
                                        <p:tgtEl>
                                          <p:spTgt spid="63"/>
                                        </p:tgtEl>
                                        <p:attrNameLst>
                                          <p:attrName>ppt_x</p:attrName>
                                        </p:attrNameLst>
                                      </p:cBhvr>
                                      <p:tavLst>
                                        <p:tav tm="0">
                                          <p:val>
                                            <p:strVal val="#ppt_x"/>
                                          </p:val>
                                        </p:tav>
                                        <p:tav tm="100000">
                                          <p:val>
                                            <p:strVal val="#ppt_x"/>
                                          </p:val>
                                        </p:tav>
                                      </p:tavLst>
                                    </p:anim>
                                    <p:anim calcmode="lin" valueType="num">
                                      <p:cBhvr>
                                        <p:cTn id="138" dur="250" fill="hold"/>
                                        <p:tgtEl>
                                          <p:spTgt spid="63"/>
                                        </p:tgtEl>
                                        <p:attrNameLst>
                                          <p:attrName>ppt_y</p:attrName>
                                        </p:attrNameLst>
                                      </p:cBhvr>
                                      <p:tavLst>
                                        <p:tav tm="0">
                                          <p:val>
                                            <p:strVal val="#ppt_y-.1"/>
                                          </p:val>
                                        </p:tav>
                                        <p:tav tm="100000">
                                          <p:val>
                                            <p:strVal val="#ppt_y"/>
                                          </p:val>
                                        </p:tav>
                                      </p:tavLst>
                                    </p:anim>
                                  </p:childTnLst>
                                </p:cTn>
                              </p:par>
                            </p:childTnLst>
                          </p:cTn>
                        </p:par>
                        <p:par>
                          <p:cTn id="139" fill="hold">
                            <p:stCondLst>
                              <p:cond delay="250"/>
                            </p:stCondLst>
                            <p:childTnLst>
                              <p:par>
                                <p:cTn id="140" presetID="47" presetClass="entr" presetSubtype="0" fill="hold" grpId="0" nodeType="after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250"/>
                                        <p:tgtEl>
                                          <p:spTgt spid="66"/>
                                        </p:tgtEl>
                                      </p:cBhvr>
                                    </p:animEffect>
                                    <p:anim calcmode="lin" valueType="num">
                                      <p:cBhvr>
                                        <p:cTn id="143" dur="250" fill="hold"/>
                                        <p:tgtEl>
                                          <p:spTgt spid="66"/>
                                        </p:tgtEl>
                                        <p:attrNameLst>
                                          <p:attrName>ppt_x</p:attrName>
                                        </p:attrNameLst>
                                      </p:cBhvr>
                                      <p:tavLst>
                                        <p:tav tm="0">
                                          <p:val>
                                            <p:strVal val="#ppt_x"/>
                                          </p:val>
                                        </p:tav>
                                        <p:tav tm="100000">
                                          <p:val>
                                            <p:strVal val="#ppt_x"/>
                                          </p:val>
                                        </p:tav>
                                      </p:tavLst>
                                    </p:anim>
                                    <p:anim calcmode="lin" valueType="num">
                                      <p:cBhvr>
                                        <p:cTn id="144" dur="2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nodeType="click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250"/>
                                        <p:tgtEl>
                                          <p:spTgt spid="69"/>
                                        </p:tgtEl>
                                      </p:cBhvr>
                                    </p:animEffect>
                                    <p:anim calcmode="lin" valueType="num">
                                      <p:cBhvr>
                                        <p:cTn id="150" dur="250" fill="hold"/>
                                        <p:tgtEl>
                                          <p:spTgt spid="69"/>
                                        </p:tgtEl>
                                        <p:attrNameLst>
                                          <p:attrName>ppt_x</p:attrName>
                                        </p:attrNameLst>
                                      </p:cBhvr>
                                      <p:tavLst>
                                        <p:tav tm="0">
                                          <p:val>
                                            <p:strVal val="#ppt_x"/>
                                          </p:val>
                                        </p:tav>
                                        <p:tav tm="100000">
                                          <p:val>
                                            <p:strVal val="#ppt_x"/>
                                          </p:val>
                                        </p:tav>
                                      </p:tavLst>
                                    </p:anim>
                                    <p:anim calcmode="lin" valueType="num">
                                      <p:cBhvr>
                                        <p:cTn id="151" dur="25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250"/>
                            </p:stCondLst>
                            <p:childTnLst>
                              <p:par>
                                <p:cTn id="153" presetID="47" presetClass="entr" presetSubtype="0" fill="hold" grpId="0" nodeType="after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fade">
                                      <p:cBhvr>
                                        <p:cTn id="155" dur="250"/>
                                        <p:tgtEl>
                                          <p:spTgt spid="74"/>
                                        </p:tgtEl>
                                      </p:cBhvr>
                                    </p:animEffect>
                                    <p:anim calcmode="lin" valueType="num">
                                      <p:cBhvr>
                                        <p:cTn id="156" dur="250" fill="hold"/>
                                        <p:tgtEl>
                                          <p:spTgt spid="74"/>
                                        </p:tgtEl>
                                        <p:attrNameLst>
                                          <p:attrName>ppt_x</p:attrName>
                                        </p:attrNameLst>
                                      </p:cBhvr>
                                      <p:tavLst>
                                        <p:tav tm="0">
                                          <p:val>
                                            <p:strVal val="#ppt_x"/>
                                          </p:val>
                                        </p:tav>
                                        <p:tav tm="100000">
                                          <p:val>
                                            <p:strVal val="#ppt_x"/>
                                          </p:val>
                                        </p:tav>
                                      </p:tavLst>
                                    </p:anim>
                                    <p:anim calcmode="lin" valueType="num">
                                      <p:cBhvr>
                                        <p:cTn id="157" dur="25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nodeType="click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250"/>
                                        <p:tgtEl>
                                          <p:spTgt spid="76"/>
                                        </p:tgtEl>
                                      </p:cBhvr>
                                    </p:animEffect>
                                    <p:anim calcmode="lin" valueType="num">
                                      <p:cBhvr>
                                        <p:cTn id="163" dur="250" fill="hold"/>
                                        <p:tgtEl>
                                          <p:spTgt spid="76"/>
                                        </p:tgtEl>
                                        <p:attrNameLst>
                                          <p:attrName>ppt_x</p:attrName>
                                        </p:attrNameLst>
                                      </p:cBhvr>
                                      <p:tavLst>
                                        <p:tav tm="0">
                                          <p:val>
                                            <p:strVal val="#ppt_x"/>
                                          </p:val>
                                        </p:tav>
                                        <p:tav tm="100000">
                                          <p:val>
                                            <p:strVal val="#ppt_x"/>
                                          </p:val>
                                        </p:tav>
                                      </p:tavLst>
                                    </p:anim>
                                    <p:anim calcmode="lin" valueType="num">
                                      <p:cBhvr>
                                        <p:cTn id="164" dur="250" fill="hold"/>
                                        <p:tgtEl>
                                          <p:spTgt spid="76"/>
                                        </p:tgtEl>
                                        <p:attrNameLst>
                                          <p:attrName>ppt_y</p:attrName>
                                        </p:attrNameLst>
                                      </p:cBhvr>
                                      <p:tavLst>
                                        <p:tav tm="0">
                                          <p:val>
                                            <p:strVal val="#ppt_y-.1"/>
                                          </p:val>
                                        </p:tav>
                                        <p:tav tm="100000">
                                          <p:val>
                                            <p:strVal val="#ppt_y"/>
                                          </p:val>
                                        </p:tav>
                                      </p:tavLst>
                                    </p:anim>
                                  </p:childTnLst>
                                </p:cTn>
                              </p:par>
                            </p:childTnLst>
                          </p:cTn>
                        </p:par>
                        <p:par>
                          <p:cTn id="165" fill="hold">
                            <p:stCondLst>
                              <p:cond delay="250"/>
                            </p:stCondLst>
                            <p:childTnLst>
                              <p:par>
                                <p:cTn id="166" presetID="47" presetClass="entr" presetSubtype="0" fill="hold" grpId="0" nodeType="afterEffect">
                                  <p:stCondLst>
                                    <p:cond delay="0"/>
                                  </p:stCondLst>
                                  <p:childTnLst>
                                    <p:set>
                                      <p:cBhvr>
                                        <p:cTn id="167" dur="1" fill="hold">
                                          <p:stCondLst>
                                            <p:cond delay="0"/>
                                          </p:stCondLst>
                                        </p:cTn>
                                        <p:tgtEl>
                                          <p:spTgt spid="78"/>
                                        </p:tgtEl>
                                        <p:attrNameLst>
                                          <p:attrName>style.visibility</p:attrName>
                                        </p:attrNameLst>
                                      </p:cBhvr>
                                      <p:to>
                                        <p:strVal val="visible"/>
                                      </p:to>
                                    </p:set>
                                    <p:animEffect transition="in" filter="fade">
                                      <p:cBhvr>
                                        <p:cTn id="168" dur="250"/>
                                        <p:tgtEl>
                                          <p:spTgt spid="78"/>
                                        </p:tgtEl>
                                      </p:cBhvr>
                                    </p:animEffect>
                                    <p:anim calcmode="lin" valueType="num">
                                      <p:cBhvr>
                                        <p:cTn id="169" dur="250" fill="hold"/>
                                        <p:tgtEl>
                                          <p:spTgt spid="78"/>
                                        </p:tgtEl>
                                        <p:attrNameLst>
                                          <p:attrName>ppt_x</p:attrName>
                                        </p:attrNameLst>
                                      </p:cBhvr>
                                      <p:tavLst>
                                        <p:tav tm="0">
                                          <p:val>
                                            <p:strVal val="#ppt_x"/>
                                          </p:val>
                                        </p:tav>
                                        <p:tav tm="100000">
                                          <p:val>
                                            <p:strVal val="#ppt_x"/>
                                          </p:val>
                                        </p:tav>
                                      </p:tavLst>
                                    </p:anim>
                                    <p:anim calcmode="lin" valueType="num">
                                      <p:cBhvr>
                                        <p:cTn id="170" dur="2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7" presetClass="entr" presetSubtype="0" fill="hold" nodeType="clickEffect">
                                  <p:stCondLst>
                                    <p:cond delay="0"/>
                                  </p:stCondLst>
                                  <p:childTnLst>
                                    <p:set>
                                      <p:cBhvr>
                                        <p:cTn id="174" dur="1" fill="hold">
                                          <p:stCondLst>
                                            <p:cond delay="0"/>
                                          </p:stCondLst>
                                        </p:cTn>
                                        <p:tgtEl>
                                          <p:spTgt spid="81"/>
                                        </p:tgtEl>
                                        <p:attrNameLst>
                                          <p:attrName>style.visibility</p:attrName>
                                        </p:attrNameLst>
                                      </p:cBhvr>
                                      <p:to>
                                        <p:strVal val="visible"/>
                                      </p:to>
                                    </p:set>
                                    <p:animEffect transition="in" filter="fade">
                                      <p:cBhvr>
                                        <p:cTn id="175" dur="250"/>
                                        <p:tgtEl>
                                          <p:spTgt spid="81"/>
                                        </p:tgtEl>
                                      </p:cBhvr>
                                    </p:animEffect>
                                    <p:anim calcmode="lin" valueType="num">
                                      <p:cBhvr>
                                        <p:cTn id="176" dur="250" fill="hold"/>
                                        <p:tgtEl>
                                          <p:spTgt spid="81"/>
                                        </p:tgtEl>
                                        <p:attrNameLst>
                                          <p:attrName>ppt_x</p:attrName>
                                        </p:attrNameLst>
                                      </p:cBhvr>
                                      <p:tavLst>
                                        <p:tav tm="0">
                                          <p:val>
                                            <p:strVal val="#ppt_x"/>
                                          </p:val>
                                        </p:tav>
                                        <p:tav tm="100000">
                                          <p:val>
                                            <p:strVal val="#ppt_x"/>
                                          </p:val>
                                        </p:tav>
                                      </p:tavLst>
                                    </p:anim>
                                    <p:anim calcmode="lin" valueType="num">
                                      <p:cBhvr>
                                        <p:cTn id="177" dur="250" fill="hold"/>
                                        <p:tgtEl>
                                          <p:spTgt spid="81"/>
                                        </p:tgtEl>
                                        <p:attrNameLst>
                                          <p:attrName>ppt_y</p:attrName>
                                        </p:attrNameLst>
                                      </p:cBhvr>
                                      <p:tavLst>
                                        <p:tav tm="0">
                                          <p:val>
                                            <p:strVal val="#ppt_y-.1"/>
                                          </p:val>
                                        </p:tav>
                                        <p:tav tm="100000">
                                          <p:val>
                                            <p:strVal val="#ppt_y"/>
                                          </p:val>
                                        </p:tav>
                                      </p:tavLst>
                                    </p:anim>
                                  </p:childTnLst>
                                </p:cTn>
                              </p:par>
                            </p:childTnLst>
                          </p:cTn>
                        </p:par>
                        <p:par>
                          <p:cTn id="178" fill="hold">
                            <p:stCondLst>
                              <p:cond delay="250"/>
                            </p:stCondLst>
                            <p:childTnLst>
                              <p:par>
                                <p:cTn id="179" presetID="47" presetClass="entr" presetSubtype="0" fill="hold" grpId="0" nodeType="afterEffect">
                                  <p:stCondLst>
                                    <p:cond delay="0"/>
                                  </p:stCondLst>
                                  <p:childTnLst>
                                    <p:set>
                                      <p:cBhvr>
                                        <p:cTn id="180" dur="1" fill="hold">
                                          <p:stCondLst>
                                            <p:cond delay="0"/>
                                          </p:stCondLst>
                                        </p:cTn>
                                        <p:tgtEl>
                                          <p:spTgt spid="79"/>
                                        </p:tgtEl>
                                        <p:attrNameLst>
                                          <p:attrName>style.visibility</p:attrName>
                                        </p:attrNameLst>
                                      </p:cBhvr>
                                      <p:to>
                                        <p:strVal val="visible"/>
                                      </p:to>
                                    </p:set>
                                    <p:animEffect transition="in" filter="fade">
                                      <p:cBhvr>
                                        <p:cTn id="181" dur="250"/>
                                        <p:tgtEl>
                                          <p:spTgt spid="79"/>
                                        </p:tgtEl>
                                      </p:cBhvr>
                                    </p:animEffect>
                                    <p:anim calcmode="lin" valueType="num">
                                      <p:cBhvr>
                                        <p:cTn id="182" dur="250" fill="hold"/>
                                        <p:tgtEl>
                                          <p:spTgt spid="79"/>
                                        </p:tgtEl>
                                        <p:attrNameLst>
                                          <p:attrName>ppt_x</p:attrName>
                                        </p:attrNameLst>
                                      </p:cBhvr>
                                      <p:tavLst>
                                        <p:tav tm="0">
                                          <p:val>
                                            <p:strVal val="#ppt_x"/>
                                          </p:val>
                                        </p:tav>
                                        <p:tav tm="100000">
                                          <p:val>
                                            <p:strVal val="#ppt_x"/>
                                          </p:val>
                                        </p:tav>
                                      </p:tavLst>
                                    </p:anim>
                                    <p:anim calcmode="lin" valueType="num">
                                      <p:cBhvr>
                                        <p:cTn id="183" dur="25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animBg="1"/>
      <p:bldP spid="49" grpId="0" animBg="1"/>
      <p:bldP spid="50" grpId="0" animBg="1"/>
      <p:bldP spid="51" grpId="0" animBg="1"/>
      <p:bldP spid="53" grpId="0" animBg="1"/>
      <p:bldP spid="55" grpId="0" animBg="1"/>
      <p:bldP spid="55" grpId="1" animBg="1"/>
      <p:bldP spid="61" grpId="0" animBg="1"/>
      <p:bldP spid="66" grpId="0" animBg="1"/>
      <p:bldP spid="78" grpId="0" animBg="1"/>
      <p:bldP spid="79" grpId="0" animBg="1"/>
      <p:bldP spid="7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02FD167-F196-4194-8C18-DA822F93DE33}"/>
              </a:ext>
            </a:extLst>
          </p:cNvPr>
          <p:cNvGrpSpPr/>
          <p:nvPr/>
        </p:nvGrpSpPr>
        <p:grpSpPr>
          <a:xfrm>
            <a:off x="392139" y="495416"/>
            <a:ext cx="6267450" cy="5695950"/>
            <a:chOff x="28638499" y="14211299"/>
            <a:chExt cx="3182785" cy="2929893"/>
          </a:xfrm>
        </p:grpSpPr>
        <p:sp>
          <p:nvSpPr>
            <p:cNvPr id="5" name="Circle">
              <a:extLst>
                <a:ext uri="{FF2B5EF4-FFF2-40B4-BE49-F238E27FC236}">
                  <a16:creationId xmlns:a16="http://schemas.microsoft.com/office/drawing/2014/main" id="{4D9ACBC5-2D95-47A9-B2DD-1BE6AA7580A7}"/>
                </a:ext>
              </a:extLst>
            </p:cNvPr>
            <p:cNvSpPr/>
            <p:nvPr/>
          </p:nvSpPr>
          <p:spPr>
            <a:xfrm>
              <a:off x="28816300" y="14287500"/>
              <a:ext cx="2816858" cy="2816860"/>
            </a:xfrm>
            <a:prstGeom prst="ellipse">
              <a:avLst/>
            </a:prstGeom>
            <a:solidFill>
              <a:schemeClr val="bg1"/>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61DFFEA0-F590-4527-858F-7B65C6087080}"/>
                </a:ext>
              </a:extLst>
            </p:cNvPr>
            <p:cNvSpPr/>
            <p:nvPr/>
          </p:nvSpPr>
          <p:spPr>
            <a:xfrm>
              <a:off x="29768800" y="15279471"/>
              <a:ext cx="950280" cy="826667"/>
            </a:xfrm>
            <a:custGeom>
              <a:avLst/>
              <a:gdLst/>
              <a:ahLst/>
              <a:cxnLst>
                <a:cxn ang="0">
                  <a:pos x="wd2" y="hd2"/>
                </a:cxn>
                <a:cxn ang="5400000">
                  <a:pos x="wd2" y="hd2"/>
                </a:cxn>
                <a:cxn ang="10800000">
                  <a:pos x="wd2" y="hd2"/>
                </a:cxn>
                <a:cxn ang="16200000">
                  <a:pos x="wd2" y="hd2"/>
                </a:cxn>
              </a:cxnLst>
              <a:rect l="0" t="0" r="r" b="b"/>
              <a:pathLst>
                <a:path w="21291" h="21600" extrusionOk="0">
                  <a:moveTo>
                    <a:pt x="20839" y="8950"/>
                  </a:moveTo>
                  <a:lnTo>
                    <a:pt x="16991" y="1716"/>
                  </a:lnTo>
                  <a:cubicBezTo>
                    <a:pt x="16424" y="639"/>
                    <a:pt x="15410" y="0"/>
                    <a:pt x="14306" y="0"/>
                  </a:cubicBezTo>
                  <a:lnTo>
                    <a:pt x="6966" y="0"/>
                  </a:lnTo>
                  <a:cubicBezTo>
                    <a:pt x="5863" y="0"/>
                    <a:pt x="4818" y="673"/>
                    <a:pt x="4251" y="1750"/>
                  </a:cubicBezTo>
                  <a:lnTo>
                    <a:pt x="433" y="9050"/>
                  </a:lnTo>
                  <a:cubicBezTo>
                    <a:pt x="-164" y="10161"/>
                    <a:pt x="-134" y="11540"/>
                    <a:pt x="463" y="12650"/>
                  </a:cubicBezTo>
                  <a:lnTo>
                    <a:pt x="4311" y="19884"/>
                  </a:lnTo>
                  <a:cubicBezTo>
                    <a:pt x="4878" y="20961"/>
                    <a:pt x="5892" y="21600"/>
                    <a:pt x="6996" y="21600"/>
                  </a:cubicBezTo>
                  <a:lnTo>
                    <a:pt x="14335" y="21600"/>
                  </a:lnTo>
                  <a:cubicBezTo>
                    <a:pt x="15439" y="21600"/>
                    <a:pt x="16483" y="20927"/>
                    <a:pt x="17050" y="19850"/>
                  </a:cubicBezTo>
                  <a:lnTo>
                    <a:pt x="20869" y="12550"/>
                  </a:lnTo>
                  <a:cubicBezTo>
                    <a:pt x="21436" y="11473"/>
                    <a:pt x="21436" y="10060"/>
                    <a:pt x="20839" y="8950"/>
                  </a:cubicBezTo>
                  <a:close/>
                </a:path>
              </a:pathLst>
            </a:custGeom>
            <a:solidFill>
              <a:schemeClr val="bg2"/>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20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Peygamberimiz </a:t>
              </a:r>
              <a:endParaRPr kumimoji="0" lang="fr-CA"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ile </a:t>
              </a:r>
              <a:r>
                <a:rPr kumimoji="0" lang="fr-CA" sz="20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Hz.</a:t>
              </a:r>
              <a:r>
                <a:rPr kumimoji="0" lang="tr-TR" sz="20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 </a:t>
              </a:r>
              <a:r>
                <a:rPr kumimoji="0" lang="fr-CA" sz="20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Hatice’nin</a:t>
              </a:r>
              <a:endParaRPr kumimoji="0" lang="fr-CA"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20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çocukları</a:t>
              </a:r>
              <a:endParaRPr kumimoji="0" lang="tr-TR"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127B25E4-8754-4393-AE1D-75117B78F09A}"/>
                </a:ext>
              </a:extLst>
            </p:cNvPr>
            <p:cNvSpPr/>
            <p:nvPr/>
          </p:nvSpPr>
          <p:spPr>
            <a:xfrm>
              <a:off x="30073599" y="14439899"/>
              <a:ext cx="1320687" cy="801473"/>
            </a:xfrm>
            <a:custGeom>
              <a:avLst/>
              <a:gdLst/>
              <a:ahLst/>
              <a:cxnLst>
                <a:cxn ang="0">
                  <a:pos x="wd2" y="hd2"/>
                </a:cxn>
                <a:cxn ang="5400000">
                  <a:pos x="wd2" y="hd2"/>
                </a:cxn>
                <a:cxn ang="10800000">
                  <a:pos x="wd2" y="hd2"/>
                </a:cxn>
                <a:cxn ang="16200000">
                  <a:pos x="wd2" y="hd2"/>
                </a:cxn>
              </a:cxnLst>
              <a:rect l="0" t="0" r="r" b="b"/>
              <a:pathLst>
                <a:path w="21012" h="21433" extrusionOk="0">
                  <a:moveTo>
                    <a:pt x="18056" y="11176"/>
                  </a:moveTo>
                  <a:cubicBezTo>
                    <a:pt x="15328" y="5776"/>
                    <a:pt x="11651" y="1905"/>
                    <a:pt x="7610" y="71"/>
                  </a:cubicBezTo>
                  <a:cubicBezTo>
                    <a:pt x="7064" y="-167"/>
                    <a:pt x="6498" y="207"/>
                    <a:pt x="6215" y="1022"/>
                  </a:cubicBezTo>
                  <a:lnTo>
                    <a:pt x="174" y="18308"/>
                  </a:lnTo>
                  <a:cubicBezTo>
                    <a:pt x="-311" y="19701"/>
                    <a:pt x="275" y="21433"/>
                    <a:pt x="1245" y="21433"/>
                  </a:cubicBezTo>
                  <a:lnTo>
                    <a:pt x="5448" y="21433"/>
                  </a:lnTo>
                  <a:lnTo>
                    <a:pt x="19774" y="21433"/>
                  </a:lnTo>
                  <a:cubicBezTo>
                    <a:pt x="20683" y="21433"/>
                    <a:pt x="21289" y="19837"/>
                    <a:pt x="20885" y="18444"/>
                  </a:cubicBezTo>
                  <a:cubicBezTo>
                    <a:pt x="20137" y="15863"/>
                    <a:pt x="19188" y="13418"/>
                    <a:pt x="18056" y="11176"/>
                  </a:cubicBezTo>
                  <a:close/>
                </a:path>
              </a:pathLst>
            </a:custGeom>
            <a:solidFill>
              <a:schemeClr val="accent4"/>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5B8617C6-509D-43BE-82F2-628AA989E60F}"/>
                </a:ext>
              </a:extLst>
            </p:cNvPr>
            <p:cNvSpPr/>
            <p:nvPr/>
          </p:nvSpPr>
          <p:spPr>
            <a:xfrm>
              <a:off x="30568899" y="15290800"/>
              <a:ext cx="949447" cy="1150308"/>
            </a:xfrm>
            <a:custGeom>
              <a:avLst/>
              <a:gdLst/>
              <a:ahLst/>
              <a:cxnLst>
                <a:cxn ang="0">
                  <a:pos x="wd2" y="hd2"/>
                </a:cxn>
                <a:cxn ang="5400000">
                  <a:pos x="wd2" y="hd2"/>
                </a:cxn>
                <a:cxn ang="10800000">
                  <a:pos x="wd2" y="hd2"/>
                </a:cxn>
                <a:cxn ang="16200000">
                  <a:pos x="wd2" y="hd2"/>
                </a:cxn>
              </a:cxnLst>
              <a:rect l="0" t="0" r="r" b="b"/>
              <a:pathLst>
                <a:path w="21164" h="21358" extrusionOk="0">
                  <a:moveTo>
                    <a:pt x="3442" y="6555"/>
                  </a:moveTo>
                  <a:lnTo>
                    <a:pt x="13605" y="20657"/>
                  </a:lnTo>
                  <a:cubicBezTo>
                    <a:pt x="14257" y="21576"/>
                    <a:pt x="15870" y="21600"/>
                    <a:pt x="16550" y="20680"/>
                  </a:cubicBezTo>
                  <a:cubicBezTo>
                    <a:pt x="17795" y="19053"/>
                    <a:pt x="18814" y="17308"/>
                    <a:pt x="19579" y="15469"/>
                  </a:cubicBezTo>
                  <a:cubicBezTo>
                    <a:pt x="20626" y="12922"/>
                    <a:pt x="21164" y="10281"/>
                    <a:pt x="21164" y="7569"/>
                  </a:cubicBezTo>
                  <a:cubicBezTo>
                    <a:pt x="21164" y="5353"/>
                    <a:pt x="20796" y="3183"/>
                    <a:pt x="20088" y="1061"/>
                  </a:cubicBezTo>
                  <a:cubicBezTo>
                    <a:pt x="19890" y="424"/>
                    <a:pt x="19182" y="0"/>
                    <a:pt x="18418" y="0"/>
                  </a:cubicBezTo>
                  <a:lnTo>
                    <a:pt x="1744" y="0"/>
                  </a:lnTo>
                  <a:cubicBezTo>
                    <a:pt x="385" y="0"/>
                    <a:pt x="-436" y="1226"/>
                    <a:pt x="243" y="2193"/>
                  </a:cubicBezTo>
                  <a:lnTo>
                    <a:pt x="3442" y="6555"/>
                  </a:lnTo>
                  <a:lnTo>
                    <a:pt x="3442" y="6555"/>
                  </a:lnTo>
                  <a:close/>
                </a:path>
              </a:pathLst>
            </a:custGeom>
            <a:solidFill>
              <a:schemeClr val="accent3"/>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478D9BD-09AD-4B7E-AD9B-E1AC38161FA9}"/>
                </a:ext>
              </a:extLst>
            </p:cNvPr>
            <p:cNvSpPr/>
            <p:nvPr/>
          </p:nvSpPr>
          <p:spPr>
            <a:xfrm>
              <a:off x="30048200" y="15824199"/>
              <a:ext cx="1139512" cy="1179218"/>
            </a:xfrm>
            <a:custGeom>
              <a:avLst/>
              <a:gdLst/>
              <a:ahLst/>
              <a:cxnLst>
                <a:cxn ang="0">
                  <a:pos x="wd2" y="hd2"/>
                </a:cxn>
                <a:cxn ang="5400000">
                  <a:pos x="wd2" y="hd2"/>
                </a:cxn>
                <a:cxn ang="10800000">
                  <a:pos x="wd2" y="hd2"/>
                </a:cxn>
                <a:cxn ang="16200000">
                  <a:pos x="wd2" y="hd2"/>
                </a:cxn>
              </a:cxnLst>
              <a:rect l="0" t="0" r="r" b="b"/>
              <a:pathLst>
                <a:path w="21135" h="21268" extrusionOk="0">
                  <a:moveTo>
                    <a:pt x="8681" y="5082"/>
                  </a:moveTo>
                  <a:lnTo>
                    <a:pt x="5783" y="9869"/>
                  </a:lnTo>
                  <a:lnTo>
                    <a:pt x="201" y="19100"/>
                  </a:lnTo>
                  <a:cubicBezTo>
                    <a:pt x="-341" y="19994"/>
                    <a:pt x="271" y="21139"/>
                    <a:pt x="1331" y="21208"/>
                  </a:cubicBezTo>
                  <a:cubicBezTo>
                    <a:pt x="3616" y="21368"/>
                    <a:pt x="5948" y="21208"/>
                    <a:pt x="8186" y="20750"/>
                  </a:cubicBezTo>
                  <a:cubicBezTo>
                    <a:pt x="12968" y="19765"/>
                    <a:pt x="17372" y="17337"/>
                    <a:pt x="20741" y="13878"/>
                  </a:cubicBezTo>
                  <a:cubicBezTo>
                    <a:pt x="21188" y="13420"/>
                    <a:pt x="21259" y="12733"/>
                    <a:pt x="20929" y="12183"/>
                  </a:cubicBezTo>
                  <a:lnTo>
                    <a:pt x="13816" y="684"/>
                  </a:lnTo>
                  <a:cubicBezTo>
                    <a:pt x="13250" y="-232"/>
                    <a:pt x="11884" y="-232"/>
                    <a:pt x="11342" y="707"/>
                  </a:cubicBezTo>
                  <a:lnTo>
                    <a:pt x="8681" y="5082"/>
                  </a:lnTo>
                  <a:lnTo>
                    <a:pt x="8681" y="5082"/>
                  </a:lnTo>
                  <a:close/>
                </a:path>
              </a:pathLst>
            </a:custGeom>
            <a:solidFill>
              <a:schemeClr val="accent1"/>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D61777D3-E910-4EBA-ADBE-2E63A9871468}"/>
                </a:ext>
              </a:extLst>
            </p:cNvPr>
            <p:cNvSpPr/>
            <p:nvPr/>
          </p:nvSpPr>
          <p:spPr>
            <a:xfrm>
              <a:off x="29248099" y="14401800"/>
              <a:ext cx="1140782" cy="1180219"/>
            </a:xfrm>
            <a:custGeom>
              <a:avLst/>
              <a:gdLst/>
              <a:ahLst/>
              <a:cxnLst>
                <a:cxn ang="0">
                  <a:pos x="wd2" y="hd2"/>
                </a:cxn>
                <a:cxn ang="5400000">
                  <a:pos x="wd2" y="hd2"/>
                </a:cxn>
                <a:cxn ang="10800000">
                  <a:pos x="wd2" y="hd2"/>
                </a:cxn>
                <a:cxn ang="16200000">
                  <a:pos x="wd2" y="hd2"/>
                </a:cxn>
              </a:cxnLst>
              <a:rect l="0" t="0" r="r" b="b"/>
              <a:pathLst>
                <a:path w="21135" h="21264" extrusionOk="0">
                  <a:moveTo>
                    <a:pt x="12958" y="490"/>
                  </a:moveTo>
                  <a:cubicBezTo>
                    <a:pt x="8182" y="1451"/>
                    <a:pt x="3782" y="3853"/>
                    <a:pt x="394" y="7309"/>
                  </a:cubicBezTo>
                  <a:cubicBezTo>
                    <a:pt x="-53" y="7766"/>
                    <a:pt x="-124" y="8453"/>
                    <a:pt x="205" y="9002"/>
                  </a:cubicBezTo>
                  <a:lnTo>
                    <a:pt x="464" y="9414"/>
                  </a:lnTo>
                  <a:lnTo>
                    <a:pt x="7358" y="20580"/>
                  </a:lnTo>
                  <a:cubicBezTo>
                    <a:pt x="7923" y="21495"/>
                    <a:pt x="9288" y="21495"/>
                    <a:pt x="9829" y="20557"/>
                  </a:cubicBezTo>
                  <a:lnTo>
                    <a:pt x="20935" y="2183"/>
                  </a:lnTo>
                  <a:cubicBezTo>
                    <a:pt x="21476" y="1291"/>
                    <a:pt x="20864" y="147"/>
                    <a:pt x="19805" y="78"/>
                  </a:cubicBezTo>
                  <a:cubicBezTo>
                    <a:pt x="17523" y="-105"/>
                    <a:pt x="15194" y="32"/>
                    <a:pt x="12958" y="490"/>
                  </a:cubicBezTo>
                  <a:close/>
                </a:path>
              </a:pathLst>
            </a:custGeom>
            <a:solidFill>
              <a:schemeClr val="accent6"/>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5F866491-2F74-4ED6-9082-52DB8AC966C9}"/>
                </a:ext>
              </a:extLst>
            </p:cNvPr>
            <p:cNvSpPr/>
            <p:nvPr/>
          </p:nvSpPr>
          <p:spPr>
            <a:xfrm>
              <a:off x="28917900" y="14947899"/>
              <a:ext cx="955796" cy="1155556"/>
            </a:xfrm>
            <a:custGeom>
              <a:avLst/>
              <a:gdLst/>
              <a:ahLst/>
              <a:cxnLst>
                <a:cxn ang="0">
                  <a:pos x="wd2" y="hd2"/>
                </a:cxn>
                <a:cxn ang="5400000">
                  <a:pos x="wd2" y="hd2"/>
                </a:cxn>
                <a:cxn ang="10800000">
                  <a:pos x="wd2" y="hd2"/>
                </a:cxn>
                <a:cxn ang="16200000">
                  <a:pos x="wd2" y="hd2"/>
                </a:cxn>
              </a:cxnLst>
              <a:rect l="0" t="0" r="r" b="b"/>
              <a:pathLst>
                <a:path w="21167" h="21363" extrusionOk="0">
                  <a:moveTo>
                    <a:pt x="7622" y="702"/>
                  </a:moveTo>
                  <a:cubicBezTo>
                    <a:pt x="6975" y="-214"/>
                    <a:pt x="5400" y="-237"/>
                    <a:pt x="4697" y="655"/>
                  </a:cubicBezTo>
                  <a:cubicBezTo>
                    <a:pt x="3403" y="2299"/>
                    <a:pt x="2363" y="4083"/>
                    <a:pt x="1575" y="5961"/>
                  </a:cubicBezTo>
                  <a:cubicBezTo>
                    <a:pt x="534" y="8497"/>
                    <a:pt x="0" y="11126"/>
                    <a:pt x="0" y="13826"/>
                  </a:cubicBezTo>
                  <a:cubicBezTo>
                    <a:pt x="0" y="16033"/>
                    <a:pt x="366" y="18193"/>
                    <a:pt x="1069" y="20306"/>
                  </a:cubicBezTo>
                  <a:cubicBezTo>
                    <a:pt x="1266" y="20940"/>
                    <a:pt x="1969" y="21363"/>
                    <a:pt x="2728" y="21363"/>
                  </a:cubicBezTo>
                  <a:lnTo>
                    <a:pt x="19434" y="21363"/>
                  </a:lnTo>
                  <a:cubicBezTo>
                    <a:pt x="20784" y="21363"/>
                    <a:pt x="21600" y="20142"/>
                    <a:pt x="20925" y="19180"/>
                  </a:cubicBezTo>
                  <a:lnTo>
                    <a:pt x="14147" y="9741"/>
                  </a:lnTo>
                  <a:lnTo>
                    <a:pt x="7622" y="702"/>
                  </a:lnTo>
                  <a:close/>
                </a:path>
              </a:pathLst>
            </a:custGeom>
            <a:solidFill>
              <a:schemeClr val="accent2"/>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hape">
              <a:extLst>
                <a:ext uri="{FF2B5EF4-FFF2-40B4-BE49-F238E27FC236}">
                  <a16:creationId xmlns:a16="http://schemas.microsoft.com/office/drawing/2014/main" id="{106C802B-E305-40F6-A14C-47C2B0D68DB8}"/>
                </a:ext>
              </a:extLst>
            </p:cNvPr>
            <p:cNvSpPr/>
            <p:nvPr/>
          </p:nvSpPr>
          <p:spPr>
            <a:xfrm>
              <a:off x="29044900" y="16167099"/>
              <a:ext cx="1327036" cy="803896"/>
            </a:xfrm>
            <a:custGeom>
              <a:avLst/>
              <a:gdLst/>
              <a:ahLst/>
              <a:cxnLst>
                <a:cxn ang="0">
                  <a:pos x="wd2" y="hd2"/>
                </a:cxn>
                <a:cxn ang="5400000">
                  <a:pos x="wd2" y="hd2"/>
                </a:cxn>
                <a:cxn ang="10800000">
                  <a:pos x="wd2" y="hd2"/>
                </a:cxn>
                <a:cxn ang="16200000">
                  <a:pos x="wd2" y="hd2"/>
                </a:cxn>
              </a:cxnLst>
              <a:rect l="0" t="0" r="r" b="b"/>
              <a:pathLst>
                <a:path w="21015" h="21430" extrusionOk="0">
                  <a:moveTo>
                    <a:pt x="1233" y="0"/>
                  </a:moveTo>
                  <a:cubicBezTo>
                    <a:pt x="328" y="0"/>
                    <a:pt x="-275" y="1591"/>
                    <a:pt x="127" y="2979"/>
                  </a:cubicBezTo>
                  <a:cubicBezTo>
                    <a:pt x="891" y="5620"/>
                    <a:pt x="1857" y="8092"/>
                    <a:pt x="3023" y="10360"/>
                  </a:cubicBezTo>
                  <a:cubicBezTo>
                    <a:pt x="5759" y="15709"/>
                    <a:pt x="9419" y="19569"/>
                    <a:pt x="13441" y="21363"/>
                  </a:cubicBezTo>
                  <a:cubicBezTo>
                    <a:pt x="13984" y="21600"/>
                    <a:pt x="14547" y="21194"/>
                    <a:pt x="14809" y="20415"/>
                  </a:cubicBezTo>
                  <a:lnTo>
                    <a:pt x="18369" y="10224"/>
                  </a:lnTo>
                  <a:lnTo>
                    <a:pt x="20842" y="3149"/>
                  </a:lnTo>
                  <a:cubicBezTo>
                    <a:pt x="21325" y="1761"/>
                    <a:pt x="20742" y="34"/>
                    <a:pt x="19776" y="34"/>
                  </a:cubicBezTo>
                  <a:lnTo>
                    <a:pt x="15593" y="34"/>
                  </a:lnTo>
                  <a:lnTo>
                    <a:pt x="1233" y="34"/>
                  </a:lnTo>
                  <a:close/>
                </a:path>
              </a:pathLst>
            </a:custGeom>
            <a:solidFill>
              <a:schemeClr val="accent5"/>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2D93A11A-FC4F-4A04-8E63-F94262EFF9DE}"/>
                </a:ext>
              </a:extLst>
            </p:cNvPr>
            <p:cNvSpPr/>
            <p:nvPr/>
          </p:nvSpPr>
          <p:spPr>
            <a:xfrm>
              <a:off x="29463999" y="14211299"/>
              <a:ext cx="489431" cy="440693"/>
            </a:xfrm>
            <a:custGeom>
              <a:avLst/>
              <a:gdLst/>
              <a:ahLst/>
              <a:cxnLst>
                <a:cxn ang="0">
                  <a:pos x="wd2" y="hd2"/>
                </a:cxn>
                <a:cxn ang="5400000">
                  <a:pos x="wd2" y="hd2"/>
                </a:cxn>
                <a:cxn ang="10800000">
                  <a:pos x="wd2" y="hd2"/>
                </a:cxn>
                <a:cxn ang="16200000">
                  <a:pos x="wd2" y="hd2"/>
                </a:cxn>
              </a:cxnLst>
              <a:rect l="0" t="0" r="r" b="b"/>
              <a:pathLst>
                <a:path w="21289" h="21600" extrusionOk="0">
                  <a:moveTo>
                    <a:pt x="20876" y="8964"/>
                  </a:moveTo>
                  <a:lnTo>
                    <a:pt x="17009" y="1743"/>
                  </a:lnTo>
                  <a:cubicBezTo>
                    <a:pt x="16456" y="685"/>
                    <a:pt x="15407" y="0"/>
                    <a:pt x="14302" y="0"/>
                  </a:cubicBezTo>
                  <a:lnTo>
                    <a:pt x="6954" y="0"/>
                  </a:lnTo>
                  <a:cubicBezTo>
                    <a:pt x="5849" y="0"/>
                    <a:pt x="4800" y="685"/>
                    <a:pt x="4247" y="1743"/>
                  </a:cubicBezTo>
                  <a:lnTo>
                    <a:pt x="436" y="9026"/>
                  </a:lnTo>
                  <a:cubicBezTo>
                    <a:pt x="-172" y="10146"/>
                    <a:pt x="-117" y="11516"/>
                    <a:pt x="436" y="12636"/>
                  </a:cubicBezTo>
                  <a:lnTo>
                    <a:pt x="4303" y="19857"/>
                  </a:lnTo>
                  <a:cubicBezTo>
                    <a:pt x="4855" y="20915"/>
                    <a:pt x="5905" y="21600"/>
                    <a:pt x="7010" y="21600"/>
                  </a:cubicBezTo>
                  <a:lnTo>
                    <a:pt x="14357" y="21600"/>
                  </a:lnTo>
                  <a:cubicBezTo>
                    <a:pt x="15462" y="21600"/>
                    <a:pt x="16511" y="20915"/>
                    <a:pt x="17064" y="19857"/>
                  </a:cubicBezTo>
                  <a:lnTo>
                    <a:pt x="20876" y="12574"/>
                  </a:lnTo>
                  <a:cubicBezTo>
                    <a:pt x="21428" y="11454"/>
                    <a:pt x="21428" y="10084"/>
                    <a:pt x="20876" y="8964"/>
                  </a:cubicBezTo>
                  <a:close/>
                </a:path>
              </a:pathLst>
            </a:custGeom>
            <a:solidFill>
              <a:schemeClr val="accent6">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06</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390498CD-47E9-4910-B6F3-80C11C94488A}"/>
                </a:ext>
              </a:extLst>
            </p:cNvPr>
            <p:cNvSpPr/>
            <p:nvPr/>
          </p:nvSpPr>
          <p:spPr>
            <a:xfrm>
              <a:off x="30835599" y="143890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4">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01</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hape">
              <a:extLst>
                <a:ext uri="{FF2B5EF4-FFF2-40B4-BE49-F238E27FC236}">
                  <a16:creationId xmlns:a16="http://schemas.microsoft.com/office/drawing/2014/main" id="{E2BD6B50-4E44-4E83-BF57-4B739A102514}"/>
                </a:ext>
              </a:extLst>
            </p:cNvPr>
            <p:cNvSpPr/>
            <p:nvPr/>
          </p:nvSpPr>
          <p:spPr>
            <a:xfrm>
              <a:off x="31330899" y="156082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3">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02</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hape">
              <a:extLst>
                <a:ext uri="{FF2B5EF4-FFF2-40B4-BE49-F238E27FC236}">
                  <a16:creationId xmlns:a16="http://schemas.microsoft.com/office/drawing/2014/main" id="{12952B10-3D3A-46AB-93E1-B53BA2908E63}"/>
                </a:ext>
              </a:extLst>
            </p:cNvPr>
            <p:cNvSpPr/>
            <p:nvPr/>
          </p:nvSpPr>
          <p:spPr>
            <a:xfrm>
              <a:off x="30492699" y="167004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516"/>
                    <a:pt x="21428" y="10084"/>
                    <a:pt x="20822" y="8964"/>
                  </a:cubicBezTo>
                  <a:close/>
                </a:path>
              </a:pathLst>
            </a:custGeom>
            <a:solidFill>
              <a:schemeClr val="accent1">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03</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Shape">
              <a:extLst>
                <a:ext uri="{FF2B5EF4-FFF2-40B4-BE49-F238E27FC236}">
                  <a16:creationId xmlns:a16="http://schemas.microsoft.com/office/drawing/2014/main" id="{764BC3F8-3F0D-4756-8809-5044EED79BD5}"/>
                </a:ext>
              </a:extLst>
            </p:cNvPr>
            <p:cNvSpPr/>
            <p:nvPr/>
          </p:nvSpPr>
          <p:spPr>
            <a:xfrm>
              <a:off x="29095699" y="164845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5">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04</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hape">
              <a:extLst>
                <a:ext uri="{FF2B5EF4-FFF2-40B4-BE49-F238E27FC236}">
                  <a16:creationId xmlns:a16="http://schemas.microsoft.com/office/drawing/2014/main" id="{F85AF635-31CD-49DD-B8CC-2AE54DDBDD0E}"/>
                </a:ext>
              </a:extLst>
            </p:cNvPr>
            <p:cNvSpPr/>
            <p:nvPr/>
          </p:nvSpPr>
          <p:spPr>
            <a:xfrm>
              <a:off x="28638499" y="15290799"/>
              <a:ext cx="490382" cy="440693"/>
            </a:xfrm>
            <a:custGeom>
              <a:avLst/>
              <a:gdLst/>
              <a:ahLst/>
              <a:cxnLst>
                <a:cxn ang="0">
                  <a:pos x="wd2" y="hd2"/>
                </a:cxn>
                <a:cxn ang="5400000">
                  <a:pos x="wd2" y="hd2"/>
                </a:cxn>
                <a:cxn ang="10800000">
                  <a:pos x="wd2" y="hd2"/>
                </a:cxn>
                <a:cxn ang="16200000">
                  <a:pos x="wd2" y="hd2"/>
                </a:cxn>
              </a:cxnLst>
              <a:rect l="0" t="0" r="r" b="b"/>
              <a:pathLst>
                <a:path w="21277"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2">
                <a:lumMod val="5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400" b="1" i="0" u="none" strike="noStrike" kern="1200" cap="none" spc="0" normalizeH="0" baseline="0" noProof="0" dirty="0">
                  <a:ln>
                    <a:noFill/>
                  </a:ln>
                  <a:solidFill>
                    <a:prstClr val="white"/>
                  </a:solidFill>
                  <a:effectLst/>
                  <a:uLnTx/>
                  <a:uFillTx/>
                  <a:latin typeface="Calibri" panose="020F0502020204030204"/>
                  <a:ea typeface="+mn-ea"/>
                  <a:cs typeface="+mn-cs"/>
                </a:rPr>
                <a:t>05</a:t>
              </a:r>
              <a:endParaRPr kumimoji="0"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Dikdörtgen 18"/>
          <p:cNvSpPr/>
          <p:nvPr/>
        </p:nvSpPr>
        <p:spPr>
          <a:xfrm>
            <a:off x="3719155" y="1567496"/>
            <a:ext cx="146052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err="1" smtClean="0">
                <a:ln>
                  <a:noFill/>
                </a:ln>
                <a:solidFill>
                  <a:prstClr val="white"/>
                </a:solidFill>
                <a:effectLst/>
                <a:uLnTx/>
                <a:uFillTx/>
                <a:latin typeface="Calibri" panose="020F0502020204030204"/>
                <a:ea typeface="+mn-ea"/>
                <a:cs typeface="+mn-cs"/>
              </a:rPr>
              <a:t>Kâsım</a:t>
            </a:r>
            <a:endParaRPr kumimoji="0" lang="tr-TR"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Dikdörtgen 19"/>
          <p:cNvSpPr/>
          <p:nvPr/>
        </p:nvSpPr>
        <p:spPr>
          <a:xfrm rot="2999554">
            <a:off x="4392480" y="3125354"/>
            <a:ext cx="157440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Zeyneb</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Dikdörtgen 20"/>
          <p:cNvSpPr/>
          <p:nvPr/>
        </p:nvSpPr>
        <p:spPr>
          <a:xfrm rot="19995426">
            <a:off x="3563180" y="4646360"/>
            <a:ext cx="16273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uLnTx/>
                <a:uFillTx/>
                <a:latin typeface="Tahoma" panose="020B0604030504040204" pitchFamily="34" charset="0"/>
                <a:ea typeface="+mn-ea"/>
                <a:cs typeface="+mn-cs"/>
              </a:rPr>
              <a:t>Rukıyye</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Dikdörtgen 21"/>
          <p:cNvSpPr/>
          <p:nvPr/>
        </p:nvSpPr>
        <p:spPr>
          <a:xfrm>
            <a:off x="2047344" y="4277028"/>
            <a:ext cx="149501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Ümmü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Gülsüm</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Dikdörtgen 22"/>
          <p:cNvSpPr/>
          <p:nvPr/>
        </p:nvSpPr>
        <p:spPr>
          <a:xfrm rot="3710207">
            <a:off x="1129719" y="2984130"/>
            <a:ext cx="148380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Fâtıma</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Dikdörtgen 23"/>
          <p:cNvSpPr/>
          <p:nvPr/>
        </p:nvSpPr>
        <p:spPr>
          <a:xfrm rot="19987007">
            <a:off x="1686341" y="1490531"/>
            <a:ext cx="171553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panose="020F0502020204030204"/>
                <a:ea typeface="+mn-ea"/>
                <a:cs typeface="+mn-cs"/>
              </a:rPr>
              <a:t>Abdullah</a:t>
            </a:r>
            <a:endPar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8" descr="Paper Yellow Angle, Sticky note transparent background PNG clipart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9735" l="10000" r="90000"/>
                    </a14:imgEffect>
                  </a14:imgLayer>
                </a14:imgProps>
              </a:ext>
              <a:ext uri="{28A0092B-C50C-407E-A947-70E740481C1C}">
                <a14:useLocalDpi xmlns:a14="http://schemas.microsoft.com/office/drawing/2010/main" val="0"/>
              </a:ext>
            </a:extLst>
          </a:blip>
          <a:srcRect l="22093" r="16866" b="39406"/>
          <a:stretch/>
        </p:blipFill>
        <p:spPr bwMode="auto">
          <a:xfrm>
            <a:off x="6739289" y="2079408"/>
            <a:ext cx="5320934" cy="3103233"/>
          </a:xfrm>
          <a:prstGeom prst="rect">
            <a:avLst/>
          </a:prstGeom>
          <a:noFill/>
          <a:extLst>
            <a:ext uri="{909E8E84-426E-40DD-AFC4-6F175D3DCCD1}">
              <a14:hiddenFill xmlns:a14="http://schemas.microsoft.com/office/drawing/2010/main">
                <a:solidFill>
                  <a:srgbClr val="FFFFFF"/>
                </a:solidFill>
              </a14:hiddenFill>
            </a:ext>
          </a:extLst>
        </p:spPr>
      </p:pic>
      <p:sp>
        <p:nvSpPr>
          <p:cNvPr id="26" name="Dikdörtgen 25"/>
          <p:cNvSpPr/>
          <p:nvPr/>
        </p:nvSpPr>
        <p:spPr>
          <a:xfrm>
            <a:off x="7034080" y="2998965"/>
            <a:ext cx="509148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Peygamberimize ilk çocuğu Kâsım’a nispetle  </a:t>
            </a:r>
            <a:r>
              <a:rPr kumimoji="0" lang="tr-T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Ebu’l-Kâsım</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denildi.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0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060463" y="102080"/>
            <a:ext cx="5763799" cy="617900"/>
          </a:xfrm>
          <a:prstGeom prst="snip2DiagRect">
            <a:avLst>
              <a:gd name="adj1" fmla="val 0"/>
              <a:gd name="adj2" fmla="val 50000"/>
            </a:avLst>
          </a:prstGeom>
          <a:solidFill>
            <a:srgbClr val="006666"/>
          </a:solidFill>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lstStyle>
            <a:lvl1pPr algn="l" defTabSz="914400" rtl="0" eaLnBrk="1" latinLnBrk="1"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smtClean="0"/>
              <a:t>Verilen kelimeleri düzeltelim </a:t>
            </a:r>
            <a:endParaRPr lang="tr-TR" sz="3200" dirty="0"/>
          </a:p>
        </p:txBody>
      </p:sp>
      <p:sp>
        <p:nvSpPr>
          <p:cNvPr id="3" name="ALT">
            <a:extLst>
              <a:ext uri="{FF2B5EF4-FFF2-40B4-BE49-F238E27FC236}">
                <a16:creationId xmlns:a16="http://schemas.microsoft.com/office/drawing/2014/main" id="{CC32CA30-F27B-4EEB-B5C9-57AF3D52E9C6}"/>
              </a:ext>
            </a:extLst>
          </p:cNvPr>
          <p:cNvSpPr/>
          <p:nvPr/>
        </p:nvSpPr>
        <p:spPr>
          <a:xfrm>
            <a:off x="134402" y="964354"/>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KASIM</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rbest Form 3"/>
          <p:cNvSpPr/>
          <p:nvPr/>
        </p:nvSpPr>
        <p:spPr>
          <a:xfrm>
            <a:off x="132567" y="964354"/>
            <a:ext cx="2684325" cy="1956965"/>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AISKM</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15">
            <a:extLst>
              <a:ext uri="{FF2B5EF4-FFF2-40B4-BE49-F238E27FC236}">
                <a16:creationId xmlns:a16="http://schemas.microsoft.com/office/drawing/2014/main" id="{C886B80D-B50A-491E-9398-DFD790BE88D1}"/>
              </a:ext>
            </a:extLst>
          </p:cNvPr>
          <p:cNvSpPr txBox="1"/>
          <p:nvPr/>
        </p:nvSpPr>
        <p:spPr>
          <a:xfrm>
            <a:off x="38150" y="836523"/>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6" name="ALT">
            <a:extLst>
              <a:ext uri="{FF2B5EF4-FFF2-40B4-BE49-F238E27FC236}">
                <a16:creationId xmlns:a16="http://schemas.microsoft.com/office/drawing/2014/main" id="{CC32CA30-F27B-4EEB-B5C9-57AF3D52E9C6}"/>
              </a:ext>
            </a:extLst>
          </p:cNvPr>
          <p:cNvSpPr/>
          <p:nvPr/>
        </p:nvSpPr>
        <p:spPr>
          <a:xfrm>
            <a:off x="3207240" y="964354"/>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FATMA</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erbest Form 6"/>
          <p:cNvSpPr/>
          <p:nvPr/>
        </p:nvSpPr>
        <p:spPr>
          <a:xfrm>
            <a:off x="3205405" y="1002368"/>
            <a:ext cx="2684325" cy="1895156"/>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ATMFA</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15">
            <a:extLst>
              <a:ext uri="{FF2B5EF4-FFF2-40B4-BE49-F238E27FC236}">
                <a16:creationId xmlns:a16="http://schemas.microsoft.com/office/drawing/2014/main" id="{C886B80D-B50A-491E-9398-DFD790BE88D1}"/>
              </a:ext>
            </a:extLst>
          </p:cNvPr>
          <p:cNvSpPr txBox="1"/>
          <p:nvPr/>
        </p:nvSpPr>
        <p:spPr>
          <a:xfrm>
            <a:off x="3110987" y="836172"/>
            <a:ext cx="64043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0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2</a:t>
            </a:r>
            <a:endParaRPr kumimoji="0" lang="en-US" sz="50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ALT">
            <a:extLst>
              <a:ext uri="{FF2B5EF4-FFF2-40B4-BE49-F238E27FC236}">
                <a16:creationId xmlns:a16="http://schemas.microsoft.com/office/drawing/2014/main" id="{CC32CA30-F27B-4EEB-B5C9-57AF3D52E9C6}"/>
              </a:ext>
            </a:extLst>
          </p:cNvPr>
          <p:cNvSpPr/>
          <p:nvPr/>
        </p:nvSpPr>
        <p:spPr>
          <a:xfrm>
            <a:off x="6280078" y="913543"/>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ZEYNEP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erbest Form 9"/>
          <p:cNvSpPr/>
          <p:nvPr/>
        </p:nvSpPr>
        <p:spPr>
          <a:xfrm>
            <a:off x="6276408" y="936077"/>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PZEENY</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5">
            <a:extLst>
              <a:ext uri="{FF2B5EF4-FFF2-40B4-BE49-F238E27FC236}">
                <a16:creationId xmlns:a16="http://schemas.microsoft.com/office/drawing/2014/main" id="{C886B80D-B50A-491E-9398-DFD790BE88D1}"/>
              </a:ext>
            </a:extLst>
          </p:cNvPr>
          <p:cNvSpPr txBox="1"/>
          <p:nvPr/>
        </p:nvSpPr>
        <p:spPr>
          <a:xfrm>
            <a:off x="6183826" y="785712"/>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3</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ALT">
            <a:extLst>
              <a:ext uri="{FF2B5EF4-FFF2-40B4-BE49-F238E27FC236}">
                <a16:creationId xmlns:a16="http://schemas.microsoft.com/office/drawing/2014/main" id="{CC32CA30-F27B-4EEB-B5C9-57AF3D52E9C6}"/>
              </a:ext>
            </a:extLst>
          </p:cNvPr>
          <p:cNvSpPr/>
          <p:nvPr/>
        </p:nvSpPr>
        <p:spPr>
          <a:xfrm>
            <a:off x="9390089" y="913543"/>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RUKİYE</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erbest Form 12"/>
          <p:cNvSpPr/>
          <p:nvPr/>
        </p:nvSpPr>
        <p:spPr>
          <a:xfrm>
            <a:off x="9390089" y="912832"/>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YREİUK</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5">
            <a:extLst>
              <a:ext uri="{FF2B5EF4-FFF2-40B4-BE49-F238E27FC236}">
                <a16:creationId xmlns:a16="http://schemas.microsoft.com/office/drawing/2014/main" id="{C886B80D-B50A-491E-9398-DFD790BE88D1}"/>
              </a:ext>
            </a:extLst>
          </p:cNvPr>
          <p:cNvSpPr txBox="1"/>
          <p:nvPr/>
        </p:nvSpPr>
        <p:spPr>
          <a:xfrm>
            <a:off x="9293837" y="785712"/>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4</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ALT">
            <a:extLst>
              <a:ext uri="{FF2B5EF4-FFF2-40B4-BE49-F238E27FC236}">
                <a16:creationId xmlns:a16="http://schemas.microsoft.com/office/drawing/2014/main" id="{CC32CA30-F27B-4EEB-B5C9-57AF3D52E9C6}"/>
              </a:ext>
            </a:extLst>
          </p:cNvPr>
          <p:cNvSpPr/>
          <p:nvPr/>
        </p:nvSpPr>
        <p:spPr>
          <a:xfrm>
            <a:off x="134402" y="3924122"/>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ÜMMÜ GÜLSÜM</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erbest Form 15"/>
          <p:cNvSpPr/>
          <p:nvPr/>
        </p:nvSpPr>
        <p:spPr>
          <a:xfrm>
            <a:off x="132567" y="3933413"/>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ÜÜMM ÜMGLSÜ</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5">
            <a:extLst>
              <a:ext uri="{FF2B5EF4-FFF2-40B4-BE49-F238E27FC236}">
                <a16:creationId xmlns:a16="http://schemas.microsoft.com/office/drawing/2014/main" id="{C886B80D-B50A-491E-9398-DFD790BE88D1}"/>
              </a:ext>
            </a:extLst>
          </p:cNvPr>
          <p:cNvSpPr txBox="1"/>
          <p:nvPr/>
        </p:nvSpPr>
        <p:spPr>
          <a:xfrm>
            <a:off x="38150" y="3796291"/>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5</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8" name="ALT">
            <a:extLst>
              <a:ext uri="{FF2B5EF4-FFF2-40B4-BE49-F238E27FC236}">
                <a16:creationId xmlns:a16="http://schemas.microsoft.com/office/drawing/2014/main" id="{CC32CA30-F27B-4EEB-B5C9-57AF3D52E9C6}"/>
              </a:ext>
            </a:extLst>
          </p:cNvPr>
          <p:cNvSpPr/>
          <p:nvPr/>
        </p:nvSpPr>
        <p:spPr>
          <a:xfrm>
            <a:off x="3207240" y="3924122"/>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ABDULLAH</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erbest Form 18"/>
          <p:cNvSpPr/>
          <p:nvPr/>
        </p:nvSpPr>
        <p:spPr>
          <a:xfrm>
            <a:off x="3205405" y="3897268"/>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LAHLADB</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5">
            <a:extLst>
              <a:ext uri="{FF2B5EF4-FFF2-40B4-BE49-F238E27FC236}">
                <a16:creationId xmlns:a16="http://schemas.microsoft.com/office/drawing/2014/main" id="{C886B80D-B50A-491E-9398-DFD790BE88D1}"/>
              </a:ext>
            </a:extLst>
          </p:cNvPr>
          <p:cNvSpPr txBox="1"/>
          <p:nvPr/>
        </p:nvSpPr>
        <p:spPr>
          <a:xfrm>
            <a:off x="3073815" y="3826042"/>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6</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1" name="ALT">
            <a:extLst>
              <a:ext uri="{FF2B5EF4-FFF2-40B4-BE49-F238E27FC236}">
                <a16:creationId xmlns:a16="http://schemas.microsoft.com/office/drawing/2014/main" id="{CC32CA30-F27B-4EEB-B5C9-57AF3D52E9C6}"/>
              </a:ext>
            </a:extLst>
          </p:cNvPr>
          <p:cNvSpPr/>
          <p:nvPr/>
        </p:nvSpPr>
        <p:spPr>
          <a:xfrm>
            <a:off x="6280078" y="3873311"/>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prstClr val="white"/>
                </a:solidFill>
                <a:effectLst/>
                <a:uLnTx/>
                <a:uFillTx/>
                <a:latin typeface="Calibri" panose="020F0502020204030204"/>
                <a:ea typeface="+mn-ea"/>
                <a:cs typeface="+mn-cs"/>
              </a:rPr>
              <a:t>İBRAHİM</a:t>
            </a:r>
            <a:endParaRPr kumimoji="0" lang="en-US" sz="5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2" name="Serbest Form 21"/>
          <p:cNvSpPr/>
          <p:nvPr/>
        </p:nvSpPr>
        <p:spPr>
          <a:xfrm>
            <a:off x="6276407" y="3846457"/>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İAMİBRH</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15">
            <a:extLst>
              <a:ext uri="{FF2B5EF4-FFF2-40B4-BE49-F238E27FC236}">
                <a16:creationId xmlns:a16="http://schemas.microsoft.com/office/drawing/2014/main" id="{C886B80D-B50A-491E-9398-DFD790BE88D1}"/>
              </a:ext>
            </a:extLst>
          </p:cNvPr>
          <p:cNvSpPr txBox="1"/>
          <p:nvPr/>
        </p:nvSpPr>
        <p:spPr>
          <a:xfrm>
            <a:off x="6183826" y="3745480"/>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7</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4" name="ALT">
            <a:extLst>
              <a:ext uri="{FF2B5EF4-FFF2-40B4-BE49-F238E27FC236}">
                <a16:creationId xmlns:a16="http://schemas.microsoft.com/office/drawing/2014/main" id="{CC32CA30-F27B-4EEB-B5C9-57AF3D52E9C6}"/>
              </a:ext>
            </a:extLst>
          </p:cNvPr>
          <p:cNvSpPr/>
          <p:nvPr/>
        </p:nvSpPr>
        <p:spPr>
          <a:xfrm>
            <a:off x="9390089" y="3873311"/>
            <a:ext cx="2684325" cy="1892097"/>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mn-ea"/>
                <a:cs typeface="+mn-cs"/>
              </a:rPr>
              <a:t>HATİCE</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Serbest Form 24"/>
          <p:cNvSpPr/>
          <p:nvPr/>
        </p:nvSpPr>
        <p:spPr>
          <a:xfrm>
            <a:off x="9378010" y="3846457"/>
            <a:ext cx="2684325" cy="1918951"/>
          </a:xfrm>
          <a:custGeom>
            <a:avLst/>
            <a:gdLst>
              <a:gd name="connsiteX0" fmla="*/ 796349 w 3058849"/>
              <a:gd name="connsiteY0" fmla="*/ 0 h 1180327"/>
              <a:gd name="connsiteX1" fmla="*/ 3058849 w 3058849"/>
              <a:gd name="connsiteY1" fmla="*/ 0 h 1180327"/>
              <a:gd name="connsiteX2" fmla="*/ 3058849 w 3058849"/>
              <a:gd name="connsiteY2" fmla="*/ 1180327 h 1180327"/>
              <a:gd name="connsiteX3" fmla="*/ 0 w 3058849"/>
              <a:gd name="connsiteY3" fmla="*/ 1180327 h 1180327"/>
              <a:gd name="connsiteX4" fmla="*/ 0 w 3058849"/>
              <a:gd name="connsiteY4" fmla="*/ 492970 h 1180327"/>
              <a:gd name="connsiteX5" fmla="*/ 12244 w 3058849"/>
              <a:gd name="connsiteY5" fmla="*/ 494470 h 1180327"/>
              <a:gd name="connsiteX6" fmla="*/ 456673 w 3058849"/>
              <a:gd name="connsiteY6" fmla="*/ 367942 h 1180327"/>
              <a:gd name="connsiteX7" fmla="*/ 780943 w 3058849"/>
              <a:gd name="connsiteY7" fmla="*/ 38738 h 1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8849" h="1180327">
                <a:moveTo>
                  <a:pt x="796349" y="0"/>
                </a:moveTo>
                <a:lnTo>
                  <a:pt x="3058849" y="0"/>
                </a:lnTo>
                <a:lnTo>
                  <a:pt x="3058849" y="1180327"/>
                </a:lnTo>
                <a:lnTo>
                  <a:pt x="0" y="1180327"/>
                </a:lnTo>
                <a:lnTo>
                  <a:pt x="0" y="492970"/>
                </a:lnTo>
                <a:lnTo>
                  <a:pt x="12244" y="494470"/>
                </a:lnTo>
                <a:cubicBezTo>
                  <a:pt x="147727" y="498766"/>
                  <a:pt x="306575" y="456929"/>
                  <a:pt x="456673" y="367942"/>
                </a:cubicBezTo>
                <a:cubicBezTo>
                  <a:pt x="606771" y="278955"/>
                  <a:pt x="719700" y="159666"/>
                  <a:pt x="780943" y="38738"/>
                </a:cubicBezTo>
                <a:close/>
              </a:path>
            </a:pathLst>
          </a:custGeom>
          <a:gradFill flip="none" rotWithShape="1">
            <a:gsLst>
              <a:gs pos="4000">
                <a:srgbClr val="F08AC2"/>
              </a:gs>
              <a:gs pos="4000">
                <a:schemeClr val="bg1"/>
              </a:gs>
              <a:gs pos="2000">
                <a:srgbClr val="66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CİHTAE</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5">
            <a:extLst>
              <a:ext uri="{FF2B5EF4-FFF2-40B4-BE49-F238E27FC236}">
                <a16:creationId xmlns:a16="http://schemas.microsoft.com/office/drawing/2014/main" id="{C886B80D-B50A-491E-9398-DFD790BE88D1}"/>
              </a:ext>
            </a:extLst>
          </p:cNvPr>
          <p:cNvSpPr txBox="1"/>
          <p:nvPr/>
        </p:nvSpPr>
        <p:spPr>
          <a:xfrm>
            <a:off x="9293837" y="3745480"/>
            <a:ext cx="640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8</a:t>
            </a:r>
            <a:endParaRPr kumimoji="0" lang="en-US" sz="5400" b="1"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Rectangle 6">
            <a:extLst>
              <a:ext uri="{FF2B5EF4-FFF2-40B4-BE49-F238E27FC236}">
                <a16:creationId xmlns:a16="http://schemas.microsoft.com/office/drawing/2014/main" id="{9007CF10-9BCC-4C67-A2C9-6EDAD53EEC34}"/>
              </a:ext>
            </a:extLst>
          </p:cNvPr>
          <p:cNvSpPr/>
          <p:nvPr/>
        </p:nvSpPr>
        <p:spPr>
          <a:xfrm>
            <a:off x="0" y="6341525"/>
            <a:ext cx="12192000" cy="511312"/>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mut Düğmesi: Geri veya Önceki 27">
            <a:hlinkClick r:id="" action="ppaction://hlinkshowjump?jump=previousslide" highlightClick="1"/>
          </p:cNvPr>
          <p:cNvSpPr/>
          <p:nvPr/>
        </p:nvSpPr>
        <p:spPr>
          <a:xfrm>
            <a:off x="10661406" y="6376218"/>
            <a:ext cx="395785" cy="47590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Komut Düğmesi: İleri veya Sonraki 28">
            <a:hlinkClick r:id="" action="ppaction://hlinkshowjump?jump=nextslide" highlightClick="1"/>
          </p:cNvPr>
          <p:cNvSpPr/>
          <p:nvPr/>
        </p:nvSpPr>
        <p:spPr>
          <a:xfrm>
            <a:off x="11743376" y="6391542"/>
            <a:ext cx="412785" cy="445261"/>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Komut Düğmesi: Giriş 29">
            <a:hlinkClick r:id="" action="ppaction://hlinkshowjump?jump=firstslide" highlightClick="1"/>
          </p:cNvPr>
          <p:cNvSpPr/>
          <p:nvPr/>
        </p:nvSpPr>
        <p:spPr>
          <a:xfrm>
            <a:off x="11137184" y="6391542"/>
            <a:ext cx="526199" cy="445261"/>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Başlık 1"/>
          <p:cNvSpPr txBox="1">
            <a:spLocks/>
          </p:cNvSpPr>
          <p:nvPr/>
        </p:nvSpPr>
        <p:spPr>
          <a:xfrm>
            <a:off x="7559795" y="84185"/>
            <a:ext cx="4502540" cy="617900"/>
          </a:xfrm>
          <a:prstGeom prst="snip2DiagRect">
            <a:avLst>
              <a:gd name="adj1" fmla="val 0"/>
              <a:gd name="adj2" fmla="val 50000"/>
            </a:avLst>
          </a:prstGeom>
          <a:solidFill>
            <a:srgbClr val="222A4A"/>
          </a:solidFill>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Kelimelerin üzerine tıklayınız</a:t>
            </a:r>
            <a:endParaRPr kumimoji="0" lang="tr-T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5353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1.85185E-6 L -0.0013 0.27199 " pathEditMode="relative" rAng="0" ptsTypes="AA">
                                      <p:cBhvr>
                                        <p:cTn id="6" dur="2000" fill="hold"/>
                                        <p:tgtEl>
                                          <p:spTgt spid="4"/>
                                        </p:tgtEl>
                                        <p:attrNameLst>
                                          <p:attrName>ppt_x</p:attrName>
                                          <p:attrName>ppt_y</p:attrName>
                                        </p:attrNameLst>
                                      </p:cBhvr>
                                      <p:rCtr x="-65" y="13588"/>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7.40741E-7 L -0.00131 0.27199 " pathEditMode="relative" rAng="0" ptsTypes="AA">
                                      <p:cBhvr>
                                        <p:cTn id="14" dur="2000" fill="hold"/>
                                        <p:tgtEl>
                                          <p:spTgt spid="7"/>
                                        </p:tgtEl>
                                        <p:attrNameLst>
                                          <p:attrName>ppt_x</p:attrName>
                                          <p:attrName>ppt_y</p:attrName>
                                        </p:attrNameLst>
                                      </p:cBhvr>
                                      <p:rCtr x="-65" y="13588"/>
                                    </p:animMotion>
                                  </p:childTnLst>
                                </p:cTn>
                              </p:par>
                            </p:childTnLst>
                          </p:cTn>
                        </p:par>
                        <p:par>
                          <p:cTn id="15" fill="hold">
                            <p:stCondLst>
                              <p:cond delay="2000"/>
                            </p:stCondLst>
                            <p:childTnLst>
                              <p:par>
                                <p:cTn id="16" presetID="1" presetClass="exit" presetSubtype="0" fill="hold" grpId="1"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08333E-7 1.11111E-6 L -0.0013 0.27199 " pathEditMode="relative" rAng="0" ptsTypes="AA">
                                      <p:cBhvr>
                                        <p:cTn id="22" dur="2000" fill="hold"/>
                                        <p:tgtEl>
                                          <p:spTgt spid="10"/>
                                        </p:tgtEl>
                                        <p:attrNameLst>
                                          <p:attrName>ppt_x</p:attrName>
                                          <p:attrName>ppt_y</p:attrName>
                                        </p:attrNameLst>
                                      </p:cBhvr>
                                      <p:rCtr x="-65" y="13588"/>
                                    </p:animMotion>
                                  </p:childTnLst>
                                </p:cTn>
                              </p:par>
                            </p:childTnLst>
                          </p:cTn>
                        </p:par>
                        <p:par>
                          <p:cTn id="23" fill="hold">
                            <p:stCondLst>
                              <p:cond delay="2000"/>
                            </p:stCondLst>
                            <p:childTnLst>
                              <p:par>
                                <p:cTn id="24" presetID="1" presetClass="exit" presetSubtype="0" fill="hold" grpId="1" nodeType="after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66667E-6 3.33333E-6 L -0.0013 0.27199 " pathEditMode="relative" rAng="0" ptsTypes="AA">
                                      <p:cBhvr>
                                        <p:cTn id="30" dur="2000" fill="hold"/>
                                        <p:tgtEl>
                                          <p:spTgt spid="13"/>
                                        </p:tgtEl>
                                        <p:attrNameLst>
                                          <p:attrName>ppt_x</p:attrName>
                                          <p:attrName>ppt_y</p:attrName>
                                        </p:attrNameLst>
                                      </p:cBhvr>
                                      <p:rCtr x="-65" y="13588"/>
                                    </p:animMotion>
                                  </p:childTnLst>
                                </p:cTn>
                              </p:par>
                            </p:childTnLst>
                          </p:cTn>
                        </p:par>
                        <p:par>
                          <p:cTn id="31" fill="hold">
                            <p:stCondLst>
                              <p:cond delay="2000"/>
                            </p:stCondLst>
                            <p:childTnLst>
                              <p:par>
                                <p:cTn id="32" presetID="1" presetClass="exit" presetSubtype="0" fill="hold" grpId="1" nodeType="after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4.07407E-6 L -0.0013 0.27199 " pathEditMode="relative" rAng="0" ptsTypes="AA">
                                      <p:cBhvr>
                                        <p:cTn id="38" dur="2000" fill="hold"/>
                                        <p:tgtEl>
                                          <p:spTgt spid="16"/>
                                        </p:tgtEl>
                                        <p:attrNameLst>
                                          <p:attrName>ppt_x</p:attrName>
                                          <p:attrName>ppt_y</p:attrName>
                                        </p:attrNameLst>
                                      </p:cBhvr>
                                      <p:rCtr x="-65" y="13588"/>
                                    </p:animMotion>
                                  </p:childTnLst>
                                </p:cTn>
                              </p:par>
                            </p:childTnLst>
                          </p:cTn>
                        </p:par>
                        <p:par>
                          <p:cTn id="39" fill="hold">
                            <p:stCondLst>
                              <p:cond delay="2000"/>
                            </p:stCondLst>
                            <p:childTnLst>
                              <p:par>
                                <p:cTn id="40" presetID="1" presetClass="exit" presetSubtype="0" fill="hold" grpId="1" nodeType="after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33333E-6 -1.85185E-6 L -0.00131 0.27199 " pathEditMode="relative" rAng="0" ptsTypes="AA">
                                      <p:cBhvr>
                                        <p:cTn id="46" dur="2000" fill="hold"/>
                                        <p:tgtEl>
                                          <p:spTgt spid="19"/>
                                        </p:tgtEl>
                                        <p:attrNameLst>
                                          <p:attrName>ppt_x</p:attrName>
                                          <p:attrName>ppt_y</p:attrName>
                                        </p:attrNameLst>
                                      </p:cBhvr>
                                      <p:rCtr x="-65" y="13588"/>
                                    </p:animMotion>
                                  </p:childTnLst>
                                </p:cTn>
                              </p:par>
                            </p:childTnLst>
                          </p:cTn>
                        </p:par>
                        <p:par>
                          <p:cTn id="47" fill="hold">
                            <p:stCondLst>
                              <p:cond delay="2000"/>
                            </p:stCondLst>
                            <p:childTnLst>
                              <p:par>
                                <p:cTn id="48" presetID="1" presetClass="exit" presetSubtype="0" fill="hold" grpId="1" nodeType="afterEffect">
                                  <p:stCondLst>
                                    <p:cond delay="0"/>
                                  </p:stCondLst>
                                  <p:childTnLst>
                                    <p:set>
                                      <p:cBhvr>
                                        <p:cTn id="4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08333E-7 -4.44444E-6 L -0.0013 0.272 " pathEditMode="relative" rAng="0" ptsTypes="AA">
                                      <p:cBhvr>
                                        <p:cTn id="54" dur="2000" fill="hold"/>
                                        <p:tgtEl>
                                          <p:spTgt spid="22"/>
                                        </p:tgtEl>
                                        <p:attrNameLst>
                                          <p:attrName>ppt_x</p:attrName>
                                          <p:attrName>ppt_y</p:attrName>
                                        </p:attrNameLst>
                                      </p:cBhvr>
                                      <p:rCtr x="-65" y="13588"/>
                                    </p:animMotion>
                                  </p:childTnLst>
                                </p:cTn>
                              </p:par>
                            </p:childTnLst>
                          </p:cTn>
                        </p:par>
                        <p:par>
                          <p:cTn id="55" fill="hold">
                            <p:stCondLst>
                              <p:cond delay="2000"/>
                            </p:stCondLst>
                            <p:childTnLst>
                              <p:par>
                                <p:cTn id="56" presetID="1" presetClass="exit" presetSubtype="0" fill="hold" grpId="1" nodeType="afterEffect">
                                  <p:stCondLst>
                                    <p:cond delay="0"/>
                                  </p:stCondLst>
                                  <p:childTnLst>
                                    <p:set>
                                      <p:cBhvr>
                                        <p:cTn id="5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3.33333E-6 -4.44444E-6 L -0.00131 0.272 " pathEditMode="relative" rAng="0" ptsTypes="AA">
                                      <p:cBhvr>
                                        <p:cTn id="62" dur="2000" fill="hold"/>
                                        <p:tgtEl>
                                          <p:spTgt spid="25"/>
                                        </p:tgtEl>
                                        <p:attrNameLst>
                                          <p:attrName>ppt_x</p:attrName>
                                          <p:attrName>ppt_y</p:attrName>
                                        </p:attrNameLst>
                                      </p:cBhvr>
                                      <p:rCtr x="-65" y="13588"/>
                                    </p:animMotion>
                                  </p:childTnLst>
                                </p:cTn>
                              </p:par>
                            </p:childTnLst>
                          </p:cTn>
                        </p:par>
                        <p:par>
                          <p:cTn id="63" fill="hold">
                            <p:stCondLst>
                              <p:cond delay="2000"/>
                            </p:stCondLst>
                            <p:childTnLst>
                              <p:par>
                                <p:cTn id="64" presetID="1" presetClass="exit" presetSubtype="0" fill="hold" grpId="1" nodeType="afterEffect">
                                  <p:stCondLst>
                                    <p:cond delay="150"/>
                                  </p:stCondLst>
                                  <p:childTnLst>
                                    <p:set>
                                      <p:cBhvr>
                                        <p:cTn id="6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4" grpId="0" animBg="1"/>
      <p:bldP spid="4" grpId="1" animBg="1"/>
      <p:bldP spid="7" grpId="0" animBg="1"/>
      <p:bldP spid="7" grpId="1" animBg="1"/>
      <p:bldP spid="10" grpId="0" animBg="1"/>
      <p:bldP spid="10" grpId="1" animBg="1"/>
      <p:bldP spid="13" grpId="0" animBg="1"/>
      <p:bldP spid="13" grpId="1" animBg="1"/>
      <p:bldP spid="16" grpId="0" animBg="1"/>
      <p:bldP spid="16" grpId="1" animBg="1"/>
      <p:bldP spid="19" grpId="0" animBg="1"/>
      <p:bldP spid="19" grpId="1" animBg="1"/>
      <p:bldP spid="22" grpId="0" animBg="1"/>
      <p:bldP spid="22"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Group 279">
            <a:extLst>
              <a:ext uri="{FF2B5EF4-FFF2-40B4-BE49-F238E27FC236}">
                <a16:creationId xmlns:a16="http://schemas.microsoft.com/office/drawing/2014/main" id="{132A267A-1BD7-44DF-9714-6BB13C1BADCA}"/>
              </a:ext>
            </a:extLst>
          </p:cNvPr>
          <p:cNvGrpSpPr/>
          <p:nvPr/>
        </p:nvGrpSpPr>
        <p:grpSpPr>
          <a:xfrm>
            <a:off x="0" y="667061"/>
            <a:ext cx="10178321" cy="6190939"/>
            <a:chOff x="150813" y="757238"/>
            <a:chExt cx="8842375" cy="5343525"/>
          </a:xfrm>
          <a:solidFill>
            <a:schemeClr val="bg1"/>
          </a:solidFill>
          <a:effectLst>
            <a:outerShdw blurRad="203200" dist="38100" dir="5400000" algn="t" rotWithShape="0">
              <a:prstClr val="black">
                <a:alpha val="34000"/>
              </a:prstClr>
            </a:outerShdw>
          </a:effectLst>
        </p:grpSpPr>
        <p:sp>
          <p:nvSpPr>
            <p:cNvPr id="79" name="Freeform 5">
              <a:extLst>
                <a:ext uri="{FF2B5EF4-FFF2-40B4-BE49-F238E27FC236}">
                  <a16:creationId xmlns:a16="http://schemas.microsoft.com/office/drawing/2014/main" id="{188EC296-2D52-424E-94B7-B611AA7ABA0D}"/>
                </a:ext>
              </a:extLst>
            </p:cNvPr>
            <p:cNvSpPr>
              <a:spLocks/>
            </p:cNvSpPr>
            <p:nvPr/>
          </p:nvSpPr>
          <p:spPr bwMode="auto">
            <a:xfrm>
              <a:off x="4791076" y="1093788"/>
              <a:ext cx="3649663" cy="1951038"/>
            </a:xfrm>
            <a:custGeom>
              <a:avLst/>
              <a:gdLst>
                <a:gd name="T0" fmla="*/ 722 w 2299"/>
                <a:gd name="T1" fmla="*/ 392 h 1229"/>
                <a:gd name="T2" fmla="*/ 738 w 2299"/>
                <a:gd name="T3" fmla="*/ 362 h 1229"/>
                <a:gd name="T4" fmla="*/ 730 w 2299"/>
                <a:gd name="T5" fmla="*/ 256 h 1229"/>
                <a:gd name="T6" fmla="*/ 786 w 2299"/>
                <a:gd name="T7" fmla="*/ 128 h 1229"/>
                <a:gd name="T8" fmla="*/ 828 w 2299"/>
                <a:gd name="T9" fmla="*/ 16 h 1229"/>
                <a:gd name="T10" fmla="*/ 964 w 2299"/>
                <a:gd name="T11" fmla="*/ 30 h 1229"/>
                <a:gd name="T12" fmla="*/ 996 w 2299"/>
                <a:gd name="T13" fmla="*/ 166 h 1229"/>
                <a:gd name="T14" fmla="*/ 1076 w 2299"/>
                <a:gd name="T15" fmla="*/ 172 h 1229"/>
                <a:gd name="T16" fmla="*/ 1216 w 2299"/>
                <a:gd name="T17" fmla="*/ 116 h 1229"/>
                <a:gd name="T18" fmla="*/ 1299 w 2299"/>
                <a:gd name="T19" fmla="*/ 170 h 1229"/>
                <a:gd name="T20" fmla="*/ 1461 w 2299"/>
                <a:gd name="T21" fmla="*/ 166 h 1229"/>
                <a:gd name="T22" fmla="*/ 1537 w 2299"/>
                <a:gd name="T23" fmla="*/ 110 h 1229"/>
                <a:gd name="T24" fmla="*/ 1665 w 2299"/>
                <a:gd name="T25" fmla="*/ 110 h 1229"/>
                <a:gd name="T26" fmla="*/ 1827 w 2299"/>
                <a:gd name="T27" fmla="*/ 142 h 1229"/>
                <a:gd name="T28" fmla="*/ 1945 w 2299"/>
                <a:gd name="T29" fmla="*/ 106 h 1229"/>
                <a:gd name="T30" fmla="*/ 2073 w 2299"/>
                <a:gd name="T31" fmla="*/ 44 h 1229"/>
                <a:gd name="T32" fmla="*/ 2229 w 2299"/>
                <a:gd name="T33" fmla="*/ 68 h 1229"/>
                <a:gd name="T34" fmla="*/ 2231 w 2299"/>
                <a:gd name="T35" fmla="*/ 152 h 1229"/>
                <a:gd name="T36" fmla="*/ 2223 w 2299"/>
                <a:gd name="T37" fmla="*/ 224 h 1229"/>
                <a:gd name="T38" fmla="*/ 2241 w 2299"/>
                <a:gd name="T39" fmla="*/ 288 h 1229"/>
                <a:gd name="T40" fmla="*/ 2213 w 2299"/>
                <a:gd name="T41" fmla="*/ 422 h 1229"/>
                <a:gd name="T42" fmla="*/ 2129 w 2299"/>
                <a:gd name="T43" fmla="*/ 588 h 1229"/>
                <a:gd name="T44" fmla="*/ 2161 w 2299"/>
                <a:gd name="T45" fmla="*/ 753 h 1229"/>
                <a:gd name="T46" fmla="*/ 2057 w 2299"/>
                <a:gd name="T47" fmla="*/ 649 h 1229"/>
                <a:gd name="T48" fmla="*/ 2067 w 2299"/>
                <a:gd name="T49" fmla="*/ 390 h 1229"/>
                <a:gd name="T50" fmla="*/ 1977 w 2299"/>
                <a:gd name="T51" fmla="*/ 458 h 1229"/>
                <a:gd name="T52" fmla="*/ 1879 w 2299"/>
                <a:gd name="T53" fmla="*/ 572 h 1229"/>
                <a:gd name="T54" fmla="*/ 1749 w 2299"/>
                <a:gd name="T55" fmla="*/ 753 h 1229"/>
                <a:gd name="T56" fmla="*/ 1841 w 2299"/>
                <a:gd name="T57" fmla="*/ 789 h 1229"/>
                <a:gd name="T58" fmla="*/ 1893 w 2299"/>
                <a:gd name="T59" fmla="*/ 973 h 1229"/>
                <a:gd name="T60" fmla="*/ 1797 w 2299"/>
                <a:gd name="T61" fmla="*/ 1061 h 1229"/>
                <a:gd name="T62" fmla="*/ 1749 w 2299"/>
                <a:gd name="T63" fmla="*/ 955 h 1229"/>
                <a:gd name="T64" fmla="*/ 1567 w 2299"/>
                <a:gd name="T65" fmla="*/ 837 h 1229"/>
                <a:gd name="T66" fmla="*/ 1473 w 2299"/>
                <a:gd name="T67" fmla="*/ 949 h 1229"/>
                <a:gd name="T68" fmla="*/ 1269 w 2299"/>
                <a:gd name="T69" fmla="*/ 965 h 1229"/>
                <a:gd name="T70" fmla="*/ 1140 w 2299"/>
                <a:gd name="T71" fmla="*/ 983 h 1229"/>
                <a:gd name="T72" fmla="*/ 970 w 2299"/>
                <a:gd name="T73" fmla="*/ 987 h 1229"/>
                <a:gd name="T74" fmla="*/ 826 w 2299"/>
                <a:gd name="T75" fmla="*/ 895 h 1229"/>
                <a:gd name="T76" fmla="*/ 660 w 2299"/>
                <a:gd name="T77" fmla="*/ 895 h 1229"/>
                <a:gd name="T78" fmla="*/ 586 w 2299"/>
                <a:gd name="T79" fmla="*/ 1005 h 1229"/>
                <a:gd name="T80" fmla="*/ 412 w 2299"/>
                <a:gd name="T81" fmla="*/ 989 h 1229"/>
                <a:gd name="T82" fmla="*/ 390 w 2299"/>
                <a:gd name="T83" fmla="*/ 1111 h 1229"/>
                <a:gd name="T84" fmla="*/ 362 w 2299"/>
                <a:gd name="T85" fmla="*/ 1217 h 1229"/>
                <a:gd name="T86" fmla="*/ 230 w 2299"/>
                <a:gd name="T87" fmla="*/ 1137 h 1229"/>
                <a:gd name="T88" fmla="*/ 202 w 2299"/>
                <a:gd name="T89" fmla="*/ 1029 h 1229"/>
                <a:gd name="T90" fmla="*/ 86 w 2299"/>
                <a:gd name="T91" fmla="*/ 913 h 1229"/>
                <a:gd name="T92" fmla="*/ 54 w 2299"/>
                <a:gd name="T93" fmla="*/ 797 h 1229"/>
                <a:gd name="T94" fmla="*/ 36 w 2299"/>
                <a:gd name="T95" fmla="*/ 637 h 1229"/>
                <a:gd name="T96" fmla="*/ 58 w 2299"/>
                <a:gd name="T97" fmla="*/ 520 h 1229"/>
                <a:gd name="T98" fmla="*/ 64 w 2299"/>
                <a:gd name="T99" fmla="*/ 580 h 1229"/>
                <a:gd name="T100" fmla="*/ 152 w 2299"/>
                <a:gd name="T101" fmla="*/ 683 h 1229"/>
                <a:gd name="T102" fmla="*/ 208 w 2299"/>
                <a:gd name="T103" fmla="*/ 600 h 1229"/>
                <a:gd name="T104" fmla="*/ 234 w 2299"/>
                <a:gd name="T105" fmla="*/ 558 h 1229"/>
                <a:gd name="T106" fmla="*/ 366 w 2299"/>
                <a:gd name="T107" fmla="*/ 528 h 1229"/>
                <a:gd name="T108" fmla="*/ 476 w 2299"/>
                <a:gd name="T109" fmla="*/ 458 h 1229"/>
                <a:gd name="T110" fmla="*/ 524 w 2299"/>
                <a:gd name="T111" fmla="*/ 446 h 1229"/>
                <a:gd name="T112" fmla="*/ 562 w 2299"/>
                <a:gd name="T113" fmla="*/ 350 h 1229"/>
                <a:gd name="T114" fmla="*/ 620 w 2299"/>
                <a:gd name="T115" fmla="*/ 530 h 1229"/>
                <a:gd name="T116" fmla="*/ 650 w 2299"/>
                <a:gd name="T117" fmla="*/ 480 h 1229"/>
                <a:gd name="T118" fmla="*/ 700 w 2299"/>
                <a:gd name="T119" fmla="*/ 472 h 1229"/>
                <a:gd name="T120" fmla="*/ 598 w 2299"/>
                <a:gd name="T121" fmla="*/ 380 h 1229"/>
                <a:gd name="T122" fmla="*/ 648 w 2299"/>
                <a:gd name="T123" fmla="*/ 36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9" h="1229">
                  <a:moveTo>
                    <a:pt x="630" y="348"/>
                  </a:moveTo>
                  <a:lnTo>
                    <a:pt x="630" y="348"/>
                  </a:lnTo>
                  <a:lnTo>
                    <a:pt x="642" y="346"/>
                  </a:lnTo>
                  <a:lnTo>
                    <a:pt x="644" y="346"/>
                  </a:lnTo>
                  <a:lnTo>
                    <a:pt x="646" y="342"/>
                  </a:lnTo>
                  <a:lnTo>
                    <a:pt x="648" y="340"/>
                  </a:lnTo>
                  <a:lnTo>
                    <a:pt x="646" y="336"/>
                  </a:lnTo>
                  <a:lnTo>
                    <a:pt x="642" y="322"/>
                  </a:lnTo>
                  <a:lnTo>
                    <a:pt x="642" y="322"/>
                  </a:lnTo>
                  <a:lnTo>
                    <a:pt x="650" y="322"/>
                  </a:lnTo>
                  <a:lnTo>
                    <a:pt x="658" y="324"/>
                  </a:lnTo>
                  <a:lnTo>
                    <a:pt x="666" y="328"/>
                  </a:lnTo>
                  <a:lnTo>
                    <a:pt x="672" y="332"/>
                  </a:lnTo>
                  <a:lnTo>
                    <a:pt x="672" y="332"/>
                  </a:lnTo>
                  <a:lnTo>
                    <a:pt x="682" y="338"/>
                  </a:lnTo>
                  <a:lnTo>
                    <a:pt x="690" y="340"/>
                  </a:lnTo>
                  <a:lnTo>
                    <a:pt x="698" y="342"/>
                  </a:lnTo>
                  <a:lnTo>
                    <a:pt x="708" y="340"/>
                  </a:lnTo>
                  <a:lnTo>
                    <a:pt x="708" y="340"/>
                  </a:lnTo>
                  <a:lnTo>
                    <a:pt x="712" y="358"/>
                  </a:lnTo>
                  <a:lnTo>
                    <a:pt x="714" y="374"/>
                  </a:lnTo>
                  <a:lnTo>
                    <a:pt x="714" y="374"/>
                  </a:lnTo>
                  <a:lnTo>
                    <a:pt x="714" y="382"/>
                  </a:lnTo>
                  <a:lnTo>
                    <a:pt x="718" y="388"/>
                  </a:lnTo>
                  <a:lnTo>
                    <a:pt x="722" y="392"/>
                  </a:lnTo>
                  <a:lnTo>
                    <a:pt x="726" y="396"/>
                  </a:lnTo>
                  <a:lnTo>
                    <a:pt x="726" y="396"/>
                  </a:lnTo>
                  <a:lnTo>
                    <a:pt x="768" y="422"/>
                  </a:lnTo>
                  <a:lnTo>
                    <a:pt x="768" y="422"/>
                  </a:lnTo>
                  <a:lnTo>
                    <a:pt x="776" y="410"/>
                  </a:lnTo>
                  <a:lnTo>
                    <a:pt x="776" y="410"/>
                  </a:lnTo>
                  <a:lnTo>
                    <a:pt x="798" y="424"/>
                  </a:lnTo>
                  <a:lnTo>
                    <a:pt x="798" y="424"/>
                  </a:lnTo>
                  <a:lnTo>
                    <a:pt x="798" y="416"/>
                  </a:lnTo>
                  <a:lnTo>
                    <a:pt x="796" y="412"/>
                  </a:lnTo>
                  <a:lnTo>
                    <a:pt x="796" y="410"/>
                  </a:lnTo>
                  <a:lnTo>
                    <a:pt x="796" y="410"/>
                  </a:lnTo>
                  <a:lnTo>
                    <a:pt x="786" y="404"/>
                  </a:lnTo>
                  <a:lnTo>
                    <a:pt x="776" y="400"/>
                  </a:lnTo>
                  <a:lnTo>
                    <a:pt x="776" y="400"/>
                  </a:lnTo>
                  <a:lnTo>
                    <a:pt x="772" y="400"/>
                  </a:lnTo>
                  <a:lnTo>
                    <a:pt x="770" y="402"/>
                  </a:lnTo>
                  <a:lnTo>
                    <a:pt x="770" y="402"/>
                  </a:lnTo>
                  <a:lnTo>
                    <a:pt x="762" y="402"/>
                  </a:lnTo>
                  <a:lnTo>
                    <a:pt x="756" y="400"/>
                  </a:lnTo>
                  <a:lnTo>
                    <a:pt x="752" y="394"/>
                  </a:lnTo>
                  <a:lnTo>
                    <a:pt x="748" y="388"/>
                  </a:lnTo>
                  <a:lnTo>
                    <a:pt x="748" y="388"/>
                  </a:lnTo>
                  <a:lnTo>
                    <a:pt x="738" y="362"/>
                  </a:lnTo>
                  <a:lnTo>
                    <a:pt x="738" y="362"/>
                  </a:lnTo>
                  <a:lnTo>
                    <a:pt x="734" y="356"/>
                  </a:lnTo>
                  <a:lnTo>
                    <a:pt x="734" y="356"/>
                  </a:lnTo>
                  <a:lnTo>
                    <a:pt x="730" y="344"/>
                  </a:lnTo>
                  <a:lnTo>
                    <a:pt x="724" y="332"/>
                  </a:lnTo>
                  <a:lnTo>
                    <a:pt x="714" y="324"/>
                  </a:lnTo>
                  <a:lnTo>
                    <a:pt x="702" y="318"/>
                  </a:lnTo>
                  <a:lnTo>
                    <a:pt x="702" y="318"/>
                  </a:lnTo>
                  <a:lnTo>
                    <a:pt x="698" y="314"/>
                  </a:lnTo>
                  <a:lnTo>
                    <a:pt x="694" y="308"/>
                  </a:lnTo>
                  <a:lnTo>
                    <a:pt x="694" y="308"/>
                  </a:lnTo>
                  <a:lnTo>
                    <a:pt x="680" y="306"/>
                  </a:lnTo>
                  <a:lnTo>
                    <a:pt x="680" y="306"/>
                  </a:lnTo>
                  <a:lnTo>
                    <a:pt x="674" y="304"/>
                  </a:lnTo>
                  <a:lnTo>
                    <a:pt x="670" y="302"/>
                  </a:lnTo>
                  <a:lnTo>
                    <a:pt x="670" y="302"/>
                  </a:lnTo>
                  <a:lnTo>
                    <a:pt x="654" y="266"/>
                  </a:lnTo>
                  <a:lnTo>
                    <a:pt x="654" y="266"/>
                  </a:lnTo>
                  <a:lnTo>
                    <a:pt x="712" y="244"/>
                  </a:lnTo>
                  <a:lnTo>
                    <a:pt x="712" y="244"/>
                  </a:lnTo>
                  <a:lnTo>
                    <a:pt x="714" y="252"/>
                  </a:lnTo>
                  <a:lnTo>
                    <a:pt x="716" y="258"/>
                  </a:lnTo>
                  <a:lnTo>
                    <a:pt x="722" y="262"/>
                  </a:lnTo>
                  <a:lnTo>
                    <a:pt x="732" y="262"/>
                  </a:lnTo>
                  <a:lnTo>
                    <a:pt x="732" y="262"/>
                  </a:lnTo>
                  <a:lnTo>
                    <a:pt x="730" y="256"/>
                  </a:lnTo>
                  <a:lnTo>
                    <a:pt x="730" y="250"/>
                  </a:lnTo>
                  <a:lnTo>
                    <a:pt x="730" y="246"/>
                  </a:lnTo>
                  <a:lnTo>
                    <a:pt x="734" y="240"/>
                  </a:lnTo>
                  <a:lnTo>
                    <a:pt x="734" y="240"/>
                  </a:lnTo>
                  <a:lnTo>
                    <a:pt x="734" y="234"/>
                  </a:lnTo>
                  <a:lnTo>
                    <a:pt x="732" y="228"/>
                  </a:lnTo>
                  <a:lnTo>
                    <a:pt x="732" y="228"/>
                  </a:lnTo>
                  <a:lnTo>
                    <a:pt x="706" y="202"/>
                  </a:lnTo>
                  <a:lnTo>
                    <a:pt x="706" y="202"/>
                  </a:lnTo>
                  <a:lnTo>
                    <a:pt x="710" y="188"/>
                  </a:lnTo>
                  <a:lnTo>
                    <a:pt x="712" y="176"/>
                  </a:lnTo>
                  <a:lnTo>
                    <a:pt x="718" y="164"/>
                  </a:lnTo>
                  <a:lnTo>
                    <a:pt x="722" y="158"/>
                  </a:lnTo>
                  <a:lnTo>
                    <a:pt x="728" y="154"/>
                  </a:lnTo>
                  <a:lnTo>
                    <a:pt x="728" y="154"/>
                  </a:lnTo>
                  <a:lnTo>
                    <a:pt x="754" y="138"/>
                  </a:lnTo>
                  <a:lnTo>
                    <a:pt x="754" y="138"/>
                  </a:lnTo>
                  <a:lnTo>
                    <a:pt x="764" y="130"/>
                  </a:lnTo>
                  <a:lnTo>
                    <a:pt x="768" y="124"/>
                  </a:lnTo>
                  <a:lnTo>
                    <a:pt x="768" y="118"/>
                  </a:lnTo>
                  <a:lnTo>
                    <a:pt x="768" y="118"/>
                  </a:lnTo>
                  <a:lnTo>
                    <a:pt x="772" y="116"/>
                  </a:lnTo>
                  <a:lnTo>
                    <a:pt x="778" y="112"/>
                  </a:lnTo>
                  <a:lnTo>
                    <a:pt x="778" y="112"/>
                  </a:lnTo>
                  <a:lnTo>
                    <a:pt x="786" y="128"/>
                  </a:lnTo>
                  <a:lnTo>
                    <a:pt x="786" y="128"/>
                  </a:lnTo>
                  <a:lnTo>
                    <a:pt x="822" y="100"/>
                  </a:lnTo>
                  <a:lnTo>
                    <a:pt x="822" y="100"/>
                  </a:lnTo>
                  <a:lnTo>
                    <a:pt x="830" y="114"/>
                  </a:lnTo>
                  <a:lnTo>
                    <a:pt x="830" y="114"/>
                  </a:lnTo>
                  <a:lnTo>
                    <a:pt x="838" y="108"/>
                  </a:lnTo>
                  <a:lnTo>
                    <a:pt x="840" y="106"/>
                  </a:lnTo>
                  <a:lnTo>
                    <a:pt x="840" y="104"/>
                  </a:lnTo>
                  <a:lnTo>
                    <a:pt x="838" y="96"/>
                  </a:lnTo>
                  <a:lnTo>
                    <a:pt x="832" y="84"/>
                  </a:lnTo>
                  <a:lnTo>
                    <a:pt x="832" y="84"/>
                  </a:lnTo>
                  <a:lnTo>
                    <a:pt x="860" y="80"/>
                  </a:lnTo>
                  <a:lnTo>
                    <a:pt x="860" y="80"/>
                  </a:lnTo>
                  <a:lnTo>
                    <a:pt x="858" y="74"/>
                  </a:lnTo>
                  <a:lnTo>
                    <a:pt x="856" y="72"/>
                  </a:lnTo>
                  <a:lnTo>
                    <a:pt x="848" y="68"/>
                  </a:lnTo>
                  <a:lnTo>
                    <a:pt x="842" y="66"/>
                  </a:lnTo>
                  <a:lnTo>
                    <a:pt x="838" y="64"/>
                  </a:lnTo>
                  <a:lnTo>
                    <a:pt x="836" y="60"/>
                  </a:lnTo>
                  <a:lnTo>
                    <a:pt x="836" y="60"/>
                  </a:lnTo>
                  <a:lnTo>
                    <a:pt x="828" y="46"/>
                  </a:lnTo>
                  <a:lnTo>
                    <a:pt x="826" y="38"/>
                  </a:lnTo>
                  <a:lnTo>
                    <a:pt x="824" y="30"/>
                  </a:lnTo>
                  <a:lnTo>
                    <a:pt x="824" y="30"/>
                  </a:lnTo>
                  <a:lnTo>
                    <a:pt x="828" y="16"/>
                  </a:lnTo>
                  <a:lnTo>
                    <a:pt x="832" y="0"/>
                  </a:lnTo>
                  <a:lnTo>
                    <a:pt x="832" y="0"/>
                  </a:lnTo>
                  <a:lnTo>
                    <a:pt x="860" y="8"/>
                  </a:lnTo>
                  <a:lnTo>
                    <a:pt x="860" y="8"/>
                  </a:lnTo>
                  <a:lnTo>
                    <a:pt x="848" y="30"/>
                  </a:lnTo>
                  <a:lnTo>
                    <a:pt x="848" y="30"/>
                  </a:lnTo>
                  <a:lnTo>
                    <a:pt x="854" y="32"/>
                  </a:lnTo>
                  <a:lnTo>
                    <a:pt x="860" y="32"/>
                  </a:lnTo>
                  <a:lnTo>
                    <a:pt x="870" y="30"/>
                  </a:lnTo>
                  <a:lnTo>
                    <a:pt x="882" y="28"/>
                  </a:lnTo>
                  <a:lnTo>
                    <a:pt x="892" y="26"/>
                  </a:lnTo>
                  <a:lnTo>
                    <a:pt x="892" y="26"/>
                  </a:lnTo>
                  <a:lnTo>
                    <a:pt x="892" y="58"/>
                  </a:lnTo>
                  <a:lnTo>
                    <a:pt x="892" y="58"/>
                  </a:lnTo>
                  <a:lnTo>
                    <a:pt x="902" y="58"/>
                  </a:lnTo>
                  <a:lnTo>
                    <a:pt x="910" y="56"/>
                  </a:lnTo>
                  <a:lnTo>
                    <a:pt x="916" y="50"/>
                  </a:lnTo>
                  <a:lnTo>
                    <a:pt x="918" y="42"/>
                  </a:lnTo>
                  <a:lnTo>
                    <a:pt x="918" y="42"/>
                  </a:lnTo>
                  <a:lnTo>
                    <a:pt x="922" y="36"/>
                  </a:lnTo>
                  <a:lnTo>
                    <a:pt x="930" y="28"/>
                  </a:lnTo>
                  <a:lnTo>
                    <a:pt x="938" y="24"/>
                  </a:lnTo>
                  <a:lnTo>
                    <a:pt x="946" y="24"/>
                  </a:lnTo>
                  <a:lnTo>
                    <a:pt x="946" y="24"/>
                  </a:lnTo>
                  <a:lnTo>
                    <a:pt x="964" y="30"/>
                  </a:lnTo>
                  <a:lnTo>
                    <a:pt x="972" y="34"/>
                  </a:lnTo>
                  <a:lnTo>
                    <a:pt x="978" y="42"/>
                  </a:lnTo>
                  <a:lnTo>
                    <a:pt x="978" y="42"/>
                  </a:lnTo>
                  <a:lnTo>
                    <a:pt x="986" y="46"/>
                  </a:lnTo>
                  <a:lnTo>
                    <a:pt x="994" y="52"/>
                  </a:lnTo>
                  <a:lnTo>
                    <a:pt x="994" y="52"/>
                  </a:lnTo>
                  <a:lnTo>
                    <a:pt x="992" y="58"/>
                  </a:lnTo>
                  <a:lnTo>
                    <a:pt x="994" y="62"/>
                  </a:lnTo>
                  <a:lnTo>
                    <a:pt x="998" y="68"/>
                  </a:lnTo>
                  <a:lnTo>
                    <a:pt x="1006" y="72"/>
                  </a:lnTo>
                  <a:lnTo>
                    <a:pt x="1006" y="72"/>
                  </a:lnTo>
                  <a:lnTo>
                    <a:pt x="1014" y="76"/>
                  </a:lnTo>
                  <a:lnTo>
                    <a:pt x="1016" y="80"/>
                  </a:lnTo>
                  <a:lnTo>
                    <a:pt x="1018" y="84"/>
                  </a:lnTo>
                  <a:lnTo>
                    <a:pt x="1016" y="92"/>
                  </a:lnTo>
                  <a:lnTo>
                    <a:pt x="1016" y="92"/>
                  </a:lnTo>
                  <a:lnTo>
                    <a:pt x="1012" y="106"/>
                  </a:lnTo>
                  <a:lnTo>
                    <a:pt x="1008" y="118"/>
                  </a:lnTo>
                  <a:lnTo>
                    <a:pt x="1008" y="118"/>
                  </a:lnTo>
                  <a:lnTo>
                    <a:pt x="1004" y="128"/>
                  </a:lnTo>
                  <a:lnTo>
                    <a:pt x="996" y="140"/>
                  </a:lnTo>
                  <a:lnTo>
                    <a:pt x="996" y="140"/>
                  </a:lnTo>
                  <a:lnTo>
                    <a:pt x="998" y="148"/>
                  </a:lnTo>
                  <a:lnTo>
                    <a:pt x="998" y="158"/>
                  </a:lnTo>
                  <a:lnTo>
                    <a:pt x="996" y="166"/>
                  </a:lnTo>
                  <a:lnTo>
                    <a:pt x="990" y="176"/>
                  </a:lnTo>
                  <a:lnTo>
                    <a:pt x="990" y="176"/>
                  </a:lnTo>
                  <a:lnTo>
                    <a:pt x="988" y="180"/>
                  </a:lnTo>
                  <a:lnTo>
                    <a:pt x="986" y="186"/>
                  </a:lnTo>
                  <a:lnTo>
                    <a:pt x="984" y="200"/>
                  </a:lnTo>
                  <a:lnTo>
                    <a:pt x="984" y="200"/>
                  </a:lnTo>
                  <a:lnTo>
                    <a:pt x="984" y="216"/>
                  </a:lnTo>
                  <a:lnTo>
                    <a:pt x="984" y="230"/>
                  </a:lnTo>
                  <a:lnTo>
                    <a:pt x="984" y="230"/>
                  </a:lnTo>
                  <a:lnTo>
                    <a:pt x="990" y="230"/>
                  </a:lnTo>
                  <a:lnTo>
                    <a:pt x="994" y="226"/>
                  </a:lnTo>
                  <a:lnTo>
                    <a:pt x="1000" y="220"/>
                  </a:lnTo>
                  <a:lnTo>
                    <a:pt x="1004" y="216"/>
                  </a:lnTo>
                  <a:lnTo>
                    <a:pt x="1004" y="216"/>
                  </a:lnTo>
                  <a:lnTo>
                    <a:pt x="1000" y="206"/>
                  </a:lnTo>
                  <a:lnTo>
                    <a:pt x="1000" y="206"/>
                  </a:lnTo>
                  <a:lnTo>
                    <a:pt x="1006" y="202"/>
                  </a:lnTo>
                  <a:lnTo>
                    <a:pt x="1012" y="198"/>
                  </a:lnTo>
                  <a:lnTo>
                    <a:pt x="1022" y="188"/>
                  </a:lnTo>
                  <a:lnTo>
                    <a:pt x="1038" y="166"/>
                  </a:lnTo>
                  <a:lnTo>
                    <a:pt x="1038" y="166"/>
                  </a:lnTo>
                  <a:lnTo>
                    <a:pt x="1066" y="162"/>
                  </a:lnTo>
                  <a:lnTo>
                    <a:pt x="1066" y="162"/>
                  </a:lnTo>
                  <a:lnTo>
                    <a:pt x="1076" y="172"/>
                  </a:lnTo>
                  <a:lnTo>
                    <a:pt x="1076" y="172"/>
                  </a:lnTo>
                  <a:lnTo>
                    <a:pt x="1080" y="170"/>
                  </a:lnTo>
                  <a:lnTo>
                    <a:pt x="1084" y="170"/>
                  </a:lnTo>
                  <a:lnTo>
                    <a:pt x="1086" y="164"/>
                  </a:lnTo>
                  <a:lnTo>
                    <a:pt x="1090" y="150"/>
                  </a:lnTo>
                  <a:lnTo>
                    <a:pt x="1090" y="150"/>
                  </a:lnTo>
                  <a:lnTo>
                    <a:pt x="1132" y="142"/>
                  </a:lnTo>
                  <a:lnTo>
                    <a:pt x="1132" y="142"/>
                  </a:lnTo>
                  <a:lnTo>
                    <a:pt x="1136" y="150"/>
                  </a:lnTo>
                  <a:lnTo>
                    <a:pt x="1142" y="156"/>
                  </a:lnTo>
                  <a:lnTo>
                    <a:pt x="1150" y="160"/>
                  </a:lnTo>
                  <a:lnTo>
                    <a:pt x="1156" y="162"/>
                  </a:lnTo>
                  <a:lnTo>
                    <a:pt x="1172" y="162"/>
                  </a:lnTo>
                  <a:lnTo>
                    <a:pt x="1188" y="160"/>
                  </a:lnTo>
                  <a:lnTo>
                    <a:pt x="1188" y="160"/>
                  </a:lnTo>
                  <a:lnTo>
                    <a:pt x="1196" y="158"/>
                  </a:lnTo>
                  <a:lnTo>
                    <a:pt x="1204" y="156"/>
                  </a:lnTo>
                  <a:lnTo>
                    <a:pt x="1218" y="150"/>
                  </a:lnTo>
                  <a:lnTo>
                    <a:pt x="1218" y="150"/>
                  </a:lnTo>
                  <a:lnTo>
                    <a:pt x="1220" y="146"/>
                  </a:lnTo>
                  <a:lnTo>
                    <a:pt x="1220" y="142"/>
                  </a:lnTo>
                  <a:lnTo>
                    <a:pt x="1218" y="136"/>
                  </a:lnTo>
                  <a:lnTo>
                    <a:pt x="1214" y="128"/>
                  </a:lnTo>
                  <a:lnTo>
                    <a:pt x="1210" y="122"/>
                  </a:lnTo>
                  <a:lnTo>
                    <a:pt x="1210" y="122"/>
                  </a:lnTo>
                  <a:lnTo>
                    <a:pt x="1216" y="116"/>
                  </a:lnTo>
                  <a:lnTo>
                    <a:pt x="1222" y="114"/>
                  </a:lnTo>
                  <a:lnTo>
                    <a:pt x="1228" y="114"/>
                  </a:lnTo>
                  <a:lnTo>
                    <a:pt x="1236" y="118"/>
                  </a:lnTo>
                  <a:lnTo>
                    <a:pt x="1236" y="118"/>
                  </a:lnTo>
                  <a:lnTo>
                    <a:pt x="1242" y="120"/>
                  </a:lnTo>
                  <a:lnTo>
                    <a:pt x="1246" y="122"/>
                  </a:lnTo>
                  <a:lnTo>
                    <a:pt x="1248" y="120"/>
                  </a:lnTo>
                  <a:lnTo>
                    <a:pt x="1248" y="120"/>
                  </a:lnTo>
                  <a:lnTo>
                    <a:pt x="1255" y="116"/>
                  </a:lnTo>
                  <a:lnTo>
                    <a:pt x="1261" y="116"/>
                  </a:lnTo>
                  <a:lnTo>
                    <a:pt x="1267" y="118"/>
                  </a:lnTo>
                  <a:lnTo>
                    <a:pt x="1273" y="120"/>
                  </a:lnTo>
                  <a:lnTo>
                    <a:pt x="1273" y="120"/>
                  </a:lnTo>
                  <a:lnTo>
                    <a:pt x="1279" y="122"/>
                  </a:lnTo>
                  <a:lnTo>
                    <a:pt x="1285" y="126"/>
                  </a:lnTo>
                  <a:lnTo>
                    <a:pt x="1289" y="132"/>
                  </a:lnTo>
                  <a:lnTo>
                    <a:pt x="1291" y="140"/>
                  </a:lnTo>
                  <a:lnTo>
                    <a:pt x="1291" y="140"/>
                  </a:lnTo>
                  <a:lnTo>
                    <a:pt x="1293" y="146"/>
                  </a:lnTo>
                  <a:lnTo>
                    <a:pt x="1299" y="150"/>
                  </a:lnTo>
                  <a:lnTo>
                    <a:pt x="1313" y="156"/>
                  </a:lnTo>
                  <a:lnTo>
                    <a:pt x="1313" y="156"/>
                  </a:lnTo>
                  <a:lnTo>
                    <a:pt x="1295" y="162"/>
                  </a:lnTo>
                  <a:lnTo>
                    <a:pt x="1295" y="162"/>
                  </a:lnTo>
                  <a:lnTo>
                    <a:pt x="1299" y="170"/>
                  </a:lnTo>
                  <a:lnTo>
                    <a:pt x="1307" y="176"/>
                  </a:lnTo>
                  <a:lnTo>
                    <a:pt x="1321" y="184"/>
                  </a:lnTo>
                  <a:lnTo>
                    <a:pt x="1321" y="184"/>
                  </a:lnTo>
                  <a:lnTo>
                    <a:pt x="1351" y="200"/>
                  </a:lnTo>
                  <a:lnTo>
                    <a:pt x="1351" y="200"/>
                  </a:lnTo>
                  <a:lnTo>
                    <a:pt x="1381" y="214"/>
                  </a:lnTo>
                  <a:lnTo>
                    <a:pt x="1381" y="214"/>
                  </a:lnTo>
                  <a:lnTo>
                    <a:pt x="1383" y="208"/>
                  </a:lnTo>
                  <a:lnTo>
                    <a:pt x="1385" y="202"/>
                  </a:lnTo>
                  <a:lnTo>
                    <a:pt x="1383" y="192"/>
                  </a:lnTo>
                  <a:lnTo>
                    <a:pt x="1381" y="182"/>
                  </a:lnTo>
                  <a:lnTo>
                    <a:pt x="1379" y="170"/>
                  </a:lnTo>
                  <a:lnTo>
                    <a:pt x="1379" y="170"/>
                  </a:lnTo>
                  <a:lnTo>
                    <a:pt x="1413" y="170"/>
                  </a:lnTo>
                  <a:lnTo>
                    <a:pt x="1413" y="170"/>
                  </a:lnTo>
                  <a:lnTo>
                    <a:pt x="1417" y="156"/>
                  </a:lnTo>
                  <a:lnTo>
                    <a:pt x="1417" y="156"/>
                  </a:lnTo>
                  <a:lnTo>
                    <a:pt x="1423" y="154"/>
                  </a:lnTo>
                  <a:lnTo>
                    <a:pt x="1429" y="154"/>
                  </a:lnTo>
                  <a:lnTo>
                    <a:pt x="1439" y="158"/>
                  </a:lnTo>
                  <a:lnTo>
                    <a:pt x="1439" y="158"/>
                  </a:lnTo>
                  <a:lnTo>
                    <a:pt x="1451" y="164"/>
                  </a:lnTo>
                  <a:lnTo>
                    <a:pt x="1451" y="164"/>
                  </a:lnTo>
                  <a:lnTo>
                    <a:pt x="1457" y="166"/>
                  </a:lnTo>
                  <a:lnTo>
                    <a:pt x="1461" y="166"/>
                  </a:lnTo>
                  <a:lnTo>
                    <a:pt x="1465" y="164"/>
                  </a:lnTo>
                  <a:lnTo>
                    <a:pt x="1467" y="158"/>
                  </a:lnTo>
                  <a:lnTo>
                    <a:pt x="1467" y="158"/>
                  </a:lnTo>
                  <a:lnTo>
                    <a:pt x="1479" y="138"/>
                  </a:lnTo>
                  <a:lnTo>
                    <a:pt x="1479" y="138"/>
                  </a:lnTo>
                  <a:lnTo>
                    <a:pt x="1461" y="100"/>
                  </a:lnTo>
                  <a:lnTo>
                    <a:pt x="1461" y="100"/>
                  </a:lnTo>
                  <a:lnTo>
                    <a:pt x="1453" y="100"/>
                  </a:lnTo>
                  <a:lnTo>
                    <a:pt x="1453" y="100"/>
                  </a:lnTo>
                  <a:lnTo>
                    <a:pt x="1471" y="78"/>
                  </a:lnTo>
                  <a:lnTo>
                    <a:pt x="1471" y="78"/>
                  </a:lnTo>
                  <a:lnTo>
                    <a:pt x="1505" y="76"/>
                  </a:lnTo>
                  <a:lnTo>
                    <a:pt x="1505" y="76"/>
                  </a:lnTo>
                  <a:lnTo>
                    <a:pt x="1511" y="94"/>
                  </a:lnTo>
                  <a:lnTo>
                    <a:pt x="1511" y="94"/>
                  </a:lnTo>
                  <a:lnTo>
                    <a:pt x="1531" y="86"/>
                  </a:lnTo>
                  <a:lnTo>
                    <a:pt x="1531" y="86"/>
                  </a:lnTo>
                  <a:lnTo>
                    <a:pt x="1531" y="92"/>
                  </a:lnTo>
                  <a:lnTo>
                    <a:pt x="1529" y="96"/>
                  </a:lnTo>
                  <a:lnTo>
                    <a:pt x="1529" y="96"/>
                  </a:lnTo>
                  <a:lnTo>
                    <a:pt x="1529" y="102"/>
                  </a:lnTo>
                  <a:lnTo>
                    <a:pt x="1529" y="106"/>
                  </a:lnTo>
                  <a:lnTo>
                    <a:pt x="1533" y="108"/>
                  </a:lnTo>
                  <a:lnTo>
                    <a:pt x="1537" y="110"/>
                  </a:lnTo>
                  <a:lnTo>
                    <a:pt x="1537" y="110"/>
                  </a:lnTo>
                  <a:lnTo>
                    <a:pt x="1543" y="108"/>
                  </a:lnTo>
                  <a:lnTo>
                    <a:pt x="1547" y="102"/>
                  </a:lnTo>
                  <a:lnTo>
                    <a:pt x="1547" y="102"/>
                  </a:lnTo>
                  <a:lnTo>
                    <a:pt x="1549" y="94"/>
                  </a:lnTo>
                  <a:lnTo>
                    <a:pt x="1549" y="84"/>
                  </a:lnTo>
                  <a:lnTo>
                    <a:pt x="1549" y="84"/>
                  </a:lnTo>
                  <a:lnTo>
                    <a:pt x="1551" y="74"/>
                  </a:lnTo>
                  <a:lnTo>
                    <a:pt x="1553" y="68"/>
                  </a:lnTo>
                  <a:lnTo>
                    <a:pt x="1559" y="66"/>
                  </a:lnTo>
                  <a:lnTo>
                    <a:pt x="1567" y="64"/>
                  </a:lnTo>
                  <a:lnTo>
                    <a:pt x="1567" y="64"/>
                  </a:lnTo>
                  <a:lnTo>
                    <a:pt x="1583" y="66"/>
                  </a:lnTo>
                  <a:lnTo>
                    <a:pt x="1583" y="66"/>
                  </a:lnTo>
                  <a:lnTo>
                    <a:pt x="1583" y="86"/>
                  </a:lnTo>
                  <a:lnTo>
                    <a:pt x="1583" y="86"/>
                  </a:lnTo>
                  <a:lnTo>
                    <a:pt x="1621" y="106"/>
                  </a:lnTo>
                  <a:lnTo>
                    <a:pt x="1621" y="106"/>
                  </a:lnTo>
                  <a:lnTo>
                    <a:pt x="1633" y="94"/>
                  </a:lnTo>
                  <a:lnTo>
                    <a:pt x="1633" y="94"/>
                  </a:lnTo>
                  <a:lnTo>
                    <a:pt x="1647" y="100"/>
                  </a:lnTo>
                  <a:lnTo>
                    <a:pt x="1647" y="100"/>
                  </a:lnTo>
                  <a:lnTo>
                    <a:pt x="1643" y="114"/>
                  </a:lnTo>
                  <a:lnTo>
                    <a:pt x="1643" y="114"/>
                  </a:lnTo>
                  <a:lnTo>
                    <a:pt x="1655" y="114"/>
                  </a:lnTo>
                  <a:lnTo>
                    <a:pt x="1665" y="110"/>
                  </a:lnTo>
                  <a:lnTo>
                    <a:pt x="1677" y="106"/>
                  </a:lnTo>
                  <a:lnTo>
                    <a:pt x="1687" y="100"/>
                  </a:lnTo>
                  <a:lnTo>
                    <a:pt x="1687" y="100"/>
                  </a:lnTo>
                  <a:lnTo>
                    <a:pt x="1709" y="88"/>
                  </a:lnTo>
                  <a:lnTo>
                    <a:pt x="1733" y="78"/>
                  </a:lnTo>
                  <a:lnTo>
                    <a:pt x="1733" y="78"/>
                  </a:lnTo>
                  <a:lnTo>
                    <a:pt x="1739" y="78"/>
                  </a:lnTo>
                  <a:lnTo>
                    <a:pt x="1745" y="78"/>
                  </a:lnTo>
                  <a:lnTo>
                    <a:pt x="1745" y="78"/>
                  </a:lnTo>
                  <a:lnTo>
                    <a:pt x="1757" y="84"/>
                  </a:lnTo>
                  <a:lnTo>
                    <a:pt x="1769" y="92"/>
                  </a:lnTo>
                  <a:lnTo>
                    <a:pt x="1777" y="102"/>
                  </a:lnTo>
                  <a:lnTo>
                    <a:pt x="1781" y="108"/>
                  </a:lnTo>
                  <a:lnTo>
                    <a:pt x="1783" y="116"/>
                  </a:lnTo>
                  <a:lnTo>
                    <a:pt x="1783" y="116"/>
                  </a:lnTo>
                  <a:lnTo>
                    <a:pt x="1785" y="130"/>
                  </a:lnTo>
                  <a:lnTo>
                    <a:pt x="1785" y="130"/>
                  </a:lnTo>
                  <a:lnTo>
                    <a:pt x="1797" y="128"/>
                  </a:lnTo>
                  <a:lnTo>
                    <a:pt x="1797" y="128"/>
                  </a:lnTo>
                  <a:lnTo>
                    <a:pt x="1803" y="128"/>
                  </a:lnTo>
                  <a:lnTo>
                    <a:pt x="1811" y="130"/>
                  </a:lnTo>
                  <a:lnTo>
                    <a:pt x="1817" y="132"/>
                  </a:lnTo>
                  <a:lnTo>
                    <a:pt x="1823" y="136"/>
                  </a:lnTo>
                  <a:lnTo>
                    <a:pt x="1823" y="136"/>
                  </a:lnTo>
                  <a:lnTo>
                    <a:pt x="1827" y="142"/>
                  </a:lnTo>
                  <a:lnTo>
                    <a:pt x="1833" y="144"/>
                  </a:lnTo>
                  <a:lnTo>
                    <a:pt x="1839" y="144"/>
                  </a:lnTo>
                  <a:lnTo>
                    <a:pt x="1847" y="142"/>
                  </a:lnTo>
                  <a:lnTo>
                    <a:pt x="1847" y="142"/>
                  </a:lnTo>
                  <a:lnTo>
                    <a:pt x="1841" y="126"/>
                  </a:lnTo>
                  <a:lnTo>
                    <a:pt x="1841" y="126"/>
                  </a:lnTo>
                  <a:lnTo>
                    <a:pt x="1839" y="120"/>
                  </a:lnTo>
                  <a:lnTo>
                    <a:pt x="1839" y="116"/>
                  </a:lnTo>
                  <a:lnTo>
                    <a:pt x="1843" y="112"/>
                  </a:lnTo>
                  <a:lnTo>
                    <a:pt x="1847" y="110"/>
                  </a:lnTo>
                  <a:lnTo>
                    <a:pt x="1847" y="110"/>
                  </a:lnTo>
                  <a:lnTo>
                    <a:pt x="1873" y="104"/>
                  </a:lnTo>
                  <a:lnTo>
                    <a:pt x="1901" y="100"/>
                  </a:lnTo>
                  <a:lnTo>
                    <a:pt x="1901" y="100"/>
                  </a:lnTo>
                  <a:lnTo>
                    <a:pt x="1911" y="88"/>
                  </a:lnTo>
                  <a:lnTo>
                    <a:pt x="1911" y="88"/>
                  </a:lnTo>
                  <a:lnTo>
                    <a:pt x="1915" y="88"/>
                  </a:lnTo>
                  <a:lnTo>
                    <a:pt x="1917" y="90"/>
                  </a:lnTo>
                  <a:lnTo>
                    <a:pt x="1917" y="90"/>
                  </a:lnTo>
                  <a:lnTo>
                    <a:pt x="1921" y="94"/>
                  </a:lnTo>
                  <a:lnTo>
                    <a:pt x="1925" y="98"/>
                  </a:lnTo>
                  <a:lnTo>
                    <a:pt x="1931" y="102"/>
                  </a:lnTo>
                  <a:lnTo>
                    <a:pt x="1939" y="102"/>
                  </a:lnTo>
                  <a:lnTo>
                    <a:pt x="1939" y="102"/>
                  </a:lnTo>
                  <a:lnTo>
                    <a:pt x="1945" y="106"/>
                  </a:lnTo>
                  <a:lnTo>
                    <a:pt x="1949" y="112"/>
                  </a:lnTo>
                  <a:lnTo>
                    <a:pt x="1949" y="112"/>
                  </a:lnTo>
                  <a:lnTo>
                    <a:pt x="1955" y="114"/>
                  </a:lnTo>
                  <a:lnTo>
                    <a:pt x="1961" y="116"/>
                  </a:lnTo>
                  <a:lnTo>
                    <a:pt x="1967" y="114"/>
                  </a:lnTo>
                  <a:lnTo>
                    <a:pt x="1973" y="110"/>
                  </a:lnTo>
                  <a:lnTo>
                    <a:pt x="1973" y="110"/>
                  </a:lnTo>
                  <a:lnTo>
                    <a:pt x="1977" y="106"/>
                  </a:lnTo>
                  <a:lnTo>
                    <a:pt x="1979" y="102"/>
                  </a:lnTo>
                  <a:lnTo>
                    <a:pt x="1979" y="96"/>
                  </a:lnTo>
                  <a:lnTo>
                    <a:pt x="1975" y="90"/>
                  </a:lnTo>
                  <a:lnTo>
                    <a:pt x="1975" y="90"/>
                  </a:lnTo>
                  <a:lnTo>
                    <a:pt x="1965" y="80"/>
                  </a:lnTo>
                  <a:lnTo>
                    <a:pt x="1953" y="68"/>
                  </a:lnTo>
                  <a:lnTo>
                    <a:pt x="1953" y="68"/>
                  </a:lnTo>
                  <a:lnTo>
                    <a:pt x="1943" y="54"/>
                  </a:lnTo>
                  <a:lnTo>
                    <a:pt x="1943" y="54"/>
                  </a:lnTo>
                  <a:lnTo>
                    <a:pt x="1997" y="38"/>
                  </a:lnTo>
                  <a:lnTo>
                    <a:pt x="1997" y="38"/>
                  </a:lnTo>
                  <a:lnTo>
                    <a:pt x="2009" y="36"/>
                  </a:lnTo>
                  <a:lnTo>
                    <a:pt x="2021" y="36"/>
                  </a:lnTo>
                  <a:lnTo>
                    <a:pt x="2045" y="38"/>
                  </a:lnTo>
                  <a:lnTo>
                    <a:pt x="2045" y="38"/>
                  </a:lnTo>
                  <a:lnTo>
                    <a:pt x="2065" y="40"/>
                  </a:lnTo>
                  <a:lnTo>
                    <a:pt x="2073" y="44"/>
                  </a:lnTo>
                  <a:lnTo>
                    <a:pt x="2083" y="50"/>
                  </a:lnTo>
                  <a:lnTo>
                    <a:pt x="2083" y="50"/>
                  </a:lnTo>
                  <a:lnTo>
                    <a:pt x="2087" y="52"/>
                  </a:lnTo>
                  <a:lnTo>
                    <a:pt x="2093" y="52"/>
                  </a:lnTo>
                  <a:lnTo>
                    <a:pt x="2093" y="52"/>
                  </a:lnTo>
                  <a:lnTo>
                    <a:pt x="2105" y="50"/>
                  </a:lnTo>
                  <a:lnTo>
                    <a:pt x="2117" y="50"/>
                  </a:lnTo>
                  <a:lnTo>
                    <a:pt x="2141" y="52"/>
                  </a:lnTo>
                  <a:lnTo>
                    <a:pt x="2189" y="62"/>
                  </a:lnTo>
                  <a:lnTo>
                    <a:pt x="2189" y="62"/>
                  </a:lnTo>
                  <a:lnTo>
                    <a:pt x="2195" y="66"/>
                  </a:lnTo>
                  <a:lnTo>
                    <a:pt x="2203" y="70"/>
                  </a:lnTo>
                  <a:lnTo>
                    <a:pt x="2207" y="78"/>
                  </a:lnTo>
                  <a:lnTo>
                    <a:pt x="2213" y="84"/>
                  </a:lnTo>
                  <a:lnTo>
                    <a:pt x="2213" y="84"/>
                  </a:lnTo>
                  <a:lnTo>
                    <a:pt x="2219" y="92"/>
                  </a:lnTo>
                  <a:lnTo>
                    <a:pt x="2227" y="96"/>
                  </a:lnTo>
                  <a:lnTo>
                    <a:pt x="2235" y="98"/>
                  </a:lnTo>
                  <a:lnTo>
                    <a:pt x="2245" y="98"/>
                  </a:lnTo>
                  <a:lnTo>
                    <a:pt x="2245" y="98"/>
                  </a:lnTo>
                  <a:lnTo>
                    <a:pt x="2247" y="92"/>
                  </a:lnTo>
                  <a:lnTo>
                    <a:pt x="2245" y="88"/>
                  </a:lnTo>
                  <a:lnTo>
                    <a:pt x="2241" y="80"/>
                  </a:lnTo>
                  <a:lnTo>
                    <a:pt x="2233" y="74"/>
                  </a:lnTo>
                  <a:lnTo>
                    <a:pt x="2229" y="68"/>
                  </a:lnTo>
                  <a:lnTo>
                    <a:pt x="2229" y="68"/>
                  </a:lnTo>
                  <a:lnTo>
                    <a:pt x="2241" y="46"/>
                  </a:lnTo>
                  <a:lnTo>
                    <a:pt x="2241" y="46"/>
                  </a:lnTo>
                  <a:lnTo>
                    <a:pt x="2279" y="60"/>
                  </a:lnTo>
                  <a:lnTo>
                    <a:pt x="2279" y="60"/>
                  </a:lnTo>
                  <a:lnTo>
                    <a:pt x="2281" y="74"/>
                  </a:lnTo>
                  <a:lnTo>
                    <a:pt x="2283" y="84"/>
                  </a:lnTo>
                  <a:lnTo>
                    <a:pt x="2281" y="90"/>
                  </a:lnTo>
                  <a:lnTo>
                    <a:pt x="2279" y="96"/>
                  </a:lnTo>
                  <a:lnTo>
                    <a:pt x="2273" y="100"/>
                  </a:lnTo>
                  <a:lnTo>
                    <a:pt x="2267" y="104"/>
                  </a:lnTo>
                  <a:lnTo>
                    <a:pt x="2267" y="104"/>
                  </a:lnTo>
                  <a:lnTo>
                    <a:pt x="2289" y="126"/>
                  </a:lnTo>
                  <a:lnTo>
                    <a:pt x="2289" y="126"/>
                  </a:lnTo>
                  <a:lnTo>
                    <a:pt x="2299" y="156"/>
                  </a:lnTo>
                  <a:lnTo>
                    <a:pt x="2299" y="156"/>
                  </a:lnTo>
                  <a:lnTo>
                    <a:pt x="2267" y="160"/>
                  </a:lnTo>
                  <a:lnTo>
                    <a:pt x="2267" y="160"/>
                  </a:lnTo>
                  <a:lnTo>
                    <a:pt x="2261" y="154"/>
                  </a:lnTo>
                  <a:lnTo>
                    <a:pt x="2253" y="148"/>
                  </a:lnTo>
                  <a:lnTo>
                    <a:pt x="2247" y="148"/>
                  </a:lnTo>
                  <a:lnTo>
                    <a:pt x="2243" y="148"/>
                  </a:lnTo>
                  <a:lnTo>
                    <a:pt x="2237" y="148"/>
                  </a:lnTo>
                  <a:lnTo>
                    <a:pt x="2231" y="152"/>
                  </a:lnTo>
                  <a:lnTo>
                    <a:pt x="2231" y="152"/>
                  </a:lnTo>
                  <a:lnTo>
                    <a:pt x="2229" y="166"/>
                  </a:lnTo>
                  <a:lnTo>
                    <a:pt x="2229" y="166"/>
                  </a:lnTo>
                  <a:lnTo>
                    <a:pt x="2223" y="166"/>
                  </a:lnTo>
                  <a:lnTo>
                    <a:pt x="2217" y="164"/>
                  </a:lnTo>
                  <a:lnTo>
                    <a:pt x="2215" y="162"/>
                  </a:lnTo>
                  <a:lnTo>
                    <a:pt x="2211" y="156"/>
                  </a:lnTo>
                  <a:lnTo>
                    <a:pt x="2211" y="156"/>
                  </a:lnTo>
                  <a:lnTo>
                    <a:pt x="2209" y="152"/>
                  </a:lnTo>
                  <a:lnTo>
                    <a:pt x="2207" y="148"/>
                  </a:lnTo>
                  <a:lnTo>
                    <a:pt x="2203" y="146"/>
                  </a:lnTo>
                  <a:lnTo>
                    <a:pt x="2195" y="148"/>
                  </a:lnTo>
                  <a:lnTo>
                    <a:pt x="2195" y="148"/>
                  </a:lnTo>
                  <a:lnTo>
                    <a:pt x="2191" y="150"/>
                  </a:lnTo>
                  <a:lnTo>
                    <a:pt x="2189" y="154"/>
                  </a:lnTo>
                  <a:lnTo>
                    <a:pt x="2189" y="160"/>
                  </a:lnTo>
                  <a:lnTo>
                    <a:pt x="2189" y="164"/>
                  </a:lnTo>
                  <a:lnTo>
                    <a:pt x="2189" y="164"/>
                  </a:lnTo>
                  <a:lnTo>
                    <a:pt x="2191" y="172"/>
                  </a:lnTo>
                  <a:lnTo>
                    <a:pt x="2195" y="178"/>
                  </a:lnTo>
                  <a:lnTo>
                    <a:pt x="2205" y="188"/>
                  </a:lnTo>
                  <a:lnTo>
                    <a:pt x="2205" y="188"/>
                  </a:lnTo>
                  <a:lnTo>
                    <a:pt x="2211" y="192"/>
                  </a:lnTo>
                  <a:lnTo>
                    <a:pt x="2215" y="198"/>
                  </a:lnTo>
                  <a:lnTo>
                    <a:pt x="2221" y="210"/>
                  </a:lnTo>
                  <a:lnTo>
                    <a:pt x="2223" y="224"/>
                  </a:lnTo>
                  <a:lnTo>
                    <a:pt x="2223" y="230"/>
                  </a:lnTo>
                  <a:lnTo>
                    <a:pt x="2221" y="236"/>
                  </a:lnTo>
                  <a:lnTo>
                    <a:pt x="2221" y="236"/>
                  </a:lnTo>
                  <a:lnTo>
                    <a:pt x="2219" y="242"/>
                  </a:lnTo>
                  <a:lnTo>
                    <a:pt x="2213" y="244"/>
                  </a:lnTo>
                  <a:lnTo>
                    <a:pt x="2209" y="244"/>
                  </a:lnTo>
                  <a:lnTo>
                    <a:pt x="2203" y="244"/>
                  </a:lnTo>
                  <a:lnTo>
                    <a:pt x="2203" y="244"/>
                  </a:lnTo>
                  <a:lnTo>
                    <a:pt x="2193" y="238"/>
                  </a:lnTo>
                  <a:lnTo>
                    <a:pt x="2193" y="238"/>
                  </a:lnTo>
                  <a:lnTo>
                    <a:pt x="2187" y="234"/>
                  </a:lnTo>
                  <a:lnTo>
                    <a:pt x="2181" y="234"/>
                  </a:lnTo>
                  <a:lnTo>
                    <a:pt x="2175" y="236"/>
                  </a:lnTo>
                  <a:lnTo>
                    <a:pt x="2169" y="242"/>
                  </a:lnTo>
                  <a:lnTo>
                    <a:pt x="2169" y="242"/>
                  </a:lnTo>
                  <a:lnTo>
                    <a:pt x="2185" y="274"/>
                  </a:lnTo>
                  <a:lnTo>
                    <a:pt x="2185" y="274"/>
                  </a:lnTo>
                  <a:lnTo>
                    <a:pt x="2197" y="260"/>
                  </a:lnTo>
                  <a:lnTo>
                    <a:pt x="2197" y="260"/>
                  </a:lnTo>
                  <a:lnTo>
                    <a:pt x="2211" y="268"/>
                  </a:lnTo>
                  <a:lnTo>
                    <a:pt x="2219" y="272"/>
                  </a:lnTo>
                  <a:lnTo>
                    <a:pt x="2225" y="276"/>
                  </a:lnTo>
                  <a:lnTo>
                    <a:pt x="2225" y="276"/>
                  </a:lnTo>
                  <a:lnTo>
                    <a:pt x="2237" y="286"/>
                  </a:lnTo>
                  <a:lnTo>
                    <a:pt x="2241" y="288"/>
                  </a:lnTo>
                  <a:lnTo>
                    <a:pt x="2241" y="292"/>
                  </a:lnTo>
                  <a:lnTo>
                    <a:pt x="2241" y="298"/>
                  </a:lnTo>
                  <a:lnTo>
                    <a:pt x="2239" y="304"/>
                  </a:lnTo>
                  <a:lnTo>
                    <a:pt x="2239" y="304"/>
                  </a:lnTo>
                  <a:lnTo>
                    <a:pt x="2247" y="302"/>
                  </a:lnTo>
                  <a:lnTo>
                    <a:pt x="2253" y="302"/>
                  </a:lnTo>
                  <a:lnTo>
                    <a:pt x="2259" y="304"/>
                  </a:lnTo>
                  <a:lnTo>
                    <a:pt x="2265" y="308"/>
                  </a:lnTo>
                  <a:lnTo>
                    <a:pt x="2273" y="314"/>
                  </a:lnTo>
                  <a:lnTo>
                    <a:pt x="2281" y="324"/>
                  </a:lnTo>
                  <a:lnTo>
                    <a:pt x="2281" y="324"/>
                  </a:lnTo>
                  <a:lnTo>
                    <a:pt x="2283" y="330"/>
                  </a:lnTo>
                  <a:lnTo>
                    <a:pt x="2283" y="340"/>
                  </a:lnTo>
                  <a:lnTo>
                    <a:pt x="2283" y="340"/>
                  </a:lnTo>
                  <a:lnTo>
                    <a:pt x="2261" y="336"/>
                  </a:lnTo>
                  <a:lnTo>
                    <a:pt x="2261" y="336"/>
                  </a:lnTo>
                  <a:lnTo>
                    <a:pt x="2253" y="342"/>
                  </a:lnTo>
                  <a:lnTo>
                    <a:pt x="2245" y="350"/>
                  </a:lnTo>
                  <a:lnTo>
                    <a:pt x="2245" y="350"/>
                  </a:lnTo>
                  <a:lnTo>
                    <a:pt x="2229" y="378"/>
                  </a:lnTo>
                  <a:lnTo>
                    <a:pt x="2213" y="406"/>
                  </a:lnTo>
                  <a:lnTo>
                    <a:pt x="2213" y="406"/>
                  </a:lnTo>
                  <a:lnTo>
                    <a:pt x="2211" y="414"/>
                  </a:lnTo>
                  <a:lnTo>
                    <a:pt x="2213" y="422"/>
                  </a:lnTo>
                  <a:lnTo>
                    <a:pt x="2213" y="422"/>
                  </a:lnTo>
                  <a:lnTo>
                    <a:pt x="2213" y="432"/>
                  </a:lnTo>
                  <a:lnTo>
                    <a:pt x="2211" y="442"/>
                  </a:lnTo>
                  <a:lnTo>
                    <a:pt x="2207" y="450"/>
                  </a:lnTo>
                  <a:lnTo>
                    <a:pt x="2203" y="460"/>
                  </a:lnTo>
                  <a:lnTo>
                    <a:pt x="2203" y="460"/>
                  </a:lnTo>
                  <a:lnTo>
                    <a:pt x="2195" y="458"/>
                  </a:lnTo>
                  <a:lnTo>
                    <a:pt x="2195" y="458"/>
                  </a:lnTo>
                  <a:lnTo>
                    <a:pt x="2185" y="454"/>
                  </a:lnTo>
                  <a:lnTo>
                    <a:pt x="2175" y="454"/>
                  </a:lnTo>
                  <a:lnTo>
                    <a:pt x="2165" y="458"/>
                  </a:lnTo>
                  <a:lnTo>
                    <a:pt x="2157" y="464"/>
                  </a:lnTo>
                  <a:lnTo>
                    <a:pt x="2157" y="464"/>
                  </a:lnTo>
                  <a:lnTo>
                    <a:pt x="2149" y="472"/>
                  </a:lnTo>
                  <a:lnTo>
                    <a:pt x="2145" y="474"/>
                  </a:lnTo>
                  <a:lnTo>
                    <a:pt x="2139" y="472"/>
                  </a:lnTo>
                  <a:lnTo>
                    <a:pt x="2139" y="472"/>
                  </a:lnTo>
                  <a:lnTo>
                    <a:pt x="2107" y="500"/>
                  </a:lnTo>
                  <a:lnTo>
                    <a:pt x="2107" y="500"/>
                  </a:lnTo>
                  <a:lnTo>
                    <a:pt x="2111" y="520"/>
                  </a:lnTo>
                  <a:lnTo>
                    <a:pt x="2111" y="520"/>
                  </a:lnTo>
                  <a:lnTo>
                    <a:pt x="2115" y="554"/>
                  </a:lnTo>
                  <a:lnTo>
                    <a:pt x="2115" y="554"/>
                  </a:lnTo>
                  <a:lnTo>
                    <a:pt x="2119" y="572"/>
                  </a:lnTo>
                  <a:lnTo>
                    <a:pt x="2123" y="580"/>
                  </a:lnTo>
                  <a:lnTo>
                    <a:pt x="2129" y="588"/>
                  </a:lnTo>
                  <a:lnTo>
                    <a:pt x="2129" y="588"/>
                  </a:lnTo>
                  <a:lnTo>
                    <a:pt x="2133" y="592"/>
                  </a:lnTo>
                  <a:lnTo>
                    <a:pt x="2137" y="592"/>
                  </a:lnTo>
                  <a:lnTo>
                    <a:pt x="2141" y="592"/>
                  </a:lnTo>
                  <a:lnTo>
                    <a:pt x="2147" y="588"/>
                  </a:lnTo>
                  <a:lnTo>
                    <a:pt x="2147" y="588"/>
                  </a:lnTo>
                  <a:lnTo>
                    <a:pt x="2147" y="594"/>
                  </a:lnTo>
                  <a:lnTo>
                    <a:pt x="2147" y="598"/>
                  </a:lnTo>
                  <a:lnTo>
                    <a:pt x="2147" y="598"/>
                  </a:lnTo>
                  <a:lnTo>
                    <a:pt x="2153" y="614"/>
                  </a:lnTo>
                  <a:lnTo>
                    <a:pt x="2155" y="633"/>
                  </a:lnTo>
                  <a:lnTo>
                    <a:pt x="2157" y="649"/>
                  </a:lnTo>
                  <a:lnTo>
                    <a:pt x="2159" y="665"/>
                  </a:lnTo>
                  <a:lnTo>
                    <a:pt x="2159" y="665"/>
                  </a:lnTo>
                  <a:lnTo>
                    <a:pt x="2163" y="673"/>
                  </a:lnTo>
                  <a:lnTo>
                    <a:pt x="2167" y="681"/>
                  </a:lnTo>
                  <a:lnTo>
                    <a:pt x="2179" y="697"/>
                  </a:lnTo>
                  <a:lnTo>
                    <a:pt x="2179" y="697"/>
                  </a:lnTo>
                  <a:lnTo>
                    <a:pt x="2171" y="699"/>
                  </a:lnTo>
                  <a:lnTo>
                    <a:pt x="2163" y="705"/>
                  </a:lnTo>
                  <a:lnTo>
                    <a:pt x="2159" y="711"/>
                  </a:lnTo>
                  <a:lnTo>
                    <a:pt x="2157" y="719"/>
                  </a:lnTo>
                  <a:lnTo>
                    <a:pt x="2157" y="719"/>
                  </a:lnTo>
                  <a:lnTo>
                    <a:pt x="2159" y="735"/>
                  </a:lnTo>
                  <a:lnTo>
                    <a:pt x="2161" y="753"/>
                  </a:lnTo>
                  <a:lnTo>
                    <a:pt x="2161" y="753"/>
                  </a:lnTo>
                  <a:lnTo>
                    <a:pt x="2151" y="761"/>
                  </a:lnTo>
                  <a:lnTo>
                    <a:pt x="2151" y="761"/>
                  </a:lnTo>
                  <a:lnTo>
                    <a:pt x="2155" y="809"/>
                  </a:lnTo>
                  <a:lnTo>
                    <a:pt x="2155" y="809"/>
                  </a:lnTo>
                  <a:lnTo>
                    <a:pt x="2155" y="813"/>
                  </a:lnTo>
                  <a:lnTo>
                    <a:pt x="2153" y="815"/>
                  </a:lnTo>
                  <a:lnTo>
                    <a:pt x="2147" y="821"/>
                  </a:lnTo>
                  <a:lnTo>
                    <a:pt x="2147" y="821"/>
                  </a:lnTo>
                  <a:lnTo>
                    <a:pt x="2141" y="813"/>
                  </a:lnTo>
                  <a:lnTo>
                    <a:pt x="2137" y="805"/>
                  </a:lnTo>
                  <a:lnTo>
                    <a:pt x="2135" y="795"/>
                  </a:lnTo>
                  <a:lnTo>
                    <a:pt x="2133" y="787"/>
                  </a:lnTo>
                  <a:lnTo>
                    <a:pt x="2133" y="787"/>
                  </a:lnTo>
                  <a:lnTo>
                    <a:pt x="2125" y="781"/>
                  </a:lnTo>
                  <a:lnTo>
                    <a:pt x="2119" y="775"/>
                  </a:lnTo>
                  <a:lnTo>
                    <a:pt x="2119" y="775"/>
                  </a:lnTo>
                  <a:lnTo>
                    <a:pt x="2097" y="743"/>
                  </a:lnTo>
                  <a:lnTo>
                    <a:pt x="2079" y="711"/>
                  </a:lnTo>
                  <a:lnTo>
                    <a:pt x="2079" y="711"/>
                  </a:lnTo>
                  <a:lnTo>
                    <a:pt x="2067" y="687"/>
                  </a:lnTo>
                  <a:lnTo>
                    <a:pt x="2059" y="663"/>
                  </a:lnTo>
                  <a:lnTo>
                    <a:pt x="2059" y="663"/>
                  </a:lnTo>
                  <a:lnTo>
                    <a:pt x="2057" y="657"/>
                  </a:lnTo>
                  <a:lnTo>
                    <a:pt x="2057" y="649"/>
                  </a:lnTo>
                  <a:lnTo>
                    <a:pt x="2059" y="637"/>
                  </a:lnTo>
                  <a:lnTo>
                    <a:pt x="2059" y="637"/>
                  </a:lnTo>
                  <a:lnTo>
                    <a:pt x="2065" y="608"/>
                  </a:lnTo>
                  <a:lnTo>
                    <a:pt x="2069" y="594"/>
                  </a:lnTo>
                  <a:lnTo>
                    <a:pt x="2075" y="580"/>
                  </a:lnTo>
                  <a:lnTo>
                    <a:pt x="2075" y="580"/>
                  </a:lnTo>
                  <a:lnTo>
                    <a:pt x="2077" y="574"/>
                  </a:lnTo>
                  <a:lnTo>
                    <a:pt x="2077" y="568"/>
                  </a:lnTo>
                  <a:lnTo>
                    <a:pt x="2075" y="554"/>
                  </a:lnTo>
                  <a:lnTo>
                    <a:pt x="2075" y="554"/>
                  </a:lnTo>
                  <a:lnTo>
                    <a:pt x="2079" y="524"/>
                  </a:lnTo>
                  <a:lnTo>
                    <a:pt x="2081" y="496"/>
                  </a:lnTo>
                  <a:lnTo>
                    <a:pt x="2081" y="496"/>
                  </a:lnTo>
                  <a:lnTo>
                    <a:pt x="2083" y="488"/>
                  </a:lnTo>
                  <a:lnTo>
                    <a:pt x="2087" y="480"/>
                  </a:lnTo>
                  <a:lnTo>
                    <a:pt x="2093" y="476"/>
                  </a:lnTo>
                  <a:lnTo>
                    <a:pt x="2099" y="468"/>
                  </a:lnTo>
                  <a:lnTo>
                    <a:pt x="2099" y="468"/>
                  </a:lnTo>
                  <a:lnTo>
                    <a:pt x="2075" y="412"/>
                  </a:lnTo>
                  <a:lnTo>
                    <a:pt x="2075" y="412"/>
                  </a:lnTo>
                  <a:lnTo>
                    <a:pt x="2089" y="396"/>
                  </a:lnTo>
                  <a:lnTo>
                    <a:pt x="2089" y="396"/>
                  </a:lnTo>
                  <a:lnTo>
                    <a:pt x="2077" y="392"/>
                  </a:lnTo>
                  <a:lnTo>
                    <a:pt x="2067" y="390"/>
                  </a:lnTo>
                  <a:lnTo>
                    <a:pt x="2067" y="390"/>
                  </a:lnTo>
                  <a:lnTo>
                    <a:pt x="2059" y="390"/>
                  </a:lnTo>
                  <a:lnTo>
                    <a:pt x="2051" y="396"/>
                  </a:lnTo>
                  <a:lnTo>
                    <a:pt x="2047" y="402"/>
                  </a:lnTo>
                  <a:lnTo>
                    <a:pt x="2049" y="410"/>
                  </a:lnTo>
                  <a:lnTo>
                    <a:pt x="2049" y="410"/>
                  </a:lnTo>
                  <a:lnTo>
                    <a:pt x="2053" y="420"/>
                  </a:lnTo>
                  <a:lnTo>
                    <a:pt x="2055" y="430"/>
                  </a:lnTo>
                  <a:lnTo>
                    <a:pt x="2055" y="430"/>
                  </a:lnTo>
                  <a:lnTo>
                    <a:pt x="2055" y="438"/>
                  </a:lnTo>
                  <a:lnTo>
                    <a:pt x="2051" y="448"/>
                  </a:lnTo>
                  <a:lnTo>
                    <a:pt x="2051" y="448"/>
                  </a:lnTo>
                  <a:lnTo>
                    <a:pt x="2049" y="468"/>
                  </a:lnTo>
                  <a:lnTo>
                    <a:pt x="2049" y="468"/>
                  </a:lnTo>
                  <a:lnTo>
                    <a:pt x="2043" y="470"/>
                  </a:lnTo>
                  <a:lnTo>
                    <a:pt x="2037" y="470"/>
                  </a:lnTo>
                  <a:lnTo>
                    <a:pt x="2035" y="466"/>
                  </a:lnTo>
                  <a:lnTo>
                    <a:pt x="2033" y="460"/>
                  </a:lnTo>
                  <a:lnTo>
                    <a:pt x="2033" y="460"/>
                  </a:lnTo>
                  <a:lnTo>
                    <a:pt x="2031" y="448"/>
                  </a:lnTo>
                  <a:lnTo>
                    <a:pt x="2029" y="442"/>
                  </a:lnTo>
                  <a:lnTo>
                    <a:pt x="2023" y="438"/>
                  </a:lnTo>
                  <a:lnTo>
                    <a:pt x="2023" y="438"/>
                  </a:lnTo>
                  <a:lnTo>
                    <a:pt x="1985" y="452"/>
                  </a:lnTo>
                  <a:lnTo>
                    <a:pt x="1985" y="452"/>
                  </a:lnTo>
                  <a:lnTo>
                    <a:pt x="1977" y="458"/>
                  </a:lnTo>
                  <a:lnTo>
                    <a:pt x="1973" y="462"/>
                  </a:lnTo>
                  <a:lnTo>
                    <a:pt x="1969" y="470"/>
                  </a:lnTo>
                  <a:lnTo>
                    <a:pt x="1969" y="478"/>
                  </a:lnTo>
                  <a:lnTo>
                    <a:pt x="1969" y="478"/>
                  </a:lnTo>
                  <a:lnTo>
                    <a:pt x="1969" y="498"/>
                  </a:lnTo>
                  <a:lnTo>
                    <a:pt x="1967" y="518"/>
                  </a:lnTo>
                  <a:lnTo>
                    <a:pt x="1967" y="518"/>
                  </a:lnTo>
                  <a:lnTo>
                    <a:pt x="1965" y="528"/>
                  </a:lnTo>
                  <a:lnTo>
                    <a:pt x="1965" y="538"/>
                  </a:lnTo>
                  <a:lnTo>
                    <a:pt x="1967" y="548"/>
                  </a:lnTo>
                  <a:lnTo>
                    <a:pt x="1969" y="556"/>
                  </a:lnTo>
                  <a:lnTo>
                    <a:pt x="1969" y="556"/>
                  </a:lnTo>
                  <a:lnTo>
                    <a:pt x="1959" y="566"/>
                  </a:lnTo>
                  <a:lnTo>
                    <a:pt x="1959" y="566"/>
                  </a:lnTo>
                  <a:lnTo>
                    <a:pt x="1953" y="562"/>
                  </a:lnTo>
                  <a:lnTo>
                    <a:pt x="1947" y="560"/>
                  </a:lnTo>
                  <a:lnTo>
                    <a:pt x="1933" y="556"/>
                  </a:lnTo>
                  <a:lnTo>
                    <a:pt x="1903" y="554"/>
                  </a:lnTo>
                  <a:lnTo>
                    <a:pt x="1903" y="554"/>
                  </a:lnTo>
                  <a:lnTo>
                    <a:pt x="1899" y="556"/>
                  </a:lnTo>
                  <a:lnTo>
                    <a:pt x="1895" y="558"/>
                  </a:lnTo>
                  <a:lnTo>
                    <a:pt x="1889" y="564"/>
                  </a:lnTo>
                  <a:lnTo>
                    <a:pt x="1889" y="564"/>
                  </a:lnTo>
                  <a:lnTo>
                    <a:pt x="1883" y="570"/>
                  </a:lnTo>
                  <a:lnTo>
                    <a:pt x="1879" y="572"/>
                  </a:lnTo>
                  <a:lnTo>
                    <a:pt x="1865" y="576"/>
                  </a:lnTo>
                  <a:lnTo>
                    <a:pt x="1865" y="576"/>
                  </a:lnTo>
                  <a:lnTo>
                    <a:pt x="1835" y="584"/>
                  </a:lnTo>
                  <a:lnTo>
                    <a:pt x="1803" y="594"/>
                  </a:lnTo>
                  <a:lnTo>
                    <a:pt x="1803" y="594"/>
                  </a:lnTo>
                  <a:lnTo>
                    <a:pt x="1799" y="598"/>
                  </a:lnTo>
                  <a:lnTo>
                    <a:pt x="1795" y="602"/>
                  </a:lnTo>
                  <a:lnTo>
                    <a:pt x="1791" y="608"/>
                  </a:lnTo>
                  <a:lnTo>
                    <a:pt x="1789" y="612"/>
                  </a:lnTo>
                  <a:lnTo>
                    <a:pt x="1789" y="612"/>
                  </a:lnTo>
                  <a:lnTo>
                    <a:pt x="1789" y="622"/>
                  </a:lnTo>
                  <a:lnTo>
                    <a:pt x="1787" y="633"/>
                  </a:lnTo>
                  <a:lnTo>
                    <a:pt x="1785" y="641"/>
                  </a:lnTo>
                  <a:lnTo>
                    <a:pt x="1783" y="651"/>
                  </a:lnTo>
                  <a:lnTo>
                    <a:pt x="1783" y="651"/>
                  </a:lnTo>
                  <a:lnTo>
                    <a:pt x="1783" y="657"/>
                  </a:lnTo>
                  <a:lnTo>
                    <a:pt x="1783" y="657"/>
                  </a:lnTo>
                  <a:lnTo>
                    <a:pt x="1775" y="679"/>
                  </a:lnTo>
                  <a:lnTo>
                    <a:pt x="1769" y="703"/>
                  </a:lnTo>
                  <a:lnTo>
                    <a:pt x="1763" y="727"/>
                  </a:lnTo>
                  <a:lnTo>
                    <a:pt x="1757" y="737"/>
                  </a:lnTo>
                  <a:lnTo>
                    <a:pt x="1751" y="749"/>
                  </a:lnTo>
                  <a:lnTo>
                    <a:pt x="1751" y="749"/>
                  </a:lnTo>
                  <a:lnTo>
                    <a:pt x="1749" y="753"/>
                  </a:lnTo>
                  <a:lnTo>
                    <a:pt x="1749" y="753"/>
                  </a:lnTo>
                  <a:lnTo>
                    <a:pt x="1745" y="763"/>
                  </a:lnTo>
                  <a:lnTo>
                    <a:pt x="1743" y="767"/>
                  </a:lnTo>
                  <a:lnTo>
                    <a:pt x="1747" y="773"/>
                  </a:lnTo>
                  <a:lnTo>
                    <a:pt x="1747" y="773"/>
                  </a:lnTo>
                  <a:lnTo>
                    <a:pt x="1751" y="777"/>
                  </a:lnTo>
                  <a:lnTo>
                    <a:pt x="1755" y="779"/>
                  </a:lnTo>
                  <a:lnTo>
                    <a:pt x="1761" y="779"/>
                  </a:lnTo>
                  <a:lnTo>
                    <a:pt x="1767" y="777"/>
                  </a:lnTo>
                  <a:lnTo>
                    <a:pt x="1767" y="777"/>
                  </a:lnTo>
                  <a:lnTo>
                    <a:pt x="1773" y="777"/>
                  </a:lnTo>
                  <a:lnTo>
                    <a:pt x="1773" y="777"/>
                  </a:lnTo>
                  <a:lnTo>
                    <a:pt x="1779" y="793"/>
                  </a:lnTo>
                  <a:lnTo>
                    <a:pt x="1785" y="799"/>
                  </a:lnTo>
                  <a:lnTo>
                    <a:pt x="1789" y="803"/>
                  </a:lnTo>
                  <a:lnTo>
                    <a:pt x="1793" y="803"/>
                  </a:lnTo>
                  <a:lnTo>
                    <a:pt x="1793" y="803"/>
                  </a:lnTo>
                  <a:lnTo>
                    <a:pt x="1805" y="805"/>
                  </a:lnTo>
                  <a:lnTo>
                    <a:pt x="1815" y="803"/>
                  </a:lnTo>
                  <a:lnTo>
                    <a:pt x="1815" y="803"/>
                  </a:lnTo>
                  <a:lnTo>
                    <a:pt x="1819" y="797"/>
                  </a:lnTo>
                  <a:lnTo>
                    <a:pt x="1819" y="797"/>
                  </a:lnTo>
                  <a:lnTo>
                    <a:pt x="1823" y="787"/>
                  </a:lnTo>
                  <a:lnTo>
                    <a:pt x="1827" y="783"/>
                  </a:lnTo>
                  <a:lnTo>
                    <a:pt x="1833" y="785"/>
                  </a:lnTo>
                  <a:lnTo>
                    <a:pt x="1841" y="789"/>
                  </a:lnTo>
                  <a:lnTo>
                    <a:pt x="1841" y="789"/>
                  </a:lnTo>
                  <a:lnTo>
                    <a:pt x="1855" y="797"/>
                  </a:lnTo>
                  <a:lnTo>
                    <a:pt x="1855" y="797"/>
                  </a:lnTo>
                  <a:lnTo>
                    <a:pt x="1861" y="801"/>
                  </a:lnTo>
                  <a:lnTo>
                    <a:pt x="1863" y="805"/>
                  </a:lnTo>
                  <a:lnTo>
                    <a:pt x="1863" y="805"/>
                  </a:lnTo>
                  <a:lnTo>
                    <a:pt x="1867" y="819"/>
                  </a:lnTo>
                  <a:lnTo>
                    <a:pt x="1869" y="825"/>
                  </a:lnTo>
                  <a:lnTo>
                    <a:pt x="1871" y="831"/>
                  </a:lnTo>
                  <a:lnTo>
                    <a:pt x="1871" y="831"/>
                  </a:lnTo>
                  <a:lnTo>
                    <a:pt x="1877" y="839"/>
                  </a:lnTo>
                  <a:lnTo>
                    <a:pt x="1879" y="849"/>
                  </a:lnTo>
                  <a:lnTo>
                    <a:pt x="1879" y="865"/>
                  </a:lnTo>
                  <a:lnTo>
                    <a:pt x="1879" y="865"/>
                  </a:lnTo>
                  <a:lnTo>
                    <a:pt x="1881" y="879"/>
                  </a:lnTo>
                  <a:lnTo>
                    <a:pt x="1883" y="891"/>
                  </a:lnTo>
                  <a:lnTo>
                    <a:pt x="1887" y="901"/>
                  </a:lnTo>
                  <a:lnTo>
                    <a:pt x="1891" y="913"/>
                  </a:lnTo>
                  <a:lnTo>
                    <a:pt x="1891" y="913"/>
                  </a:lnTo>
                  <a:lnTo>
                    <a:pt x="1897" y="923"/>
                  </a:lnTo>
                  <a:lnTo>
                    <a:pt x="1899" y="933"/>
                  </a:lnTo>
                  <a:lnTo>
                    <a:pt x="1899" y="945"/>
                  </a:lnTo>
                  <a:lnTo>
                    <a:pt x="1897" y="955"/>
                  </a:lnTo>
                  <a:lnTo>
                    <a:pt x="1897" y="955"/>
                  </a:lnTo>
                  <a:lnTo>
                    <a:pt x="1893" y="973"/>
                  </a:lnTo>
                  <a:lnTo>
                    <a:pt x="1889" y="991"/>
                  </a:lnTo>
                  <a:lnTo>
                    <a:pt x="1889" y="991"/>
                  </a:lnTo>
                  <a:lnTo>
                    <a:pt x="1887" y="1005"/>
                  </a:lnTo>
                  <a:lnTo>
                    <a:pt x="1885" y="1017"/>
                  </a:lnTo>
                  <a:lnTo>
                    <a:pt x="1875" y="1043"/>
                  </a:lnTo>
                  <a:lnTo>
                    <a:pt x="1855" y="1091"/>
                  </a:lnTo>
                  <a:lnTo>
                    <a:pt x="1855" y="1091"/>
                  </a:lnTo>
                  <a:lnTo>
                    <a:pt x="1851" y="1099"/>
                  </a:lnTo>
                  <a:lnTo>
                    <a:pt x="1845" y="1105"/>
                  </a:lnTo>
                  <a:lnTo>
                    <a:pt x="1845" y="1105"/>
                  </a:lnTo>
                  <a:lnTo>
                    <a:pt x="1841" y="1109"/>
                  </a:lnTo>
                  <a:lnTo>
                    <a:pt x="1835" y="1111"/>
                  </a:lnTo>
                  <a:lnTo>
                    <a:pt x="1831" y="1109"/>
                  </a:lnTo>
                  <a:lnTo>
                    <a:pt x="1827" y="1105"/>
                  </a:lnTo>
                  <a:lnTo>
                    <a:pt x="1827" y="1105"/>
                  </a:lnTo>
                  <a:lnTo>
                    <a:pt x="1821" y="1101"/>
                  </a:lnTo>
                  <a:lnTo>
                    <a:pt x="1815" y="1099"/>
                  </a:lnTo>
                  <a:lnTo>
                    <a:pt x="1803" y="1103"/>
                  </a:lnTo>
                  <a:lnTo>
                    <a:pt x="1803" y="1103"/>
                  </a:lnTo>
                  <a:lnTo>
                    <a:pt x="1799" y="1091"/>
                  </a:lnTo>
                  <a:lnTo>
                    <a:pt x="1799" y="1091"/>
                  </a:lnTo>
                  <a:lnTo>
                    <a:pt x="1795" y="1073"/>
                  </a:lnTo>
                  <a:lnTo>
                    <a:pt x="1795" y="1073"/>
                  </a:lnTo>
                  <a:lnTo>
                    <a:pt x="1795" y="1067"/>
                  </a:lnTo>
                  <a:lnTo>
                    <a:pt x="1797" y="1061"/>
                  </a:lnTo>
                  <a:lnTo>
                    <a:pt x="1799" y="1059"/>
                  </a:lnTo>
                  <a:lnTo>
                    <a:pt x="1807" y="1059"/>
                  </a:lnTo>
                  <a:lnTo>
                    <a:pt x="1807" y="1059"/>
                  </a:lnTo>
                  <a:lnTo>
                    <a:pt x="1823" y="1059"/>
                  </a:lnTo>
                  <a:lnTo>
                    <a:pt x="1823" y="1059"/>
                  </a:lnTo>
                  <a:lnTo>
                    <a:pt x="1823" y="1005"/>
                  </a:lnTo>
                  <a:lnTo>
                    <a:pt x="1823" y="1005"/>
                  </a:lnTo>
                  <a:lnTo>
                    <a:pt x="1823" y="999"/>
                  </a:lnTo>
                  <a:lnTo>
                    <a:pt x="1825" y="991"/>
                  </a:lnTo>
                  <a:lnTo>
                    <a:pt x="1825" y="991"/>
                  </a:lnTo>
                  <a:lnTo>
                    <a:pt x="1827" y="983"/>
                  </a:lnTo>
                  <a:lnTo>
                    <a:pt x="1825" y="977"/>
                  </a:lnTo>
                  <a:lnTo>
                    <a:pt x="1819" y="965"/>
                  </a:lnTo>
                  <a:lnTo>
                    <a:pt x="1819" y="965"/>
                  </a:lnTo>
                  <a:lnTo>
                    <a:pt x="1815" y="959"/>
                  </a:lnTo>
                  <a:lnTo>
                    <a:pt x="1809" y="957"/>
                  </a:lnTo>
                  <a:lnTo>
                    <a:pt x="1805" y="957"/>
                  </a:lnTo>
                  <a:lnTo>
                    <a:pt x="1799" y="961"/>
                  </a:lnTo>
                  <a:lnTo>
                    <a:pt x="1799" y="961"/>
                  </a:lnTo>
                  <a:lnTo>
                    <a:pt x="1787" y="971"/>
                  </a:lnTo>
                  <a:lnTo>
                    <a:pt x="1775" y="983"/>
                  </a:lnTo>
                  <a:lnTo>
                    <a:pt x="1775" y="983"/>
                  </a:lnTo>
                  <a:lnTo>
                    <a:pt x="1757" y="979"/>
                  </a:lnTo>
                  <a:lnTo>
                    <a:pt x="1757" y="979"/>
                  </a:lnTo>
                  <a:lnTo>
                    <a:pt x="1749" y="955"/>
                  </a:lnTo>
                  <a:lnTo>
                    <a:pt x="1749" y="955"/>
                  </a:lnTo>
                  <a:lnTo>
                    <a:pt x="1739" y="951"/>
                  </a:lnTo>
                  <a:lnTo>
                    <a:pt x="1731" y="949"/>
                  </a:lnTo>
                  <a:lnTo>
                    <a:pt x="1731" y="949"/>
                  </a:lnTo>
                  <a:lnTo>
                    <a:pt x="1723" y="941"/>
                  </a:lnTo>
                  <a:lnTo>
                    <a:pt x="1715" y="937"/>
                  </a:lnTo>
                  <a:lnTo>
                    <a:pt x="1705" y="935"/>
                  </a:lnTo>
                  <a:lnTo>
                    <a:pt x="1695" y="933"/>
                  </a:lnTo>
                  <a:lnTo>
                    <a:pt x="1695" y="933"/>
                  </a:lnTo>
                  <a:lnTo>
                    <a:pt x="1687" y="931"/>
                  </a:lnTo>
                  <a:lnTo>
                    <a:pt x="1681" y="923"/>
                  </a:lnTo>
                  <a:lnTo>
                    <a:pt x="1681" y="923"/>
                  </a:lnTo>
                  <a:lnTo>
                    <a:pt x="1659" y="891"/>
                  </a:lnTo>
                  <a:lnTo>
                    <a:pt x="1637" y="859"/>
                  </a:lnTo>
                  <a:lnTo>
                    <a:pt x="1637" y="859"/>
                  </a:lnTo>
                  <a:lnTo>
                    <a:pt x="1631" y="849"/>
                  </a:lnTo>
                  <a:lnTo>
                    <a:pt x="1623" y="843"/>
                  </a:lnTo>
                  <a:lnTo>
                    <a:pt x="1613" y="839"/>
                  </a:lnTo>
                  <a:lnTo>
                    <a:pt x="1601" y="839"/>
                  </a:lnTo>
                  <a:lnTo>
                    <a:pt x="1601" y="839"/>
                  </a:lnTo>
                  <a:lnTo>
                    <a:pt x="1595" y="839"/>
                  </a:lnTo>
                  <a:lnTo>
                    <a:pt x="1587" y="837"/>
                  </a:lnTo>
                  <a:lnTo>
                    <a:pt x="1587" y="837"/>
                  </a:lnTo>
                  <a:lnTo>
                    <a:pt x="1577" y="837"/>
                  </a:lnTo>
                  <a:lnTo>
                    <a:pt x="1567" y="837"/>
                  </a:lnTo>
                  <a:lnTo>
                    <a:pt x="1567" y="837"/>
                  </a:lnTo>
                  <a:lnTo>
                    <a:pt x="1555" y="841"/>
                  </a:lnTo>
                  <a:lnTo>
                    <a:pt x="1543" y="845"/>
                  </a:lnTo>
                  <a:lnTo>
                    <a:pt x="1543" y="845"/>
                  </a:lnTo>
                  <a:lnTo>
                    <a:pt x="1535" y="849"/>
                  </a:lnTo>
                  <a:lnTo>
                    <a:pt x="1529" y="853"/>
                  </a:lnTo>
                  <a:lnTo>
                    <a:pt x="1527" y="861"/>
                  </a:lnTo>
                  <a:lnTo>
                    <a:pt x="1527" y="871"/>
                  </a:lnTo>
                  <a:lnTo>
                    <a:pt x="1527" y="871"/>
                  </a:lnTo>
                  <a:lnTo>
                    <a:pt x="1535" y="875"/>
                  </a:lnTo>
                  <a:lnTo>
                    <a:pt x="1539" y="881"/>
                  </a:lnTo>
                  <a:lnTo>
                    <a:pt x="1539" y="887"/>
                  </a:lnTo>
                  <a:lnTo>
                    <a:pt x="1535" y="897"/>
                  </a:lnTo>
                  <a:lnTo>
                    <a:pt x="1535" y="897"/>
                  </a:lnTo>
                  <a:lnTo>
                    <a:pt x="1535" y="909"/>
                  </a:lnTo>
                  <a:lnTo>
                    <a:pt x="1535" y="909"/>
                  </a:lnTo>
                  <a:lnTo>
                    <a:pt x="1535" y="945"/>
                  </a:lnTo>
                  <a:lnTo>
                    <a:pt x="1535" y="945"/>
                  </a:lnTo>
                  <a:lnTo>
                    <a:pt x="1527" y="949"/>
                  </a:lnTo>
                  <a:lnTo>
                    <a:pt x="1523" y="951"/>
                  </a:lnTo>
                  <a:lnTo>
                    <a:pt x="1519" y="953"/>
                  </a:lnTo>
                  <a:lnTo>
                    <a:pt x="1519" y="953"/>
                  </a:lnTo>
                  <a:lnTo>
                    <a:pt x="1495" y="951"/>
                  </a:lnTo>
                  <a:lnTo>
                    <a:pt x="1473" y="949"/>
                  </a:lnTo>
                  <a:lnTo>
                    <a:pt x="1473" y="949"/>
                  </a:lnTo>
                  <a:lnTo>
                    <a:pt x="1459" y="947"/>
                  </a:lnTo>
                  <a:lnTo>
                    <a:pt x="1455" y="949"/>
                  </a:lnTo>
                  <a:lnTo>
                    <a:pt x="1449" y="953"/>
                  </a:lnTo>
                  <a:lnTo>
                    <a:pt x="1449" y="953"/>
                  </a:lnTo>
                  <a:lnTo>
                    <a:pt x="1443" y="961"/>
                  </a:lnTo>
                  <a:lnTo>
                    <a:pt x="1435" y="967"/>
                  </a:lnTo>
                  <a:lnTo>
                    <a:pt x="1419" y="975"/>
                  </a:lnTo>
                  <a:lnTo>
                    <a:pt x="1419" y="975"/>
                  </a:lnTo>
                  <a:lnTo>
                    <a:pt x="1403" y="979"/>
                  </a:lnTo>
                  <a:lnTo>
                    <a:pt x="1387" y="981"/>
                  </a:lnTo>
                  <a:lnTo>
                    <a:pt x="1379" y="981"/>
                  </a:lnTo>
                  <a:lnTo>
                    <a:pt x="1373" y="979"/>
                  </a:lnTo>
                  <a:lnTo>
                    <a:pt x="1365" y="975"/>
                  </a:lnTo>
                  <a:lnTo>
                    <a:pt x="1357" y="969"/>
                  </a:lnTo>
                  <a:lnTo>
                    <a:pt x="1357" y="969"/>
                  </a:lnTo>
                  <a:lnTo>
                    <a:pt x="1353" y="967"/>
                  </a:lnTo>
                  <a:lnTo>
                    <a:pt x="1353" y="967"/>
                  </a:lnTo>
                  <a:lnTo>
                    <a:pt x="1337" y="961"/>
                  </a:lnTo>
                  <a:lnTo>
                    <a:pt x="1323" y="959"/>
                  </a:lnTo>
                  <a:lnTo>
                    <a:pt x="1307" y="959"/>
                  </a:lnTo>
                  <a:lnTo>
                    <a:pt x="1291" y="963"/>
                  </a:lnTo>
                  <a:lnTo>
                    <a:pt x="1291" y="963"/>
                  </a:lnTo>
                  <a:lnTo>
                    <a:pt x="1279" y="967"/>
                  </a:lnTo>
                  <a:lnTo>
                    <a:pt x="1273" y="967"/>
                  </a:lnTo>
                  <a:lnTo>
                    <a:pt x="1269" y="965"/>
                  </a:lnTo>
                  <a:lnTo>
                    <a:pt x="1261" y="959"/>
                  </a:lnTo>
                  <a:lnTo>
                    <a:pt x="1255" y="949"/>
                  </a:lnTo>
                  <a:lnTo>
                    <a:pt x="1255" y="949"/>
                  </a:lnTo>
                  <a:lnTo>
                    <a:pt x="1252" y="943"/>
                  </a:lnTo>
                  <a:lnTo>
                    <a:pt x="1246" y="937"/>
                  </a:lnTo>
                  <a:lnTo>
                    <a:pt x="1246" y="937"/>
                  </a:lnTo>
                  <a:lnTo>
                    <a:pt x="1192" y="923"/>
                  </a:lnTo>
                  <a:lnTo>
                    <a:pt x="1192" y="923"/>
                  </a:lnTo>
                  <a:lnTo>
                    <a:pt x="1184" y="935"/>
                  </a:lnTo>
                  <a:lnTo>
                    <a:pt x="1184" y="935"/>
                  </a:lnTo>
                  <a:lnTo>
                    <a:pt x="1178" y="943"/>
                  </a:lnTo>
                  <a:lnTo>
                    <a:pt x="1176" y="951"/>
                  </a:lnTo>
                  <a:lnTo>
                    <a:pt x="1176" y="955"/>
                  </a:lnTo>
                  <a:lnTo>
                    <a:pt x="1178" y="959"/>
                  </a:lnTo>
                  <a:lnTo>
                    <a:pt x="1180" y="963"/>
                  </a:lnTo>
                  <a:lnTo>
                    <a:pt x="1184" y="967"/>
                  </a:lnTo>
                  <a:lnTo>
                    <a:pt x="1184" y="967"/>
                  </a:lnTo>
                  <a:lnTo>
                    <a:pt x="1186" y="971"/>
                  </a:lnTo>
                  <a:lnTo>
                    <a:pt x="1186" y="975"/>
                  </a:lnTo>
                  <a:lnTo>
                    <a:pt x="1186" y="983"/>
                  </a:lnTo>
                  <a:lnTo>
                    <a:pt x="1186" y="983"/>
                  </a:lnTo>
                  <a:lnTo>
                    <a:pt x="1148" y="987"/>
                  </a:lnTo>
                  <a:lnTo>
                    <a:pt x="1148" y="987"/>
                  </a:lnTo>
                  <a:lnTo>
                    <a:pt x="1144" y="985"/>
                  </a:lnTo>
                  <a:lnTo>
                    <a:pt x="1140" y="983"/>
                  </a:lnTo>
                  <a:lnTo>
                    <a:pt x="1140" y="983"/>
                  </a:lnTo>
                  <a:lnTo>
                    <a:pt x="1134" y="977"/>
                  </a:lnTo>
                  <a:lnTo>
                    <a:pt x="1126" y="973"/>
                  </a:lnTo>
                  <a:lnTo>
                    <a:pt x="1112" y="969"/>
                  </a:lnTo>
                  <a:lnTo>
                    <a:pt x="1112" y="969"/>
                  </a:lnTo>
                  <a:lnTo>
                    <a:pt x="1098" y="967"/>
                  </a:lnTo>
                  <a:lnTo>
                    <a:pt x="1084" y="969"/>
                  </a:lnTo>
                  <a:lnTo>
                    <a:pt x="1074" y="975"/>
                  </a:lnTo>
                  <a:lnTo>
                    <a:pt x="1064" y="985"/>
                  </a:lnTo>
                  <a:lnTo>
                    <a:pt x="1064" y="985"/>
                  </a:lnTo>
                  <a:lnTo>
                    <a:pt x="1058" y="993"/>
                  </a:lnTo>
                  <a:lnTo>
                    <a:pt x="1050" y="1001"/>
                  </a:lnTo>
                  <a:lnTo>
                    <a:pt x="1042" y="1007"/>
                  </a:lnTo>
                  <a:lnTo>
                    <a:pt x="1034" y="1011"/>
                  </a:lnTo>
                  <a:lnTo>
                    <a:pt x="1034" y="1011"/>
                  </a:lnTo>
                  <a:lnTo>
                    <a:pt x="1026" y="1011"/>
                  </a:lnTo>
                  <a:lnTo>
                    <a:pt x="1022" y="1009"/>
                  </a:lnTo>
                  <a:lnTo>
                    <a:pt x="1020" y="1007"/>
                  </a:lnTo>
                  <a:lnTo>
                    <a:pt x="1020" y="1007"/>
                  </a:lnTo>
                  <a:lnTo>
                    <a:pt x="1014" y="999"/>
                  </a:lnTo>
                  <a:lnTo>
                    <a:pt x="1014" y="999"/>
                  </a:lnTo>
                  <a:lnTo>
                    <a:pt x="990" y="1005"/>
                  </a:lnTo>
                  <a:lnTo>
                    <a:pt x="990" y="1005"/>
                  </a:lnTo>
                  <a:lnTo>
                    <a:pt x="978" y="995"/>
                  </a:lnTo>
                  <a:lnTo>
                    <a:pt x="970" y="987"/>
                  </a:lnTo>
                  <a:lnTo>
                    <a:pt x="970" y="987"/>
                  </a:lnTo>
                  <a:lnTo>
                    <a:pt x="962" y="979"/>
                  </a:lnTo>
                  <a:lnTo>
                    <a:pt x="954" y="975"/>
                  </a:lnTo>
                  <a:lnTo>
                    <a:pt x="944" y="975"/>
                  </a:lnTo>
                  <a:lnTo>
                    <a:pt x="934" y="979"/>
                  </a:lnTo>
                  <a:lnTo>
                    <a:pt x="934" y="979"/>
                  </a:lnTo>
                  <a:lnTo>
                    <a:pt x="930" y="981"/>
                  </a:lnTo>
                  <a:lnTo>
                    <a:pt x="924" y="981"/>
                  </a:lnTo>
                  <a:lnTo>
                    <a:pt x="918" y="979"/>
                  </a:lnTo>
                  <a:lnTo>
                    <a:pt x="914" y="977"/>
                  </a:lnTo>
                  <a:lnTo>
                    <a:pt x="914" y="977"/>
                  </a:lnTo>
                  <a:lnTo>
                    <a:pt x="910" y="975"/>
                  </a:lnTo>
                  <a:lnTo>
                    <a:pt x="904" y="973"/>
                  </a:lnTo>
                  <a:lnTo>
                    <a:pt x="900" y="975"/>
                  </a:lnTo>
                  <a:lnTo>
                    <a:pt x="894" y="979"/>
                  </a:lnTo>
                  <a:lnTo>
                    <a:pt x="894" y="979"/>
                  </a:lnTo>
                  <a:lnTo>
                    <a:pt x="872" y="953"/>
                  </a:lnTo>
                  <a:lnTo>
                    <a:pt x="872" y="953"/>
                  </a:lnTo>
                  <a:lnTo>
                    <a:pt x="858" y="937"/>
                  </a:lnTo>
                  <a:lnTo>
                    <a:pt x="844" y="921"/>
                  </a:lnTo>
                  <a:lnTo>
                    <a:pt x="844" y="921"/>
                  </a:lnTo>
                  <a:lnTo>
                    <a:pt x="832" y="911"/>
                  </a:lnTo>
                  <a:lnTo>
                    <a:pt x="828" y="905"/>
                  </a:lnTo>
                  <a:lnTo>
                    <a:pt x="826" y="895"/>
                  </a:lnTo>
                  <a:lnTo>
                    <a:pt x="826" y="895"/>
                  </a:lnTo>
                  <a:lnTo>
                    <a:pt x="818" y="895"/>
                  </a:lnTo>
                  <a:lnTo>
                    <a:pt x="812" y="897"/>
                  </a:lnTo>
                  <a:lnTo>
                    <a:pt x="806" y="901"/>
                  </a:lnTo>
                  <a:lnTo>
                    <a:pt x="802" y="907"/>
                  </a:lnTo>
                  <a:lnTo>
                    <a:pt x="802" y="907"/>
                  </a:lnTo>
                  <a:lnTo>
                    <a:pt x="794" y="911"/>
                  </a:lnTo>
                  <a:lnTo>
                    <a:pt x="786" y="917"/>
                  </a:lnTo>
                  <a:lnTo>
                    <a:pt x="786" y="917"/>
                  </a:lnTo>
                  <a:lnTo>
                    <a:pt x="780" y="915"/>
                  </a:lnTo>
                  <a:lnTo>
                    <a:pt x="774" y="913"/>
                  </a:lnTo>
                  <a:lnTo>
                    <a:pt x="774" y="913"/>
                  </a:lnTo>
                  <a:lnTo>
                    <a:pt x="740" y="901"/>
                  </a:lnTo>
                  <a:lnTo>
                    <a:pt x="740" y="901"/>
                  </a:lnTo>
                  <a:lnTo>
                    <a:pt x="738" y="901"/>
                  </a:lnTo>
                  <a:lnTo>
                    <a:pt x="734" y="903"/>
                  </a:lnTo>
                  <a:lnTo>
                    <a:pt x="734" y="903"/>
                  </a:lnTo>
                  <a:lnTo>
                    <a:pt x="720" y="881"/>
                  </a:lnTo>
                  <a:lnTo>
                    <a:pt x="720" y="881"/>
                  </a:lnTo>
                  <a:lnTo>
                    <a:pt x="696" y="877"/>
                  </a:lnTo>
                  <a:lnTo>
                    <a:pt x="696" y="877"/>
                  </a:lnTo>
                  <a:lnTo>
                    <a:pt x="690" y="877"/>
                  </a:lnTo>
                  <a:lnTo>
                    <a:pt x="682" y="881"/>
                  </a:lnTo>
                  <a:lnTo>
                    <a:pt x="682" y="881"/>
                  </a:lnTo>
                  <a:lnTo>
                    <a:pt x="672" y="887"/>
                  </a:lnTo>
                  <a:lnTo>
                    <a:pt x="660" y="895"/>
                  </a:lnTo>
                  <a:lnTo>
                    <a:pt x="636" y="903"/>
                  </a:lnTo>
                  <a:lnTo>
                    <a:pt x="636" y="903"/>
                  </a:lnTo>
                  <a:lnTo>
                    <a:pt x="612" y="913"/>
                  </a:lnTo>
                  <a:lnTo>
                    <a:pt x="590" y="923"/>
                  </a:lnTo>
                  <a:lnTo>
                    <a:pt x="590" y="923"/>
                  </a:lnTo>
                  <a:lnTo>
                    <a:pt x="578" y="925"/>
                  </a:lnTo>
                  <a:lnTo>
                    <a:pt x="578" y="925"/>
                  </a:lnTo>
                  <a:lnTo>
                    <a:pt x="570" y="929"/>
                  </a:lnTo>
                  <a:lnTo>
                    <a:pt x="564" y="931"/>
                  </a:lnTo>
                  <a:lnTo>
                    <a:pt x="564" y="937"/>
                  </a:lnTo>
                  <a:lnTo>
                    <a:pt x="566" y="945"/>
                  </a:lnTo>
                  <a:lnTo>
                    <a:pt x="566" y="945"/>
                  </a:lnTo>
                  <a:lnTo>
                    <a:pt x="568" y="953"/>
                  </a:lnTo>
                  <a:lnTo>
                    <a:pt x="568" y="959"/>
                  </a:lnTo>
                  <a:lnTo>
                    <a:pt x="566" y="967"/>
                  </a:lnTo>
                  <a:lnTo>
                    <a:pt x="564" y="973"/>
                  </a:lnTo>
                  <a:lnTo>
                    <a:pt x="564" y="973"/>
                  </a:lnTo>
                  <a:lnTo>
                    <a:pt x="564" y="979"/>
                  </a:lnTo>
                  <a:lnTo>
                    <a:pt x="564" y="985"/>
                  </a:lnTo>
                  <a:lnTo>
                    <a:pt x="568" y="989"/>
                  </a:lnTo>
                  <a:lnTo>
                    <a:pt x="572" y="993"/>
                  </a:lnTo>
                  <a:lnTo>
                    <a:pt x="572" y="993"/>
                  </a:lnTo>
                  <a:lnTo>
                    <a:pt x="580" y="997"/>
                  </a:lnTo>
                  <a:lnTo>
                    <a:pt x="586" y="1005"/>
                  </a:lnTo>
                  <a:lnTo>
                    <a:pt x="586" y="1005"/>
                  </a:lnTo>
                  <a:lnTo>
                    <a:pt x="574" y="1009"/>
                  </a:lnTo>
                  <a:lnTo>
                    <a:pt x="562" y="1013"/>
                  </a:lnTo>
                  <a:lnTo>
                    <a:pt x="562" y="1013"/>
                  </a:lnTo>
                  <a:lnTo>
                    <a:pt x="556" y="1011"/>
                  </a:lnTo>
                  <a:lnTo>
                    <a:pt x="550" y="1009"/>
                  </a:lnTo>
                  <a:lnTo>
                    <a:pt x="550" y="1009"/>
                  </a:lnTo>
                  <a:lnTo>
                    <a:pt x="546" y="1005"/>
                  </a:lnTo>
                  <a:lnTo>
                    <a:pt x="540" y="1001"/>
                  </a:lnTo>
                  <a:lnTo>
                    <a:pt x="534" y="1001"/>
                  </a:lnTo>
                  <a:lnTo>
                    <a:pt x="528" y="1001"/>
                  </a:lnTo>
                  <a:lnTo>
                    <a:pt x="516" y="1003"/>
                  </a:lnTo>
                  <a:lnTo>
                    <a:pt x="506" y="1007"/>
                  </a:lnTo>
                  <a:lnTo>
                    <a:pt x="506" y="1007"/>
                  </a:lnTo>
                  <a:lnTo>
                    <a:pt x="496" y="1009"/>
                  </a:lnTo>
                  <a:lnTo>
                    <a:pt x="488" y="1009"/>
                  </a:lnTo>
                  <a:lnTo>
                    <a:pt x="480" y="1009"/>
                  </a:lnTo>
                  <a:lnTo>
                    <a:pt x="472" y="1005"/>
                  </a:lnTo>
                  <a:lnTo>
                    <a:pt x="472" y="1005"/>
                  </a:lnTo>
                  <a:lnTo>
                    <a:pt x="460" y="999"/>
                  </a:lnTo>
                  <a:lnTo>
                    <a:pt x="450" y="995"/>
                  </a:lnTo>
                  <a:lnTo>
                    <a:pt x="438" y="991"/>
                  </a:lnTo>
                  <a:lnTo>
                    <a:pt x="426" y="993"/>
                  </a:lnTo>
                  <a:lnTo>
                    <a:pt x="426" y="993"/>
                  </a:lnTo>
                  <a:lnTo>
                    <a:pt x="418" y="993"/>
                  </a:lnTo>
                  <a:lnTo>
                    <a:pt x="412" y="989"/>
                  </a:lnTo>
                  <a:lnTo>
                    <a:pt x="412" y="989"/>
                  </a:lnTo>
                  <a:lnTo>
                    <a:pt x="394" y="1009"/>
                  </a:lnTo>
                  <a:lnTo>
                    <a:pt x="386" y="1021"/>
                  </a:lnTo>
                  <a:lnTo>
                    <a:pt x="384" y="1027"/>
                  </a:lnTo>
                  <a:lnTo>
                    <a:pt x="382" y="1033"/>
                  </a:lnTo>
                  <a:lnTo>
                    <a:pt x="382" y="1033"/>
                  </a:lnTo>
                  <a:lnTo>
                    <a:pt x="368" y="1027"/>
                  </a:lnTo>
                  <a:lnTo>
                    <a:pt x="368" y="1027"/>
                  </a:lnTo>
                  <a:lnTo>
                    <a:pt x="362" y="1031"/>
                  </a:lnTo>
                  <a:lnTo>
                    <a:pt x="358" y="1037"/>
                  </a:lnTo>
                  <a:lnTo>
                    <a:pt x="356" y="1043"/>
                  </a:lnTo>
                  <a:lnTo>
                    <a:pt x="354" y="1049"/>
                  </a:lnTo>
                  <a:lnTo>
                    <a:pt x="354" y="1061"/>
                  </a:lnTo>
                  <a:lnTo>
                    <a:pt x="354" y="1073"/>
                  </a:lnTo>
                  <a:lnTo>
                    <a:pt x="354" y="1073"/>
                  </a:lnTo>
                  <a:lnTo>
                    <a:pt x="356" y="1077"/>
                  </a:lnTo>
                  <a:lnTo>
                    <a:pt x="360" y="1083"/>
                  </a:lnTo>
                  <a:lnTo>
                    <a:pt x="366" y="1087"/>
                  </a:lnTo>
                  <a:lnTo>
                    <a:pt x="372" y="1091"/>
                  </a:lnTo>
                  <a:lnTo>
                    <a:pt x="372" y="1091"/>
                  </a:lnTo>
                  <a:lnTo>
                    <a:pt x="380" y="1093"/>
                  </a:lnTo>
                  <a:lnTo>
                    <a:pt x="386" y="1097"/>
                  </a:lnTo>
                  <a:lnTo>
                    <a:pt x="388" y="1101"/>
                  </a:lnTo>
                  <a:lnTo>
                    <a:pt x="390" y="1111"/>
                  </a:lnTo>
                  <a:lnTo>
                    <a:pt x="390" y="1111"/>
                  </a:lnTo>
                  <a:lnTo>
                    <a:pt x="390" y="1113"/>
                  </a:lnTo>
                  <a:lnTo>
                    <a:pt x="392" y="1115"/>
                  </a:lnTo>
                  <a:lnTo>
                    <a:pt x="396" y="1123"/>
                  </a:lnTo>
                  <a:lnTo>
                    <a:pt x="396" y="1123"/>
                  </a:lnTo>
                  <a:lnTo>
                    <a:pt x="392" y="1127"/>
                  </a:lnTo>
                  <a:lnTo>
                    <a:pt x="386" y="1131"/>
                  </a:lnTo>
                  <a:lnTo>
                    <a:pt x="386" y="1131"/>
                  </a:lnTo>
                  <a:lnTo>
                    <a:pt x="378" y="1137"/>
                  </a:lnTo>
                  <a:lnTo>
                    <a:pt x="374" y="1145"/>
                  </a:lnTo>
                  <a:lnTo>
                    <a:pt x="370" y="1163"/>
                  </a:lnTo>
                  <a:lnTo>
                    <a:pt x="370" y="1163"/>
                  </a:lnTo>
                  <a:lnTo>
                    <a:pt x="370" y="1169"/>
                  </a:lnTo>
                  <a:lnTo>
                    <a:pt x="370" y="1169"/>
                  </a:lnTo>
                  <a:lnTo>
                    <a:pt x="388" y="1195"/>
                  </a:lnTo>
                  <a:lnTo>
                    <a:pt x="388" y="1195"/>
                  </a:lnTo>
                  <a:lnTo>
                    <a:pt x="404" y="1225"/>
                  </a:lnTo>
                  <a:lnTo>
                    <a:pt x="404" y="1225"/>
                  </a:lnTo>
                  <a:lnTo>
                    <a:pt x="402" y="1227"/>
                  </a:lnTo>
                  <a:lnTo>
                    <a:pt x="400" y="1229"/>
                  </a:lnTo>
                  <a:lnTo>
                    <a:pt x="396" y="1229"/>
                  </a:lnTo>
                  <a:lnTo>
                    <a:pt x="392" y="1227"/>
                  </a:lnTo>
                  <a:lnTo>
                    <a:pt x="392" y="1227"/>
                  </a:lnTo>
                  <a:lnTo>
                    <a:pt x="382" y="1221"/>
                  </a:lnTo>
                  <a:lnTo>
                    <a:pt x="372" y="1217"/>
                  </a:lnTo>
                  <a:lnTo>
                    <a:pt x="362" y="1217"/>
                  </a:lnTo>
                  <a:lnTo>
                    <a:pt x="350" y="1221"/>
                  </a:lnTo>
                  <a:lnTo>
                    <a:pt x="350" y="1221"/>
                  </a:lnTo>
                  <a:lnTo>
                    <a:pt x="344" y="1219"/>
                  </a:lnTo>
                  <a:lnTo>
                    <a:pt x="338" y="1219"/>
                  </a:lnTo>
                  <a:lnTo>
                    <a:pt x="338" y="1219"/>
                  </a:lnTo>
                  <a:lnTo>
                    <a:pt x="326" y="1217"/>
                  </a:lnTo>
                  <a:lnTo>
                    <a:pt x="320" y="1219"/>
                  </a:lnTo>
                  <a:lnTo>
                    <a:pt x="314" y="1223"/>
                  </a:lnTo>
                  <a:lnTo>
                    <a:pt x="314" y="1223"/>
                  </a:lnTo>
                  <a:lnTo>
                    <a:pt x="308" y="1225"/>
                  </a:lnTo>
                  <a:lnTo>
                    <a:pt x="304" y="1225"/>
                  </a:lnTo>
                  <a:lnTo>
                    <a:pt x="300" y="1223"/>
                  </a:lnTo>
                  <a:lnTo>
                    <a:pt x="298" y="1219"/>
                  </a:lnTo>
                  <a:lnTo>
                    <a:pt x="298" y="1219"/>
                  </a:lnTo>
                  <a:lnTo>
                    <a:pt x="294" y="1209"/>
                  </a:lnTo>
                  <a:lnTo>
                    <a:pt x="288" y="1203"/>
                  </a:lnTo>
                  <a:lnTo>
                    <a:pt x="282" y="1197"/>
                  </a:lnTo>
                  <a:lnTo>
                    <a:pt x="272" y="1193"/>
                  </a:lnTo>
                  <a:lnTo>
                    <a:pt x="272" y="1193"/>
                  </a:lnTo>
                  <a:lnTo>
                    <a:pt x="264" y="1189"/>
                  </a:lnTo>
                  <a:lnTo>
                    <a:pt x="258" y="1183"/>
                  </a:lnTo>
                  <a:lnTo>
                    <a:pt x="258" y="1183"/>
                  </a:lnTo>
                  <a:lnTo>
                    <a:pt x="222" y="1157"/>
                  </a:lnTo>
                  <a:lnTo>
                    <a:pt x="222" y="1157"/>
                  </a:lnTo>
                  <a:lnTo>
                    <a:pt x="230" y="1137"/>
                  </a:lnTo>
                  <a:lnTo>
                    <a:pt x="234" y="1125"/>
                  </a:lnTo>
                  <a:lnTo>
                    <a:pt x="242" y="1115"/>
                  </a:lnTo>
                  <a:lnTo>
                    <a:pt x="242" y="1115"/>
                  </a:lnTo>
                  <a:lnTo>
                    <a:pt x="244" y="1111"/>
                  </a:lnTo>
                  <a:lnTo>
                    <a:pt x="244" y="1107"/>
                  </a:lnTo>
                  <a:lnTo>
                    <a:pt x="242" y="1105"/>
                  </a:lnTo>
                  <a:lnTo>
                    <a:pt x="238" y="1101"/>
                  </a:lnTo>
                  <a:lnTo>
                    <a:pt x="238" y="1101"/>
                  </a:lnTo>
                  <a:lnTo>
                    <a:pt x="244" y="1097"/>
                  </a:lnTo>
                  <a:lnTo>
                    <a:pt x="250" y="1091"/>
                  </a:lnTo>
                  <a:lnTo>
                    <a:pt x="252" y="1083"/>
                  </a:lnTo>
                  <a:lnTo>
                    <a:pt x="252" y="1077"/>
                  </a:lnTo>
                  <a:lnTo>
                    <a:pt x="252" y="1077"/>
                  </a:lnTo>
                  <a:lnTo>
                    <a:pt x="252" y="1061"/>
                  </a:lnTo>
                  <a:lnTo>
                    <a:pt x="252" y="1061"/>
                  </a:lnTo>
                  <a:lnTo>
                    <a:pt x="252" y="1055"/>
                  </a:lnTo>
                  <a:lnTo>
                    <a:pt x="252" y="1051"/>
                  </a:lnTo>
                  <a:lnTo>
                    <a:pt x="248" y="1047"/>
                  </a:lnTo>
                  <a:lnTo>
                    <a:pt x="242" y="1045"/>
                  </a:lnTo>
                  <a:lnTo>
                    <a:pt x="242" y="1045"/>
                  </a:lnTo>
                  <a:lnTo>
                    <a:pt x="230" y="1043"/>
                  </a:lnTo>
                  <a:lnTo>
                    <a:pt x="230" y="1043"/>
                  </a:lnTo>
                  <a:lnTo>
                    <a:pt x="216" y="1037"/>
                  </a:lnTo>
                  <a:lnTo>
                    <a:pt x="202" y="1029"/>
                  </a:lnTo>
                  <a:lnTo>
                    <a:pt x="202" y="1029"/>
                  </a:lnTo>
                  <a:lnTo>
                    <a:pt x="194" y="1031"/>
                  </a:lnTo>
                  <a:lnTo>
                    <a:pt x="188" y="1031"/>
                  </a:lnTo>
                  <a:lnTo>
                    <a:pt x="188" y="1031"/>
                  </a:lnTo>
                  <a:lnTo>
                    <a:pt x="180" y="1031"/>
                  </a:lnTo>
                  <a:lnTo>
                    <a:pt x="176" y="1029"/>
                  </a:lnTo>
                  <a:lnTo>
                    <a:pt x="174" y="1027"/>
                  </a:lnTo>
                  <a:lnTo>
                    <a:pt x="174" y="1027"/>
                  </a:lnTo>
                  <a:lnTo>
                    <a:pt x="172" y="1021"/>
                  </a:lnTo>
                  <a:lnTo>
                    <a:pt x="168" y="1017"/>
                  </a:lnTo>
                  <a:lnTo>
                    <a:pt x="158" y="1009"/>
                  </a:lnTo>
                  <a:lnTo>
                    <a:pt x="148" y="1001"/>
                  </a:lnTo>
                  <a:lnTo>
                    <a:pt x="146" y="997"/>
                  </a:lnTo>
                  <a:lnTo>
                    <a:pt x="144" y="991"/>
                  </a:lnTo>
                  <a:lnTo>
                    <a:pt x="144" y="991"/>
                  </a:lnTo>
                  <a:lnTo>
                    <a:pt x="102" y="987"/>
                  </a:lnTo>
                  <a:lnTo>
                    <a:pt x="102" y="987"/>
                  </a:lnTo>
                  <a:lnTo>
                    <a:pt x="122" y="967"/>
                  </a:lnTo>
                  <a:lnTo>
                    <a:pt x="122" y="967"/>
                  </a:lnTo>
                  <a:lnTo>
                    <a:pt x="108" y="951"/>
                  </a:lnTo>
                  <a:lnTo>
                    <a:pt x="108" y="951"/>
                  </a:lnTo>
                  <a:lnTo>
                    <a:pt x="96" y="937"/>
                  </a:lnTo>
                  <a:lnTo>
                    <a:pt x="90" y="929"/>
                  </a:lnTo>
                  <a:lnTo>
                    <a:pt x="88" y="919"/>
                  </a:lnTo>
                  <a:lnTo>
                    <a:pt x="88" y="919"/>
                  </a:lnTo>
                  <a:lnTo>
                    <a:pt x="86" y="913"/>
                  </a:lnTo>
                  <a:lnTo>
                    <a:pt x="82" y="907"/>
                  </a:lnTo>
                  <a:lnTo>
                    <a:pt x="76" y="905"/>
                  </a:lnTo>
                  <a:lnTo>
                    <a:pt x="70" y="903"/>
                  </a:lnTo>
                  <a:lnTo>
                    <a:pt x="70" y="903"/>
                  </a:lnTo>
                  <a:lnTo>
                    <a:pt x="66" y="903"/>
                  </a:lnTo>
                  <a:lnTo>
                    <a:pt x="66" y="903"/>
                  </a:lnTo>
                  <a:lnTo>
                    <a:pt x="48" y="899"/>
                  </a:lnTo>
                  <a:lnTo>
                    <a:pt x="42" y="895"/>
                  </a:lnTo>
                  <a:lnTo>
                    <a:pt x="38" y="891"/>
                  </a:lnTo>
                  <a:lnTo>
                    <a:pt x="36" y="887"/>
                  </a:lnTo>
                  <a:lnTo>
                    <a:pt x="32" y="881"/>
                  </a:lnTo>
                  <a:lnTo>
                    <a:pt x="30" y="863"/>
                  </a:lnTo>
                  <a:lnTo>
                    <a:pt x="30" y="863"/>
                  </a:lnTo>
                  <a:lnTo>
                    <a:pt x="30" y="859"/>
                  </a:lnTo>
                  <a:lnTo>
                    <a:pt x="30" y="855"/>
                  </a:lnTo>
                  <a:lnTo>
                    <a:pt x="30" y="855"/>
                  </a:lnTo>
                  <a:lnTo>
                    <a:pt x="26" y="847"/>
                  </a:lnTo>
                  <a:lnTo>
                    <a:pt x="26" y="839"/>
                  </a:lnTo>
                  <a:lnTo>
                    <a:pt x="26" y="831"/>
                  </a:lnTo>
                  <a:lnTo>
                    <a:pt x="30" y="821"/>
                  </a:lnTo>
                  <a:lnTo>
                    <a:pt x="30" y="821"/>
                  </a:lnTo>
                  <a:lnTo>
                    <a:pt x="32" y="815"/>
                  </a:lnTo>
                  <a:lnTo>
                    <a:pt x="34" y="811"/>
                  </a:lnTo>
                  <a:lnTo>
                    <a:pt x="54" y="797"/>
                  </a:lnTo>
                  <a:lnTo>
                    <a:pt x="54" y="797"/>
                  </a:lnTo>
                  <a:lnTo>
                    <a:pt x="50" y="793"/>
                  </a:lnTo>
                  <a:lnTo>
                    <a:pt x="48" y="789"/>
                  </a:lnTo>
                  <a:lnTo>
                    <a:pt x="48" y="789"/>
                  </a:lnTo>
                  <a:lnTo>
                    <a:pt x="42" y="783"/>
                  </a:lnTo>
                  <a:lnTo>
                    <a:pt x="38" y="779"/>
                  </a:lnTo>
                  <a:lnTo>
                    <a:pt x="38" y="775"/>
                  </a:lnTo>
                  <a:lnTo>
                    <a:pt x="42" y="769"/>
                  </a:lnTo>
                  <a:lnTo>
                    <a:pt x="42" y="769"/>
                  </a:lnTo>
                  <a:lnTo>
                    <a:pt x="60" y="735"/>
                  </a:lnTo>
                  <a:lnTo>
                    <a:pt x="60" y="735"/>
                  </a:lnTo>
                  <a:lnTo>
                    <a:pt x="64" y="725"/>
                  </a:lnTo>
                  <a:lnTo>
                    <a:pt x="66" y="717"/>
                  </a:lnTo>
                  <a:lnTo>
                    <a:pt x="62" y="709"/>
                  </a:lnTo>
                  <a:lnTo>
                    <a:pt x="54" y="701"/>
                  </a:lnTo>
                  <a:lnTo>
                    <a:pt x="54" y="701"/>
                  </a:lnTo>
                  <a:lnTo>
                    <a:pt x="50" y="693"/>
                  </a:lnTo>
                  <a:lnTo>
                    <a:pt x="48" y="683"/>
                  </a:lnTo>
                  <a:lnTo>
                    <a:pt x="48" y="683"/>
                  </a:lnTo>
                  <a:lnTo>
                    <a:pt x="48" y="677"/>
                  </a:lnTo>
                  <a:lnTo>
                    <a:pt x="46" y="669"/>
                  </a:lnTo>
                  <a:lnTo>
                    <a:pt x="40" y="655"/>
                  </a:lnTo>
                  <a:lnTo>
                    <a:pt x="40" y="655"/>
                  </a:lnTo>
                  <a:lnTo>
                    <a:pt x="36" y="645"/>
                  </a:lnTo>
                  <a:lnTo>
                    <a:pt x="36" y="641"/>
                  </a:lnTo>
                  <a:lnTo>
                    <a:pt x="36" y="637"/>
                  </a:lnTo>
                  <a:lnTo>
                    <a:pt x="36" y="637"/>
                  </a:lnTo>
                  <a:lnTo>
                    <a:pt x="36" y="628"/>
                  </a:lnTo>
                  <a:lnTo>
                    <a:pt x="34" y="618"/>
                  </a:lnTo>
                  <a:lnTo>
                    <a:pt x="28" y="604"/>
                  </a:lnTo>
                  <a:lnTo>
                    <a:pt x="28" y="604"/>
                  </a:lnTo>
                  <a:lnTo>
                    <a:pt x="24" y="594"/>
                  </a:lnTo>
                  <a:lnTo>
                    <a:pt x="20" y="586"/>
                  </a:lnTo>
                  <a:lnTo>
                    <a:pt x="22" y="578"/>
                  </a:lnTo>
                  <a:lnTo>
                    <a:pt x="26" y="568"/>
                  </a:lnTo>
                  <a:lnTo>
                    <a:pt x="26" y="568"/>
                  </a:lnTo>
                  <a:lnTo>
                    <a:pt x="8" y="548"/>
                  </a:lnTo>
                  <a:lnTo>
                    <a:pt x="8" y="548"/>
                  </a:lnTo>
                  <a:lnTo>
                    <a:pt x="2" y="542"/>
                  </a:lnTo>
                  <a:lnTo>
                    <a:pt x="0" y="536"/>
                  </a:lnTo>
                  <a:lnTo>
                    <a:pt x="2" y="532"/>
                  </a:lnTo>
                  <a:lnTo>
                    <a:pt x="6" y="524"/>
                  </a:lnTo>
                  <a:lnTo>
                    <a:pt x="6" y="524"/>
                  </a:lnTo>
                  <a:lnTo>
                    <a:pt x="14" y="514"/>
                  </a:lnTo>
                  <a:lnTo>
                    <a:pt x="18" y="510"/>
                  </a:lnTo>
                  <a:lnTo>
                    <a:pt x="24" y="508"/>
                  </a:lnTo>
                  <a:lnTo>
                    <a:pt x="28" y="508"/>
                  </a:lnTo>
                  <a:lnTo>
                    <a:pt x="34" y="508"/>
                  </a:lnTo>
                  <a:lnTo>
                    <a:pt x="46" y="512"/>
                  </a:lnTo>
                  <a:lnTo>
                    <a:pt x="46" y="512"/>
                  </a:lnTo>
                  <a:lnTo>
                    <a:pt x="58" y="520"/>
                  </a:lnTo>
                  <a:lnTo>
                    <a:pt x="58" y="520"/>
                  </a:lnTo>
                  <a:lnTo>
                    <a:pt x="72" y="514"/>
                  </a:lnTo>
                  <a:lnTo>
                    <a:pt x="86" y="514"/>
                  </a:lnTo>
                  <a:lnTo>
                    <a:pt x="100" y="516"/>
                  </a:lnTo>
                  <a:lnTo>
                    <a:pt x="112" y="524"/>
                  </a:lnTo>
                  <a:lnTo>
                    <a:pt x="112" y="524"/>
                  </a:lnTo>
                  <a:lnTo>
                    <a:pt x="166" y="556"/>
                  </a:lnTo>
                  <a:lnTo>
                    <a:pt x="166" y="556"/>
                  </a:lnTo>
                  <a:lnTo>
                    <a:pt x="172" y="560"/>
                  </a:lnTo>
                  <a:lnTo>
                    <a:pt x="178" y="566"/>
                  </a:lnTo>
                  <a:lnTo>
                    <a:pt x="180" y="572"/>
                  </a:lnTo>
                  <a:lnTo>
                    <a:pt x="180" y="580"/>
                  </a:lnTo>
                  <a:lnTo>
                    <a:pt x="180" y="580"/>
                  </a:lnTo>
                  <a:lnTo>
                    <a:pt x="178" y="588"/>
                  </a:lnTo>
                  <a:lnTo>
                    <a:pt x="174" y="594"/>
                  </a:lnTo>
                  <a:lnTo>
                    <a:pt x="166" y="600"/>
                  </a:lnTo>
                  <a:lnTo>
                    <a:pt x="158" y="604"/>
                  </a:lnTo>
                  <a:lnTo>
                    <a:pt x="158" y="604"/>
                  </a:lnTo>
                  <a:lnTo>
                    <a:pt x="146" y="606"/>
                  </a:lnTo>
                  <a:lnTo>
                    <a:pt x="134" y="606"/>
                  </a:lnTo>
                  <a:lnTo>
                    <a:pt x="124" y="602"/>
                  </a:lnTo>
                  <a:lnTo>
                    <a:pt x="112" y="600"/>
                  </a:lnTo>
                  <a:lnTo>
                    <a:pt x="112" y="600"/>
                  </a:lnTo>
                  <a:lnTo>
                    <a:pt x="88" y="590"/>
                  </a:lnTo>
                  <a:lnTo>
                    <a:pt x="64" y="580"/>
                  </a:lnTo>
                  <a:lnTo>
                    <a:pt x="64" y="580"/>
                  </a:lnTo>
                  <a:lnTo>
                    <a:pt x="60" y="580"/>
                  </a:lnTo>
                  <a:lnTo>
                    <a:pt x="56" y="580"/>
                  </a:lnTo>
                  <a:lnTo>
                    <a:pt x="56" y="580"/>
                  </a:lnTo>
                  <a:lnTo>
                    <a:pt x="58" y="594"/>
                  </a:lnTo>
                  <a:lnTo>
                    <a:pt x="64" y="604"/>
                  </a:lnTo>
                  <a:lnTo>
                    <a:pt x="72" y="610"/>
                  </a:lnTo>
                  <a:lnTo>
                    <a:pt x="82" y="614"/>
                  </a:lnTo>
                  <a:lnTo>
                    <a:pt x="82" y="614"/>
                  </a:lnTo>
                  <a:lnTo>
                    <a:pt x="88" y="616"/>
                  </a:lnTo>
                  <a:lnTo>
                    <a:pt x="92" y="620"/>
                  </a:lnTo>
                  <a:lnTo>
                    <a:pt x="94" y="624"/>
                  </a:lnTo>
                  <a:lnTo>
                    <a:pt x="94" y="631"/>
                  </a:lnTo>
                  <a:lnTo>
                    <a:pt x="94" y="631"/>
                  </a:lnTo>
                  <a:lnTo>
                    <a:pt x="94" y="641"/>
                  </a:lnTo>
                  <a:lnTo>
                    <a:pt x="98" y="651"/>
                  </a:lnTo>
                  <a:lnTo>
                    <a:pt x="102" y="659"/>
                  </a:lnTo>
                  <a:lnTo>
                    <a:pt x="108" y="667"/>
                  </a:lnTo>
                  <a:lnTo>
                    <a:pt x="108" y="667"/>
                  </a:lnTo>
                  <a:lnTo>
                    <a:pt x="114" y="673"/>
                  </a:lnTo>
                  <a:lnTo>
                    <a:pt x="124" y="679"/>
                  </a:lnTo>
                  <a:lnTo>
                    <a:pt x="144" y="685"/>
                  </a:lnTo>
                  <a:lnTo>
                    <a:pt x="144" y="685"/>
                  </a:lnTo>
                  <a:lnTo>
                    <a:pt x="148" y="685"/>
                  </a:lnTo>
                  <a:lnTo>
                    <a:pt x="152" y="683"/>
                  </a:lnTo>
                  <a:lnTo>
                    <a:pt x="158" y="677"/>
                  </a:lnTo>
                  <a:lnTo>
                    <a:pt x="158" y="677"/>
                  </a:lnTo>
                  <a:lnTo>
                    <a:pt x="160" y="673"/>
                  </a:lnTo>
                  <a:lnTo>
                    <a:pt x="158" y="667"/>
                  </a:lnTo>
                  <a:lnTo>
                    <a:pt x="154" y="663"/>
                  </a:lnTo>
                  <a:lnTo>
                    <a:pt x="148" y="661"/>
                  </a:lnTo>
                  <a:lnTo>
                    <a:pt x="148" y="661"/>
                  </a:lnTo>
                  <a:lnTo>
                    <a:pt x="144" y="659"/>
                  </a:lnTo>
                  <a:lnTo>
                    <a:pt x="140" y="659"/>
                  </a:lnTo>
                  <a:lnTo>
                    <a:pt x="140" y="659"/>
                  </a:lnTo>
                  <a:lnTo>
                    <a:pt x="138" y="653"/>
                  </a:lnTo>
                  <a:lnTo>
                    <a:pt x="138" y="647"/>
                  </a:lnTo>
                  <a:lnTo>
                    <a:pt x="138" y="647"/>
                  </a:lnTo>
                  <a:lnTo>
                    <a:pt x="178" y="665"/>
                  </a:lnTo>
                  <a:lnTo>
                    <a:pt x="178" y="665"/>
                  </a:lnTo>
                  <a:lnTo>
                    <a:pt x="190" y="649"/>
                  </a:lnTo>
                  <a:lnTo>
                    <a:pt x="190" y="649"/>
                  </a:lnTo>
                  <a:lnTo>
                    <a:pt x="178" y="628"/>
                  </a:lnTo>
                  <a:lnTo>
                    <a:pt x="178" y="628"/>
                  </a:lnTo>
                  <a:lnTo>
                    <a:pt x="184" y="618"/>
                  </a:lnTo>
                  <a:lnTo>
                    <a:pt x="184" y="618"/>
                  </a:lnTo>
                  <a:lnTo>
                    <a:pt x="194" y="606"/>
                  </a:lnTo>
                  <a:lnTo>
                    <a:pt x="198" y="602"/>
                  </a:lnTo>
                  <a:lnTo>
                    <a:pt x="202" y="600"/>
                  </a:lnTo>
                  <a:lnTo>
                    <a:pt x="208" y="600"/>
                  </a:lnTo>
                  <a:lnTo>
                    <a:pt x="212" y="602"/>
                  </a:lnTo>
                  <a:lnTo>
                    <a:pt x="228" y="608"/>
                  </a:lnTo>
                  <a:lnTo>
                    <a:pt x="228" y="608"/>
                  </a:lnTo>
                  <a:lnTo>
                    <a:pt x="236" y="610"/>
                  </a:lnTo>
                  <a:lnTo>
                    <a:pt x="236" y="610"/>
                  </a:lnTo>
                  <a:lnTo>
                    <a:pt x="238" y="586"/>
                  </a:lnTo>
                  <a:lnTo>
                    <a:pt x="236" y="576"/>
                  </a:lnTo>
                  <a:lnTo>
                    <a:pt x="232" y="570"/>
                  </a:lnTo>
                  <a:lnTo>
                    <a:pt x="228" y="566"/>
                  </a:lnTo>
                  <a:lnTo>
                    <a:pt x="228" y="566"/>
                  </a:lnTo>
                  <a:lnTo>
                    <a:pt x="226" y="562"/>
                  </a:lnTo>
                  <a:lnTo>
                    <a:pt x="226" y="556"/>
                  </a:lnTo>
                  <a:lnTo>
                    <a:pt x="226" y="556"/>
                  </a:lnTo>
                  <a:lnTo>
                    <a:pt x="224" y="528"/>
                  </a:lnTo>
                  <a:lnTo>
                    <a:pt x="224" y="528"/>
                  </a:lnTo>
                  <a:lnTo>
                    <a:pt x="232" y="528"/>
                  </a:lnTo>
                  <a:lnTo>
                    <a:pt x="236" y="528"/>
                  </a:lnTo>
                  <a:lnTo>
                    <a:pt x="240" y="532"/>
                  </a:lnTo>
                  <a:lnTo>
                    <a:pt x="246" y="540"/>
                  </a:lnTo>
                  <a:lnTo>
                    <a:pt x="246" y="540"/>
                  </a:lnTo>
                  <a:lnTo>
                    <a:pt x="242" y="544"/>
                  </a:lnTo>
                  <a:lnTo>
                    <a:pt x="238" y="548"/>
                  </a:lnTo>
                  <a:lnTo>
                    <a:pt x="238" y="548"/>
                  </a:lnTo>
                  <a:lnTo>
                    <a:pt x="234" y="552"/>
                  </a:lnTo>
                  <a:lnTo>
                    <a:pt x="234" y="558"/>
                  </a:lnTo>
                  <a:lnTo>
                    <a:pt x="234" y="558"/>
                  </a:lnTo>
                  <a:lnTo>
                    <a:pt x="242" y="568"/>
                  </a:lnTo>
                  <a:lnTo>
                    <a:pt x="252" y="578"/>
                  </a:lnTo>
                  <a:lnTo>
                    <a:pt x="252" y="578"/>
                  </a:lnTo>
                  <a:lnTo>
                    <a:pt x="258" y="580"/>
                  </a:lnTo>
                  <a:lnTo>
                    <a:pt x="264" y="580"/>
                  </a:lnTo>
                  <a:lnTo>
                    <a:pt x="270" y="578"/>
                  </a:lnTo>
                  <a:lnTo>
                    <a:pt x="276" y="574"/>
                  </a:lnTo>
                  <a:lnTo>
                    <a:pt x="276" y="574"/>
                  </a:lnTo>
                  <a:lnTo>
                    <a:pt x="276" y="574"/>
                  </a:lnTo>
                  <a:lnTo>
                    <a:pt x="276" y="574"/>
                  </a:lnTo>
                  <a:lnTo>
                    <a:pt x="280" y="564"/>
                  </a:lnTo>
                  <a:lnTo>
                    <a:pt x="284" y="556"/>
                  </a:lnTo>
                  <a:lnTo>
                    <a:pt x="298" y="544"/>
                  </a:lnTo>
                  <a:lnTo>
                    <a:pt x="298" y="544"/>
                  </a:lnTo>
                  <a:lnTo>
                    <a:pt x="308" y="532"/>
                  </a:lnTo>
                  <a:lnTo>
                    <a:pt x="314" y="526"/>
                  </a:lnTo>
                  <a:lnTo>
                    <a:pt x="320" y="524"/>
                  </a:lnTo>
                  <a:lnTo>
                    <a:pt x="320" y="524"/>
                  </a:lnTo>
                  <a:lnTo>
                    <a:pt x="334" y="522"/>
                  </a:lnTo>
                  <a:lnTo>
                    <a:pt x="340" y="522"/>
                  </a:lnTo>
                  <a:lnTo>
                    <a:pt x="348" y="524"/>
                  </a:lnTo>
                  <a:lnTo>
                    <a:pt x="348" y="524"/>
                  </a:lnTo>
                  <a:lnTo>
                    <a:pt x="358" y="528"/>
                  </a:lnTo>
                  <a:lnTo>
                    <a:pt x="366" y="528"/>
                  </a:lnTo>
                  <a:lnTo>
                    <a:pt x="374" y="524"/>
                  </a:lnTo>
                  <a:lnTo>
                    <a:pt x="378" y="520"/>
                  </a:lnTo>
                  <a:lnTo>
                    <a:pt x="380" y="514"/>
                  </a:lnTo>
                  <a:lnTo>
                    <a:pt x="380" y="514"/>
                  </a:lnTo>
                  <a:lnTo>
                    <a:pt x="382" y="512"/>
                  </a:lnTo>
                  <a:lnTo>
                    <a:pt x="386" y="510"/>
                  </a:lnTo>
                  <a:lnTo>
                    <a:pt x="386" y="510"/>
                  </a:lnTo>
                  <a:lnTo>
                    <a:pt x="396" y="510"/>
                  </a:lnTo>
                  <a:lnTo>
                    <a:pt x="404" y="506"/>
                  </a:lnTo>
                  <a:lnTo>
                    <a:pt x="420" y="496"/>
                  </a:lnTo>
                  <a:lnTo>
                    <a:pt x="420" y="496"/>
                  </a:lnTo>
                  <a:lnTo>
                    <a:pt x="424" y="506"/>
                  </a:lnTo>
                  <a:lnTo>
                    <a:pt x="424" y="506"/>
                  </a:lnTo>
                  <a:lnTo>
                    <a:pt x="428" y="512"/>
                  </a:lnTo>
                  <a:lnTo>
                    <a:pt x="432" y="514"/>
                  </a:lnTo>
                  <a:lnTo>
                    <a:pt x="438" y="512"/>
                  </a:lnTo>
                  <a:lnTo>
                    <a:pt x="444" y="506"/>
                  </a:lnTo>
                  <a:lnTo>
                    <a:pt x="444" y="506"/>
                  </a:lnTo>
                  <a:lnTo>
                    <a:pt x="458" y="490"/>
                  </a:lnTo>
                  <a:lnTo>
                    <a:pt x="458" y="490"/>
                  </a:lnTo>
                  <a:lnTo>
                    <a:pt x="438" y="462"/>
                  </a:lnTo>
                  <a:lnTo>
                    <a:pt x="438" y="462"/>
                  </a:lnTo>
                  <a:lnTo>
                    <a:pt x="454" y="460"/>
                  </a:lnTo>
                  <a:lnTo>
                    <a:pt x="468" y="458"/>
                  </a:lnTo>
                  <a:lnTo>
                    <a:pt x="476" y="458"/>
                  </a:lnTo>
                  <a:lnTo>
                    <a:pt x="482" y="460"/>
                  </a:lnTo>
                  <a:lnTo>
                    <a:pt x="488" y="464"/>
                  </a:lnTo>
                  <a:lnTo>
                    <a:pt x="494" y="468"/>
                  </a:lnTo>
                  <a:lnTo>
                    <a:pt x="494" y="468"/>
                  </a:lnTo>
                  <a:lnTo>
                    <a:pt x="498" y="472"/>
                  </a:lnTo>
                  <a:lnTo>
                    <a:pt x="502" y="472"/>
                  </a:lnTo>
                  <a:lnTo>
                    <a:pt x="512" y="476"/>
                  </a:lnTo>
                  <a:lnTo>
                    <a:pt x="512" y="476"/>
                  </a:lnTo>
                  <a:lnTo>
                    <a:pt x="564" y="502"/>
                  </a:lnTo>
                  <a:lnTo>
                    <a:pt x="564" y="502"/>
                  </a:lnTo>
                  <a:lnTo>
                    <a:pt x="566" y="498"/>
                  </a:lnTo>
                  <a:lnTo>
                    <a:pt x="568" y="496"/>
                  </a:lnTo>
                  <a:lnTo>
                    <a:pt x="568" y="488"/>
                  </a:lnTo>
                  <a:lnTo>
                    <a:pt x="568" y="480"/>
                  </a:lnTo>
                  <a:lnTo>
                    <a:pt x="570" y="472"/>
                  </a:lnTo>
                  <a:lnTo>
                    <a:pt x="570" y="472"/>
                  </a:lnTo>
                  <a:lnTo>
                    <a:pt x="562" y="468"/>
                  </a:lnTo>
                  <a:lnTo>
                    <a:pt x="554" y="464"/>
                  </a:lnTo>
                  <a:lnTo>
                    <a:pt x="548" y="460"/>
                  </a:lnTo>
                  <a:lnTo>
                    <a:pt x="542" y="452"/>
                  </a:lnTo>
                  <a:lnTo>
                    <a:pt x="542" y="452"/>
                  </a:lnTo>
                  <a:lnTo>
                    <a:pt x="540" y="450"/>
                  </a:lnTo>
                  <a:lnTo>
                    <a:pt x="536" y="448"/>
                  </a:lnTo>
                  <a:lnTo>
                    <a:pt x="524" y="446"/>
                  </a:lnTo>
                  <a:lnTo>
                    <a:pt x="524" y="446"/>
                  </a:lnTo>
                  <a:lnTo>
                    <a:pt x="524" y="432"/>
                  </a:lnTo>
                  <a:lnTo>
                    <a:pt x="524" y="432"/>
                  </a:lnTo>
                  <a:lnTo>
                    <a:pt x="522" y="420"/>
                  </a:lnTo>
                  <a:lnTo>
                    <a:pt x="520" y="414"/>
                  </a:lnTo>
                  <a:lnTo>
                    <a:pt x="516" y="410"/>
                  </a:lnTo>
                  <a:lnTo>
                    <a:pt x="516" y="410"/>
                  </a:lnTo>
                  <a:lnTo>
                    <a:pt x="510" y="404"/>
                  </a:lnTo>
                  <a:lnTo>
                    <a:pt x="508" y="398"/>
                  </a:lnTo>
                  <a:lnTo>
                    <a:pt x="508" y="392"/>
                  </a:lnTo>
                  <a:lnTo>
                    <a:pt x="512" y="386"/>
                  </a:lnTo>
                  <a:lnTo>
                    <a:pt x="512" y="386"/>
                  </a:lnTo>
                  <a:lnTo>
                    <a:pt x="516" y="380"/>
                  </a:lnTo>
                  <a:lnTo>
                    <a:pt x="518" y="372"/>
                  </a:lnTo>
                  <a:lnTo>
                    <a:pt x="518" y="358"/>
                  </a:lnTo>
                  <a:lnTo>
                    <a:pt x="518" y="358"/>
                  </a:lnTo>
                  <a:lnTo>
                    <a:pt x="518" y="324"/>
                  </a:lnTo>
                  <a:lnTo>
                    <a:pt x="518" y="324"/>
                  </a:lnTo>
                  <a:lnTo>
                    <a:pt x="540" y="322"/>
                  </a:lnTo>
                  <a:lnTo>
                    <a:pt x="540" y="322"/>
                  </a:lnTo>
                  <a:lnTo>
                    <a:pt x="548" y="322"/>
                  </a:lnTo>
                  <a:lnTo>
                    <a:pt x="554" y="326"/>
                  </a:lnTo>
                  <a:lnTo>
                    <a:pt x="558" y="330"/>
                  </a:lnTo>
                  <a:lnTo>
                    <a:pt x="560" y="338"/>
                  </a:lnTo>
                  <a:lnTo>
                    <a:pt x="560" y="338"/>
                  </a:lnTo>
                  <a:lnTo>
                    <a:pt x="562" y="350"/>
                  </a:lnTo>
                  <a:lnTo>
                    <a:pt x="562" y="362"/>
                  </a:lnTo>
                  <a:lnTo>
                    <a:pt x="562" y="362"/>
                  </a:lnTo>
                  <a:lnTo>
                    <a:pt x="562" y="370"/>
                  </a:lnTo>
                  <a:lnTo>
                    <a:pt x="564" y="376"/>
                  </a:lnTo>
                  <a:lnTo>
                    <a:pt x="566" y="380"/>
                  </a:lnTo>
                  <a:lnTo>
                    <a:pt x="572" y="386"/>
                  </a:lnTo>
                  <a:lnTo>
                    <a:pt x="572" y="386"/>
                  </a:lnTo>
                  <a:lnTo>
                    <a:pt x="578" y="390"/>
                  </a:lnTo>
                  <a:lnTo>
                    <a:pt x="582" y="398"/>
                  </a:lnTo>
                  <a:lnTo>
                    <a:pt x="588" y="412"/>
                  </a:lnTo>
                  <a:lnTo>
                    <a:pt x="588" y="412"/>
                  </a:lnTo>
                  <a:lnTo>
                    <a:pt x="594" y="434"/>
                  </a:lnTo>
                  <a:lnTo>
                    <a:pt x="602" y="454"/>
                  </a:lnTo>
                  <a:lnTo>
                    <a:pt x="602" y="454"/>
                  </a:lnTo>
                  <a:lnTo>
                    <a:pt x="606" y="462"/>
                  </a:lnTo>
                  <a:lnTo>
                    <a:pt x="610" y="466"/>
                  </a:lnTo>
                  <a:lnTo>
                    <a:pt x="610" y="466"/>
                  </a:lnTo>
                  <a:lnTo>
                    <a:pt x="618" y="472"/>
                  </a:lnTo>
                  <a:lnTo>
                    <a:pt x="622" y="478"/>
                  </a:lnTo>
                  <a:lnTo>
                    <a:pt x="626" y="486"/>
                  </a:lnTo>
                  <a:lnTo>
                    <a:pt x="626" y="492"/>
                  </a:lnTo>
                  <a:lnTo>
                    <a:pt x="626" y="508"/>
                  </a:lnTo>
                  <a:lnTo>
                    <a:pt x="622" y="522"/>
                  </a:lnTo>
                  <a:lnTo>
                    <a:pt x="622" y="522"/>
                  </a:lnTo>
                  <a:lnTo>
                    <a:pt x="620" y="530"/>
                  </a:lnTo>
                  <a:lnTo>
                    <a:pt x="616" y="534"/>
                  </a:lnTo>
                  <a:lnTo>
                    <a:pt x="610" y="536"/>
                  </a:lnTo>
                  <a:lnTo>
                    <a:pt x="604" y="538"/>
                  </a:lnTo>
                  <a:lnTo>
                    <a:pt x="604" y="538"/>
                  </a:lnTo>
                  <a:lnTo>
                    <a:pt x="594" y="538"/>
                  </a:lnTo>
                  <a:lnTo>
                    <a:pt x="582" y="540"/>
                  </a:lnTo>
                  <a:lnTo>
                    <a:pt x="582" y="540"/>
                  </a:lnTo>
                  <a:lnTo>
                    <a:pt x="578" y="544"/>
                  </a:lnTo>
                  <a:lnTo>
                    <a:pt x="574" y="548"/>
                  </a:lnTo>
                  <a:lnTo>
                    <a:pt x="574" y="548"/>
                  </a:lnTo>
                  <a:lnTo>
                    <a:pt x="590" y="554"/>
                  </a:lnTo>
                  <a:lnTo>
                    <a:pt x="604" y="558"/>
                  </a:lnTo>
                  <a:lnTo>
                    <a:pt x="632" y="562"/>
                  </a:lnTo>
                  <a:lnTo>
                    <a:pt x="632" y="562"/>
                  </a:lnTo>
                  <a:lnTo>
                    <a:pt x="638" y="560"/>
                  </a:lnTo>
                  <a:lnTo>
                    <a:pt x="644" y="556"/>
                  </a:lnTo>
                  <a:lnTo>
                    <a:pt x="644" y="556"/>
                  </a:lnTo>
                  <a:lnTo>
                    <a:pt x="654" y="530"/>
                  </a:lnTo>
                  <a:lnTo>
                    <a:pt x="656" y="516"/>
                  </a:lnTo>
                  <a:lnTo>
                    <a:pt x="658" y="502"/>
                  </a:lnTo>
                  <a:lnTo>
                    <a:pt x="658" y="502"/>
                  </a:lnTo>
                  <a:lnTo>
                    <a:pt x="658" y="494"/>
                  </a:lnTo>
                  <a:lnTo>
                    <a:pt x="654" y="486"/>
                  </a:lnTo>
                  <a:lnTo>
                    <a:pt x="654" y="486"/>
                  </a:lnTo>
                  <a:lnTo>
                    <a:pt x="650" y="480"/>
                  </a:lnTo>
                  <a:lnTo>
                    <a:pt x="644" y="472"/>
                  </a:lnTo>
                  <a:lnTo>
                    <a:pt x="644" y="472"/>
                  </a:lnTo>
                  <a:lnTo>
                    <a:pt x="662" y="458"/>
                  </a:lnTo>
                  <a:lnTo>
                    <a:pt x="662" y="458"/>
                  </a:lnTo>
                  <a:lnTo>
                    <a:pt x="670" y="464"/>
                  </a:lnTo>
                  <a:lnTo>
                    <a:pt x="676" y="472"/>
                  </a:lnTo>
                  <a:lnTo>
                    <a:pt x="682" y="482"/>
                  </a:lnTo>
                  <a:lnTo>
                    <a:pt x="686" y="492"/>
                  </a:lnTo>
                  <a:lnTo>
                    <a:pt x="686" y="492"/>
                  </a:lnTo>
                  <a:lnTo>
                    <a:pt x="690" y="496"/>
                  </a:lnTo>
                  <a:lnTo>
                    <a:pt x="692" y="500"/>
                  </a:lnTo>
                  <a:lnTo>
                    <a:pt x="696" y="502"/>
                  </a:lnTo>
                  <a:lnTo>
                    <a:pt x="700" y="504"/>
                  </a:lnTo>
                  <a:lnTo>
                    <a:pt x="706" y="504"/>
                  </a:lnTo>
                  <a:lnTo>
                    <a:pt x="710" y="502"/>
                  </a:lnTo>
                  <a:lnTo>
                    <a:pt x="722" y="494"/>
                  </a:lnTo>
                  <a:lnTo>
                    <a:pt x="722" y="494"/>
                  </a:lnTo>
                  <a:lnTo>
                    <a:pt x="716" y="492"/>
                  </a:lnTo>
                  <a:lnTo>
                    <a:pt x="716" y="492"/>
                  </a:lnTo>
                  <a:lnTo>
                    <a:pt x="708" y="490"/>
                  </a:lnTo>
                  <a:lnTo>
                    <a:pt x="700" y="488"/>
                  </a:lnTo>
                  <a:lnTo>
                    <a:pt x="698" y="486"/>
                  </a:lnTo>
                  <a:lnTo>
                    <a:pt x="698" y="482"/>
                  </a:lnTo>
                  <a:lnTo>
                    <a:pt x="698" y="478"/>
                  </a:lnTo>
                  <a:lnTo>
                    <a:pt x="700" y="472"/>
                  </a:lnTo>
                  <a:lnTo>
                    <a:pt x="700" y="472"/>
                  </a:lnTo>
                  <a:lnTo>
                    <a:pt x="694" y="460"/>
                  </a:lnTo>
                  <a:lnTo>
                    <a:pt x="684" y="450"/>
                  </a:lnTo>
                  <a:lnTo>
                    <a:pt x="684" y="450"/>
                  </a:lnTo>
                  <a:lnTo>
                    <a:pt x="674" y="446"/>
                  </a:lnTo>
                  <a:lnTo>
                    <a:pt x="662" y="442"/>
                  </a:lnTo>
                  <a:lnTo>
                    <a:pt x="662" y="442"/>
                  </a:lnTo>
                  <a:lnTo>
                    <a:pt x="656" y="440"/>
                  </a:lnTo>
                  <a:lnTo>
                    <a:pt x="650" y="440"/>
                  </a:lnTo>
                  <a:lnTo>
                    <a:pt x="646" y="442"/>
                  </a:lnTo>
                  <a:lnTo>
                    <a:pt x="640" y="446"/>
                  </a:lnTo>
                  <a:lnTo>
                    <a:pt x="640" y="446"/>
                  </a:lnTo>
                  <a:lnTo>
                    <a:pt x="636" y="448"/>
                  </a:lnTo>
                  <a:lnTo>
                    <a:pt x="632" y="448"/>
                  </a:lnTo>
                  <a:lnTo>
                    <a:pt x="632" y="448"/>
                  </a:lnTo>
                  <a:lnTo>
                    <a:pt x="624" y="442"/>
                  </a:lnTo>
                  <a:lnTo>
                    <a:pt x="620" y="434"/>
                  </a:lnTo>
                  <a:lnTo>
                    <a:pt x="616" y="424"/>
                  </a:lnTo>
                  <a:lnTo>
                    <a:pt x="616" y="416"/>
                  </a:lnTo>
                  <a:lnTo>
                    <a:pt x="616" y="416"/>
                  </a:lnTo>
                  <a:lnTo>
                    <a:pt x="616" y="404"/>
                  </a:lnTo>
                  <a:lnTo>
                    <a:pt x="612" y="394"/>
                  </a:lnTo>
                  <a:lnTo>
                    <a:pt x="606" y="386"/>
                  </a:lnTo>
                  <a:lnTo>
                    <a:pt x="598" y="380"/>
                  </a:lnTo>
                  <a:lnTo>
                    <a:pt x="598" y="380"/>
                  </a:lnTo>
                  <a:lnTo>
                    <a:pt x="592" y="372"/>
                  </a:lnTo>
                  <a:lnTo>
                    <a:pt x="590" y="366"/>
                  </a:lnTo>
                  <a:lnTo>
                    <a:pt x="592" y="358"/>
                  </a:lnTo>
                  <a:lnTo>
                    <a:pt x="596" y="348"/>
                  </a:lnTo>
                  <a:lnTo>
                    <a:pt x="596" y="348"/>
                  </a:lnTo>
                  <a:lnTo>
                    <a:pt x="600" y="352"/>
                  </a:lnTo>
                  <a:lnTo>
                    <a:pt x="604" y="358"/>
                  </a:lnTo>
                  <a:lnTo>
                    <a:pt x="604" y="358"/>
                  </a:lnTo>
                  <a:lnTo>
                    <a:pt x="606" y="364"/>
                  </a:lnTo>
                  <a:lnTo>
                    <a:pt x="608" y="368"/>
                  </a:lnTo>
                  <a:lnTo>
                    <a:pt x="612" y="372"/>
                  </a:lnTo>
                  <a:lnTo>
                    <a:pt x="616" y="374"/>
                  </a:lnTo>
                  <a:lnTo>
                    <a:pt x="624" y="376"/>
                  </a:lnTo>
                  <a:lnTo>
                    <a:pt x="634" y="376"/>
                  </a:lnTo>
                  <a:lnTo>
                    <a:pt x="634" y="376"/>
                  </a:lnTo>
                  <a:lnTo>
                    <a:pt x="646" y="378"/>
                  </a:lnTo>
                  <a:lnTo>
                    <a:pt x="656" y="380"/>
                  </a:lnTo>
                  <a:lnTo>
                    <a:pt x="656" y="380"/>
                  </a:lnTo>
                  <a:lnTo>
                    <a:pt x="660" y="382"/>
                  </a:lnTo>
                  <a:lnTo>
                    <a:pt x="666" y="380"/>
                  </a:lnTo>
                  <a:lnTo>
                    <a:pt x="670" y="378"/>
                  </a:lnTo>
                  <a:lnTo>
                    <a:pt x="674" y="374"/>
                  </a:lnTo>
                  <a:lnTo>
                    <a:pt x="674" y="374"/>
                  </a:lnTo>
                  <a:lnTo>
                    <a:pt x="656" y="364"/>
                  </a:lnTo>
                  <a:lnTo>
                    <a:pt x="648" y="360"/>
                  </a:lnTo>
                  <a:lnTo>
                    <a:pt x="636" y="358"/>
                  </a:lnTo>
                  <a:lnTo>
                    <a:pt x="636" y="358"/>
                  </a:lnTo>
                  <a:lnTo>
                    <a:pt x="630" y="356"/>
                  </a:lnTo>
                  <a:lnTo>
                    <a:pt x="624" y="354"/>
                  </a:lnTo>
                  <a:lnTo>
                    <a:pt x="624" y="354"/>
                  </a:lnTo>
                  <a:lnTo>
                    <a:pt x="630" y="348"/>
                  </a:lnTo>
                  <a:lnTo>
                    <a:pt x="630" y="3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0" name="Freeform 6">
              <a:extLst>
                <a:ext uri="{FF2B5EF4-FFF2-40B4-BE49-F238E27FC236}">
                  <a16:creationId xmlns:a16="http://schemas.microsoft.com/office/drawing/2014/main" id="{80BBC2C4-703A-43DB-B799-1A615F010F3E}"/>
                </a:ext>
              </a:extLst>
            </p:cNvPr>
            <p:cNvSpPr>
              <a:spLocks/>
            </p:cNvSpPr>
            <p:nvPr/>
          </p:nvSpPr>
          <p:spPr bwMode="auto">
            <a:xfrm>
              <a:off x="754063" y="1430338"/>
              <a:ext cx="1992313" cy="1557338"/>
            </a:xfrm>
            <a:custGeom>
              <a:avLst/>
              <a:gdLst>
                <a:gd name="T0" fmla="*/ 736 w 1255"/>
                <a:gd name="T1" fmla="*/ 447 h 981"/>
                <a:gd name="T2" fmla="*/ 690 w 1255"/>
                <a:gd name="T3" fmla="*/ 545 h 981"/>
                <a:gd name="T4" fmla="*/ 712 w 1255"/>
                <a:gd name="T5" fmla="*/ 561 h 981"/>
                <a:gd name="T6" fmla="*/ 726 w 1255"/>
                <a:gd name="T7" fmla="*/ 595 h 981"/>
                <a:gd name="T8" fmla="*/ 812 w 1255"/>
                <a:gd name="T9" fmla="*/ 655 h 981"/>
                <a:gd name="T10" fmla="*/ 838 w 1255"/>
                <a:gd name="T11" fmla="*/ 715 h 981"/>
                <a:gd name="T12" fmla="*/ 894 w 1255"/>
                <a:gd name="T13" fmla="*/ 777 h 981"/>
                <a:gd name="T14" fmla="*/ 948 w 1255"/>
                <a:gd name="T15" fmla="*/ 565 h 981"/>
                <a:gd name="T16" fmla="*/ 986 w 1255"/>
                <a:gd name="T17" fmla="*/ 487 h 981"/>
                <a:gd name="T18" fmla="*/ 1013 w 1255"/>
                <a:gd name="T19" fmla="*/ 465 h 981"/>
                <a:gd name="T20" fmla="*/ 1061 w 1255"/>
                <a:gd name="T21" fmla="*/ 495 h 981"/>
                <a:gd name="T22" fmla="*/ 1069 w 1255"/>
                <a:gd name="T23" fmla="*/ 537 h 981"/>
                <a:gd name="T24" fmla="*/ 1089 w 1255"/>
                <a:gd name="T25" fmla="*/ 603 h 981"/>
                <a:gd name="T26" fmla="*/ 1141 w 1255"/>
                <a:gd name="T27" fmla="*/ 585 h 981"/>
                <a:gd name="T28" fmla="*/ 1177 w 1255"/>
                <a:gd name="T29" fmla="*/ 647 h 981"/>
                <a:gd name="T30" fmla="*/ 1191 w 1255"/>
                <a:gd name="T31" fmla="*/ 693 h 981"/>
                <a:gd name="T32" fmla="*/ 1237 w 1255"/>
                <a:gd name="T33" fmla="*/ 721 h 981"/>
                <a:gd name="T34" fmla="*/ 1229 w 1255"/>
                <a:gd name="T35" fmla="*/ 779 h 981"/>
                <a:gd name="T36" fmla="*/ 1143 w 1255"/>
                <a:gd name="T37" fmla="*/ 805 h 981"/>
                <a:gd name="T38" fmla="*/ 1021 w 1255"/>
                <a:gd name="T39" fmla="*/ 845 h 981"/>
                <a:gd name="T40" fmla="*/ 996 w 1255"/>
                <a:gd name="T41" fmla="*/ 899 h 981"/>
                <a:gd name="T42" fmla="*/ 884 w 1255"/>
                <a:gd name="T43" fmla="*/ 939 h 981"/>
                <a:gd name="T44" fmla="*/ 786 w 1255"/>
                <a:gd name="T45" fmla="*/ 981 h 981"/>
                <a:gd name="T46" fmla="*/ 758 w 1255"/>
                <a:gd name="T47" fmla="*/ 867 h 981"/>
                <a:gd name="T48" fmla="*/ 590 w 1255"/>
                <a:gd name="T49" fmla="*/ 799 h 981"/>
                <a:gd name="T50" fmla="*/ 140 w 1255"/>
                <a:gd name="T51" fmla="*/ 733 h 981"/>
                <a:gd name="T52" fmla="*/ 108 w 1255"/>
                <a:gd name="T53" fmla="*/ 695 h 981"/>
                <a:gd name="T54" fmla="*/ 108 w 1255"/>
                <a:gd name="T55" fmla="*/ 639 h 981"/>
                <a:gd name="T56" fmla="*/ 84 w 1255"/>
                <a:gd name="T57" fmla="*/ 589 h 981"/>
                <a:gd name="T58" fmla="*/ 96 w 1255"/>
                <a:gd name="T59" fmla="*/ 521 h 981"/>
                <a:gd name="T60" fmla="*/ 78 w 1255"/>
                <a:gd name="T61" fmla="*/ 404 h 981"/>
                <a:gd name="T62" fmla="*/ 22 w 1255"/>
                <a:gd name="T63" fmla="*/ 362 h 981"/>
                <a:gd name="T64" fmla="*/ 194 w 1255"/>
                <a:gd name="T65" fmla="*/ 0 h 981"/>
                <a:gd name="T66" fmla="*/ 252 w 1255"/>
                <a:gd name="T67" fmla="*/ 84 h 981"/>
                <a:gd name="T68" fmla="*/ 296 w 1255"/>
                <a:gd name="T69" fmla="*/ 44 h 981"/>
                <a:gd name="T70" fmla="*/ 310 w 1255"/>
                <a:gd name="T71" fmla="*/ 58 h 981"/>
                <a:gd name="T72" fmla="*/ 368 w 1255"/>
                <a:gd name="T73" fmla="*/ 46 h 981"/>
                <a:gd name="T74" fmla="*/ 410 w 1255"/>
                <a:gd name="T75" fmla="*/ 80 h 981"/>
                <a:gd name="T76" fmla="*/ 466 w 1255"/>
                <a:gd name="T77" fmla="*/ 84 h 981"/>
                <a:gd name="T78" fmla="*/ 536 w 1255"/>
                <a:gd name="T79" fmla="*/ 140 h 981"/>
                <a:gd name="T80" fmla="*/ 518 w 1255"/>
                <a:gd name="T81" fmla="*/ 180 h 981"/>
                <a:gd name="T82" fmla="*/ 598 w 1255"/>
                <a:gd name="T83" fmla="*/ 256 h 981"/>
                <a:gd name="T84" fmla="*/ 618 w 1255"/>
                <a:gd name="T85" fmla="*/ 218 h 981"/>
                <a:gd name="T86" fmla="*/ 676 w 1255"/>
                <a:gd name="T87" fmla="*/ 204 h 981"/>
                <a:gd name="T88" fmla="*/ 762 w 1255"/>
                <a:gd name="T89" fmla="*/ 236 h 981"/>
                <a:gd name="T90" fmla="*/ 778 w 1255"/>
                <a:gd name="T91" fmla="*/ 218 h 981"/>
                <a:gd name="T92" fmla="*/ 804 w 1255"/>
                <a:gd name="T93" fmla="*/ 256 h 981"/>
                <a:gd name="T94" fmla="*/ 834 w 1255"/>
                <a:gd name="T95" fmla="*/ 214 h 981"/>
                <a:gd name="T96" fmla="*/ 826 w 1255"/>
                <a:gd name="T97" fmla="*/ 152 h 981"/>
                <a:gd name="T98" fmla="*/ 856 w 1255"/>
                <a:gd name="T99" fmla="*/ 102 h 981"/>
                <a:gd name="T100" fmla="*/ 882 w 1255"/>
                <a:gd name="T101" fmla="*/ 124 h 981"/>
                <a:gd name="T102" fmla="*/ 866 w 1255"/>
                <a:gd name="T103" fmla="*/ 178 h 981"/>
                <a:gd name="T104" fmla="*/ 894 w 1255"/>
                <a:gd name="T105" fmla="*/ 220 h 981"/>
                <a:gd name="T106" fmla="*/ 900 w 1255"/>
                <a:gd name="T107" fmla="*/ 270 h 981"/>
                <a:gd name="T108" fmla="*/ 960 w 1255"/>
                <a:gd name="T109" fmla="*/ 230 h 981"/>
                <a:gd name="T110" fmla="*/ 976 w 1255"/>
                <a:gd name="T111" fmla="*/ 192 h 981"/>
                <a:gd name="T112" fmla="*/ 984 w 1255"/>
                <a:gd name="T113" fmla="*/ 254 h 981"/>
                <a:gd name="T114" fmla="*/ 952 w 1255"/>
                <a:gd name="T115" fmla="*/ 300 h 981"/>
                <a:gd name="T116" fmla="*/ 902 w 1255"/>
                <a:gd name="T117" fmla="*/ 298 h 981"/>
                <a:gd name="T118" fmla="*/ 848 w 1255"/>
                <a:gd name="T119" fmla="*/ 310 h 981"/>
                <a:gd name="T120" fmla="*/ 834 w 1255"/>
                <a:gd name="T121" fmla="*/ 372 h 981"/>
                <a:gd name="T122" fmla="*/ 794 w 1255"/>
                <a:gd name="T123" fmla="*/ 380 h 981"/>
                <a:gd name="T124" fmla="*/ 766 w 1255"/>
                <a:gd name="T125" fmla="*/ 394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5" h="981">
                  <a:moveTo>
                    <a:pt x="766" y="394"/>
                  </a:moveTo>
                  <a:lnTo>
                    <a:pt x="766" y="394"/>
                  </a:lnTo>
                  <a:lnTo>
                    <a:pt x="766" y="408"/>
                  </a:lnTo>
                  <a:lnTo>
                    <a:pt x="762" y="421"/>
                  </a:lnTo>
                  <a:lnTo>
                    <a:pt x="760" y="425"/>
                  </a:lnTo>
                  <a:lnTo>
                    <a:pt x="756" y="429"/>
                  </a:lnTo>
                  <a:lnTo>
                    <a:pt x="750" y="433"/>
                  </a:lnTo>
                  <a:lnTo>
                    <a:pt x="744" y="437"/>
                  </a:lnTo>
                  <a:lnTo>
                    <a:pt x="744" y="437"/>
                  </a:lnTo>
                  <a:lnTo>
                    <a:pt x="740" y="441"/>
                  </a:lnTo>
                  <a:lnTo>
                    <a:pt x="736" y="447"/>
                  </a:lnTo>
                  <a:lnTo>
                    <a:pt x="736" y="447"/>
                  </a:lnTo>
                  <a:lnTo>
                    <a:pt x="716" y="471"/>
                  </a:lnTo>
                  <a:lnTo>
                    <a:pt x="716" y="471"/>
                  </a:lnTo>
                  <a:lnTo>
                    <a:pt x="708" y="483"/>
                  </a:lnTo>
                  <a:lnTo>
                    <a:pt x="702" y="493"/>
                  </a:lnTo>
                  <a:lnTo>
                    <a:pt x="702" y="493"/>
                  </a:lnTo>
                  <a:lnTo>
                    <a:pt x="694" y="515"/>
                  </a:lnTo>
                  <a:lnTo>
                    <a:pt x="690" y="527"/>
                  </a:lnTo>
                  <a:lnTo>
                    <a:pt x="692" y="541"/>
                  </a:lnTo>
                  <a:lnTo>
                    <a:pt x="692" y="541"/>
                  </a:lnTo>
                  <a:lnTo>
                    <a:pt x="690" y="545"/>
                  </a:lnTo>
                  <a:lnTo>
                    <a:pt x="686" y="551"/>
                  </a:lnTo>
                  <a:lnTo>
                    <a:pt x="686" y="551"/>
                  </a:lnTo>
                  <a:lnTo>
                    <a:pt x="678" y="559"/>
                  </a:lnTo>
                  <a:lnTo>
                    <a:pt x="678" y="559"/>
                  </a:lnTo>
                  <a:lnTo>
                    <a:pt x="682" y="561"/>
                  </a:lnTo>
                  <a:lnTo>
                    <a:pt x="686" y="561"/>
                  </a:lnTo>
                  <a:lnTo>
                    <a:pt x="694" y="557"/>
                  </a:lnTo>
                  <a:lnTo>
                    <a:pt x="700" y="551"/>
                  </a:lnTo>
                  <a:lnTo>
                    <a:pt x="706" y="547"/>
                  </a:lnTo>
                  <a:lnTo>
                    <a:pt x="706" y="547"/>
                  </a:lnTo>
                  <a:lnTo>
                    <a:pt x="712" y="561"/>
                  </a:lnTo>
                  <a:lnTo>
                    <a:pt x="712" y="567"/>
                  </a:lnTo>
                  <a:lnTo>
                    <a:pt x="712" y="573"/>
                  </a:lnTo>
                  <a:lnTo>
                    <a:pt x="710" y="579"/>
                  </a:lnTo>
                  <a:lnTo>
                    <a:pt x="706" y="585"/>
                  </a:lnTo>
                  <a:lnTo>
                    <a:pt x="696" y="595"/>
                  </a:lnTo>
                  <a:lnTo>
                    <a:pt x="696" y="595"/>
                  </a:lnTo>
                  <a:lnTo>
                    <a:pt x="700" y="599"/>
                  </a:lnTo>
                  <a:lnTo>
                    <a:pt x="704" y="599"/>
                  </a:lnTo>
                  <a:lnTo>
                    <a:pt x="714" y="599"/>
                  </a:lnTo>
                  <a:lnTo>
                    <a:pt x="714" y="599"/>
                  </a:lnTo>
                  <a:lnTo>
                    <a:pt x="726" y="595"/>
                  </a:lnTo>
                  <a:lnTo>
                    <a:pt x="732" y="595"/>
                  </a:lnTo>
                  <a:lnTo>
                    <a:pt x="738" y="595"/>
                  </a:lnTo>
                  <a:lnTo>
                    <a:pt x="738" y="595"/>
                  </a:lnTo>
                  <a:lnTo>
                    <a:pt x="756" y="607"/>
                  </a:lnTo>
                  <a:lnTo>
                    <a:pt x="772" y="619"/>
                  </a:lnTo>
                  <a:lnTo>
                    <a:pt x="772" y="619"/>
                  </a:lnTo>
                  <a:lnTo>
                    <a:pt x="782" y="631"/>
                  </a:lnTo>
                  <a:lnTo>
                    <a:pt x="794" y="641"/>
                  </a:lnTo>
                  <a:lnTo>
                    <a:pt x="794" y="641"/>
                  </a:lnTo>
                  <a:lnTo>
                    <a:pt x="806" y="651"/>
                  </a:lnTo>
                  <a:lnTo>
                    <a:pt x="812" y="655"/>
                  </a:lnTo>
                  <a:lnTo>
                    <a:pt x="820" y="659"/>
                  </a:lnTo>
                  <a:lnTo>
                    <a:pt x="820" y="659"/>
                  </a:lnTo>
                  <a:lnTo>
                    <a:pt x="826" y="661"/>
                  </a:lnTo>
                  <a:lnTo>
                    <a:pt x="834" y="663"/>
                  </a:lnTo>
                  <a:lnTo>
                    <a:pt x="850" y="665"/>
                  </a:lnTo>
                  <a:lnTo>
                    <a:pt x="850" y="665"/>
                  </a:lnTo>
                  <a:lnTo>
                    <a:pt x="848" y="685"/>
                  </a:lnTo>
                  <a:lnTo>
                    <a:pt x="846" y="695"/>
                  </a:lnTo>
                  <a:lnTo>
                    <a:pt x="842" y="703"/>
                  </a:lnTo>
                  <a:lnTo>
                    <a:pt x="842" y="703"/>
                  </a:lnTo>
                  <a:lnTo>
                    <a:pt x="838" y="715"/>
                  </a:lnTo>
                  <a:lnTo>
                    <a:pt x="838" y="725"/>
                  </a:lnTo>
                  <a:lnTo>
                    <a:pt x="842" y="735"/>
                  </a:lnTo>
                  <a:lnTo>
                    <a:pt x="848" y="745"/>
                  </a:lnTo>
                  <a:lnTo>
                    <a:pt x="848" y="745"/>
                  </a:lnTo>
                  <a:lnTo>
                    <a:pt x="852" y="751"/>
                  </a:lnTo>
                  <a:lnTo>
                    <a:pt x="854" y="757"/>
                  </a:lnTo>
                  <a:lnTo>
                    <a:pt x="854" y="763"/>
                  </a:lnTo>
                  <a:lnTo>
                    <a:pt x="852" y="771"/>
                  </a:lnTo>
                  <a:lnTo>
                    <a:pt x="852" y="771"/>
                  </a:lnTo>
                  <a:lnTo>
                    <a:pt x="894" y="777"/>
                  </a:lnTo>
                  <a:lnTo>
                    <a:pt x="894" y="777"/>
                  </a:lnTo>
                  <a:lnTo>
                    <a:pt x="902" y="679"/>
                  </a:lnTo>
                  <a:lnTo>
                    <a:pt x="902" y="679"/>
                  </a:lnTo>
                  <a:lnTo>
                    <a:pt x="964" y="645"/>
                  </a:lnTo>
                  <a:lnTo>
                    <a:pt x="964" y="645"/>
                  </a:lnTo>
                  <a:lnTo>
                    <a:pt x="964" y="625"/>
                  </a:lnTo>
                  <a:lnTo>
                    <a:pt x="962" y="605"/>
                  </a:lnTo>
                  <a:lnTo>
                    <a:pt x="962" y="595"/>
                  </a:lnTo>
                  <a:lnTo>
                    <a:pt x="958" y="585"/>
                  </a:lnTo>
                  <a:lnTo>
                    <a:pt x="954" y="575"/>
                  </a:lnTo>
                  <a:lnTo>
                    <a:pt x="948" y="565"/>
                  </a:lnTo>
                  <a:lnTo>
                    <a:pt x="948" y="565"/>
                  </a:lnTo>
                  <a:lnTo>
                    <a:pt x="962" y="553"/>
                  </a:lnTo>
                  <a:lnTo>
                    <a:pt x="962" y="553"/>
                  </a:lnTo>
                  <a:lnTo>
                    <a:pt x="970" y="547"/>
                  </a:lnTo>
                  <a:lnTo>
                    <a:pt x="976" y="539"/>
                  </a:lnTo>
                  <a:lnTo>
                    <a:pt x="978" y="531"/>
                  </a:lnTo>
                  <a:lnTo>
                    <a:pt x="980" y="519"/>
                  </a:lnTo>
                  <a:lnTo>
                    <a:pt x="980" y="519"/>
                  </a:lnTo>
                  <a:lnTo>
                    <a:pt x="980" y="511"/>
                  </a:lnTo>
                  <a:lnTo>
                    <a:pt x="982" y="503"/>
                  </a:lnTo>
                  <a:lnTo>
                    <a:pt x="986" y="487"/>
                  </a:lnTo>
                  <a:lnTo>
                    <a:pt x="986" y="487"/>
                  </a:lnTo>
                  <a:lnTo>
                    <a:pt x="986" y="473"/>
                  </a:lnTo>
                  <a:lnTo>
                    <a:pt x="986" y="473"/>
                  </a:lnTo>
                  <a:lnTo>
                    <a:pt x="988" y="465"/>
                  </a:lnTo>
                  <a:lnTo>
                    <a:pt x="988" y="461"/>
                  </a:lnTo>
                  <a:lnTo>
                    <a:pt x="990" y="459"/>
                  </a:lnTo>
                  <a:lnTo>
                    <a:pt x="990" y="459"/>
                  </a:lnTo>
                  <a:lnTo>
                    <a:pt x="998" y="457"/>
                  </a:lnTo>
                  <a:lnTo>
                    <a:pt x="1002" y="459"/>
                  </a:lnTo>
                  <a:lnTo>
                    <a:pt x="1006" y="459"/>
                  </a:lnTo>
                  <a:lnTo>
                    <a:pt x="1006" y="459"/>
                  </a:lnTo>
                  <a:lnTo>
                    <a:pt x="1013" y="465"/>
                  </a:lnTo>
                  <a:lnTo>
                    <a:pt x="1021" y="467"/>
                  </a:lnTo>
                  <a:lnTo>
                    <a:pt x="1029" y="467"/>
                  </a:lnTo>
                  <a:lnTo>
                    <a:pt x="1039" y="467"/>
                  </a:lnTo>
                  <a:lnTo>
                    <a:pt x="1039" y="467"/>
                  </a:lnTo>
                  <a:lnTo>
                    <a:pt x="1045" y="467"/>
                  </a:lnTo>
                  <a:lnTo>
                    <a:pt x="1049" y="469"/>
                  </a:lnTo>
                  <a:lnTo>
                    <a:pt x="1053" y="473"/>
                  </a:lnTo>
                  <a:lnTo>
                    <a:pt x="1055" y="479"/>
                  </a:lnTo>
                  <a:lnTo>
                    <a:pt x="1055" y="479"/>
                  </a:lnTo>
                  <a:lnTo>
                    <a:pt x="1059" y="487"/>
                  </a:lnTo>
                  <a:lnTo>
                    <a:pt x="1061" y="495"/>
                  </a:lnTo>
                  <a:lnTo>
                    <a:pt x="1061" y="495"/>
                  </a:lnTo>
                  <a:lnTo>
                    <a:pt x="1067" y="501"/>
                  </a:lnTo>
                  <a:lnTo>
                    <a:pt x="1073" y="507"/>
                  </a:lnTo>
                  <a:lnTo>
                    <a:pt x="1073" y="507"/>
                  </a:lnTo>
                  <a:lnTo>
                    <a:pt x="1083" y="513"/>
                  </a:lnTo>
                  <a:lnTo>
                    <a:pt x="1087" y="517"/>
                  </a:lnTo>
                  <a:lnTo>
                    <a:pt x="1089" y="523"/>
                  </a:lnTo>
                  <a:lnTo>
                    <a:pt x="1089" y="523"/>
                  </a:lnTo>
                  <a:lnTo>
                    <a:pt x="1087" y="529"/>
                  </a:lnTo>
                  <a:lnTo>
                    <a:pt x="1083" y="533"/>
                  </a:lnTo>
                  <a:lnTo>
                    <a:pt x="1069" y="537"/>
                  </a:lnTo>
                  <a:lnTo>
                    <a:pt x="1069" y="537"/>
                  </a:lnTo>
                  <a:lnTo>
                    <a:pt x="1085" y="549"/>
                  </a:lnTo>
                  <a:lnTo>
                    <a:pt x="1085" y="549"/>
                  </a:lnTo>
                  <a:lnTo>
                    <a:pt x="1081" y="559"/>
                  </a:lnTo>
                  <a:lnTo>
                    <a:pt x="1081" y="569"/>
                  </a:lnTo>
                  <a:lnTo>
                    <a:pt x="1083" y="573"/>
                  </a:lnTo>
                  <a:lnTo>
                    <a:pt x="1085" y="577"/>
                  </a:lnTo>
                  <a:lnTo>
                    <a:pt x="1087" y="581"/>
                  </a:lnTo>
                  <a:lnTo>
                    <a:pt x="1093" y="585"/>
                  </a:lnTo>
                  <a:lnTo>
                    <a:pt x="1093" y="585"/>
                  </a:lnTo>
                  <a:lnTo>
                    <a:pt x="1089" y="603"/>
                  </a:lnTo>
                  <a:lnTo>
                    <a:pt x="1089" y="603"/>
                  </a:lnTo>
                  <a:lnTo>
                    <a:pt x="1099" y="605"/>
                  </a:lnTo>
                  <a:lnTo>
                    <a:pt x="1105" y="605"/>
                  </a:lnTo>
                  <a:lnTo>
                    <a:pt x="1107" y="603"/>
                  </a:lnTo>
                  <a:lnTo>
                    <a:pt x="1107" y="603"/>
                  </a:lnTo>
                  <a:lnTo>
                    <a:pt x="1119" y="595"/>
                  </a:lnTo>
                  <a:lnTo>
                    <a:pt x="1133" y="591"/>
                  </a:lnTo>
                  <a:lnTo>
                    <a:pt x="1133" y="591"/>
                  </a:lnTo>
                  <a:lnTo>
                    <a:pt x="1137" y="589"/>
                  </a:lnTo>
                  <a:lnTo>
                    <a:pt x="1141" y="585"/>
                  </a:lnTo>
                  <a:lnTo>
                    <a:pt x="1141" y="585"/>
                  </a:lnTo>
                  <a:lnTo>
                    <a:pt x="1167" y="549"/>
                  </a:lnTo>
                  <a:lnTo>
                    <a:pt x="1167" y="549"/>
                  </a:lnTo>
                  <a:lnTo>
                    <a:pt x="1167" y="573"/>
                  </a:lnTo>
                  <a:lnTo>
                    <a:pt x="1169" y="597"/>
                  </a:lnTo>
                  <a:lnTo>
                    <a:pt x="1171" y="607"/>
                  </a:lnTo>
                  <a:lnTo>
                    <a:pt x="1175" y="617"/>
                  </a:lnTo>
                  <a:lnTo>
                    <a:pt x="1181" y="627"/>
                  </a:lnTo>
                  <a:lnTo>
                    <a:pt x="1189" y="637"/>
                  </a:lnTo>
                  <a:lnTo>
                    <a:pt x="1189" y="637"/>
                  </a:lnTo>
                  <a:lnTo>
                    <a:pt x="1181" y="641"/>
                  </a:lnTo>
                  <a:lnTo>
                    <a:pt x="1177" y="647"/>
                  </a:lnTo>
                  <a:lnTo>
                    <a:pt x="1177" y="655"/>
                  </a:lnTo>
                  <a:lnTo>
                    <a:pt x="1175" y="663"/>
                  </a:lnTo>
                  <a:lnTo>
                    <a:pt x="1175" y="663"/>
                  </a:lnTo>
                  <a:lnTo>
                    <a:pt x="1193" y="673"/>
                  </a:lnTo>
                  <a:lnTo>
                    <a:pt x="1193" y="673"/>
                  </a:lnTo>
                  <a:lnTo>
                    <a:pt x="1195" y="677"/>
                  </a:lnTo>
                  <a:lnTo>
                    <a:pt x="1195" y="679"/>
                  </a:lnTo>
                  <a:lnTo>
                    <a:pt x="1195" y="683"/>
                  </a:lnTo>
                  <a:lnTo>
                    <a:pt x="1193" y="689"/>
                  </a:lnTo>
                  <a:lnTo>
                    <a:pt x="1191" y="693"/>
                  </a:lnTo>
                  <a:lnTo>
                    <a:pt x="1191" y="693"/>
                  </a:lnTo>
                  <a:lnTo>
                    <a:pt x="1229" y="705"/>
                  </a:lnTo>
                  <a:lnTo>
                    <a:pt x="1229" y="705"/>
                  </a:lnTo>
                  <a:lnTo>
                    <a:pt x="1209" y="717"/>
                  </a:lnTo>
                  <a:lnTo>
                    <a:pt x="1197" y="719"/>
                  </a:lnTo>
                  <a:lnTo>
                    <a:pt x="1191" y="719"/>
                  </a:lnTo>
                  <a:lnTo>
                    <a:pt x="1183" y="719"/>
                  </a:lnTo>
                  <a:lnTo>
                    <a:pt x="1183" y="719"/>
                  </a:lnTo>
                  <a:lnTo>
                    <a:pt x="1193" y="743"/>
                  </a:lnTo>
                  <a:lnTo>
                    <a:pt x="1193" y="743"/>
                  </a:lnTo>
                  <a:lnTo>
                    <a:pt x="1237" y="721"/>
                  </a:lnTo>
                  <a:lnTo>
                    <a:pt x="1237" y="721"/>
                  </a:lnTo>
                  <a:lnTo>
                    <a:pt x="1239" y="729"/>
                  </a:lnTo>
                  <a:lnTo>
                    <a:pt x="1243" y="735"/>
                  </a:lnTo>
                  <a:lnTo>
                    <a:pt x="1243" y="735"/>
                  </a:lnTo>
                  <a:lnTo>
                    <a:pt x="1247" y="737"/>
                  </a:lnTo>
                  <a:lnTo>
                    <a:pt x="1255" y="739"/>
                  </a:lnTo>
                  <a:lnTo>
                    <a:pt x="1255" y="739"/>
                  </a:lnTo>
                  <a:lnTo>
                    <a:pt x="1253" y="773"/>
                  </a:lnTo>
                  <a:lnTo>
                    <a:pt x="1253" y="773"/>
                  </a:lnTo>
                  <a:lnTo>
                    <a:pt x="1243" y="777"/>
                  </a:lnTo>
                  <a:lnTo>
                    <a:pt x="1229" y="779"/>
                  </a:lnTo>
                  <a:lnTo>
                    <a:pt x="1229" y="779"/>
                  </a:lnTo>
                  <a:lnTo>
                    <a:pt x="1221" y="781"/>
                  </a:lnTo>
                  <a:lnTo>
                    <a:pt x="1215" y="783"/>
                  </a:lnTo>
                  <a:lnTo>
                    <a:pt x="1207" y="787"/>
                  </a:lnTo>
                  <a:lnTo>
                    <a:pt x="1203" y="793"/>
                  </a:lnTo>
                  <a:lnTo>
                    <a:pt x="1203" y="793"/>
                  </a:lnTo>
                  <a:lnTo>
                    <a:pt x="1197" y="799"/>
                  </a:lnTo>
                  <a:lnTo>
                    <a:pt x="1191" y="803"/>
                  </a:lnTo>
                  <a:lnTo>
                    <a:pt x="1185" y="805"/>
                  </a:lnTo>
                  <a:lnTo>
                    <a:pt x="1177" y="805"/>
                  </a:lnTo>
                  <a:lnTo>
                    <a:pt x="1177" y="805"/>
                  </a:lnTo>
                  <a:lnTo>
                    <a:pt x="1143" y="805"/>
                  </a:lnTo>
                  <a:lnTo>
                    <a:pt x="1143" y="805"/>
                  </a:lnTo>
                  <a:lnTo>
                    <a:pt x="1087" y="799"/>
                  </a:lnTo>
                  <a:lnTo>
                    <a:pt x="1087" y="799"/>
                  </a:lnTo>
                  <a:lnTo>
                    <a:pt x="1081" y="801"/>
                  </a:lnTo>
                  <a:lnTo>
                    <a:pt x="1075" y="807"/>
                  </a:lnTo>
                  <a:lnTo>
                    <a:pt x="1075" y="807"/>
                  </a:lnTo>
                  <a:lnTo>
                    <a:pt x="1059" y="819"/>
                  </a:lnTo>
                  <a:lnTo>
                    <a:pt x="1041" y="831"/>
                  </a:lnTo>
                  <a:lnTo>
                    <a:pt x="1041" y="831"/>
                  </a:lnTo>
                  <a:lnTo>
                    <a:pt x="1031" y="837"/>
                  </a:lnTo>
                  <a:lnTo>
                    <a:pt x="1021" y="845"/>
                  </a:lnTo>
                  <a:lnTo>
                    <a:pt x="1004" y="863"/>
                  </a:lnTo>
                  <a:lnTo>
                    <a:pt x="1004" y="863"/>
                  </a:lnTo>
                  <a:lnTo>
                    <a:pt x="978" y="889"/>
                  </a:lnTo>
                  <a:lnTo>
                    <a:pt x="978" y="889"/>
                  </a:lnTo>
                  <a:lnTo>
                    <a:pt x="980" y="891"/>
                  </a:lnTo>
                  <a:lnTo>
                    <a:pt x="984" y="891"/>
                  </a:lnTo>
                  <a:lnTo>
                    <a:pt x="990" y="889"/>
                  </a:lnTo>
                  <a:lnTo>
                    <a:pt x="996" y="887"/>
                  </a:lnTo>
                  <a:lnTo>
                    <a:pt x="1002" y="885"/>
                  </a:lnTo>
                  <a:lnTo>
                    <a:pt x="1002" y="885"/>
                  </a:lnTo>
                  <a:lnTo>
                    <a:pt x="996" y="899"/>
                  </a:lnTo>
                  <a:lnTo>
                    <a:pt x="988" y="909"/>
                  </a:lnTo>
                  <a:lnTo>
                    <a:pt x="978" y="915"/>
                  </a:lnTo>
                  <a:lnTo>
                    <a:pt x="964" y="917"/>
                  </a:lnTo>
                  <a:lnTo>
                    <a:pt x="964" y="917"/>
                  </a:lnTo>
                  <a:lnTo>
                    <a:pt x="956" y="917"/>
                  </a:lnTo>
                  <a:lnTo>
                    <a:pt x="956" y="917"/>
                  </a:lnTo>
                  <a:lnTo>
                    <a:pt x="946" y="917"/>
                  </a:lnTo>
                  <a:lnTo>
                    <a:pt x="936" y="917"/>
                  </a:lnTo>
                  <a:lnTo>
                    <a:pt x="918" y="921"/>
                  </a:lnTo>
                  <a:lnTo>
                    <a:pt x="900" y="929"/>
                  </a:lnTo>
                  <a:lnTo>
                    <a:pt x="884" y="939"/>
                  </a:lnTo>
                  <a:lnTo>
                    <a:pt x="884" y="939"/>
                  </a:lnTo>
                  <a:lnTo>
                    <a:pt x="874" y="945"/>
                  </a:lnTo>
                  <a:lnTo>
                    <a:pt x="864" y="951"/>
                  </a:lnTo>
                  <a:lnTo>
                    <a:pt x="864" y="951"/>
                  </a:lnTo>
                  <a:lnTo>
                    <a:pt x="848" y="957"/>
                  </a:lnTo>
                  <a:lnTo>
                    <a:pt x="834" y="965"/>
                  </a:lnTo>
                  <a:lnTo>
                    <a:pt x="834" y="965"/>
                  </a:lnTo>
                  <a:lnTo>
                    <a:pt x="824" y="971"/>
                  </a:lnTo>
                  <a:lnTo>
                    <a:pt x="812" y="975"/>
                  </a:lnTo>
                  <a:lnTo>
                    <a:pt x="786" y="981"/>
                  </a:lnTo>
                  <a:lnTo>
                    <a:pt x="786" y="981"/>
                  </a:lnTo>
                  <a:lnTo>
                    <a:pt x="790" y="961"/>
                  </a:lnTo>
                  <a:lnTo>
                    <a:pt x="790" y="941"/>
                  </a:lnTo>
                  <a:lnTo>
                    <a:pt x="790" y="941"/>
                  </a:lnTo>
                  <a:lnTo>
                    <a:pt x="788" y="921"/>
                  </a:lnTo>
                  <a:lnTo>
                    <a:pt x="784" y="903"/>
                  </a:lnTo>
                  <a:lnTo>
                    <a:pt x="784" y="903"/>
                  </a:lnTo>
                  <a:lnTo>
                    <a:pt x="782" y="891"/>
                  </a:lnTo>
                  <a:lnTo>
                    <a:pt x="776" y="881"/>
                  </a:lnTo>
                  <a:lnTo>
                    <a:pt x="768" y="873"/>
                  </a:lnTo>
                  <a:lnTo>
                    <a:pt x="758" y="867"/>
                  </a:lnTo>
                  <a:lnTo>
                    <a:pt x="758" y="867"/>
                  </a:lnTo>
                  <a:lnTo>
                    <a:pt x="710" y="843"/>
                  </a:lnTo>
                  <a:lnTo>
                    <a:pt x="686" y="833"/>
                  </a:lnTo>
                  <a:lnTo>
                    <a:pt x="662" y="825"/>
                  </a:lnTo>
                  <a:lnTo>
                    <a:pt x="662" y="825"/>
                  </a:lnTo>
                  <a:lnTo>
                    <a:pt x="652" y="823"/>
                  </a:lnTo>
                  <a:lnTo>
                    <a:pt x="642" y="819"/>
                  </a:lnTo>
                  <a:lnTo>
                    <a:pt x="622" y="809"/>
                  </a:lnTo>
                  <a:lnTo>
                    <a:pt x="622" y="809"/>
                  </a:lnTo>
                  <a:lnTo>
                    <a:pt x="606" y="803"/>
                  </a:lnTo>
                  <a:lnTo>
                    <a:pt x="590" y="799"/>
                  </a:lnTo>
                  <a:lnTo>
                    <a:pt x="590" y="799"/>
                  </a:lnTo>
                  <a:lnTo>
                    <a:pt x="418" y="783"/>
                  </a:lnTo>
                  <a:lnTo>
                    <a:pt x="418" y="783"/>
                  </a:lnTo>
                  <a:lnTo>
                    <a:pt x="246" y="765"/>
                  </a:lnTo>
                  <a:lnTo>
                    <a:pt x="246" y="765"/>
                  </a:lnTo>
                  <a:lnTo>
                    <a:pt x="162" y="757"/>
                  </a:lnTo>
                  <a:lnTo>
                    <a:pt x="162" y="757"/>
                  </a:lnTo>
                  <a:lnTo>
                    <a:pt x="152" y="755"/>
                  </a:lnTo>
                  <a:lnTo>
                    <a:pt x="152" y="755"/>
                  </a:lnTo>
                  <a:lnTo>
                    <a:pt x="148" y="743"/>
                  </a:lnTo>
                  <a:lnTo>
                    <a:pt x="146" y="737"/>
                  </a:lnTo>
                  <a:lnTo>
                    <a:pt x="140" y="733"/>
                  </a:lnTo>
                  <a:lnTo>
                    <a:pt x="140" y="733"/>
                  </a:lnTo>
                  <a:lnTo>
                    <a:pt x="136" y="729"/>
                  </a:lnTo>
                  <a:lnTo>
                    <a:pt x="136" y="723"/>
                  </a:lnTo>
                  <a:lnTo>
                    <a:pt x="136" y="723"/>
                  </a:lnTo>
                  <a:lnTo>
                    <a:pt x="134" y="703"/>
                  </a:lnTo>
                  <a:lnTo>
                    <a:pt x="134" y="703"/>
                  </a:lnTo>
                  <a:lnTo>
                    <a:pt x="130" y="699"/>
                  </a:lnTo>
                  <a:lnTo>
                    <a:pt x="126" y="697"/>
                  </a:lnTo>
                  <a:lnTo>
                    <a:pt x="118" y="697"/>
                  </a:lnTo>
                  <a:lnTo>
                    <a:pt x="112" y="695"/>
                  </a:lnTo>
                  <a:lnTo>
                    <a:pt x="108" y="695"/>
                  </a:lnTo>
                  <a:lnTo>
                    <a:pt x="106" y="691"/>
                  </a:lnTo>
                  <a:lnTo>
                    <a:pt x="104" y="683"/>
                  </a:lnTo>
                  <a:lnTo>
                    <a:pt x="104" y="683"/>
                  </a:lnTo>
                  <a:lnTo>
                    <a:pt x="112" y="675"/>
                  </a:lnTo>
                  <a:lnTo>
                    <a:pt x="118" y="665"/>
                  </a:lnTo>
                  <a:lnTo>
                    <a:pt x="120" y="653"/>
                  </a:lnTo>
                  <a:lnTo>
                    <a:pt x="120" y="647"/>
                  </a:lnTo>
                  <a:lnTo>
                    <a:pt x="118" y="639"/>
                  </a:lnTo>
                  <a:lnTo>
                    <a:pt x="118" y="639"/>
                  </a:lnTo>
                  <a:lnTo>
                    <a:pt x="112" y="641"/>
                  </a:lnTo>
                  <a:lnTo>
                    <a:pt x="108" y="639"/>
                  </a:lnTo>
                  <a:lnTo>
                    <a:pt x="102" y="637"/>
                  </a:lnTo>
                  <a:lnTo>
                    <a:pt x="100" y="629"/>
                  </a:lnTo>
                  <a:lnTo>
                    <a:pt x="100" y="629"/>
                  </a:lnTo>
                  <a:lnTo>
                    <a:pt x="108" y="623"/>
                  </a:lnTo>
                  <a:lnTo>
                    <a:pt x="108" y="623"/>
                  </a:lnTo>
                  <a:lnTo>
                    <a:pt x="102" y="601"/>
                  </a:lnTo>
                  <a:lnTo>
                    <a:pt x="102" y="601"/>
                  </a:lnTo>
                  <a:lnTo>
                    <a:pt x="86" y="605"/>
                  </a:lnTo>
                  <a:lnTo>
                    <a:pt x="86" y="605"/>
                  </a:lnTo>
                  <a:lnTo>
                    <a:pt x="84" y="597"/>
                  </a:lnTo>
                  <a:lnTo>
                    <a:pt x="84" y="589"/>
                  </a:lnTo>
                  <a:lnTo>
                    <a:pt x="88" y="583"/>
                  </a:lnTo>
                  <a:lnTo>
                    <a:pt x="92" y="577"/>
                  </a:lnTo>
                  <a:lnTo>
                    <a:pt x="92" y="577"/>
                  </a:lnTo>
                  <a:lnTo>
                    <a:pt x="98" y="571"/>
                  </a:lnTo>
                  <a:lnTo>
                    <a:pt x="102" y="563"/>
                  </a:lnTo>
                  <a:lnTo>
                    <a:pt x="106" y="557"/>
                  </a:lnTo>
                  <a:lnTo>
                    <a:pt x="106" y="549"/>
                  </a:lnTo>
                  <a:lnTo>
                    <a:pt x="106" y="541"/>
                  </a:lnTo>
                  <a:lnTo>
                    <a:pt x="104" y="535"/>
                  </a:lnTo>
                  <a:lnTo>
                    <a:pt x="102" y="527"/>
                  </a:lnTo>
                  <a:lnTo>
                    <a:pt x="96" y="521"/>
                  </a:lnTo>
                  <a:lnTo>
                    <a:pt x="96" y="521"/>
                  </a:lnTo>
                  <a:lnTo>
                    <a:pt x="92" y="513"/>
                  </a:lnTo>
                  <a:lnTo>
                    <a:pt x="88" y="505"/>
                  </a:lnTo>
                  <a:lnTo>
                    <a:pt x="86" y="497"/>
                  </a:lnTo>
                  <a:lnTo>
                    <a:pt x="86" y="487"/>
                  </a:lnTo>
                  <a:lnTo>
                    <a:pt x="86" y="487"/>
                  </a:lnTo>
                  <a:lnTo>
                    <a:pt x="86" y="467"/>
                  </a:lnTo>
                  <a:lnTo>
                    <a:pt x="84" y="447"/>
                  </a:lnTo>
                  <a:lnTo>
                    <a:pt x="80" y="427"/>
                  </a:lnTo>
                  <a:lnTo>
                    <a:pt x="78" y="404"/>
                  </a:lnTo>
                  <a:lnTo>
                    <a:pt x="78" y="404"/>
                  </a:lnTo>
                  <a:lnTo>
                    <a:pt x="76" y="400"/>
                  </a:lnTo>
                  <a:lnTo>
                    <a:pt x="72" y="396"/>
                  </a:lnTo>
                  <a:lnTo>
                    <a:pt x="68" y="394"/>
                  </a:lnTo>
                  <a:lnTo>
                    <a:pt x="62" y="394"/>
                  </a:lnTo>
                  <a:lnTo>
                    <a:pt x="62" y="394"/>
                  </a:lnTo>
                  <a:lnTo>
                    <a:pt x="48" y="400"/>
                  </a:lnTo>
                  <a:lnTo>
                    <a:pt x="34" y="408"/>
                  </a:lnTo>
                  <a:lnTo>
                    <a:pt x="34" y="408"/>
                  </a:lnTo>
                  <a:lnTo>
                    <a:pt x="28" y="398"/>
                  </a:lnTo>
                  <a:lnTo>
                    <a:pt x="24" y="386"/>
                  </a:lnTo>
                  <a:lnTo>
                    <a:pt x="22" y="362"/>
                  </a:lnTo>
                  <a:lnTo>
                    <a:pt x="22" y="362"/>
                  </a:lnTo>
                  <a:lnTo>
                    <a:pt x="0" y="358"/>
                  </a:lnTo>
                  <a:lnTo>
                    <a:pt x="0" y="358"/>
                  </a:lnTo>
                  <a:lnTo>
                    <a:pt x="14" y="326"/>
                  </a:lnTo>
                  <a:lnTo>
                    <a:pt x="32" y="296"/>
                  </a:lnTo>
                  <a:lnTo>
                    <a:pt x="64" y="238"/>
                  </a:lnTo>
                  <a:lnTo>
                    <a:pt x="64" y="238"/>
                  </a:lnTo>
                  <a:lnTo>
                    <a:pt x="128" y="120"/>
                  </a:lnTo>
                  <a:lnTo>
                    <a:pt x="128" y="120"/>
                  </a:lnTo>
                  <a:lnTo>
                    <a:pt x="194" y="0"/>
                  </a:lnTo>
                  <a:lnTo>
                    <a:pt x="194" y="0"/>
                  </a:lnTo>
                  <a:lnTo>
                    <a:pt x="202" y="4"/>
                  </a:lnTo>
                  <a:lnTo>
                    <a:pt x="208" y="8"/>
                  </a:lnTo>
                  <a:lnTo>
                    <a:pt x="214" y="14"/>
                  </a:lnTo>
                  <a:lnTo>
                    <a:pt x="218" y="22"/>
                  </a:lnTo>
                  <a:lnTo>
                    <a:pt x="218" y="22"/>
                  </a:lnTo>
                  <a:lnTo>
                    <a:pt x="226" y="36"/>
                  </a:lnTo>
                  <a:lnTo>
                    <a:pt x="236" y="50"/>
                  </a:lnTo>
                  <a:lnTo>
                    <a:pt x="236" y="50"/>
                  </a:lnTo>
                  <a:lnTo>
                    <a:pt x="248" y="64"/>
                  </a:lnTo>
                  <a:lnTo>
                    <a:pt x="252" y="74"/>
                  </a:lnTo>
                  <a:lnTo>
                    <a:pt x="252" y="84"/>
                  </a:lnTo>
                  <a:lnTo>
                    <a:pt x="252" y="84"/>
                  </a:lnTo>
                  <a:lnTo>
                    <a:pt x="260" y="82"/>
                  </a:lnTo>
                  <a:lnTo>
                    <a:pt x="264" y="80"/>
                  </a:lnTo>
                  <a:lnTo>
                    <a:pt x="268" y="76"/>
                  </a:lnTo>
                  <a:lnTo>
                    <a:pt x="270" y="68"/>
                  </a:lnTo>
                  <a:lnTo>
                    <a:pt x="270" y="68"/>
                  </a:lnTo>
                  <a:lnTo>
                    <a:pt x="272" y="60"/>
                  </a:lnTo>
                  <a:lnTo>
                    <a:pt x="276" y="54"/>
                  </a:lnTo>
                  <a:lnTo>
                    <a:pt x="284" y="50"/>
                  </a:lnTo>
                  <a:lnTo>
                    <a:pt x="296" y="44"/>
                  </a:lnTo>
                  <a:lnTo>
                    <a:pt x="296" y="44"/>
                  </a:lnTo>
                  <a:lnTo>
                    <a:pt x="288" y="52"/>
                  </a:lnTo>
                  <a:lnTo>
                    <a:pt x="284" y="58"/>
                  </a:lnTo>
                  <a:lnTo>
                    <a:pt x="284" y="58"/>
                  </a:lnTo>
                  <a:lnTo>
                    <a:pt x="282" y="64"/>
                  </a:lnTo>
                  <a:lnTo>
                    <a:pt x="282" y="70"/>
                  </a:lnTo>
                  <a:lnTo>
                    <a:pt x="282" y="70"/>
                  </a:lnTo>
                  <a:lnTo>
                    <a:pt x="288" y="70"/>
                  </a:lnTo>
                  <a:lnTo>
                    <a:pt x="294" y="70"/>
                  </a:lnTo>
                  <a:lnTo>
                    <a:pt x="294" y="70"/>
                  </a:lnTo>
                  <a:lnTo>
                    <a:pt x="302" y="64"/>
                  </a:lnTo>
                  <a:lnTo>
                    <a:pt x="310" y="58"/>
                  </a:lnTo>
                  <a:lnTo>
                    <a:pt x="318" y="56"/>
                  </a:lnTo>
                  <a:lnTo>
                    <a:pt x="330" y="58"/>
                  </a:lnTo>
                  <a:lnTo>
                    <a:pt x="330" y="58"/>
                  </a:lnTo>
                  <a:lnTo>
                    <a:pt x="332" y="58"/>
                  </a:lnTo>
                  <a:lnTo>
                    <a:pt x="334" y="56"/>
                  </a:lnTo>
                  <a:lnTo>
                    <a:pt x="334" y="56"/>
                  </a:lnTo>
                  <a:lnTo>
                    <a:pt x="342" y="50"/>
                  </a:lnTo>
                  <a:lnTo>
                    <a:pt x="350" y="48"/>
                  </a:lnTo>
                  <a:lnTo>
                    <a:pt x="358" y="46"/>
                  </a:lnTo>
                  <a:lnTo>
                    <a:pt x="368" y="46"/>
                  </a:lnTo>
                  <a:lnTo>
                    <a:pt x="368" y="46"/>
                  </a:lnTo>
                  <a:lnTo>
                    <a:pt x="374" y="46"/>
                  </a:lnTo>
                  <a:lnTo>
                    <a:pt x="380" y="44"/>
                  </a:lnTo>
                  <a:lnTo>
                    <a:pt x="394" y="36"/>
                  </a:lnTo>
                  <a:lnTo>
                    <a:pt x="394" y="36"/>
                  </a:lnTo>
                  <a:lnTo>
                    <a:pt x="394" y="60"/>
                  </a:lnTo>
                  <a:lnTo>
                    <a:pt x="394" y="60"/>
                  </a:lnTo>
                  <a:lnTo>
                    <a:pt x="394" y="68"/>
                  </a:lnTo>
                  <a:lnTo>
                    <a:pt x="398" y="74"/>
                  </a:lnTo>
                  <a:lnTo>
                    <a:pt x="402" y="78"/>
                  </a:lnTo>
                  <a:lnTo>
                    <a:pt x="410" y="80"/>
                  </a:lnTo>
                  <a:lnTo>
                    <a:pt x="410" y="80"/>
                  </a:lnTo>
                  <a:lnTo>
                    <a:pt x="420" y="84"/>
                  </a:lnTo>
                  <a:lnTo>
                    <a:pt x="428" y="84"/>
                  </a:lnTo>
                  <a:lnTo>
                    <a:pt x="438" y="84"/>
                  </a:lnTo>
                  <a:lnTo>
                    <a:pt x="442" y="82"/>
                  </a:lnTo>
                  <a:lnTo>
                    <a:pt x="446" y="78"/>
                  </a:lnTo>
                  <a:lnTo>
                    <a:pt x="446" y="78"/>
                  </a:lnTo>
                  <a:lnTo>
                    <a:pt x="450" y="74"/>
                  </a:lnTo>
                  <a:lnTo>
                    <a:pt x="456" y="74"/>
                  </a:lnTo>
                  <a:lnTo>
                    <a:pt x="462" y="78"/>
                  </a:lnTo>
                  <a:lnTo>
                    <a:pt x="466" y="84"/>
                  </a:lnTo>
                  <a:lnTo>
                    <a:pt x="466" y="84"/>
                  </a:lnTo>
                  <a:lnTo>
                    <a:pt x="470" y="94"/>
                  </a:lnTo>
                  <a:lnTo>
                    <a:pt x="476" y="100"/>
                  </a:lnTo>
                  <a:lnTo>
                    <a:pt x="490" y="114"/>
                  </a:lnTo>
                  <a:lnTo>
                    <a:pt x="504" y="124"/>
                  </a:lnTo>
                  <a:lnTo>
                    <a:pt x="518" y="136"/>
                  </a:lnTo>
                  <a:lnTo>
                    <a:pt x="518" y="136"/>
                  </a:lnTo>
                  <a:lnTo>
                    <a:pt x="522" y="138"/>
                  </a:lnTo>
                  <a:lnTo>
                    <a:pt x="526" y="138"/>
                  </a:lnTo>
                  <a:lnTo>
                    <a:pt x="526" y="138"/>
                  </a:lnTo>
                  <a:lnTo>
                    <a:pt x="532" y="138"/>
                  </a:lnTo>
                  <a:lnTo>
                    <a:pt x="536" y="140"/>
                  </a:lnTo>
                  <a:lnTo>
                    <a:pt x="538" y="146"/>
                  </a:lnTo>
                  <a:lnTo>
                    <a:pt x="538" y="152"/>
                  </a:lnTo>
                  <a:lnTo>
                    <a:pt x="538" y="152"/>
                  </a:lnTo>
                  <a:lnTo>
                    <a:pt x="528" y="154"/>
                  </a:lnTo>
                  <a:lnTo>
                    <a:pt x="520" y="156"/>
                  </a:lnTo>
                  <a:lnTo>
                    <a:pt x="520" y="156"/>
                  </a:lnTo>
                  <a:lnTo>
                    <a:pt x="514" y="160"/>
                  </a:lnTo>
                  <a:lnTo>
                    <a:pt x="506" y="166"/>
                  </a:lnTo>
                  <a:lnTo>
                    <a:pt x="506" y="166"/>
                  </a:lnTo>
                  <a:lnTo>
                    <a:pt x="512" y="174"/>
                  </a:lnTo>
                  <a:lnTo>
                    <a:pt x="518" y="180"/>
                  </a:lnTo>
                  <a:lnTo>
                    <a:pt x="524" y="186"/>
                  </a:lnTo>
                  <a:lnTo>
                    <a:pt x="532" y="190"/>
                  </a:lnTo>
                  <a:lnTo>
                    <a:pt x="542" y="192"/>
                  </a:lnTo>
                  <a:lnTo>
                    <a:pt x="554" y="192"/>
                  </a:lnTo>
                  <a:lnTo>
                    <a:pt x="582" y="192"/>
                  </a:lnTo>
                  <a:lnTo>
                    <a:pt x="582" y="192"/>
                  </a:lnTo>
                  <a:lnTo>
                    <a:pt x="588" y="200"/>
                  </a:lnTo>
                  <a:lnTo>
                    <a:pt x="590" y="208"/>
                  </a:lnTo>
                  <a:lnTo>
                    <a:pt x="594" y="228"/>
                  </a:lnTo>
                  <a:lnTo>
                    <a:pt x="596" y="248"/>
                  </a:lnTo>
                  <a:lnTo>
                    <a:pt x="598" y="256"/>
                  </a:lnTo>
                  <a:lnTo>
                    <a:pt x="604" y="266"/>
                  </a:lnTo>
                  <a:lnTo>
                    <a:pt x="604" y="266"/>
                  </a:lnTo>
                  <a:lnTo>
                    <a:pt x="606" y="258"/>
                  </a:lnTo>
                  <a:lnTo>
                    <a:pt x="606" y="254"/>
                  </a:lnTo>
                  <a:lnTo>
                    <a:pt x="606" y="254"/>
                  </a:lnTo>
                  <a:lnTo>
                    <a:pt x="608" y="244"/>
                  </a:lnTo>
                  <a:lnTo>
                    <a:pt x="612" y="236"/>
                  </a:lnTo>
                  <a:lnTo>
                    <a:pt x="612" y="236"/>
                  </a:lnTo>
                  <a:lnTo>
                    <a:pt x="616" y="228"/>
                  </a:lnTo>
                  <a:lnTo>
                    <a:pt x="618" y="218"/>
                  </a:lnTo>
                  <a:lnTo>
                    <a:pt x="618" y="218"/>
                  </a:lnTo>
                  <a:lnTo>
                    <a:pt x="620" y="206"/>
                  </a:lnTo>
                  <a:lnTo>
                    <a:pt x="622" y="200"/>
                  </a:lnTo>
                  <a:lnTo>
                    <a:pt x="628" y="196"/>
                  </a:lnTo>
                  <a:lnTo>
                    <a:pt x="640" y="192"/>
                  </a:lnTo>
                  <a:lnTo>
                    <a:pt x="640" y="192"/>
                  </a:lnTo>
                  <a:lnTo>
                    <a:pt x="648" y="190"/>
                  </a:lnTo>
                  <a:lnTo>
                    <a:pt x="660" y="184"/>
                  </a:lnTo>
                  <a:lnTo>
                    <a:pt x="660" y="184"/>
                  </a:lnTo>
                  <a:lnTo>
                    <a:pt x="666" y="192"/>
                  </a:lnTo>
                  <a:lnTo>
                    <a:pt x="666" y="192"/>
                  </a:lnTo>
                  <a:lnTo>
                    <a:pt x="676" y="204"/>
                  </a:lnTo>
                  <a:lnTo>
                    <a:pt x="676" y="204"/>
                  </a:lnTo>
                  <a:lnTo>
                    <a:pt x="692" y="218"/>
                  </a:lnTo>
                  <a:lnTo>
                    <a:pt x="692" y="218"/>
                  </a:lnTo>
                  <a:lnTo>
                    <a:pt x="702" y="226"/>
                  </a:lnTo>
                  <a:lnTo>
                    <a:pt x="708" y="228"/>
                  </a:lnTo>
                  <a:lnTo>
                    <a:pt x="714" y="228"/>
                  </a:lnTo>
                  <a:lnTo>
                    <a:pt x="714" y="228"/>
                  </a:lnTo>
                  <a:lnTo>
                    <a:pt x="726" y="226"/>
                  </a:lnTo>
                  <a:lnTo>
                    <a:pt x="738" y="228"/>
                  </a:lnTo>
                  <a:lnTo>
                    <a:pt x="762" y="236"/>
                  </a:lnTo>
                  <a:lnTo>
                    <a:pt x="762" y="236"/>
                  </a:lnTo>
                  <a:lnTo>
                    <a:pt x="766" y="236"/>
                  </a:lnTo>
                  <a:lnTo>
                    <a:pt x="766" y="236"/>
                  </a:lnTo>
                  <a:lnTo>
                    <a:pt x="768" y="234"/>
                  </a:lnTo>
                  <a:lnTo>
                    <a:pt x="770" y="230"/>
                  </a:lnTo>
                  <a:lnTo>
                    <a:pt x="766" y="224"/>
                  </a:lnTo>
                  <a:lnTo>
                    <a:pt x="766" y="220"/>
                  </a:lnTo>
                  <a:lnTo>
                    <a:pt x="766" y="216"/>
                  </a:lnTo>
                  <a:lnTo>
                    <a:pt x="768" y="214"/>
                  </a:lnTo>
                  <a:lnTo>
                    <a:pt x="774" y="212"/>
                  </a:lnTo>
                  <a:lnTo>
                    <a:pt x="774" y="212"/>
                  </a:lnTo>
                  <a:lnTo>
                    <a:pt x="778" y="218"/>
                  </a:lnTo>
                  <a:lnTo>
                    <a:pt x="780" y="222"/>
                  </a:lnTo>
                  <a:lnTo>
                    <a:pt x="780" y="228"/>
                  </a:lnTo>
                  <a:lnTo>
                    <a:pt x="778" y="234"/>
                  </a:lnTo>
                  <a:lnTo>
                    <a:pt x="778" y="234"/>
                  </a:lnTo>
                  <a:lnTo>
                    <a:pt x="772" y="246"/>
                  </a:lnTo>
                  <a:lnTo>
                    <a:pt x="770" y="256"/>
                  </a:lnTo>
                  <a:lnTo>
                    <a:pt x="770" y="256"/>
                  </a:lnTo>
                  <a:lnTo>
                    <a:pt x="770" y="266"/>
                  </a:lnTo>
                  <a:lnTo>
                    <a:pt x="770" y="280"/>
                  </a:lnTo>
                  <a:lnTo>
                    <a:pt x="770" y="280"/>
                  </a:lnTo>
                  <a:lnTo>
                    <a:pt x="804" y="256"/>
                  </a:lnTo>
                  <a:lnTo>
                    <a:pt x="804" y="256"/>
                  </a:lnTo>
                  <a:lnTo>
                    <a:pt x="802" y="246"/>
                  </a:lnTo>
                  <a:lnTo>
                    <a:pt x="802" y="246"/>
                  </a:lnTo>
                  <a:lnTo>
                    <a:pt x="800" y="240"/>
                  </a:lnTo>
                  <a:lnTo>
                    <a:pt x="802" y="238"/>
                  </a:lnTo>
                  <a:lnTo>
                    <a:pt x="804" y="234"/>
                  </a:lnTo>
                  <a:lnTo>
                    <a:pt x="808" y="232"/>
                  </a:lnTo>
                  <a:lnTo>
                    <a:pt x="808" y="232"/>
                  </a:lnTo>
                  <a:lnTo>
                    <a:pt x="816" y="230"/>
                  </a:lnTo>
                  <a:lnTo>
                    <a:pt x="824" y="226"/>
                  </a:lnTo>
                  <a:lnTo>
                    <a:pt x="834" y="214"/>
                  </a:lnTo>
                  <a:lnTo>
                    <a:pt x="844" y="200"/>
                  </a:lnTo>
                  <a:lnTo>
                    <a:pt x="852" y="186"/>
                  </a:lnTo>
                  <a:lnTo>
                    <a:pt x="852" y="186"/>
                  </a:lnTo>
                  <a:lnTo>
                    <a:pt x="852" y="182"/>
                  </a:lnTo>
                  <a:lnTo>
                    <a:pt x="852" y="178"/>
                  </a:lnTo>
                  <a:lnTo>
                    <a:pt x="850" y="174"/>
                  </a:lnTo>
                  <a:lnTo>
                    <a:pt x="848" y="172"/>
                  </a:lnTo>
                  <a:lnTo>
                    <a:pt x="848" y="172"/>
                  </a:lnTo>
                  <a:lnTo>
                    <a:pt x="834" y="160"/>
                  </a:lnTo>
                  <a:lnTo>
                    <a:pt x="834" y="160"/>
                  </a:lnTo>
                  <a:lnTo>
                    <a:pt x="826" y="152"/>
                  </a:lnTo>
                  <a:lnTo>
                    <a:pt x="824" y="144"/>
                  </a:lnTo>
                  <a:lnTo>
                    <a:pt x="828" y="138"/>
                  </a:lnTo>
                  <a:lnTo>
                    <a:pt x="836" y="130"/>
                  </a:lnTo>
                  <a:lnTo>
                    <a:pt x="836" y="130"/>
                  </a:lnTo>
                  <a:lnTo>
                    <a:pt x="840" y="126"/>
                  </a:lnTo>
                  <a:lnTo>
                    <a:pt x="840" y="126"/>
                  </a:lnTo>
                  <a:lnTo>
                    <a:pt x="838" y="116"/>
                  </a:lnTo>
                  <a:lnTo>
                    <a:pt x="840" y="110"/>
                  </a:lnTo>
                  <a:lnTo>
                    <a:pt x="846" y="106"/>
                  </a:lnTo>
                  <a:lnTo>
                    <a:pt x="856" y="102"/>
                  </a:lnTo>
                  <a:lnTo>
                    <a:pt x="856" y="102"/>
                  </a:lnTo>
                  <a:lnTo>
                    <a:pt x="860" y="98"/>
                  </a:lnTo>
                  <a:lnTo>
                    <a:pt x="864" y="92"/>
                  </a:lnTo>
                  <a:lnTo>
                    <a:pt x="864" y="92"/>
                  </a:lnTo>
                  <a:lnTo>
                    <a:pt x="872" y="80"/>
                  </a:lnTo>
                  <a:lnTo>
                    <a:pt x="872" y="80"/>
                  </a:lnTo>
                  <a:lnTo>
                    <a:pt x="878" y="86"/>
                  </a:lnTo>
                  <a:lnTo>
                    <a:pt x="882" y="94"/>
                  </a:lnTo>
                  <a:lnTo>
                    <a:pt x="884" y="102"/>
                  </a:lnTo>
                  <a:lnTo>
                    <a:pt x="884" y="110"/>
                  </a:lnTo>
                  <a:lnTo>
                    <a:pt x="884" y="110"/>
                  </a:lnTo>
                  <a:lnTo>
                    <a:pt x="882" y="124"/>
                  </a:lnTo>
                  <a:lnTo>
                    <a:pt x="880" y="138"/>
                  </a:lnTo>
                  <a:lnTo>
                    <a:pt x="880" y="138"/>
                  </a:lnTo>
                  <a:lnTo>
                    <a:pt x="878" y="144"/>
                  </a:lnTo>
                  <a:lnTo>
                    <a:pt x="874" y="150"/>
                  </a:lnTo>
                  <a:lnTo>
                    <a:pt x="874" y="150"/>
                  </a:lnTo>
                  <a:lnTo>
                    <a:pt x="870" y="158"/>
                  </a:lnTo>
                  <a:lnTo>
                    <a:pt x="864" y="166"/>
                  </a:lnTo>
                  <a:lnTo>
                    <a:pt x="864" y="166"/>
                  </a:lnTo>
                  <a:lnTo>
                    <a:pt x="864" y="174"/>
                  </a:lnTo>
                  <a:lnTo>
                    <a:pt x="866" y="178"/>
                  </a:lnTo>
                  <a:lnTo>
                    <a:pt x="866" y="178"/>
                  </a:lnTo>
                  <a:lnTo>
                    <a:pt x="874" y="188"/>
                  </a:lnTo>
                  <a:lnTo>
                    <a:pt x="878" y="200"/>
                  </a:lnTo>
                  <a:lnTo>
                    <a:pt x="878" y="210"/>
                  </a:lnTo>
                  <a:lnTo>
                    <a:pt x="874" y="222"/>
                  </a:lnTo>
                  <a:lnTo>
                    <a:pt x="874" y="222"/>
                  </a:lnTo>
                  <a:lnTo>
                    <a:pt x="874" y="226"/>
                  </a:lnTo>
                  <a:lnTo>
                    <a:pt x="874" y="230"/>
                  </a:lnTo>
                  <a:lnTo>
                    <a:pt x="874" y="230"/>
                  </a:lnTo>
                  <a:lnTo>
                    <a:pt x="882" y="228"/>
                  </a:lnTo>
                  <a:lnTo>
                    <a:pt x="888" y="226"/>
                  </a:lnTo>
                  <a:lnTo>
                    <a:pt x="894" y="220"/>
                  </a:lnTo>
                  <a:lnTo>
                    <a:pt x="902" y="208"/>
                  </a:lnTo>
                  <a:lnTo>
                    <a:pt x="902" y="208"/>
                  </a:lnTo>
                  <a:lnTo>
                    <a:pt x="906" y="214"/>
                  </a:lnTo>
                  <a:lnTo>
                    <a:pt x="908" y="218"/>
                  </a:lnTo>
                  <a:lnTo>
                    <a:pt x="906" y="224"/>
                  </a:lnTo>
                  <a:lnTo>
                    <a:pt x="904" y="228"/>
                  </a:lnTo>
                  <a:lnTo>
                    <a:pt x="904" y="228"/>
                  </a:lnTo>
                  <a:lnTo>
                    <a:pt x="898" y="238"/>
                  </a:lnTo>
                  <a:lnTo>
                    <a:pt x="896" y="248"/>
                  </a:lnTo>
                  <a:lnTo>
                    <a:pt x="898" y="260"/>
                  </a:lnTo>
                  <a:lnTo>
                    <a:pt x="900" y="270"/>
                  </a:lnTo>
                  <a:lnTo>
                    <a:pt x="900" y="270"/>
                  </a:lnTo>
                  <a:lnTo>
                    <a:pt x="904" y="278"/>
                  </a:lnTo>
                  <a:lnTo>
                    <a:pt x="910" y="280"/>
                  </a:lnTo>
                  <a:lnTo>
                    <a:pt x="914" y="278"/>
                  </a:lnTo>
                  <a:lnTo>
                    <a:pt x="920" y="274"/>
                  </a:lnTo>
                  <a:lnTo>
                    <a:pt x="920" y="274"/>
                  </a:lnTo>
                  <a:lnTo>
                    <a:pt x="942" y="246"/>
                  </a:lnTo>
                  <a:lnTo>
                    <a:pt x="942" y="246"/>
                  </a:lnTo>
                  <a:lnTo>
                    <a:pt x="948" y="236"/>
                  </a:lnTo>
                  <a:lnTo>
                    <a:pt x="954" y="232"/>
                  </a:lnTo>
                  <a:lnTo>
                    <a:pt x="960" y="230"/>
                  </a:lnTo>
                  <a:lnTo>
                    <a:pt x="960" y="230"/>
                  </a:lnTo>
                  <a:lnTo>
                    <a:pt x="964" y="228"/>
                  </a:lnTo>
                  <a:lnTo>
                    <a:pt x="968" y="224"/>
                  </a:lnTo>
                  <a:lnTo>
                    <a:pt x="970" y="218"/>
                  </a:lnTo>
                  <a:lnTo>
                    <a:pt x="968" y="212"/>
                  </a:lnTo>
                  <a:lnTo>
                    <a:pt x="968" y="212"/>
                  </a:lnTo>
                  <a:lnTo>
                    <a:pt x="968" y="206"/>
                  </a:lnTo>
                  <a:lnTo>
                    <a:pt x="968" y="200"/>
                  </a:lnTo>
                  <a:lnTo>
                    <a:pt x="972" y="196"/>
                  </a:lnTo>
                  <a:lnTo>
                    <a:pt x="976" y="192"/>
                  </a:lnTo>
                  <a:lnTo>
                    <a:pt x="976" y="192"/>
                  </a:lnTo>
                  <a:lnTo>
                    <a:pt x="990" y="200"/>
                  </a:lnTo>
                  <a:lnTo>
                    <a:pt x="994" y="204"/>
                  </a:lnTo>
                  <a:lnTo>
                    <a:pt x="998" y="210"/>
                  </a:lnTo>
                  <a:lnTo>
                    <a:pt x="1002" y="216"/>
                  </a:lnTo>
                  <a:lnTo>
                    <a:pt x="1004" y="222"/>
                  </a:lnTo>
                  <a:lnTo>
                    <a:pt x="1004" y="238"/>
                  </a:lnTo>
                  <a:lnTo>
                    <a:pt x="1004" y="238"/>
                  </a:lnTo>
                  <a:lnTo>
                    <a:pt x="988" y="238"/>
                  </a:lnTo>
                  <a:lnTo>
                    <a:pt x="988" y="238"/>
                  </a:lnTo>
                  <a:lnTo>
                    <a:pt x="986" y="246"/>
                  </a:lnTo>
                  <a:lnTo>
                    <a:pt x="984" y="254"/>
                  </a:lnTo>
                  <a:lnTo>
                    <a:pt x="986" y="262"/>
                  </a:lnTo>
                  <a:lnTo>
                    <a:pt x="988" y="270"/>
                  </a:lnTo>
                  <a:lnTo>
                    <a:pt x="988" y="270"/>
                  </a:lnTo>
                  <a:lnTo>
                    <a:pt x="990" y="276"/>
                  </a:lnTo>
                  <a:lnTo>
                    <a:pt x="988" y="282"/>
                  </a:lnTo>
                  <a:lnTo>
                    <a:pt x="986" y="286"/>
                  </a:lnTo>
                  <a:lnTo>
                    <a:pt x="982" y="290"/>
                  </a:lnTo>
                  <a:lnTo>
                    <a:pt x="982" y="290"/>
                  </a:lnTo>
                  <a:lnTo>
                    <a:pt x="952" y="310"/>
                  </a:lnTo>
                  <a:lnTo>
                    <a:pt x="952" y="310"/>
                  </a:lnTo>
                  <a:lnTo>
                    <a:pt x="952" y="300"/>
                  </a:lnTo>
                  <a:lnTo>
                    <a:pt x="952" y="296"/>
                  </a:lnTo>
                  <a:lnTo>
                    <a:pt x="952" y="296"/>
                  </a:lnTo>
                  <a:lnTo>
                    <a:pt x="948" y="288"/>
                  </a:lnTo>
                  <a:lnTo>
                    <a:pt x="942" y="284"/>
                  </a:lnTo>
                  <a:lnTo>
                    <a:pt x="934" y="284"/>
                  </a:lnTo>
                  <a:lnTo>
                    <a:pt x="932" y="286"/>
                  </a:lnTo>
                  <a:lnTo>
                    <a:pt x="930" y="288"/>
                  </a:lnTo>
                  <a:lnTo>
                    <a:pt x="930" y="288"/>
                  </a:lnTo>
                  <a:lnTo>
                    <a:pt x="924" y="294"/>
                  </a:lnTo>
                  <a:lnTo>
                    <a:pt x="918" y="298"/>
                  </a:lnTo>
                  <a:lnTo>
                    <a:pt x="902" y="298"/>
                  </a:lnTo>
                  <a:lnTo>
                    <a:pt x="902" y="298"/>
                  </a:lnTo>
                  <a:lnTo>
                    <a:pt x="902" y="310"/>
                  </a:lnTo>
                  <a:lnTo>
                    <a:pt x="896" y="322"/>
                  </a:lnTo>
                  <a:lnTo>
                    <a:pt x="892" y="326"/>
                  </a:lnTo>
                  <a:lnTo>
                    <a:pt x="888" y="330"/>
                  </a:lnTo>
                  <a:lnTo>
                    <a:pt x="882" y="334"/>
                  </a:lnTo>
                  <a:lnTo>
                    <a:pt x="874" y="336"/>
                  </a:lnTo>
                  <a:lnTo>
                    <a:pt x="874" y="336"/>
                  </a:lnTo>
                  <a:lnTo>
                    <a:pt x="866" y="324"/>
                  </a:lnTo>
                  <a:lnTo>
                    <a:pt x="854" y="314"/>
                  </a:lnTo>
                  <a:lnTo>
                    <a:pt x="848" y="310"/>
                  </a:lnTo>
                  <a:lnTo>
                    <a:pt x="842" y="308"/>
                  </a:lnTo>
                  <a:lnTo>
                    <a:pt x="834" y="308"/>
                  </a:lnTo>
                  <a:lnTo>
                    <a:pt x="824" y="310"/>
                  </a:lnTo>
                  <a:lnTo>
                    <a:pt x="824" y="310"/>
                  </a:lnTo>
                  <a:lnTo>
                    <a:pt x="846" y="330"/>
                  </a:lnTo>
                  <a:lnTo>
                    <a:pt x="846" y="330"/>
                  </a:lnTo>
                  <a:lnTo>
                    <a:pt x="870" y="354"/>
                  </a:lnTo>
                  <a:lnTo>
                    <a:pt x="870" y="354"/>
                  </a:lnTo>
                  <a:lnTo>
                    <a:pt x="844" y="378"/>
                  </a:lnTo>
                  <a:lnTo>
                    <a:pt x="844" y="378"/>
                  </a:lnTo>
                  <a:lnTo>
                    <a:pt x="834" y="372"/>
                  </a:lnTo>
                  <a:lnTo>
                    <a:pt x="834" y="372"/>
                  </a:lnTo>
                  <a:lnTo>
                    <a:pt x="828" y="370"/>
                  </a:lnTo>
                  <a:lnTo>
                    <a:pt x="824" y="370"/>
                  </a:lnTo>
                  <a:lnTo>
                    <a:pt x="820" y="372"/>
                  </a:lnTo>
                  <a:lnTo>
                    <a:pt x="816" y="376"/>
                  </a:lnTo>
                  <a:lnTo>
                    <a:pt x="816" y="376"/>
                  </a:lnTo>
                  <a:lnTo>
                    <a:pt x="810" y="382"/>
                  </a:lnTo>
                  <a:lnTo>
                    <a:pt x="806" y="384"/>
                  </a:lnTo>
                  <a:lnTo>
                    <a:pt x="800" y="384"/>
                  </a:lnTo>
                  <a:lnTo>
                    <a:pt x="794" y="380"/>
                  </a:lnTo>
                  <a:lnTo>
                    <a:pt x="794" y="380"/>
                  </a:lnTo>
                  <a:lnTo>
                    <a:pt x="774" y="364"/>
                  </a:lnTo>
                  <a:lnTo>
                    <a:pt x="774" y="364"/>
                  </a:lnTo>
                  <a:lnTo>
                    <a:pt x="768" y="366"/>
                  </a:lnTo>
                  <a:lnTo>
                    <a:pt x="766" y="370"/>
                  </a:lnTo>
                  <a:lnTo>
                    <a:pt x="766" y="374"/>
                  </a:lnTo>
                  <a:lnTo>
                    <a:pt x="768" y="378"/>
                  </a:lnTo>
                  <a:lnTo>
                    <a:pt x="768" y="378"/>
                  </a:lnTo>
                  <a:lnTo>
                    <a:pt x="774" y="390"/>
                  </a:lnTo>
                  <a:lnTo>
                    <a:pt x="774" y="390"/>
                  </a:lnTo>
                  <a:lnTo>
                    <a:pt x="766" y="394"/>
                  </a:lnTo>
                  <a:lnTo>
                    <a:pt x="766" y="39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1" name="Freeform 7">
              <a:extLst>
                <a:ext uri="{FF2B5EF4-FFF2-40B4-BE49-F238E27FC236}">
                  <a16:creationId xmlns:a16="http://schemas.microsoft.com/office/drawing/2014/main" id="{949214F1-DDF3-4209-A893-8FC0EA52C4A0}"/>
                </a:ext>
              </a:extLst>
            </p:cNvPr>
            <p:cNvSpPr>
              <a:spLocks/>
            </p:cNvSpPr>
            <p:nvPr/>
          </p:nvSpPr>
          <p:spPr bwMode="auto">
            <a:xfrm>
              <a:off x="5988051" y="2435226"/>
              <a:ext cx="1684338" cy="1228725"/>
            </a:xfrm>
            <a:custGeom>
              <a:avLst/>
              <a:gdLst>
                <a:gd name="T0" fmla="*/ 981 w 1061"/>
                <a:gd name="T1" fmla="*/ 302 h 774"/>
                <a:gd name="T2" fmla="*/ 913 w 1061"/>
                <a:gd name="T3" fmla="*/ 368 h 774"/>
                <a:gd name="T4" fmla="*/ 895 w 1061"/>
                <a:gd name="T5" fmla="*/ 332 h 774"/>
                <a:gd name="T6" fmla="*/ 845 w 1061"/>
                <a:gd name="T7" fmla="*/ 386 h 774"/>
                <a:gd name="T8" fmla="*/ 883 w 1061"/>
                <a:gd name="T9" fmla="*/ 434 h 774"/>
                <a:gd name="T10" fmla="*/ 915 w 1061"/>
                <a:gd name="T11" fmla="*/ 436 h 774"/>
                <a:gd name="T12" fmla="*/ 897 w 1061"/>
                <a:gd name="T13" fmla="*/ 496 h 774"/>
                <a:gd name="T14" fmla="*/ 933 w 1061"/>
                <a:gd name="T15" fmla="*/ 544 h 774"/>
                <a:gd name="T16" fmla="*/ 907 w 1061"/>
                <a:gd name="T17" fmla="*/ 554 h 774"/>
                <a:gd name="T18" fmla="*/ 935 w 1061"/>
                <a:gd name="T19" fmla="*/ 580 h 774"/>
                <a:gd name="T20" fmla="*/ 947 w 1061"/>
                <a:gd name="T21" fmla="*/ 612 h 774"/>
                <a:gd name="T22" fmla="*/ 925 w 1061"/>
                <a:gd name="T23" fmla="*/ 674 h 774"/>
                <a:gd name="T24" fmla="*/ 891 w 1061"/>
                <a:gd name="T25" fmla="*/ 730 h 774"/>
                <a:gd name="T26" fmla="*/ 823 w 1061"/>
                <a:gd name="T27" fmla="*/ 762 h 774"/>
                <a:gd name="T28" fmla="*/ 723 w 1061"/>
                <a:gd name="T29" fmla="*/ 748 h 774"/>
                <a:gd name="T30" fmla="*/ 671 w 1061"/>
                <a:gd name="T31" fmla="*/ 750 h 774"/>
                <a:gd name="T32" fmla="*/ 621 w 1061"/>
                <a:gd name="T33" fmla="*/ 770 h 774"/>
                <a:gd name="T34" fmla="*/ 597 w 1061"/>
                <a:gd name="T35" fmla="*/ 750 h 774"/>
                <a:gd name="T36" fmla="*/ 563 w 1061"/>
                <a:gd name="T37" fmla="*/ 710 h 774"/>
                <a:gd name="T38" fmla="*/ 551 w 1061"/>
                <a:gd name="T39" fmla="*/ 646 h 774"/>
                <a:gd name="T40" fmla="*/ 505 w 1061"/>
                <a:gd name="T41" fmla="*/ 620 h 774"/>
                <a:gd name="T42" fmla="*/ 440 w 1061"/>
                <a:gd name="T43" fmla="*/ 650 h 774"/>
                <a:gd name="T44" fmla="*/ 344 w 1061"/>
                <a:gd name="T45" fmla="*/ 642 h 774"/>
                <a:gd name="T46" fmla="*/ 286 w 1061"/>
                <a:gd name="T47" fmla="*/ 618 h 774"/>
                <a:gd name="T48" fmla="*/ 230 w 1061"/>
                <a:gd name="T49" fmla="*/ 594 h 774"/>
                <a:gd name="T50" fmla="*/ 216 w 1061"/>
                <a:gd name="T51" fmla="*/ 560 h 774"/>
                <a:gd name="T52" fmla="*/ 172 w 1061"/>
                <a:gd name="T53" fmla="*/ 494 h 774"/>
                <a:gd name="T54" fmla="*/ 106 w 1061"/>
                <a:gd name="T55" fmla="*/ 456 h 774"/>
                <a:gd name="T56" fmla="*/ 60 w 1061"/>
                <a:gd name="T57" fmla="*/ 446 h 774"/>
                <a:gd name="T58" fmla="*/ 2 w 1061"/>
                <a:gd name="T59" fmla="*/ 468 h 774"/>
                <a:gd name="T60" fmla="*/ 50 w 1061"/>
                <a:gd name="T61" fmla="*/ 388 h 774"/>
                <a:gd name="T62" fmla="*/ 52 w 1061"/>
                <a:gd name="T63" fmla="*/ 368 h 774"/>
                <a:gd name="T64" fmla="*/ 66 w 1061"/>
                <a:gd name="T65" fmla="*/ 350 h 774"/>
                <a:gd name="T66" fmla="*/ 114 w 1061"/>
                <a:gd name="T67" fmla="*/ 340 h 774"/>
                <a:gd name="T68" fmla="*/ 188 w 1061"/>
                <a:gd name="T69" fmla="*/ 348 h 774"/>
                <a:gd name="T70" fmla="*/ 188 w 1061"/>
                <a:gd name="T71" fmla="*/ 296 h 774"/>
                <a:gd name="T72" fmla="*/ 216 w 1061"/>
                <a:gd name="T73" fmla="*/ 272 h 774"/>
                <a:gd name="T74" fmla="*/ 234 w 1061"/>
                <a:gd name="T75" fmla="*/ 234 h 774"/>
                <a:gd name="T76" fmla="*/ 258 w 1061"/>
                <a:gd name="T77" fmla="*/ 210 h 774"/>
                <a:gd name="T78" fmla="*/ 300 w 1061"/>
                <a:gd name="T79" fmla="*/ 204 h 774"/>
                <a:gd name="T80" fmla="*/ 344 w 1061"/>
                <a:gd name="T81" fmla="*/ 232 h 774"/>
                <a:gd name="T82" fmla="*/ 374 w 1061"/>
                <a:gd name="T83" fmla="*/ 272 h 774"/>
                <a:gd name="T84" fmla="*/ 448 w 1061"/>
                <a:gd name="T85" fmla="*/ 316 h 774"/>
                <a:gd name="T86" fmla="*/ 525 w 1061"/>
                <a:gd name="T87" fmla="*/ 322 h 774"/>
                <a:gd name="T88" fmla="*/ 619 w 1061"/>
                <a:gd name="T89" fmla="*/ 338 h 774"/>
                <a:gd name="T90" fmla="*/ 709 w 1061"/>
                <a:gd name="T91" fmla="*/ 290 h 774"/>
                <a:gd name="T92" fmla="*/ 709 w 1061"/>
                <a:gd name="T93" fmla="*/ 262 h 774"/>
                <a:gd name="T94" fmla="*/ 729 w 1061"/>
                <a:gd name="T95" fmla="*/ 250 h 774"/>
                <a:gd name="T96" fmla="*/ 785 w 1061"/>
                <a:gd name="T97" fmla="*/ 212 h 774"/>
                <a:gd name="T98" fmla="*/ 825 w 1061"/>
                <a:gd name="T99" fmla="*/ 180 h 774"/>
                <a:gd name="T100" fmla="*/ 781 w 1061"/>
                <a:gd name="T101" fmla="*/ 158 h 774"/>
                <a:gd name="T102" fmla="*/ 787 w 1061"/>
                <a:gd name="T103" fmla="*/ 106 h 774"/>
                <a:gd name="T104" fmla="*/ 793 w 1061"/>
                <a:gd name="T105" fmla="*/ 46 h 774"/>
                <a:gd name="T106" fmla="*/ 811 w 1061"/>
                <a:gd name="T107" fmla="*/ 4 h 774"/>
                <a:gd name="T108" fmla="*/ 895 w 1061"/>
                <a:gd name="T109" fmla="*/ 48 h 774"/>
                <a:gd name="T110" fmla="*/ 961 w 1061"/>
                <a:gd name="T111" fmla="*/ 106 h 774"/>
                <a:gd name="T112" fmla="*/ 1005 w 1061"/>
                <a:gd name="T113" fmla="*/ 146 h 774"/>
                <a:gd name="T114" fmla="*/ 1059 w 1061"/>
                <a:gd name="T115" fmla="*/ 132 h 774"/>
                <a:gd name="T116" fmla="*/ 1045 w 1061"/>
                <a:gd name="T117" fmla="*/ 20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1" h="774">
                  <a:moveTo>
                    <a:pt x="1041" y="258"/>
                  </a:moveTo>
                  <a:lnTo>
                    <a:pt x="1041" y="258"/>
                  </a:lnTo>
                  <a:lnTo>
                    <a:pt x="1039" y="264"/>
                  </a:lnTo>
                  <a:lnTo>
                    <a:pt x="1035" y="266"/>
                  </a:lnTo>
                  <a:lnTo>
                    <a:pt x="1025" y="268"/>
                  </a:lnTo>
                  <a:lnTo>
                    <a:pt x="1025" y="268"/>
                  </a:lnTo>
                  <a:lnTo>
                    <a:pt x="997" y="308"/>
                  </a:lnTo>
                  <a:lnTo>
                    <a:pt x="997" y="308"/>
                  </a:lnTo>
                  <a:lnTo>
                    <a:pt x="981" y="302"/>
                  </a:lnTo>
                  <a:lnTo>
                    <a:pt x="981" y="302"/>
                  </a:lnTo>
                  <a:lnTo>
                    <a:pt x="969" y="324"/>
                  </a:lnTo>
                  <a:lnTo>
                    <a:pt x="963" y="336"/>
                  </a:lnTo>
                  <a:lnTo>
                    <a:pt x="957" y="344"/>
                  </a:lnTo>
                  <a:lnTo>
                    <a:pt x="949" y="354"/>
                  </a:lnTo>
                  <a:lnTo>
                    <a:pt x="939" y="360"/>
                  </a:lnTo>
                  <a:lnTo>
                    <a:pt x="927" y="366"/>
                  </a:lnTo>
                  <a:lnTo>
                    <a:pt x="913" y="368"/>
                  </a:lnTo>
                  <a:lnTo>
                    <a:pt x="913" y="368"/>
                  </a:lnTo>
                  <a:lnTo>
                    <a:pt x="917" y="354"/>
                  </a:lnTo>
                  <a:lnTo>
                    <a:pt x="917" y="354"/>
                  </a:lnTo>
                  <a:lnTo>
                    <a:pt x="917" y="348"/>
                  </a:lnTo>
                  <a:lnTo>
                    <a:pt x="917" y="342"/>
                  </a:lnTo>
                  <a:lnTo>
                    <a:pt x="913" y="336"/>
                  </a:lnTo>
                  <a:lnTo>
                    <a:pt x="907" y="332"/>
                  </a:lnTo>
                  <a:lnTo>
                    <a:pt x="907" y="332"/>
                  </a:lnTo>
                  <a:lnTo>
                    <a:pt x="901" y="332"/>
                  </a:lnTo>
                  <a:lnTo>
                    <a:pt x="895" y="332"/>
                  </a:lnTo>
                  <a:lnTo>
                    <a:pt x="891" y="334"/>
                  </a:lnTo>
                  <a:lnTo>
                    <a:pt x="885" y="340"/>
                  </a:lnTo>
                  <a:lnTo>
                    <a:pt x="885" y="340"/>
                  </a:lnTo>
                  <a:lnTo>
                    <a:pt x="861" y="374"/>
                  </a:lnTo>
                  <a:lnTo>
                    <a:pt x="861" y="374"/>
                  </a:lnTo>
                  <a:lnTo>
                    <a:pt x="857" y="378"/>
                  </a:lnTo>
                  <a:lnTo>
                    <a:pt x="851" y="380"/>
                  </a:lnTo>
                  <a:lnTo>
                    <a:pt x="851" y="380"/>
                  </a:lnTo>
                  <a:lnTo>
                    <a:pt x="845" y="386"/>
                  </a:lnTo>
                  <a:lnTo>
                    <a:pt x="841" y="392"/>
                  </a:lnTo>
                  <a:lnTo>
                    <a:pt x="841" y="398"/>
                  </a:lnTo>
                  <a:lnTo>
                    <a:pt x="845" y="406"/>
                  </a:lnTo>
                  <a:lnTo>
                    <a:pt x="845" y="406"/>
                  </a:lnTo>
                  <a:lnTo>
                    <a:pt x="859" y="420"/>
                  </a:lnTo>
                  <a:lnTo>
                    <a:pt x="875" y="434"/>
                  </a:lnTo>
                  <a:lnTo>
                    <a:pt x="875" y="434"/>
                  </a:lnTo>
                  <a:lnTo>
                    <a:pt x="879" y="434"/>
                  </a:lnTo>
                  <a:lnTo>
                    <a:pt x="883" y="434"/>
                  </a:lnTo>
                  <a:lnTo>
                    <a:pt x="891" y="432"/>
                  </a:lnTo>
                  <a:lnTo>
                    <a:pt x="891" y="432"/>
                  </a:lnTo>
                  <a:lnTo>
                    <a:pt x="901" y="426"/>
                  </a:lnTo>
                  <a:lnTo>
                    <a:pt x="909" y="422"/>
                  </a:lnTo>
                  <a:lnTo>
                    <a:pt x="919" y="424"/>
                  </a:lnTo>
                  <a:lnTo>
                    <a:pt x="933" y="426"/>
                  </a:lnTo>
                  <a:lnTo>
                    <a:pt x="933" y="426"/>
                  </a:lnTo>
                  <a:lnTo>
                    <a:pt x="915" y="436"/>
                  </a:lnTo>
                  <a:lnTo>
                    <a:pt x="915" y="436"/>
                  </a:lnTo>
                  <a:lnTo>
                    <a:pt x="905" y="444"/>
                  </a:lnTo>
                  <a:lnTo>
                    <a:pt x="895" y="454"/>
                  </a:lnTo>
                  <a:lnTo>
                    <a:pt x="891" y="466"/>
                  </a:lnTo>
                  <a:lnTo>
                    <a:pt x="889" y="480"/>
                  </a:lnTo>
                  <a:lnTo>
                    <a:pt x="889" y="480"/>
                  </a:lnTo>
                  <a:lnTo>
                    <a:pt x="889" y="486"/>
                  </a:lnTo>
                  <a:lnTo>
                    <a:pt x="891" y="490"/>
                  </a:lnTo>
                  <a:lnTo>
                    <a:pt x="893" y="494"/>
                  </a:lnTo>
                  <a:lnTo>
                    <a:pt x="897" y="496"/>
                  </a:lnTo>
                  <a:lnTo>
                    <a:pt x="897" y="496"/>
                  </a:lnTo>
                  <a:lnTo>
                    <a:pt x="905" y="500"/>
                  </a:lnTo>
                  <a:lnTo>
                    <a:pt x="913" y="506"/>
                  </a:lnTo>
                  <a:lnTo>
                    <a:pt x="917" y="514"/>
                  </a:lnTo>
                  <a:lnTo>
                    <a:pt x="921" y="522"/>
                  </a:lnTo>
                  <a:lnTo>
                    <a:pt x="921" y="522"/>
                  </a:lnTo>
                  <a:lnTo>
                    <a:pt x="927" y="532"/>
                  </a:lnTo>
                  <a:lnTo>
                    <a:pt x="933" y="544"/>
                  </a:lnTo>
                  <a:lnTo>
                    <a:pt x="933" y="544"/>
                  </a:lnTo>
                  <a:lnTo>
                    <a:pt x="929" y="544"/>
                  </a:lnTo>
                  <a:lnTo>
                    <a:pt x="923" y="544"/>
                  </a:lnTo>
                  <a:lnTo>
                    <a:pt x="911" y="542"/>
                  </a:lnTo>
                  <a:lnTo>
                    <a:pt x="905" y="542"/>
                  </a:lnTo>
                  <a:lnTo>
                    <a:pt x="899" y="544"/>
                  </a:lnTo>
                  <a:lnTo>
                    <a:pt x="895" y="548"/>
                  </a:lnTo>
                  <a:lnTo>
                    <a:pt x="891" y="554"/>
                  </a:lnTo>
                  <a:lnTo>
                    <a:pt x="891" y="554"/>
                  </a:lnTo>
                  <a:lnTo>
                    <a:pt x="907" y="554"/>
                  </a:lnTo>
                  <a:lnTo>
                    <a:pt x="921" y="556"/>
                  </a:lnTo>
                  <a:lnTo>
                    <a:pt x="929" y="556"/>
                  </a:lnTo>
                  <a:lnTo>
                    <a:pt x="935" y="560"/>
                  </a:lnTo>
                  <a:lnTo>
                    <a:pt x="941" y="564"/>
                  </a:lnTo>
                  <a:lnTo>
                    <a:pt x="947" y="570"/>
                  </a:lnTo>
                  <a:lnTo>
                    <a:pt x="947" y="570"/>
                  </a:lnTo>
                  <a:lnTo>
                    <a:pt x="945" y="574"/>
                  </a:lnTo>
                  <a:lnTo>
                    <a:pt x="943" y="576"/>
                  </a:lnTo>
                  <a:lnTo>
                    <a:pt x="935" y="580"/>
                  </a:lnTo>
                  <a:lnTo>
                    <a:pt x="927" y="584"/>
                  </a:lnTo>
                  <a:lnTo>
                    <a:pt x="925" y="588"/>
                  </a:lnTo>
                  <a:lnTo>
                    <a:pt x="925" y="592"/>
                  </a:lnTo>
                  <a:lnTo>
                    <a:pt x="925" y="592"/>
                  </a:lnTo>
                  <a:lnTo>
                    <a:pt x="949" y="596"/>
                  </a:lnTo>
                  <a:lnTo>
                    <a:pt x="949" y="596"/>
                  </a:lnTo>
                  <a:lnTo>
                    <a:pt x="949" y="604"/>
                  </a:lnTo>
                  <a:lnTo>
                    <a:pt x="947" y="612"/>
                  </a:lnTo>
                  <a:lnTo>
                    <a:pt x="947" y="612"/>
                  </a:lnTo>
                  <a:lnTo>
                    <a:pt x="949" y="618"/>
                  </a:lnTo>
                  <a:lnTo>
                    <a:pt x="949" y="624"/>
                  </a:lnTo>
                  <a:lnTo>
                    <a:pt x="945" y="636"/>
                  </a:lnTo>
                  <a:lnTo>
                    <a:pt x="939" y="648"/>
                  </a:lnTo>
                  <a:lnTo>
                    <a:pt x="933" y="658"/>
                  </a:lnTo>
                  <a:lnTo>
                    <a:pt x="933" y="658"/>
                  </a:lnTo>
                  <a:lnTo>
                    <a:pt x="927" y="666"/>
                  </a:lnTo>
                  <a:lnTo>
                    <a:pt x="925" y="670"/>
                  </a:lnTo>
                  <a:lnTo>
                    <a:pt x="925" y="674"/>
                  </a:lnTo>
                  <a:lnTo>
                    <a:pt x="925" y="674"/>
                  </a:lnTo>
                  <a:lnTo>
                    <a:pt x="923" y="684"/>
                  </a:lnTo>
                  <a:lnTo>
                    <a:pt x="921" y="694"/>
                  </a:lnTo>
                  <a:lnTo>
                    <a:pt x="915" y="702"/>
                  </a:lnTo>
                  <a:lnTo>
                    <a:pt x="909" y="710"/>
                  </a:lnTo>
                  <a:lnTo>
                    <a:pt x="909" y="710"/>
                  </a:lnTo>
                  <a:lnTo>
                    <a:pt x="899" y="720"/>
                  </a:lnTo>
                  <a:lnTo>
                    <a:pt x="891" y="730"/>
                  </a:lnTo>
                  <a:lnTo>
                    <a:pt x="891" y="730"/>
                  </a:lnTo>
                  <a:lnTo>
                    <a:pt x="885" y="738"/>
                  </a:lnTo>
                  <a:lnTo>
                    <a:pt x="879" y="742"/>
                  </a:lnTo>
                  <a:lnTo>
                    <a:pt x="873" y="746"/>
                  </a:lnTo>
                  <a:lnTo>
                    <a:pt x="865" y="748"/>
                  </a:lnTo>
                  <a:lnTo>
                    <a:pt x="851" y="748"/>
                  </a:lnTo>
                  <a:lnTo>
                    <a:pt x="835" y="748"/>
                  </a:lnTo>
                  <a:lnTo>
                    <a:pt x="835" y="748"/>
                  </a:lnTo>
                  <a:lnTo>
                    <a:pt x="829" y="756"/>
                  </a:lnTo>
                  <a:lnTo>
                    <a:pt x="823" y="762"/>
                  </a:lnTo>
                  <a:lnTo>
                    <a:pt x="815" y="768"/>
                  </a:lnTo>
                  <a:lnTo>
                    <a:pt x="807" y="772"/>
                  </a:lnTo>
                  <a:lnTo>
                    <a:pt x="799" y="774"/>
                  </a:lnTo>
                  <a:lnTo>
                    <a:pt x="789" y="774"/>
                  </a:lnTo>
                  <a:lnTo>
                    <a:pt x="771" y="774"/>
                  </a:lnTo>
                  <a:lnTo>
                    <a:pt x="771" y="774"/>
                  </a:lnTo>
                  <a:lnTo>
                    <a:pt x="727" y="768"/>
                  </a:lnTo>
                  <a:lnTo>
                    <a:pt x="727" y="768"/>
                  </a:lnTo>
                  <a:lnTo>
                    <a:pt x="723" y="748"/>
                  </a:lnTo>
                  <a:lnTo>
                    <a:pt x="723" y="748"/>
                  </a:lnTo>
                  <a:lnTo>
                    <a:pt x="711" y="744"/>
                  </a:lnTo>
                  <a:lnTo>
                    <a:pt x="699" y="742"/>
                  </a:lnTo>
                  <a:lnTo>
                    <a:pt x="693" y="740"/>
                  </a:lnTo>
                  <a:lnTo>
                    <a:pt x="687" y="742"/>
                  </a:lnTo>
                  <a:lnTo>
                    <a:pt x="681" y="744"/>
                  </a:lnTo>
                  <a:lnTo>
                    <a:pt x="675" y="748"/>
                  </a:lnTo>
                  <a:lnTo>
                    <a:pt x="675" y="748"/>
                  </a:lnTo>
                  <a:lnTo>
                    <a:pt x="671" y="750"/>
                  </a:lnTo>
                  <a:lnTo>
                    <a:pt x="665" y="750"/>
                  </a:lnTo>
                  <a:lnTo>
                    <a:pt x="655" y="752"/>
                  </a:lnTo>
                  <a:lnTo>
                    <a:pt x="655" y="752"/>
                  </a:lnTo>
                  <a:lnTo>
                    <a:pt x="639" y="756"/>
                  </a:lnTo>
                  <a:lnTo>
                    <a:pt x="633" y="758"/>
                  </a:lnTo>
                  <a:lnTo>
                    <a:pt x="627" y="764"/>
                  </a:lnTo>
                  <a:lnTo>
                    <a:pt x="627" y="764"/>
                  </a:lnTo>
                  <a:lnTo>
                    <a:pt x="625" y="768"/>
                  </a:lnTo>
                  <a:lnTo>
                    <a:pt x="621" y="770"/>
                  </a:lnTo>
                  <a:lnTo>
                    <a:pt x="615" y="772"/>
                  </a:lnTo>
                  <a:lnTo>
                    <a:pt x="611" y="770"/>
                  </a:lnTo>
                  <a:lnTo>
                    <a:pt x="611" y="770"/>
                  </a:lnTo>
                  <a:lnTo>
                    <a:pt x="607" y="768"/>
                  </a:lnTo>
                  <a:lnTo>
                    <a:pt x="603" y="766"/>
                  </a:lnTo>
                  <a:lnTo>
                    <a:pt x="601" y="762"/>
                  </a:lnTo>
                  <a:lnTo>
                    <a:pt x="599" y="756"/>
                  </a:lnTo>
                  <a:lnTo>
                    <a:pt x="599" y="756"/>
                  </a:lnTo>
                  <a:lnTo>
                    <a:pt x="597" y="750"/>
                  </a:lnTo>
                  <a:lnTo>
                    <a:pt x="595" y="746"/>
                  </a:lnTo>
                  <a:lnTo>
                    <a:pt x="595" y="746"/>
                  </a:lnTo>
                  <a:lnTo>
                    <a:pt x="567" y="726"/>
                  </a:lnTo>
                  <a:lnTo>
                    <a:pt x="567" y="726"/>
                  </a:lnTo>
                  <a:lnTo>
                    <a:pt x="563" y="722"/>
                  </a:lnTo>
                  <a:lnTo>
                    <a:pt x="561" y="718"/>
                  </a:lnTo>
                  <a:lnTo>
                    <a:pt x="561" y="714"/>
                  </a:lnTo>
                  <a:lnTo>
                    <a:pt x="563" y="710"/>
                  </a:lnTo>
                  <a:lnTo>
                    <a:pt x="563" y="710"/>
                  </a:lnTo>
                  <a:lnTo>
                    <a:pt x="567" y="698"/>
                  </a:lnTo>
                  <a:lnTo>
                    <a:pt x="571" y="686"/>
                  </a:lnTo>
                  <a:lnTo>
                    <a:pt x="571" y="686"/>
                  </a:lnTo>
                  <a:lnTo>
                    <a:pt x="571" y="674"/>
                  </a:lnTo>
                  <a:lnTo>
                    <a:pt x="567" y="662"/>
                  </a:lnTo>
                  <a:lnTo>
                    <a:pt x="559" y="652"/>
                  </a:lnTo>
                  <a:lnTo>
                    <a:pt x="555" y="648"/>
                  </a:lnTo>
                  <a:lnTo>
                    <a:pt x="551" y="646"/>
                  </a:lnTo>
                  <a:lnTo>
                    <a:pt x="551" y="646"/>
                  </a:lnTo>
                  <a:lnTo>
                    <a:pt x="543" y="644"/>
                  </a:lnTo>
                  <a:lnTo>
                    <a:pt x="535" y="640"/>
                  </a:lnTo>
                  <a:lnTo>
                    <a:pt x="531" y="634"/>
                  </a:lnTo>
                  <a:lnTo>
                    <a:pt x="527" y="628"/>
                  </a:lnTo>
                  <a:lnTo>
                    <a:pt x="527" y="628"/>
                  </a:lnTo>
                  <a:lnTo>
                    <a:pt x="523" y="622"/>
                  </a:lnTo>
                  <a:lnTo>
                    <a:pt x="517" y="620"/>
                  </a:lnTo>
                  <a:lnTo>
                    <a:pt x="513" y="618"/>
                  </a:lnTo>
                  <a:lnTo>
                    <a:pt x="505" y="620"/>
                  </a:lnTo>
                  <a:lnTo>
                    <a:pt x="505" y="620"/>
                  </a:lnTo>
                  <a:lnTo>
                    <a:pt x="494" y="622"/>
                  </a:lnTo>
                  <a:lnTo>
                    <a:pt x="482" y="628"/>
                  </a:lnTo>
                  <a:lnTo>
                    <a:pt x="470" y="634"/>
                  </a:lnTo>
                  <a:lnTo>
                    <a:pt x="460" y="642"/>
                  </a:lnTo>
                  <a:lnTo>
                    <a:pt x="460" y="642"/>
                  </a:lnTo>
                  <a:lnTo>
                    <a:pt x="450" y="648"/>
                  </a:lnTo>
                  <a:lnTo>
                    <a:pt x="446" y="650"/>
                  </a:lnTo>
                  <a:lnTo>
                    <a:pt x="440" y="650"/>
                  </a:lnTo>
                  <a:lnTo>
                    <a:pt x="440" y="650"/>
                  </a:lnTo>
                  <a:lnTo>
                    <a:pt x="426" y="646"/>
                  </a:lnTo>
                  <a:lnTo>
                    <a:pt x="412" y="648"/>
                  </a:lnTo>
                  <a:lnTo>
                    <a:pt x="382" y="652"/>
                  </a:lnTo>
                  <a:lnTo>
                    <a:pt x="382" y="652"/>
                  </a:lnTo>
                  <a:lnTo>
                    <a:pt x="374" y="652"/>
                  </a:lnTo>
                  <a:lnTo>
                    <a:pt x="368" y="650"/>
                  </a:lnTo>
                  <a:lnTo>
                    <a:pt x="356" y="646"/>
                  </a:lnTo>
                  <a:lnTo>
                    <a:pt x="344" y="642"/>
                  </a:lnTo>
                  <a:lnTo>
                    <a:pt x="338" y="640"/>
                  </a:lnTo>
                  <a:lnTo>
                    <a:pt x="332" y="642"/>
                  </a:lnTo>
                  <a:lnTo>
                    <a:pt x="332" y="642"/>
                  </a:lnTo>
                  <a:lnTo>
                    <a:pt x="330" y="640"/>
                  </a:lnTo>
                  <a:lnTo>
                    <a:pt x="330" y="640"/>
                  </a:lnTo>
                  <a:lnTo>
                    <a:pt x="324" y="634"/>
                  </a:lnTo>
                  <a:lnTo>
                    <a:pt x="316" y="630"/>
                  </a:lnTo>
                  <a:lnTo>
                    <a:pt x="302" y="624"/>
                  </a:lnTo>
                  <a:lnTo>
                    <a:pt x="286" y="618"/>
                  </a:lnTo>
                  <a:lnTo>
                    <a:pt x="272" y="610"/>
                  </a:lnTo>
                  <a:lnTo>
                    <a:pt x="272" y="610"/>
                  </a:lnTo>
                  <a:lnTo>
                    <a:pt x="268" y="608"/>
                  </a:lnTo>
                  <a:lnTo>
                    <a:pt x="262" y="608"/>
                  </a:lnTo>
                  <a:lnTo>
                    <a:pt x="262" y="608"/>
                  </a:lnTo>
                  <a:lnTo>
                    <a:pt x="256" y="608"/>
                  </a:lnTo>
                  <a:lnTo>
                    <a:pt x="250" y="606"/>
                  </a:lnTo>
                  <a:lnTo>
                    <a:pt x="240" y="600"/>
                  </a:lnTo>
                  <a:lnTo>
                    <a:pt x="230" y="594"/>
                  </a:lnTo>
                  <a:lnTo>
                    <a:pt x="220" y="588"/>
                  </a:lnTo>
                  <a:lnTo>
                    <a:pt x="220" y="588"/>
                  </a:lnTo>
                  <a:lnTo>
                    <a:pt x="218" y="586"/>
                  </a:lnTo>
                  <a:lnTo>
                    <a:pt x="214" y="582"/>
                  </a:lnTo>
                  <a:lnTo>
                    <a:pt x="214" y="576"/>
                  </a:lnTo>
                  <a:lnTo>
                    <a:pt x="214" y="574"/>
                  </a:lnTo>
                  <a:lnTo>
                    <a:pt x="214" y="574"/>
                  </a:lnTo>
                  <a:lnTo>
                    <a:pt x="216" y="566"/>
                  </a:lnTo>
                  <a:lnTo>
                    <a:pt x="216" y="560"/>
                  </a:lnTo>
                  <a:lnTo>
                    <a:pt x="214" y="548"/>
                  </a:lnTo>
                  <a:lnTo>
                    <a:pt x="210" y="538"/>
                  </a:lnTo>
                  <a:lnTo>
                    <a:pt x="204" y="526"/>
                  </a:lnTo>
                  <a:lnTo>
                    <a:pt x="204" y="526"/>
                  </a:lnTo>
                  <a:lnTo>
                    <a:pt x="198" y="516"/>
                  </a:lnTo>
                  <a:lnTo>
                    <a:pt x="192" y="506"/>
                  </a:lnTo>
                  <a:lnTo>
                    <a:pt x="182" y="498"/>
                  </a:lnTo>
                  <a:lnTo>
                    <a:pt x="172" y="494"/>
                  </a:lnTo>
                  <a:lnTo>
                    <a:pt x="172" y="494"/>
                  </a:lnTo>
                  <a:lnTo>
                    <a:pt x="162" y="490"/>
                  </a:lnTo>
                  <a:lnTo>
                    <a:pt x="156" y="486"/>
                  </a:lnTo>
                  <a:lnTo>
                    <a:pt x="144" y="474"/>
                  </a:lnTo>
                  <a:lnTo>
                    <a:pt x="144" y="474"/>
                  </a:lnTo>
                  <a:lnTo>
                    <a:pt x="138" y="466"/>
                  </a:lnTo>
                  <a:lnTo>
                    <a:pt x="132" y="462"/>
                  </a:lnTo>
                  <a:lnTo>
                    <a:pt x="124" y="458"/>
                  </a:lnTo>
                  <a:lnTo>
                    <a:pt x="116" y="456"/>
                  </a:lnTo>
                  <a:lnTo>
                    <a:pt x="106" y="456"/>
                  </a:lnTo>
                  <a:lnTo>
                    <a:pt x="98" y="456"/>
                  </a:lnTo>
                  <a:lnTo>
                    <a:pt x="90" y="460"/>
                  </a:lnTo>
                  <a:lnTo>
                    <a:pt x="82" y="466"/>
                  </a:lnTo>
                  <a:lnTo>
                    <a:pt x="82" y="466"/>
                  </a:lnTo>
                  <a:lnTo>
                    <a:pt x="68" y="474"/>
                  </a:lnTo>
                  <a:lnTo>
                    <a:pt x="68" y="474"/>
                  </a:lnTo>
                  <a:lnTo>
                    <a:pt x="64" y="458"/>
                  </a:lnTo>
                  <a:lnTo>
                    <a:pt x="60" y="446"/>
                  </a:lnTo>
                  <a:lnTo>
                    <a:pt x="60" y="446"/>
                  </a:lnTo>
                  <a:lnTo>
                    <a:pt x="56" y="440"/>
                  </a:lnTo>
                  <a:lnTo>
                    <a:pt x="50" y="436"/>
                  </a:lnTo>
                  <a:lnTo>
                    <a:pt x="46" y="438"/>
                  </a:lnTo>
                  <a:lnTo>
                    <a:pt x="40" y="444"/>
                  </a:lnTo>
                  <a:lnTo>
                    <a:pt x="40" y="444"/>
                  </a:lnTo>
                  <a:lnTo>
                    <a:pt x="34" y="454"/>
                  </a:lnTo>
                  <a:lnTo>
                    <a:pt x="26" y="460"/>
                  </a:lnTo>
                  <a:lnTo>
                    <a:pt x="2" y="468"/>
                  </a:lnTo>
                  <a:lnTo>
                    <a:pt x="2" y="468"/>
                  </a:lnTo>
                  <a:lnTo>
                    <a:pt x="6" y="456"/>
                  </a:lnTo>
                  <a:lnTo>
                    <a:pt x="8" y="444"/>
                  </a:lnTo>
                  <a:lnTo>
                    <a:pt x="6" y="434"/>
                  </a:lnTo>
                  <a:lnTo>
                    <a:pt x="0" y="424"/>
                  </a:lnTo>
                  <a:lnTo>
                    <a:pt x="0" y="424"/>
                  </a:lnTo>
                  <a:lnTo>
                    <a:pt x="32" y="390"/>
                  </a:lnTo>
                  <a:lnTo>
                    <a:pt x="32" y="390"/>
                  </a:lnTo>
                  <a:lnTo>
                    <a:pt x="40" y="390"/>
                  </a:lnTo>
                  <a:lnTo>
                    <a:pt x="50" y="388"/>
                  </a:lnTo>
                  <a:lnTo>
                    <a:pt x="50" y="388"/>
                  </a:lnTo>
                  <a:lnTo>
                    <a:pt x="56" y="386"/>
                  </a:lnTo>
                  <a:lnTo>
                    <a:pt x="58" y="382"/>
                  </a:lnTo>
                  <a:lnTo>
                    <a:pt x="60" y="380"/>
                  </a:lnTo>
                  <a:lnTo>
                    <a:pt x="60" y="380"/>
                  </a:lnTo>
                  <a:lnTo>
                    <a:pt x="60" y="378"/>
                  </a:lnTo>
                  <a:lnTo>
                    <a:pt x="58" y="374"/>
                  </a:lnTo>
                  <a:lnTo>
                    <a:pt x="52" y="368"/>
                  </a:lnTo>
                  <a:lnTo>
                    <a:pt x="52" y="368"/>
                  </a:lnTo>
                  <a:lnTo>
                    <a:pt x="44" y="368"/>
                  </a:lnTo>
                  <a:lnTo>
                    <a:pt x="36" y="366"/>
                  </a:lnTo>
                  <a:lnTo>
                    <a:pt x="36" y="366"/>
                  </a:lnTo>
                  <a:lnTo>
                    <a:pt x="38" y="356"/>
                  </a:lnTo>
                  <a:lnTo>
                    <a:pt x="40" y="352"/>
                  </a:lnTo>
                  <a:lnTo>
                    <a:pt x="44" y="350"/>
                  </a:lnTo>
                  <a:lnTo>
                    <a:pt x="52" y="350"/>
                  </a:lnTo>
                  <a:lnTo>
                    <a:pt x="52" y="350"/>
                  </a:lnTo>
                  <a:lnTo>
                    <a:pt x="66" y="350"/>
                  </a:lnTo>
                  <a:lnTo>
                    <a:pt x="72" y="348"/>
                  </a:lnTo>
                  <a:lnTo>
                    <a:pt x="76" y="346"/>
                  </a:lnTo>
                  <a:lnTo>
                    <a:pt x="76" y="346"/>
                  </a:lnTo>
                  <a:lnTo>
                    <a:pt x="82" y="340"/>
                  </a:lnTo>
                  <a:lnTo>
                    <a:pt x="88" y="338"/>
                  </a:lnTo>
                  <a:lnTo>
                    <a:pt x="96" y="338"/>
                  </a:lnTo>
                  <a:lnTo>
                    <a:pt x="104" y="338"/>
                  </a:lnTo>
                  <a:lnTo>
                    <a:pt x="104" y="338"/>
                  </a:lnTo>
                  <a:lnTo>
                    <a:pt x="114" y="340"/>
                  </a:lnTo>
                  <a:lnTo>
                    <a:pt x="124" y="338"/>
                  </a:lnTo>
                  <a:lnTo>
                    <a:pt x="124" y="338"/>
                  </a:lnTo>
                  <a:lnTo>
                    <a:pt x="152" y="336"/>
                  </a:lnTo>
                  <a:lnTo>
                    <a:pt x="164" y="338"/>
                  </a:lnTo>
                  <a:lnTo>
                    <a:pt x="170" y="342"/>
                  </a:lnTo>
                  <a:lnTo>
                    <a:pt x="178" y="346"/>
                  </a:lnTo>
                  <a:lnTo>
                    <a:pt x="178" y="346"/>
                  </a:lnTo>
                  <a:lnTo>
                    <a:pt x="182" y="348"/>
                  </a:lnTo>
                  <a:lnTo>
                    <a:pt x="188" y="348"/>
                  </a:lnTo>
                  <a:lnTo>
                    <a:pt x="192" y="344"/>
                  </a:lnTo>
                  <a:lnTo>
                    <a:pt x="196" y="338"/>
                  </a:lnTo>
                  <a:lnTo>
                    <a:pt x="196" y="338"/>
                  </a:lnTo>
                  <a:lnTo>
                    <a:pt x="198" y="330"/>
                  </a:lnTo>
                  <a:lnTo>
                    <a:pt x="198" y="324"/>
                  </a:lnTo>
                  <a:lnTo>
                    <a:pt x="196" y="316"/>
                  </a:lnTo>
                  <a:lnTo>
                    <a:pt x="192" y="308"/>
                  </a:lnTo>
                  <a:lnTo>
                    <a:pt x="192" y="308"/>
                  </a:lnTo>
                  <a:lnTo>
                    <a:pt x="188" y="296"/>
                  </a:lnTo>
                  <a:lnTo>
                    <a:pt x="188" y="292"/>
                  </a:lnTo>
                  <a:lnTo>
                    <a:pt x="188" y="290"/>
                  </a:lnTo>
                  <a:lnTo>
                    <a:pt x="190" y="286"/>
                  </a:lnTo>
                  <a:lnTo>
                    <a:pt x="194" y="284"/>
                  </a:lnTo>
                  <a:lnTo>
                    <a:pt x="206" y="280"/>
                  </a:lnTo>
                  <a:lnTo>
                    <a:pt x="206" y="280"/>
                  </a:lnTo>
                  <a:lnTo>
                    <a:pt x="210" y="278"/>
                  </a:lnTo>
                  <a:lnTo>
                    <a:pt x="214" y="276"/>
                  </a:lnTo>
                  <a:lnTo>
                    <a:pt x="216" y="272"/>
                  </a:lnTo>
                  <a:lnTo>
                    <a:pt x="216" y="266"/>
                  </a:lnTo>
                  <a:lnTo>
                    <a:pt x="216" y="266"/>
                  </a:lnTo>
                  <a:lnTo>
                    <a:pt x="214" y="256"/>
                  </a:lnTo>
                  <a:lnTo>
                    <a:pt x="214" y="256"/>
                  </a:lnTo>
                  <a:lnTo>
                    <a:pt x="214" y="246"/>
                  </a:lnTo>
                  <a:lnTo>
                    <a:pt x="218" y="240"/>
                  </a:lnTo>
                  <a:lnTo>
                    <a:pt x="224" y="236"/>
                  </a:lnTo>
                  <a:lnTo>
                    <a:pt x="234" y="234"/>
                  </a:lnTo>
                  <a:lnTo>
                    <a:pt x="234" y="234"/>
                  </a:lnTo>
                  <a:lnTo>
                    <a:pt x="242" y="234"/>
                  </a:lnTo>
                  <a:lnTo>
                    <a:pt x="248" y="232"/>
                  </a:lnTo>
                  <a:lnTo>
                    <a:pt x="248" y="232"/>
                  </a:lnTo>
                  <a:lnTo>
                    <a:pt x="254" y="230"/>
                  </a:lnTo>
                  <a:lnTo>
                    <a:pt x="258" y="226"/>
                  </a:lnTo>
                  <a:lnTo>
                    <a:pt x="262" y="222"/>
                  </a:lnTo>
                  <a:lnTo>
                    <a:pt x="260" y="216"/>
                  </a:lnTo>
                  <a:lnTo>
                    <a:pt x="260" y="216"/>
                  </a:lnTo>
                  <a:lnTo>
                    <a:pt x="258" y="210"/>
                  </a:lnTo>
                  <a:lnTo>
                    <a:pt x="258" y="206"/>
                  </a:lnTo>
                  <a:lnTo>
                    <a:pt x="258" y="200"/>
                  </a:lnTo>
                  <a:lnTo>
                    <a:pt x="260" y="196"/>
                  </a:lnTo>
                  <a:lnTo>
                    <a:pt x="266" y="188"/>
                  </a:lnTo>
                  <a:lnTo>
                    <a:pt x="272" y="182"/>
                  </a:lnTo>
                  <a:lnTo>
                    <a:pt x="272" y="182"/>
                  </a:lnTo>
                  <a:lnTo>
                    <a:pt x="290" y="198"/>
                  </a:lnTo>
                  <a:lnTo>
                    <a:pt x="290" y="198"/>
                  </a:lnTo>
                  <a:lnTo>
                    <a:pt x="300" y="204"/>
                  </a:lnTo>
                  <a:lnTo>
                    <a:pt x="304" y="206"/>
                  </a:lnTo>
                  <a:lnTo>
                    <a:pt x="310" y="206"/>
                  </a:lnTo>
                  <a:lnTo>
                    <a:pt x="310" y="206"/>
                  </a:lnTo>
                  <a:lnTo>
                    <a:pt x="318" y="208"/>
                  </a:lnTo>
                  <a:lnTo>
                    <a:pt x="324" y="210"/>
                  </a:lnTo>
                  <a:lnTo>
                    <a:pt x="330" y="214"/>
                  </a:lnTo>
                  <a:lnTo>
                    <a:pt x="336" y="220"/>
                  </a:lnTo>
                  <a:lnTo>
                    <a:pt x="340" y="226"/>
                  </a:lnTo>
                  <a:lnTo>
                    <a:pt x="344" y="232"/>
                  </a:lnTo>
                  <a:lnTo>
                    <a:pt x="344" y="240"/>
                  </a:lnTo>
                  <a:lnTo>
                    <a:pt x="346" y="248"/>
                  </a:lnTo>
                  <a:lnTo>
                    <a:pt x="346" y="248"/>
                  </a:lnTo>
                  <a:lnTo>
                    <a:pt x="346" y="256"/>
                  </a:lnTo>
                  <a:lnTo>
                    <a:pt x="348" y="262"/>
                  </a:lnTo>
                  <a:lnTo>
                    <a:pt x="352" y="266"/>
                  </a:lnTo>
                  <a:lnTo>
                    <a:pt x="360" y="270"/>
                  </a:lnTo>
                  <a:lnTo>
                    <a:pt x="360" y="270"/>
                  </a:lnTo>
                  <a:lnTo>
                    <a:pt x="374" y="272"/>
                  </a:lnTo>
                  <a:lnTo>
                    <a:pt x="374" y="272"/>
                  </a:lnTo>
                  <a:lnTo>
                    <a:pt x="386" y="274"/>
                  </a:lnTo>
                  <a:lnTo>
                    <a:pt x="398" y="276"/>
                  </a:lnTo>
                  <a:lnTo>
                    <a:pt x="408" y="278"/>
                  </a:lnTo>
                  <a:lnTo>
                    <a:pt x="418" y="282"/>
                  </a:lnTo>
                  <a:lnTo>
                    <a:pt x="426" y="288"/>
                  </a:lnTo>
                  <a:lnTo>
                    <a:pt x="436" y="296"/>
                  </a:lnTo>
                  <a:lnTo>
                    <a:pt x="442" y="304"/>
                  </a:lnTo>
                  <a:lnTo>
                    <a:pt x="448" y="316"/>
                  </a:lnTo>
                  <a:lnTo>
                    <a:pt x="448" y="316"/>
                  </a:lnTo>
                  <a:lnTo>
                    <a:pt x="454" y="322"/>
                  </a:lnTo>
                  <a:lnTo>
                    <a:pt x="460" y="324"/>
                  </a:lnTo>
                  <a:lnTo>
                    <a:pt x="460" y="324"/>
                  </a:lnTo>
                  <a:lnTo>
                    <a:pt x="488" y="326"/>
                  </a:lnTo>
                  <a:lnTo>
                    <a:pt x="501" y="324"/>
                  </a:lnTo>
                  <a:lnTo>
                    <a:pt x="513" y="322"/>
                  </a:lnTo>
                  <a:lnTo>
                    <a:pt x="513" y="322"/>
                  </a:lnTo>
                  <a:lnTo>
                    <a:pt x="525" y="322"/>
                  </a:lnTo>
                  <a:lnTo>
                    <a:pt x="535" y="322"/>
                  </a:lnTo>
                  <a:lnTo>
                    <a:pt x="545" y="322"/>
                  </a:lnTo>
                  <a:lnTo>
                    <a:pt x="555" y="326"/>
                  </a:lnTo>
                  <a:lnTo>
                    <a:pt x="555" y="326"/>
                  </a:lnTo>
                  <a:lnTo>
                    <a:pt x="579" y="334"/>
                  </a:lnTo>
                  <a:lnTo>
                    <a:pt x="605" y="342"/>
                  </a:lnTo>
                  <a:lnTo>
                    <a:pt x="605" y="342"/>
                  </a:lnTo>
                  <a:lnTo>
                    <a:pt x="613" y="340"/>
                  </a:lnTo>
                  <a:lnTo>
                    <a:pt x="619" y="338"/>
                  </a:lnTo>
                  <a:lnTo>
                    <a:pt x="619" y="338"/>
                  </a:lnTo>
                  <a:lnTo>
                    <a:pt x="631" y="330"/>
                  </a:lnTo>
                  <a:lnTo>
                    <a:pt x="645" y="324"/>
                  </a:lnTo>
                  <a:lnTo>
                    <a:pt x="671" y="316"/>
                  </a:lnTo>
                  <a:lnTo>
                    <a:pt x="671" y="316"/>
                  </a:lnTo>
                  <a:lnTo>
                    <a:pt x="681" y="312"/>
                  </a:lnTo>
                  <a:lnTo>
                    <a:pt x="693" y="308"/>
                  </a:lnTo>
                  <a:lnTo>
                    <a:pt x="701" y="300"/>
                  </a:lnTo>
                  <a:lnTo>
                    <a:pt x="709" y="290"/>
                  </a:lnTo>
                  <a:lnTo>
                    <a:pt x="709" y="290"/>
                  </a:lnTo>
                  <a:lnTo>
                    <a:pt x="713" y="284"/>
                  </a:lnTo>
                  <a:lnTo>
                    <a:pt x="717" y="280"/>
                  </a:lnTo>
                  <a:lnTo>
                    <a:pt x="717" y="276"/>
                  </a:lnTo>
                  <a:lnTo>
                    <a:pt x="717" y="276"/>
                  </a:lnTo>
                  <a:lnTo>
                    <a:pt x="715" y="272"/>
                  </a:lnTo>
                  <a:lnTo>
                    <a:pt x="713" y="270"/>
                  </a:lnTo>
                  <a:lnTo>
                    <a:pt x="709" y="262"/>
                  </a:lnTo>
                  <a:lnTo>
                    <a:pt x="709" y="262"/>
                  </a:lnTo>
                  <a:lnTo>
                    <a:pt x="707" y="256"/>
                  </a:lnTo>
                  <a:lnTo>
                    <a:pt x="707" y="252"/>
                  </a:lnTo>
                  <a:lnTo>
                    <a:pt x="707" y="252"/>
                  </a:lnTo>
                  <a:lnTo>
                    <a:pt x="711" y="248"/>
                  </a:lnTo>
                  <a:lnTo>
                    <a:pt x="717" y="248"/>
                  </a:lnTo>
                  <a:lnTo>
                    <a:pt x="717" y="248"/>
                  </a:lnTo>
                  <a:lnTo>
                    <a:pt x="723" y="248"/>
                  </a:lnTo>
                  <a:lnTo>
                    <a:pt x="729" y="250"/>
                  </a:lnTo>
                  <a:lnTo>
                    <a:pt x="729" y="250"/>
                  </a:lnTo>
                  <a:lnTo>
                    <a:pt x="735" y="250"/>
                  </a:lnTo>
                  <a:lnTo>
                    <a:pt x="743" y="248"/>
                  </a:lnTo>
                  <a:lnTo>
                    <a:pt x="743" y="248"/>
                  </a:lnTo>
                  <a:lnTo>
                    <a:pt x="767" y="230"/>
                  </a:lnTo>
                  <a:lnTo>
                    <a:pt x="767" y="230"/>
                  </a:lnTo>
                  <a:lnTo>
                    <a:pt x="773" y="226"/>
                  </a:lnTo>
                  <a:lnTo>
                    <a:pt x="777" y="222"/>
                  </a:lnTo>
                  <a:lnTo>
                    <a:pt x="777" y="222"/>
                  </a:lnTo>
                  <a:lnTo>
                    <a:pt x="785" y="212"/>
                  </a:lnTo>
                  <a:lnTo>
                    <a:pt x="793" y="204"/>
                  </a:lnTo>
                  <a:lnTo>
                    <a:pt x="803" y="200"/>
                  </a:lnTo>
                  <a:lnTo>
                    <a:pt x="813" y="196"/>
                  </a:lnTo>
                  <a:lnTo>
                    <a:pt x="813" y="196"/>
                  </a:lnTo>
                  <a:lnTo>
                    <a:pt x="819" y="194"/>
                  </a:lnTo>
                  <a:lnTo>
                    <a:pt x="825" y="190"/>
                  </a:lnTo>
                  <a:lnTo>
                    <a:pt x="825" y="190"/>
                  </a:lnTo>
                  <a:lnTo>
                    <a:pt x="825" y="184"/>
                  </a:lnTo>
                  <a:lnTo>
                    <a:pt x="825" y="180"/>
                  </a:lnTo>
                  <a:lnTo>
                    <a:pt x="819" y="172"/>
                  </a:lnTo>
                  <a:lnTo>
                    <a:pt x="805" y="160"/>
                  </a:lnTo>
                  <a:lnTo>
                    <a:pt x="805" y="160"/>
                  </a:lnTo>
                  <a:lnTo>
                    <a:pt x="801" y="154"/>
                  </a:lnTo>
                  <a:lnTo>
                    <a:pt x="795" y="152"/>
                  </a:lnTo>
                  <a:lnTo>
                    <a:pt x="789" y="152"/>
                  </a:lnTo>
                  <a:lnTo>
                    <a:pt x="785" y="156"/>
                  </a:lnTo>
                  <a:lnTo>
                    <a:pt x="785" y="156"/>
                  </a:lnTo>
                  <a:lnTo>
                    <a:pt x="781" y="158"/>
                  </a:lnTo>
                  <a:lnTo>
                    <a:pt x="777" y="160"/>
                  </a:lnTo>
                  <a:lnTo>
                    <a:pt x="769" y="162"/>
                  </a:lnTo>
                  <a:lnTo>
                    <a:pt x="759" y="162"/>
                  </a:lnTo>
                  <a:lnTo>
                    <a:pt x="749" y="164"/>
                  </a:lnTo>
                  <a:lnTo>
                    <a:pt x="749" y="164"/>
                  </a:lnTo>
                  <a:lnTo>
                    <a:pt x="753" y="124"/>
                  </a:lnTo>
                  <a:lnTo>
                    <a:pt x="753" y="124"/>
                  </a:lnTo>
                  <a:lnTo>
                    <a:pt x="787" y="106"/>
                  </a:lnTo>
                  <a:lnTo>
                    <a:pt x="787" y="106"/>
                  </a:lnTo>
                  <a:lnTo>
                    <a:pt x="791" y="104"/>
                  </a:lnTo>
                  <a:lnTo>
                    <a:pt x="793" y="100"/>
                  </a:lnTo>
                  <a:lnTo>
                    <a:pt x="793" y="96"/>
                  </a:lnTo>
                  <a:lnTo>
                    <a:pt x="793" y="92"/>
                  </a:lnTo>
                  <a:lnTo>
                    <a:pt x="793" y="92"/>
                  </a:lnTo>
                  <a:lnTo>
                    <a:pt x="789" y="80"/>
                  </a:lnTo>
                  <a:lnTo>
                    <a:pt x="789" y="68"/>
                  </a:lnTo>
                  <a:lnTo>
                    <a:pt x="791" y="56"/>
                  </a:lnTo>
                  <a:lnTo>
                    <a:pt x="793" y="46"/>
                  </a:lnTo>
                  <a:lnTo>
                    <a:pt x="793" y="46"/>
                  </a:lnTo>
                  <a:lnTo>
                    <a:pt x="795" y="40"/>
                  </a:lnTo>
                  <a:lnTo>
                    <a:pt x="795" y="36"/>
                  </a:lnTo>
                  <a:lnTo>
                    <a:pt x="791" y="28"/>
                  </a:lnTo>
                  <a:lnTo>
                    <a:pt x="791" y="28"/>
                  </a:lnTo>
                  <a:lnTo>
                    <a:pt x="787" y="20"/>
                  </a:lnTo>
                  <a:lnTo>
                    <a:pt x="783" y="12"/>
                  </a:lnTo>
                  <a:lnTo>
                    <a:pt x="783" y="12"/>
                  </a:lnTo>
                  <a:lnTo>
                    <a:pt x="811" y="4"/>
                  </a:lnTo>
                  <a:lnTo>
                    <a:pt x="825" y="0"/>
                  </a:lnTo>
                  <a:lnTo>
                    <a:pt x="839" y="2"/>
                  </a:lnTo>
                  <a:lnTo>
                    <a:pt x="839" y="2"/>
                  </a:lnTo>
                  <a:lnTo>
                    <a:pt x="853" y="6"/>
                  </a:lnTo>
                  <a:lnTo>
                    <a:pt x="865" y="12"/>
                  </a:lnTo>
                  <a:lnTo>
                    <a:pt x="875" y="20"/>
                  </a:lnTo>
                  <a:lnTo>
                    <a:pt x="883" y="32"/>
                  </a:lnTo>
                  <a:lnTo>
                    <a:pt x="883" y="32"/>
                  </a:lnTo>
                  <a:lnTo>
                    <a:pt x="895" y="48"/>
                  </a:lnTo>
                  <a:lnTo>
                    <a:pt x="901" y="56"/>
                  </a:lnTo>
                  <a:lnTo>
                    <a:pt x="907" y="64"/>
                  </a:lnTo>
                  <a:lnTo>
                    <a:pt x="907" y="64"/>
                  </a:lnTo>
                  <a:lnTo>
                    <a:pt x="911" y="72"/>
                  </a:lnTo>
                  <a:lnTo>
                    <a:pt x="917" y="80"/>
                  </a:lnTo>
                  <a:lnTo>
                    <a:pt x="921" y="86"/>
                  </a:lnTo>
                  <a:lnTo>
                    <a:pt x="929" y="92"/>
                  </a:lnTo>
                  <a:lnTo>
                    <a:pt x="943" y="100"/>
                  </a:lnTo>
                  <a:lnTo>
                    <a:pt x="961" y="106"/>
                  </a:lnTo>
                  <a:lnTo>
                    <a:pt x="961" y="106"/>
                  </a:lnTo>
                  <a:lnTo>
                    <a:pt x="969" y="108"/>
                  </a:lnTo>
                  <a:lnTo>
                    <a:pt x="979" y="112"/>
                  </a:lnTo>
                  <a:lnTo>
                    <a:pt x="987" y="120"/>
                  </a:lnTo>
                  <a:lnTo>
                    <a:pt x="991" y="130"/>
                  </a:lnTo>
                  <a:lnTo>
                    <a:pt x="991" y="130"/>
                  </a:lnTo>
                  <a:lnTo>
                    <a:pt x="995" y="138"/>
                  </a:lnTo>
                  <a:lnTo>
                    <a:pt x="999" y="142"/>
                  </a:lnTo>
                  <a:lnTo>
                    <a:pt x="1005" y="146"/>
                  </a:lnTo>
                  <a:lnTo>
                    <a:pt x="1011" y="148"/>
                  </a:lnTo>
                  <a:lnTo>
                    <a:pt x="1017" y="148"/>
                  </a:lnTo>
                  <a:lnTo>
                    <a:pt x="1023" y="146"/>
                  </a:lnTo>
                  <a:lnTo>
                    <a:pt x="1029" y="142"/>
                  </a:lnTo>
                  <a:lnTo>
                    <a:pt x="1035" y="138"/>
                  </a:lnTo>
                  <a:lnTo>
                    <a:pt x="1035" y="138"/>
                  </a:lnTo>
                  <a:lnTo>
                    <a:pt x="1055" y="122"/>
                  </a:lnTo>
                  <a:lnTo>
                    <a:pt x="1055" y="122"/>
                  </a:lnTo>
                  <a:lnTo>
                    <a:pt x="1059" y="132"/>
                  </a:lnTo>
                  <a:lnTo>
                    <a:pt x="1061" y="140"/>
                  </a:lnTo>
                  <a:lnTo>
                    <a:pt x="1061" y="140"/>
                  </a:lnTo>
                  <a:lnTo>
                    <a:pt x="1061" y="184"/>
                  </a:lnTo>
                  <a:lnTo>
                    <a:pt x="1061" y="184"/>
                  </a:lnTo>
                  <a:lnTo>
                    <a:pt x="1061" y="192"/>
                  </a:lnTo>
                  <a:lnTo>
                    <a:pt x="1059" y="198"/>
                  </a:lnTo>
                  <a:lnTo>
                    <a:pt x="1053" y="202"/>
                  </a:lnTo>
                  <a:lnTo>
                    <a:pt x="1045" y="204"/>
                  </a:lnTo>
                  <a:lnTo>
                    <a:pt x="1045" y="204"/>
                  </a:lnTo>
                  <a:lnTo>
                    <a:pt x="1037" y="208"/>
                  </a:lnTo>
                  <a:lnTo>
                    <a:pt x="1033" y="214"/>
                  </a:lnTo>
                  <a:lnTo>
                    <a:pt x="1031" y="222"/>
                  </a:lnTo>
                  <a:lnTo>
                    <a:pt x="1033" y="232"/>
                  </a:lnTo>
                  <a:lnTo>
                    <a:pt x="1033" y="232"/>
                  </a:lnTo>
                  <a:lnTo>
                    <a:pt x="1041" y="258"/>
                  </a:lnTo>
                  <a:lnTo>
                    <a:pt x="1041" y="2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2" name="Freeform 8">
              <a:extLst>
                <a:ext uri="{FF2B5EF4-FFF2-40B4-BE49-F238E27FC236}">
                  <a16:creationId xmlns:a16="http://schemas.microsoft.com/office/drawing/2014/main" id="{EE671F83-9D86-4B70-95DD-6FBD4C39F3FB}"/>
                </a:ext>
              </a:extLst>
            </p:cNvPr>
            <p:cNvSpPr>
              <a:spLocks/>
            </p:cNvSpPr>
            <p:nvPr/>
          </p:nvSpPr>
          <p:spPr bwMode="auto">
            <a:xfrm>
              <a:off x="2806701" y="836613"/>
              <a:ext cx="1143000" cy="1465263"/>
            </a:xfrm>
            <a:custGeom>
              <a:avLst/>
              <a:gdLst>
                <a:gd name="T0" fmla="*/ 498 w 720"/>
                <a:gd name="T1" fmla="*/ 514 h 923"/>
                <a:gd name="T2" fmla="*/ 520 w 720"/>
                <a:gd name="T3" fmla="*/ 568 h 923"/>
                <a:gd name="T4" fmla="*/ 530 w 720"/>
                <a:gd name="T5" fmla="*/ 624 h 923"/>
                <a:gd name="T6" fmla="*/ 476 w 720"/>
                <a:gd name="T7" fmla="*/ 580 h 923"/>
                <a:gd name="T8" fmla="*/ 482 w 720"/>
                <a:gd name="T9" fmla="*/ 608 h 923"/>
                <a:gd name="T10" fmla="*/ 470 w 720"/>
                <a:gd name="T11" fmla="*/ 652 h 923"/>
                <a:gd name="T12" fmla="*/ 518 w 720"/>
                <a:gd name="T13" fmla="*/ 666 h 923"/>
                <a:gd name="T14" fmla="*/ 412 w 720"/>
                <a:gd name="T15" fmla="*/ 700 h 923"/>
                <a:gd name="T16" fmla="*/ 350 w 720"/>
                <a:gd name="T17" fmla="*/ 756 h 923"/>
                <a:gd name="T18" fmla="*/ 312 w 720"/>
                <a:gd name="T19" fmla="*/ 752 h 923"/>
                <a:gd name="T20" fmla="*/ 214 w 720"/>
                <a:gd name="T21" fmla="*/ 871 h 923"/>
                <a:gd name="T22" fmla="*/ 180 w 720"/>
                <a:gd name="T23" fmla="*/ 907 h 923"/>
                <a:gd name="T24" fmla="*/ 124 w 720"/>
                <a:gd name="T25" fmla="*/ 869 h 923"/>
                <a:gd name="T26" fmla="*/ 128 w 720"/>
                <a:gd name="T27" fmla="*/ 797 h 923"/>
                <a:gd name="T28" fmla="*/ 122 w 720"/>
                <a:gd name="T29" fmla="*/ 738 h 923"/>
                <a:gd name="T30" fmla="*/ 146 w 720"/>
                <a:gd name="T31" fmla="*/ 694 h 923"/>
                <a:gd name="T32" fmla="*/ 162 w 720"/>
                <a:gd name="T33" fmla="*/ 564 h 923"/>
                <a:gd name="T34" fmla="*/ 134 w 720"/>
                <a:gd name="T35" fmla="*/ 452 h 923"/>
                <a:gd name="T36" fmla="*/ 126 w 720"/>
                <a:gd name="T37" fmla="*/ 388 h 923"/>
                <a:gd name="T38" fmla="*/ 52 w 720"/>
                <a:gd name="T39" fmla="*/ 342 h 923"/>
                <a:gd name="T40" fmla="*/ 18 w 720"/>
                <a:gd name="T41" fmla="*/ 318 h 923"/>
                <a:gd name="T42" fmla="*/ 32 w 720"/>
                <a:gd name="T43" fmla="*/ 296 h 923"/>
                <a:gd name="T44" fmla="*/ 38 w 720"/>
                <a:gd name="T45" fmla="*/ 266 h 923"/>
                <a:gd name="T46" fmla="*/ 14 w 720"/>
                <a:gd name="T47" fmla="*/ 218 h 923"/>
                <a:gd name="T48" fmla="*/ 100 w 720"/>
                <a:gd name="T49" fmla="*/ 204 h 923"/>
                <a:gd name="T50" fmla="*/ 112 w 720"/>
                <a:gd name="T51" fmla="*/ 148 h 923"/>
                <a:gd name="T52" fmla="*/ 158 w 720"/>
                <a:gd name="T53" fmla="*/ 128 h 923"/>
                <a:gd name="T54" fmla="*/ 208 w 720"/>
                <a:gd name="T55" fmla="*/ 70 h 923"/>
                <a:gd name="T56" fmla="*/ 230 w 720"/>
                <a:gd name="T57" fmla="*/ 64 h 923"/>
                <a:gd name="T58" fmla="*/ 286 w 720"/>
                <a:gd name="T59" fmla="*/ 68 h 923"/>
                <a:gd name="T60" fmla="*/ 312 w 720"/>
                <a:gd name="T61" fmla="*/ 104 h 923"/>
                <a:gd name="T62" fmla="*/ 346 w 720"/>
                <a:gd name="T63" fmla="*/ 64 h 923"/>
                <a:gd name="T64" fmla="*/ 370 w 720"/>
                <a:gd name="T65" fmla="*/ 120 h 923"/>
                <a:gd name="T66" fmla="*/ 416 w 720"/>
                <a:gd name="T67" fmla="*/ 56 h 923"/>
                <a:gd name="T68" fmla="*/ 432 w 720"/>
                <a:gd name="T69" fmla="*/ 62 h 923"/>
                <a:gd name="T70" fmla="*/ 438 w 720"/>
                <a:gd name="T71" fmla="*/ 26 h 923"/>
                <a:gd name="T72" fmla="*/ 490 w 720"/>
                <a:gd name="T73" fmla="*/ 6 h 923"/>
                <a:gd name="T74" fmla="*/ 578 w 720"/>
                <a:gd name="T75" fmla="*/ 26 h 923"/>
                <a:gd name="T76" fmla="*/ 486 w 720"/>
                <a:gd name="T77" fmla="*/ 36 h 923"/>
                <a:gd name="T78" fmla="*/ 520 w 720"/>
                <a:gd name="T79" fmla="*/ 48 h 923"/>
                <a:gd name="T80" fmla="*/ 596 w 720"/>
                <a:gd name="T81" fmla="*/ 46 h 923"/>
                <a:gd name="T82" fmla="*/ 600 w 720"/>
                <a:gd name="T83" fmla="*/ 66 h 923"/>
                <a:gd name="T84" fmla="*/ 596 w 720"/>
                <a:gd name="T85" fmla="*/ 98 h 923"/>
                <a:gd name="T86" fmla="*/ 490 w 720"/>
                <a:gd name="T87" fmla="*/ 120 h 923"/>
                <a:gd name="T88" fmla="*/ 572 w 720"/>
                <a:gd name="T89" fmla="*/ 124 h 923"/>
                <a:gd name="T90" fmla="*/ 608 w 720"/>
                <a:gd name="T91" fmla="*/ 132 h 923"/>
                <a:gd name="T92" fmla="*/ 602 w 720"/>
                <a:gd name="T93" fmla="*/ 154 h 923"/>
                <a:gd name="T94" fmla="*/ 560 w 720"/>
                <a:gd name="T95" fmla="*/ 210 h 923"/>
                <a:gd name="T96" fmla="*/ 650 w 720"/>
                <a:gd name="T97" fmla="*/ 160 h 923"/>
                <a:gd name="T98" fmla="*/ 720 w 720"/>
                <a:gd name="T99" fmla="*/ 160 h 923"/>
                <a:gd name="T100" fmla="*/ 672 w 720"/>
                <a:gd name="T101" fmla="*/ 196 h 923"/>
                <a:gd name="T102" fmla="*/ 650 w 720"/>
                <a:gd name="T103" fmla="*/ 218 h 923"/>
                <a:gd name="T104" fmla="*/ 626 w 720"/>
                <a:gd name="T105" fmla="*/ 240 h 923"/>
                <a:gd name="T106" fmla="*/ 628 w 720"/>
                <a:gd name="T107" fmla="*/ 272 h 923"/>
                <a:gd name="T108" fmla="*/ 602 w 720"/>
                <a:gd name="T109" fmla="*/ 334 h 923"/>
                <a:gd name="T110" fmla="*/ 624 w 720"/>
                <a:gd name="T111" fmla="*/ 386 h 923"/>
                <a:gd name="T112" fmla="*/ 578 w 720"/>
                <a:gd name="T113" fmla="*/ 396 h 923"/>
                <a:gd name="T114" fmla="*/ 596 w 720"/>
                <a:gd name="T115" fmla="*/ 446 h 923"/>
                <a:gd name="T116" fmla="*/ 566 w 720"/>
                <a:gd name="T117" fmla="*/ 48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0" h="923">
                  <a:moveTo>
                    <a:pt x="554" y="512"/>
                  </a:moveTo>
                  <a:lnTo>
                    <a:pt x="554" y="512"/>
                  </a:lnTo>
                  <a:lnTo>
                    <a:pt x="518" y="500"/>
                  </a:lnTo>
                  <a:lnTo>
                    <a:pt x="518" y="500"/>
                  </a:lnTo>
                  <a:lnTo>
                    <a:pt x="522" y="518"/>
                  </a:lnTo>
                  <a:lnTo>
                    <a:pt x="522" y="518"/>
                  </a:lnTo>
                  <a:lnTo>
                    <a:pt x="518" y="520"/>
                  </a:lnTo>
                  <a:lnTo>
                    <a:pt x="514" y="522"/>
                  </a:lnTo>
                  <a:lnTo>
                    <a:pt x="508" y="520"/>
                  </a:lnTo>
                  <a:lnTo>
                    <a:pt x="502" y="516"/>
                  </a:lnTo>
                  <a:lnTo>
                    <a:pt x="498" y="514"/>
                  </a:lnTo>
                  <a:lnTo>
                    <a:pt x="498" y="514"/>
                  </a:lnTo>
                  <a:lnTo>
                    <a:pt x="492" y="520"/>
                  </a:lnTo>
                  <a:lnTo>
                    <a:pt x="490" y="526"/>
                  </a:lnTo>
                  <a:lnTo>
                    <a:pt x="490" y="532"/>
                  </a:lnTo>
                  <a:lnTo>
                    <a:pt x="490" y="540"/>
                  </a:lnTo>
                  <a:lnTo>
                    <a:pt x="496" y="550"/>
                  </a:lnTo>
                  <a:lnTo>
                    <a:pt x="504" y="562"/>
                  </a:lnTo>
                  <a:lnTo>
                    <a:pt x="504" y="562"/>
                  </a:lnTo>
                  <a:lnTo>
                    <a:pt x="512" y="566"/>
                  </a:lnTo>
                  <a:lnTo>
                    <a:pt x="520" y="568"/>
                  </a:lnTo>
                  <a:lnTo>
                    <a:pt x="520" y="568"/>
                  </a:lnTo>
                  <a:lnTo>
                    <a:pt x="530" y="572"/>
                  </a:lnTo>
                  <a:lnTo>
                    <a:pt x="536" y="576"/>
                  </a:lnTo>
                  <a:lnTo>
                    <a:pt x="542" y="584"/>
                  </a:lnTo>
                  <a:lnTo>
                    <a:pt x="546" y="594"/>
                  </a:lnTo>
                  <a:lnTo>
                    <a:pt x="546" y="594"/>
                  </a:lnTo>
                  <a:lnTo>
                    <a:pt x="548" y="604"/>
                  </a:lnTo>
                  <a:lnTo>
                    <a:pt x="548" y="614"/>
                  </a:lnTo>
                  <a:lnTo>
                    <a:pt x="544" y="624"/>
                  </a:lnTo>
                  <a:lnTo>
                    <a:pt x="538" y="634"/>
                  </a:lnTo>
                  <a:lnTo>
                    <a:pt x="538" y="634"/>
                  </a:lnTo>
                  <a:lnTo>
                    <a:pt x="530" y="624"/>
                  </a:lnTo>
                  <a:lnTo>
                    <a:pt x="528" y="620"/>
                  </a:lnTo>
                  <a:lnTo>
                    <a:pt x="528" y="614"/>
                  </a:lnTo>
                  <a:lnTo>
                    <a:pt x="528" y="614"/>
                  </a:lnTo>
                  <a:lnTo>
                    <a:pt x="524" y="606"/>
                  </a:lnTo>
                  <a:lnTo>
                    <a:pt x="520" y="600"/>
                  </a:lnTo>
                  <a:lnTo>
                    <a:pt x="506" y="590"/>
                  </a:lnTo>
                  <a:lnTo>
                    <a:pt x="506" y="590"/>
                  </a:lnTo>
                  <a:lnTo>
                    <a:pt x="494" y="582"/>
                  </a:lnTo>
                  <a:lnTo>
                    <a:pt x="480" y="576"/>
                  </a:lnTo>
                  <a:lnTo>
                    <a:pt x="480" y="576"/>
                  </a:lnTo>
                  <a:lnTo>
                    <a:pt x="476" y="580"/>
                  </a:lnTo>
                  <a:lnTo>
                    <a:pt x="474" y="584"/>
                  </a:lnTo>
                  <a:lnTo>
                    <a:pt x="472" y="598"/>
                  </a:lnTo>
                  <a:lnTo>
                    <a:pt x="472" y="598"/>
                  </a:lnTo>
                  <a:lnTo>
                    <a:pt x="504" y="604"/>
                  </a:lnTo>
                  <a:lnTo>
                    <a:pt x="504" y="604"/>
                  </a:lnTo>
                  <a:lnTo>
                    <a:pt x="498" y="610"/>
                  </a:lnTo>
                  <a:lnTo>
                    <a:pt x="494" y="612"/>
                  </a:lnTo>
                  <a:lnTo>
                    <a:pt x="490" y="612"/>
                  </a:lnTo>
                  <a:lnTo>
                    <a:pt x="486" y="610"/>
                  </a:lnTo>
                  <a:lnTo>
                    <a:pt x="486" y="610"/>
                  </a:lnTo>
                  <a:lnTo>
                    <a:pt x="482" y="608"/>
                  </a:lnTo>
                  <a:lnTo>
                    <a:pt x="478" y="608"/>
                  </a:lnTo>
                  <a:lnTo>
                    <a:pt x="474" y="610"/>
                  </a:lnTo>
                  <a:lnTo>
                    <a:pt x="472" y="612"/>
                  </a:lnTo>
                  <a:lnTo>
                    <a:pt x="472" y="612"/>
                  </a:lnTo>
                  <a:lnTo>
                    <a:pt x="468" y="620"/>
                  </a:lnTo>
                  <a:lnTo>
                    <a:pt x="464" y="626"/>
                  </a:lnTo>
                  <a:lnTo>
                    <a:pt x="452" y="636"/>
                  </a:lnTo>
                  <a:lnTo>
                    <a:pt x="452" y="636"/>
                  </a:lnTo>
                  <a:lnTo>
                    <a:pt x="466" y="648"/>
                  </a:lnTo>
                  <a:lnTo>
                    <a:pt x="466" y="648"/>
                  </a:lnTo>
                  <a:lnTo>
                    <a:pt x="470" y="652"/>
                  </a:lnTo>
                  <a:lnTo>
                    <a:pt x="476" y="654"/>
                  </a:lnTo>
                  <a:lnTo>
                    <a:pt x="482" y="654"/>
                  </a:lnTo>
                  <a:lnTo>
                    <a:pt x="488" y="652"/>
                  </a:lnTo>
                  <a:lnTo>
                    <a:pt x="488" y="652"/>
                  </a:lnTo>
                  <a:lnTo>
                    <a:pt x="498" y="650"/>
                  </a:lnTo>
                  <a:lnTo>
                    <a:pt x="508" y="648"/>
                  </a:lnTo>
                  <a:lnTo>
                    <a:pt x="520" y="650"/>
                  </a:lnTo>
                  <a:lnTo>
                    <a:pt x="532" y="656"/>
                  </a:lnTo>
                  <a:lnTo>
                    <a:pt x="532" y="656"/>
                  </a:lnTo>
                  <a:lnTo>
                    <a:pt x="518" y="666"/>
                  </a:lnTo>
                  <a:lnTo>
                    <a:pt x="518" y="666"/>
                  </a:lnTo>
                  <a:lnTo>
                    <a:pt x="496" y="680"/>
                  </a:lnTo>
                  <a:lnTo>
                    <a:pt x="496" y="680"/>
                  </a:lnTo>
                  <a:lnTo>
                    <a:pt x="484" y="686"/>
                  </a:lnTo>
                  <a:lnTo>
                    <a:pt x="472" y="692"/>
                  </a:lnTo>
                  <a:lnTo>
                    <a:pt x="472" y="692"/>
                  </a:lnTo>
                  <a:lnTo>
                    <a:pt x="452" y="696"/>
                  </a:lnTo>
                  <a:lnTo>
                    <a:pt x="430" y="702"/>
                  </a:lnTo>
                  <a:lnTo>
                    <a:pt x="430" y="702"/>
                  </a:lnTo>
                  <a:lnTo>
                    <a:pt x="422" y="704"/>
                  </a:lnTo>
                  <a:lnTo>
                    <a:pt x="416" y="704"/>
                  </a:lnTo>
                  <a:lnTo>
                    <a:pt x="412" y="700"/>
                  </a:lnTo>
                  <a:lnTo>
                    <a:pt x="406" y="694"/>
                  </a:lnTo>
                  <a:lnTo>
                    <a:pt x="406" y="694"/>
                  </a:lnTo>
                  <a:lnTo>
                    <a:pt x="402" y="690"/>
                  </a:lnTo>
                  <a:lnTo>
                    <a:pt x="396" y="684"/>
                  </a:lnTo>
                  <a:lnTo>
                    <a:pt x="396" y="684"/>
                  </a:lnTo>
                  <a:lnTo>
                    <a:pt x="398" y="708"/>
                  </a:lnTo>
                  <a:lnTo>
                    <a:pt x="398" y="708"/>
                  </a:lnTo>
                  <a:lnTo>
                    <a:pt x="364" y="748"/>
                  </a:lnTo>
                  <a:lnTo>
                    <a:pt x="364" y="748"/>
                  </a:lnTo>
                  <a:lnTo>
                    <a:pt x="358" y="752"/>
                  </a:lnTo>
                  <a:lnTo>
                    <a:pt x="350" y="756"/>
                  </a:lnTo>
                  <a:lnTo>
                    <a:pt x="350" y="756"/>
                  </a:lnTo>
                  <a:lnTo>
                    <a:pt x="346" y="758"/>
                  </a:lnTo>
                  <a:lnTo>
                    <a:pt x="340" y="760"/>
                  </a:lnTo>
                  <a:lnTo>
                    <a:pt x="340" y="760"/>
                  </a:lnTo>
                  <a:lnTo>
                    <a:pt x="336" y="766"/>
                  </a:lnTo>
                  <a:lnTo>
                    <a:pt x="332" y="766"/>
                  </a:lnTo>
                  <a:lnTo>
                    <a:pt x="326" y="766"/>
                  </a:lnTo>
                  <a:lnTo>
                    <a:pt x="322" y="760"/>
                  </a:lnTo>
                  <a:lnTo>
                    <a:pt x="322" y="760"/>
                  </a:lnTo>
                  <a:lnTo>
                    <a:pt x="312" y="752"/>
                  </a:lnTo>
                  <a:lnTo>
                    <a:pt x="312" y="752"/>
                  </a:lnTo>
                  <a:lnTo>
                    <a:pt x="296" y="772"/>
                  </a:lnTo>
                  <a:lnTo>
                    <a:pt x="296" y="772"/>
                  </a:lnTo>
                  <a:lnTo>
                    <a:pt x="258" y="793"/>
                  </a:lnTo>
                  <a:lnTo>
                    <a:pt x="258" y="793"/>
                  </a:lnTo>
                  <a:lnTo>
                    <a:pt x="252" y="811"/>
                  </a:lnTo>
                  <a:lnTo>
                    <a:pt x="244" y="827"/>
                  </a:lnTo>
                  <a:lnTo>
                    <a:pt x="234" y="843"/>
                  </a:lnTo>
                  <a:lnTo>
                    <a:pt x="222" y="857"/>
                  </a:lnTo>
                  <a:lnTo>
                    <a:pt x="222" y="857"/>
                  </a:lnTo>
                  <a:lnTo>
                    <a:pt x="216" y="865"/>
                  </a:lnTo>
                  <a:lnTo>
                    <a:pt x="214" y="871"/>
                  </a:lnTo>
                  <a:lnTo>
                    <a:pt x="214" y="875"/>
                  </a:lnTo>
                  <a:lnTo>
                    <a:pt x="218" y="881"/>
                  </a:lnTo>
                  <a:lnTo>
                    <a:pt x="218" y="881"/>
                  </a:lnTo>
                  <a:lnTo>
                    <a:pt x="198" y="915"/>
                  </a:lnTo>
                  <a:lnTo>
                    <a:pt x="198" y="915"/>
                  </a:lnTo>
                  <a:lnTo>
                    <a:pt x="196" y="919"/>
                  </a:lnTo>
                  <a:lnTo>
                    <a:pt x="192" y="921"/>
                  </a:lnTo>
                  <a:lnTo>
                    <a:pt x="188" y="923"/>
                  </a:lnTo>
                  <a:lnTo>
                    <a:pt x="180" y="923"/>
                  </a:lnTo>
                  <a:lnTo>
                    <a:pt x="180" y="923"/>
                  </a:lnTo>
                  <a:lnTo>
                    <a:pt x="180" y="907"/>
                  </a:lnTo>
                  <a:lnTo>
                    <a:pt x="180" y="907"/>
                  </a:lnTo>
                  <a:lnTo>
                    <a:pt x="172" y="903"/>
                  </a:lnTo>
                  <a:lnTo>
                    <a:pt x="168" y="901"/>
                  </a:lnTo>
                  <a:lnTo>
                    <a:pt x="162" y="903"/>
                  </a:lnTo>
                  <a:lnTo>
                    <a:pt x="162" y="903"/>
                  </a:lnTo>
                  <a:lnTo>
                    <a:pt x="150" y="907"/>
                  </a:lnTo>
                  <a:lnTo>
                    <a:pt x="144" y="907"/>
                  </a:lnTo>
                  <a:lnTo>
                    <a:pt x="140" y="903"/>
                  </a:lnTo>
                  <a:lnTo>
                    <a:pt x="134" y="893"/>
                  </a:lnTo>
                  <a:lnTo>
                    <a:pt x="134" y="893"/>
                  </a:lnTo>
                  <a:lnTo>
                    <a:pt x="124" y="869"/>
                  </a:lnTo>
                  <a:lnTo>
                    <a:pt x="120" y="855"/>
                  </a:lnTo>
                  <a:lnTo>
                    <a:pt x="118" y="841"/>
                  </a:lnTo>
                  <a:lnTo>
                    <a:pt x="118" y="841"/>
                  </a:lnTo>
                  <a:lnTo>
                    <a:pt x="118" y="833"/>
                  </a:lnTo>
                  <a:lnTo>
                    <a:pt x="118" y="827"/>
                  </a:lnTo>
                  <a:lnTo>
                    <a:pt x="120" y="819"/>
                  </a:lnTo>
                  <a:lnTo>
                    <a:pt x="126" y="813"/>
                  </a:lnTo>
                  <a:lnTo>
                    <a:pt x="126" y="813"/>
                  </a:lnTo>
                  <a:lnTo>
                    <a:pt x="128" y="809"/>
                  </a:lnTo>
                  <a:lnTo>
                    <a:pt x="128" y="805"/>
                  </a:lnTo>
                  <a:lnTo>
                    <a:pt x="128" y="797"/>
                  </a:lnTo>
                  <a:lnTo>
                    <a:pt x="128" y="797"/>
                  </a:lnTo>
                  <a:lnTo>
                    <a:pt x="102" y="780"/>
                  </a:lnTo>
                  <a:lnTo>
                    <a:pt x="102" y="780"/>
                  </a:lnTo>
                  <a:lnTo>
                    <a:pt x="122" y="766"/>
                  </a:lnTo>
                  <a:lnTo>
                    <a:pt x="122" y="766"/>
                  </a:lnTo>
                  <a:lnTo>
                    <a:pt x="118" y="756"/>
                  </a:lnTo>
                  <a:lnTo>
                    <a:pt x="116" y="750"/>
                  </a:lnTo>
                  <a:lnTo>
                    <a:pt x="116" y="746"/>
                  </a:lnTo>
                  <a:lnTo>
                    <a:pt x="116" y="746"/>
                  </a:lnTo>
                  <a:lnTo>
                    <a:pt x="118" y="742"/>
                  </a:lnTo>
                  <a:lnTo>
                    <a:pt x="122" y="738"/>
                  </a:lnTo>
                  <a:lnTo>
                    <a:pt x="134" y="730"/>
                  </a:lnTo>
                  <a:lnTo>
                    <a:pt x="134" y="730"/>
                  </a:lnTo>
                  <a:lnTo>
                    <a:pt x="110" y="726"/>
                  </a:lnTo>
                  <a:lnTo>
                    <a:pt x="110" y="726"/>
                  </a:lnTo>
                  <a:lnTo>
                    <a:pt x="124" y="710"/>
                  </a:lnTo>
                  <a:lnTo>
                    <a:pt x="124" y="710"/>
                  </a:lnTo>
                  <a:lnTo>
                    <a:pt x="150" y="716"/>
                  </a:lnTo>
                  <a:lnTo>
                    <a:pt x="150" y="716"/>
                  </a:lnTo>
                  <a:lnTo>
                    <a:pt x="148" y="704"/>
                  </a:lnTo>
                  <a:lnTo>
                    <a:pt x="146" y="694"/>
                  </a:lnTo>
                  <a:lnTo>
                    <a:pt x="146" y="694"/>
                  </a:lnTo>
                  <a:lnTo>
                    <a:pt x="144" y="680"/>
                  </a:lnTo>
                  <a:lnTo>
                    <a:pt x="144" y="672"/>
                  </a:lnTo>
                  <a:lnTo>
                    <a:pt x="150" y="666"/>
                  </a:lnTo>
                  <a:lnTo>
                    <a:pt x="160" y="658"/>
                  </a:lnTo>
                  <a:lnTo>
                    <a:pt x="160" y="658"/>
                  </a:lnTo>
                  <a:lnTo>
                    <a:pt x="164" y="634"/>
                  </a:lnTo>
                  <a:lnTo>
                    <a:pt x="164" y="634"/>
                  </a:lnTo>
                  <a:lnTo>
                    <a:pt x="166" y="628"/>
                  </a:lnTo>
                  <a:lnTo>
                    <a:pt x="166" y="622"/>
                  </a:lnTo>
                  <a:lnTo>
                    <a:pt x="166" y="622"/>
                  </a:lnTo>
                  <a:lnTo>
                    <a:pt x="162" y="564"/>
                  </a:lnTo>
                  <a:lnTo>
                    <a:pt x="162" y="564"/>
                  </a:lnTo>
                  <a:lnTo>
                    <a:pt x="160" y="556"/>
                  </a:lnTo>
                  <a:lnTo>
                    <a:pt x="154" y="550"/>
                  </a:lnTo>
                  <a:lnTo>
                    <a:pt x="154" y="550"/>
                  </a:lnTo>
                  <a:lnTo>
                    <a:pt x="134" y="522"/>
                  </a:lnTo>
                  <a:lnTo>
                    <a:pt x="134" y="522"/>
                  </a:lnTo>
                  <a:lnTo>
                    <a:pt x="134" y="480"/>
                  </a:lnTo>
                  <a:lnTo>
                    <a:pt x="134" y="480"/>
                  </a:lnTo>
                  <a:lnTo>
                    <a:pt x="134" y="466"/>
                  </a:lnTo>
                  <a:lnTo>
                    <a:pt x="132" y="460"/>
                  </a:lnTo>
                  <a:lnTo>
                    <a:pt x="134" y="452"/>
                  </a:lnTo>
                  <a:lnTo>
                    <a:pt x="134" y="452"/>
                  </a:lnTo>
                  <a:lnTo>
                    <a:pt x="134" y="442"/>
                  </a:lnTo>
                  <a:lnTo>
                    <a:pt x="134" y="432"/>
                  </a:lnTo>
                  <a:lnTo>
                    <a:pt x="130" y="422"/>
                  </a:lnTo>
                  <a:lnTo>
                    <a:pt x="126" y="414"/>
                  </a:lnTo>
                  <a:lnTo>
                    <a:pt x="126" y="414"/>
                  </a:lnTo>
                  <a:lnTo>
                    <a:pt x="124" y="404"/>
                  </a:lnTo>
                  <a:lnTo>
                    <a:pt x="124" y="398"/>
                  </a:lnTo>
                  <a:lnTo>
                    <a:pt x="124" y="394"/>
                  </a:lnTo>
                  <a:lnTo>
                    <a:pt x="124" y="394"/>
                  </a:lnTo>
                  <a:lnTo>
                    <a:pt x="126" y="388"/>
                  </a:lnTo>
                  <a:lnTo>
                    <a:pt x="126" y="382"/>
                  </a:lnTo>
                  <a:lnTo>
                    <a:pt x="122" y="376"/>
                  </a:lnTo>
                  <a:lnTo>
                    <a:pt x="118" y="372"/>
                  </a:lnTo>
                  <a:lnTo>
                    <a:pt x="118" y="372"/>
                  </a:lnTo>
                  <a:lnTo>
                    <a:pt x="104" y="360"/>
                  </a:lnTo>
                  <a:lnTo>
                    <a:pt x="88" y="350"/>
                  </a:lnTo>
                  <a:lnTo>
                    <a:pt x="80" y="346"/>
                  </a:lnTo>
                  <a:lnTo>
                    <a:pt x="72" y="342"/>
                  </a:lnTo>
                  <a:lnTo>
                    <a:pt x="62" y="342"/>
                  </a:lnTo>
                  <a:lnTo>
                    <a:pt x="52" y="342"/>
                  </a:lnTo>
                  <a:lnTo>
                    <a:pt x="52" y="342"/>
                  </a:lnTo>
                  <a:lnTo>
                    <a:pt x="46" y="340"/>
                  </a:lnTo>
                  <a:lnTo>
                    <a:pt x="38" y="338"/>
                  </a:lnTo>
                  <a:lnTo>
                    <a:pt x="38" y="338"/>
                  </a:lnTo>
                  <a:lnTo>
                    <a:pt x="30" y="336"/>
                  </a:lnTo>
                  <a:lnTo>
                    <a:pt x="26" y="336"/>
                  </a:lnTo>
                  <a:lnTo>
                    <a:pt x="22" y="338"/>
                  </a:lnTo>
                  <a:lnTo>
                    <a:pt x="14" y="344"/>
                  </a:lnTo>
                  <a:lnTo>
                    <a:pt x="14" y="344"/>
                  </a:lnTo>
                  <a:lnTo>
                    <a:pt x="2" y="330"/>
                  </a:lnTo>
                  <a:lnTo>
                    <a:pt x="2" y="330"/>
                  </a:lnTo>
                  <a:lnTo>
                    <a:pt x="18" y="318"/>
                  </a:lnTo>
                  <a:lnTo>
                    <a:pt x="18" y="318"/>
                  </a:lnTo>
                  <a:lnTo>
                    <a:pt x="16" y="312"/>
                  </a:lnTo>
                  <a:lnTo>
                    <a:pt x="10" y="308"/>
                  </a:lnTo>
                  <a:lnTo>
                    <a:pt x="8" y="304"/>
                  </a:lnTo>
                  <a:lnTo>
                    <a:pt x="8" y="300"/>
                  </a:lnTo>
                  <a:lnTo>
                    <a:pt x="10" y="296"/>
                  </a:lnTo>
                  <a:lnTo>
                    <a:pt x="10" y="296"/>
                  </a:lnTo>
                  <a:lnTo>
                    <a:pt x="16" y="292"/>
                  </a:lnTo>
                  <a:lnTo>
                    <a:pt x="22" y="292"/>
                  </a:lnTo>
                  <a:lnTo>
                    <a:pt x="32" y="296"/>
                  </a:lnTo>
                  <a:lnTo>
                    <a:pt x="32" y="296"/>
                  </a:lnTo>
                  <a:lnTo>
                    <a:pt x="42" y="298"/>
                  </a:lnTo>
                  <a:lnTo>
                    <a:pt x="48" y="296"/>
                  </a:lnTo>
                  <a:lnTo>
                    <a:pt x="54" y="292"/>
                  </a:lnTo>
                  <a:lnTo>
                    <a:pt x="56" y="284"/>
                  </a:lnTo>
                  <a:lnTo>
                    <a:pt x="56" y="284"/>
                  </a:lnTo>
                  <a:lnTo>
                    <a:pt x="58" y="278"/>
                  </a:lnTo>
                  <a:lnTo>
                    <a:pt x="56" y="274"/>
                  </a:lnTo>
                  <a:lnTo>
                    <a:pt x="54" y="270"/>
                  </a:lnTo>
                  <a:lnTo>
                    <a:pt x="48" y="268"/>
                  </a:lnTo>
                  <a:lnTo>
                    <a:pt x="48" y="268"/>
                  </a:lnTo>
                  <a:lnTo>
                    <a:pt x="38" y="266"/>
                  </a:lnTo>
                  <a:lnTo>
                    <a:pt x="32" y="264"/>
                  </a:lnTo>
                  <a:lnTo>
                    <a:pt x="26" y="258"/>
                  </a:lnTo>
                  <a:lnTo>
                    <a:pt x="20" y="252"/>
                  </a:lnTo>
                  <a:lnTo>
                    <a:pt x="20" y="252"/>
                  </a:lnTo>
                  <a:lnTo>
                    <a:pt x="16" y="248"/>
                  </a:lnTo>
                  <a:lnTo>
                    <a:pt x="12" y="244"/>
                  </a:lnTo>
                  <a:lnTo>
                    <a:pt x="0" y="238"/>
                  </a:lnTo>
                  <a:lnTo>
                    <a:pt x="0" y="238"/>
                  </a:lnTo>
                  <a:lnTo>
                    <a:pt x="4" y="228"/>
                  </a:lnTo>
                  <a:lnTo>
                    <a:pt x="8" y="222"/>
                  </a:lnTo>
                  <a:lnTo>
                    <a:pt x="14" y="218"/>
                  </a:lnTo>
                  <a:lnTo>
                    <a:pt x="24" y="216"/>
                  </a:lnTo>
                  <a:lnTo>
                    <a:pt x="24" y="216"/>
                  </a:lnTo>
                  <a:lnTo>
                    <a:pt x="34" y="214"/>
                  </a:lnTo>
                  <a:lnTo>
                    <a:pt x="44" y="212"/>
                  </a:lnTo>
                  <a:lnTo>
                    <a:pt x="62" y="206"/>
                  </a:lnTo>
                  <a:lnTo>
                    <a:pt x="62" y="206"/>
                  </a:lnTo>
                  <a:lnTo>
                    <a:pt x="76" y="206"/>
                  </a:lnTo>
                  <a:lnTo>
                    <a:pt x="88" y="206"/>
                  </a:lnTo>
                  <a:lnTo>
                    <a:pt x="88" y="206"/>
                  </a:lnTo>
                  <a:lnTo>
                    <a:pt x="96" y="206"/>
                  </a:lnTo>
                  <a:lnTo>
                    <a:pt x="100" y="204"/>
                  </a:lnTo>
                  <a:lnTo>
                    <a:pt x="102" y="204"/>
                  </a:lnTo>
                  <a:lnTo>
                    <a:pt x="102" y="204"/>
                  </a:lnTo>
                  <a:lnTo>
                    <a:pt x="122" y="180"/>
                  </a:lnTo>
                  <a:lnTo>
                    <a:pt x="142" y="156"/>
                  </a:lnTo>
                  <a:lnTo>
                    <a:pt x="142" y="156"/>
                  </a:lnTo>
                  <a:lnTo>
                    <a:pt x="142" y="154"/>
                  </a:lnTo>
                  <a:lnTo>
                    <a:pt x="142" y="148"/>
                  </a:lnTo>
                  <a:lnTo>
                    <a:pt x="142" y="148"/>
                  </a:lnTo>
                  <a:lnTo>
                    <a:pt x="126" y="152"/>
                  </a:lnTo>
                  <a:lnTo>
                    <a:pt x="120" y="152"/>
                  </a:lnTo>
                  <a:lnTo>
                    <a:pt x="112" y="148"/>
                  </a:lnTo>
                  <a:lnTo>
                    <a:pt x="112" y="148"/>
                  </a:lnTo>
                  <a:lnTo>
                    <a:pt x="114" y="140"/>
                  </a:lnTo>
                  <a:lnTo>
                    <a:pt x="118" y="136"/>
                  </a:lnTo>
                  <a:lnTo>
                    <a:pt x="122" y="132"/>
                  </a:lnTo>
                  <a:lnTo>
                    <a:pt x="128" y="128"/>
                  </a:lnTo>
                  <a:lnTo>
                    <a:pt x="140" y="122"/>
                  </a:lnTo>
                  <a:lnTo>
                    <a:pt x="146" y="118"/>
                  </a:lnTo>
                  <a:lnTo>
                    <a:pt x="150" y="112"/>
                  </a:lnTo>
                  <a:lnTo>
                    <a:pt x="150" y="112"/>
                  </a:lnTo>
                  <a:lnTo>
                    <a:pt x="158" y="128"/>
                  </a:lnTo>
                  <a:lnTo>
                    <a:pt x="158" y="128"/>
                  </a:lnTo>
                  <a:lnTo>
                    <a:pt x="164" y="126"/>
                  </a:lnTo>
                  <a:lnTo>
                    <a:pt x="166" y="122"/>
                  </a:lnTo>
                  <a:lnTo>
                    <a:pt x="166" y="118"/>
                  </a:lnTo>
                  <a:lnTo>
                    <a:pt x="168" y="112"/>
                  </a:lnTo>
                  <a:lnTo>
                    <a:pt x="168" y="112"/>
                  </a:lnTo>
                  <a:lnTo>
                    <a:pt x="178" y="114"/>
                  </a:lnTo>
                  <a:lnTo>
                    <a:pt x="186" y="110"/>
                  </a:lnTo>
                  <a:lnTo>
                    <a:pt x="192" y="106"/>
                  </a:lnTo>
                  <a:lnTo>
                    <a:pt x="196" y="100"/>
                  </a:lnTo>
                  <a:lnTo>
                    <a:pt x="202" y="86"/>
                  </a:lnTo>
                  <a:lnTo>
                    <a:pt x="208" y="70"/>
                  </a:lnTo>
                  <a:lnTo>
                    <a:pt x="208" y="70"/>
                  </a:lnTo>
                  <a:lnTo>
                    <a:pt x="212" y="74"/>
                  </a:lnTo>
                  <a:lnTo>
                    <a:pt x="214" y="78"/>
                  </a:lnTo>
                  <a:lnTo>
                    <a:pt x="216" y="88"/>
                  </a:lnTo>
                  <a:lnTo>
                    <a:pt x="218" y="92"/>
                  </a:lnTo>
                  <a:lnTo>
                    <a:pt x="220" y="96"/>
                  </a:lnTo>
                  <a:lnTo>
                    <a:pt x="224" y="98"/>
                  </a:lnTo>
                  <a:lnTo>
                    <a:pt x="230" y="100"/>
                  </a:lnTo>
                  <a:lnTo>
                    <a:pt x="230" y="100"/>
                  </a:lnTo>
                  <a:lnTo>
                    <a:pt x="230" y="64"/>
                  </a:lnTo>
                  <a:lnTo>
                    <a:pt x="230" y="64"/>
                  </a:lnTo>
                  <a:lnTo>
                    <a:pt x="246" y="60"/>
                  </a:lnTo>
                  <a:lnTo>
                    <a:pt x="254" y="62"/>
                  </a:lnTo>
                  <a:lnTo>
                    <a:pt x="262" y="64"/>
                  </a:lnTo>
                  <a:lnTo>
                    <a:pt x="262" y="64"/>
                  </a:lnTo>
                  <a:lnTo>
                    <a:pt x="270" y="64"/>
                  </a:lnTo>
                  <a:lnTo>
                    <a:pt x="276" y="64"/>
                  </a:lnTo>
                  <a:lnTo>
                    <a:pt x="282" y="60"/>
                  </a:lnTo>
                  <a:lnTo>
                    <a:pt x="288" y="52"/>
                  </a:lnTo>
                  <a:lnTo>
                    <a:pt x="288" y="52"/>
                  </a:lnTo>
                  <a:lnTo>
                    <a:pt x="288" y="60"/>
                  </a:lnTo>
                  <a:lnTo>
                    <a:pt x="286" y="68"/>
                  </a:lnTo>
                  <a:lnTo>
                    <a:pt x="282" y="82"/>
                  </a:lnTo>
                  <a:lnTo>
                    <a:pt x="276" y="96"/>
                  </a:lnTo>
                  <a:lnTo>
                    <a:pt x="274" y="102"/>
                  </a:lnTo>
                  <a:lnTo>
                    <a:pt x="272" y="110"/>
                  </a:lnTo>
                  <a:lnTo>
                    <a:pt x="272" y="110"/>
                  </a:lnTo>
                  <a:lnTo>
                    <a:pt x="276" y="112"/>
                  </a:lnTo>
                  <a:lnTo>
                    <a:pt x="276" y="112"/>
                  </a:lnTo>
                  <a:lnTo>
                    <a:pt x="296" y="94"/>
                  </a:lnTo>
                  <a:lnTo>
                    <a:pt x="296" y="94"/>
                  </a:lnTo>
                  <a:lnTo>
                    <a:pt x="304" y="100"/>
                  </a:lnTo>
                  <a:lnTo>
                    <a:pt x="312" y="104"/>
                  </a:lnTo>
                  <a:lnTo>
                    <a:pt x="322" y="102"/>
                  </a:lnTo>
                  <a:lnTo>
                    <a:pt x="332" y="98"/>
                  </a:lnTo>
                  <a:lnTo>
                    <a:pt x="332" y="98"/>
                  </a:lnTo>
                  <a:lnTo>
                    <a:pt x="334" y="94"/>
                  </a:lnTo>
                  <a:lnTo>
                    <a:pt x="334" y="88"/>
                  </a:lnTo>
                  <a:lnTo>
                    <a:pt x="334" y="78"/>
                  </a:lnTo>
                  <a:lnTo>
                    <a:pt x="334" y="68"/>
                  </a:lnTo>
                  <a:lnTo>
                    <a:pt x="336" y="62"/>
                  </a:lnTo>
                  <a:lnTo>
                    <a:pt x="340" y="58"/>
                  </a:lnTo>
                  <a:lnTo>
                    <a:pt x="340" y="58"/>
                  </a:lnTo>
                  <a:lnTo>
                    <a:pt x="346" y="64"/>
                  </a:lnTo>
                  <a:lnTo>
                    <a:pt x="350" y="72"/>
                  </a:lnTo>
                  <a:lnTo>
                    <a:pt x="352" y="80"/>
                  </a:lnTo>
                  <a:lnTo>
                    <a:pt x="352" y="88"/>
                  </a:lnTo>
                  <a:lnTo>
                    <a:pt x="352" y="88"/>
                  </a:lnTo>
                  <a:lnTo>
                    <a:pt x="354" y="104"/>
                  </a:lnTo>
                  <a:lnTo>
                    <a:pt x="354" y="104"/>
                  </a:lnTo>
                  <a:lnTo>
                    <a:pt x="356" y="110"/>
                  </a:lnTo>
                  <a:lnTo>
                    <a:pt x="360" y="114"/>
                  </a:lnTo>
                  <a:lnTo>
                    <a:pt x="364" y="118"/>
                  </a:lnTo>
                  <a:lnTo>
                    <a:pt x="370" y="120"/>
                  </a:lnTo>
                  <a:lnTo>
                    <a:pt x="370" y="120"/>
                  </a:lnTo>
                  <a:lnTo>
                    <a:pt x="384" y="120"/>
                  </a:lnTo>
                  <a:lnTo>
                    <a:pt x="398" y="120"/>
                  </a:lnTo>
                  <a:lnTo>
                    <a:pt x="398" y="120"/>
                  </a:lnTo>
                  <a:lnTo>
                    <a:pt x="390" y="106"/>
                  </a:lnTo>
                  <a:lnTo>
                    <a:pt x="384" y="90"/>
                  </a:lnTo>
                  <a:lnTo>
                    <a:pt x="382" y="74"/>
                  </a:lnTo>
                  <a:lnTo>
                    <a:pt x="380" y="58"/>
                  </a:lnTo>
                  <a:lnTo>
                    <a:pt x="380" y="58"/>
                  </a:lnTo>
                  <a:lnTo>
                    <a:pt x="412" y="48"/>
                  </a:lnTo>
                  <a:lnTo>
                    <a:pt x="412" y="48"/>
                  </a:lnTo>
                  <a:lnTo>
                    <a:pt x="416" y="56"/>
                  </a:lnTo>
                  <a:lnTo>
                    <a:pt x="420" y="66"/>
                  </a:lnTo>
                  <a:lnTo>
                    <a:pt x="420" y="66"/>
                  </a:lnTo>
                  <a:lnTo>
                    <a:pt x="422" y="74"/>
                  </a:lnTo>
                  <a:lnTo>
                    <a:pt x="426" y="80"/>
                  </a:lnTo>
                  <a:lnTo>
                    <a:pt x="434" y="84"/>
                  </a:lnTo>
                  <a:lnTo>
                    <a:pt x="444" y="84"/>
                  </a:lnTo>
                  <a:lnTo>
                    <a:pt x="444" y="84"/>
                  </a:lnTo>
                  <a:lnTo>
                    <a:pt x="438" y="74"/>
                  </a:lnTo>
                  <a:lnTo>
                    <a:pt x="438" y="74"/>
                  </a:lnTo>
                  <a:lnTo>
                    <a:pt x="434" y="68"/>
                  </a:lnTo>
                  <a:lnTo>
                    <a:pt x="432" y="62"/>
                  </a:lnTo>
                  <a:lnTo>
                    <a:pt x="432" y="62"/>
                  </a:lnTo>
                  <a:lnTo>
                    <a:pt x="432" y="52"/>
                  </a:lnTo>
                  <a:lnTo>
                    <a:pt x="428" y="44"/>
                  </a:lnTo>
                  <a:lnTo>
                    <a:pt x="422" y="38"/>
                  </a:lnTo>
                  <a:lnTo>
                    <a:pt x="414" y="32"/>
                  </a:lnTo>
                  <a:lnTo>
                    <a:pt x="414" y="32"/>
                  </a:lnTo>
                  <a:lnTo>
                    <a:pt x="422" y="22"/>
                  </a:lnTo>
                  <a:lnTo>
                    <a:pt x="426" y="22"/>
                  </a:lnTo>
                  <a:lnTo>
                    <a:pt x="430" y="22"/>
                  </a:lnTo>
                  <a:lnTo>
                    <a:pt x="434" y="24"/>
                  </a:lnTo>
                  <a:lnTo>
                    <a:pt x="438" y="26"/>
                  </a:lnTo>
                  <a:lnTo>
                    <a:pt x="450" y="40"/>
                  </a:lnTo>
                  <a:lnTo>
                    <a:pt x="450" y="40"/>
                  </a:lnTo>
                  <a:lnTo>
                    <a:pt x="468" y="36"/>
                  </a:lnTo>
                  <a:lnTo>
                    <a:pt x="468" y="36"/>
                  </a:lnTo>
                  <a:lnTo>
                    <a:pt x="466" y="28"/>
                  </a:lnTo>
                  <a:lnTo>
                    <a:pt x="466" y="28"/>
                  </a:lnTo>
                  <a:lnTo>
                    <a:pt x="486" y="6"/>
                  </a:lnTo>
                  <a:lnTo>
                    <a:pt x="486" y="6"/>
                  </a:lnTo>
                  <a:lnTo>
                    <a:pt x="488" y="6"/>
                  </a:lnTo>
                  <a:lnTo>
                    <a:pt x="490" y="6"/>
                  </a:lnTo>
                  <a:lnTo>
                    <a:pt x="490" y="6"/>
                  </a:lnTo>
                  <a:lnTo>
                    <a:pt x="498" y="2"/>
                  </a:lnTo>
                  <a:lnTo>
                    <a:pt x="504" y="0"/>
                  </a:lnTo>
                  <a:lnTo>
                    <a:pt x="518" y="0"/>
                  </a:lnTo>
                  <a:lnTo>
                    <a:pt x="530" y="4"/>
                  </a:lnTo>
                  <a:lnTo>
                    <a:pt x="544" y="8"/>
                  </a:lnTo>
                  <a:lnTo>
                    <a:pt x="544" y="8"/>
                  </a:lnTo>
                  <a:lnTo>
                    <a:pt x="570" y="16"/>
                  </a:lnTo>
                  <a:lnTo>
                    <a:pt x="570" y="16"/>
                  </a:lnTo>
                  <a:lnTo>
                    <a:pt x="584" y="24"/>
                  </a:lnTo>
                  <a:lnTo>
                    <a:pt x="584" y="24"/>
                  </a:lnTo>
                  <a:lnTo>
                    <a:pt x="578" y="26"/>
                  </a:lnTo>
                  <a:lnTo>
                    <a:pt x="574" y="28"/>
                  </a:lnTo>
                  <a:lnTo>
                    <a:pt x="566" y="28"/>
                  </a:lnTo>
                  <a:lnTo>
                    <a:pt x="558" y="24"/>
                  </a:lnTo>
                  <a:lnTo>
                    <a:pt x="550" y="24"/>
                  </a:lnTo>
                  <a:lnTo>
                    <a:pt x="550" y="24"/>
                  </a:lnTo>
                  <a:lnTo>
                    <a:pt x="534" y="24"/>
                  </a:lnTo>
                  <a:lnTo>
                    <a:pt x="518" y="22"/>
                  </a:lnTo>
                  <a:lnTo>
                    <a:pt x="518" y="22"/>
                  </a:lnTo>
                  <a:lnTo>
                    <a:pt x="492" y="32"/>
                  </a:lnTo>
                  <a:lnTo>
                    <a:pt x="492" y="32"/>
                  </a:lnTo>
                  <a:lnTo>
                    <a:pt x="486" y="36"/>
                  </a:lnTo>
                  <a:lnTo>
                    <a:pt x="482" y="40"/>
                  </a:lnTo>
                  <a:lnTo>
                    <a:pt x="480" y="46"/>
                  </a:lnTo>
                  <a:lnTo>
                    <a:pt x="482" y="56"/>
                  </a:lnTo>
                  <a:lnTo>
                    <a:pt x="482" y="56"/>
                  </a:lnTo>
                  <a:lnTo>
                    <a:pt x="488" y="56"/>
                  </a:lnTo>
                  <a:lnTo>
                    <a:pt x="494" y="54"/>
                  </a:lnTo>
                  <a:lnTo>
                    <a:pt x="494" y="54"/>
                  </a:lnTo>
                  <a:lnTo>
                    <a:pt x="500" y="48"/>
                  </a:lnTo>
                  <a:lnTo>
                    <a:pt x="506" y="46"/>
                  </a:lnTo>
                  <a:lnTo>
                    <a:pt x="512" y="46"/>
                  </a:lnTo>
                  <a:lnTo>
                    <a:pt x="520" y="48"/>
                  </a:lnTo>
                  <a:lnTo>
                    <a:pt x="520" y="48"/>
                  </a:lnTo>
                  <a:lnTo>
                    <a:pt x="522" y="48"/>
                  </a:lnTo>
                  <a:lnTo>
                    <a:pt x="522" y="48"/>
                  </a:lnTo>
                  <a:lnTo>
                    <a:pt x="536" y="42"/>
                  </a:lnTo>
                  <a:lnTo>
                    <a:pt x="548" y="40"/>
                  </a:lnTo>
                  <a:lnTo>
                    <a:pt x="560" y="42"/>
                  </a:lnTo>
                  <a:lnTo>
                    <a:pt x="574" y="46"/>
                  </a:lnTo>
                  <a:lnTo>
                    <a:pt x="574" y="46"/>
                  </a:lnTo>
                  <a:lnTo>
                    <a:pt x="580" y="46"/>
                  </a:lnTo>
                  <a:lnTo>
                    <a:pt x="584" y="46"/>
                  </a:lnTo>
                  <a:lnTo>
                    <a:pt x="596" y="46"/>
                  </a:lnTo>
                  <a:lnTo>
                    <a:pt x="596" y="46"/>
                  </a:lnTo>
                  <a:lnTo>
                    <a:pt x="596" y="50"/>
                  </a:lnTo>
                  <a:lnTo>
                    <a:pt x="596" y="50"/>
                  </a:lnTo>
                  <a:lnTo>
                    <a:pt x="586" y="52"/>
                  </a:lnTo>
                  <a:lnTo>
                    <a:pt x="584" y="56"/>
                  </a:lnTo>
                  <a:lnTo>
                    <a:pt x="584" y="60"/>
                  </a:lnTo>
                  <a:lnTo>
                    <a:pt x="584" y="60"/>
                  </a:lnTo>
                  <a:lnTo>
                    <a:pt x="586" y="64"/>
                  </a:lnTo>
                  <a:lnTo>
                    <a:pt x="590" y="66"/>
                  </a:lnTo>
                  <a:lnTo>
                    <a:pt x="600" y="66"/>
                  </a:lnTo>
                  <a:lnTo>
                    <a:pt x="600" y="66"/>
                  </a:lnTo>
                  <a:lnTo>
                    <a:pt x="614" y="66"/>
                  </a:lnTo>
                  <a:lnTo>
                    <a:pt x="624" y="68"/>
                  </a:lnTo>
                  <a:lnTo>
                    <a:pt x="630" y="72"/>
                  </a:lnTo>
                  <a:lnTo>
                    <a:pt x="640" y="82"/>
                  </a:lnTo>
                  <a:lnTo>
                    <a:pt x="640" y="82"/>
                  </a:lnTo>
                  <a:lnTo>
                    <a:pt x="636" y="88"/>
                  </a:lnTo>
                  <a:lnTo>
                    <a:pt x="630" y="90"/>
                  </a:lnTo>
                  <a:lnTo>
                    <a:pt x="616" y="96"/>
                  </a:lnTo>
                  <a:lnTo>
                    <a:pt x="616" y="96"/>
                  </a:lnTo>
                  <a:lnTo>
                    <a:pt x="606" y="98"/>
                  </a:lnTo>
                  <a:lnTo>
                    <a:pt x="596" y="98"/>
                  </a:lnTo>
                  <a:lnTo>
                    <a:pt x="574" y="98"/>
                  </a:lnTo>
                  <a:lnTo>
                    <a:pt x="552" y="96"/>
                  </a:lnTo>
                  <a:lnTo>
                    <a:pt x="532" y="96"/>
                  </a:lnTo>
                  <a:lnTo>
                    <a:pt x="532" y="96"/>
                  </a:lnTo>
                  <a:lnTo>
                    <a:pt x="520" y="98"/>
                  </a:lnTo>
                  <a:lnTo>
                    <a:pt x="512" y="104"/>
                  </a:lnTo>
                  <a:lnTo>
                    <a:pt x="502" y="110"/>
                  </a:lnTo>
                  <a:lnTo>
                    <a:pt x="492" y="114"/>
                  </a:lnTo>
                  <a:lnTo>
                    <a:pt x="492" y="114"/>
                  </a:lnTo>
                  <a:lnTo>
                    <a:pt x="490" y="116"/>
                  </a:lnTo>
                  <a:lnTo>
                    <a:pt x="490" y="120"/>
                  </a:lnTo>
                  <a:lnTo>
                    <a:pt x="492" y="126"/>
                  </a:lnTo>
                  <a:lnTo>
                    <a:pt x="496" y="132"/>
                  </a:lnTo>
                  <a:lnTo>
                    <a:pt x="496" y="132"/>
                  </a:lnTo>
                  <a:lnTo>
                    <a:pt x="524" y="120"/>
                  </a:lnTo>
                  <a:lnTo>
                    <a:pt x="544" y="114"/>
                  </a:lnTo>
                  <a:lnTo>
                    <a:pt x="554" y="114"/>
                  </a:lnTo>
                  <a:lnTo>
                    <a:pt x="562" y="116"/>
                  </a:lnTo>
                  <a:lnTo>
                    <a:pt x="570" y="118"/>
                  </a:lnTo>
                  <a:lnTo>
                    <a:pt x="576" y="122"/>
                  </a:lnTo>
                  <a:lnTo>
                    <a:pt x="576" y="122"/>
                  </a:lnTo>
                  <a:lnTo>
                    <a:pt x="572" y="124"/>
                  </a:lnTo>
                  <a:lnTo>
                    <a:pt x="566" y="128"/>
                  </a:lnTo>
                  <a:lnTo>
                    <a:pt x="564" y="130"/>
                  </a:lnTo>
                  <a:lnTo>
                    <a:pt x="562" y="132"/>
                  </a:lnTo>
                  <a:lnTo>
                    <a:pt x="562" y="136"/>
                  </a:lnTo>
                  <a:lnTo>
                    <a:pt x="562" y="142"/>
                  </a:lnTo>
                  <a:lnTo>
                    <a:pt x="562" y="142"/>
                  </a:lnTo>
                  <a:lnTo>
                    <a:pt x="580" y="142"/>
                  </a:lnTo>
                  <a:lnTo>
                    <a:pt x="598" y="142"/>
                  </a:lnTo>
                  <a:lnTo>
                    <a:pt x="598" y="142"/>
                  </a:lnTo>
                  <a:lnTo>
                    <a:pt x="604" y="138"/>
                  </a:lnTo>
                  <a:lnTo>
                    <a:pt x="608" y="132"/>
                  </a:lnTo>
                  <a:lnTo>
                    <a:pt x="608" y="132"/>
                  </a:lnTo>
                  <a:lnTo>
                    <a:pt x="612" y="126"/>
                  </a:lnTo>
                  <a:lnTo>
                    <a:pt x="616" y="124"/>
                  </a:lnTo>
                  <a:lnTo>
                    <a:pt x="620" y="126"/>
                  </a:lnTo>
                  <a:lnTo>
                    <a:pt x="620" y="126"/>
                  </a:lnTo>
                  <a:lnTo>
                    <a:pt x="622" y="134"/>
                  </a:lnTo>
                  <a:lnTo>
                    <a:pt x="620" y="140"/>
                  </a:lnTo>
                  <a:lnTo>
                    <a:pt x="616" y="146"/>
                  </a:lnTo>
                  <a:lnTo>
                    <a:pt x="610" y="150"/>
                  </a:lnTo>
                  <a:lnTo>
                    <a:pt x="610" y="150"/>
                  </a:lnTo>
                  <a:lnTo>
                    <a:pt x="602" y="154"/>
                  </a:lnTo>
                  <a:lnTo>
                    <a:pt x="596" y="158"/>
                  </a:lnTo>
                  <a:lnTo>
                    <a:pt x="584" y="170"/>
                  </a:lnTo>
                  <a:lnTo>
                    <a:pt x="574" y="182"/>
                  </a:lnTo>
                  <a:lnTo>
                    <a:pt x="562" y="192"/>
                  </a:lnTo>
                  <a:lnTo>
                    <a:pt x="562" y="192"/>
                  </a:lnTo>
                  <a:lnTo>
                    <a:pt x="560" y="196"/>
                  </a:lnTo>
                  <a:lnTo>
                    <a:pt x="558" y="198"/>
                  </a:lnTo>
                  <a:lnTo>
                    <a:pt x="556" y="208"/>
                  </a:lnTo>
                  <a:lnTo>
                    <a:pt x="556" y="208"/>
                  </a:lnTo>
                  <a:lnTo>
                    <a:pt x="560" y="210"/>
                  </a:lnTo>
                  <a:lnTo>
                    <a:pt x="560" y="210"/>
                  </a:lnTo>
                  <a:lnTo>
                    <a:pt x="586" y="190"/>
                  </a:lnTo>
                  <a:lnTo>
                    <a:pt x="586" y="190"/>
                  </a:lnTo>
                  <a:lnTo>
                    <a:pt x="610" y="174"/>
                  </a:lnTo>
                  <a:lnTo>
                    <a:pt x="610" y="174"/>
                  </a:lnTo>
                  <a:lnTo>
                    <a:pt x="626" y="168"/>
                  </a:lnTo>
                  <a:lnTo>
                    <a:pt x="626" y="168"/>
                  </a:lnTo>
                  <a:lnTo>
                    <a:pt x="636" y="162"/>
                  </a:lnTo>
                  <a:lnTo>
                    <a:pt x="640" y="162"/>
                  </a:lnTo>
                  <a:lnTo>
                    <a:pt x="646" y="162"/>
                  </a:lnTo>
                  <a:lnTo>
                    <a:pt x="646" y="162"/>
                  </a:lnTo>
                  <a:lnTo>
                    <a:pt x="650" y="160"/>
                  </a:lnTo>
                  <a:lnTo>
                    <a:pt x="656" y="158"/>
                  </a:lnTo>
                  <a:lnTo>
                    <a:pt x="664" y="150"/>
                  </a:lnTo>
                  <a:lnTo>
                    <a:pt x="664" y="150"/>
                  </a:lnTo>
                  <a:lnTo>
                    <a:pt x="676" y="142"/>
                  </a:lnTo>
                  <a:lnTo>
                    <a:pt x="682" y="140"/>
                  </a:lnTo>
                  <a:lnTo>
                    <a:pt x="688" y="138"/>
                  </a:lnTo>
                  <a:lnTo>
                    <a:pt x="694" y="140"/>
                  </a:lnTo>
                  <a:lnTo>
                    <a:pt x="700" y="140"/>
                  </a:lnTo>
                  <a:lnTo>
                    <a:pt x="712" y="148"/>
                  </a:lnTo>
                  <a:lnTo>
                    <a:pt x="712" y="148"/>
                  </a:lnTo>
                  <a:lnTo>
                    <a:pt x="720" y="160"/>
                  </a:lnTo>
                  <a:lnTo>
                    <a:pt x="720" y="160"/>
                  </a:lnTo>
                  <a:lnTo>
                    <a:pt x="714" y="168"/>
                  </a:lnTo>
                  <a:lnTo>
                    <a:pt x="708" y="174"/>
                  </a:lnTo>
                  <a:lnTo>
                    <a:pt x="708" y="174"/>
                  </a:lnTo>
                  <a:lnTo>
                    <a:pt x="694" y="180"/>
                  </a:lnTo>
                  <a:lnTo>
                    <a:pt x="690" y="186"/>
                  </a:lnTo>
                  <a:lnTo>
                    <a:pt x="686" y="192"/>
                  </a:lnTo>
                  <a:lnTo>
                    <a:pt x="686" y="192"/>
                  </a:lnTo>
                  <a:lnTo>
                    <a:pt x="684" y="194"/>
                  </a:lnTo>
                  <a:lnTo>
                    <a:pt x="680" y="196"/>
                  </a:lnTo>
                  <a:lnTo>
                    <a:pt x="672" y="196"/>
                  </a:lnTo>
                  <a:lnTo>
                    <a:pt x="672" y="196"/>
                  </a:lnTo>
                  <a:lnTo>
                    <a:pt x="662" y="196"/>
                  </a:lnTo>
                  <a:lnTo>
                    <a:pt x="650" y="198"/>
                  </a:lnTo>
                  <a:lnTo>
                    <a:pt x="640" y="200"/>
                  </a:lnTo>
                  <a:lnTo>
                    <a:pt x="630" y="206"/>
                  </a:lnTo>
                  <a:lnTo>
                    <a:pt x="630" y="206"/>
                  </a:lnTo>
                  <a:lnTo>
                    <a:pt x="668" y="214"/>
                  </a:lnTo>
                  <a:lnTo>
                    <a:pt x="668" y="214"/>
                  </a:lnTo>
                  <a:lnTo>
                    <a:pt x="662" y="218"/>
                  </a:lnTo>
                  <a:lnTo>
                    <a:pt x="654" y="218"/>
                  </a:lnTo>
                  <a:lnTo>
                    <a:pt x="650" y="218"/>
                  </a:lnTo>
                  <a:lnTo>
                    <a:pt x="644" y="216"/>
                  </a:lnTo>
                  <a:lnTo>
                    <a:pt x="644" y="216"/>
                  </a:lnTo>
                  <a:lnTo>
                    <a:pt x="638" y="214"/>
                  </a:lnTo>
                  <a:lnTo>
                    <a:pt x="630" y="216"/>
                  </a:lnTo>
                  <a:lnTo>
                    <a:pt x="626" y="218"/>
                  </a:lnTo>
                  <a:lnTo>
                    <a:pt x="622" y="224"/>
                  </a:lnTo>
                  <a:lnTo>
                    <a:pt x="622" y="224"/>
                  </a:lnTo>
                  <a:lnTo>
                    <a:pt x="620" y="232"/>
                  </a:lnTo>
                  <a:lnTo>
                    <a:pt x="622" y="238"/>
                  </a:lnTo>
                  <a:lnTo>
                    <a:pt x="622" y="238"/>
                  </a:lnTo>
                  <a:lnTo>
                    <a:pt x="626" y="240"/>
                  </a:lnTo>
                  <a:lnTo>
                    <a:pt x="634" y="240"/>
                  </a:lnTo>
                  <a:lnTo>
                    <a:pt x="634" y="240"/>
                  </a:lnTo>
                  <a:lnTo>
                    <a:pt x="640" y="238"/>
                  </a:lnTo>
                  <a:lnTo>
                    <a:pt x="648" y="234"/>
                  </a:lnTo>
                  <a:lnTo>
                    <a:pt x="648" y="234"/>
                  </a:lnTo>
                  <a:lnTo>
                    <a:pt x="652" y="238"/>
                  </a:lnTo>
                  <a:lnTo>
                    <a:pt x="652" y="238"/>
                  </a:lnTo>
                  <a:lnTo>
                    <a:pt x="640" y="252"/>
                  </a:lnTo>
                  <a:lnTo>
                    <a:pt x="640" y="252"/>
                  </a:lnTo>
                  <a:lnTo>
                    <a:pt x="634" y="262"/>
                  </a:lnTo>
                  <a:lnTo>
                    <a:pt x="628" y="272"/>
                  </a:lnTo>
                  <a:lnTo>
                    <a:pt x="626" y="284"/>
                  </a:lnTo>
                  <a:lnTo>
                    <a:pt x="624" y="296"/>
                  </a:lnTo>
                  <a:lnTo>
                    <a:pt x="624" y="296"/>
                  </a:lnTo>
                  <a:lnTo>
                    <a:pt x="622" y="304"/>
                  </a:lnTo>
                  <a:lnTo>
                    <a:pt x="620" y="312"/>
                  </a:lnTo>
                  <a:lnTo>
                    <a:pt x="614" y="318"/>
                  </a:lnTo>
                  <a:lnTo>
                    <a:pt x="610" y="320"/>
                  </a:lnTo>
                  <a:lnTo>
                    <a:pt x="606" y="322"/>
                  </a:lnTo>
                  <a:lnTo>
                    <a:pt x="606" y="322"/>
                  </a:lnTo>
                  <a:lnTo>
                    <a:pt x="602" y="326"/>
                  </a:lnTo>
                  <a:lnTo>
                    <a:pt x="602" y="334"/>
                  </a:lnTo>
                  <a:lnTo>
                    <a:pt x="602" y="334"/>
                  </a:lnTo>
                  <a:lnTo>
                    <a:pt x="602" y="344"/>
                  </a:lnTo>
                  <a:lnTo>
                    <a:pt x="604" y="354"/>
                  </a:lnTo>
                  <a:lnTo>
                    <a:pt x="604" y="354"/>
                  </a:lnTo>
                  <a:lnTo>
                    <a:pt x="606" y="362"/>
                  </a:lnTo>
                  <a:lnTo>
                    <a:pt x="612" y="368"/>
                  </a:lnTo>
                  <a:lnTo>
                    <a:pt x="618" y="372"/>
                  </a:lnTo>
                  <a:lnTo>
                    <a:pt x="626" y="374"/>
                  </a:lnTo>
                  <a:lnTo>
                    <a:pt x="626" y="374"/>
                  </a:lnTo>
                  <a:lnTo>
                    <a:pt x="624" y="386"/>
                  </a:lnTo>
                  <a:lnTo>
                    <a:pt x="624" y="386"/>
                  </a:lnTo>
                  <a:lnTo>
                    <a:pt x="614" y="382"/>
                  </a:lnTo>
                  <a:lnTo>
                    <a:pt x="614" y="382"/>
                  </a:lnTo>
                  <a:lnTo>
                    <a:pt x="608" y="378"/>
                  </a:lnTo>
                  <a:lnTo>
                    <a:pt x="602" y="378"/>
                  </a:lnTo>
                  <a:lnTo>
                    <a:pt x="598" y="378"/>
                  </a:lnTo>
                  <a:lnTo>
                    <a:pt x="592" y="378"/>
                  </a:lnTo>
                  <a:lnTo>
                    <a:pt x="588" y="382"/>
                  </a:lnTo>
                  <a:lnTo>
                    <a:pt x="584" y="386"/>
                  </a:lnTo>
                  <a:lnTo>
                    <a:pt x="580" y="390"/>
                  </a:lnTo>
                  <a:lnTo>
                    <a:pt x="578" y="396"/>
                  </a:lnTo>
                  <a:lnTo>
                    <a:pt x="578" y="396"/>
                  </a:lnTo>
                  <a:lnTo>
                    <a:pt x="576" y="404"/>
                  </a:lnTo>
                  <a:lnTo>
                    <a:pt x="578" y="414"/>
                  </a:lnTo>
                  <a:lnTo>
                    <a:pt x="584" y="422"/>
                  </a:lnTo>
                  <a:lnTo>
                    <a:pt x="590" y="426"/>
                  </a:lnTo>
                  <a:lnTo>
                    <a:pt x="590" y="426"/>
                  </a:lnTo>
                  <a:lnTo>
                    <a:pt x="596" y="430"/>
                  </a:lnTo>
                  <a:lnTo>
                    <a:pt x="600" y="434"/>
                  </a:lnTo>
                  <a:lnTo>
                    <a:pt x="602" y="440"/>
                  </a:lnTo>
                  <a:lnTo>
                    <a:pt x="602" y="446"/>
                  </a:lnTo>
                  <a:lnTo>
                    <a:pt x="602" y="446"/>
                  </a:lnTo>
                  <a:lnTo>
                    <a:pt x="596" y="446"/>
                  </a:lnTo>
                  <a:lnTo>
                    <a:pt x="592" y="444"/>
                  </a:lnTo>
                  <a:lnTo>
                    <a:pt x="586" y="438"/>
                  </a:lnTo>
                  <a:lnTo>
                    <a:pt x="582" y="434"/>
                  </a:lnTo>
                  <a:lnTo>
                    <a:pt x="578" y="432"/>
                  </a:lnTo>
                  <a:lnTo>
                    <a:pt x="572" y="432"/>
                  </a:lnTo>
                  <a:lnTo>
                    <a:pt x="566" y="436"/>
                  </a:lnTo>
                  <a:lnTo>
                    <a:pt x="566" y="436"/>
                  </a:lnTo>
                  <a:lnTo>
                    <a:pt x="576" y="472"/>
                  </a:lnTo>
                  <a:lnTo>
                    <a:pt x="576" y="472"/>
                  </a:lnTo>
                  <a:lnTo>
                    <a:pt x="570" y="480"/>
                  </a:lnTo>
                  <a:lnTo>
                    <a:pt x="566" y="484"/>
                  </a:lnTo>
                  <a:lnTo>
                    <a:pt x="564" y="488"/>
                  </a:lnTo>
                  <a:lnTo>
                    <a:pt x="564" y="488"/>
                  </a:lnTo>
                  <a:lnTo>
                    <a:pt x="564" y="494"/>
                  </a:lnTo>
                  <a:lnTo>
                    <a:pt x="564" y="500"/>
                  </a:lnTo>
                  <a:lnTo>
                    <a:pt x="566" y="510"/>
                  </a:lnTo>
                  <a:lnTo>
                    <a:pt x="566" y="510"/>
                  </a:lnTo>
                  <a:lnTo>
                    <a:pt x="554" y="512"/>
                  </a:lnTo>
                  <a:lnTo>
                    <a:pt x="554" y="5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3" name="Freeform 9">
              <a:extLst>
                <a:ext uri="{FF2B5EF4-FFF2-40B4-BE49-F238E27FC236}">
                  <a16:creationId xmlns:a16="http://schemas.microsoft.com/office/drawing/2014/main" id="{218A6106-7009-42F8-8CB4-A4CD06368E92}"/>
                </a:ext>
              </a:extLst>
            </p:cNvPr>
            <p:cNvSpPr>
              <a:spLocks/>
            </p:cNvSpPr>
            <p:nvPr/>
          </p:nvSpPr>
          <p:spPr bwMode="auto">
            <a:xfrm>
              <a:off x="855663" y="2644776"/>
              <a:ext cx="1547813" cy="917575"/>
            </a:xfrm>
            <a:custGeom>
              <a:avLst/>
              <a:gdLst>
                <a:gd name="T0" fmla="*/ 796 w 975"/>
                <a:gd name="T1" fmla="*/ 300 h 578"/>
                <a:gd name="T2" fmla="*/ 788 w 975"/>
                <a:gd name="T3" fmla="*/ 310 h 578"/>
                <a:gd name="T4" fmla="*/ 788 w 975"/>
                <a:gd name="T5" fmla="*/ 336 h 578"/>
                <a:gd name="T6" fmla="*/ 786 w 975"/>
                <a:gd name="T7" fmla="*/ 364 h 578"/>
                <a:gd name="T8" fmla="*/ 758 w 975"/>
                <a:gd name="T9" fmla="*/ 402 h 578"/>
                <a:gd name="T10" fmla="*/ 732 w 975"/>
                <a:gd name="T11" fmla="*/ 422 h 578"/>
                <a:gd name="T12" fmla="*/ 694 w 975"/>
                <a:gd name="T13" fmla="*/ 458 h 578"/>
                <a:gd name="T14" fmla="*/ 698 w 975"/>
                <a:gd name="T15" fmla="*/ 518 h 578"/>
                <a:gd name="T16" fmla="*/ 694 w 975"/>
                <a:gd name="T17" fmla="*/ 578 h 578"/>
                <a:gd name="T18" fmla="*/ 672 w 975"/>
                <a:gd name="T19" fmla="*/ 524 h 578"/>
                <a:gd name="T20" fmla="*/ 650 w 975"/>
                <a:gd name="T21" fmla="*/ 482 h 578"/>
                <a:gd name="T22" fmla="*/ 622 w 975"/>
                <a:gd name="T23" fmla="*/ 478 h 578"/>
                <a:gd name="T24" fmla="*/ 582 w 975"/>
                <a:gd name="T25" fmla="*/ 470 h 578"/>
                <a:gd name="T26" fmla="*/ 538 w 975"/>
                <a:gd name="T27" fmla="*/ 492 h 578"/>
                <a:gd name="T28" fmla="*/ 518 w 975"/>
                <a:gd name="T29" fmla="*/ 488 h 578"/>
                <a:gd name="T30" fmla="*/ 480 w 975"/>
                <a:gd name="T31" fmla="*/ 486 h 578"/>
                <a:gd name="T32" fmla="*/ 452 w 975"/>
                <a:gd name="T33" fmla="*/ 492 h 578"/>
                <a:gd name="T34" fmla="*/ 438 w 975"/>
                <a:gd name="T35" fmla="*/ 504 h 578"/>
                <a:gd name="T36" fmla="*/ 406 w 975"/>
                <a:gd name="T37" fmla="*/ 534 h 578"/>
                <a:gd name="T38" fmla="*/ 382 w 975"/>
                <a:gd name="T39" fmla="*/ 546 h 578"/>
                <a:gd name="T40" fmla="*/ 354 w 975"/>
                <a:gd name="T41" fmla="*/ 486 h 578"/>
                <a:gd name="T42" fmla="*/ 320 w 975"/>
                <a:gd name="T43" fmla="*/ 486 h 578"/>
                <a:gd name="T44" fmla="*/ 296 w 975"/>
                <a:gd name="T45" fmla="*/ 480 h 578"/>
                <a:gd name="T46" fmla="*/ 262 w 975"/>
                <a:gd name="T47" fmla="*/ 434 h 578"/>
                <a:gd name="T48" fmla="*/ 204 w 975"/>
                <a:gd name="T49" fmla="*/ 440 h 578"/>
                <a:gd name="T50" fmla="*/ 148 w 975"/>
                <a:gd name="T51" fmla="*/ 422 h 578"/>
                <a:gd name="T52" fmla="*/ 84 w 975"/>
                <a:gd name="T53" fmla="*/ 398 h 578"/>
                <a:gd name="T54" fmla="*/ 38 w 975"/>
                <a:gd name="T55" fmla="*/ 364 h 578"/>
                <a:gd name="T56" fmla="*/ 28 w 975"/>
                <a:gd name="T57" fmla="*/ 282 h 578"/>
                <a:gd name="T58" fmla="*/ 4 w 975"/>
                <a:gd name="T59" fmla="*/ 262 h 578"/>
                <a:gd name="T60" fmla="*/ 2 w 975"/>
                <a:gd name="T61" fmla="*/ 216 h 578"/>
                <a:gd name="T62" fmla="*/ 10 w 975"/>
                <a:gd name="T63" fmla="*/ 164 h 578"/>
                <a:gd name="T64" fmla="*/ 46 w 975"/>
                <a:gd name="T65" fmla="*/ 78 h 578"/>
                <a:gd name="T66" fmla="*/ 56 w 975"/>
                <a:gd name="T67" fmla="*/ 70 h 578"/>
                <a:gd name="T68" fmla="*/ 50 w 975"/>
                <a:gd name="T69" fmla="*/ 18 h 578"/>
                <a:gd name="T70" fmla="*/ 66 w 975"/>
                <a:gd name="T71" fmla="*/ 46 h 578"/>
                <a:gd name="T72" fmla="*/ 88 w 975"/>
                <a:gd name="T73" fmla="*/ 26 h 578"/>
                <a:gd name="T74" fmla="*/ 92 w 975"/>
                <a:gd name="T75" fmla="*/ 0 h 578"/>
                <a:gd name="T76" fmla="*/ 532 w 975"/>
                <a:gd name="T77" fmla="*/ 44 h 578"/>
                <a:gd name="T78" fmla="*/ 600 w 975"/>
                <a:gd name="T79" fmla="*/ 70 h 578"/>
                <a:gd name="T80" fmla="*/ 698 w 975"/>
                <a:gd name="T81" fmla="*/ 114 h 578"/>
                <a:gd name="T82" fmla="*/ 718 w 975"/>
                <a:gd name="T83" fmla="*/ 170 h 578"/>
                <a:gd name="T84" fmla="*/ 706 w 975"/>
                <a:gd name="T85" fmla="*/ 212 h 578"/>
                <a:gd name="T86" fmla="*/ 714 w 975"/>
                <a:gd name="T87" fmla="*/ 226 h 578"/>
                <a:gd name="T88" fmla="*/ 792 w 975"/>
                <a:gd name="T89" fmla="*/ 198 h 578"/>
                <a:gd name="T90" fmla="*/ 852 w 975"/>
                <a:gd name="T91" fmla="*/ 164 h 578"/>
                <a:gd name="T92" fmla="*/ 910 w 975"/>
                <a:gd name="T93" fmla="*/ 160 h 578"/>
                <a:gd name="T94" fmla="*/ 949 w 975"/>
                <a:gd name="T95" fmla="*/ 124 h 578"/>
                <a:gd name="T96" fmla="*/ 975 w 975"/>
                <a:gd name="T97" fmla="*/ 168 h 578"/>
                <a:gd name="T98" fmla="*/ 957 w 975"/>
                <a:gd name="T99" fmla="*/ 170 h 578"/>
                <a:gd name="T100" fmla="*/ 914 w 975"/>
                <a:gd name="T101" fmla="*/ 204 h 578"/>
                <a:gd name="T102" fmla="*/ 890 w 975"/>
                <a:gd name="T103" fmla="*/ 240 h 578"/>
                <a:gd name="T104" fmla="*/ 854 w 975"/>
                <a:gd name="T105" fmla="*/ 250 h 578"/>
                <a:gd name="T106" fmla="*/ 842 w 975"/>
                <a:gd name="T107" fmla="*/ 276 h 578"/>
                <a:gd name="T108" fmla="*/ 830 w 975"/>
                <a:gd name="T109" fmla="*/ 27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5" h="578">
                  <a:moveTo>
                    <a:pt x="812" y="280"/>
                  </a:moveTo>
                  <a:lnTo>
                    <a:pt x="812" y="280"/>
                  </a:lnTo>
                  <a:lnTo>
                    <a:pt x="798" y="294"/>
                  </a:lnTo>
                  <a:lnTo>
                    <a:pt x="798" y="294"/>
                  </a:lnTo>
                  <a:lnTo>
                    <a:pt x="796" y="300"/>
                  </a:lnTo>
                  <a:lnTo>
                    <a:pt x="796" y="300"/>
                  </a:lnTo>
                  <a:lnTo>
                    <a:pt x="792" y="300"/>
                  </a:lnTo>
                  <a:lnTo>
                    <a:pt x="788" y="300"/>
                  </a:lnTo>
                  <a:lnTo>
                    <a:pt x="786" y="302"/>
                  </a:lnTo>
                  <a:lnTo>
                    <a:pt x="786" y="304"/>
                  </a:lnTo>
                  <a:lnTo>
                    <a:pt x="786" y="304"/>
                  </a:lnTo>
                  <a:lnTo>
                    <a:pt x="788" y="310"/>
                  </a:lnTo>
                  <a:lnTo>
                    <a:pt x="790" y="314"/>
                  </a:lnTo>
                  <a:lnTo>
                    <a:pt x="790" y="314"/>
                  </a:lnTo>
                  <a:lnTo>
                    <a:pt x="794" y="320"/>
                  </a:lnTo>
                  <a:lnTo>
                    <a:pt x="792" y="326"/>
                  </a:lnTo>
                  <a:lnTo>
                    <a:pt x="790" y="330"/>
                  </a:lnTo>
                  <a:lnTo>
                    <a:pt x="788" y="336"/>
                  </a:lnTo>
                  <a:lnTo>
                    <a:pt x="788" y="336"/>
                  </a:lnTo>
                  <a:lnTo>
                    <a:pt x="800" y="352"/>
                  </a:lnTo>
                  <a:lnTo>
                    <a:pt x="800" y="352"/>
                  </a:lnTo>
                  <a:lnTo>
                    <a:pt x="794" y="354"/>
                  </a:lnTo>
                  <a:lnTo>
                    <a:pt x="788" y="358"/>
                  </a:lnTo>
                  <a:lnTo>
                    <a:pt x="786" y="364"/>
                  </a:lnTo>
                  <a:lnTo>
                    <a:pt x="784" y="372"/>
                  </a:lnTo>
                  <a:lnTo>
                    <a:pt x="784" y="372"/>
                  </a:lnTo>
                  <a:lnTo>
                    <a:pt x="780" y="382"/>
                  </a:lnTo>
                  <a:lnTo>
                    <a:pt x="774" y="390"/>
                  </a:lnTo>
                  <a:lnTo>
                    <a:pt x="766" y="396"/>
                  </a:lnTo>
                  <a:lnTo>
                    <a:pt x="758" y="402"/>
                  </a:lnTo>
                  <a:lnTo>
                    <a:pt x="758" y="402"/>
                  </a:lnTo>
                  <a:lnTo>
                    <a:pt x="752" y="404"/>
                  </a:lnTo>
                  <a:lnTo>
                    <a:pt x="748" y="408"/>
                  </a:lnTo>
                  <a:lnTo>
                    <a:pt x="748" y="408"/>
                  </a:lnTo>
                  <a:lnTo>
                    <a:pt x="740" y="416"/>
                  </a:lnTo>
                  <a:lnTo>
                    <a:pt x="732" y="422"/>
                  </a:lnTo>
                  <a:lnTo>
                    <a:pt x="714" y="432"/>
                  </a:lnTo>
                  <a:lnTo>
                    <a:pt x="714" y="432"/>
                  </a:lnTo>
                  <a:lnTo>
                    <a:pt x="708" y="438"/>
                  </a:lnTo>
                  <a:lnTo>
                    <a:pt x="702" y="444"/>
                  </a:lnTo>
                  <a:lnTo>
                    <a:pt x="698" y="450"/>
                  </a:lnTo>
                  <a:lnTo>
                    <a:pt x="694" y="458"/>
                  </a:lnTo>
                  <a:lnTo>
                    <a:pt x="694" y="458"/>
                  </a:lnTo>
                  <a:lnTo>
                    <a:pt x="692" y="466"/>
                  </a:lnTo>
                  <a:lnTo>
                    <a:pt x="692" y="474"/>
                  </a:lnTo>
                  <a:lnTo>
                    <a:pt x="692" y="492"/>
                  </a:lnTo>
                  <a:lnTo>
                    <a:pt x="692" y="492"/>
                  </a:lnTo>
                  <a:lnTo>
                    <a:pt x="698" y="518"/>
                  </a:lnTo>
                  <a:lnTo>
                    <a:pt x="704" y="544"/>
                  </a:lnTo>
                  <a:lnTo>
                    <a:pt x="704" y="544"/>
                  </a:lnTo>
                  <a:lnTo>
                    <a:pt x="704" y="554"/>
                  </a:lnTo>
                  <a:lnTo>
                    <a:pt x="704" y="562"/>
                  </a:lnTo>
                  <a:lnTo>
                    <a:pt x="700" y="570"/>
                  </a:lnTo>
                  <a:lnTo>
                    <a:pt x="694" y="578"/>
                  </a:lnTo>
                  <a:lnTo>
                    <a:pt x="694" y="578"/>
                  </a:lnTo>
                  <a:lnTo>
                    <a:pt x="688" y="570"/>
                  </a:lnTo>
                  <a:lnTo>
                    <a:pt x="684" y="560"/>
                  </a:lnTo>
                  <a:lnTo>
                    <a:pt x="684" y="560"/>
                  </a:lnTo>
                  <a:lnTo>
                    <a:pt x="676" y="538"/>
                  </a:lnTo>
                  <a:lnTo>
                    <a:pt x="672" y="524"/>
                  </a:lnTo>
                  <a:lnTo>
                    <a:pt x="670" y="512"/>
                  </a:lnTo>
                  <a:lnTo>
                    <a:pt x="670" y="512"/>
                  </a:lnTo>
                  <a:lnTo>
                    <a:pt x="670" y="502"/>
                  </a:lnTo>
                  <a:lnTo>
                    <a:pt x="664" y="494"/>
                  </a:lnTo>
                  <a:lnTo>
                    <a:pt x="658" y="488"/>
                  </a:lnTo>
                  <a:lnTo>
                    <a:pt x="650" y="482"/>
                  </a:lnTo>
                  <a:lnTo>
                    <a:pt x="650" y="482"/>
                  </a:lnTo>
                  <a:lnTo>
                    <a:pt x="646" y="480"/>
                  </a:lnTo>
                  <a:lnTo>
                    <a:pt x="642" y="480"/>
                  </a:lnTo>
                  <a:lnTo>
                    <a:pt x="630" y="484"/>
                  </a:lnTo>
                  <a:lnTo>
                    <a:pt x="630" y="484"/>
                  </a:lnTo>
                  <a:lnTo>
                    <a:pt x="622" y="478"/>
                  </a:lnTo>
                  <a:lnTo>
                    <a:pt x="616" y="474"/>
                  </a:lnTo>
                  <a:lnTo>
                    <a:pt x="606" y="472"/>
                  </a:lnTo>
                  <a:lnTo>
                    <a:pt x="596" y="472"/>
                  </a:lnTo>
                  <a:lnTo>
                    <a:pt x="596" y="472"/>
                  </a:lnTo>
                  <a:lnTo>
                    <a:pt x="590" y="472"/>
                  </a:lnTo>
                  <a:lnTo>
                    <a:pt x="582" y="470"/>
                  </a:lnTo>
                  <a:lnTo>
                    <a:pt x="574" y="470"/>
                  </a:lnTo>
                  <a:lnTo>
                    <a:pt x="566" y="472"/>
                  </a:lnTo>
                  <a:lnTo>
                    <a:pt x="566" y="472"/>
                  </a:lnTo>
                  <a:lnTo>
                    <a:pt x="550" y="478"/>
                  </a:lnTo>
                  <a:lnTo>
                    <a:pt x="542" y="484"/>
                  </a:lnTo>
                  <a:lnTo>
                    <a:pt x="538" y="492"/>
                  </a:lnTo>
                  <a:lnTo>
                    <a:pt x="538" y="492"/>
                  </a:lnTo>
                  <a:lnTo>
                    <a:pt x="534" y="494"/>
                  </a:lnTo>
                  <a:lnTo>
                    <a:pt x="530" y="498"/>
                  </a:lnTo>
                  <a:lnTo>
                    <a:pt x="530" y="498"/>
                  </a:lnTo>
                  <a:lnTo>
                    <a:pt x="524" y="492"/>
                  </a:lnTo>
                  <a:lnTo>
                    <a:pt x="518" y="488"/>
                  </a:lnTo>
                  <a:lnTo>
                    <a:pt x="512" y="486"/>
                  </a:lnTo>
                  <a:lnTo>
                    <a:pt x="506" y="486"/>
                  </a:lnTo>
                  <a:lnTo>
                    <a:pt x="494" y="486"/>
                  </a:lnTo>
                  <a:lnTo>
                    <a:pt x="488" y="486"/>
                  </a:lnTo>
                  <a:lnTo>
                    <a:pt x="480" y="486"/>
                  </a:lnTo>
                  <a:lnTo>
                    <a:pt x="480" y="486"/>
                  </a:lnTo>
                  <a:lnTo>
                    <a:pt x="466" y="484"/>
                  </a:lnTo>
                  <a:lnTo>
                    <a:pt x="466" y="484"/>
                  </a:lnTo>
                  <a:lnTo>
                    <a:pt x="460" y="482"/>
                  </a:lnTo>
                  <a:lnTo>
                    <a:pt x="456" y="482"/>
                  </a:lnTo>
                  <a:lnTo>
                    <a:pt x="454" y="486"/>
                  </a:lnTo>
                  <a:lnTo>
                    <a:pt x="452" y="492"/>
                  </a:lnTo>
                  <a:lnTo>
                    <a:pt x="452" y="492"/>
                  </a:lnTo>
                  <a:lnTo>
                    <a:pt x="450" y="498"/>
                  </a:lnTo>
                  <a:lnTo>
                    <a:pt x="446" y="502"/>
                  </a:lnTo>
                  <a:lnTo>
                    <a:pt x="442" y="504"/>
                  </a:lnTo>
                  <a:lnTo>
                    <a:pt x="438" y="504"/>
                  </a:lnTo>
                  <a:lnTo>
                    <a:pt x="438" y="504"/>
                  </a:lnTo>
                  <a:lnTo>
                    <a:pt x="430" y="506"/>
                  </a:lnTo>
                  <a:lnTo>
                    <a:pt x="424" y="508"/>
                  </a:lnTo>
                  <a:lnTo>
                    <a:pt x="420" y="510"/>
                  </a:lnTo>
                  <a:lnTo>
                    <a:pt x="416" y="514"/>
                  </a:lnTo>
                  <a:lnTo>
                    <a:pt x="410" y="522"/>
                  </a:lnTo>
                  <a:lnTo>
                    <a:pt x="406" y="534"/>
                  </a:lnTo>
                  <a:lnTo>
                    <a:pt x="406" y="534"/>
                  </a:lnTo>
                  <a:lnTo>
                    <a:pt x="400" y="558"/>
                  </a:lnTo>
                  <a:lnTo>
                    <a:pt x="400" y="558"/>
                  </a:lnTo>
                  <a:lnTo>
                    <a:pt x="392" y="556"/>
                  </a:lnTo>
                  <a:lnTo>
                    <a:pt x="386" y="552"/>
                  </a:lnTo>
                  <a:lnTo>
                    <a:pt x="382" y="546"/>
                  </a:lnTo>
                  <a:lnTo>
                    <a:pt x="380" y="538"/>
                  </a:lnTo>
                  <a:lnTo>
                    <a:pt x="380" y="538"/>
                  </a:lnTo>
                  <a:lnTo>
                    <a:pt x="370" y="514"/>
                  </a:lnTo>
                  <a:lnTo>
                    <a:pt x="358" y="490"/>
                  </a:lnTo>
                  <a:lnTo>
                    <a:pt x="358" y="490"/>
                  </a:lnTo>
                  <a:lnTo>
                    <a:pt x="354" y="486"/>
                  </a:lnTo>
                  <a:lnTo>
                    <a:pt x="350" y="482"/>
                  </a:lnTo>
                  <a:lnTo>
                    <a:pt x="346" y="480"/>
                  </a:lnTo>
                  <a:lnTo>
                    <a:pt x="340" y="478"/>
                  </a:lnTo>
                  <a:lnTo>
                    <a:pt x="336" y="478"/>
                  </a:lnTo>
                  <a:lnTo>
                    <a:pt x="330" y="480"/>
                  </a:lnTo>
                  <a:lnTo>
                    <a:pt x="320" y="486"/>
                  </a:lnTo>
                  <a:lnTo>
                    <a:pt x="320" y="486"/>
                  </a:lnTo>
                  <a:lnTo>
                    <a:pt x="314" y="494"/>
                  </a:lnTo>
                  <a:lnTo>
                    <a:pt x="314" y="494"/>
                  </a:lnTo>
                  <a:lnTo>
                    <a:pt x="306" y="490"/>
                  </a:lnTo>
                  <a:lnTo>
                    <a:pt x="300" y="486"/>
                  </a:lnTo>
                  <a:lnTo>
                    <a:pt x="296" y="480"/>
                  </a:lnTo>
                  <a:lnTo>
                    <a:pt x="292" y="474"/>
                  </a:lnTo>
                  <a:lnTo>
                    <a:pt x="292" y="474"/>
                  </a:lnTo>
                  <a:lnTo>
                    <a:pt x="282" y="456"/>
                  </a:lnTo>
                  <a:lnTo>
                    <a:pt x="270" y="440"/>
                  </a:lnTo>
                  <a:lnTo>
                    <a:pt x="270" y="440"/>
                  </a:lnTo>
                  <a:lnTo>
                    <a:pt x="262" y="434"/>
                  </a:lnTo>
                  <a:lnTo>
                    <a:pt x="252" y="432"/>
                  </a:lnTo>
                  <a:lnTo>
                    <a:pt x="242" y="432"/>
                  </a:lnTo>
                  <a:lnTo>
                    <a:pt x="232" y="436"/>
                  </a:lnTo>
                  <a:lnTo>
                    <a:pt x="232" y="436"/>
                  </a:lnTo>
                  <a:lnTo>
                    <a:pt x="218" y="438"/>
                  </a:lnTo>
                  <a:lnTo>
                    <a:pt x="204" y="440"/>
                  </a:lnTo>
                  <a:lnTo>
                    <a:pt x="190" y="438"/>
                  </a:lnTo>
                  <a:lnTo>
                    <a:pt x="176" y="434"/>
                  </a:lnTo>
                  <a:lnTo>
                    <a:pt x="176" y="434"/>
                  </a:lnTo>
                  <a:lnTo>
                    <a:pt x="168" y="430"/>
                  </a:lnTo>
                  <a:lnTo>
                    <a:pt x="168" y="430"/>
                  </a:lnTo>
                  <a:lnTo>
                    <a:pt x="148" y="422"/>
                  </a:lnTo>
                  <a:lnTo>
                    <a:pt x="130" y="414"/>
                  </a:lnTo>
                  <a:lnTo>
                    <a:pt x="130" y="414"/>
                  </a:lnTo>
                  <a:lnTo>
                    <a:pt x="108" y="410"/>
                  </a:lnTo>
                  <a:lnTo>
                    <a:pt x="88" y="406"/>
                  </a:lnTo>
                  <a:lnTo>
                    <a:pt x="88" y="406"/>
                  </a:lnTo>
                  <a:lnTo>
                    <a:pt x="84" y="398"/>
                  </a:lnTo>
                  <a:lnTo>
                    <a:pt x="80" y="392"/>
                  </a:lnTo>
                  <a:lnTo>
                    <a:pt x="74" y="386"/>
                  </a:lnTo>
                  <a:lnTo>
                    <a:pt x="68" y="380"/>
                  </a:lnTo>
                  <a:lnTo>
                    <a:pt x="54" y="372"/>
                  </a:lnTo>
                  <a:lnTo>
                    <a:pt x="38" y="364"/>
                  </a:lnTo>
                  <a:lnTo>
                    <a:pt x="38" y="364"/>
                  </a:lnTo>
                  <a:lnTo>
                    <a:pt x="28" y="344"/>
                  </a:lnTo>
                  <a:lnTo>
                    <a:pt x="22" y="324"/>
                  </a:lnTo>
                  <a:lnTo>
                    <a:pt x="20" y="314"/>
                  </a:lnTo>
                  <a:lnTo>
                    <a:pt x="20" y="304"/>
                  </a:lnTo>
                  <a:lnTo>
                    <a:pt x="24" y="292"/>
                  </a:lnTo>
                  <a:lnTo>
                    <a:pt x="28" y="282"/>
                  </a:lnTo>
                  <a:lnTo>
                    <a:pt x="28" y="282"/>
                  </a:lnTo>
                  <a:lnTo>
                    <a:pt x="18" y="276"/>
                  </a:lnTo>
                  <a:lnTo>
                    <a:pt x="18" y="276"/>
                  </a:lnTo>
                  <a:lnTo>
                    <a:pt x="12" y="272"/>
                  </a:lnTo>
                  <a:lnTo>
                    <a:pt x="8" y="268"/>
                  </a:lnTo>
                  <a:lnTo>
                    <a:pt x="4" y="262"/>
                  </a:lnTo>
                  <a:lnTo>
                    <a:pt x="4" y="254"/>
                  </a:lnTo>
                  <a:lnTo>
                    <a:pt x="4" y="254"/>
                  </a:lnTo>
                  <a:lnTo>
                    <a:pt x="0" y="220"/>
                  </a:lnTo>
                  <a:lnTo>
                    <a:pt x="0" y="220"/>
                  </a:lnTo>
                  <a:lnTo>
                    <a:pt x="2" y="216"/>
                  </a:lnTo>
                  <a:lnTo>
                    <a:pt x="2" y="216"/>
                  </a:lnTo>
                  <a:lnTo>
                    <a:pt x="8" y="206"/>
                  </a:lnTo>
                  <a:lnTo>
                    <a:pt x="10" y="194"/>
                  </a:lnTo>
                  <a:lnTo>
                    <a:pt x="10" y="184"/>
                  </a:lnTo>
                  <a:lnTo>
                    <a:pt x="10" y="174"/>
                  </a:lnTo>
                  <a:lnTo>
                    <a:pt x="10" y="174"/>
                  </a:lnTo>
                  <a:lnTo>
                    <a:pt x="10" y="164"/>
                  </a:lnTo>
                  <a:lnTo>
                    <a:pt x="12" y="156"/>
                  </a:lnTo>
                  <a:lnTo>
                    <a:pt x="12" y="156"/>
                  </a:lnTo>
                  <a:lnTo>
                    <a:pt x="44" y="80"/>
                  </a:lnTo>
                  <a:lnTo>
                    <a:pt x="44" y="80"/>
                  </a:lnTo>
                  <a:lnTo>
                    <a:pt x="46" y="78"/>
                  </a:lnTo>
                  <a:lnTo>
                    <a:pt x="46" y="78"/>
                  </a:lnTo>
                  <a:lnTo>
                    <a:pt x="62" y="82"/>
                  </a:lnTo>
                  <a:lnTo>
                    <a:pt x="62" y="82"/>
                  </a:lnTo>
                  <a:lnTo>
                    <a:pt x="62" y="78"/>
                  </a:lnTo>
                  <a:lnTo>
                    <a:pt x="62" y="76"/>
                  </a:lnTo>
                  <a:lnTo>
                    <a:pt x="62" y="76"/>
                  </a:lnTo>
                  <a:lnTo>
                    <a:pt x="56" y="70"/>
                  </a:lnTo>
                  <a:lnTo>
                    <a:pt x="52" y="62"/>
                  </a:lnTo>
                  <a:lnTo>
                    <a:pt x="50" y="56"/>
                  </a:lnTo>
                  <a:lnTo>
                    <a:pt x="48" y="48"/>
                  </a:lnTo>
                  <a:lnTo>
                    <a:pt x="48" y="34"/>
                  </a:lnTo>
                  <a:lnTo>
                    <a:pt x="50" y="18"/>
                  </a:lnTo>
                  <a:lnTo>
                    <a:pt x="50" y="18"/>
                  </a:lnTo>
                  <a:lnTo>
                    <a:pt x="66" y="24"/>
                  </a:lnTo>
                  <a:lnTo>
                    <a:pt x="66" y="24"/>
                  </a:lnTo>
                  <a:lnTo>
                    <a:pt x="64" y="36"/>
                  </a:lnTo>
                  <a:lnTo>
                    <a:pt x="64" y="36"/>
                  </a:lnTo>
                  <a:lnTo>
                    <a:pt x="64" y="44"/>
                  </a:lnTo>
                  <a:lnTo>
                    <a:pt x="66" y="46"/>
                  </a:lnTo>
                  <a:lnTo>
                    <a:pt x="70" y="48"/>
                  </a:lnTo>
                  <a:lnTo>
                    <a:pt x="70" y="48"/>
                  </a:lnTo>
                  <a:lnTo>
                    <a:pt x="76" y="46"/>
                  </a:lnTo>
                  <a:lnTo>
                    <a:pt x="80" y="42"/>
                  </a:lnTo>
                  <a:lnTo>
                    <a:pt x="80" y="42"/>
                  </a:lnTo>
                  <a:lnTo>
                    <a:pt x="88" y="26"/>
                  </a:lnTo>
                  <a:lnTo>
                    <a:pt x="90" y="20"/>
                  </a:lnTo>
                  <a:lnTo>
                    <a:pt x="90" y="12"/>
                  </a:lnTo>
                  <a:lnTo>
                    <a:pt x="90" y="12"/>
                  </a:lnTo>
                  <a:lnTo>
                    <a:pt x="92" y="6"/>
                  </a:lnTo>
                  <a:lnTo>
                    <a:pt x="92" y="0"/>
                  </a:lnTo>
                  <a:lnTo>
                    <a:pt x="92" y="0"/>
                  </a:lnTo>
                  <a:lnTo>
                    <a:pt x="130" y="4"/>
                  </a:lnTo>
                  <a:lnTo>
                    <a:pt x="130" y="4"/>
                  </a:lnTo>
                  <a:lnTo>
                    <a:pt x="420" y="32"/>
                  </a:lnTo>
                  <a:lnTo>
                    <a:pt x="420" y="32"/>
                  </a:lnTo>
                  <a:lnTo>
                    <a:pt x="532" y="44"/>
                  </a:lnTo>
                  <a:lnTo>
                    <a:pt x="532" y="44"/>
                  </a:lnTo>
                  <a:lnTo>
                    <a:pt x="542" y="46"/>
                  </a:lnTo>
                  <a:lnTo>
                    <a:pt x="552" y="52"/>
                  </a:lnTo>
                  <a:lnTo>
                    <a:pt x="552" y="52"/>
                  </a:lnTo>
                  <a:lnTo>
                    <a:pt x="576" y="62"/>
                  </a:lnTo>
                  <a:lnTo>
                    <a:pt x="588" y="66"/>
                  </a:lnTo>
                  <a:lnTo>
                    <a:pt x="600" y="70"/>
                  </a:lnTo>
                  <a:lnTo>
                    <a:pt x="600" y="70"/>
                  </a:lnTo>
                  <a:lnTo>
                    <a:pt x="624" y="78"/>
                  </a:lnTo>
                  <a:lnTo>
                    <a:pt x="646" y="88"/>
                  </a:lnTo>
                  <a:lnTo>
                    <a:pt x="690" y="110"/>
                  </a:lnTo>
                  <a:lnTo>
                    <a:pt x="690" y="110"/>
                  </a:lnTo>
                  <a:lnTo>
                    <a:pt x="698" y="114"/>
                  </a:lnTo>
                  <a:lnTo>
                    <a:pt x="704" y="120"/>
                  </a:lnTo>
                  <a:lnTo>
                    <a:pt x="710" y="128"/>
                  </a:lnTo>
                  <a:lnTo>
                    <a:pt x="712" y="138"/>
                  </a:lnTo>
                  <a:lnTo>
                    <a:pt x="712" y="138"/>
                  </a:lnTo>
                  <a:lnTo>
                    <a:pt x="716" y="154"/>
                  </a:lnTo>
                  <a:lnTo>
                    <a:pt x="718" y="170"/>
                  </a:lnTo>
                  <a:lnTo>
                    <a:pt x="718" y="170"/>
                  </a:lnTo>
                  <a:lnTo>
                    <a:pt x="720" y="182"/>
                  </a:lnTo>
                  <a:lnTo>
                    <a:pt x="718" y="194"/>
                  </a:lnTo>
                  <a:lnTo>
                    <a:pt x="714" y="204"/>
                  </a:lnTo>
                  <a:lnTo>
                    <a:pt x="712" y="208"/>
                  </a:lnTo>
                  <a:lnTo>
                    <a:pt x="706" y="212"/>
                  </a:lnTo>
                  <a:lnTo>
                    <a:pt x="706" y="212"/>
                  </a:lnTo>
                  <a:lnTo>
                    <a:pt x="704" y="216"/>
                  </a:lnTo>
                  <a:lnTo>
                    <a:pt x="704" y="222"/>
                  </a:lnTo>
                  <a:lnTo>
                    <a:pt x="704" y="222"/>
                  </a:lnTo>
                  <a:lnTo>
                    <a:pt x="708" y="226"/>
                  </a:lnTo>
                  <a:lnTo>
                    <a:pt x="714" y="226"/>
                  </a:lnTo>
                  <a:lnTo>
                    <a:pt x="714" y="226"/>
                  </a:lnTo>
                  <a:lnTo>
                    <a:pt x="744" y="220"/>
                  </a:lnTo>
                  <a:lnTo>
                    <a:pt x="760" y="216"/>
                  </a:lnTo>
                  <a:lnTo>
                    <a:pt x="774" y="208"/>
                  </a:lnTo>
                  <a:lnTo>
                    <a:pt x="774" y="208"/>
                  </a:lnTo>
                  <a:lnTo>
                    <a:pt x="792" y="198"/>
                  </a:lnTo>
                  <a:lnTo>
                    <a:pt x="812" y="190"/>
                  </a:lnTo>
                  <a:lnTo>
                    <a:pt x="832" y="180"/>
                  </a:lnTo>
                  <a:lnTo>
                    <a:pt x="840" y="174"/>
                  </a:lnTo>
                  <a:lnTo>
                    <a:pt x="850" y="166"/>
                  </a:lnTo>
                  <a:lnTo>
                    <a:pt x="850" y="166"/>
                  </a:lnTo>
                  <a:lnTo>
                    <a:pt x="852" y="164"/>
                  </a:lnTo>
                  <a:lnTo>
                    <a:pt x="858" y="162"/>
                  </a:lnTo>
                  <a:lnTo>
                    <a:pt x="868" y="160"/>
                  </a:lnTo>
                  <a:lnTo>
                    <a:pt x="868" y="160"/>
                  </a:lnTo>
                  <a:lnTo>
                    <a:pt x="896" y="160"/>
                  </a:lnTo>
                  <a:lnTo>
                    <a:pt x="896" y="160"/>
                  </a:lnTo>
                  <a:lnTo>
                    <a:pt x="910" y="160"/>
                  </a:lnTo>
                  <a:lnTo>
                    <a:pt x="924" y="156"/>
                  </a:lnTo>
                  <a:lnTo>
                    <a:pt x="934" y="146"/>
                  </a:lnTo>
                  <a:lnTo>
                    <a:pt x="944" y="134"/>
                  </a:lnTo>
                  <a:lnTo>
                    <a:pt x="944" y="134"/>
                  </a:lnTo>
                  <a:lnTo>
                    <a:pt x="949" y="124"/>
                  </a:lnTo>
                  <a:lnTo>
                    <a:pt x="949" y="124"/>
                  </a:lnTo>
                  <a:lnTo>
                    <a:pt x="955" y="118"/>
                  </a:lnTo>
                  <a:lnTo>
                    <a:pt x="959" y="114"/>
                  </a:lnTo>
                  <a:lnTo>
                    <a:pt x="967" y="114"/>
                  </a:lnTo>
                  <a:lnTo>
                    <a:pt x="973" y="116"/>
                  </a:lnTo>
                  <a:lnTo>
                    <a:pt x="973" y="116"/>
                  </a:lnTo>
                  <a:lnTo>
                    <a:pt x="975" y="168"/>
                  </a:lnTo>
                  <a:lnTo>
                    <a:pt x="975" y="168"/>
                  </a:lnTo>
                  <a:lnTo>
                    <a:pt x="973" y="170"/>
                  </a:lnTo>
                  <a:lnTo>
                    <a:pt x="969" y="170"/>
                  </a:lnTo>
                  <a:lnTo>
                    <a:pt x="969" y="170"/>
                  </a:lnTo>
                  <a:lnTo>
                    <a:pt x="963" y="170"/>
                  </a:lnTo>
                  <a:lnTo>
                    <a:pt x="957" y="170"/>
                  </a:lnTo>
                  <a:lnTo>
                    <a:pt x="948" y="174"/>
                  </a:lnTo>
                  <a:lnTo>
                    <a:pt x="938" y="180"/>
                  </a:lnTo>
                  <a:lnTo>
                    <a:pt x="928" y="186"/>
                  </a:lnTo>
                  <a:lnTo>
                    <a:pt x="928" y="186"/>
                  </a:lnTo>
                  <a:lnTo>
                    <a:pt x="920" y="194"/>
                  </a:lnTo>
                  <a:lnTo>
                    <a:pt x="914" y="204"/>
                  </a:lnTo>
                  <a:lnTo>
                    <a:pt x="910" y="214"/>
                  </a:lnTo>
                  <a:lnTo>
                    <a:pt x="908" y="226"/>
                  </a:lnTo>
                  <a:lnTo>
                    <a:pt x="908" y="226"/>
                  </a:lnTo>
                  <a:lnTo>
                    <a:pt x="904" y="230"/>
                  </a:lnTo>
                  <a:lnTo>
                    <a:pt x="898" y="234"/>
                  </a:lnTo>
                  <a:lnTo>
                    <a:pt x="890" y="240"/>
                  </a:lnTo>
                  <a:lnTo>
                    <a:pt x="884" y="242"/>
                  </a:lnTo>
                  <a:lnTo>
                    <a:pt x="884" y="242"/>
                  </a:lnTo>
                  <a:lnTo>
                    <a:pt x="870" y="244"/>
                  </a:lnTo>
                  <a:lnTo>
                    <a:pt x="858" y="248"/>
                  </a:lnTo>
                  <a:lnTo>
                    <a:pt x="858" y="248"/>
                  </a:lnTo>
                  <a:lnTo>
                    <a:pt x="854" y="250"/>
                  </a:lnTo>
                  <a:lnTo>
                    <a:pt x="848" y="254"/>
                  </a:lnTo>
                  <a:lnTo>
                    <a:pt x="846" y="260"/>
                  </a:lnTo>
                  <a:lnTo>
                    <a:pt x="846" y="266"/>
                  </a:lnTo>
                  <a:lnTo>
                    <a:pt x="846" y="266"/>
                  </a:lnTo>
                  <a:lnTo>
                    <a:pt x="844" y="272"/>
                  </a:lnTo>
                  <a:lnTo>
                    <a:pt x="842" y="276"/>
                  </a:lnTo>
                  <a:lnTo>
                    <a:pt x="838" y="288"/>
                  </a:lnTo>
                  <a:lnTo>
                    <a:pt x="838" y="288"/>
                  </a:lnTo>
                  <a:lnTo>
                    <a:pt x="834" y="286"/>
                  </a:lnTo>
                  <a:lnTo>
                    <a:pt x="834" y="286"/>
                  </a:lnTo>
                  <a:lnTo>
                    <a:pt x="830" y="274"/>
                  </a:lnTo>
                  <a:lnTo>
                    <a:pt x="830" y="274"/>
                  </a:lnTo>
                  <a:lnTo>
                    <a:pt x="820" y="278"/>
                  </a:lnTo>
                  <a:lnTo>
                    <a:pt x="820" y="278"/>
                  </a:lnTo>
                  <a:lnTo>
                    <a:pt x="812" y="280"/>
                  </a:lnTo>
                  <a:lnTo>
                    <a:pt x="812" y="28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4" name="Freeform 10">
              <a:extLst>
                <a:ext uri="{FF2B5EF4-FFF2-40B4-BE49-F238E27FC236}">
                  <a16:creationId xmlns:a16="http://schemas.microsoft.com/office/drawing/2014/main" id="{55E3ACEA-6B12-48C7-97BB-309A835EDE30}"/>
                </a:ext>
              </a:extLst>
            </p:cNvPr>
            <p:cNvSpPr>
              <a:spLocks/>
            </p:cNvSpPr>
            <p:nvPr/>
          </p:nvSpPr>
          <p:spPr bwMode="auto">
            <a:xfrm>
              <a:off x="7307263" y="4654551"/>
              <a:ext cx="1095375" cy="954088"/>
            </a:xfrm>
            <a:custGeom>
              <a:avLst/>
              <a:gdLst>
                <a:gd name="T0" fmla="*/ 336 w 690"/>
                <a:gd name="T1" fmla="*/ 431 h 601"/>
                <a:gd name="T2" fmla="*/ 280 w 690"/>
                <a:gd name="T3" fmla="*/ 405 h 601"/>
                <a:gd name="T4" fmla="*/ 234 w 690"/>
                <a:gd name="T5" fmla="*/ 413 h 601"/>
                <a:gd name="T6" fmla="*/ 194 w 690"/>
                <a:gd name="T7" fmla="*/ 417 h 601"/>
                <a:gd name="T8" fmla="*/ 158 w 690"/>
                <a:gd name="T9" fmla="*/ 433 h 601"/>
                <a:gd name="T10" fmla="*/ 136 w 690"/>
                <a:gd name="T11" fmla="*/ 451 h 601"/>
                <a:gd name="T12" fmla="*/ 106 w 690"/>
                <a:gd name="T13" fmla="*/ 451 h 601"/>
                <a:gd name="T14" fmla="*/ 48 w 690"/>
                <a:gd name="T15" fmla="*/ 467 h 601"/>
                <a:gd name="T16" fmla="*/ 16 w 690"/>
                <a:gd name="T17" fmla="*/ 471 h 601"/>
                <a:gd name="T18" fmla="*/ 16 w 690"/>
                <a:gd name="T19" fmla="*/ 423 h 601"/>
                <a:gd name="T20" fmla="*/ 10 w 690"/>
                <a:gd name="T21" fmla="*/ 341 h 601"/>
                <a:gd name="T22" fmla="*/ 6 w 690"/>
                <a:gd name="T23" fmla="*/ 297 h 601"/>
                <a:gd name="T24" fmla="*/ 10 w 690"/>
                <a:gd name="T25" fmla="*/ 271 h 601"/>
                <a:gd name="T26" fmla="*/ 10 w 690"/>
                <a:gd name="T27" fmla="*/ 231 h 601"/>
                <a:gd name="T28" fmla="*/ 34 w 690"/>
                <a:gd name="T29" fmla="*/ 197 h 601"/>
                <a:gd name="T30" fmla="*/ 110 w 690"/>
                <a:gd name="T31" fmla="*/ 169 h 601"/>
                <a:gd name="T32" fmla="*/ 168 w 690"/>
                <a:gd name="T33" fmla="*/ 133 h 601"/>
                <a:gd name="T34" fmla="*/ 184 w 690"/>
                <a:gd name="T35" fmla="*/ 103 h 601"/>
                <a:gd name="T36" fmla="*/ 208 w 690"/>
                <a:gd name="T37" fmla="*/ 101 h 601"/>
                <a:gd name="T38" fmla="*/ 238 w 690"/>
                <a:gd name="T39" fmla="*/ 62 h 601"/>
                <a:gd name="T40" fmla="*/ 270 w 690"/>
                <a:gd name="T41" fmla="*/ 60 h 601"/>
                <a:gd name="T42" fmla="*/ 280 w 690"/>
                <a:gd name="T43" fmla="*/ 75 h 601"/>
                <a:gd name="T44" fmla="*/ 312 w 690"/>
                <a:gd name="T45" fmla="*/ 68 h 601"/>
                <a:gd name="T46" fmla="*/ 312 w 690"/>
                <a:gd name="T47" fmla="*/ 48 h 601"/>
                <a:gd name="T48" fmla="*/ 334 w 690"/>
                <a:gd name="T49" fmla="*/ 22 h 601"/>
                <a:gd name="T50" fmla="*/ 362 w 690"/>
                <a:gd name="T51" fmla="*/ 12 h 601"/>
                <a:gd name="T52" fmla="*/ 416 w 690"/>
                <a:gd name="T53" fmla="*/ 40 h 601"/>
                <a:gd name="T54" fmla="*/ 414 w 690"/>
                <a:gd name="T55" fmla="*/ 73 h 601"/>
                <a:gd name="T56" fmla="*/ 456 w 690"/>
                <a:gd name="T57" fmla="*/ 105 h 601"/>
                <a:gd name="T58" fmla="*/ 486 w 690"/>
                <a:gd name="T59" fmla="*/ 125 h 601"/>
                <a:gd name="T60" fmla="*/ 508 w 690"/>
                <a:gd name="T61" fmla="*/ 115 h 601"/>
                <a:gd name="T62" fmla="*/ 526 w 690"/>
                <a:gd name="T63" fmla="*/ 52 h 601"/>
                <a:gd name="T64" fmla="*/ 538 w 690"/>
                <a:gd name="T65" fmla="*/ 0 h 601"/>
                <a:gd name="T66" fmla="*/ 554 w 690"/>
                <a:gd name="T67" fmla="*/ 48 h 601"/>
                <a:gd name="T68" fmla="*/ 572 w 690"/>
                <a:gd name="T69" fmla="*/ 60 h 601"/>
                <a:gd name="T70" fmla="*/ 580 w 690"/>
                <a:gd name="T71" fmla="*/ 95 h 601"/>
                <a:gd name="T72" fmla="*/ 588 w 690"/>
                <a:gd name="T73" fmla="*/ 123 h 601"/>
                <a:gd name="T74" fmla="*/ 594 w 690"/>
                <a:gd name="T75" fmla="*/ 153 h 601"/>
                <a:gd name="T76" fmla="*/ 630 w 690"/>
                <a:gd name="T77" fmla="*/ 183 h 601"/>
                <a:gd name="T78" fmla="*/ 638 w 690"/>
                <a:gd name="T79" fmla="*/ 211 h 601"/>
                <a:gd name="T80" fmla="*/ 656 w 690"/>
                <a:gd name="T81" fmla="*/ 229 h 601"/>
                <a:gd name="T82" fmla="*/ 672 w 690"/>
                <a:gd name="T83" fmla="*/ 261 h 601"/>
                <a:gd name="T84" fmla="*/ 688 w 690"/>
                <a:gd name="T85" fmla="*/ 319 h 601"/>
                <a:gd name="T86" fmla="*/ 688 w 690"/>
                <a:gd name="T87" fmla="*/ 355 h 601"/>
                <a:gd name="T88" fmla="*/ 666 w 690"/>
                <a:gd name="T89" fmla="*/ 419 h 601"/>
                <a:gd name="T90" fmla="*/ 632 w 690"/>
                <a:gd name="T91" fmla="*/ 465 h 601"/>
                <a:gd name="T92" fmla="*/ 598 w 690"/>
                <a:gd name="T93" fmla="*/ 521 h 601"/>
                <a:gd name="T94" fmla="*/ 574 w 690"/>
                <a:gd name="T95" fmla="*/ 575 h 601"/>
                <a:gd name="T96" fmla="*/ 538 w 690"/>
                <a:gd name="T97" fmla="*/ 583 h 601"/>
                <a:gd name="T98" fmla="*/ 508 w 690"/>
                <a:gd name="T99" fmla="*/ 601 h 601"/>
                <a:gd name="T100" fmla="*/ 494 w 690"/>
                <a:gd name="T101" fmla="*/ 579 h 601"/>
                <a:gd name="T102" fmla="*/ 474 w 690"/>
                <a:gd name="T103" fmla="*/ 589 h 601"/>
                <a:gd name="T104" fmla="*/ 452 w 690"/>
                <a:gd name="T105" fmla="*/ 591 h 601"/>
                <a:gd name="T106" fmla="*/ 416 w 690"/>
                <a:gd name="T107" fmla="*/ 567 h 601"/>
                <a:gd name="T108" fmla="*/ 412 w 690"/>
                <a:gd name="T109" fmla="*/ 509 h 601"/>
                <a:gd name="T110" fmla="*/ 400 w 690"/>
                <a:gd name="T111" fmla="*/ 481 h 601"/>
                <a:gd name="T112" fmla="*/ 402 w 690"/>
                <a:gd name="T113" fmla="*/ 451 h 601"/>
                <a:gd name="T114" fmla="*/ 352 w 690"/>
                <a:gd name="T115" fmla="*/ 48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0" h="601">
                  <a:moveTo>
                    <a:pt x="352" y="481"/>
                  </a:moveTo>
                  <a:lnTo>
                    <a:pt x="352" y="481"/>
                  </a:lnTo>
                  <a:lnTo>
                    <a:pt x="340" y="437"/>
                  </a:lnTo>
                  <a:lnTo>
                    <a:pt x="340" y="437"/>
                  </a:lnTo>
                  <a:lnTo>
                    <a:pt x="336" y="431"/>
                  </a:lnTo>
                  <a:lnTo>
                    <a:pt x="330" y="427"/>
                  </a:lnTo>
                  <a:lnTo>
                    <a:pt x="330" y="427"/>
                  </a:lnTo>
                  <a:lnTo>
                    <a:pt x="302" y="413"/>
                  </a:lnTo>
                  <a:lnTo>
                    <a:pt x="286" y="407"/>
                  </a:lnTo>
                  <a:lnTo>
                    <a:pt x="280" y="405"/>
                  </a:lnTo>
                  <a:lnTo>
                    <a:pt x="270" y="405"/>
                  </a:lnTo>
                  <a:lnTo>
                    <a:pt x="270" y="405"/>
                  </a:lnTo>
                  <a:lnTo>
                    <a:pt x="252" y="407"/>
                  </a:lnTo>
                  <a:lnTo>
                    <a:pt x="234" y="413"/>
                  </a:lnTo>
                  <a:lnTo>
                    <a:pt x="234" y="413"/>
                  </a:lnTo>
                  <a:lnTo>
                    <a:pt x="216" y="417"/>
                  </a:lnTo>
                  <a:lnTo>
                    <a:pt x="208" y="419"/>
                  </a:lnTo>
                  <a:lnTo>
                    <a:pt x="198" y="417"/>
                  </a:lnTo>
                  <a:lnTo>
                    <a:pt x="198" y="417"/>
                  </a:lnTo>
                  <a:lnTo>
                    <a:pt x="194" y="417"/>
                  </a:lnTo>
                  <a:lnTo>
                    <a:pt x="190" y="417"/>
                  </a:lnTo>
                  <a:lnTo>
                    <a:pt x="190" y="417"/>
                  </a:lnTo>
                  <a:lnTo>
                    <a:pt x="180" y="423"/>
                  </a:lnTo>
                  <a:lnTo>
                    <a:pt x="168" y="427"/>
                  </a:lnTo>
                  <a:lnTo>
                    <a:pt x="158" y="433"/>
                  </a:lnTo>
                  <a:lnTo>
                    <a:pt x="152" y="437"/>
                  </a:lnTo>
                  <a:lnTo>
                    <a:pt x="148" y="441"/>
                  </a:lnTo>
                  <a:lnTo>
                    <a:pt x="148" y="441"/>
                  </a:lnTo>
                  <a:lnTo>
                    <a:pt x="142" y="447"/>
                  </a:lnTo>
                  <a:lnTo>
                    <a:pt x="136" y="451"/>
                  </a:lnTo>
                  <a:lnTo>
                    <a:pt x="130" y="453"/>
                  </a:lnTo>
                  <a:lnTo>
                    <a:pt x="122" y="453"/>
                  </a:lnTo>
                  <a:lnTo>
                    <a:pt x="122" y="453"/>
                  </a:lnTo>
                  <a:lnTo>
                    <a:pt x="106" y="451"/>
                  </a:lnTo>
                  <a:lnTo>
                    <a:pt x="106" y="451"/>
                  </a:lnTo>
                  <a:lnTo>
                    <a:pt x="98" y="449"/>
                  </a:lnTo>
                  <a:lnTo>
                    <a:pt x="90" y="451"/>
                  </a:lnTo>
                  <a:lnTo>
                    <a:pt x="76" y="455"/>
                  </a:lnTo>
                  <a:lnTo>
                    <a:pt x="62" y="461"/>
                  </a:lnTo>
                  <a:lnTo>
                    <a:pt x="48" y="467"/>
                  </a:lnTo>
                  <a:lnTo>
                    <a:pt x="48" y="467"/>
                  </a:lnTo>
                  <a:lnTo>
                    <a:pt x="34" y="473"/>
                  </a:lnTo>
                  <a:lnTo>
                    <a:pt x="28" y="475"/>
                  </a:lnTo>
                  <a:lnTo>
                    <a:pt x="22" y="473"/>
                  </a:lnTo>
                  <a:lnTo>
                    <a:pt x="16" y="471"/>
                  </a:lnTo>
                  <a:lnTo>
                    <a:pt x="10" y="467"/>
                  </a:lnTo>
                  <a:lnTo>
                    <a:pt x="0" y="453"/>
                  </a:lnTo>
                  <a:lnTo>
                    <a:pt x="0" y="453"/>
                  </a:lnTo>
                  <a:lnTo>
                    <a:pt x="10" y="437"/>
                  </a:lnTo>
                  <a:lnTo>
                    <a:pt x="16" y="423"/>
                  </a:lnTo>
                  <a:lnTo>
                    <a:pt x="16" y="405"/>
                  </a:lnTo>
                  <a:lnTo>
                    <a:pt x="16" y="387"/>
                  </a:lnTo>
                  <a:lnTo>
                    <a:pt x="16" y="387"/>
                  </a:lnTo>
                  <a:lnTo>
                    <a:pt x="12" y="357"/>
                  </a:lnTo>
                  <a:lnTo>
                    <a:pt x="10" y="341"/>
                  </a:lnTo>
                  <a:lnTo>
                    <a:pt x="8" y="325"/>
                  </a:lnTo>
                  <a:lnTo>
                    <a:pt x="8" y="325"/>
                  </a:lnTo>
                  <a:lnTo>
                    <a:pt x="6" y="317"/>
                  </a:lnTo>
                  <a:lnTo>
                    <a:pt x="4" y="307"/>
                  </a:lnTo>
                  <a:lnTo>
                    <a:pt x="6" y="297"/>
                  </a:lnTo>
                  <a:lnTo>
                    <a:pt x="10" y="289"/>
                  </a:lnTo>
                  <a:lnTo>
                    <a:pt x="10" y="289"/>
                  </a:lnTo>
                  <a:lnTo>
                    <a:pt x="12" y="285"/>
                  </a:lnTo>
                  <a:lnTo>
                    <a:pt x="12" y="279"/>
                  </a:lnTo>
                  <a:lnTo>
                    <a:pt x="10" y="271"/>
                  </a:lnTo>
                  <a:lnTo>
                    <a:pt x="10" y="271"/>
                  </a:lnTo>
                  <a:lnTo>
                    <a:pt x="6" y="261"/>
                  </a:lnTo>
                  <a:lnTo>
                    <a:pt x="6" y="251"/>
                  </a:lnTo>
                  <a:lnTo>
                    <a:pt x="6" y="241"/>
                  </a:lnTo>
                  <a:lnTo>
                    <a:pt x="10" y="231"/>
                  </a:lnTo>
                  <a:lnTo>
                    <a:pt x="10" y="231"/>
                  </a:lnTo>
                  <a:lnTo>
                    <a:pt x="16" y="221"/>
                  </a:lnTo>
                  <a:lnTo>
                    <a:pt x="22" y="211"/>
                  </a:lnTo>
                  <a:lnTo>
                    <a:pt x="22" y="211"/>
                  </a:lnTo>
                  <a:lnTo>
                    <a:pt x="34" y="197"/>
                  </a:lnTo>
                  <a:lnTo>
                    <a:pt x="46" y="189"/>
                  </a:lnTo>
                  <a:lnTo>
                    <a:pt x="62" y="181"/>
                  </a:lnTo>
                  <a:lnTo>
                    <a:pt x="80" y="177"/>
                  </a:lnTo>
                  <a:lnTo>
                    <a:pt x="80" y="177"/>
                  </a:lnTo>
                  <a:lnTo>
                    <a:pt x="110" y="169"/>
                  </a:lnTo>
                  <a:lnTo>
                    <a:pt x="142" y="159"/>
                  </a:lnTo>
                  <a:lnTo>
                    <a:pt x="142" y="159"/>
                  </a:lnTo>
                  <a:lnTo>
                    <a:pt x="152" y="153"/>
                  </a:lnTo>
                  <a:lnTo>
                    <a:pt x="162" y="143"/>
                  </a:lnTo>
                  <a:lnTo>
                    <a:pt x="168" y="133"/>
                  </a:lnTo>
                  <a:lnTo>
                    <a:pt x="172" y="119"/>
                  </a:lnTo>
                  <a:lnTo>
                    <a:pt x="172" y="119"/>
                  </a:lnTo>
                  <a:lnTo>
                    <a:pt x="178" y="105"/>
                  </a:lnTo>
                  <a:lnTo>
                    <a:pt x="178" y="105"/>
                  </a:lnTo>
                  <a:lnTo>
                    <a:pt x="184" y="103"/>
                  </a:lnTo>
                  <a:lnTo>
                    <a:pt x="184" y="103"/>
                  </a:lnTo>
                  <a:lnTo>
                    <a:pt x="196" y="121"/>
                  </a:lnTo>
                  <a:lnTo>
                    <a:pt x="196" y="121"/>
                  </a:lnTo>
                  <a:lnTo>
                    <a:pt x="202" y="111"/>
                  </a:lnTo>
                  <a:lnTo>
                    <a:pt x="208" y="101"/>
                  </a:lnTo>
                  <a:lnTo>
                    <a:pt x="216" y="93"/>
                  </a:lnTo>
                  <a:lnTo>
                    <a:pt x="222" y="83"/>
                  </a:lnTo>
                  <a:lnTo>
                    <a:pt x="222" y="83"/>
                  </a:lnTo>
                  <a:lnTo>
                    <a:pt x="228" y="73"/>
                  </a:lnTo>
                  <a:lnTo>
                    <a:pt x="238" y="62"/>
                  </a:lnTo>
                  <a:lnTo>
                    <a:pt x="248" y="54"/>
                  </a:lnTo>
                  <a:lnTo>
                    <a:pt x="260" y="48"/>
                  </a:lnTo>
                  <a:lnTo>
                    <a:pt x="260" y="48"/>
                  </a:lnTo>
                  <a:lnTo>
                    <a:pt x="268" y="56"/>
                  </a:lnTo>
                  <a:lnTo>
                    <a:pt x="270" y="60"/>
                  </a:lnTo>
                  <a:lnTo>
                    <a:pt x="270" y="66"/>
                  </a:lnTo>
                  <a:lnTo>
                    <a:pt x="268" y="75"/>
                  </a:lnTo>
                  <a:lnTo>
                    <a:pt x="268" y="75"/>
                  </a:lnTo>
                  <a:lnTo>
                    <a:pt x="276" y="77"/>
                  </a:lnTo>
                  <a:lnTo>
                    <a:pt x="280" y="75"/>
                  </a:lnTo>
                  <a:lnTo>
                    <a:pt x="290" y="68"/>
                  </a:lnTo>
                  <a:lnTo>
                    <a:pt x="290" y="68"/>
                  </a:lnTo>
                  <a:lnTo>
                    <a:pt x="310" y="75"/>
                  </a:lnTo>
                  <a:lnTo>
                    <a:pt x="310" y="75"/>
                  </a:lnTo>
                  <a:lnTo>
                    <a:pt x="312" y="68"/>
                  </a:lnTo>
                  <a:lnTo>
                    <a:pt x="314" y="64"/>
                  </a:lnTo>
                  <a:lnTo>
                    <a:pt x="314" y="62"/>
                  </a:lnTo>
                  <a:lnTo>
                    <a:pt x="314" y="62"/>
                  </a:lnTo>
                  <a:lnTo>
                    <a:pt x="312" y="54"/>
                  </a:lnTo>
                  <a:lnTo>
                    <a:pt x="312" y="48"/>
                  </a:lnTo>
                  <a:lnTo>
                    <a:pt x="314" y="42"/>
                  </a:lnTo>
                  <a:lnTo>
                    <a:pt x="316" y="38"/>
                  </a:lnTo>
                  <a:lnTo>
                    <a:pt x="326" y="30"/>
                  </a:lnTo>
                  <a:lnTo>
                    <a:pt x="334" y="22"/>
                  </a:lnTo>
                  <a:lnTo>
                    <a:pt x="334" y="22"/>
                  </a:lnTo>
                  <a:lnTo>
                    <a:pt x="336" y="20"/>
                  </a:lnTo>
                  <a:lnTo>
                    <a:pt x="340" y="18"/>
                  </a:lnTo>
                  <a:lnTo>
                    <a:pt x="350" y="16"/>
                  </a:lnTo>
                  <a:lnTo>
                    <a:pt x="350" y="16"/>
                  </a:lnTo>
                  <a:lnTo>
                    <a:pt x="362" y="12"/>
                  </a:lnTo>
                  <a:lnTo>
                    <a:pt x="372" y="6"/>
                  </a:lnTo>
                  <a:lnTo>
                    <a:pt x="372" y="6"/>
                  </a:lnTo>
                  <a:lnTo>
                    <a:pt x="422" y="20"/>
                  </a:lnTo>
                  <a:lnTo>
                    <a:pt x="422" y="20"/>
                  </a:lnTo>
                  <a:lnTo>
                    <a:pt x="416" y="40"/>
                  </a:lnTo>
                  <a:lnTo>
                    <a:pt x="410" y="58"/>
                  </a:lnTo>
                  <a:lnTo>
                    <a:pt x="410" y="58"/>
                  </a:lnTo>
                  <a:lnTo>
                    <a:pt x="410" y="62"/>
                  </a:lnTo>
                  <a:lnTo>
                    <a:pt x="410" y="66"/>
                  </a:lnTo>
                  <a:lnTo>
                    <a:pt x="414" y="73"/>
                  </a:lnTo>
                  <a:lnTo>
                    <a:pt x="414" y="73"/>
                  </a:lnTo>
                  <a:lnTo>
                    <a:pt x="424" y="83"/>
                  </a:lnTo>
                  <a:lnTo>
                    <a:pt x="434" y="91"/>
                  </a:lnTo>
                  <a:lnTo>
                    <a:pt x="444" y="97"/>
                  </a:lnTo>
                  <a:lnTo>
                    <a:pt x="456" y="105"/>
                  </a:lnTo>
                  <a:lnTo>
                    <a:pt x="456" y="105"/>
                  </a:lnTo>
                  <a:lnTo>
                    <a:pt x="464" y="111"/>
                  </a:lnTo>
                  <a:lnTo>
                    <a:pt x="474" y="119"/>
                  </a:lnTo>
                  <a:lnTo>
                    <a:pt x="474" y="119"/>
                  </a:lnTo>
                  <a:lnTo>
                    <a:pt x="486" y="125"/>
                  </a:lnTo>
                  <a:lnTo>
                    <a:pt x="490" y="125"/>
                  </a:lnTo>
                  <a:lnTo>
                    <a:pt x="496" y="125"/>
                  </a:lnTo>
                  <a:lnTo>
                    <a:pt x="500" y="123"/>
                  </a:lnTo>
                  <a:lnTo>
                    <a:pt x="504" y="121"/>
                  </a:lnTo>
                  <a:lnTo>
                    <a:pt x="508" y="115"/>
                  </a:lnTo>
                  <a:lnTo>
                    <a:pt x="510" y="111"/>
                  </a:lnTo>
                  <a:lnTo>
                    <a:pt x="510" y="111"/>
                  </a:lnTo>
                  <a:lnTo>
                    <a:pt x="520" y="83"/>
                  </a:lnTo>
                  <a:lnTo>
                    <a:pt x="524" y="68"/>
                  </a:lnTo>
                  <a:lnTo>
                    <a:pt x="526" y="52"/>
                  </a:lnTo>
                  <a:lnTo>
                    <a:pt x="526" y="52"/>
                  </a:lnTo>
                  <a:lnTo>
                    <a:pt x="528" y="38"/>
                  </a:lnTo>
                  <a:lnTo>
                    <a:pt x="530" y="26"/>
                  </a:lnTo>
                  <a:lnTo>
                    <a:pt x="538" y="0"/>
                  </a:lnTo>
                  <a:lnTo>
                    <a:pt x="538" y="0"/>
                  </a:lnTo>
                  <a:lnTo>
                    <a:pt x="542" y="0"/>
                  </a:lnTo>
                  <a:lnTo>
                    <a:pt x="542" y="0"/>
                  </a:lnTo>
                  <a:lnTo>
                    <a:pt x="552" y="42"/>
                  </a:lnTo>
                  <a:lnTo>
                    <a:pt x="552" y="42"/>
                  </a:lnTo>
                  <a:lnTo>
                    <a:pt x="554" y="48"/>
                  </a:lnTo>
                  <a:lnTo>
                    <a:pt x="556" y="52"/>
                  </a:lnTo>
                  <a:lnTo>
                    <a:pt x="560" y="56"/>
                  </a:lnTo>
                  <a:lnTo>
                    <a:pt x="568" y="58"/>
                  </a:lnTo>
                  <a:lnTo>
                    <a:pt x="568" y="58"/>
                  </a:lnTo>
                  <a:lnTo>
                    <a:pt x="572" y="60"/>
                  </a:lnTo>
                  <a:lnTo>
                    <a:pt x="576" y="62"/>
                  </a:lnTo>
                  <a:lnTo>
                    <a:pt x="578" y="66"/>
                  </a:lnTo>
                  <a:lnTo>
                    <a:pt x="578" y="71"/>
                  </a:lnTo>
                  <a:lnTo>
                    <a:pt x="578" y="71"/>
                  </a:lnTo>
                  <a:lnTo>
                    <a:pt x="580" y="95"/>
                  </a:lnTo>
                  <a:lnTo>
                    <a:pt x="582" y="105"/>
                  </a:lnTo>
                  <a:lnTo>
                    <a:pt x="588" y="117"/>
                  </a:lnTo>
                  <a:lnTo>
                    <a:pt x="588" y="117"/>
                  </a:lnTo>
                  <a:lnTo>
                    <a:pt x="590" y="119"/>
                  </a:lnTo>
                  <a:lnTo>
                    <a:pt x="588" y="123"/>
                  </a:lnTo>
                  <a:lnTo>
                    <a:pt x="588" y="123"/>
                  </a:lnTo>
                  <a:lnTo>
                    <a:pt x="588" y="133"/>
                  </a:lnTo>
                  <a:lnTo>
                    <a:pt x="590" y="139"/>
                  </a:lnTo>
                  <a:lnTo>
                    <a:pt x="592" y="147"/>
                  </a:lnTo>
                  <a:lnTo>
                    <a:pt x="594" y="153"/>
                  </a:lnTo>
                  <a:lnTo>
                    <a:pt x="606" y="163"/>
                  </a:lnTo>
                  <a:lnTo>
                    <a:pt x="618" y="171"/>
                  </a:lnTo>
                  <a:lnTo>
                    <a:pt x="618" y="171"/>
                  </a:lnTo>
                  <a:lnTo>
                    <a:pt x="626" y="177"/>
                  </a:lnTo>
                  <a:lnTo>
                    <a:pt x="630" y="183"/>
                  </a:lnTo>
                  <a:lnTo>
                    <a:pt x="636" y="199"/>
                  </a:lnTo>
                  <a:lnTo>
                    <a:pt x="636" y="199"/>
                  </a:lnTo>
                  <a:lnTo>
                    <a:pt x="638" y="205"/>
                  </a:lnTo>
                  <a:lnTo>
                    <a:pt x="638" y="211"/>
                  </a:lnTo>
                  <a:lnTo>
                    <a:pt x="638" y="211"/>
                  </a:lnTo>
                  <a:lnTo>
                    <a:pt x="640" y="219"/>
                  </a:lnTo>
                  <a:lnTo>
                    <a:pt x="644" y="223"/>
                  </a:lnTo>
                  <a:lnTo>
                    <a:pt x="648" y="227"/>
                  </a:lnTo>
                  <a:lnTo>
                    <a:pt x="656" y="229"/>
                  </a:lnTo>
                  <a:lnTo>
                    <a:pt x="656" y="229"/>
                  </a:lnTo>
                  <a:lnTo>
                    <a:pt x="658" y="237"/>
                  </a:lnTo>
                  <a:lnTo>
                    <a:pt x="660" y="247"/>
                  </a:lnTo>
                  <a:lnTo>
                    <a:pt x="666" y="255"/>
                  </a:lnTo>
                  <a:lnTo>
                    <a:pt x="672" y="261"/>
                  </a:lnTo>
                  <a:lnTo>
                    <a:pt x="672" y="261"/>
                  </a:lnTo>
                  <a:lnTo>
                    <a:pt x="682" y="275"/>
                  </a:lnTo>
                  <a:lnTo>
                    <a:pt x="686" y="287"/>
                  </a:lnTo>
                  <a:lnTo>
                    <a:pt x="690" y="303"/>
                  </a:lnTo>
                  <a:lnTo>
                    <a:pt x="688" y="319"/>
                  </a:lnTo>
                  <a:lnTo>
                    <a:pt x="688" y="319"/>
                  </a:lnTo>
                  <a:lnTo>
                    <a:pt x="686" y="325"/>
                  </a:lnTo>
                  <a:lnTo>
                    <a:pt x="686" y="331"/>
                  </a:lnTo>
                  <a:lnTo>
                    <a:pt x="686" y="331"/>
                  </a:lnTo>
                  <a:lnTo>
                    <a:pt x="688" y="343"/>
                  </a:lnTo>
                  <a:lnTo>
                    <a:pt x="688" y="355"/>
                  </a:lnTo>
                  <a:lnTo>
                    <a:pt x="684" y="367"/>
                  </a:lnTo>
                  <a:lnTo>
                    <a:pt x="680" y="379"/>
                  </a:lnTo>
                  <a:lnTo>
                    <a:pt x="680" y="379"/>
                  </a:lnTo>
                  <a:lnTo>
                    <a:pt x="672" y="399"/>
                  </a:lnTo>
                  <a:lnTo>
                    <a:pt x="666" y="419"/>
                  </a:lnTo>
                  <a:lnTo>
                    <a:pt x="666" y="419"/>
                  </a:lnTo>
                  <a:lnTo>
                    <a:pt x="656" y="435"/>
                  </a:lnTo>
                  <a:lnTo>
                    <a:pt x="644" y="451"/>
                  </a:lnTo>
                  <a:lnTo>
                    <a:pt x="644" y="451"/>
                  </a:lnTo>
                  <a:lnTo>
                    <a:pt x="632" y="465"/>
                  </a:lnTo>
                  <a:lnTo>
                    <a:pt x="620" y="481"/>
                  </a:lnTo>
                  <a:lnTo>
                    <a:pt x="620" y="481"/>
                  </a:lnTo>
                  <a:lnTo>
                    <a:pt x="608" y="501"/>
                  </a:lnTo>
                  <a:lnTo>
                    <a:pt x="598" y="521"/>
                  </a:lnTo>
                  <a:lnTo>
                    <a:pt x="598" y="521"/>
                  </a:lnTo>
                  <a:lnTo>
                    <a:pt x="588" y="541"/>
                  </a:lnTo>
                  <a:lnTo>
                    <a:pt x="580" y="565"/>
                  </a:lnTo>
                  <a:lnTo>
                    <a:pt x="580" y="565"/>
                  </a:lnTo>
                  <a:lnTo>
                    <a:pt x="576" y="571"/>
                  </a:lnTo>
                  <a:lnTo>
                    <a:pt x="574" y="575"/>
                  </a:lnTo>
                  <a:lnTo>
                    <a:pt x="568" y="579"/>
                  </a:lnTo>
                  <a:lnTo>
                    <a:pt x="562" y="581"/>
                  </a:lnTo>
                  <a:lnTo>
                    <a:pt x="562" y="581"/>
                  </a:lnTo>
                  <a:lnTo>
                    <a:pt x="550" y="581"/>
                  </a:lnTo>
                  <a:lnTo>
                    <a:pt x="538" y="583"/>
                  </a:lnTo>
                  <a:lnTo>
                    <a:pt x="528" y="589"/>
                  </a:lnTo>
                  <a:lnTo>
                    <a:pt x="520" y="597"/>
                  </a:lnTo>
                  <a:lnTo>
                    <a:pt x="520" y="597"/>
                  </a:lnTo>
                  <a:lnTo>
                    <a:pt x="514" y="599"/>
                  </a:lnTo>
                  <a:lnTo>
                    <a:pt x="508" y="601"/>
                  </a:lnTo>
                  <a:lnTo>
                    <a:pt x="508" y="601"/>
                  </a:lnTo>
                  <a:lnTo>
                    <a:pt x="504" y="597"/>
                  </a:lnTo>
                  <a:lnTo>
                    <a:pt x="504" y="597"/>
                  </a:lnTo>
                  <a:lnTo>
                    <a:pt x="498" y="583"/>
                  </a:lnTo>
                  <a:lnTo>
                    <a:pt x="494" y="579"/>
                  </a:lnTo>
                  <a:lnTo>
                    <a:pt x="492" y="579"/>
                  </a:lnTo>
                  <a:lnTo>
                    <a:pt x="488" y="579"/>
                  </a:lnTo>
                  <a:lnTo>
                    <a:pt x="484" y="581"/>
                  </a:lnTo>
                  <a:lnTo>
                    <a:pt x="474" y="589"/>
                  </a:lnTo>
                  <a:lnTo>
                    <a:pt x="474" y="589"/>
                  </a:lnTo>
                  <a:lnTo>
                    <a:pt x="470" y="593"/>
                  </a:lnTo>
                  <a:lnTo>
                    <a:pt x="464" y="595"/>
                  </a:lnTo>
                  <a:lnTo>
                    <a:pt x="458" y="595"/>
                  </a:lnTo>
                  <a:lnTo>
                    <a:pt x="452" y="591"/>
                  </a:lnTo>
                  <a:lnTo>
                    <a:pt x="452" y="591"/>
                  </a:lnTo>
                  <a:lnTo>
                    <a:pt x="442" y="585"/>
                  </a:lnTo>
                  <a:lnTo>
                    <a:pt x="430" y="579"/>
                  </a:lnTo>
                  <a:lnTo>
                    <a:pt x="430" y="579"/>
                  </a:lnTo>
                  <a:lnTo>
                    <a:pt x="422" y="575"/>
                  </a:lnTo>
                  <a:lnTo>
                    <a:pt x="416" y="567"/>
                  </a:lnTo>
                  <a:lnTo>
                    <a:pt x="412" y="557"/>
                  </a:lnTo>
                  <a:lnTo>
                    <a:pt x="412" y="545"/>
                  </a:lnTo>
                  <a:lnTo>
                    <a:pt x="412" y="545"/>
                  </a:lnTo>
                  <a:lnTo>
                    <a:pt x="414" y="527"/>
                  </a:lnTo>
                  <a:lnTo>
                    <a:pt x="412" y="509"/>
                  </a:lnTo>
                  <a:lnTo>
                    <a:pt x="412" y="509"/>
                  </a:lnTo>
                  <a:lnTo>
                    <a:pt x="408" y="507"/>
                  </a:lnTo>
                  <a:lnTo>
                    <a:pt x="406" y="501"/>
                  </a:lnTo>
                  <a:lnTo>
                    <a:pt x="402" y="491"/>
                  </a:lnTo>
                  <a:lnTo>
                    <a:pt x="400" y="481"/>
                  </a:lnTo>
                  <a:lnTo>
                    <a:pt x="398" y="475"/>
                  </a:lnTo>
                  <a:lnTo>
                    <a:pt x="394" y="471"/>
                  </a:lnTo>
                  <a:lnTo>
                    <a:pt x="394" y="471"/>
                  </a:lnTo>
                  <a:lnTo>
                    <a:pt x="400" y="459"/>
                  </a:lnTo>
                  <a:lnTo>
                    <a:pt x="402" y="451"/>
                  </a:lnTo>
                  <a:lnTo>
                    <a:pt x="400" y="445"/>
                  </a:lnTo>
                  <a:lnTo>
                    <a:pt x="398" y="437"/>
                  </a:lnTo>
                  <a:lnTo>
                    <a:pt x="398" y="437"/>
                  </a:lnTo>
                  <a:lnTo>
                    <a:pt x="352" y="481"/>
                  </a:lnTo>
                  <a:lnTo>
                    <a:pt x="352" y="48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5" name="Freeform 11">
              <a:extLst>
                <a:ext uri="{FF2B5EF4-FFF2-40B4-BE49-F238E27FC236}">
                  <a16:creationId xmlns:a16="http://schemas.microsoft.com/office/drawing/2014/main" id="{6409FAAD-2A72-45A8-94EA-6907C4AEDAA9}"/>
                </a:ext>
              </a:extLst>
            </p:cNvPr>
            <p:cNvSpPr>
              <a:spLocks/>
            </p:cNvSpPr>
            <p:nvPr/>
          </p:nvSpPr>
          <p:spPr bwMode="auto">
            <a:xfrm>
              <a:off x="2132013" y="4178301"/>
              <a:ext cx="1074738" cy="1106488"/>
            </a:xfrm>
            <a:custGeom>
              <a:avLst/>
              <a:gdLst>
                <a:gd name="T0" fmla="*/ 401 w 677"/>
                <a:gd name="T1" fmla="*/ 72 h 697"/>
                <a:gd name="T2" fmla="*/ 377 w 677"/>
                <a:gd name="T3" fmla="*/ 110 h 697"/>
                <a:gd name="T4" fmla="*/ 405 w 677"/>
                <a:gd name="T5" fmla="*/ 100 h 697"/>
                <a:gd name="T6" fmla="*/ 429 w 677"/>
                <a:gd name="T7" fmla="*/ 102 h 697"/>
                <a:gd name="T8" fmla="*/ 401 w 677"/>
                <a:gd name="T9" fmla="*/ 116 h 697"/>
                <a:gd name="T10" fmla="*/ 421 w 677"/>
                <a:gd name="T11" fmla="*/ 146 h 697"/>
                <a:gd name="T12" fmla="*/ 439 w 677"/>
                <a:gd name="T13" fmla="*/ 114 h 697"/>
                <a:gd name="T14" fmla="*/ 473 w 677"/>
                <a:gd name="T15" fmla="*/ 104 h 697"/>
                <a:gd name="T16" fmla="*/ 515 w 677"/>
                <a:gd name="T17" fmla="*/ 142 h 697"/>
                <a:gd name="T18" fmla="*/ 547 w 677"/>
                <a:gd name="T19" fmla="*/ 134 h 697"/>
                <a:gd name="T20" fmla="*/ 607 w 677"/>
                <a:gd name="T21" fmla="*/ 146 h 697"/>
                <a:gd name="T22" fmla="*/ 659 w 677"/>
                <a:gd name="T23" fmla="*/ 178 h 697"/>
                <a:gd name="T24" fmla="*/ 677 w 677"/>
                <a:gd name="T25" fmla="*/ 210 h 697"/>
                <a:gd name="T26" fmla="*/ 659 w 677"/>
                <a:gd name="T27" fmla="*/ 256 h 697"/>
                <a:gd name="T28" fmla="*/ 605 w 677"/>
                <a:gd name="T29" fmla="*/ 304 h 697"/>
                <a:gd name="T30" fmla="*/ 599 w 677"/>
                <a:gd name="T31" fmla="*/ 411 h 697"/>
                <a:gd name="T32" fmla="*/ 591 w 677"/>
                <a:gd name="T33" fmla="*/ 447 h 697"/>
                <a:gd name="T34" fmla="*/ 575 w 677"/>
                <a:gd name="T35" fmla="*/ 481 h 697"/>
                <a:gd name="T36" fmla="*/ 527 w 677"/>
                <a:gd name="T37" fmla="*/ 491 h 697"/>
                <a:gd name="T38" fmla="*/ 509 w 677"/>
                <a:gd name="T39" fmla="*/ 507 h 697"/>
                <a:gd name="T40" fmla="*/ 457 w 677"/>
                <a:gd name="T41" fmla="*/ 541 h 697"/>
                <a:gd name="T42" fmla="*/ 449 w 677"/>
                <a:gd name="T43" fmla="*/ 579 h 697"/>
                <a:gd name="T44" fmla="*/ 429 w 677"/>
                <a:gd name="T45" fmla="*/ 637 h 697"/>
                <a:gd name="T46" fmla="*/ 399 w 677"/>
                <a:gd name="T47" fmla="*/ 663 h 697"/>
                <a:gd name="T48" fmla="*/ 355 w 677"/>
                <a:gd name="T49" fmla="*/ 663 h 697"/>
                <a:gd name="T50" fmla="*/ 333 w 677"/>
                <a:gd name="T51" fmla="*/ 609 h 697"/>
                <a:gd name="T52" fmla="*/ 369 w 677"/>
                <a:gd name="T53" fmla="*/ 571 h 697"/>
                <a:gd name="T54" fmla="*/ 357 w 677"/>
                <a:gd name="T55" fmla="*/ 533 h 697"/>
                <a:gd name="T56" fmla="*/ 339 w 677"/>
                <a:gd name="T57" fmla="*/ 511 h 697"/>
                <a:gd name="T58" fmla="*/ 311 w 677"/>
                <a:gd name="T59" fmla="*/ 481 h 697"/>
                <a:gd name="T60" fmla="*/ 289 w 677"/>
                <a:gd name="T61" fmla="*/ 439 h 697"/>
                <a:gd name="T62" fmla="*/ 291 w 677"/>
                <a:gd name="T63" fmla="*/ 405 h 697"/>
                <a:gd name="T64" fmla="*/ 261 w 677"/>
                <a:gd name="T65" fmla="*/ 371 h 697"/>
                <a:gd name="T66" fmla="*/ 239 w 677"/>
                <a:gd name="T67" fmla="*/ 350 h 697"/>
                <a:gd name="T68" fmla="*/ 213 w 677"/>
                <a:gd name="T69" fmla="*/ 322 h 697"/>
                <a:gd name="T70" fmla="*/ 161 w 677"/>
                <a:gd name="T71" fmla="*/ 300 h 697"/>
                <a:gd name="T72" fmla="*/ 149 w 677"/>
                <a:gd name="T73" fmla="*/ 266 h 697"/>
                <a:gd name="T74" fmla="*/ 124 w 677"/>
                <a:gd name="T75" fmla="*/ 258 h 697"/>
                <a:gd name="T76" fmla="*/ 76 w 677"/>
                <a:gd name="T77" fmla="*/ 276 h 697"/>
                <a:gd name="T78" fmla="*/ 52 w 677"/>
                <a:gd name="T79" fmla="*/ 252 h 697"/>
                <a:gd name="T80" fmla="*/ 12 w 677"/>
                <a:gd name="T81" fmla="*/ 244 h 697"/>
                <a:gd name="T82" fmla="*/ 2 w 677"/>
                <a:gd name="T83" fmla="*/ 214 h 697"/>
                <a:gd name="T84" fmla="*/ 40 w 677"/>
                <a:gd name="T85" fmla="*/ 168 h 697"/>
                <a:gd name="T86" fmla="*/ 72 w 677"/>
                <a:gd name="T87" fmla="*/ 138 h 697"/>
                <a:gd name="T88" fmla="*/ 68 w 677"/>
                <a:gd name="T89" fmla="*/ 82 h 697"/>
                <a:gd name="T90" fmla="*/ 78 w 677"/>
                <a:gd name="T91" fmla="*/ 58 h 697"/>
                <a:gd name="T92" fmla="*/ 110 w 677"/>
                <a:gd name="T93" fmla="*/ 64 h 697"/>
                <a:gd name="T94" fmla="*/ 153 w 677"/>
                <a:gd name="T95" fmla="*/ 62 h 697"/>
                <a:gd name="T96" fmla="*/ 165 w 677"/>
                <a:gd name="T97" fmla="*/ 24 h 697"/>
                <a:gd name="T98" fmla="*/ 201 w 677"/>
                <a:gd name="T99" fmla="*/ 8 h 697"/>
                <a:gd name="T100" fmla="*/ 237 w 677"/>
                <a:gd name="T101" fmla="*/ 24 h 697"/>
                <a:gd name="T102" fmla="*/ 247 w 677"/>
                <a:gd name="T103" fmla="*/ 60 h 697"/>
                <a:gd name="T104" fmla="*/ 283 w 677"/>
                <a:gd name="T105" fmla="*/ 56 h 697"/>
                <a:gd name="T106" fmla="*/ 317 w 677"/>
                <a:gd name="T107" fmla="*/ 44 h 697"/>
                <a:gd name="T108" fmla="*/ 333 w 677"/>
                <a:gd name="T109" fmla="*/ 42 h 697"/>
                <a:gd name="T110" fmla="*/ 361 w 677"/>
                <a:gd name="T111" fmla="*/ 5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697">
                  <a:moveTo>
                    <a:pt x="385" y="14"/>
                  </a:moveTo>
                  <a:lnTo>
                    <a:pt x="385" y="14"/>
                  </a:lnTo>
                  <a:lnTo>
                    <a:pt x="409" y="60"/>
                  </a:lnTo>
                  <a:lnTo>
                    <a:pt x="409" y="60"/>
                  </a:lnTo>
                  <a:lnTo>
                    <a:pt x="405" y="66"/>
                  </a:lnTo>
                  <a:lnTo>
                    <a:pt x="401" y="72"/>
                  </a:lnTo>
                  <a:lnTo>
                    <a:pt x="389" y="82"/>
                  </a:lnTo>
                  <a:lnTo>
                    <a:pt x="385" y="88"/>
                  </a:lnTo>
                  <a:lnTo>
                    <a:pt x="381" y="94"/>
                  </a:lnTo>
                  <a:lnTo>
                    <a:pt x="379" y="100"/>
                  </a:lnTo>
                  <a:lnTo>
                    <a:pt x="377" y="110"/>
                  </a:lnTo>
                  <a:lnTo>
                    <a:pt x="377" y="110"/>
                  </a:lnTo>
                  <a:lnTo>
                    <a:pt x="383" y="110"/>
                  </a:lnTo>
                  <a:lnTo>
                    <a:pt x="387" y="112"/>
                  </a:lnTo>
                  <a:lnTo>
                    <a:pt x="393" y="108"/>
                  </a:lnTo>
                  <a:lnTo>
                    <a:pt x="399" y="104"/>
                  </a:lnTo>
                  <a:lnTo>
                    <a:pt x="405" y="100"/>
                  </a:lnTo>
                  <a:lnTo>
                    <a:pt x="405" y="100"/>
                  </a:lnTo>
                  <a:lnTo>
                    <a:pt x="411" y="94"/>
                  </a:lnTo>
                  <a:lnTo>
                    <a:pt x="419" y="92"/>
                  </a:lnTo>
                  <a:lnTo>
                    <a:pt x="435" y="92"/>
                  </a:lnTo>
                  <a:lnTo>
                    <a:pt x="435" y="92"/>
                  </a:lnTo>
                  <a:lnTo>
                    <a:pt x="433" y="98"/>
                  </a:lnTo>
                  <a:lnTo>
                    <a:pt x="429" y="102"/>
                  </a:lnTo>
                  <a:lnTo>
                    <a:pt x="425" y="106"/>
                  </a:lnTo>
                  <a:lnTo>
                    <a:pt x="421" y="108"/>
                  </a:lnTo>
                  <a:lnTo>
                    <a:pt x="409" y="112"/>
                  </a:lnTo>
                  <a:lnTo>
                    <a:pt x="405" y="114"/>
                  </a:lnTo>
                  <a:lnTo>
                    <a:pt x="401" y="116"/>
                  </a:lnTo>
                  <a:lnTo>
                    <a:pt x="401" y="116"/>
                  </a:lnTo>
                  <a:lnTo>
                    <a:pt x="413" y="124"/>
                  </a:lnTo>
                  <a:lnTo>
                    <a:pt x="413" y="124"/>
                  </a:lnTo>
                  <a:lnTo>
                    <a:pt x="417" y="146"/>
                  </a:lnTo>
                  <a:lnTo>
                    <a:pt x="417" y="146"/>
                  </a:lnTo>
                  <a:lnTo>
                    <a:pt x="421" y="146"/>
                  </a:lnTo>
                  <a:lnTo>
                    <a:pt x="421" y="146"/>
                  </a:lnTo>
                  <a:lnTo>
                    <a:pt x="423" y="142"/>
                  </a:lnTo>
                  <a:lnTo>
                    <a:pt x="425" y="140"/>
                  </a:lnTo>
                  <a:lnTo>
                    <a:pt x="425" y="140"/>
                  </a:lnTo>
                  <a:lnTo>
                    <a:pt x="427" y="130"/>
                  </a:lnTo>
                  <a:lnTo>
                    <a:pt x="433" y="122"/>
                  </a:lnTo>
                  <a:lnTo>
                    <a:pt x="439" y="114"/>
                  </a:lnTo>
                  <a:lnTo>
                    <a:pt x="445" y="108"/>
                  </a:lnTo>
                  <a:lnTo>
                    <a:pt x="445" y="108"/>
                  </a:lnTo>
                  <a:lnTo>
                    <a:pt x="453" y="104"/>
                  </a:lnTo>
                  <a:lnTo>
                    <a:pt x="459" y="102"/>
                  </a:lnTo>
                  <a:lnTo>
                    <a:pt x="467" y="102"/>
                  </a:lnTo>
                  <a:lnTo>
                    <a:pt x="473" y="104"/>
                  </a:lnTo>
                  <a:lnTo>
                    <a:pt x="473" y="104"/>
                  </a:lnTo>
                  <a:lnTo>
                    <a:pt x="505" y="120"/>
                  </a:lnTo>
                  <a:lnTo>
                    <a:pt x="505" y="120"/>
                  </a:lnTo>
                  <a:lnTo>
                    <a:pt x="509" y="148"/>
                  </a:lnTo>
                  <a:lnTo>
                    <a:pt x="509" y="148"/>
                  </a:lnTo>
                  <a:lnTo>
                    <a:pt x="515" y="142"/>
                  </a:lnTo>
                  <a:lnTo>
                    <a:pt x="515" y="142"/>
                  </a:lnTo>
                  <a:lnTo>
                    <a:pt x="523" y="136"/>
                  </a:lnTo>
                  <a:lnTo>
                    <a:pt x="529" y="132"/>
                  </a:lnTo>
                  <a:lnTo>
                    <a:pt x="539" y="132"/>
                  </a:lnTo>
                  <a:lnTo>
                    <a:pt x="547" y="134"/>
                  </a:lnTo>
                  <a:lnTo>
                    <a:pt x="547" y="134"/>
                  </a:lnTo>
                  <a:lnTo>
                    <a:pt x="559" y="136"/>
                  </a:lnTo>
                  <a:lnTo>
                    <a:pt x="573" y="136"/>
                  </a:lnTo>
                  <a:lnTo>
                    <a:pt x="573" y="136"/>
                  </a:lnTo>
                  <a:lnTo>
                    <a:pt x="585" y="136"/>
                  </a:lnTo>
                  <a:lnTo>
                    <a:pt x="597" y="140"/>
                  </a:lnTo>
                  <a:lnTo>
                    <a:pt x="607" y="146"/>
                  </a:lnTo>
                  <a:lnTo>
                    <a:pt x="617" y="154"/>
                  </a:lnTo>
                  <a:lnTo>
                    <a:pt x="617" y="154"/>
                  </a:lnTo>
                  <a:lnTo>
                    <a:pt x="625" y="162"/>
                  </a:lnTo>
                  <a:lnTo>
                    <a:pt x="635" y="170"/>
                  </a:lnTo>
                  <a:lnTo>
                    <a:pt x="647" y="176"/>
                  </a:lnTo>
                  <a:lnTo>
                    <a:pt x="659" y="178"/>
                  </a:lnTo>
                  <a:lnTo>
                    <a:pt x="659" y="178"/>
                  </a:lnTo>
                  <a:lnTo>
                    <a:pt x="663" y="180"/>
                  </a:lnTo>
                  <a:lnTo>
                    <a:pt x="667" y="184"/>
                  </a:lnTo>
                  <a:lnTo>
                    <a:pt x="667" y="184"/>
                  </a:lnTo>
                  <a:lnTo>
                    <a:pt x="675" y="202"/>
                  </a:lnTo>
                  <a:lnTo>
                    <a:pt x="677" y="210"/>
                  </a:lnTo>
                  <a:lnTo>
                    <a:pt x="677" y="220"/>
                  </a:lnTo>
                  <a:lnTo>
                    <a:pt x="677" y="228"/>
                  </a:lnTo>
                  <a:lnTo>
                    <a:pt x="673" y="238"/>
                  </a:lnTo>
                  <a:lnTo>
                    <a:pt x="667" y="246"/>
                  </a:lnTo>
                  <a:lnTo>
                    <a:pt x="659" y="256"/>
                  </a:lnTo>
                  <a:lnTo>
                    <a:pt x="659" y="256"/>
                  </a:lnTo>
                  <a:lnTo>
                    <a:pt x="641" y="276"/>
                  </a:lnTo>
                  <a:lnTo>
                    <a:pt x="633" y="288"/>
                  </a:lnTo>
                  <a:lnTo>
                    <a:pt x="627" y="302"/>
                  </a:lnTo>
                  <a:lnTo>
                    <a:pt x="627" y="302"/>
                  </a:lnTo>
                  <a:lnTo>
                    <a:pt x="605" y="304"/>
                  </a:lnTo>
                  <a:lnTo>
                    <a:pt x="605" y="304"/>
                  </a:lnTo>
                  <a:lnTo>
                    <a:pt x="607" y="350"/>
                  </a:lnTo>
                  <a:lnTo>
                    <a:pt x="607" y="350"/>
                  </a:lnTo>
                  <a:lnTo>
                    <a:pt x="607" y="366"/>
                  </a:lnTo>
                  <a:lnTo>
                    <a:pt x="607" y="383"/>
                  </a:lnTo>
                  <a:lnTo>
                    <a:pt x="605" y="397"/>
                  </a:lnTo>
                  <a:lnTo>
                    <a:pt x="599" y="411"/>
                  </a:lnTo>
                  <a:lnTo>
                    <a:pt x="599" y="411"/>
                  </a:lnTo>
                  <a:lnTo>
                    <a:pt x="597" y="415"/>
                  </a:lnTo>
                  <a:lnTo>
                    <a:pt x="597" y="415"/>
                  </a:lnTo>
                  <a:lnTo>
                    <a:pt x="599" y="423"/>
                  </a:lnTo>
                  <a:lnTo>
                    <a:pt x="597" y="431"/>
                  </a:lnTo>
                  <a:lnTo>
                    <a:pt x="591" y="447"/>
                  </a:lnTo>
                  <a:lnTo>
                    <a:pt x="583" y="461"/>
                  </a:lnTo>
                  <a:lnTo>
                    <a:pt x="579" y="467"/>
                  </a:lnTo>
                  <a:lnTo>
                    <a:pt x="577" y="475"/>
                  </a:lnTo>
                  <a:lnTo>
                    <a:pt x="577" y="475"/>
                  </a:lnTo>
                  <a:lnTo>
                    <a:pt x="577" y="479"/>
                  </a:lnTo>
                  <a:lnTo>
                    <a:pt x="575" y="481"/>
                  </a:lnTo>
                  <a:lnTo>
                    <a:pt x="567" y="487"/>
                  </a:lnTo>
                  <a:lnTo>
                    <a:pt x="557" y="491"/>
                  </a:lnTo>
                  <a:lnTo>
                    <a:pt x="549" y="491"/>
                  </a:lnTo>
                  <a:lnTo>
                    <a:pt x="549" y="491"/>
                  </a:lnTo>
                  <a:lnTo>
                    <a:pt x="537" y="491"/>
                  </a:lnTo>
                  <a:lnTo>
                    <a:pt x="527" y="491"/>
                  </a:lnTo>
                  <a:lnTo>
                    <a:pt x="523" y="493"/>
                  </a:lnTo>
                  <a:lnTo>
                    <a:pt x="517" y="495"/>
                  </a:lnTo>
                  <a:lnTo>
                    <a:pt x="513" y="499"/>
                  </a:lnTo>
                  <a:lnTo>
                    <a:pt x="511" y="505"/>
                  </a:lnTo>
                  <a:lnTo>
                    <a:pt x="511" y="505"/>
                  </a:lnTo>
                  <a:lnTo>
                    <a:pt x="509" y="507"/>
                  </a:lnTo>
                  <a:lnTo>
                    <a:pt x="505" y="509"/>
                  </a:lnTo>
                  <a:lnTo>
                    <a:pt x="505" y="509"/>
                  </a:lnTo>
                  <a:lnTo>
                    <a:pt x="491" y="515"/>
                  </a:lnTo>
                  <a:lnTo>
                    <a:pt x="479" y="523"/>
                  </a:lnTo>
                  <a:lnTo>
                    <a:pt x="457" y="541"/>
                  </a:lnTo>
                  <a:lnTo>
                    <a:pt x="457" y="541"/>
                  </a:lnTo>
                  <a:lnTo>
                    <a:pt x="453" y="547"/>
                  </a:lnTo>
                  <a:lnTo>
                    <a:pt x="449" y="553"/>
                  </a:lnTo>
                  <a:lnTo>
                    <a:pt x="447" y="559"/>
                  </a:lnTo>
                  <a:lnTo>
                    <a:pt x="447" y="565"/>
                  </a:lnTo>
                  <a:lnTo>
                    <a:pt x="447" y="565"/>
                  </a:lnTo>
                  <a:lnTo>
                    <a:pt x="449" y="579"/>
                  </a:lnTo>
                  <a:lnTo>
                    <a:pt x="453" y="593"/>
                  </a:lnTo>
                  <a:lnTo>
                    <a:pt x="453" y="593"/>
                  </a:lnTo>
                  <a:lnTo>
                    <a:pt x="451" y="597"/>
                  </a:lnTo>
                  <a:lnTo>
                    <a:pt x="449" y="601"/>
                  </a:lnTo>
                  <a:lnTo>
                    <a:pt x="449" y="601"/>
                  </a:lnTo>
                  <a:lnTo>
                    <a:pt x="429" y="637"/>
                  </a:lnTo>
                  <a:lnTo>
                    <a:pt x="429" y="637"/>
                  </a:lnTo>
                  <a:lnTo>
                    <a:pt x="415" y="633"/>
                  </a:lnTo>
                  <a:lnTo>
                    <a:pt x="415" y="633"/>
                  </a:lnTo>
                  <a:lnTo>
                    <a:pt x="407" y="649"/>
                  </a:lnTo>
                  <a:lnTo>
                    <a:pt x="399" y="663"/>
                  </a:lnTo>
                  <a:lnTo>
                    <a:pt x="399" y="663"/>
                  </a:lnTo>
                  <a:lnTo>
                    <a:pt x="395" y="679"/>
                  </a:lnTo>
                  <a:lnTo>
                    <a:pt x="391" y="697"/>
                  </a:lnTo>
                  <a:lnTo>
                    <a:pt x="391" y="697"/>
                  </a:lnTo>
                  <a:lnTo>
                    <a:pt x="383" y="687"/>
                  </a:lnTo>
                  <a:lnTo>
                    <a:pt x="375" y="677"/>
                  </a:lnTo>
                  <a:lnTo>
                    <a:pt x="355" y="663"/>
                  </a:lnTo>
                  <a:lnTo>
                    <a:pt x="335" y="649"/>
                  </a:lnTo>
                  <a:lnTo>
                    <a:pt x="327" y="641"/>
                  </a:lnTo>
                  <a:lnTo>
                    <a:pt x="319" y="631"/>
                  </a:lnTo>
                  <a:lnTo>
                    <a:pt x="319" y="631"/>
                  </a:lnTo>
                  <a:lnTo>
                    <a:pt x="325" y="619"/>
                  </a:lnTo>
                  <a:lnTo>
                    <a:pt x="333" y="609"/>
                  </a:lnTo>
                  <a:lnTo>
                    <a:pt x="343" y="599"/>
                  </a:lnTo>
                  <a:lnTo>
                    <a:pt x="353" y="591"/>
                  </a:lnTo>
                  <a:lnTo>
                    <a:pt x="353" y="591"/>
                  </a:lnTo>
                  <a:lnTo>
                    <a:pt x="365" y="583"/>
                  </a:lnTo>
                  <a:lnTo>
                    <a:pt x="367" y="577"/>
                  </a:lnTo>
                  <a:lnTo>
                    <a:pt x="369" y="571"/>
                  </a:lnTo>
                  <a:lnTo>
                    <a:pt x="371" y="565"/>
                  </a:lnTo>
                  <a:lnTo>
                    <a:pt x="369" y="559"/>
                  </a:lnTo>
                  <a:lnTo>
                    <a:pt x="365" y="547"/>
                  </a:lnTo>
                  <a:lnTo>
                    <a:pt x="365" y="547"/>
                  </a:lnTo>
                  <a:lnTo>
                    <a:pt x="361" y="541"/>
                  </a:lnTo>
                  <a:lnTo>
                    <a:pt x="357" y="533"/>
                  </a:lnTo>
                  <a:lnTo>
                    <a:pt x="357" y="533"/>
                  </a:lnTo>
                  <a:lnTo>
                    <a:pt x="355" y="523"/>
                  </a:lnTo>
                  <a:lnTo>
                    <a:pt x="353" y="517"/>
                  </a:lnTo>
                  <a:lnTo>
                    <a:pt x="349" y="515"/>
                  </a:lnTo>
                  <a:lnTo>
                    <a:pt x="339" y="511"/>
                  </a:lnTo>
                  <a:lnTo>
                    <a:pt x="339" y="511"/>
                  </a:lnTo>
                  <a:lnTo>
                    <a:pt x="333" y="497"/>
                  </a:lnTo>
                  <a:lnTo>
                    <a:pt x="329" y="491"/>
                  </a:lnTo>
                  <a:lnTo>
                    <a:pt x="325" y="485"/>
                  </a:lnTo>
                  <a:lnTo>
                    <a:pt x="325" y="485"/>
                  </a:lnTo>
                  <a:lnTo>
                    <a:pt x="319" y="483"/>
                  </a:lnTo>
                  <a:lnTo>
                    <a:pt x="311" y="481"/>
                  </a:lnTo>
                  <a:lnTo>
                    <a:pt x="295" y="481"/>
                  </a:lnTo>
                  <a:lnTo>
                    <a:pt x="295" y="481"/>
                  </a:lnTo>
                  <a:lnTo>
                    <a:pt x="291" y="465"/>
                  </a:lnTo>
                  <a:lnTo>
                    <a:pt x="287" y="449"/>
                  </a:lnTo>
                  <a:lnTo>
                    <a:pt x="287" y="449"/>
                  </a:lnTo>
                  <a:lnTo>
                    <a:pt x="289" y="439"/>
                  </a:lnTo>
                  <a:lnTo>
                    <a:pt x="293" y="429"/>
                  </a:lnTo>
                  <a:lnTo>
                    <a:pt x="293" y="429"/>
                  </a:lnTo>
                  <a:lnTo>
                    <a:pt x="295" y="423"/>
                  </a:lnTo>
                  <a:lnTo>
                    <a:pt x="295" y="417"/>
                  </a:lnTo>
                  <a:lnTo>
                    <a:pt x="293" y="411"/>
                  </a:lnTo>
                  <a:lnTo>
                    <a:pt x="291" y="405"/>
                  </a:lnTo>
                  <a:lnTo>
                    <a:pt x="291" y="405"/>
                  </a:lnTo>
                  <a:lnTo>
                    <a:pt x="283" y="391"/>
                  </a:lnTo>
                  <a:lnTo>
                    <a:pt x="273" y="377"/>
                  </a:lnTo>
                  <a:lnTo>
                    <a:pt x="273" y="377"/>
                  </a:lnTo>
                  <a:lnTo>
                    <a:pt x="269" y="373"/>
                  </a:lnTo>
                  <a:lnTo>
                    <a:pt x="261" y="371"/>
                  </a:lnTo>
                  <a:lnTo>
                    <a:pt x="261" y="371"/>
                  </a:lnTo>
                  <a:lnTo>
                    <a:pt x="251" y="368"/>
                  </a:lnTo>
                  <a:lnTo>
                    <a:pt x="245" y="364"/>
                  </a:lnTo>
                  <a:lnTo>
                    <a:pt x="241" y="358"/>
                  </a:lnTo>
                  <a:lnTo>
                    <a:pt x="239" y="350"/>
                  </a:lnTo>
                  <a:lnTo>
                    <a:pt x="239" y="350"/>
                  </a:lnTo>
                  <a:lnTo>
                    <a:pt x="239" y="340"/>
                  </a:lnTo>
                  <a:lnTo>
                    <a:pt x="235" y="332"/>
                  </a:lnTo>
                  <a:lnTo>
                    <a:pt x="229" y="328"/>
                  </a:lnTo>
                  <a:lnTo>
                    <a:pt x="219" y="324"/>
                  </a:lnTo>
                  <a:lnTo>
                    <a:pt x="219" y="324"/>
                  </a:lnTo>
                  <a:lnTo>
                    <a:pt x="213" y="322"/>
                  </a:lnTo>
                  <a:lnTo>
                    <a:pt x="205" y="318"/>
                  </a:lnTo>
                  <a:lnTo>
                    <a:pt x="193" y="312"/>
                  </a:lnTo>
                  <a:lnTo>
                    <a:pt x="193" y="312"/>
                  </a:lnTo>
                  <a:lnTo>
                    <a:pt x="171" y="304"/>
                  </a:lnTo>
                  <a:lnTo>
                    <a:pt x="171" y="304"/>
                  </a:lnTo>
                  <a:lnTo>
                    <a:pt x="161" y="300"/>
                  </a:lnTo>
                  <a:lnTo>
                    <a:pt x="155" y="294"/>
                  </a:lnTo>
                  <a:lnTo>
                    <a:pt x="151" y="288"/>
                  </a:lnTo>
                  <a:lnTo>
                    <a:pt x="149" y="278"/>
                  </a:lnTo>
                  <a:lnTo>
                    <a:pt x="149" y="278"/>
                  </a:lnTo>
                  <a:lnTo>
                    <a:pt x="149" y="266"/>
                  </a:lnTo>
                  <a:lnTo>
                    <a:pt x="149" y="266"/>
                  </a:lnTo>
                  <a:lnTo>
                    <a:pt x="149" y="260"/>
                  </a:lnTo>
                  <a:lnTo>
                    <a:pt x="145" y="256"/>
                  </a:lnTo>
                  <a:lnTo>
                    <a:pt x="142" y="254"/>
                  </a:lnTo>
                  <a:lnTo>
                    <a:pt x="136" y="254"/>
                  </a:lnTo>
                  <a:lnTo>
                    <a:pt x="136" y="254"/>
                  </a:lnTo>
                  <a:lnTo>
                    <a:pt x="124" y="258"/>
                  </a:lnTo>
                  <a:lnTo>
                    <a:pt x="118" y="260"/>
                  </a:lnTo>
                  <a:lnTo>
                    <a:pt x="112" y="264"/>
                  </a:lnTo>
                  <a:lnTo>
                    <a:pt x="112" y="264"/>
                  </a:lnTo>
                  <a:lnTo>
                    <a:pt x="100" y="272"/>
                  </a:lnTo>
                  <a:lnTo>
                    <a:pt x="88" y="276"/>
                  </a:lnTo>
                  <a:lnTo>
                    <a:pt x="76" y="276"/>
                  </a:lnTo>
                  <a:lnTo>
                    <a:pt x="62" y="276"/>
                  </a:lnTo>
                  <a:lnTo>
                    <a:pt x="62" y="276"/>
                  </a:lnTo>
                  <a:lnTo>
                    <a:pt x="56" y="252"/>
                  </a:lnTo>
                  <a:lnTo>
                    <a:pt x="56" y="252"/>
                  </a:lnTo>
                  <a:lnTo>
                    <a:pt x="52" y="252"/>
                  </a:lnTo>
                  <a:lnTo>
                    <a:pt x="52" y="252"/>
                  </a:lnTo>
                  <a:lnTo>
                    <a:pt x="46" y="254"/>
                  </a:lnTo>
                  <a:lnTo>
                    <a:pt x="40" y="256"/>
                  </a:lnTo>
                  <a:lnTo>
                    <a:pt x="34" y="258"/>
                  </a:lnTo>
                  <a:lnTo>
                    <a:pt x="28" y="256"/>
                  </a:lnTo>
                  <a:lnTo>
                    <a:pt x="28" y="256"/>
                  </a:lnTo>
                  <a:lnTo>
                    <a:pt x="12" y="244"/>
                  </a:lnTo>
                  <a:lnTo>
                    <a:pt x="6" y="236"/>
                  </a:lnTo>
                  <a:lnTo>
                    <a:pt x="2" y="228"/>
                  </a:lnTo>
                  <a:lnTo>
                    <a:pt x="2" y="228"/>
                  </a:lnTo>
                  <a:lnTo>
                    <a:pt x="0" y="220"/>
                  </a:lnTo>
                  <a:lnTo>
                    <a:pt x="2" y="214"/>
                  </a:lnTo>
                  <a:lnTo>
                    <a:pt x="2" y="214"/>
                  </a:lnTo>
                  <a:lnTo>
                    <a:pt x="12" y="188"/>
                  </a:lnTo>
                  <a:lnTo>
                    <a:pt x="12" y="188"/>
                  </a:lnTo>
                  <a:lnTo>
                    <a:pt x="14" y="182"/>
                  </a:lnTo>
                  <a:lnTo>
                    <a:pt x="18" y="176"/>
                  </a:lnTo>
                  <a:lnTo>
                    <a:pt x="28" y="170"/>
                  </a:lnTo>
                  <a:lnTo>
                    <a:pt x="40" y="168"/>
                  </a:lnTo>
                  <a:lnTo>
                    <a:pt x="52" y="164"/>
                  </a:lnTo>
                  <a:lnTo>
                    <a:pt x="52" y="164"/>
                  </a:lnTo>
                  <a:lnTo>
                    <a:pt x="56" y="164"/>
                  </a:lnTo>
                  <a:lnTo>
                    <a:pt x="64" y="166"/>
                  </a:lnTo>
                  <a:lnTo>
                    <a:pt x="64" y="166"/>
                  </a:lnTo>
                  <a:lnTo>
                    <a:pt x="72" y="138"/>
                  </a:lnTo>
                  <a:lnTo>
                    <a:pt x="78" y="112"/>
                  </a:lnTo>
                  <a:lnTo>
                    <a:pt x="78" y="112"/>
                  </a:lnTo>
                  <a:lnTo>
                    <a:pt x="76" y="104"/>
                  </a:lnTo>
                  <a:lnTo>
                    <a:pt x="74" y="98"/>
                  </a:lnTo>
                  <a:lnTo>
                    <a:pt x="68" y="82"/>
                  </a:lnTo>
                  <a:lnTo>
                    <a:pt x="68" y="82"/>
                  </a:lnTo>
                  <a:lnTo>
                    <a:pt x="74" y="78"/>
                  </a:lnTo>
                  <a:lnTo>
                    <a:pt x="80" y="74"/>
                  </a:lnTo>
                  <a:lnTo>
                    <a:pt x="80" y="74"/>
                  </a:lnTo>
                  <a:lnTo>
                    <a:pt x="80" y="72"/>
                  </a:lnTo>
                  <a:lnTo>
                    <a:pt x="80" y="68"/>
                  </a:lnTo>
                  <a:lnTo>
                    <a:pt x="78" y="58"/>
                  </a:lnTo>
                  <a:lnTo>
                    <a:pt x="78" y="58"/>
                  </a:lnTo>
                  <a:lnTo>
                    <a:pt x="88" y="56"/>
                  </a:lnTo>
                  <a:lnTo>
                    <a:pt x="94" y="56"/>
                  </a:lnTo>
                  <a:lnTo>
                    <a:pt x="102" y="58"/>
                  </a:lnTo>
                  <a:lnTo>
                    <a:pt x="110" y="64"/>
                  </a:lnTo>
                  <a:lnTo>
                    <a:pt x="110" y="64"/>
                  </a:lnTo>
                  <a:lnTo>
                    <a:pt x="122" y="72"/>
                  </a:lnTo>
                  <a:lnTo>
                    <a:pt x="126" y="74"/>
                  </a:lnTo>
                  <a:lnTo>
                    <a:pt x="132" y="74"/>
                  </a:lnTo>
                  <a:lnTo>
                    <a:pt x="136" y="74"/>
                  </a:lnTo>
                  <a:lnTo>
                    <a:pt x="142" y="72"/>
                  </a:lnTo>
                  <a:lnTo>
                    <a:pt x="153" y="62"/>
                  </a:lnTo>
                  <a:lnTo>
                    <a:pt x="153" y="62"/>
                  </a:lnTo>
                  <a:lnTo>
                    <a:pt x="183" y="40"/>
                  </a:lnTo>
                  <a:lnTo>
                    <a:pt x="183" y="40"/>
                  </a:lnTo>
                  <a:lnTo>
                    <a:pt x="165" y="30"/>
                  </a:lnTo>
                  <a:lnTo>
                    <a:pt x="165" y="30"/>
                  </a:lnTo>
                  <a:lnTo>
                    <a:pt x="165" y="24"/>
                  </a:lnTo>
                  <a:lnTo>
                    <a:pt x="167" y="20"/>
                  </a:lnTo>
                  <a:lnTo>
                    <a:pt x="171" y="16"/>
                  </a:lnTo>
                  <a:lnTo>
                    <a:pt x="175" y="16"/>
                  </a:lnTo>
                  <a:lnTo>
                    <a:pt x="175" y="16"/>
                  </a:lnTo>
                  <a:lnTo>
                    <a:pt x="201" y="8"/>
                  </a:lnTo>
                  <a:lnTo>
                    <a:pt x="201" y="8"/>
                  </a:lnTo>
                  <a:lnTo>
                    <a:pt x="227" y="0"/>
                  </a:lnTo>
                  <a:lnTo>
                    <a:pt x="227" y="0"/>
                  </a:lnTo>
                  <a:lnTo>
                    <a:pt x="233" y="4"/>
                  </a:lnTo>
                  <a:lnTo>
                    <a:pt x="237" y="10"/>
                  </a:lnTo>
                  <a:lnTo>
                    <a:pt x="237" y="16"/>
                  </a:lnTo>
                  <a:lnTo>
                    <a:pt x="237" y="24"/>
                  </a:lnTo>
                  <a:lnTo>
                    <a:pt x="237" y="24"/>
                  </a:lnTo>
                  <a:lnTo>
                    <a:pt x="235" y="34"/>
                  </a:lnTo>
                  <a:lnTo>
                    <a:pt x="237" y="44"/>
                  </a:lnTo>
                  <a:lnTo>
                    <a:pt x="237" y="44"/>
                  </a:lnTo>
                  <a:lnTo>
                    <a:pt x="243" y="56"/>
                  </a:lnTo>
                  <a:lnTo>
                    <a:pt x="247" y="60"/>
                  </a:lnTo>
                  <a:lnTo>
                    <a:pt x="251" y="62"/>
                  </a:lnTo>
                  <a:lnTo>
                    <a:pt x="255" y="62"/>
                  </a:lnTo>
                  <a:lnTo>
                    <a:pt x="261" y="62"/>
                  </a:lnTo>
                  <a:lnTo>
                    <a:pt x="275" y="60"/>
                  </a:lnTo>
                  <a:lnTo>
                    <a:pt x="275" y="60"/>
                  </a:lnTo>
                  <a:lnTo>
                    <a:pt x="283" y="56"/>
                  </a:lnTo>
                  <a:lnTo>
                    <a:pt x="291" y="52"/>
                  </a:lnTo>
                  <a:lnTo>
                    <a:pt x="301" y="52"/>
                  </a:lnTo>
                  <a:lnTo>
                    <a:pt x="311" y="54"/>
                  </a:lnTo>
                  <a:lnTo>
                    <a:pt x="311" y="54"/>
                  </a:lnTo>
                  <a:lnTo>
                    <a:pt x="317" y="44"/>
                  </a:lnTo>
                  <a:lnTo>
                    <a:pt x="317" y="44"/>
                  </a:lnTo>
                  <a:lnTo>
                    <a:pt x="319" y="40"/>
                  </a:lnTo>
                  <a:lnTo>
                    <a:pt x="323" y="38"/>
                  </a:lnTo>
                  <a:lnTo>
                    <a:pt x="327" y="38"/>
                  </a:lnTo>
                  <a:lnTo>
                    <a:pt x="331" y="40"/>
                  </a:lnTo>
                  <a:lnTo>
                    <a:pt x="331" y="40"/>
                  </a:lnTo>
                  <a:lnTo>
                    <a:pt x="333" y="42"/>
                  </a:lnTo>
                  <a:lnTo>
                    <a:pt x="335" y="46"/>
                  </a:lnTo>
                  <a:lnTo>
                    <a:pt x="335" y="46"/>
                  </a:lnTo>
                  <a:lnTo>
                    <a:pt x="347" y="52"/>
                  </a:lnTo>
                  <a:lnTo>
                    <a:pt x="351" y="54"/>
                  </a:lnTo>
                  <a:lnTo>
                    <a:pt x="357" y="54"/>
                  </a:lnTo>
                  <a:lnTo>
                    <a:pt x="361" y="52"/>
                  </a:lnTo>
                  <a:lnTo>
                    <a:pt x="365" y="48"/>
                  </a:lnTo>
                  <a:lnTo>
                    <a:pt x="373" y="38"/>
                  </a:lnTo>
                  <a:lnTo>
                    <a:pt x="373" y="38"/>
                  </a:lnTo>
                  <a:lnTo>
                    <a:pt x="385" y="14"/>
                  </a:lnTo>
                  <a:lnTo>
                    <a:pt x="385"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6" name="Freeform 12">
              <a:extLst>
                <a:ext uri="{FF2B5EF4-FFF2-40B4-BE49-F238E27FC236}">
                  <a16:creationId xmlns:a16="http://schemas.microsoft.com/office/drawing/2014/main" id="{A79449B0-F8A7-4590-9DC5-CAF2D9733B5E}"/>
                </a:ext>
              </a:extLst>
            </p:cNvPr>
            <p:cNvSpPr>
              <a:spLocks/>
            </p:cNvSpPr>
            <p:nvPr/>
          </p:nvSpPr>
          <p:spPr bwMode="auto">
            <a:xfrm>
              <a:off x="150813" y="1217613"/>
              <a:ext cx="898525" cy="922338"/>
            </a:xfrm>
            <a:custGeom>
              <a:avLst/>
              <a:gdLst>
                <a:gd name="T0" fmla="*/ 410 w 566"/>
                <a:gd name="T1" fmla="*/ 24 h 581"/>
                <a:gd name="T2" fmla="*/ 432 w 566"/>
                <a:gd name="T3" fmla="*/ 24 h 581"/>
                <a:gd name="T4" fmla="*/ 454 w 566"/>
                <a:gd name="T5" fmla="*/ 66 h 581"/>
                <a:gd name="T6" fmla="*/ 468 w 566"/>
                <a:gd name="T7" fmla="*/ 80 h 581"/>
                <a:gd name="T8" fmla="*/ 528 w 566"/>
                <a:gd name="T9" fmla="*/ 100 h 581"/>
                <a:gd name="T10" fmla="*/ 554 w 566"/>
                <a:gd name="T11" fmla="*/ 108 h 581"/>
                <a:gd name="T12" fmla="*/ 566 w 566"/>
                <a:gd name="T13" fmla="*/ 132 h 581"/>
                <a:gd name="T14" fmla="*/ 372 w 566"/>
                <a:gd name="T15" fmla="*/ 486 h 581"/>
                <a:gd name="T16" fmla="*/ 354 w 566"/>
                <a:gd name="T17" fmla="*/ 496 h 581"/>
                <a:gd name="T18" fmla="*/ 330 w 566"/>
                <a:gd name="T19" fmla="*/ 476 h 581"/>
                <a:gd name="T20" fmla="*/ 294 w 566"/>
                <a:gd name="T21" fmla="*/ 440 h 581"/>
                <a:gd name="T22" fmla="*/ 260 w 566"/>
                <a:gd name="T23" fmla="*/ 440 h 581"/>
                <a:gd name="T24" fmla="*/ 260 w 566"/>
                <a:gd name="T25" fmla="*/ 428 h 581"/>
                <a:gd name="T26" fmla="*/ 242 w 566"/>
                <a:gd name="T27" fmla="*/ 418 h 581"/>
                <a:gd name="T28" fmla="*/ 184 w 566"/>
                <a:gd name="T29" fmla="*/ 448 h 581"/>
                <a:gd name="T30" fmla="*/ 182 w 566"/>
                <a:gd name="T31" fmla="*/ 462 h 581"/>
                <a:gd name="T32" fmla="*/ 148 w 566"/>
                <a:gd name="T33" fmla="*/ 480 h 581"/>
                <a:gd name="T34" fmla="*/ 108 w 566"/>
                <a:gd name="T35" fmla="*/ 522 h 581"/>
                <a:gd name="T36" fmla="*/ 38 w 566"/>
                <a:gd name="T37" fmla="*/ 565 h 581"/>
                <a:gd name="T38" fmla="*/ 0 w 566"/>
                <a:gd name="T39" fmla="*/ 577 h 581"/>
                <a:gd name="T40" fmla="*/ 44 w 566"/>
                <a:gd name="T41" fmla="*/ 553 h 581"/>
                <a:gd name="T42" fmla="*/ 80 w 566"/>
                <a:gd name="T43" fmla="*/ 520 h 581"/>
                <a:gd name="T44" fmla="*/ 108 w 566"/>
                <a:gd name="T45" fmla="*/ 486 h 581"/>
                <a:gd name="T46" fmla="*/ 88 w 566"/>
                <a:gd name="T47" fmla="*/ 480 h 581"/>
                <a:gd name="T48" fmla="*/ 76 w 566"/>
                <a:gd name="T49" fmla="*/ 472 h 581"/>
                <a:gd name="T50" fmla="*/ 48 w 566"/>
                <a:gd name="T51" fmla="*/ 462 h 581"/>
                <a:gd name="T52" fmla="*/ 50 w 566"/>
                <a:gd name="T53" fmla="*/ 424 h 581"/>
                <a:gd name="T54" fmla="*/ 48 w 566"/>
                <a:gd name="T55" fmla="*/ 402 h 581"/>
                <a:gd name="T56" fmla="*/ 32 w 566"/>
                <a:gd name="T57" fmla="*/ 420 h 581"/>
                <a:gd name="T58" fmla="*/ 14 w 566"/>
                <a:gd name="T59" fmla="*/ 404 h 581"/>
                <a:gd name="T60" fmla="*/ 38 w 566"/>
                <a:gd name="T61" fmla="*/ 398 h 581"/>
                <a:gd name="T62" fmla="*/ 50 w 566"/>
                <a:gd name="T63" fmla="*/ 370 h 581"/>
                <a:gd name="T64" fmla="*/ 28 w 566"/>
                <a:gd name="T65" fmla="*/ 380 h 581"/>
                <a:gd name="T66" fmla="*/ 32 w 566"/>
                <a:gd name="T67" fmla="*/ 342 h 581"/>
                <a:gd name="T68" fmla="*/ 60 w 566"/>
                <a:gd name="T69" fmla="*/ 326 h 581"/>
                <a:gd name="T70" fmla="*/ 78 w 566"/>
                <a:gd name="T71" fmla="*/ 314 h 581"/>
                <a:gd name="T72" fmla="*/ 120 w 566"/>
                <a:gd name="T73" fmla="*/ 298 h 581"/>
                <a:gd name="T74" fmla="*/ 148 w 566"/>
                <a:gd name="T75" fmla="*/ 290 h 581"/>
                <a:gd name="T76" fmla="*/ 174 w 566"/>
                <a:gd name="T77" fmla="*/ 234 h 581"/>
                <a:gd name="T78" fmla="*/ 146 w 566"/>
                <a:gd name="T79" fmla="*/ 240 h 581"/>
                <a:gd name="T80" fmla="*/ 88 w 566"/>
                <a:gd name="T81" fmla="*/ 236 h 581"/>
                <a:gd name="T82" fmla="*/ 92 w 566"/>
                <a:gd name="T83" fmla="*/ 214 h 581"/>
                <a:gd name="T84" fmla="*/ 112 w 566"/>
                <a:gd name="T85" fmla="*/ 214 h 581"/>
                <a:gd name="T86" fmla="*/ 98 w 566"/>
                <a:gd name="T87" fmla="*/ 178 h 581"/>
                <a:gd name="T88" fmla="*/ 130 w 566"/>
                <a:gd name="T89" fmla="*/ 172 h 581"/>
                <a:gd name="T90" fmla="*/ 154 w 566"/>
                <a:gd name="T91" fmla="*/ 162 h 581"/>
                <a:gd name="T92" fmla="*/ 158 w 566"/>
                <a:gd name="T93" fmla="*/ 182 h 581"/>
                <a:gd name="T94" fmla="*/ 186 w 566"/>
                <a:gd name="T95" fmla="*/ 196 h 581"/>
                <a:gd name="T96" fmla="*/ 212 w 566"/>
                <a:gd name="T97" fmla="*/ 188 h 581"/>
                <a:gd name="T98" fmla="*/ 232 w 566"/>
                <a:gd name="T99" fmla="*/ 180 h 581"/>
                <a:gd name="T100" fmla="*/ 212 w 566"/>
                <a:gd name="T101" fmla="*/ 154 h 581"/>
                <a:gd name="T102" fmla="*/ 194 w 566"/>
                <a:gd name="T103" fmla="*/ 134 h 581"/>
                <a:gd name="T104" fmla="*/ 194 w 566"/>
                <a:gd name="T105" fmla="*/ 92 h 581"/>
                <a:gd name="T106" fmla="*/ 210 w 566"/>
                <a:gd name="T107" fmla="*/ 52 h 581"/>
                <a:gd name="T108" fmla="*/ 244 w 566"/>
                <a:gd name="T109" fmla="*/ 56 h 581"/>
                <a:gd name="T110" fmla="*/ 288 w 566"/>
                <a:gd name="T111" fmla="*/ 26 h 581"/>
                <a:gd name="T112" fmla="*/ 326 w 566"/>
                <a:gd name="T113" fmla="*/ 14 h 581"/>
                <a:gd name="T114" fmla="*/ 358 w 566"/>
                <a:gd name="T115"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6" h="581">
                  <a:moveTo>
                    <a:pt x="398" y="6"/>
                  </a:moveTo>
                  <a:lnTo>
                    <a:pt x="398" y="6"/>
                  </a:lnTo>
                  <a:lnTo>
                    <a:pt x="402" y="18"/>
                  </a:lnTo>
                  <a:lnTo>
                    <a:pt x="406" y="22"/>
                  </a:lnTo>
                  <a:lnTo>
                    <a:pt x="410" y="24"/>
                  </a:lnTo>
                  <a:lnTo>
                    <a:pt x="410" y="24"/>
                  </a:lnTo>
                  <a:lnTo>
                    <a:pt x="416" y="22"/>
                  </a:lnTo>
                  <a:lnTo>
                    <a:pt x="422" y="22"/>
                  </a:lnTo>
                  <a:lnTo>
                    <a:pt x="426" y="24"/>
                  </a:lnTo>
                  <a:lnTo>
                    <a:pt x="432" y="24"/>
                  </a:lnTo>
                  <a:lnTo>
                    <a:pt x="432" y="24"/>
                  </a:lnTo>
                  <a:lnTo>
                    <a:pt x="438" y="24"/>
                  </a:lnTo>
                  <a:lnTo>
                    <a:pt x="444" y="24"/>
                  </a:lnTo>
                  <a:lnTo>
                    <a:pt x="444" y="24"/>
                  </a:lnTo>
                  <a:lnTo>
                    <a:pt x="454" y="66"/>
                  </a:lnTo>
                  <a:lnTo>
                    <a:pt x="454" y="66"/>
                  </a:lnTo>
                  <a:lnTo>
                    <a:pt x="482" y="56"/>
                  </a:lnTo>
                  <a:lnTo>
                    <a:pt x="482" y="56"/>
                  </a:lnTo>
                  <a:lnTo>
                    <a:pt x="468" y="80"/>
                  </a:lnTo>
                  <a:lnTo>
                    <a:pt x="468" y="80"/>
                  </a:lnTo>
                  <a:lnTo>
                    <a:pt x="488" y="74"/>
                  </a:lnTo>
                  <a:lnTo>
                    <a:pt x="488" y="74"/>
                  </a:lnTo>
                  <a:lnTo>
                    <a:pt x="520" y="96"/>
                  </a:lnTo>
                  <a:lnTo>
                    <a:pt x="520" y="96"/>
                  </a:lnTo>
                  <a:lnTo>
                    <a:pt x="528" y="100"/>
                  </a:lnTo>
                  <a:lnTo>
                    <a:pt x="532" y="102"/>
                  </a:lnTo>
                  <a:lnTo>
                    <a:pt x="536" y="104"/>
                  </a:lnTo>
                  <a:lnTo>
                    <a:pt x="536" y="104"/>
                  </a:lnTo>
                  <a:lnTo>
                    <a:pt x="546" y="104"/>
                  </a:lnTo>
                  <a:lnTo>
                    <a:pt x="554" y="108"/>
                  </a:lnTo>
                  <a:lnTo>
                    <a:pt x="558" y="116"/>
                  </a:lnTo>
                  <a:lnTo>
                    <a:pt x="562" y="124"/>
                  </a:lnTo>
                  <a:lnTo>
                    <a:pt x="562" y="124"/>
                  </a:lnTo>
                  <a:lnTo>
                    <a:pt x="566" y="132"/>
                  </a:lnTo>
                  <a:lnTo>
                    <a:pt x="566" y="132"/>
                  </a:lnTo>
                  <a:lnTo>
                    <a:pt x="550" y="160"/>
                  </a:lnTo>
                  <a:lnTo>
                    <a:pt x="550" y="160"/>
                  </a:lnTo>
                  <a:lnTo>
                    <a:pt x="374" y="480"/>
                  </a:lnTo>
                  <a:lnTo>
                    <a:pt x="374" y="480"/>
                  </a:lnTo>
                  <a:lnTo>
                    <a:pt x="372" y="486"/>
                  </a:lnTo>
                  <a:lnTo>
                    <a:pt x="368" y="492"/>
                  </a:lnTo>
                  <a:lnTo>
                    <a:pt x="368" y="492"/>
                  </a:lnTo>
                  <a:lnTo>
                    <a:pt x="360" y="496"/>
                  </a:lnTo>
                  <a:lnTo>
                    <a:pt x="354" y="496"/>
                  </a:lnTo>
                  <a:lnTo>
                    <a:pt x="354" y="496"/>
                  </a:lnTo>
                  <a:lnTo>
                    <a:pt x="342" y="492"/>
                  </a:lnTo>
                  <a:lnTo>
                    <a:pt x="330" y="488"/>
                  </a:lnTo>
                  <a:lnTo>
                    <a:pt x="330" y="488"/>
                  </a:lnTo>
                  <a:lnTo>
                    <a:pt x="330" y="476"/>
                  </a:lnTo>
                  <a:lnTo>
                    <a:pt x="330" y="476"/>
                  </a:lnTo>
                  <a:lnTo>
                    <a:pt x="310" y="468"/>
                  </a:lnTo>
                  <a:lnTo>
                    <a:pt x="310" y="468"/>
                  </a:lnTo>
                  <a:lnTo>
                    <a:pt x="310" y="444"/>
                  </a:lnTo>
                  <a:lnTo>
                    <a:pt x="310" y="444"/>
                  </a:lnTo>
                  <a:lnTo>
                    <a:pt x="294" y="440"/>
                  </a:lnTo>
                  <a:lnTo>
                    <a:pt x="278" y="436"/>
                  </a:lnTo>
                  <a:lnTo>
                    <a:pt x="278" y="436"/>
                  </a:lnTo>
                  <a:lnTo>
                    <a:pt x="270" y="438"/>
                  </a:lnTo>
                  <a:lnTo>
                    <a:pt x="260" y="440"/>
                  </a:lnTo>
                  <a:lnTo>
                    <a:pt x="260" y="440"/>
                  </a:lnTo>
                  <a:lnTo>
                    <a:pt x="256" y="438"/>
                  </a:lnTo>
                  <a:lnTo>
                    <a:pt x="256" y="436"/>
                  </a:lnTo>
                  <a:lnTo>
                    <a:pt x="258" y="432"/>
                  </a:lnTo>
                  <a:lnTo>
                    <a:pt x="260" y="428"/>
                  </a:lnTo>
                  <a:lnTo>
                    <a:pt x="260" y="428"/>
                  </a:lnTo>
                  <a:lnTo>
                    <a:pt x="274" y="416"/>
                  </a:lnTo>
                  <a:lnTo>
                    <a:pt x="274" y="416"/>
                  </a:lnTo>
                  <a:lnTo>
                    <a:pt x="266" y="416"/>
                  </a:lnTo>
                  <a:lnTo>
                    <a:pt x="256" y="416"/>
                  </a:lnTo>
                  <a:lnTo>
                    <a:pt x="242" y="418"/>
                  </a:lnTo>
                  <a:lnTo>
                    <a:pt x="228" y="426"/>
                  </a:lnTo>
                  <a:lnTo>
                    <a:pt x="214" y="434"/>
                  </a:lnTo>
                  <a:lnTo>
                    <a:pt x="214" y="434"/>
                  </a:lnTo>
                  <a:lnTo>
                    <a:pt x="200" y="442"/>
                  </a:lnTo>
                  <a:lnTo>
                    <a:pt x="184" y="448"/>
                  </a:lnTo>
                  <a:lnTo>
                    <a:pt x="184" y="448"/>
                  </a:lnTo>
                  <a:lnTo>
                    <a:pt x="180" y="452"/>
                  </a:lnTo>
                  <a:lnTo>
                    <a:pt x="178" y="454"/>
                  </a:lnTo>
                  <a:lnTo>
                    <a:pt x="180" y="458"/>
                  </a:lnTo>
                  <a:lnTo>
                    <a:pt x="182" y="462"/>
                  </a:lnTo>
                  <a:lnTo>
                    <a:pt x="182" y="462"/>
                  </a:lnTo>
                  <a:lnTo>
                    <a:pt x="162" y="468"/>
                  </a:lnTo>
                  <a:lnTo>
                    <a:pt x="162" y="468"/>
                  </a:lnTo>
                  <a:lnTo>
                    <a:pt x="152" y="474"/>
                  </a:lnTo>
                  <a:lnTo>
                    <a:pt x="148" y="480"/>
                  </a:lnTo>
                  <a:lnTo>
                    <a:pt x="148" y="488"/>
                  </a:lnTo>
                  <a:lnTo>
                    <a:pt x="154" y="498"/>
                  </a:lnTo>
                  <a:lnTo>
                    <a:pt x="154" y="498"/>
                  </a:lnTo>
                  <a:lnTo>
                    <a:pt x="122" y="514"/>
                  </a:lnTo>
                  <a:lnTo>
                    <a:pt x="108" y="522"/>
                  </a:lnTo>
                  <a:lnTo>
                    <a:pt x="94" y="532"/>
                  </a:lnTo>
                  <a:lnTo>
                    <a:pt x="94" y="532"/>
                  </a:lnTo>
                  <a:lnTo>
                    <a:pt x="76" y="544"/>
                  </a:lnTo>
                  <a:lnTo>
                    <a:pt x="58" y="555"/>
                  </a:lnTo>
                  <a:lnTo>
                    <a:pt x="38" y="565"/>
                  </a:lnTo>
                  <a:lnTo>
                    <a:pt x="22" y="579"/>
                  </a:lnTo>
                  <a:lnTo>
                    <a:pt x="22" y="579"/>
                  </a:lnTo>
                  <a:lnTo>
                    <a:pt x="18" y="581"/>
                  </a:lnTo>
                  <a:lnTo>
                    <a:pt x="16" y="581"/>
                  </a:lnTo>
                  <a:lnTo>
                    <a:pt x="0" y="577"/>
                  </a:lnTo>
                  <a:lnTo>
                    <a:pt x="0" y="577"/>
                  </a:lnTo>
                  <a:lnTo>
                    <a:pt x="20" y="565"/>
                  </a:lnTo>
                  <a:lnTo>
                    <a:pt x="20" y="565"/>
                  </a:lnTo>
                  <a:lnTo>
                    <a:pt x="36" y="557"/>
                  </a:lnTo>
                  <a:lnTo>
                    <a:pt x="44" y="553"/>
                  </a:lnTo>
                  <a:lnTo>
                    <a:pt x="52" y="546"/>
                  </a:lnTo>
                  <a:lnTo>
                    <a:pt x="52" y="546"/>
                  </a:lnTo>
                  <a:lnTo>
                    <a:pt x="66" y="534"/>
                  </a:lnTo>
                  <a:lnTo>
                    <a:pt x="74" y="528"/>
                  </a:lnTo>
                  <a:lnTo>
                    <a:pt x="80" y="520"/>
                  </a:lnTo>
                  <a:lnTo>
                    <a:pt x="80" y="520"/>
                  </a:lnTo>
                  <a:lnTo>
                    <a:pt x="92" y="502"/>
                  </a:lnTo>
                  <a:lnTo>
                    <a:pt x="98" y="492"/>
                  </a:lnTo>
                  <a:lnTo>
                    <a:pt x="108" y="486"/>
                  </a:lnTo>
                  <a:lnTo>
                    <a:pt x="108" y="486"/>
                  </a:lnTo>
                  <a:lnTo>
                    <a:pt x="110" y="482"/>
                  </a:lnTo>
                  <a:lnTo>
                    <a:pt x="112" y="474"/>
                  </a:lnTo>
                  <a:lnTo>
                    <a:pt x="112" y="474"/>
                  </a:lnTo>
                  <a:lnTo>
                    <a:pt x="88" y="480"/>
                  </a:lnTo>
                  <a:lnTo>
                    <a:pt x="88" y="480"/>
                  </a:lnTo>
                  <a:lnTo>
                    <a:pt x="86" y="474"/>
                  </a:lnTo>
                  <a:lnTo>
                    <a:pt x="84" y="472"/>
                  </a:lnTo>
                  <a:lnTo>
                    <a:pt x="82" y="470"/>
                  </a:lnTo>
                  <a:lnTo>
                    <a:pt x="82" y="470"/>
                  </a:lnTo>
                  <a:lnTo>
                    <a:pt x="76" y="472"/>
                  </a:lnTo>
                  <a:lnTo>
                    <a:pt x="68" y="474"/>
                  </a:lnTo>
                  <a:lnTo>
                    <a:pt x="68" y="474"/>
                  </a:lnTo>
                  <a:lnTo>
                    <a:pt x="58" y="468"/>
                  </a:lnTo>
                  <a:lnTo>
                    <a:pt x="48" y="462"/>
                  </a:lnTo>
                  <a:lnTo>
                    <a:pt x="48" y="462"/>
                  </a:lnTo>
                  <a:lnTo>
                    <a:pt x="44" y="456"/>
                  </a:lnTo>
                  <a:lnTo>
                    <a:pt x="44" y="450"/>
                  </a:lnTo>
                  <a:lnTo>
                    <a:pt x="44" y="450"/>
                  </a:lnTo>
                  <a:lnTo>
                    <a:pt x="46" y="436"/>
                  </a:lnTo>
                  <a:lnTo>
                    <a:pt x="50" y="424"/>
                  </a:lnTo>
                  <a:lnTo>
                    <a:pt x="56" y="410"/>
                  </a:lnTo>
                  <a:lnTo>
                    <a:pt x="66" y="398"/>
                  </a:lnTo>
                  <a:lnTo>
                    <a:pt x="66" y="398"/>
                  </a:lnTo>
                  <a:lnTo>
                    <a:pt x="56" y="400"/>
                  </a:lnTo>
                  <a:lnTo>
                    <a:pt x="48" y="402"/>
                  </a:lnTo>
                  <a:lnTo>
                    <a:pt x="42" y="406"/>
                  </a:lnTo>
                  <a:lnTo>
                    <a:pt x="38" y="414"/>
                  </a:lnTo>
                  <a:lnTo>
                    <a:pt x="38" y="414"/>
                  </a:lnTo>
                  <a:lnTo>
                    <a:pt x="34" y="418"/>
                  </a:lnTo>
                  <a:lnTo>
                    <a:pt x="32" y="420"/>
                  </a:lnTo>
                  <a:lnTo>
                    <a:pt x="28" y="422"/>
                  </a:lnTo>
                  <a:lnTo>
                    <a:pt x="22" y="422"/>
                  </a:lnTo>
                  <a:lnTo>
                    <a:pt x="22" y="422"/>
                  </a:lnTo>
                  <a:lnTo>
                    <a:pt x="16" y="412"/>
                  </a:lnTo>
                  <a:lnTo>
                    <a:pt x="14" y="404"/>
                  </a:lnTo>
                  <a:lnTo>
                    <a:pt x="16" y="398"/>
                  </a:lnTo>
                  <a:lnTo>
                    <a:pt x="20" y="390"/>
                  </a:lnTo>
                  <a:lnTo>
                    <a:pt x="20" y="390"/>
                  </a:lnTo>
                  <a:lnTo>
                    <a:pt x="38" y="398"/>
                  </a:lnTo>
                  <a:lnTo>
                    <a:pt x="38" y="398"/>
                  </a:lnTo>
                  <a:lnTo>
                    <a:pt x="44" y="384"/>
                  </a:lnTo>
                  <a:lnTo>
                    <a:pt x="44" y="384"/>
                  </a:lnTo>
                  <a:lnTo>
                    <a:pt x="54" y="372"/>
                  </a:lnTo>
                  <a:lnTo>
                    <a:pt x="54" y="372"/>
                  </a:lnTo>
                  <a:lnTo>
                    <a:pt x="50" y="370"/>
                  </a:lnTo>
                  <a:lnTo>
                    <a:pt x="46" y="368"/>
                  </a:lnTo>
                  <a:lnTo>
                    <a:pt x="40" y="370"/>
                  </a:lnTo>
                  <a:lnTo>
                    <a:pt x="34" y="376"/>
                  </a:lnTo>
                  <a:lnTo>
                    <a:pt x="28" y="380"/>
                  </a:lnTo>
                  <a:lnTo>
                    <a:pt x="28" y="380"/>
                  </a:lnTo>
                  <a:lnTo>
                    <a:pt x="18" y="358"/>
                  </a:lnTo>
                  <a:lnTo>
                    <a:pt x="18" y="358"/>
                  </a:lnTo>
                  <a:lnTo>
                    <a:pt x="26" y="350"/>
                  </a:lnTo>
                  <a:lnTo>
                    <a:pt x="32" y="342"/>
                  </a:lnTo>
                  <a:lnTo>
                    <a:pt x="32" y="342"/>
                  </a:lnTo>
                  <a:lnTo>
                    <a:pt x="36" y="336"/>
                  </a:lnTo>
                  <a:lnTo>
                    <a:pt x="44" y="330"/>
                  </a:lnTo>
                  <a:lnTo>
                    <a:pt x="52" y="326"/>
                  </a:lnTo>
                  <a:lnTo>
                    <a:pt x="60" y="326"/>
                  </a:lnTo>
                  <a:lnTo>
                    <a:pt x="60" y="326"/>
                  </a:lnTo>
                  <a:lnTo>
                    <a:pt x="68" y="324"/>
                  </a:lnTo>
                  <a:lnTo>
                    <a:pt x="70" y="322"/>
                  </a:lnTo>
                  <a:lnTo>
                    <a:pt x="72" y="322"/>
                  </a:lnTo>
                  <a:lnTo>
                    <a:pt x="72" y="322"/>
                  </a:lnTo>
                  <a:lnTo>
                    <a:pt x="78" y="314"/>
                  </a:lnTo>
                  <a:lnTo>
                    <a:pt x="84" y="310"/>
                  </a:lnTo>
                  <a:lnTo>
                    <a:pt x="100" y="306"/>
                  </a:lnTo>
                  <a:lnTo>
                    <a:pt x="100" y="306"/>
                  </a:lnTo>
                  <a:lnTo>
                    <a:pt x="112" y="300"/>
                  </a:lnTo>
                  <a:lnTo>
                    <a:pt x="120" y="298"/>
                  </a:lnTo>
                  <a:lnTo>
                    <a:pt x="128" y="300"/>
                  </a:lnTo>
                  <a:lnTo>
                    <a:pt x="128" y="300"/>
                  </a:lnTo>
                  <a:lnTo>
                    <a:pt x="134" y="300"/>
                  </a:lnTo>
                  <a:lnTo>
                    <a:pt x="142" y="296"/>
                  </a:lnTo>
                  <a:lnTo>
                    <a:pt x="148" y="290"/>
                  </a:lnTo>
                  <a:lnTo>
                    <a:pt x="152" y="284"/>
                  </a:lnTo>
                  <a:lnTo>
                    <a:pt x="152" y="284"/>
                  </a:lnTo>
                  <a:lnTo>
                    <a:pt x="170" y="250"/>
                  </a:lnTo>
                  <a:lnTo>
                    <a:pt x="170" y="250"/>
                  </a:lnTo>
                  <a:lnTo>
                    <a:pt x="174" y="234"/>
                  </a:lnTo>
                  <a:lnTo>
                    <a:pt x="174" y="234"/>
                  </a:lnTo>
                  <a:lnTo>
                    <a:pt x="164" y="236"/>
                  </a:lnTo>
                  <a:lnTo>
                    <a:pt x="156" y="236"/>
                  </a:lnTo>
                  <a:lnTo>
                    <a:pt x="156" y="236"/>
                  </a:lnTo>
                  <a:lnTo>
                    <a:pt x="146" y="240"/>
                  </a:lnTo>
                  <a:lnTo>
                    <a:pt x="134" y="242"/>
                  </a:lnTo>
                  <a:lnTo>
                    <a:pt x="122" y="242"/>
                  </a:lnTo>
                  <a:lnTo>
                    <a:pt x="110" y="240"/>
                  </a:lnTo>
                  <a:lnTo>
                    <a:pt x="110" y="240"/>
                  </a:lnTo>
                  <a:lnTo>
                    <a:pt x="88" y="236"/>
                  </a:lnTo>
                  <a:lnTo>
                    <a:pt x="88" y="236"/>
                  </a:lnTo>
                  <a:lnTo>
                    <a:pt x="86" y="234"/>
                  </a:lnTo>
                  <a:lnTo>
                    <a:pt x="82" y="230"/>
                  </a:lnTo>
                  <a:lnTo>
                    <a:pt x="82" y="230"/>
                  </a:lnTo>
                  <a:lnTo>
                    <a:pt x="92" y="214"/>
                  </a:lnTo>
                  <a:lnTo>
                    <a:pt x="92" y="214"/>
                  </a:lnTo>
                  <a:lnTo>
                    <a:pt x="98" y="214"/>
                  </a:lnTo>
                  <a:lnTo>
                    <a:pt x="104" y="216"/>
                  </a:lnTo>
                  <a:lnTo>
                    <a:pt x="108" y="216"/>
                  </a:lnTo>
                  <a:lnTo>
                    <a:pt x="112" y="214"/>
                  </a:lnTo>
                  <a:lnTo>
                    <a:pt x="114" y="212"/>
                  </a:lnTo>
                  <a:lnTo>
                    <a:pt x="114" y="212"/>
                  </a:lnTo>
                  <a:lnTo>
                    <a:pt x="88" y="186"/>
                  </a:lnTo>
                  <a:lnTo>
                    <a:pt x="88" y="186"/>
                  </a:lnTo>
                  <a:lnTo>
                    <a:pt x="98" y="178"/>
                  </a:lnTo>
                  <a:lnTo>
                    <a:pt x="98" y="178"/>
                  </a:lnTo>
                  <a:lnTo>
                    <a:pt x="114" y="172"/>
                  </a:lnTo>
                  <a:lnTo>
                    <a:pt x="122" y="170"/>
                  </a:lnTo>
                  <a:lnTo>
                    <a:pt x="130" y="172"/>
                  </a:lnTo>
                  <a:lnTo>
                    <a:pt x="130" y="172"/>
                  </a:lnTo>
                  <a:lnTo>
                    <a:pt x="134" y="172"/>
                  </a:lnTo>
                  <a:lnTo>
                    <a:pt x="138" y="170"/>
                  </a:lnTo>
                  <a:lnTo>
                    <a:pt x="144" y="166"/>
                  </a:lnTo>
                  <a:lnTo>
                    <a:pt x="150" y="162"/>
                  </a:lnTo>
                  <a:lnTo>
                    <a:pt x="154" y="162"/>
                  </a:lnTo>
                  <a:lnTo>
                    <a:pt x="158" y="162"/>
                  </a:lnTo>
                  <a:lnTo>
                    <a:pt x="158" y="162"/>
                  </a:lnTo>
                  <a:lnTo>
                    <a:pt x="156" y="170"/>
                  </a:lnTo>
                  <a:lnTo>
                    <a:pt x="156" y="176"/>
                  </a:lnTo>
                  <a:lnTo>
                    <a:pt x="158" y="182"/>
                  </a:lnTo>
                  <a:lnTo>
                    <a:pt x="162" y="188"/>
                  </a:lnTo>
                  <a:lnTo>
                    <a:pt x="166" y="192"/>
                  </a:lnTo>
                  <a:lnTo>
                    <a:pt x="172" y="194"/>
                  </a:lnTo>
                  <a:lnTo>
                    <a:pt x="178" y="196"/>
                  </a:lnTo>
                  <a:lnTo>
                    <a:pt x="186" y="196"/>
                  </a:lnTo>
                  <a:lnTo>
                    <a:pt x="186" y="196"/>
                  </a:lnTo>
                  <a:lnTo>
                    <a:pt x="196" y="194"/>
                  </a:lnTo>
                  <a:lnTo>
                    <a:pt x="208" y="190"/>
                  </a:lnTo>
                  <a:lnTo>
                    <a:pt x="208" y="190"/>
                  </a:lnTo>
                  <a:lnTo>
                    <a:pt x="212" y="188"/>
                  </a:lnTo>
                  <a:lnTo>
                    <a:pt x="216" y="188"/>
                  </a:lnTo>
                  <a:lnTo>
                    <a:pt x="216" y="188"/>
                  </a:lnTo>
                  <a:lnTo>
                    <a:pt x="224" y="188"/>
                  </a:lnTo>
                  <a:lnTo>
                    <a:pt x="228" y="186"/>
                  </a:lnTo>
                  <a:lnTo>
                    <a:pt x="232" y="180"/>
                  </a:lnTo>
                  <a:lnTo>
                    <a:pt x="234" y="172"/>
                  </a:lnTo>
                  <a:lnTo>
                    <a:pt x="234" y="172"/>
                  </a:lnTo>
                  <a:lnTo>
                    <a:pt x="212" y="164"/>
                  </a:lnTo>
                  <a:lnTo>
                    <a:pt x="212" y="164"/>
                  </a:lnTo>
                  <a:lnTo>
                    <a:pt x="212" y="154"/>
                  </a:lnTo>
                  <a:lnTo>
                    <a:pt x="210" y="146"/>
                  </a:lnTo>
                  <a:lnTo>
                    <a:pt x="210" y="146"/>
                  </a:lnTo>
                  <a:lnTo>
                    <a:pt x="202" y="140"/>
                  </a:lnTo>
                  <a:lnTo>
                    <a:pt x="194" y="134"/>
                  </a:lnTo>
                  <a:lnTo>
                    <a:pt x="194" y="134"/>
                  </a:lnTo>
                  <a:lnTo>
                    <a:pt x="198" y="124"/>
                  </a:lnTo>
                  <a:lnTo>
                    <a:pt x="200" y="114"/>
                  </a:lnTo>
                  <a:lnTo>
                    <a:pt x="198" y="104"/>
                  </a:lnTo>
                  <a:lnTo>
                    <a:pt x="194" y="92"/>
                  </a:lnTo>
                  <a:lnTo>
                    <a:pt x="194" y="92"/>
                  </a:lnTo>
                  <a:lnTo>
                    <a:pt x="192" y="80"/>
                  </a:lnTo>
                  <a:lnTo>
                    <a:pt x="192" y="76"/>
                  </a:lnTo>
                  <a:lnTo>
                    <a:pt x="192" y="70"/>
                  </a:lnTo>
                  <a:lnTo>
                    <a:pt x="198" y="62"/>
                  </a:lnTo>
                  <a:lnTo>
                    <a:pt x="210" y="52"/>
                  </a:lnTo>
                  <a:lnTo>
                    <a:pt x="210" y="52"/>
                  </a:lnTo>
                  <a:lnTo>
                    <a:pt x="218" y="56"/>
                  </a:lnTo>
                  <a:lnTo>
                    <a:pt x="228" y="58"/>
                  </a:lnTo>
                  <a:lnTo>
                    <a:pt x="236" y="58"/>
                  </a:lnTo>
                  <a:lnTo>
                    <a:pt x="244" y="56"/>
                  </a:lnTo>
                  <a:lnTo>
                    <a:pt x="252" y="54"/>
                  </a:lnTo>
                  <a:lnTo>
                    <a:pt x="260" y="50"/>
                  </a:lnTo>
                  <a:lnTo>
                    <a:pt x="274" y="38"/>
                  </a:lnTo>
                  <a:lnTo>
                    <a:pt x="274" y="38"/>
                  </a:lnTo>
                  <a:lnTo>
                    <a:pt x="288" y="26"/>
                  </a:lnTo>
                  <a:lnTo>
                    <a:pt x="304" y="18"/>
                  </a:lnTo>
                  <a:lnTo>
                    <a:pt x="304" y="18"/>
                  </a:lnTo>
                  <a:lnTo>
                    <a:pt x="310" y="16"/>
                  </a:lnTo>
                  <a:lnTo>
                    <a:pt x="316" y="16"/>
                  </a:lnTo>
                  <a:lnTo>
                    <a:pt x="326" y="14"/>
                  </a:lnTo>
                  <a:lnTo>
                    <a:pt x="326" y="14"/>
                  </a:lnTo>
                  <a:lnTo>
                    <a:pt x="334" y="30"/>
                  </a:lnTo>
                  <a:lnTo>
                    <a:pt x="334" y="30"/>
                  </a:lnTo>
                  <a:lnTo>
                    <a:pt x="358" y="0"/>
                  </a:lnTo>
                  <a:lnTo>
                    <a:pt x="358" y="0"/>
                  </a:lnTo>
                  <a:lnTo>
                    <a:pt x="396" y="2"/>
                  </a:lnTo>
                  <a:lnTo>
                    <a:pt x="396" y="2"/>
                  </a:lnTo>
                  <a:lnTo>
                    <a:pt x="398" y="6"/>
                  </a:lnTo>
                  <a:lnTo>
                    <a:pt x="398"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87" name="Freeform 13">
              <a:extLst>
                <a:ext uri="{FF2B5EF4-FFF2-40B4-BE49-F238E27FC236}">
                  <a16:creationId xmlns:a16="http://schemas.microsoft.com/office/drawing/2014/main" id="{8A537F72-4D9D-4CC0-A89F-46A62D947990}"/>
                </a:ext>
              </a:extLst>
            </p:cNvPr>
            <p:cNvSpPr>
              <a:spLocks/>
            </p:cNvSpPr>
            <p:nvPr/>
          </p:nvSpPr>
          <p:spPr bwMode="auto">
            <a:xfrm>
              <a:off x="5368926" y="2501901"/>
              <a:ext cx="1035050" cy="536575"/>
            </a:xfrm>
            <a:custGeom>
              <a:avLst/>
              <a:gdLst>
                <a:gd name="T0" fmla="*/ 136 w 652"/>
                <a:gd name="T1" fmla="*/ 320 h 338"/>
                <a:gd name="T2" fmla="*/ 102 w 652"/>
                <a:gd name="T3" fmla="*/ 304 h 338"/>
                <a:gd name="T4" fmla="*/ 88 w 652"/>
                <a:gd name="T5" fmla="*/ 278 h 338"/>
                <a:gd name="T6" fmla="*/ 116 w 652"/>
                <a:gd name="T7" fmla="*/ 260 h 338"/>
                <a:gd name="T8" fmla="*/ 108 w 652"/>
                <a:gd name="T9" fmla="*/ 218 h 338"/>
                <a:gd name="T10" fmla="*/ 74 w 652"/>
                <a:gd name="T11" fmla="*/ 214 h 338"/>
                <a:gd name="T12" fmla="*/ 46 w 652"/>
                <a:gd name="T13" fmla="*/ 224 h 338"/>
                <a:gd name="T14" fmla="*/ 28 w 652"/>
                <a:gd name="T15" fmla="*/ 204 h 338"/>
                <a:gd name="T16" fmla="*/ 4 w 652"/>
                <a:gd name="T17" fmla="*/ 188 h 338"/>
                <a:gd name="T18" fmla="*/ 4 w 652"/>
                <a:gd name="T19" fmla="*/ 154 h 338"/>
                <a:gd name="T20" fmla="*/ 28 w 652"/>
                <a:gd name="T21" fmla="*/ 156 h 338"/>
                <a:gd name="T22" fmla="*/ 46 w 652"/>
                <a:gd name="T23" fmla="*/ 122 h 338"/>
                <a:gd name="T24" fmla="*/ 90 w 652"/>
                <a:gd name="T25" fmla="*/ 120 h 338"/>
                <a:gd name="T26" fmla="*/ 130 w 652"/>
                <a:gd name="T27" fmla="*/ 134 h 338"/>
                <a:gd name="T28" fmla="*/ 150 w 652"/>
                <a:gd name="T29" fmla="*/ 126 h 338"/>
                <a:gd name="T30" fmla="*/ 190 w 652"/>
                <a:gd name="T31" fmla="*/ 134 h 338"/>
                <a:gd name="T32" fmla="*/ 228 w 652"/>
                <a:gd name="T33" fmla="*/ 124 h 338"/>
                <a:gd name="T34" fmla="*/ 212 w 652"/>
                <a:gd name="T35" fmla="*/ 96 h 338"/>
                <a:gd name="T36" fmla="*/ 212 w 652"/>
                <a:gd name="T37" fmla="*/ 76 h 338"/>
                <a:gd name="T38" fmla="*/ 240 w 652"/>
                <a:gd name="T39" fmla="*/ 40 h 338"/>
                <a:gd name="T40" fmla="*/ 320 w 652"/>
                <a:gd name="T41" fmla="*/ 6 h 338"/>
                <a:gd name="T42" fmla="*/ 346 w 652"/>
                <a:gd name="T43" fmla="*/ 2 h 338"/>
                <a:gd name="T44" fmla="*/ 362 w 652"/>
                <a:gd name="T45" fmla="*/ 24 h 338"/>
                <a:gd name="T46" fmla="*/ 404 w 652"/>
                <a:gd name="T47" fmla="*/ 40 h 338"/>
                <a:gd name="T48" fmla="*/ 432 w 652"/>
                <a:gd name="T49" fmla="*/ 34 h 338"/>
                <a:gd name="T50" fmla="*/ 454 w 652"/>
                <a:gd name="T51" fmla="*/ 26 h 338"/>
                <a:gd name="T52" fmla="*/ 508 w 652"/>
                <a:gd name="T53" fmla="*/ 78 h 338"/>
                <a:gd name="T54" fmla="*/ 558 w 652"/>
                <a:gd name="T55" fmla="*/ 104 h 338"/>
                <a:gd name="T56" fmla="*/ 588 w 652"/>
                <a:gd name="T57" fmla="*/ 98 h 338"/>
                <a:gd name="T58" fmla="*/ 612 w 652"/>
                <a:gd name="T59" fmla="*/ 120 h 338"/>
                <a:gd name="T60" fmla="*/ 632 w 652"/>
                <a:gd name="T61" fmla="*/ 128 h 338"/>
                <a:gd name="T62" fmla="*/ 652 w 652"/>
                <a:gd name="T63" fmla="*/ 134 h 338"/>
                <a:gd name="T64" fmla="*/ 640 w 652"/>
                <a:gd name="T65" fmla="*/ 166 h 338"/>
                <a:gd name="T66" fmla="*/ 614 w 652"/>
                <a:gd name="T67" fmla="*/ 182 h 338"/>
                <a:gd name="T68" fmla="*/ 598 w 652"/>
                <a:gd name="T69" fmla="*/ 194 h 338"/>
                <a:gd name="T70" fmla="*/ 592 w 652"/>
                <a:gd name="T71" fmla="*/ 226 h 338"/>
                <a:gd name="T72" fmla="*/ 562 w 652"/>
                <a:gd name="T73" fmla="*/ 238 h 338"/>
                <a:gd name="T74" fmla="*/ 578 w 652"/>
                <a:gd name="T75" fmla="*/ 280 h 338"/>
                <a:gd name="T76" fmla="*/ 560 w 652"/>
                <a:gd name="T77" fmla="*/ 288 h 338"/>
                <a:gd name="T78" fmla="*/ 496 w 652"/>
                <a:gd name="T79" fmla="*/ 286 h 338"/>
                <a:gd name="T80" fmla="*/ 464 w 652"/>
                <a:gd name="T81" fmla="*/ 290 h 338"/>
                <a:gd name="T82" fmla="*/ 440 w 652"/>
                <a:gd name="T83" fmla="*/ 298 h 338"/>
                <a:gd name="T84" fmla="*/ 418 w 652"/>
                <a:gd name="T85" fmla="*/ 306 h 338"/>
                <a:gd name="T86" fmla="*/ 366 w 652"/>
                <a:gd name="T87" fmla="*/ 336 h 338"/>
                <a:gd name="T88" fmla="*/ 344 w 652"/>
                <a:gd name="T89" fmla="*/ 306 h 338"/>
                <a:gd name="T90" fmla="*/ 308 w 652"/>
                <a:gd name="T91" fmla="*/ 276 h 338"/>
                <a:gd name="T92" fmla="*/ 252 w 652"/>
                <a:gd name="T93" fmla="*/ 272 h 338"/>
                <a:gd name="T94" fmla="*/ 218 w 652"/>
                <a:gd name="T95" fmla="*/ 252 h 338"/>
                <a:gd name="T96" fmla="*/ 180 w 652"/>
                <a:gd name="T97" fmla="*/ 252 h 338"/>
                <a:gd name="T98" fmla="*/ 162 w 652"/>
                <a:gd name="T99" fmla="*/ 276 h 338"/>
                <a:gd name="T100" fmla="*/ 170 w 652"/>
                <a:gd name="T101" fmla="*/ 3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338">
                  <a:moveTo>
                    <a:pt x="166" y="338"/>
                  </a:moveTo>
                  <a:lnTo>
                    <a:pt x="166" y="338"/>
                  </a:lnTo>
                  <a:lnTo>
                    <a:pt x="158" y="328"/>
                  </a:lnTo>
                  <a:lnTo>
                    <a:pt x="148" y="322"/>
                  </a:lnTo>
                  <a:lnTo>
                    <a:pt x="136" y="320"/>
                  </a:lnTo>
                  <a:lnTo>
                    <a:pt x="122" y="320"/>
                  </a:lnTo>
                  <a:lnTo>
                    <a:pt x="122" y="320"/>
                  </a:lnTo>
                  <a:lnTo>
                    <a:pt x="118" y="316"/>
                  </a:lnTo>
                  <a:lnTo>
                    <a:pt x="114" y="312"/>
                  </a:lnTo>
                  <a:lnTo>
                    <a:pt x="102" y="304"/>
                  </a:lnTo>
                  <a:lnTo>
                    <a:pt x="92" y="296"/>
                  </a:lnTo>
                  <a:lnTo>
                    <a:pt x="88" y="290"/>
                  </a:lnTo>
                  <a:lnTo>
                    <a:pt x="84" y="282"/>
                  </a:lnTo>
                  <a:lnTo>
                    <a:pt x="84" y="282"/>
                  </a:lnTo>
                  <a:lnTo>
                    <a:pt x="88" y="278"/>
                  </a:lnTo>
                  <a:lnTo>
                    <a:pt x="90" y="274"/>
                  </a:lnTo>
                  <a:lnTo>
                    <a:pt x="90" y="268"/>
                  </a:lnTo>
                  <a:lnTo>
                    <a:pt x="84" y="260"/>
                  </a:lnTo>
                  <a:lnTo>
                    <a:pt x="84" y="260"/>
                  </a:lnTo>
                  <a:lnTo>
                    <a:pt x="116" y="260"/>
                  </a:lnTo>
                  <a:lnTo>
                    <a:pt x="116" y="260"/>
                  </a:lnTo>
                  <a:lnTo>
                    <a:pt x="114" y="232"/>
                  </a:lnTo>
                  <a:lnTo>
                    <a:pt x="114" y="232"/>
                  </a:lnTo>
                  <a:lnTo>
                    <a:pt x="112" y="224"/>
                  </a:lnTo>
                  <a:lnTo>
                    <a:pt x="108" y="218"/>
                  </a:lnTo>
                  <a:lnTo>
                    <a:pt x="102" y="216"/>
                  </a:lnTo>
                  <a:lnTo>
                    <a:pt x="94" y="214"/>
                  </a:lnTo>
                  <a:lnTo>
                    <a:pt x="94" y="214"/>
                  </a:lnTo>
                  <a:lnTo>
                    <a:pt x="84" y="212"/>
                  </a:lnTo>
                  <a:lnTo>
                    <a:pt x="74" y="214"/>
                  </a:lnTo>
                  <a:lnTo>
                    <a:pt x="64" y="216"/>
                  </a:lnTo>
                  <a:lnTo>
                    <a:pt x="56" y="222"/>
                  </a:lnTo>
                  <a:lnTo>
                    <a:pt x="56" y="222"/>
                  </a:lnTo>
                  <a:lnTo>
                    <a:pt x="50" y="224"/>
                  </a:lnTo>
                  <a:lnTo>
                    <a:pt x="46" y="224"/>
                  </a:lnTo>
                  <a:lnTo>
                    <a:pt x="42" y="222"/>
                  </a:lnTo>
                  <a:lnTo>
                    <a:pt x="38" y="218"/>
                  </a:lnTo>
                  <a:lnTo>
                    <a:pt x="38" y="218"/>
                  </a:lnTo>
                  <a:lnTo>
                    <a:pt x="34" y="210"/>
                  </a:lnTo>
                  <a:lnTo>
                    <a:pt x="28" y="204"/>
                  </a:lnTo>
                  <a:lnTo>
                    <a:pt x="20" y="198"/>
                  </a:lnTo>
                  <a:lnTo>
                    <a:pt x="12" y="194"/>
                  </a:lnTo>
                  <a:lnTo>
                    <a:pt x="12" y="194"/>
                  </a:lnTo>
                  <a:lnTo>
                    <a:pt x="8" y="192"/>
                  </a:lnTo>
                  <a:lnTo>
                    <a:pt x="4" y="188"/>
                  </a:lnTo>
                  <a:lnTo>
                    <a:pt x="2" y="184"/>
                  </a:lnTo>
                  <a:lnTo>
                    <a:pt x="0" y="178"/>
                  </a:lnTo>
                  <a:lnTo>
                    <a:pt x="0" y="166"/>
                  </a:lnTo>
                  <a:lnTo>
                    <a:pt x="4" y="154"/>
                  </a:lnTo>
                  <a:lnTo>
                    <a:pt x="4" y="154"/>
                  </a:lnTo>
                  <a:lnTo>
                    <a:pt x="12" y="156"/>
                  </a:lnTo>
                  <a:lnTo>
                    <a:pt x="12" y="156"/>
                  </a:lnTo>
                  <a:lnTo>
                    <a:pt x="20" y="160"/>
                  </a:lnTo>
                  <a:lnTo>
                    <a:pt x="24" y="160"/>
                  </a:lnTo>
                  <a:lnTo>
                    <a:pt x="28" y="156"/>
                  </a:lnTo>
                  <a:lnTo>
                    <a:pt x="30" y="148"/>
                  </a:lnTo>
                  <a:lnTo>
                    <a:pt x="30" y="148"/>
                  </a:lnTo>
                  <a:lnTo>
                    <a:pt x="34" y="138"/>
                  </a:lnTo>
                  <a:lnTo>
                    <a:pt x="38" y="130"/>
                  </a:lnTo>
                  <a:lnTo>
                    <a:pt x="46" y="122"/>
                  </a:lnTo>
                  <a:lnTo>
                    <a:pt x="58" y="118"/>
                  </a:lnTo>
                  <a:lnTo>
                    <a:pt x="58" y="118"/>
                  </a:lnTo>
                  <a:lnTo>
                    <a:pt x="68" y="116"/>
                  </a:lnTo>
                  <a:lnTo>
                    <a:pt x="76" y="116"/>
                  </a:lnTo>
                  <a:lnTo>
                    <a:pt x="90" y="120"/>
                  </a:lnTo>
                  <a:lnTo>
                    <a:pt x="102" y="126"/>
                  </a:lnTo>
                  <a:lnTo>
                    <a:pt x="114" y="136"/>
                  </a:lnTo>
                  <a:lnTo>
                    <a:pt x="114" y="136"/>
                  </a:lnTo>
                  <a:lnTo>
                    <a:pt x="130" y="134"/>
                  </a:lnTo>
                  <a:lnTo>
                    <a:pt x="130" y="134"/>
                  </a:lnTo>
                  <a:lnTo>
                    <a:pt x="136" y="134"/>
                  </a:lnTo>
                  <a:lnTo>
                    <a:pt x="142" y="134"/>
                  </a:lnTo>
                  <a:lnTo>
                    <a:pt x="142" y="134"/>
                  </a:lnTo>
                  <a:lnTo>
                    <a:pt x="146" y="130"/>
                  </a:lnTo>
                  <a:lnTo>
                    <a:pt x="150" y="126"/>
                  </a:lnTo>
                  <a:lnTo>
                    <a:pt x="160" y="126"/>
                  </a:lnTo>
                  <a:lnTo>
                    <a:pt x="170" y="126"/>
                  </a:lnTo>
                  <a:lnTo>
                    <a:pt x="180" y="130"/>
                  </a:lnTo>
                  <a:lnTo>
                    <a:pt x="180" y="130"/>
                  </a:lnTo>
                  <a:lnTo>
                    <a:pt x="190" y="134"/>
                  </a:lnTo>
                  <a:lnTo>
                    <a:pt x="200" y="134"/>
                  </a:lnTo>
                  <a:lnTo>
                    <a:pt x="212" y="132"/>
                  </a:lnTo>
                  <a:lnTo>
                    <a:pt x="222" y="130"/>
                  </a:lnTo>
                  <a:lnTo>
                    <a:pt x="222" y="130"/>
                  </a:lnTo>
                  <a:lnTo>
                    <a:pt x="228" y="124"/>
                  </a:lnTo>
                  <a:lnTo>
                    <a:pt x="230" y="118"/>
                  </a:lnTo>
                  <a:lnTo>
                    <a:pt x="228" y="112"/>
                  </a:lnTo>
                  <a:lnTo>
                    <a:pt x="224" y="104"/>
                  </a:lnTo>
                  <a:lnTo>
                    <a:pt x="224" y="104"/>
                  </a:lnTo>
                  <a:lnTo>
                    <a:pt x="212" y="96"/>
                  </a:lnTo>
                  <a:lnTo>
                    <a:pt x="212" y="96"/>
                  </a:lnTo>
                  <a:lnTo>
                    <a:pt x="212" y="86"/>
                  </a:lnTo>
                  <a:lnTo>
                    <a:pt x="212" y="86"/>
                  </a:lnTo>
                  <a:lnTo>
                    <a:pt x="212" y="76"/>
                  </a:lnTo>
                  <a:lnTo>
                    <a:pt x="212" y="76"/>
                  </a:lnTo>
                  <a:lnTo>
                    <a:pt x="230" y="66"/>
                  </a:lnTo>
                  <a:lnTo>
                    <a:pt x="230" y="66"/>
                  </a:lnTo>
                  <a:lnTo>
                    <a:pt x="218" y="52"/>
                  </a:lnTo>
                  <a:lnTo>
                    <a:pt x="218" y="52"/>
                  </a:lnTo>
                  <a:lnTo>
                    <a:pt x="240" y="40"/>
                  </a:lnTo>
                  <a:lnTo>
                    <a:pt x="240" y="40"/>
                  </a:lnTo>
                  <a:lnTo>
                    <a:pt x="306" y="14"/>
                  </a:lnTo>
                  <a:lnTo>
                    <a:pt x="306" y="14"/>
                  </a:lnTo>
                  <a:lnTo>
                    <a:pt x="320" y="6"/>
                  </a:lnTo>
                  <a:lnTo>
                    <a:pt x="320" y="6"/>
                  </a:lnTo>
                  <a:lnTo>
                    <a:pt x="326" y="2"/>
                  </a:lnTo>
                  <a:lnTo>
                    <a:pt x="332" y="0"/>
                  </a:lnTo>
                  <a:lnTo>
                    <a:pt x="336" y="0"/>
                  </a:lnTo>
                  <a:lnTo>
                    <a:pt x="342" y="0"/>
                  </a:lnTo>
                  <a:lnTo>
                    <a:pt x="346" y="2"/>
                  </a:lnTo>
                  <a:lnTo>
                    <a:pt x="352" y="6"/>
                  </a:lnTo>
                  <a:lnTo>
                    <a:pt x="354" y="12"/>
                  </a:lnTo>
                  <a:lnTo>
                    <a:pt x="358" y="18"/>
                  </a:lnTo>
                  <a:lnTo>
                    <a:pt x="358" y="18"/>
                  </a:lnTo>
                  <a:lnTo>
                    <a:pt x="362" y="24"/>
                  </a:lnTo>
                  <a:lnTo>
                    <a:pt x="366" y="28"/>
                  </a:lnTo>
                  <a:lnTo>
                    <a:pt x="366" y="28"/>
                  </a:lnTo>
                  <a:lnTo>
                    <a:pt x="386" y="32"/>
                  </a:lnTo>
                  <a:lnTo>
                    <a:pt x="396" y="36"/>
                  </a:lnTo>
                  <a:lnTo>
                    <a:pt x="404" y="40"/>
                  </a:lnTo>
                  <a:lnTo>
                    <a:pt x="404" y="40"/>
                  </a:lnTo>
                  <a:lnTo>
                    <a:pt x="408" y="42"/>
                  </a:lnTo>
                  <a:lnTo>
                    <a:pt x="412" y="44"/>
                  </a:lnTo>
                  <a:lnTo>
                    <a:pt x="422" y="40"/>
                  </a:lnTo>
                  <a:lnTo>
                    <a:pt x="432" y="34"/>
                  </a:lnTo>
                  <a:lnTo>
                    <a:pt x="442" y="24"/>
                  </a:lnTo>
                  <a:lnTo>
                    <a:pt x="442" y="24"/>
                  </a:lnTo>
                  <a:lnTo>
                    <a:pt x="448" y="24"/>
                  </a:lnTo>
                  <a:lnTo>
                    <a:pt x="454" y="26"/>
                  </a:lnTo>
                  <a:lnTo>
                    <a:pt x="454" y="26"/>
                  </a:lnTo>
                  <a:lnTo>
                    <a:pt x="470" y="36"/>
                  </a:lnTo>
                  <a:lnTo>
                    <a:pt x="484" y="50"/>
                  </a:lnTo>
                  <a:lnTo>
                    <a:pt x="496" y="62"/>
                  </a:lnTo>
                  <a:lnTo>
                    <a:pt x="508" y="78"/>
                  </a:lnTo>
                  <a:lnTo>
                    <a:pt x="508" y="78"/>
                  </a:lnTo>
                  <a:lnTo>
                    <a:pt x="520" y="92"/>
                  </a:lnTo>
                  <a:lnTo>
                    <a:pt x="528" y="100"/>
                  </a:lnTo>
                  <a:lnTo>
                    <a:pt x="540" y="102"/>
                  </a:lnTo>
                  <a:lnTo>
                    <a:pt x="558" y="104"/>
                  </a:lnTo>
                  <a:lnTo>
                    <a:pt x="558" y="104"/>
                  </a:lnTo>
                  <a:lnTo>
                    <a:pt x="568" y="104"/>
                  </a:lnTo>
                  <a:lnTo>
                    <a:pt x="576" y="100"/>
                  </a:lnTo>
                  <a:lnTo>
                    <a:pt x="576" y="100"/>
                  </a:lnTo>
                  <a:lnTo>
                    <a:pt x="582" y="98"/>
                  </a:lnTo>
                  <a:lnTo>
                    <a:pt x="588" y="98"/>
                  </a:lnTo>
                  <a:lnTo>
                    <a:pt x="594" y="100"/>
                  </a:lnTo>
                  <a:lnTo>
                    <a:pt x="598" y="106"/>
                  </a:lnTo>
                  <a:lnTo>
                    <a:pt x="598" y="106"/>
                  </a:lnTo>
                  <a:lnTo>
                    <a:pt x="606" y="112"/>
                  </a:lnTo>
                  <a:lnTo>
                    <a:pt x="612" y="120"/>
                  </a:lnTo>
                  <a:lnTo>
                    <a:pt x="612" y="120"/>
                  </a:lnTo>
                  <a:lnTo>
                    <a:pt x="616" y="124"/>
                  </a:lnTo>
                  <a:lnTo>
                    <a:pt x="620" y="126"/>
                  </a:lnTo>
                  <a:lnTo>
                    <a:pt x="626" y="128"/>
                  </a:lnTo>
                  <a:lnTo>
                    <a:pt x="632" y="128"/>
                  </a:lnTo>
                  <a:lnTo>
                    <a:pt x="632" y="128"/>
                  </a:lnTo>
                  <a:lnTo>
                    <a:pt x="642" y="126"/>
                  </a:lnTo>
                  <a:lnTo>
                    <a:pt x="648" y="128"/>
                  </a:lnTo>
                  <a:lnTo>
                    <a:pt x="652" y="134"/>
                  </a:lnTo>
                  <a:lnTo>
                    <a:pt x="652" y="134"/>
                  </a:lnTo>
                  <a:lnTo>
                    <a:pt x="646" y="142"/>
                  </a:lnTo>
                  <a:lnTo>
                    <a:pt x="642" y="148"/>
                  </a:lnTo>
                  <a:lnTo>
                    <a:pt x="640" y="152"/>
                  </a:lnTo>
                  <a:lnTo>
                    <a:pt x="640" y="152"/>
                  </a:lnTo>
                  <a:lnTo>
                    <a:pt x="640" y="166"/>
                  </a:lnTo>
                  <a:lnTo>
                    <a:pt x="640" y="178"/>
                  </a:lnTo>
                  <a:lnTo>
                    <a:pt x="640" y="178"/>
                  </a:lnTo>
                  <a:lnTo>
                    <a:pt x="628" y="184"/>
                  </a:lnTo>
                  <a:lnTo>
                    <a:pt x="622" y="184"/>
                  </a:lnTo>
                  <a:lnTo>
                    <a:pt x="614" y="182"/>
                  </a:lnTo>
                  <a:lnTo>
                    <a:pt x="614" y="182"/>
                  </a:lnTo>
                  <a:lnTo>
                    <a:pt x="608" y="182"/>
                  </a:lnTo>
                  <a:lnTo>
                    <a:pt x="604" y="184"/>
                  </a:lnTo>
                  <a:lnTo>
                    <a:pt x="600" y="188"/>
                  </a:lnTo>
                  <a:lnTo>
                    <a:pt x="598" y="194"/>
                  </a:lnTo>
                  <a:lnTo>
                    <a:pt x="598" y="194"/>
                  </a:lnTo>
                  <a:lnTo>
                    <a:pt x="596" y="210"/>
                  </a:lnTo>
                  <a:lnTo>
                    <a:pt x="596" y="210"/>
                  </a:lnTo>
                  <a:lnTo>
                    <a:pt x="594" y="220"/>
                  </a:lnTo>
                  <a:lnTo>
                    <a:pt x="592" y="226"/>
                  </a:lnTo>
                  <a:lnTo>
                    <a:pt x="586" y="230"/>
                  </a:lnTo>
                  <a:lnTo>
                    <a:pt x="576" y="234"/>
                  </a:lnTo>
                  <a:lnTo>
                    <a:pt x="576" y="234"/>
                  </a:lnTo>
                  <a:lnTo>
                    <a:pt x="566" y="234"/>
                  </a:lnTo>
                  <a:lnTo>
                    <a:pt x="562" y="238"/>
                  </a:lnTo>
                  <a:lnTo>
                    <a:pt x="560" y="242"/>
                  </a:lnTo>
                  <a:lnTo>
                    <a:pt x="560" y="242"/>
                  </a:lnTo>
                  <a:lnTo>
                    <a:pt x="574" y="268"/>
                  </a:lnTo>
                  <a:lnTo>
                    <a:pt x="576" y="274"/>
                  </a:lnTo>
                  <a:lnTo>
                    <a:pt x="578" y="280"/>
                  </a:lnTo>
                  <a:lnTo>
                    <a:pt x="578" y="288"/>
                  </a:lnTo>
                  <a:lnTo>
                    <a:pt x="574" y="298"/>
                  </a:lnTo>
                  <a:lnTo>
                    <a:pt x="574" y="298"/>
                  </a:lnTo>
                  <a:lnTo>
                    <a:pt x="566" y="292"/>
                  </a:lnTo>
                  <a:lnTo>
                    <a:pt x="560" y="288"/>
                  </a:lnTo>
                  <a:lnTo>
                    <a:pt x="544" y="286"/>
                  </a:lnTo>
                  <a:lnTo>
                    <a:pt x="528" y="286"/>
                  </a:lnTo>
                  <a:lnTo>
                    <a:pt x="510" y="286"/>
                  </a:lnTo>
                  <a:lnTo>
                    <a:pt x="510" y="286"/>
                  </a:lnTo>
                  <a:lnTo>
                    <a:pt x="496" y="286"/>
                  </a:lnTo>
                  <a:lnTo>
                    <a:pt x="482" y="286"/>
                  </a:lnTo>
                  <a:lnTo>
                    <a:pt x="482" y="286"/>
                  </a:lnTo>
                  <a:lnTo>
                    <a:pt x="472" y="286"/>
                  </a:lnTo>
                  <a:lnTo>
                    <a:pt x="466" y="288"/>
                  </a:lnTo>
                  <a:lnTo>
                    <a:pt x="464" y="290"/>
                  </a:lnTo>
                  <a:lnTo>
                    <a:pt x="464" y="290"/>
                  </a:lnTo>
                  <a:lnTo>
                    <a:pt x="458" y="296"/>
                  </a:lnTo>
                  <a:lnTo>
                    <a:pt x="452" y="300"/>
                  </a:lnTo>
                  <a:lnTo>
                    <a:pt x="446" y="300"/>
                  </a:lnTo>
                  <a:lnTo>
                    <a:pt x="440" y="298"/>
                  </a:lnTo>
                  <a:lnTo>
                    <a:pt x="440" y="298"/>
                  </a:lnTo>
                  <a:lnTo>
                    <a:pt x="432" y="298"/>
                  </a:lnTo>
                  <a:lnTo>
                    <a:pt x="428" y="298"/>
                  </a:lnTo>
                  <a:lnTo>
                    <a:pt x="422" y="302"/>
                  </a:lnTo>
                  <a:lnTo>
                    <a:pt x="418" y="306"/>
                  </a:lnTo>
                  <a:lnTo>
                    <a:pt x="418" y="306"/>
                  </a:lnTo>
                  <a:lnTo>
                    <a:pt x="392" y="336"/>
                  </a:lnTo>
                  <a:lnTo>
                    <a:pt x="392" y="336"/>
                  </a:lnTo>
                  <a:lnTo>
                    <a:pt x="366" y="336"/>
                  </a:lnTo>
                  <a:lnTo>
                    <a:pt x="366" y="336"/>
                  </a:lnTo>
                  <a:lnTo>
                    <a:pt x="348" y="316"/>
                  </a:lnTo>
                  <a:lnTo>
                    <a:pt x="348" y="316"/>
                  </a:lnTo>
                  <a:lnTo>
                    <a:pt x="344" y="312"/>
                  </a:lnTo>
                  <a:lnTo>
                    <a:pt x="344" y="306"/>
                  </a:lnTo>
                  <a:lnTo>
                    <a:pt x="344" y="306"/>
                  </a:lnTo>
                  <a:lnTo>
                    <a:pt x="338" y="294"/>
                  </a:lnTo>
                  <a:lnTo>
                    <a:pt x="330" y="284"/>
                  </a:lnTo>
                  <a:lnTo>
                    <a:pt x="320" y="278"/>
                  </a:lnTo>
                  <a:lnTo>
                    <a:pt x="308" y="276"/>
                  </a:lnTo>
                  <a:lnTo>
                    <a:pt x="308" y="276"/>
                  </a:lnTo>
                  <a:lnTo>
                    <a:pt x="278" y="278"/>
                  </a:lnTo>
                  <a:lnTo>
                    <a:pt x="278" y="278"/>
                  </a:lnTo>
                  <a:lnTo>
                    <a:pt x="266" y="278"/>
                  </a:lnTo>
                  <a:lnTo>
                    <a:pt x="260" y="276"/>
                  </a:lnTo>
                  <a:lnTo>
                    <a:pt x="252" y="272"/>
                  </a:lnTo>
                  <a:lnTo>
                    <a:pt x="252" y="272"/>
                  </a:lnTo>
                  <a:lnTo>
                    <a:pt x="238" y="264"/>
                  </a:lnTo>
                  <a:lnTo>
                    <a:pt x="226" y="256"/>
                  </a:lnTo>
                  <a:lnTo>
                    <a:pt x="226" y="256"/>
                  </a:lnTo>
                  <a:lnTo>
                    <a:pt x="218" y="252"/>
                  </a:lnTo>
                  <a:lnTo>
                    <a:pt x="212" y="248"/>
                  </a:lnTo>
                  <a:lnTo>
                    <a:pt x="204" y="248"/>
                  </a:lnTo>
                  <a:lnTo>
                    <a:pt x="196" y="250"/>
                  </a:lnTo>
                  <a:lnTo>
                    <a:pt x="196" y="250"/>
                  </a:lnTo>
                  <a:lnTo>
                    <a:pt x="180" y="252"/>
                  </a:lnTo>
                  <a:lnTo>
                    <a:pt x="180" y="252"/>
                  </a:lnTo>
                  <a:lnTo>
                    <a:pt x="168" y="256"/>
                  </a:lnTo>
                  <a:lnTo>
                    <a:pt x="162" y="260"/>
                  </a:lnTo>
                  <a:lnTo>
                    <a:pt x="162" y="266"/>
                  </a:lnTo>
                  <a:lnTo>
                    <a:pt x="162" y="276"/>
                  </a:lnTo>
                  <a:lnTo>
                    <a:pt x="162" y="276"/>
                  </a:lnTo>
                  <a:lnTo>
                    <a:pt x="172" y="328"/>
                  </a:lnTo>
                  <a:lnTo>
                    <a:pt x="172" y="328"/>
                  </a:lnTo>
                  <a:lnTo>
                    <a:pt x="172" y="334"/>
                  </a:lnTo>
                  <a:lnTo>
                    <a:pt x="170" y="336"/>
                  </a:lnTo>
                  <a:lnTo>
                    <a:pt x="166" y="338"/>
                  </a:lnTo>
                  <a:lnTo>
                    <a:pt x="166" y="3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8" name="Freeform 14">
              <a:extLst>
                <a:ext uri="{FF2B5EF4-FFF2-40B4-BE49-F238E27FC236}">
                  <a16:creationId xmlns:a16="http://schemas.microsoft.com/office/drawing/2014/main" id="{87C703EA-5CCC-4ADA-B22D-073BB5B4AFB3}"/>
                </a:ext>
              </a:extLst>
            </p:cNvPr>
            <p:cNvSpPr>
              <a:spLocks/>
            </p:cNvSpPr>
            <p:nvPr/>
          </p:nvSpPr>
          <p:spPr bwMode="auto">
            <a:xfrm>
              <a:off x="2278063" y="4954588"/>
              <a:ext cx="385763" cy="1025525"/>
            </a:xfrm>
            <a:custGeom>
              <a:avLst/>
              <a:gdLst>
                <a:gd name="T0" fmla="*/ 221 w 243"/>
                <a:gd name="T1" fmla="*/ 134 h 646"/>
                <a:gd name="T2" fmla="*/ 203 w 243"/>
                <a:gd name="T3" fmla="*/ 184 h 646"/>
                <a:gd name="T4" fmla="*/ 201 w 243"/>
                <a:gd name="T5" fmla="*/ 222 h 646"/>
                <a:gd name="T6" fmla="*/ 215 w 243"/>
                <a:gd name="T7" fmla="*/ 252 h 646"/>
                <a:gd name="T8" fmla="*/ 225 w 243"/>
                <a:gd name="T9" fmla="*/ 264 h 646"/>
                <a:gd name="T10" fmla="*/ 229 w 243"/>
                <a:gd name="T11" fmla="*/ 282 h 646"/>
                <a:gd name="T12" fmla="*/ 227 w 243"/>
                <a:gd name="T13" fmla="*/ 316 h 646"/>
                <a:gd name="T14" fmla="*/ 187 w 243"/>
                <a:gd name="T15" fmla="*/ 332 h 646"/>
                <a:gd name="T16" fmla="*/ 151 w 243"/>
                <a:gd name="T17" fmla="*/ 368 h 646"/>
                <a:gd name="T18" fmla="*/ 143 w 243"/>
                <a:gd name="T19" fmla="*/ 384 h 646"/>
                <a:gd name="T20" fmla="*/ 123 w 243"/>
                <a:gd name="T21" fmla="*/ 376 h 646"/>
                <a:gd name="T22" fmla="*/ 111 w 243"/>
                <a:gd name="T23" fmla="*/ 378 h 646"/>
                <a:gd name="T24" fmla="*/ 111 w 243"/>
                <a:gd name="T25" fmla="*/ 400 h 646"/>
                <a:gd name="T26" fmla="*/ 115 w 243"/>
                <a:gd name="T27" fmla="*/ 438 h 646"/>
                <a:gd name="T28" fmla="*/ 109 w 243"/>
                <a:gd name="T29" fmla="*/ 466 h 646"/>
                <a:gd name="T30" fmla="*/ 87 w 243"/>
                <a:gd name="T31" fmla="*/ 490 h 646"/>
                <a:gd name="T32" fmla="*/ 91 w 243"/>
                <a:gd name="T33" fmla="*/ 518 h 646"/>
                <a:gd name="T34" fmla="*/ 117 w 243"/>
                <a:gd name="T35" fmla="*/ 536 h 646"/>
                <a:gd name="T36" fmla="*/ 111 w 243"/>
                <a:gd name="T37" fmla="*/ 558 h 646"/>
                <a:gd name="T38" fmla="*/ 97 w 243"/>
                <a:gd name="T39" fmla="*/ 586 h 646"/>
                <a:gd name="T40" fmla="*/ 93 w 243"/>
                <a:gd name="T41" fmla="*/ 592 h 646"/>
                <a:gd name="T42" fmla="*/ 85 w 243"/>
                <a:gd name="T43" fmla="*/ 626 h 646"/>
                <a:gd name="T44" fmla="*/ 81 w 243"/>
                <a:gd name="T45" fmla="*/ 644 h 646"/>
                <a:gd name="T46" fmla="*/ 53 w 243"/>
                <a:gd name="T47" fmla="*/ 644 h 646"/>
                <a:gd name="T48" fmla="*/ 38 w 243"/>
                <a:gd name="T49" fmla="*/ 616 h 646"/>
                <a:gd name="T50" fmla="*/ 18 w 243"/>
                <a:gd name="T51" fmla="*/ 606 h 646"/>
                <a:gd name="T52" fmla="*/ 22 w 243"/>
                <a:gd name="T53" fmla="*/ 584 h 646"/>
                <a:gd name="T54" fmla="*/ 28 w 243"/>
                <a:gd name="T55" fmla="*/ 554 h 646"/>
                <a:gd name="T56" fmla="*/ 26 w 243"/>
                <a:gd name="T57" fmla="*/ 486 h 646"/>
                <a:gd name="T58" fmla="*/ 16 w 243"/>
                <a:gd name="T59" fmla="*/ 454 h 646"/>
                <a:gd name="T60" fmla="*/ 8 w 243"/>
                <a:gd name="T61" fmla="*/ 414 h 646"/>
                <a:gd name="T62" fmla="*/ 2 w 243"/>
                <a:gd name="T63" fmla="*/ 376 h 646"/>
                <a:gd name="T64" fmla="*/ 8 w 243"/>
                <a:gd name="T65" fmla="*/ 348 h 646"/>
                <a:gd name="T66" fmla="*/ 8 w 243"/>
                <a:gd name="T67" fmla="*/ 326 h 646"/>
                <a:gd name="T68" fmla="*/ 10 w 243"/>
                <a:gd name="T69" fmla="*/ 278 h 646"/>
                <a:gd name="T70" fmla="*/ 14 w 243"/>
                <a:gd name="T71" fmla="*/ 226 h 646"/>
                <a:gd name="T72" fmla="*/ 2 w 243"/>
                <a:gd name="T73" fmla="*/ 196 h 646"/>
                <a:gd name="T74" fmla="*/ 4 w 243"/>
                <a:gd name="T75" fmla="*/ 166 h 646"/>
                <a:gd name="T76" fmla="*/ 4 w 243"/>
                <a:gd name="T77" fmla="*/ 140 h 646"/>
                <a:gd name="T78" fmla="*/ 14 w 243"/>
                <a:gd name="T79" fmla="*/ 110 h 646"/>
                <a:gd name="T80" fmla="*/ 22 w 243"/>
                <a:gd name="T81" fmla="*/ 72 h 646"/>
                <a:gd name="T82" fmla="*/ 26 w 243"/>
                <a:gd name="T83" fmla="*/ 48 h 646"/>
                <a:gd name="T84" fmla="*/ 38 w 243"/>
                <a:gd name="T85" fmla="*/ 34 h 646"/>
                <a:gd name="T86" fmla="*/ 48 w 243"/>
                <a:gd name="T87" fmla="*/ 10 h 646"/>
                <a:gd name="T88" fmla="*/ 67 w 243"/>
                <a:gd name="T89" fmla="*/ 4 h 646"/>
                <a:gd name="T90" fmla="*/ 83 w 243"/>
                <a:gd name="T91" fmla="*/ 12 h 646"/>
                <a:gd name="T92" fmla="*/ 95 w 243"/>
                <a:gd name="T93" fmla="*/ 2 h 646"/>
                <a:gd name="T94" fmla="*/ 113 w 243"/>
                <a:gd name="T95" fmla="*/ 6 h 646"/>
                <a:gd name="T96" fmla="*/ 159 w 243"/>
                <a:gd name="T97" fmla="*/ 40 h 646"/>
                <a:gd name="T98" fmla="*/ 199 w 243"/>
                <a:gd name="T99" fmla="*/ 62 h 646"/>
                <a:gd name="T100" fmla="*/ 215 w 243"/>
                <a:gd name="T101" fmla="*/ 104 h 646"/>
                <a:gd name="T102" fmla="*/ 243 w 243"/>
                <a:gd name="T103" fmla="*/ 10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646">
                  <a:moveTo>
                    <a:pt x="243" y="104"/>
                  </a:moveTo>
                  <a:lnTo>
                    <a:pt x="243" y="104"/>
                  </a:lnTo>
                  <a:lnTo>
                    <a:pt x="221" y="134"/>
                  </a:lnTo>
                  <a:lnTo>
                    <a:pt x="221" y="134"/>
                  </a:lnTo>
                  <a:lnTo>
                    <a:pt x="213" y="146"/>
                  </a:lnTo>
                  <a:lnTo>
                    <a:pt x="207" y="158"/>
                  </a:lnTo>
                  <a:lnTo>
                    <a:pt x="205" y="170"/>
                  </a:lnTo>
                  <a:lnTo>
                    <a:pt x="203" y="184"/>
                  </a:lnTo>
                  <a:lnTo>
                    <a:pt x="203" y="184"/>
                  </a:lnTo>
                  <a:lnTo>
                    <a:pt x="201" y="204"/>
                  </a:lnTo>
                  <a:lnTo>
                    <a:pt x="201" y="222"/>
                  </a:lnTo>
                  <a:lnTo>
                    <a:pt x="201" y="222"/>
                  </a:lnTo>
                  <a:lnTo>
                    <a:pt x="201" y="232"/>
                  </a:lnTo>
                  <a:lnTo>
                    <a:pt x="203" y="240"/>
                  </a:lnTo>
                  <a:lnTo>
                    <a:pt x="207" y="248"/>
                  </a:lnTo>
                  <a:lnTo>
                    <a:pt x="215" y="252"/>
                  </a:lnTo>
                  <a:lnTo>
                    <a:pt x="215" y="252"/>
                  </a:lnTo>
                  <a:lnTo>
                    <a:pt x="219" y="256"/>
                  </a:lnTo>
                  <a:lnTo>
                    <a:pt x="223" y="260"/>
                  </a:lnTo>
                  <a:lnTo>
                    <a:pt x="225" y="264"/>
                  </a:lnTo>
                  <a:lnTo>
                    <a:pt x="225" y="270"/>
                  </a:lnTo>
                  <a:lnTo>
                    <a:pt x="225" y="270"/>
                  </a:lnTo>
                  <a:lnTo>
                    <a:pt x="227" y="276"/>
                  </a:lnTo>
                  <a:lnTo>
                    <a:pt x="229" y="282"/>
                  </a:lnTo>
                  <a:lnTo>
                    <a:pt x="235" y="294"/>
                  </a:lnTo>
                  <a:lnTo>
                    <a:pt x="235" y="294"/>
                  </a:lnTo>
                  <a:lnTo>
                    <a:pt x="231" y="306"/>
                  </a:lnTo>
                  <a:lnTo>
                    <a:pt x="227" y="316"/>
                  </a:lnTo>
                  <a:lnTo>
                    <a:pt x="219" y="322"/>
                  </a:lnTo>
                  <a:lnTo>
                    <a:pt x="211" y="326"/>
                  </a:lnTo>
                  <a:lnTo>
                    <a:pt x="201" y="330"/>
                  </a:lnTo>
                  <a:lnTo>
                    <a:pt x="187" y="332"/>
                  </a:lnTo>
                  <a:lnTo>
                    <a:pt x="171" y="332"/>
                  </a:lnTo>
                  <a:lnTo>
                    <a:pt x="151" y="330"/>
                  </a:lnTo>
                  <a:lnTo>
                    <a:pt x="151" y="330"/>
                  </a:lnTo>
                  <a:lnTo>
                    <a:pt x="151" y="368"/>
                  </a:lnTo>
                  <a:lnTo>
                    <a:pt x="151" y="368"/>
                  </a:lnTo>
                  <a:lnTo>
                    <a:pt x="151" y="376"/>
                  </a:lnTo>
                  <a:lnTo>
                    <a:pt x="147" y="382"/>
                  </a:lnTo>
                  <a:lnTo>
                    <a:pt x="143" y="384"/>
                  </a:lnTo>
                  <a:lnTo>
                    <a:pt x="135" y="382"/>
                  </a:lnTo>
                  <a:lnTo>
                    <a:pt x="135" y="382"/>
                  </a:lnTo>
                  <a:lnTo>
                    <a:pt x="129" y="380"/>
                  </a:lnTo>
                  <a:lnTo>
                    <a:pt x="123" y="376"/>
                  </a:lnTo>
                  <a:lnTo>
                    <a:pt x="123" y="376"/>
                  </a:lnTo>
                  <a:lnTo>
                    <a:pt x="115" y="376"/>
                  </a:lnTo>
                  <a:lnTo>
                    <a:pt x="111" y="378"/>
                  </a:lnTo>
                  <a:lnTo>
                    <a:pt x="111" y="378"/>
                  </a:lnTo>
                  <a:lnTo>
                    <a:pt x="107" y="384"/>
                  </a:lnTo>
                  <a:lnTo>
                    <a:pt x="107" y="390"/>
                  </a:lnTo>
                  <a:lnTo>
                    <a:pt x="107" y="390"/>
                  </a:lnTo>
                  <a:lnTo>
                    <a:pt x="111" y="400"/>
                  </a:lnTo>
                  <a:lnTo>
                    <a:pt x="113" y="410"/>
                  </a:lnTo>
                  <a:lnTo>
                    <a:pt x="113" y="410"/>
                  </a:lnTo>
                  <a:lnTo>
                    <a:pt x="115" y="438"/>
                  </a:lnTo>
                  <a:lnTo>
                    <a:pt x="115" y="438"/>
                  </a:lnTo>
                  <a:lnTo>
                    <a:pt x="115" y="442"/>
                  </a:lnTo>
                  <a:lnTo>
                    <a:pt x="115" y="442"/>
                  </a:lnTo>
                  <a:lnTo>
                    <a:pt x="113" y="454"/>
                  </a:lnTo>
                  <a:lnTo>
                    <a:pt x="109" y="466"/>
                  </a:lnTo>
                  <a:lnTo>
                    <a:pt x="103" y="478"/>
                  </a:lnTo>
                  <a:lnTo>
                    <a:pt x="91" y="486"/>
                  </a:lnTo>
                  <a:lnTo>
                    <a:pt x="91" y="486"/>
                  </a:lnTo>
                  <a:lnTo>
                    <a:pt x="87" y="490"/>
                  </a:lnTo>
                  <a:lnTo>
                    <a:pt x="85" y="494"/>
                  </a:lnTo>
                  <a:lnTo>
                    <a:pt x="83" y="502"/>
                  </a:lnTo>
                  <a:lnTo>
                    <a:pt x="85" y="510"/>
                  </a:lnTo>
                  <a:lnTo>
                    <a:pt x="91" y="518"/>
                  </a:lnTo>
                  <a:lnTo>
                    <a:pt x="91" y="518"/>
                  </a:lnTo>
                  <a:lnTo>
                    <a:pt x="105" y="526"/>
                  </a:lnTo>
                  <a:lnTo>
                    <a:pt x="117" y="536"/>
                  </a:lnTo>
                  <a:lnTo>
                    <a:pt x="117" y="536"/>
                  </a:lnTo>
                  <a:lnTo>
                    <a:pt x="119" y="542"/>
                  </a:lnTo>
                  <a:lnTo>
                    <a:pt x="119" y="548"/>
                  </a:lnTo>
                  <a:lnTo>
                    <a:pt x="115" y="554"/>
                  </a:lnTo>
                  <a:lnTo>
                    <a:pt x="111" y="558"/>
                  </a:lnTo>
                  <a:lnTo>
                    <a:pt x="111" y="558"/>
                  </a:lnTo>
                  <a:lnTo>
                    <a:pt x="101" y="570"/>
                  </a:lnTo>
                  <a:lnTo>
                    <a:pt x="99" y="578"/>
                  </a:lnTo>
                  <a:lnTo>
                    <a:pt x="97" y="586"/>
                  </a:lnTo>
                  <a:lnTo>
                    <a:pt x="97" y="586"/>
                  </a:lnTo>
                  <a:lnTo>
                    <a:pt x="95" y="588"/>
                  </a:lnTo>
                  <a:lnTo>
                    <a:pt x="93" y="592"/>
                  </a:lnTo>
                  <a:lnTo>
                    <a:pt x="93" y="592"/>
                  </a:lnTo>
                  <a:lnTo>
                    <a:pt x="87" y="598"/>
                  </a:lnTo>
                  <a:lnTo>
                    <a:pt x="83" y="608"/>
                  </a:lnTo>
                  <a:lnTo>
                    <a:pt x="83" y="616"/>
                  </a:lnTo>
                  <a:lnTo>
                    <a:pt x="85" y="626"/>
                  </a:lnTo>
                  <a:lnTo>
                    <a:pt x="85" y="626"/>
                  </a:lnTo>
                  <a:lnTo>
                    <a:pt x="87" y="634"/>
                  </a:lnTo>
                  <a:lnTo>
                    <a:pt x="85" y="640"/>
                  </a:lnTo>
                  <a:lnTo>
                    <a:pt x="81" y="644"/>
                  </a:lnTo>
                  <a:lnTo>
                    <a:pt x="73" y="644"/>
                  </a:lnTo>
                  <a:lnTo>
                    <a:pt x="73" y="644"/>
                  </a:lnTo>
                  <a:lnTo>
                    <a:pt x="59" y="646"/>
                  </a:lnTo>
                  <a:lnTo>
                    <a:pt x="53" y="644"/>
                  </a:lnTo>
                  <a:lnTo>
                    <a:pt x="50" y="642"/>
                  </a:lnTo>
                  <a:lnTo>
                    <a:pt x="48" y="638"/>
                  </a:lnTo>
                  <a:lnTo>
                    <a:pt x="44" y="632"/>
                  </a:lnTo>
                  <a:lnTo>
                    <a:pt x="38" y="616"/>
                  </a:lnTo>
                  <a:lnTo>
                    <a:pt x="38" y="616"/>
                  </a:lnTo>
                  <a:lnTo>
                    <a:pt x="22" y="614"/>
                  </a:lnTo>
                  <a:lnTo>
                    <a:pt x="22" y="614"/>
                  </a:lnTo>
                  <a:lnTo>
                    <a:pt x="18" y="606"/>
                  </a:lnTo>
                  <a:lnTo>
                    <a:pt x="16" y="598"/>
                  </a:lnTo>
                  <a:lnTo>
                    <a:pt x="18" y="590"/>
                  </a:lnTo>
                  <a:lnTo>
                    <a:pt x="22" y="584"/>
                  </a:lnTo>
                  <a:lnTo>
                    <a:pt x="22" y="584"/>
                  </a:lnTo>
                  <a:lnTo>
                    <a:pt x="26" y="576"/>
                  </a:lnTo>
                  <a:lnTo>
                    <a:pt x="28" y="570"/>
                  </a:lnTo>
                  <a:lnTo>
                    <a:pt x="28" y="554"/>
                  </a:lnTo>
                  <a:lnTo>
                    <a:pt x="28" y="554"/>
                  </a:lnTo>
                  <a:lnTo>
                    <a:pt x="26" y="526"/>
                  </a:lnTo>
                  <a:lnTo>
                    <a:pt x="26" y="498"/>
                  </a:lnTo>
                  <a:lnTo>
                    <a:pt x="26" y="498"/>
                  </a:lnTo>
                  <a:lnTo>
                    <a:pt x="26" y="486"/>
                  </a:lnTo>
                  <a:lnTo>
                    <a:pt x="24" y="476"/>
                  </a:lnTo>
                  <a:lnTo>
                    <a:pt x="22" y="464"/>
                  </a:lnTo>
                  <a:lnTo>
                    <a:pt x="16" y="454"/>
                  </a:lnTo>
                  <a:lnTo>
                    <a:pt x="16" y="454"/>
                  </a:lnTo>
                  <a:lnTo>
                    <a:pt x="8" y="436"/>
                  </a:lnTo>
                  <a:lnTo>
                    <a:pt x="6" y="424"/>
                  </a:lnTo>
                  <a:lnTo>
                    <a:pt x="8" y="414"/>
                  </a:lnTo>
                  <a:lnTo>
                    <a:pt x="8" y="414"/>
                  </a:lnTo>
                  <a:lnTo>
                    <a:pt x="8" y="404"/>
                  </a:lnTo>
                  <a:lnTo>
                    <a:pt x="6" y="396"/>
                  </a:lnTo>
                  <a:lnTo>
                    <a:pt x="4" y="386"/>
                  </a:lnTo>
                  <a:lnTo>
                    <a:pt x="2" y="376"/>
                  </a:lnTo>
                  <a:lnTo>
                    <a:pt x="2" y="376"/>
                  </a:lnTo>
                  <a:lnTo>
                    <a:pt x="4" y="362"/>
                  </a:lnTo>
                  <a:lnTo>
                    <a:pt x="8" y="348"/>
                  </a:lnTo>
                  <a:lnTo>
                    <a:pt x="8" y="348"/>
                  </a:lnTo>
                  <a:lnTo>
                    <a:pt x="10" y="336"/>
                  </a:lnTo>
                  <a:lnTo>
                    <a:pt x="10" y="330"/>
                  </a:lnTo>
                  <a:lnTo>
                    <a:pt x="8" y="326"/>
                  </a:lnTo>
                  <a:lnTo>
                    <a:pt x="8" y="326"/>
                  </a:lnTo>
                  <a:lnTo>
                    <a:pt x="6" y="318"/>
                  </a:lnTo>
                  <a:lnTo>
                    <a:pt x="6" y="310"/>
                  </a:lnTo>
                  <a:lnTo>
                    <a:pt x="6" y="310"/>
                  </a:lnTo>
                  <a:lnTo>
                    <a:pt x="10" y="278"/>
                  </a:lnTo>
                  <a:lnTo>
                    <a:pt x="14" y="246"/>
                  </a:lnTo>
                  <a:lnTo>
                    <a:pt x="14" y="246"/>
                  </a:lnTo>
                  <a:lnTo>
                    <a:pt x="16" y="236"/>
                  </a:lnTo>
                  <a:lnTo>
                    <a:pt x="14" y="226"/>
                  </a:lnTo>
                  <a:lnTo>
                    <a:pt x="12" y="216"/>
                  </a:lnTo>
                  <a:lnTo>
                    <a:pt x="8" y="208"/>
                  </a:lnTo>
                  <a:lnTo>
                    <a:pt x="8" y="208"/>
                  </a:lnTo>
                  <a:lnTo>
                    <a:pt x="2" y="196"/>
                  </a:lnTo>
                  <a:lnTo>
                    <a:pt x="0" y="186"/>
                  </a:lnTo>
                  <a:lnTo>
                    <a:pt x="0" y="176"/>
                  </a:lnTo>
                  <a:lnTo>
                    <a:pt x="4" y="166"/>
                  </a:lnTo>
                  <a:lnTo>
                    <a:pt x="4" y="166"/>
                  </a:lnTo>
                  <a:lnTo>
                    <a:pt x="6" y="158"/>
                  </a:lnTo>
                  <a:lnTo>
                    <a:pt x="4" y="150"/>
                  </a:lnTo>
                  <a:lnTo>
                    <a:pt x="4" y="150"/>
                  </a:lnTo>
                  <a:lnTo>
                    <a:pt x="4" y="140"/>
                  </a:lnTo>
                  <a:lnTo>
                    <a:pt x="4" y="130"/>
                  </a:lnTo>
                  <a:lnTo>
                    <a:pt x="8" y="120"/>
                  </a:lnTo>
                  <a:lnTo>
                    <a:pt x="14" y="110"/>
                  </a:lnTo>
                  <a:lnTo>
                    <a:pt x="14" y="110"/>
                  </a:lnTo>
                  <a:lnTo>
                    <a:pt x="20" y="102"/>
                  </a:lnTo>
                  <a:lnTo>
                    <a:pt x="22" y="92"/>
                  </a:lnTo>
                  <a:lnTo>
                    <a:pt x="24" y="82"/>
                  </a:lnTo>
                  <a:lnTo>
                    <a:pt x="22" y="72"/>
                  </a:lnTo>
                  <a:lnTo>
                    <a:pt x="22" y="72"/>
                  </a:lnTo>
                  <a:lnTo>
                    <a:pt x="20" y="62"/>
                  </a:lnTo>
                  <a:lnTo>
                    <a:pt x="22" y="54"/>
                  </a:lnTo>
                  <a:lnTo>
                    <a:pt x="26" y="48"/>
                  </a:lnTo>
                  <a:lnTo>
                    <a:pt x="32" y="42"/>
                  </a:lnTo>
                  <a:lnTo>
                    <a:pt x="32" y="42"/>
                  </a:lnTo>
                  <a:lnTo>
                    <a:pt x="36" y="40"/>
                  </a:lnTo>
                  <a:lnTo>
                    <a:pt x="38" y="34"/>
                  </a:lnTo>
                  <a:lnTo>
                    <a:pt x="42" y="24"/>
                  </a:lnTo>
                  <a:lnTo>
                    <a:pt x="42" y="24"/>
                  </a:lnTo>
                  <a:lnTo>
                    <a:pt x="44" y="16"/>
                  </a:lnTo>
                  <a:lnTo>
                    <a:pt x="48" y="10"/>
                  </a:lnTo>
                  <a:lnTo>
                    <a:pt x="52" y="4"/>
                  </a:lnTo>
                  <a:lnTo>
                    <a:pt x="55" y="2"/>
                  </a:lnTo>
                  <a:lnTo>
                    <a:pt x="61" y="2"/>
                  </a:lnTo>
                  <a:lnTo>
                    <a:pt x="67" y="4"/>
                  </a:lnTo>
                  <a:lnTo>
                    <a:pt x="73" y="6"/>
                  </a:lnTo>
                  <a:lnTo>
                    <a:pt x="81" y="12"/>
                  </a:lnTo>
                  <a:lnTo>
                    <a:pt x="81" y="12"/>
                  </a:lnTo>
                  <a:lnTo>
                    <a:pt x="83" y="12"/>
                  </a:lnTo>
                  <a:lnTo>
                    <a:pt x="83" y="12"/>
                  </a:lnTo>
                  <a:lnTo>
                    <a:pt x="89" y="8"/>
                  </a:lnTo>
                  <a:lnTo>
                    <a:pt x="89" y="8"/>
                  </a:lnTo>
                  <a:lnTo>
                    <a:pt x="95" y="2"/>
                  </a:lnTo>
                  <a:lnTo>
                    <a:pt x="101" y="0"/>
                  </a:lnTo>
                  <a:lnTo>
                    <a:pt x="105" y="2"/>
                  </a:lnTo>
                  <a:lnTo>
                    <a:pt x="113" y="6"/>
                  </a:lnTo>
                  <a:lnTo>
                    <a:pt x="113" y="6"/>
                  </a:lnTo>
                  <a:lnTo>
                    <a:pt x="123" y="16"/>
                  </a:lnTo>
                  <a:lnTo>
                    <a:pt x="133" y="26"/>
                  </a:lnTo>
                  <a:lnTo>
                    <a:pt x="133" y="26"/>
                  </a:lnTo>
                  <a:lnTo>
                    <a:pt x="159" y="40"/>
                  </a:lnTo>
                  <a:lnTo>
                    <a:pt x="183" y="54"/>
                  </a:lnTo>
                  <a:lnTo>
                    <a:pt x="183" y="54"/>
                  </a:lnTo>
                  <a:lnTo>
                    <a:pt x="199" y="62"/>
                  </a:lnTo>
                  <a:lnTo>
                    <a:pt x="199" y="62"/>
                  </a:lnTo>
                  <a:lnTo>
                    <a:pt x="185" y="98"/>
                  </a:lnTo>
                  <a:lnTo>
                    <a:pt x="185" y="98"/>
                  </a:lnTo>
                  <a:lnTo>
                    <a:pt x="201" y="100"/>
                  </a:lnTo>
                  <a:lnTo>
                    <a:pt x="215" y="104"/>
                  </a:lnTo>
                  <a:lnTo>
                    <a:pt x="229" y="106"/>
                  </a:lnTo>
                  <a:lnTo>
                    <a:pt x="235" y="106"/>
                  </a:lnTo>
                  <a:lnTo>
                    <a:pt x="243" y="104"/>
                  </a:lnTo>
                  <a:lnTo>
                    <a:pt x="243" y="10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9" name="Freeform 15">
              <a:extLst>
                <a:ext uri="{FF2B5EF4-FFF2-40B4-BE49-F238E27FC236}">
                  <a16:creationId xmlns:a16="http://schemas.microsoft.com/office/drawing/2014/main" id="{DDE19480-93D2-4E24-9C57-F2A551D64CFE}"/>
                </a:ext>
              </a:extLst>
            </p:cNvPr>
            <p:cNvSpPr>
              <a:spLocks/>
            </p:cNvSpPr>
            <p:nvPr/>
          </p:nvSpPr>
          <p:spPr bwMode="auto">
            <a:xfrm>
              <a:off x="6073776" y="3321051"/>
              <a:ext cx="555625" cy="749300"/>
            </a:xfrm>
            <a:custGeom>
              <a:avLst/>
              <a:gdLst>
                <a:gd name="T0" fmla="*/ 338 w 350"/>
                <a:gd name="T1" fmla="*/ 208 h 472"/>
                <a:gd name="T2" fmla="*/ 324 w 350"/>
                <a:gd name="T3" fmla="*/ 220 h 472"/>
                <a:gd name="T4" fmla="*/ 316 w 350"/>
                <a:gd name="T5" fmla="*/ 236 h 472"/>
                <a:gd name="T6" fmla="*/ 310 w 350"/>
                <a:gd name="T7" fmla="*/ 248 h 472"/>
                <a:gd name="T8" fmla="*/ 298 w 350"/>
                <a:gd name="T9" fmla="*/ 254 h 472"/>
                <a:gd name="T10" fmla="*/ 288 w 350"/>
                <a:gd name="T11" fmla="*/ 264 h 472"/>
                <a:gd name="T12" fmla="*/ 254 w 350"/>
                <a:gd name="T13" fmla="*/ 302 h 472"/>
                <a:gd name="T14" fmla="*/ 226 w 350"/>
                <a:gd name="T15" fmla="*/ 326 h 472"/>
                <a:gd name="T16" fmla="*/ 214 w 350"/>
                <a:gd name="T17" fmla="*/ 334 h 472"/>
                <a:gd name="T18" fmla="*/ 208 w 350"/>
                <a:gd name="T19" fmla="*/ 344 h 472"/>
                <a:gd name="T20" fmla="*/ 208 w 350"/>
                <a:gd name="T21" fmla="*/ 356 h 472"/>
                <a:gd name="T22" fmla="*/ 206 w 350"/>
                <a:gd name="T23" fmla="*/ 426 h 472"/>
                <a:gd name="T24" fmla="*/ 200 w 350"/>
                <a:gd name="T25" fmla="*/ 438 h 472"/>
                <a:gd name="T26" fmla="*/ 180 w 350"/>
                <a:gd name="T27" fmla="*/ 460 h 472"/>
                <a:gd name="T28" fmla="*/ 164 w 350"/>
                <a:gd name="T29" fmla="*/ 468 h 472"/>
                <a:gd name="T30" fmla="*/ 154 w 350"/>
                <a:gd name="T31" fmla="*/ 450 h 472"/>
                <a:gd name="T32" fmla="*/ 146 w 350"/>
                <a:gd name="T33" fmla="*/ 424 h 472"/>
                <a:gd name="T34" fmla="*/ 130 w 350"/>
                <a:gd name="T35" fmla="*/ 400 h 472"/>
                <a:gd name="T36" fmla="*/ 124 w 350"/>
                <a:gd name="T37" fmla="*/ 390 h 472"/>
                <a:gd name="T38" fmla="*/ 92 w 350"/>
                <a:gd name="T39" fmla="*/ 314 h 472"/>
                <a:gd name="T40" fmla="*/ 82 w 350"/>
                <a:gd name="T41" fmla="*/ 268 h 472"/>
                <a:gd name="T42" fmla="*/ 76 w 350"/>
                <a:gd name="T43" fmla="*/ 224 h 472"/>
                <a:gd name="T44" fmla="*/ 62 w 350"/>
                <a:gd name="T45" fmla="*/ 204 h 472"/>
                <a:gd name="T46" fmla="*/ 58 w 350"/>
                <a:gd name="T47" fmla="*/ 216 h 472"/>
                <a:gd name="T48" fmla="*/ 54 w 350"/>
                <a:gd name="T49" fmla="*/ 230 h 472"/>
                <a:gd name="T50" fmla="*/ 44 w 350"/>
                <a:gd name="T51" fmla="*/ 238 h 472"/>
                <a:gd name="T52" fmla="*/ 24 w 350"/>
                <a:gd name="T53" fmla="*/ 230 h 472"/>
                <a:gd name="T54" fmla="*/ 18 w 350"/>
                <a:gd name="T55" fmla="*/ 218 h 472"/>
                <a:gd name="T56" fmla="*/ 36 w 350"/>
                <a:gd name="T57" fmla="*/ 198 h 472"/>
                <a:gd name="T58" fmla="*/ 16 w 350"/>
                <a:gd name="T59" fmla="*/ 198 h 472"/>
                <a:gd name="T60" fmla="*/ 0 w 350"/>
                <a:gd name="T61" fmla="*/ 192 h 472"/>
                <a:gd name="T62" fmla="*/ 4 w 350"/>
                <a:gd name="T63" fmla="*/ 184 h 472"/>
                <a:gd name="T64" fmla="*/ 12 w 350"/>
                <a:gd name="T65" fmla="*/ 180 h 472"/>
                <a:gd name="T66" fmla="*/ 36 w 350"/>
                <a:gd name="T67" fmla="*/ 174 h 472"/>
                <a:gd name="T68" fmla="*/ 36 w 350"/>
                <a:gd name="T69" fmla="*/ 160 h 472"/>
                <a:gd name="T70" fmla="*/ 10 w 350"/>
                <a:gd name="T71" fmla="*/ 116 h 472"/>
                <a:gd name="T72" fmla="*/ 22 w 350"/>
                <a:gd name="T73" fmla="*/ 110 h 472"/>
                <a:gd name="T74" fmla="*/ 48 w 350"/>
                <a:gd name="T75" fmla="*/ 100 h 472"/>
                <a:gd name="T76" fmla="*/ 56 w 350"/>
                <a:gd name="T77" fmla="*/ 86 h 472"/>
                <a:gd name="T78" fmla="*/ 74 w 350"/>
                <a:gd name="T79" fmla="*/ 60 h 472"/>
                <a:gd name="T80" fmla="*/ 84 w 350"/>
                <a:gd name="T81" fmla="*/ 30 h 472"/>
                <a:gd name="T82" fmla="*/ 96 w 350"/>
                <a:gd name="T83" fmla="*/ 12 h 472"/>
                <a:gd name="T84" fmla="*/ 114 w 350"/>
                <a:gd name="T85" fmla="*/ 0 h 472"/>
                <a:gd name="T86" fmla="*/ 128 w 350"/>
                <a:gd name="T87" fmla="*/ 4 h 472"/>
                <a:gd name="T88" fmla="*/ 148 w 350"/>
                <a:gd name="T89" fmla="*/ 14 h 472"/>
                <a:gd name="T90" fmla="*/ 152 w 350"/>
                <a:gd name="T91" fmla="*/ 26 h 472"/>
                <a:gd name="T92" fmla="*/ 162 w 350"/>
                <a:gd name="T93" fmla="*/ 40 h 472"/>
                <a:gd name="T94" fmla="*/ 178 w 350"/>
                <a:gd name="T95" fmla="*/ 48 h 472"/>
                <a:gd name="T96" fmla="*/ 182 w 350"/>
                <a:gd name="T97" fmla="*/ 72 h 472"/>
                <a:gd name="T98" fmla="*/ 182 w 350"/>
                <a:gd name="T99" fmla="*/ 84 h 472"/>
                <a:gd name="T100" fmla="*/ 206 w 350"/>
                <a:gd name="T101" fmla="*/ 100 h 472"/>
                <a:gd name="T102" fmla="*/ 240 w 350"/>
                <a:gd name="T103" fmla="*/ 114 h 472"/>
                <a:gd name="T104" fmla="*/ 272 w 350"/>
                <a:gd name="T105" fmla="*/ 122 h 472"/>
                <a:gd name="T106" fmla="*/ 280 w 350"/>
                <a:gd name="T107" fmla="*/ 126 h 472"/>
                <a:gd name="T108" fmla="*/ 326 w 350"/>
                <a:gd name="T109" fmla="*/ 132 h 472"/>
                <a:gd name="T110" fmla="*/ 334 w 350"/>
                <a:gd name="T111" fmla="*/ 154 h 472"/>
                <a:gd name="T112" fmla="*/ 332 w 350"/>
                <a:gd name="T113" fmla="*/ 164 h 472"/>
                <a:gd name="T114" fmla="*/ 338 w 350"/>
                <a:gd name="T115" fmla="*/ 172 h 472"/>
                <a:gd name="T116" fmla="*/ 344 w 350"/>
                <a:gd name="T117" fmla="*/ 21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472">
                  <a:moveTo>
                    <a:pt x="344" y="210"/>
                  </a:moveTo>
                  <a:lnTo>
                    <a:pt x="344" y="210"/>
                  </a:lnTo>
                  <a:lnTo>
                    <a:pt x="338" y="208"/>
                  </a:lnTo>
                  <a:lnTo>
                    <a:pt x="338" y="208"/>
                  </a:lnTo>
                  <a:lnTo>
                    <a:pt x="332" y="214"/>
                  </a:lnTo>
                  <a:lnTo>
                    <a:pt x="324" y="220"/>
                  </a:lnTo>
                  <a:lnTo>
                    <a:pt x="318" y="228"/>
                  </a:lnTo>
                  <a:lnTo>
                    <a:pt x="316" y="232"/>
                  </a:lnTo>
                  <a:lnTo>
                    <a:pt x="316" y="236"/>
                  </a:lnTo>
                  <a:lnTo>
                    <a:pt x="316" y="236"/>
                  </a:lnTo>
                  <a:lnTo>
                    <a:pt x="314" y="244"/>
                  </a:lnTo>
                  <a:lnTo>
                    <a:pt x="310" y="248"/>
                  </a:lnTo>
                  <a:lnTo>
                    <a:pt x="306" y="252"/>
                  </a:lnTo>
                  <a:lnTo>
                    <a:pt x="298" y="254"/>
                  </a:lnTo>
                  <a:lnTo>
                    <a:pt x="298" y="254"/>
                  </a:lnTo>
                  <a:lnTo>
                    <a:pt x="292" y="258"/>
                  </a:lnTo>
                  <a:lnTo>
                    <a:pt x="288" y="264"/>
                  </a:lnTo>
                  <a:lnTo>
                    <a:pt x="288" y="264"/>
                  </a:lnTo>
                  <a:lnTo>
                    <a:pt x="280" y="274"/>
                  </a:lnTo>
                  <a:lnTo>
                    <a:pt x="272" y="284"/>
                  </a:lnTo>
                  <a:lnTo>
                    <a:pt x="254" y="302"/>
                  </a:lnTo>
                  <a:lnTo>
                    <a:pt x="254" y="302"/>
                  </a:lnTo>
                  <a:lnTo>
                    <a:pt x="236" y="318"/>
                  </a:lnTo>
                  <a:lnTo>
                    <a:pt x="226" y="326"/>
                  </a:lnTo>
                  <a:lnTo>
                    <a:pt x="216" y="332"/>
                  </a:lnTo>
                  <a:lnTo>
                    <a:pt x="216" y="332"/>
                  </a:lnTo>
                  <a:lnTo>
                    <a:pt x="214" y="334"/>
                  </a:lnTo>
                  <a:lnTo>
                    <a:pt x="212" y="338"/>
                  </a:lnTo>
                  <a:lnTo>
                    <a:pt x="208" y="344"/>
                  </a:lnTo>
                  <a:lnTo>
                    <a:pt x="208" y="344"/>
                  </a:lnTo>
                  <a:lnTo>
                    <a:pt x="208" y="350"/>
                  </a:lnTo>
                  <a:lnTo>
                    <a:pt x="208" y="356"/>
                  </a:lnTo>
                  <a:lnTo>
                    <a:pt x="208" y="356"/>
                  </a:lnTo>
                  <a:lnTo>
                    <a:pt x="210" y="374"/>
                  </a:lnTo>
                  <a:lnTo>
                    <a:pt x="210" y="390"/>
                  </a:lnTo>
                  <a:lnTo>
                    <a:pt x="206" y="426"/>
                  </a:lnTo>
                  <a:lnTo>
                    <a:pt x="206" y="426"/>
                  </a:lnTo>
                  <a:lnTo>
                    <a:pt x="204" y="432"/>
                  </a:lnTo>
                  <a:lnTo>
                    <a:pt x="200" y="438"/>
                  </a:lnTo>
                  <a:lnTo>
                    <a:pt x="190" y="450"/>
                  </a:lnTo>
                  <a:lnTo>
                    <a:pt x="190" y="450"/>
                  </a:lnTo>
                  <a:lnTo>
                    <a:pt x="180" y="460"/>
                  </a:lnTo>
                  <a:lnTo>
                    <a:pt x="170" y="472"/>
                  </a:lnTo>
                  <a:lnTo>
                    <a:pt x="170" y="472"/>
                  </a:lnTo>
                  <a:lnTo>
                    <a:pt x="164" y="468"/>
                  </a:lnTo>
                  <a:lnTo>
                    <a:pt x="160" y="464"/>
                  </a:lnTo>
                  <a:lnTo>
                    <a:pt x="158" y="458"/>
                  </a:lnTo>
                  <a:lnTo>
                    <a:pt x="154" y="450"/>
                  </a:lnTo>
                  <a:lnTo>
                    <a:pt x="154" y="450"/>
                  </a:lnTo>
                  <a:lnTo>
                    <a:pt x="150" y="438"/>
                  </a:lnTo>
                  <a:lnTo>
                    <a:pt x="146" y="424"/>
                  </a:lnTo>
                  <a:lnTo>
                    <a:pt x="140" y="412"/>
                  </a:lnTo>
                  <a:lnTo>
                    <a:pt x="130" y="400"/>
                  </a:lnTo>
                  <a:lnTo>
                    <a:pt x="130" y="400"/>
                  </a:lnTo>
                  <a:lnTo>
                    <a:pt x="128" y="396"/>
                  </a:lnTo>
                  <a:lnTo>
                    <a:pt x="124" y="390"/>
                  </a:lnTo>
                  <a:lnTo>
                    <a:pt x="124" y="390"/>
                  </a:lnTo>
                  <a:lnTo>
                    <a:pt x="100" y="332"/>
                  </a:lnTo>
                  <a:lnTo>
                    <a:pt x="100" y="332"/>
                  </a:lnTo>
                  <a:lnTo>
                    <a:pt x="92" y="314"/>
                  </a:lnTo>
                  <a:lnTo>
                    <a:pt x="86" y="294"/>
                  </a:lnTo>
                  <a:lnTo>
                    <a:pt x="86" y="294"/>
                  </a:lnTo>
                  <a:lnTo>
                    <a:pt x="82" y="268"/>
                  </a:lnTo>
                  <a:lnTo>
                    <a:pt x="78" y="240"/>
                  </a:lnTo>
                  <a:lnTo>
                    <a:pt x="78" y="240"/>
                  </a:lnTo>
                  <a:lnTo>
                    <a:pt x="76" y="224"/>
                  </a:lnTo>
                  <a:lnTo>
                    <a:pt x="78" y="208"/>
                  </a:lnTo>
                  <a:lnTo>
                    <a:pt x="78" y="208"/>
                  </a:lnTo>
                  <a:lnTo>
                    <a:pt x="62" y="204"/>
                  </a:lnTo>
                  <a:lnTo>
                    <a:pt x="62" y="204"/>
                  </a:lnTo>
                  <a:lnTo>
                    <a:pt x="58" y="210"/>
                  </a:lnTo>
                  <a:lnTo>
                    <a:pt x="58" y="216"/>
                  </a:lnTo>
                  <a:lnTo>
                    <a:pt x="58" y="216"/>
                  </a:lnTo>
                  <a:lnTo>
                    <a:pt x="56" y="224"/>
                  </a:lnTo>
                  <a:lnTo>
                    <a:pt x="54" y="230"/>
                  </a:lnTo>
                  <a:lnTo>
                    <a:pt x="50" y="234"/>
                  </a:lnTo>
                  <a:lnTo>
                    <a:pt x="44" y="238"/>
                  </a:lnTo>
                  <a:lnTo>
                    <a:pt x="44" y="238"/>
                  </a:lnTo>
                  <a:lnTo>
                    <a:pt x="36" y="238"/>
                  </a:lnTo>
                  <a:lnTo>
                    <a:pt x="30" y="234"/>
                  </a:lnTo>
                  <a:lnTo>
                    <a:pt x="24" y="230"/>
                  </a:lnTo>
                  <a:lnTo>
                    <a:pt x="20" y="224"/>
                  </a:lnTo>
                  <a:lnTo>
                    <a:pt x="20" y="224"/>
                  </a:lnTo>
                  <a:lnTo>
                    <a:pt x="18" y="218"/>
                  </a:lnTo>
                  <a:lnTo>
                    <a:pt x="18" y="218"/>
                  </a:lnTo>
                  <a:lnTo>
                    <a:pt x="36" y="198"/>
                  </a:lnTo>
                  <a:lnTo>
                    <a:pt x="36" y="198"/>
                  </a:lnTo>
                  <a:lnTo>
                    <a:pt x="30" y="196"/>
                  </a:lnTo>
                  <a:lnTo>
                    <a:pt x="26" y="196"/>
                  </a:lnTo>
                  <a:lnTo>
                    <a:pt x="16" y="198"/>
                  </a:lnTo>
                  <a:lnTo>
                    <a:pt x="8" y="198"/>
                  </a:lnTo>
                  <a:lnTo>
                    <a:pt x="4" y="196"/>
                  </a:lnTo>
                  <a:lnTo>
                    <a:pt x="0" y="192"/>
                  </a:lnTo>
                  <a:lnTo>
                    <a:pt x="0" y="192"/>
                  </a:lnTo>
                  <a:lnTo>
                    <a:pt x="2" y="188"/>
                  </a:lnTo>
                  <a:lnTo>
                    <a:pt x="4" y="184"/>
                  </a:lnTo>
                  <a:lnTo>
                    <a:pt x="8" y="180"/>
                  </a:lnTo>
                  <a:lnTo>
                    <a:pt x="12" y="180"/>
                  </a:lnTo>
                  <a:lnTo>
                    <a:pt x="12" y="180"/>
                  </a:lnTo>
                  <a:lnTo>
                    <a:pt x="30" y="176"/>
                  </a:lnTo>
                  <a:lnTo>
                    <a:pt x="30" y="176"/>
                  </a:lnTo>
                  <a:lnTo>
                    <a:pt x="36" y="174"/>
                  </a:lnTo>
                  <a:lnTo>
                    <a:pt x="38" y="170"/>
                  </a:lnTo>
                  <a:lnTo>
                    <a:pt x="38" y="166"/>
                  </a:lnTo>
                  <a:lnTo>
                    <a:pt x="36" y="160"/>
                  </a:lnTo>
                  <a:lnTo>
                    <a:pt x="36" y="160"/>
                  </a:lnTo>
                  <a:lnTo>
                    <a:pt x="10" y="116"/>
                  </a:lnTo>
                  <a:lnTo>
                    <a:pt x="10" y="116"/>
                  </a:lnTo>
                  <a:lnTo>
                    <a:pt x="16" y="112"/>
                  </a:lnTo>
                  <a:lnTo>
                    <a:pt x="22" y="110"/>
                  </a:lnTo>
                  <a:lnTo>
                    <a:pt x="22" y="110"/>
                  </a:lnTo>
                  <a:lnTo>
                    <a:pt x="32" y="108"/>
                  </a:lnTo>
                  <a:lnTo>
                    <a:pt x="42" y="104"/>
                  </a:lnTo>
                  <a:lnTo>
                    <a:pt x="48" y="100"/>
                  </a:lnTo>
                  <a:lnTo>
                    <a:pt x="54" y="90"/>
                  </a:lnTo>
                  <a:lnTo>
                    <a:pt x="54" y="90"/>
                  </a:lnTo>
                  <a:lnTo>
                    <a:pt x="56" y="86"/>
                  </a:lnTo>
                  <a:lnTo>
                    <a:pt x="56" y="86"/>
                  </a:lnTo>
                  <a:lnTo>
                    <a:pt x="66" y="74"/>
                  </a:lnTo>
                  <a:lnTo>
                    <a:pt x="74" y="60"/>
                  </a:lnTo>
                  <a:lnTo>
                    <a:pt x="80" y="46"/>
                  </a:lnTo>
                  <a:lnTo>
                    <a:pt x="82" y="38"/>
                  </a:lnTo>
                  <a:lnTo>
                    <a:pt x="84" y="30"/>
                  </a:lnTo>
                  <a:lnTo>
                    <a:pt x="84" y="30"/>
                  </a:lnTo>
                  <a:lnTo>
                    <a:pt x="88" y="22"/>
                  </a:lnTo>
                  <a:lnTo>
                    <a:pt x="96" y="12"/>
                  </a:lnTo>
                  <a:lnTo>
                    <a:pt x="108" y="4"/>
                  </a:lnTo>
                  <a:lnTo>
                    <a:pt x="114" y="0"/>
                  </a:lnTo>
                  <a:lnTo>
                    <a:pt x="114" y="0"/>
                  </a:lnTo>
                  <a:lnTo>
                    <a:pt x="118" y="0"/>
                  </a:lnTo>
                  <a:lnTo>
                    <a:pt x="118" y="0"/>
                  </a:lnTo>
                  <a:lnTo>
                    <a:pt x="128" y="4"/>
                  </a:lnTo>
                  <a:lnTo>
                    <a:pt x="138" y="8"/>
                  </a:lnTo>
                  <a:lnTo>
                    <a:pt x="144" y="10"/>
                  </a:lnTo>
                  <a:lnTo>
                    <a:pt x="148" y="14"/>
                  </a:lnTo>
                  <a:lnTo>
                    <a:pt x="150" y="20"/>
                  </a:lnTo>
                  <a:lnTo>
                    <a:pt x="152" y="26"/>
                  </a:lnTo>
                  <a:lnTo>
                    <a:pt x="152" y="26"/>
                  </a:lnTo>
                  <a:lnTo>
                    <a:pt x="154" y="30"/>
                  </a:lnTo>
                  <a:lnTo>
                    <a:pt x="158" y="36"/>
                  </a:lnTo>
                  <a:lnTo>
                    <a:pt x="162" y="40"/>
                  </a:lnTo>
                  <a:lnTo>
                    <a:pt x="166" y="42"/>
                  </a:lnTo>
                  <a:lnTo>
                    <a:pt x="166" y="42"/>
                  </a:lnTo>
                  <a:lnTo>
                    <a:pt x="178" y="48"/>
                  </a:lnTo>
                  <a:lnTo>
                    <a:pt x="184" y="54"/>
                  </a:lnTo>
                  <a:lnTo>
                    <a:pt x="184" y="60"/>
                  </a:lnTo>
                  <a:lnTo>
                    <a:pt x="182" y="72"/>
                  </a:lnTo>
                  <a:lnTo>
                    <a:pt x="182" y="72"/>
                  </a:lnTo>
                  <a:lnTo>
                    <a:pt x="182" y="80"/>
                  </a:lnTo>
                  <a:lnTo>
                    <a:pt x="182" y="84"/>
                  </a:lnTo>
                  <a:lnTo>
                    <a:pt x="186" y="88"/>
                  </a:lnTo>
                  <a:lnTo>
                    <a:pt x="186" y="88"/>
                  </a:lnTo>
                  <a:lnTo>
                    <a:pt x="206" y="100"/>
                  </a:lnTo>
                  <a:lnTo>
                    <a:pt x="228" y="110"/>
                  </a:lnTo>
                  <a:lnTo>
                    <a:pt x="228" y="110"/>
                  </a:lnTo>
                  <a:lnTo>
                    <a:pt x="240" y="114"/>
                  </a:lnTo>
                  <a:lnTo>
                    <a:pt x="254" y="116"/>
                  </a:lnTo>
                  <a:lnTo>
                    <a:pt x="266" y="118"/>
                  </a:lnTo>
                  <a:lnTo>
                    <a:pt x="272" y="122"/>
                  </a:lnTo>
                  <a:lnTo>
                    <a:pt x="278" y="126"/>
                  </a:lnTo>
                  <a:lnTo>
                    <a:pt x="278" y="126"/>
                  </a:lnTo>
                  <a:lnTo>
                    <a:pt x="280" y="126"/>
                  </a:lnTo>
                  <a:lnTo>
                    <a:pt x="280" y="126"/>
                  </a:lnTo>
                  <a:lnTo>
                    <a:pt x="326" y="132"/>
                  </a:lnTo>
                  <a:lnTo>
                    <a:pt x="326" y="132"/>
                  </a:lnTo>
                  <a:lnTo>
                    <a:pt x="328" y="140"/>
                  </a:lnTo>
                  <a:lnTo>
                    <a:pt x="332" y="146"/>
                  </a:lnTo>
                  <a:lnTo>
                    <a:pt x="334" y="154"/>
                  </a:lnTo>
                  <a:lnTo>
                    <a:pt x="332" y="162"/>
                  </a:lnTo>
                  <a:lnTo>
                    <a:pt x="332" y="162"/>
                  </a:lnTo>
                  <a:lnTo>
                    <a:pt x="332" y="164"/>
                  </a:lnTo>
                  <a:lnTo>
                    <a:pt x="334" y="168"/>
                  </a:lnTo>
                  <a:lnTo>
                    <a:pt x="338" y="172"/>
                  </a:lnTo>
                  <a:lnTo>
                    <a:pt x="338" y="172"/>
                  </a:lnTo>
                  <a:lnTo>
                    <a:pt x="350" y="206"/>
                  </a:lnTo>
                  <a:lnTo>
                    <a:pt x="350" y="206"/>
                  </a:lnTo>
                  <a:lnTo>
                    <a:pt x="344" y="210"/>
                  </a:lnTo>
                  <a:lnTo>
                    <a:pt x="344" y="2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0" name="Freeform 16">
              <a:extLst>
                <a:ext uri="{FF2B5EF4-FFF2-40B4-BE49-F238E27FC236}">
                  <a16:creationId xmlns:a16="http://schemas.microsoft.com/office/drawing/2014/main" id="{C7FEB1FC-B10D-4D7B-8CB0-7F55779F036B}"/>
                </a:ext>
              </a:extLst>
            </p:cNvPr>
            <p:cNvSpPr>
              <a:spLocks/>
            </p:cNvSpPr>
            <p:nvPr/>
          </p:nvSpPr>
          <p:spPr bwMode="auto">
            <a:xfrm>
              <a:off x="3940176" y="3232151"/>
              <a:ext cx="536575" cy="520700"/>
            </a:xfrm>
            <a:custGeom>
              <a:avLst/>
              <a:gdLst>
                <a:gd name="T0" fmla="*/ 10 w 338"/>
                <a:gd name="T1" fmla="*/ 186 h 328"/>
                <a:gd name="T2" fmla="*/ 0 w 338"/>
                <a:gd name="T3" fmla="*/ 172 h 328"/>
                <a:gd name="T4" fmla="*/ 0 w 338"/>
                <a:gd name="T5" fmla="*/ 166 h 328"/>
                <a:gd name="T6" fmla="*/ 8 w 338"/>
                <a:gd name="T7" fmla="*/ 154 h 328"/>
                <a:gd name="T8" fmla="*/ 22 w 338"/>
                <a:gd name="T9" fmla="*/ 150 h 328"/>
                <a:gd name="T10" fmla="*/ 38 w 338"/>
                <a:gd name="T11" fmla="*/ 146 h 328"/>
                <a:gd name="T12" fmla="*/ 66 w 338"/>
                <a:gd name="T13" fmla="*/ 134 h 328"/>
                <a:gd name="T14" fmla="*/ 80 w 338"/>
                <a:gd name="T15" fmla="*/ 124 h 328"/>
                <a:gd name="T16" fmla="*/ 94 w 338"/>
                <a:gd name="T17" fmla="*/ 108 h 328"/>
                <a:gd name="T18" fmla="*/ 98 w 338"/>
                <a:gd name="T19" fmla="*/ 102 h 328"/>
                <a:gd name="T20" fmla="*/ 108 w 338"/>
                <a:gd name="T21" fmla="*/ 94 h 328"/>
                <a:gd name="T22" fmla="*/ 114 w 338"/>
                <a:gd name="T23" fmla="*/ 94 h 328"/>
                <a:gd name="T24" fmla="*/ 120 w 338"/>
                <a:gd name="T25" fmla="*/ 94 h 328"/>
                <a:gd name="T26" fmla="*/ 130 w 338"/>
                <a:gd name="T27" fmla="*/ 88 h 328"/>
                <a:gd name="T28" fmla="*/ 128 w 338"/>
                <a:gd name="T29" fmla="*/ 76 h 328"/>
                <a:gd name="T30" fmla="*/ 122 w 338"/>
                <a:gd name="T31" fmla="*/ 66 h 328"/>
                <a:gd name="T32" fmla="*/ 120 w 338"/>
                <a:gd name="T33" fmla="*/ 38 h 328"/>
                <a:gd name="T34" fmla="*/ 122 w 338"/>
                <a:gd name="T35" fmla="*/ 34 h 328"/>
                <a:gd name="T36" fmla="*/ 132 w 338"/>
                <a:gd name="T37" fmla="*/ 22 h 328"/>
                <a:gd name="T38" fmla="*/ 146 w 338"/>
                <a:gd name="T39" fmla="*/ 16 h 328"/>
                <a:gd name="T40" fmla="*/ 158 w 338"/>
                <a:gd name="T41" fmla="*/ 10 h 328"/>
                <a:gd name="T42" fmla="*/ 176 w 338"/>
                <a:gd name="T43" fmla="*/ 4 h 328"/>
                <a:gd name="T44" fmla="*/ 200 w 338"/>
                <a:gd name="T45" fmla="*/ 2 h 328"/>
                <a:gd name="T46" fmla="*/ 208 w 338"/>
                <a:gd name="T47" fmla="*/ 0 h 328"/>
                <a:gd name="T48" fmla="*/ 268 w 338"/>
                <a:gd name="T49" fmla="*/ 0 h 328"/>
                <a:gd name="T50" fmla="*/ 278 w 338"/>
                <a:gd name="T51" fmla="*/ 0 h 328"/>
                <a:gd name="T52" fmla="*/ 282 w 338"/>
                <a:gd name="T53" fmla="*/ 8 h 328"/>
                <a:gd name="T54" fmla="*/ 278 w 338"/>
                <a:gd name="T55" fmla="*/ 26 h 328"/>
                <a:gd name="T56" fmla="*/ 276 w 338"/>
                <a:gd name="T57" fmla="*/ 34 h 328"/>
                <a:gd name="T58" fmla="*/ 274 w 338"/>
                <a:gd name="T59" fmla="*/ 40 h 328"/>
                <a:gd name="T60" fmla="*/ 268 w 338"/>
                <a:gd name="T61" fmla="*/ 62 h 328"/>
                <a:gd name="T62" fmla="*/ 280 w 338"/>
                <a:gd name="T63" fmla="*/ 82 h 328"/>
                <a:gd name="T64" fmla="*/ 288 w 338"/>
                <a:gd name="T65" fmla="*/ 88 h 328"/>
                <a:gd name="T66" fmla="*/ 292 w 338"/>
                <a:gd name="T67" fmla="*/ 94 h 328"/>
                <a:gd name="T68" fmla="*/ 304 w 338"/>
                <a:gd name="T69" fmla="*/ 142 h 328"/>
                <a:gd name="T70" fmla="*/ 304 w 338"/>
                <a:gd name="T71" fmla="*/ 192 h 328"/>
                <a:gd name="T72" fmla="*/ 302 w 338"/>
                <a:gd name="T73" fmla="*/ 200 h 328"/>
                <a:gd name="T74" fmla="*/ 306 w 338"/>
                <a:gd name="T75" fmla="*/ 210 h 328"/>
                <a:gd name="T76" fmla="*/ 308 w 338"/>
                <a:gd name="T77" fmla="*/ 218 h 328"/>
                <a:gd name="T78" fmla="*/ 312 w 338"/>
                <a:gd name="T79" fmla="*/ 226 h 328"/>
                <a:gd name="T80" fmla="*/ 316 w 338"/>
                <a:gd name="T81" fmla="*/ 234 h 328"/>
                <a:gd name="T82" fmla="*/ 326 w 338"/>
                <a:gd name="T83" fmla="*/ 240 h 328"/>
                <a:gd name="T84" fmla="*/ 332 w 338"/>
                <a:gd name="T85" fmla="*/ 242 h 328"/>
                <a:gd name="T86" fmla="*/ 338 w 338"/>
                <a:gd name="T87" fmla="*/ 250 h 328"/>
                <a:gd name="T88" fmla="*/ 338 w 338"/>
                <a:gd name="T89" fmla="*/ 256 h 328"/>
                <a:gd name="T90" fmla="*/ 308 w 338"/>
                <a:gd name="T91" fmla="*/ 276 h 328"/>
                <a:gd name="T92" fmla="*/ 270 w 338"/>
                <a:gd name="T93" fmla="*/ 300 h 328"/>
                <a:gd name="T94" fmla="*/ 258 w 338"/>
                <a:gd name="T95" fmla="*/ 308 h 328"/>
                <a:gd name="T96" fmla="*/ 236 w 338"/>
                <a:gd name="T97" fmla="*/ 322 h 328"/>
                <a:gd name="T98" fmla="*/ 214 w 338"/>
                <a:gd name="T99" fmla="*/ 328 h 328"/>
                <a:gd name="T100" fmla="*/ 188 w 338"/>
                <a:gd name="T101" fmla="*/ 306 h 328"/>
                <a:gd name="T102" fmla="*/ 162 w 338"/>
                <a:gd name="T103" fmla="*/ 288 h 328"/>
                <a:gd name="T104" fmla="*/ 84 w 338"/>
                <a:gd name="T105" fmla="*/ 236 h 328"/>
                <a:gd name="T106" fmla="*/ 10 w 338"/>
                <a:gd name="T107" fmla="*/ 18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 h="328">
                  <a:moveTo>
                    <a:pt x="10" y="186"/>
                  </a:moveTo>
                  <a:lnTo>
                    <a:pt x="10" y="186"/>
                  </a:lnTo>
                  <a:lnTo>
                    <a:pt x="2" y="178"/>
                  </a:lnTo>
                  <a:lnTo>
                    <a:pt x="0" y="172"/>
                  </a:lnTo>
                  <a:lnTo>
                    <a:pt x="0" y="166"/>
                  </a:lnTo>
                  <a:lnTo>
                    <a:pt x="0" y="166"/>
                  </a:lnTo>
                  <a:lnTo>
                    <a:pt x="4" y="160"/>
                  </a:lnTo>
                  <a:lnTo>
                    <a:pt x="8" y="154"/>
                  </a:lnTo>
                  <a:lnTo>
                    <a:pt x="16" y="150"/>
                  </a:lnTo>
                  <a:lnTo>
                    <a:pt x="22" y="150"/>
                  </a:lnTo>
                  <a:lnTo>
                    <a:pt x="22" y="150"/>
                  </a:lnTo>
                  <a:lnTo>
                    <a:pt x="38" y="146"/>
                  </a:lnTo>
                  <a:lnTo>
                    <a:pt x="54" y="142"/>
                  </a:lnTo>
                  <a:lnTo>
                    <a:pt x="66" y="134"/>
                  </a:lnTo>
                  <a:lnTo>
                    <a:pt x="80" y="124"/>
                  </a:lnTo>
                  <a:lnTo>
                    <a:pt x="80" y="124"/>
                  </a:lnTo>
                  <a:lnTo>
                    <a:pt x="88" y="118"/>
                  </a:lnTo>
                  <a:lnTo>
                    <a:pt x="94" y="108"/>
                  </a:lnTo>
                  <a:lnTo>
                    <a:pt x="94" y="108"/>
                  </a:lnTo>
                  <a:lnTo>
                    <a:pt x="98" y="102"/>
                  </a:lnTo>
                  <a:lnTo>
                    <a:pt x="102" y="98"/>
                  </a:lnTo>
                  <a:lnTo>
                    <a:pt x="108" y="94"/>
                  </a:lnTo>
                  <a:lnTo>
                    <a:pt x="114" y="94"/>
                  </a:lnTo>
                  <a:lnTo>
                    <a:pt x="114" y="94"/>
                  </a:lnTo>
                  <a:lnTo>
                    <a:pt x="120" y="94"/>
                  </a:lnTo>
                  <a:lnTo>
                    <a:pt x="120" y="94"/>
                  </a:lnTo>
                  <a:lnTo>
                    <a:pt x="128" y="92"/>
                  </a:lnTo>
                  <a:lnTo>
                    <a:pt x="130" y="88"/>
                  </a:lnTo>
                  <a:lnTo>
                    <a:pt x="130" y="82"/>
                  </a:lnTo>
                  <a:lnTo>
                    <a:pt x="128" y="76"/>
                  </a:lnTo>
                  <a:lnTo>
                    <a:pt x="128" y="76"/>
                  </a:lnTo>
                  <a:lnTo>
                    <a:pt x="122" y="66"/>
                  </a:lnTo>
                  <a:lnTo>
                    <a:pt x="120" y="58"/>
                  </a:lnTo>
                  <a:lnTo>
                    <a:pt x="120" y="38"/>
                  </a:lnTo>
                  <a:lnTo>
                    <a:pt x="120" y="38"/>
                  </a:lnTo>
                  <a:lnTo>
                    <a:pt x="122" y="34"/>
                  </a:lnTo>
                  <a:lnTo>
                    <a:pt x="124" y="30"/>
                  </a:lnTo>
                  <a:lnTo>
                    <a:pt x="132" y="22"/>
                  </a:lnTo>
                  <a:lnTo>
                    <a:pt x="132" y="22"/>
                  </a:lnTo>
                  <a:lnTo>
                    <a:pt x="146" y="16"/>
                  </a:lnTo>
                  <a:lnTo>
                    <a:pt x="158" y="10"/>
                  </a:lnTo>
                  <a:lnTo>
                    <a:pt x="158" y="10"/>
                  </a:lnTo>
                  <a:lnTo>
                    <a:pt x="176" y="4"/>
                  </a:lnTo>
                  <a:lnTo>
                    <a:pt x="176" y="4"/>
                  </a:lnTo>
                  <a:lnTo>
                    <a:pt x="200" y="2"/>
                  </a:lnTo>
                  <a:lnTo>
                    <a:pt x="200" y="2"/>
                  </a:lnTo>
                  <a:lnTo>
                    <a:pt x="208" y="0"/>
                  </a:lnTo>
                  <a:lnTo>
                    <a:pt x="208" y="0"/>
                  </a:lnTo>
                  <a:lnTo>
                    <a:pt x="268" y="0"/>
                  </a:lnTo>
                  <a:lnTo>
                    <a:pt x="268" y="0"/>
                  </a:lnTo>
                  <a:lnTo>
                    <a:pt x="274" y="0"/>
                  </a:lnTo>
                  <a:lnTo>
                    <a:pt x="278" y="0"/>
                  </a:lnTo>
                  <a:lnTo>
                    <a:pt x="280" y="4"/>
                  </a:lnTo>
                  <a:lnTo>
                    <a:pt x="282" y="8"/>
                  </a:lnTo>
                  <a:lnTo>
                    <a:pt x="282" y="8"/>
                  </a:lnTo>
                  <a:lnTo>
                    <a:pt x="278" y="26"/>
                  </a:lnTo>
                  <a:lnTo>
                    <a:pt x="278" y="26"/>
                  </a:lnTo>
                  <a:lnTo>
                    <a:pt x="276" y="34"/>
                  </a:lnTo>
                  <a:lnTo>
                    <a:pt x="274" y="40"/>
                  </a:lnTo>
                  <a:lnTo>
                    <a:pt x="274" y="40"/>
                  </a:lnTo>
                  <a:lnTo>
                    <a:pt x="268" y="54"/>
                  </a:lnTo>
                  <a:lnTo>
                    <a:pt x="268" y="62"/>
                  </a:lnTo>
                  <a:lnTo>
                    <a:pt x="272" y="72"/>
                  </a:lnTo>
                  <a:lnTo>
                    <a:pt x="280" y="82"/>
                  </a:lnTo>
                  <a:lnTo>
                    <a:pt x="280" y="82"/>
                  </a:lnTo>
                  <a:lnTo>
                    <a:pt x="288" y="88"/>
                  </a:lnTo>
                  <a:lnTo>
                    <a:pt x="292" y="94"/>
                  </a:lnTo>
                  <a:lnTo>
                    <a:pt x="292" y="94"/>
                  </a:lnTo>
                  <a:lnTo>
                    <a:pt x="300" y="118"/>
                  </a:lnTo>
                  <a:lnTo>
                    <a:pt x="304" y="142"/>
                  </a:lnTo>
                  <a:lnTo>
                    <a:pt x="306" y="166"/>
                  </a:lnTo>
                  <a:lnTo>
                    <a:pt x="304" y="192"/>
                  </a:lnTo>
                  <a:lnTo>
                    <a:pt x="304" y="192"/>
                  </a:lnTo>
                  <a:lnTo>
                    <a:pt x="302" y="200"/>
                  </a:lnTo>
                  <a:lnTo>
                    <a:pt x="304" y="206"/>
                  </a:lnTo>
                  <a:lnTo>
                    <a:pt x="306" y="210"/>
                  </a:lnTo>
                  <a:lnTo>
                    <a:pt x="306" y="210"/>
                  </a:lnTo>
                  <a:lnTo>
                    <a:pt x="308" y="218"/>
                  </a:lnTo>
                  <a:lnTo>
                    <a:pt x="312" y="226"/>
                  </a:lnTo>
                  <a:lnTo>
                    <a:pt x="312" y="226"/>
                  </a:lnTo>
                  <a:lnTo>
                    <a:pt x="314" y="230"/>
                  </a:lnTo>
                  <a:lnTo>
                    <a:pt x="316" y="234"/>
                  </a:lnTo>
                  <a:lnTo>
                    <a:pt x="320" y="238"/>
                  </a:lnTo>
                  <a:lnTo>
                    <a:pt x="326" y="240"/>
                  </a:lnTo>
                  <a:lnTo>
                    <a:pt x="326" y="240"/>
                  </a:lnTo>
                  <a:lnTo>
                    <a:pt x="332" y="242"/>
                  </a:lnTo>
                  <a:lnTo>
                    <a:pt x="336" y="244"/>
                  </a:lnTo>
                  <a:lnTo>
                    <a:pt x="338" y="250"/>
                  </a:lnTo>
                  <a:lnTo>
                    <a:pt x="338" y="256"/>
                  </a:lnTo>
                  <a:lnTo>
                    <a:pt x="338" y="256"/>
                  </a:lnTo>
                  <a:lnTo>
                    <a:pt x="308" y="276"/>
                  </a:lnTo>
                  <a:lnTo>
                    <a:pt x="308" y="276"/>
                  </a:lnTo>
                  <a:lnTo>
                    <a:pt x="282" y="292"/>
                  </a:lnTo>
                  <a:lnTo>
                    <a:pt x="270" y="300"/>
                  </a:lnTo>
                  <a:lnTo>
                    <a:pt x="258" y="308"/>
                  </a:lnTo>
                  <a:lnTo>
                    <a:pt x="258" y="308"/>
                  </a:lnTo>
                  <a:lnTo>
                    <a:pt x="248" y="316"/>
                  </a:lnTo>
                  <a:lnTo>
                    <a:pt x="236" y="322"/>
                  </a:lnTo>
                  <a:lnTo>
                    <a:pt x="224" y="326"/>
                  </a:lnTo>
                  <a:lnTo>
                    <a:pt x="214" y="328"/>
                  </a:lnTo>
                  <a:lnTo>
                    <a:pt x="214" y="328"/>
                  </a:lnTo>
                  <a:lnTo>
                    <a:pt x="188" y="306"/>
                  </a:lnTo>
                  <a:lnTo>
                    <a:pt x="162" y="288"/>
                  </a:lnTo>
                  <a:lnTo>
                    <a:pt x="162" y="288"/>
                  </a:lnTo>
                  <a:lnTo>
                    <a:pt x="124" y="260"/>
                  </a:lnTo>
                  <a:lnTo>
                    <a:pt x="84" y="236"/>
                  </a:lnTo>
                  <a:lnTo>
                    <a:pt x="84" y="236"/>
                  </a:lnTo>
                  <a:lnTo>
                    <a:pt x="10" y="186"/>
                  </a:lnTo>
                  <a:lnTo>
                    <a:pt x="10" y="1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1" name="Freeform 17">
              <a:extLst>
                <a:ext uri="{FF2B5EF4-FFF2-40B4-BE49-F238E27FC236}">
                  <a16:creationId xmlns:a16="http://schemas.microsoft.com/office/drawing/2014/main" id="{234E5BB7-01F6-404C-9A3C-3059EC1F807D}"/>
                </a:ext>
              </a:extLst>
            </p:cNvPr>
            <p:cNvSpPr>
              <a:spLocks/>
            </p:cNvSpPr>
            <p:nvPr/>
          </p:nvSpPr>
          <p:spPr bwMode="auto">
            <a:xfrm>
              <a:off x="4521201" y="4168776"/>
              <a:ext cx="504825" cy="498475"/>
            </a:xfrm>
            <a:custGeom>
              <a:avLst/>
              <a:gdLst>
                <a:gd name="T0" fmla="*/ 252 w 318"/>
                <a:gd name="T1" fmla="*/ 290 h 314"/>
                <a:gd name="T2" fmla="*/ 236 w 318"/>
                <a:gd name="T3" fmla="*/ 296 h 314"/>
                <a:gd name="T4" fmla="*/ 222 w 318"/>
                <a:gd name="T5" fmla="*/ 288 h 314"/>
                <a:gd name="T6" fmla="*/ 188 w 318"/>
                <a:gd name="T7" fmla="*/ 282 h 314"/>
                <a:gd name="T8" fmla="*/ 176 w 318"/>
                <a:gd name="T9" fmla="*/ 280 h 314"/>
                <a:gd name="T10" fmla="*/ 168 w 318"/>
                <a:gd name="T11" fmla="*/ 268 h 314"/>
                <a:gd name="T12" fmla="*/ 162 w 318"/>
                <a:gd name="T13" fmla="*/ 226 h 314"/>
                <a:gd name="T14" fmla="*/ 160 w 318"/>
                <a:gd name="T15" fmla="*/ 218 h 314"/>
                <a:gd name="T16" fmla="*/ 134 w 318"/>
                <a:gd name="T17" fmla="*/ 206 h 314"/>
                <a:gd name="T18" fmla="*/ 120 w 318"/>
                <a:gd name="T19" fmla="*/ 208 h 314"/>
                <a:gd name="T20" fmla="*/ 108 w 318"/>
                <a:gd name="T21" fmla="*/ 220 h 314"/>
                <a:gd name="T22" fmla="*/ 94 w 318"/>
                <a:gd name="T23" fmla="*/ 226 h 314"/>
                <a:gd name="T24" fmla="*/ 80 w 318"/>
                <a:gd name="T25" fmla="*/ 218 h 314"/>
                <a:gd name="T26" fmla="*/ 72 w 318"/>
                <a:gd name="T27" fmla="*/ 194 h 314"/>
                <a:gd name="T28" fmla="*/ 54 w 318"/>
                <a:gd name="T29" fmla="*/ 188 h 314"/>
                <a:gd name="T30" fmla="*/ 18 w 318"/>
                <a:gd name="T31" fmla="*/ 188 h 314"/>
                <a:gd name="T32" fmla="*/ 8 w 318"/>
                <a:gd name="T33" fmla="*/ 178 h 314"/>
                <a:gd name="T34" fmla="*/ 28 w 318"/>
                <a:gd name="T35" fmla="*/ 176 h 314"/>
                <a:gd name="T36" fmla="*/ 38 w 318"/>
                <a:gd name="T37" fmla="*/ 176 h 314"/>
                <a:gd name="T38" fmla="*/ 58 w 318"/>
                <a:gd name="T39" fmla="*/ 158 h 314"/>
                <a:gd name="T40" fmla="*/ 64 w 318"/>
                <a:gd name="T41" fmla="*/ 134 h 314"/>
                <a:gd name="T42" fmla="*/ 70 w 318"/>
                <a:gd name="T43" fmla="*/ 118 h 314"/>
                <a:gd name="T44" fmla="*/ 84 w 318"/>
                <a:gd name="T45" fmla="*/ 108 h 314"/>
                <a:gd name="T46" fmla="*/ 96 w 318"/>
                <a:gd name="T47" fmla="*/ 80 h 314"/>
                <a:gd name="T48" fmla="*/ 102 w 318"/>
                <a:gd name="T49" fmla="*/ 44 h 314"/>
                <a:gd name="T50" fmla="*/ 110 w 318"/>
                <a:gd name="T51" fmla="*/ 30 h 314"/>
                <a:gd name="T52" fmla="*/ 110 w 318"/>
                <a:gd name="T53" fmla="*/ 16 h 314"/>
                <a:gd name="T54" fmla="*/ 122 w 318"/>
                <a:gd name="T55" fmla="*/ 2 h 314"/>
                <a:gd name="T56" fmla="*/ 136 w 318"/>
                <a:gd name="T57" fmla="*/ 10 h 314"/>
                <a:gd name="T58" fmla="*/ 162 w 318"/>
                <a:gd name="T59" fmla="*/ 14 h 314"/>
                <a:gd name="T60" fmla="*/ 172 w 318"/>
                <a:gd name="T61" fmla="*/ 14 h 314"/>
                <a:gd name="T62" fmla="*/ 230 w 318"/>
                <a:gd name="T63" fmla="*/ 0 h 314"/>
                <a:gd name="T64" fmla="*/ 262 w 318"/>
                <a:gd name="T65" fmla="*/ 4 h 314"/>
                <a:gd name="T66" fmla="*/ 300 w 318"/>
                <a:gd name="T67" fmla="*/ 10 h 314"/>
                <a:gd name="T68" fmla="*/ 306 w 318"/>
                <a:gd name="T69" fmla="*/ 14 h 314"/>
                <a:gd name="T70" fmla="*/ 316 w 318"/>
                <a:gd name="T71" fmla="*/ 30 h 314"/>
                <a:gd name="T72" fmla="*/ 310 w 318"/>
                <a:gd name="T73" fmla="*/ 64 h 314"/>
                <a:gd name="T74" fmla="*/ 296 w 318"/>
                <a:gd name="T75" fmla="*/ 90 h 314"/>
                <a:gd name="T76" fmla="*/ 294 w 318"/>
                <a:gd name="T77" fmla="*/ 102 h 314"/>
                <a:gd name="T78" fmla="*/ 286 w 318"/>
                <a:gd name="T79" fmla="*/ 132 h 314"/>
                <a:gd name="T80" fmla="*/ 288 w 318"/>
                <a:gd name="T81" fmla="*/ 176 h 314"/>
                <a:gd name="T82" fmla="*/ 306 w 318"/>
                <a:gd name="T83" fmla="*/ 220 h 314"/>
                <a:gd name="T84" fmla="*/ 290 w 318"/>
                <a:gd name="T85" fmla="*/ 234 h 314"/>
                <a:gd name="T86" fmla="*/ 278 w 318"/>
                <a:gd name="T87" fmla="*/ 242 h 314"/>
                <a:gd name="T88" fmla="*/ 274 w 318"/>
                <a:gd name="T89" fmla="*/ 258 h 314"/>
                <a:gd name="T90" fmla="*/ 274 w 318"/>
                <a:gd name="T91" fmla="*/ 272 h 314"/>
                <a:gd name="T92" fmla="*/ 274 w 318"/>
                <a:gd name="T93" fmla="*/ 300 h 314"/>
                <a:gd name="T94" fmla="*/ 280 w 318"/>
                <a:gd name="T9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314">
                  <a:moveTo>
                    <a:pt x="280" y="314"/>
                  </a:moveTo>
                  <a:lnTo>
                    <a:pt x="280" y="314"/>
                  </a:lnTo>
                  <a:lnTo>
                    <a:pt x="252" y="290"/>
                  </a:lnTo>
                  <a:lnTo>
                    <a:pt x="252" y="290"/>
                  </a:lnTo>
                  <a:lnTo>
                    <a:pt x="244" y="294"/>
                  </a:lnTo>
                  <a:lnTo>
                    <a:pt x="236" y="296"/>
                  </a:lnTo>
                  <a:lnTo>
                    <a:pt x="230" y="292"/>
                  </a:lnTo>
                  <a:lnTo>
                    <a:pt x="222" y="288"/>
                  </a:lnTo>
                  <a:lnTo>
                    <a:pt x="222" y="288"/>
                  </a:lnTo>
                  <a:lnTo>
                    <a:pt x="214" y="284"/>
                  </a:lnTo>
                  <a:lnTo>
                    <a:pt x="206" y="282"/>
                  </a:lnTo>
                  <a:lnTo>
                    <a:pt x="188" y="282"/>
                  </a:lnTo>
                  <a:lnTo>
                    <a:pt x="188" y="282"/>
                  </a:lnTo>
                  <a:lnTo>
                    <a:pt x="180" y="282"/>
                  </a:lnTo>
                  <a:lnTo>
                    <a:pt x="176" y="280"/>
                  </a:lnTo>
                  <a:lnTo>
                    <a:pt x="172" y="276"/>
                  </a:lnTo>
                  <a:lnTo>
                    <a:pt x="168" y="268"/>
                  </a:lnTo>
                  <a:lnTo>
                    <a:pt x="168" y="268"/>
                  </a:lnTo>
                  <a:lnTo>
                    <a:pt x="166" y="258"/>
                  </a:lnTo>
                  <a:lnTo>
                    <a:pt x="164" y="248"/>
                  </a:lnTo>
                  <a:lnTo>
                    <a:pt x="162" y="226"/>
                  </a:lnTo>
                  <a:lnTo>
                    <a:pt x="162" y="226"/>
                  </a:lnTo>
                  <a:lnTo>
                    <a:pt x="162" y="222"/>
                  </a:lnTo>
                  <a:lnTo>
                    <a:pt x="160" y="218"/>
                  </a:lnTo>
                  <a:lnTo>
                    <a:pt x="160" y="218"/>
                  </a:lnTo>
                  <a:lnTo>
                    <a:pt x="148" y="212"/>
                  </a:lnTo>
                  <a:lnTo>
                    <a:pt x="134" y="206"/>
                  </a:lnTo>
                  <a:lnTo>
                    <a:pt x="134" y="206"/>
                  </a:lnTo>
                  <a:lnTo>
                    <a:pt x="126" y="206"/>
                  </a:lnTo>
                  <a:lnTo>
                    <a:pt x="120" y="208"/>
                  </a:lnTo>
                  <a:lnTo>
                    <a:pt x="114" y="212"/>
                  </a:lnTo>
                  <a:lnTo>
                    <a:pt x="108" y="220"/>
                  </a:lnTo>
                  <a:lnTo>
                    <a:pt x="108" y="220"/>
                  </a:lnTo>
                  <a:lnTo>
                    <a:pt x="106" y="222"/>
                  </a:lnTo>
                  <a:lnTo>
                    <a:pt x="102" y="224"/>
                  </a:lnTo>
                  <a:lnTo>
                    <a:pt x="94" y="226"/>
                  </a:lnTo>
                  <a:lnTo>
                    <a:pt x="86" y="224"/>
                  </a:lnTo>
                  <a:lnTo>
                    <a:pt x="80" y="218"/>
                  </a:lnTo>
                  <a:lnTo>
                    <a:pt x="80" y="218"/>
                  </a:lnTo>
                  <a:lnTo>
                    <a:pt x="74" y="204"/>
                  </a:lnTo>
                  <a:lnTo>
                    <a:pt x="74" y="204"/>
                  </a:lnTo>
                  <a:lnTo>
                    <a:pt x="72" y="194"/>
                  </a:lnTo>
                  <a:lnTo>
                    <a:pt x="68" y="190"/>
                  </a:lnTo>
                  <a:lnTo>
                    <a:pt x="64" y="188"/>
                  </a:lnTo>
                  <a:lnTo>
                    <a:pt x="54" y="188"/>
                  </a:lnTo>
                  <a:lnTo>
                    <a:pt x="54" y="188"/>
                  </a:lnTo>
                  <a:lnTo>
                    <a:pt x="18" y="188"/>
                  </a:lnTo>
                  <a:lnTo>
                    <a:pt x="18" y="188"/>
                  </a:lnTo>
                  <a:lnTo>
                    <a:pt x="0" y="184"/>
                  </a:lnTo>
                  <a:lnTo>
                    <a:pt x="0" y="184"/>
                  </a:lnTo>
                  <a:lnTo>
                    <a:pt x="8" y="178"/>
                  </a:lnTo>
                  <a:lnTo>
                    <a:pt x="14" y="176"/>
                  </a:lnTo>
                  <a:lnTo>
                    <a:pt x="22" y="174"/>
                  </a:lnTo>
                  <a:lnTo>
                    <a:pt x="28" y="176"/>
                  </a:lnTo>
                  <a:lnTo>
                    <a:pt x="28" y="176"/>
                  </a:lnTo>
                  <a:lnTo>
                    <a:pt x="34" y="176"/>
                  </a:lnTo>
                  <a:lnTo>
                    <a:pt x="38" y="176"/>
                  </a:lnTo>
                  <a:lnTo>
                    <a:pt x="38" y="176"/>
                  </a:lnTo>
                  <a:lnTo>
                    <a:pt x="50" y="168"/>
                  </a:lnTo>
                  <a:lnTo>
                    <a:pt x="58" y="158"/>
                  </a:lnTo>
                  <a:lnTo>
                    <a:pt x="62" y="146"/>
                  </a:lnTo>
                  <a:lnTo>
                    <a:pt x="64" y="134"/>
                  </a:lnTo>
                  <a:lnTo>
                    <a:pt x="64" y="134"/>
                  </a:lnTo>
                  <a:lnTo>
                    <a:pt x="64" y="128"/>
                  </a:lnTo>
                  <a:lnTo>
                    <a:pt x="66" y="122"/>
                  </a:lnTo>
                  <a:lnTo>
                    <a:pt x="70" y="118"/>
                  </a:lnTo>
                  <a:lnTo>
                    <a:pt x="74" y="114"/>
                  </a:lnTo>
                  <a:lnTo>
                    <a:pt x="74" y="114"/>
                  </a:lnTo>
                  <a:lnTo>
                    <a:pt x="84" y="108"/>
                  </a:lnTo>
                  <a:lnTo>
                    <a:pt x="90" y="100"/>
                  </a:lnTo>
                  <a:lnTo>
                    <a:pt x="94" y="90"/>
                  </a:lnTo>
                  <a:lnTo>
                    <a:pt x="96" y="80"/>
                  </a:lnTo>
                  <a:lnTo>
                    <a:pt x="96" y="80"/>
                  </a:lnTo>
                  <a:lnTo>
                    <a:pt x="100" y="56"/>
                  </a:lnTo>
                  <a:lnTo>
                    <a:pt x="102" y="44"/>
                  </a:lnTo>
                  <a:lnTo>
                    <a:pt x="108" y="34"/>
                  </a:lnTo>
                  <a:lnTo>
                    <a:pt x="108" y="34"/>
                  </a:lnTo>
                  <a:lnTo>
                    <a:pt x="110" y="30"/>
                  </a:lnTo>
                  <a:lnTo>
                    <a:pt x="110" y="26"/>
                  </a:lnTo>
                  <a:lnTo>
                    <a:pt x="110" y="16"/>
                  </a:lnTo>
                  <a:lnTo>
                    <a:pt x="110" y="16"/>
                  </a:lnTo>
                  <a:lnTo>
                    <a:pt x="112" y="8"/>
                  </a:lnTo>
                  <a:lnTo>
                    <a:pt x="116" y="4"/>
                  </a:lnTo>
                  <a:lnTo>
                    <a:pt x="122" y="2"/>
                  </a:lnTo>
                  <a:lnTo>
                    <a:pt x="130" y="6"/>
                  </a:lnTo>
                  <a:lnTo>
                    <a:pt x="130" y="6"/>
                  </a:lnTo>
                  <a:lnTo>
                    <a:pt x="136" y="10"/>
                  </a:lnTo>
                  <a:lnTo>
                    <a:pt x="144" y="12"/>
                  </a:lnTo>
                  <a:lnTo>
                    <a:pt x="162" y="14"/>
                  </a:lnTo>
                  <a:lnTo>
                    <a:pt x="162" y="14"/>
                  </a:lnTo>
                  <a:lnTo>
                    <a:pt x="168" y="14"/>
                  </a:lnTo>
                  <a:lnTo>
                    <a:pt x="172" y="14"/>
                  </a:lnTo>
                  <a:lnTo>
                    <a:pt x="172" y="14"/>
                  </a:lnTo>
                  <a:lnTo>
                    <a:pt x="192" y="6"/>
                  </a:lnTo>
                  <a:lnTo>
                    <a:pt x="210" y="0"/>
                  </a:lnTo>
                  <a:lnTo>
                    <a:pt x="230" y="0"/>
                  </a:lnTo>
                  <a:lnTo>
                    <a:pt x="250" y="2"/>
                  </a:lnTo>
                  <a:lnTo>
                    <a:pt x="250" y="2"/>
                  </a:lnTo>
                  <a:lnTo>
                    <a:pt x="262" y="4"/>
                  </a:lnTo>
                  <a:lnTo>
                    <a:pt x="274" y="8"/>
                  </a:lnTo>
                  <a:lnTo>
                    <a:pt x="286" y="12"/>
                  </a:lnTo>
                  <a:lnTo>
                    <a:pt x="300" y="10"/>
                  </a:lnTo>
                  <a:lnTo>
                    <a:pt x="300" y="10"/>
                  </a:lnTo>
                  <a:lnTo>
                    <a:pt x="302" y="12"/>
                  </a:lnTo>
                  <a:lnTo>
                    <a:pt x="306" y="14"/>
                  </a:lnTo>
                  <a:lnTo>
                    <a:pt x="312" y="20"/>
                  </a:lnTo>
                  <a:lnTo>
                    <a:pt x="312" y="20"/>
                  </a:lnTo>
                  <a:lnTo>
                    <a:pt x="316" y="30"/>
                  </a:lnTo>
                  <a:lnTo>
                    <a:pt x="318" y="42"/>
                  </a:lnTo>
                  <a:lnTo>
                    <a:pt x="316" y="54"/>
                  </a:lnTo>
                  <a:lnTo>
                    <a:pt x="310" y="64"/>
                  </a:lnTo>
                  <a:lnTo>
                    <a:pt x="310" y="64"/>
                  </a:lnTo>
                  <a:lnTo>
                    <a:pt x="300" y="80"/>
                  </a:lnTo>
                  <a:lnTo>
                    <a:pt x="296" y="90"/>
                  </a:lnTo>
                  <a:lnTo>
                    <a:pt x="296" y="98"/>
                  </a:lnTo>
                  <a:lnTo>
                    <a:pt x="296" y="98"/>
                  </a:lnTo>
                  <a:lnTo>
                    <a:pt x="294" y="102"/>
                  </a:lnTo>
                  <a:lnTo>
                    <a:pt x="294" y="102"/>
                  </a:lnTo>
                  <a:lnTo>
                    <a:pt x="288" y="118"/>
                  </a:lnTo>
                  <a:lnTo>
                    <a:pt x="286" y="132"/>
                  </a:lnTo>
                  <a:lnTo>
                    <a:pt x="284" y="148"/>
                  </a:lnTo>
                  <a:lnTo>
                    <a:pt x="286" y="162"/>
                  </a:lnTo>
                  <a:lnTo>
                    <a:pt x="288" y="176"/>
                  </a:lnTo>
                  <a:lnTo>
                    <a:pt x="294" y="190"/>
                  </a:lnTo>
                  <a:lnTo>
                    <a:pt x="306" y="220"/>
                  </a:lnTo>
                  <a:lnTo>
                    <a:pt x="306" y="220"/>
                  </a:lnTo>
                  <a:lnTo>
                    <a:pt x="308" y="226"/>
                  </a:lnTo>
                  <a:lnTo>
                    <a:pt x="308" y="226"/>
                  </a:lnTo>
                  <a:lnTo>
                    <a:pt x="290" y="234"/>
                  </a:lnTo>
                  <a:lnTo>
                    <a:pt x="290" y="234"/>
                  </a:lnTo>
                  <a:lnTo>
                    <a:pt x="284" y="238"/>
                  </a:lnTo>
                  <a:lnTo>
                    <a:pt x="278" y="242"/>
                  </a:lnTo>
                  <a:lnTo>
                    <a:pt x="276" y="250"/>
                  </a:lnTo>
                  <a:lnTo>
                    <a:pt x="274" y="258"/>
                  </a:lnTo>
                  <a:lnTo>
                    <a:pt x="274" y="258"/>
                  </a:lnTo>
                  <a:lnTo>
                    <a:pt x="276" y="266"/>
                  </a:lnTo>
                  <a:lnTo>
                    <a:pt x="274" y="272"/>
                  </a:lnTo>
                  <a:lnTo>
                    <a:pt x="274" y="272"/>
                  </a:lnTo>
                  <a:lnTo>
                    <a:pt x="272" y="282"/>
                  </a:lnTo>
                  <a:lnTo>
                    <a:pt x="270" y="292"/>
                  </a:lnTo>
                  <a:lnTo>
                    <a:pt x="274" y="300"/>
                  </a:lnTo>
                  <a:lnTo>
                    <a:pt x="278" y="308"/>
                  </a:lnTo>
                  <a:lnTo>
                    <a:pt x="278" y="308"/>
                  </a:lnTo>
                  <a:lnTo>
                    <a:pt x="280" y="314"/>
                  </a:lnTo>
                  <a:lnTo>
                    <a:pt x="280" y="3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2" name="Freeform 18">
              <a:extLst>
                <a:ext uri="{FF2B5EF4-FFF2-40B4-BE49-F238E27FC236}">
                  <a16:creationId xmlns:a16="http://schemas.microsoft.com/office/drawing/2014/main" id="{1A9E9067-3AE8-4EBB-8783-927ED2344E69}"/>
                </a:ext>
              </a:extLst>
            </p:cNvPr>
            <p:cNvSpPr>
              <a:spLocks/>
            </p:cNvSpPr>
            <p:nvPr/>
          </p:nvSpPr>
          <p:spPr bwMode="auto">
            <a:xfrm>
              <a:off x="992188" y="3305176"/>
              <a:ext cx="784225" cy="565150"/>
            </a:xfrm>
            <a:custGeom>
              <a:avLst/>
              <a:gdLst>
                <a:gd name="T0" fmla="*/ 66 w 494"/>
                <a:gd name="T1" fmla="*/ 162 h 356"/>
                <a:gd name="T2" fmla="*/ 64 w 494"/>
                <a:gd name="T3" fmla="*/ 142 h 356"/>
                <a:gd name="T4" fmla="*/ 32 w 494"/>
                <a:gd name="T5" fmla="*/ 112 h 356"/>
                <a:gd name="T6" fmla="*/ 38 w 494"/>
                <a:gd name="T7" fmla="*/ 90 h 356"/>
                <a:gd name="T8" fmla="*/ 28 w 494"/>
                <a:gd name="T9" fmla="*/ 70 h 356"/>
                <a:gd name="T10" fmla="*/ 6 w 494"/>
                <a:gd name="T11" fmla="*/ 20 h 356"/>
                <a:gd name="T12" fmla="*/ 22 w 494"/>
                <a:gd name="T13" fmla="*/ 0 h 356"/>
                <a:gd name="T14" fmla="*/ 54 w 494"/>
                <a:gd name="T15" fmla="*/ 12 h 356"/>
                <a:gd name="T16" fmla="*/ 100 w 494"/>
                <a:gd name="T17" fmla="*/ 30 h 356"/>
                <a:gd name="T18" fmla="*/ 144 w 494"/>
                <a:gd name="T19" fmla="*/ 30 h 356"/>
                <a:gd name="T20" fmla="*/ 170 w 494"/>
                <a:gd name="T21" fmla="*/ 26 h 356"/>
                <a:gd name="T22" fmla="*/ 190 w 494"/>
                <a:gd name="T23" fmla="*/ 48 h 356"/>
                <a:gd name="T24" fmla="*/ 206 w 494"/>
                <a:gd name="T25" fmla="*/ 74 h 356"/>
                <a:gd name="T26" fmla="*/ 224 w 494"/>
                <a:gd name="T27" fmla="*/ 86 h 356"/>
                <a:gd name="T28" fmla="*/ 238 w 494"/>
                <a:gd name="T29" fmla="*/ 80 h 356"/>
                <a:gd name="T30" fmla="*/ 260 w 494"/>
                <a:gd name="T31" fmla="*/ 72 h 356"/>
                <a:gd name="T32" fmla="*/ 278 w 494"/>
                <a:gd name="T33" fmla="*/ 110 h 356"/>
                <a:gd name="T34" fmla="*/ 298 w 494"/>
                <a:gd name="T35" fmla="*/ 144 h 356"/>
                <a:gd name="T36" fmla="*/ 302 w 494"/>
                <a:gd name="T37" fmla="*/ 224 h 356"/>
                <a:gd name="T38" fmla="*/ 314 w 494"/>
                <a:gd name="T39" fmla="*/ 262 h 356"/>
                <a:gd name="T40" fmla="*/ 324 w 494"/>
                <a:gd name="T41" fmla="*/ 276 h 356"/>
                <a:gd name="T42" fmla="*/ 346 w 494"/>
                <a:gd name="T43" fmla="*/ 298 h 356"/>
                <a:gd name="T44" fmla="*/ 368 w 494"/>
                <a:gd name="T45" fmla="*/ 304 h 356"/>
                <a:gd name="T46" fmla="*/ 392 w 494"/>
                <a:gd name="T47" fmla="*/ 298 h 356"/>
                <a:gd name="T48" fmla="*/ 418 w 494"/>
                <a:gd name="T49" fmla="*/ 296 h 356"/>
                <a:gd name="T50" fmla="*/ 434 w 494"/>
                <a:gd name="T51" fmla="*/ 264 h 356"/>
                <a:gd name="T52" fmla="*/ 456 w 494"/>
                <a:gd name="T53" fmla="*/ 246 h 356"/>
                <a:gd name="T54" fmla="*/ 474 w 494"/>
                <a:gd name="T55" fmla="*/ 242 h 356"/>
                <a:gd name="T56" fmla="*/ 486 w 494"/>
                <a:gd name="T57" fmla="*/ 254 h 356"/>
                <a:gd name="T58" fmla="*/ 468 w 494"/>
                <a:gd name="T59" fmla="*/ 286 h 356"/>
                <a:gd name="T60" fmla="*/ 446 w 494"/>
                <a:gd name="T61" fmla="*/ 302 h 356"/>
                <a:gd name="T62" fmla="*/ 416 w 494"/>
                <a:gd name="T63" fmla="*/ 308 h 356"/>
                <a:gd name="T64" fmla="*/ 418 w 494"/>
                <a:gd name="T65" fmla="*/ 336 h 356"/>
                <a:gd name="T66" fmla="*/ 402 w 494"/>
                <a:gd name="T67" fmla="*/ 338 h 356"/>
                <a:gd name="T68" fmla="*/ 386 w 494"/>
                <a:gd name="T69" fmla="*/ 356 h 356"/>
                <a:gd name="T70" fmla="*/ 362 w 494"/>
                <a:gd name="T71" fmla="*/ 336 h 356"/>
                <a:gd name="T72" fmla="*/ 336 w 494"/>
                <a:gd name="T73" fmla="*/ 338 h 356"/>
                <a:gd name="T74" fmla="*/ 308 w 494"/>
                <a:gd name="T75" fmla="*/ 340 h 356"/>
                <a:gd name="T76" fmla="*/ 230 w 494"/>
                <a:gd name="T77" fmla="*/ 304 h 356"/>
                <a:gd name="T78" fmla="*/ 218 w 494"/>
                <a:gd name="T79" fmla="*/ 300 h 356"/>
                <a:gd name="T80" fmla="*/ 182 w 494"/>
                <a:gd name="T81" fmla="*/ 278 h 356"/>
                <a:gd name="T82" fmla="*/ 172 w 494"/>
                <a:gd name="T83" fmla="*/ 258 h 356"/>
                <a:gd name="T84" fmla="*/ 174 w 494"/>
                <a:gd name="T85" fmla="*/ 230 h 356"/>
                <a:gd name="T86" fmla="*/ 150 w 494"/>
                <a:gd name="T87" fmla="*/ 182 h 356"/>
                <a:gd name="T88" fmla="*/ 116 w 494"/>
                <a:gd name="T89" fmla="*/ 146 h 356"/>
                <a:gd name="T90" fmla="*/ 120 w 494"/>
                <a:gd name="T91" fmla="*/ 134 h 356"/>
                <a:gd name="T92" fmla="*/ 96 w 494"/>
                <a:gd name="T93" fmla="*/ 104 h 356"/>
                <a:gd name="T94" fmla="*/ 66 w 494"/>
                <a:gd name="T95" fmla="*/ 48 h 356"/>
                <a:gd name="T96" fmla="*/ 56 w 494"/>
                <a:gd name="T97" fmla="*/ 24 h 356"/>
                <a:gd name="T98" fmla="*/ 32 w 494"/>
                <a:gd name="T99" fmla="*/ 10 h 356"/>
                <a:gd name="T100" fmla="*/ 30 w 494"/>
                <a:gd name="T101" fmla="*/ 50 h 356"/>
                <a:gd name="T102" fmla="*/ 56 w 494"/>
                <a:gd name="T103" fmla="*/ 102 h 356"/>
                <a:gd name="T104" fmla="*/ 76 w 494"/>
                <a:gd name="T105" fmla="*/ 156 h 356"/>
                <a:gd name="T106" fmla="*/ 72 w 494"/>
                <a:gd name="T107" fmla="*/ 17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4" h="356">
                  <a:moveTo>
                    <a:pt x="72" y="172"/>
                  </a:moveTo>
                  <a:lnTo>
                    <a:pt x="72" y="172"/>
                  </a:lnTo>
                  <a:lnTo>
                    <a:pt x="68" y="166"/>
                  </a:lnTo>
                  <a:lnTo>
                    <a:pt x="66" y="162"/>
                  </a:lnTo>
                  <a:lnTo>
                    <a:pt x="66" y="158"/>
                  </a:lnTo>
                  <a:lnTo>
                    <a:pt x="66" y="158"/>
                  </a:lnTo>
                  <a:lnTo>
                    <a:pt x="66" y="150"/>
                  </a:lnTo>
                  <a:lnTo>
                    <a:pt x="64" y="142"/>
                  </a:lnTo>
                  <a:lnTo>
                    <a:pt x="62" y="136"/>
                  </a:lnTo>
                  <a:lnTo>
                    <a:pt x="58" y="130"/>
                  </a:lnTo>
                  <a:lnTo>
                    <a:pt x="46" y="120"/>
                  </a:lnTo>
                  <a:lnTo>
                    <a:pt x="32" y="112"/>
                  </a:lnTo>
                  <a:lnTo>
                    <a:pt x="32" y="112"/>
                  </a:lnTo>
                  <a:lnTo>
                    <a:pt x="36" y="102"/>
                  </a:lnTo>
                  <a:lnTo>
                    <a:pt x="38" y="96"/>
                  </a:lnTo>
                  <a:lnTo>
                    <a:pt x="38" y="90"/>
                  </a:lnTo>
                  <a:lnTo>
                    <a:pt x="38" y="90"/>
                  </a:lnTo>
                  <a:lnTo>
                    <a:pt x="34" y="80"/>
                  </a:lnTo>
                  <a:lnTo>
                    <a:pt x="28" y="70"/>
                  </a:lnTo>
                  <a:lnTo>
                    <a:pt x="28" y="70"/>
                  </a:lnTo>
                  <a:lnTo>
                    <a:pt x="22" y="62"/>
                  </a:lnTo>
                  <a:lnTo>
                    <a:pt x="18" y="54"/>
                  </a:lnTo>
                  <a:lnTo>
                    <a:pt x="12" y="38"/>
                  </a:lnTo>
                  <a:lnTo>
                    <a:pt x="6" y="20"/>
                  </a:lnTo>
                  <a:lnTo>
                    <a:pt x="0" y="4"/>
                  </a:lnTo>
                  <a:lnTo>
                    <a:pt x="0" y="4"/>
                  </a:lnTo>
                  <a:lnTo>
                    <a:pt x="12" y="2"/>
                  </a:lnTo>
                  <a:lnTo>
                    <a:pt x="22" y="0"/>
                  </a:lnTo>
                  <a:lnTo>
                    <a:pt x="32" y="2"/>
                  </a:lnTo>
                  <a:lnTo>
                    <a:pt x="42" y="6"/>
                  </a:lnTo>
                  <a:lnTo>
                    <a:pt x="42" y="6"/>
                  </a:lnTo>
                  <a:lnTo>
                    <a:pt x="54" y="12"/>
                  </a:lnTo>
                  <a:lnTo>
                    <a:pt x="68" y="18"/>
                  </a:lnTo>
                  <a:lnTo>
                    <a:pt x="68" y="18"/>
                  </a:lnTo>
                  <a:lnTo>
                    <a:pt x="84" y="24"/>
                  </a:lnTo>
                  <a:lnTo>
                    <a:pt x="100" y="30"/>
                  </a:lnTo>
                  <a:lnTo>
                    <a:pt x="116" y="32"/>
                  </a:lnTo>
                  <a:lnTo>
                    <a:pt x="134" y="32"/>
                  </a:lnTo>
                  <a:lnTo>
                    <a:pt x="134" y="32"/>
                  </a:lnTo>
                  <a:lnTo>
                    <a:pt x="144" y="30"/>
                  </a:lnTo>
                  <a:lnTo>
                    <a:pt x="152" y="28"/>
                  </a:lnTo>
                  <a:lnTo>
                    <a:pt x="152" y="28"/>
                  </a:lnTo>
                  <a:lnTo>
                    <a:pt x="162" y="26"/>
                  </a:lnTo>
                  <a:lnTo>
                    <a:pt x="170" y="26"/>
                  </a:lnTo>
                  <a:lnTo>
                    <a:pt x="176" y="30"/>
                  </a:lnTo>
                  <a:lnTo>
                    <a:pt x="182" y="36"/>
                  </a:lnTo>
                  <a:lnTo>
                    <a:pt x="182" y="36"/>
                  </a:lnTo>
                  <a:lnTo>
                    <a:pt x="190" y="48"/>
                  </a:lnTo>
                  <a:lnTo>
                    <a:pt x="196" y="60"/>
                  </a:lnTo>
                  <a:lnTo>
                    <a:pt x="196" y="60"/>
                  </a:lnTo>
                  <a:lnTo>
                    <a:pt x="200" y="68"/>
                  </a:lnTo>
                  <a:lnTo>
                    <a:pt x="206" y="74"/>
                  </a:lnTo>
                  <a:lnTo>
                    <a:pt x="212" y="78"/>
                  </a:lnTo>
                  <a:lnTo>
                    <a:pt x="218" y="82"/>
                  </a:lnTo>
                  <a:lnTo>
                    <a:pt x="218" y="82"/>
                  </a:lnTo>
                  <a:lnTo>
                    <a:pt x="224" y="86"/>
                  </a:lnTo>
                  <a:lnTo>
                    <a:pt x="230" y="86"/>
                  </a:lnTo>
                  <a:lnTo>
                    <a:pt x="234" y="84"/>
                  </a:lnTo>
                  <a:lnTo>
                    <a:pt x="238" y="80"/>
                  </a:lnTo>
                  <a:lnTo>
                    <a:pt x="238" y="80"/>
                  </a:lnTo>
                  <a:lnTo>
                    <a:pt x="248" y="72"/>
                  </a:lnTo>
                  <a:lnTo>
                    <a:pt x="252" y="72"/>
                  </a:lnTo>
                  <a:lnTo>
                    <a:pt x="256" y="72"/>
                  </a:lnTo>
                  <a:lnTo>
                    <a:pt x="260" y="72"/>
                  </a:lnTo>
                  <a:lnTo>
                    <a:pt x="262" y="76"/>
                  </a:lnTo>
                  <a:lnTo>
                    <a:pt x="268" y="86"/>
                  </a:lnTo>
                  <a:lnTo>
                    <a:pt x="268" y="86"/>
                  </a:lnTo>
                  <a:lnTo>
                    <a:pt x="278" y="110"/>
                  </a:lnTo>
                  <a:lnTo>
                    <a:pt x="288" y="134"/>
                  </a:lnTo>
                  <a:lnTo>
                    <a:pt x="288" y="134"/>
                  </a:lnTo>
                  <a:lnTo>
                    <a:pt x="292" y="140"/>
                  </a:lnTo>
                  <a:lnTo>
                    <a:pt x="298" y="144"/>
                  </a:lnTo>
                  <a:lnTo>
                    <a:pt x="308" y="154"/>
                  </a:lnTo>
                  <a:lnTo>
                    <a:pt x="308" y="154"/>
                  </a:lnTo>
                  <a:lnTo>
                    <a:pt x="302" y="224"/>
                  </a:lnTo>
                  <a:lnTo>
                    <a:pt x="302" y="224"/>
                  </a:lnTo>
                  <a:lnTo>
                    <a:pt x="304" y="234"/>
                  </a:lnTo>
                  <a:lnTo>
                    <a:pt x="306" y="244"/>
                  </a:lnTo>
                  <a:lnTo>
                    <a:pt x="308" y="254"/>
                  </a:lnTo>
                  <a:lnTo>
                    <a:pt x="314" y="262"/>
                  </a:lnTo>
                  <a:lnTo>
                    <a:pt x="314" y="262"/>
                  </a:lnTo>
                  <a:lnTo>
                    <a:pt x="318" y="270"/>
                  </a:lnTo>
                  <a:lnTo>
                    <a:pt x="324" y="276"/>
                  </a:lnTo>
                  <a:lnTo>
                    <a:pt x="324" y="276"/>
                  </a:lnTo>
                  <a:lnTo>
                    <a:pt x="340" y="294"/>
                  </a:lnTo>
                  <a:lnTo>
                    <a:pt x="340" y="294"/>
                  </a:lnTo>
                  <a:lnTo>
                    <a:pt x="344" y="296"/>
                  </a:lnTo>
                  <a:lnTo>
                    <a:pt x="346" y="298"/>
                  </a:lnTo>
                  <a:lnTo>
                    <a:pt x="346" y="298"/>
                  </a:lnTo>
                  <a:lnTo>
                    <a:pt x="354" y="304"/>
                  </a:lnTo>
                  <a:lnTo>
                    <a:pt x="360" y="306"/>
                  </a:lnTo>
                  <a:lnTo>
                    <a:pt x="368" y="304"/>
                  </a:lnTo>
                  <a:lnTo>
                    <a:pt x="376" y="302"/>
                  </a:lnTo>
                  <a:lnTo>
                    <a:pt x="376" y="302"/>
                  </a:lnTo>
                  <a:lnTo>
                    <a:pt x="384" y="300"/>
                  </a:lnTo>
                  <a:lnTo>
                    <a:pt x="392" y="298"/>
                  </a:lnTo>
                  <a:lnTo>
                    <a:pt x="400" y="300"/>
                  </a:lnTo>
                  <a:lnTo>
                    <a:pt x="408" y="304"/>
                  </a:lnTo>
                  <a:lnTo>
                    <a:pt x="408" y="304"/>
                  </a:lnTo>
                  <a:lnTo>
                    <a:pt x="418" y="296"/>
                  </a:lnTo>
                  <a:lnTo>
                    <a:pt x="424" y="286"/>
                  </a:lnTo>
                  <a:lnTo>
                    <a:pt x="430" y="274"/>
                  </a:lnTo>
                  <a:lnTo>
                    <a:pt x="434" y="264"/>
                  </a:lnTo>
                  <a:lnTo>
                    <a:pt x="434" y="264"/>
                  </a:lnTo>
                  <a:lnTo>
                    <a:pt x="438" y="256"/>
                  </a:lnTo>
                  <a:lnTo>
                    <a:pt x="442" y="250"/>
                  </a:lnTo>
                  <a:lnTo>
                    <a:pt x="448" y="246"/>
                  </a:lnTo>
                  <a:lnTo>
                    <a:pt x="456" y="246"/>
                  </a:lnTo>
                  <a:lnTo>
                    <a:pt x="456" y="246"/>
                  </a:lnTo>
                  <a:lnTo>
                    <a:pt x="466" y="244"/>
                  </a:lnTo>
                  <a:lnTo>
                    <a:pt x="474" y="242"/>
                  </a:lnTo>
                  <a:lnTo>
                    <a:pt x="474" y="242"/>
                  </a:lnTo>
                  <a:lnTo>
                    <a:pt x="494" y="240"/>
                  </a:lnTo>
                  <a:lnTo>
                    <a:pt x="494" y="240"/>
                  </a:lnTo>
                  <a:lnTo>
                    <a:pt x="486" y="254"/>
                  </a:lnTo>
                  <a:lnTo>
                    <a:pt x="486" y="254"/>
                  </a:lnTo>
                  <a:lnTo>
                    <a:pt x="482" y="262"/>
                  </a:lnTo>
                  <a:lnTo>
                    <a:pt x="476" y="270"/>
                  </a:lnTo>
                  <a:lnTo>
                    <a:pt x="476" y="270"/>
                  </a:lnTo>
                  <a:lnTo>
                    <a:pt x="468" y="286"/>
                  </a:lnTo>
                  <a:lnTo>
                    <a:pt x="464" y="292"/>
                  </a:lnTo>
                  <a:lnTo>
                    <a:pt x="458" y="296"/>
                  </a:lnTo>
                  <a:lnTo>
                    <a:pt x="452" y="300"/>
                  </a:lnTo>
                  <a:lnTo>
                    <a:pt x="446" y="302"/>
                  </a:lnTo>
                  <a:lnTo>
                    <a:pt x="430" y="304"/>
                  </a:lnTo>
                  <a:lnTo>
                    <a:pt x="430" y="304"/>
                  </a:lnTo>
                  <a:lnTo>
                    <a:pt x="422" y="306"/>
                  </a:lnTo>
                  <a:lnTo>
                    <a:pt x="416" y="308"/>
                  </a:lnTo>
                  <a:lnTo>
                    <a:pt x="410" y="314"/>
                  </a:lnTo>
                  <a:lnTo>
                    <a:pt x="406" y="320"/>
                  </a:lnTo>
                  <a:lnTo>
                    <a:pt x="406" y="320"/>
                  </a:lnTo>
                  <a:lnTo>
                    <a:pt x="418" y="336"/>
                  </a:lnTo>
                  <a:lnTo>
                    <a:pt x="418" y="336"/>
                  </a:lnTo>
                  <a:lnTo>
                    <a:pt x="410" y="336"/>
                  </a:lnTo>
                  <a:lnTo>
                    <a:pt x="406" y="336"/>
                  </a:lnTo>
                  <a:lnTo>
                    <a:pt x="402" y="338"/>
                  </a:lnTo>
                  <a:lnTo>
                    <a:pt x="398" y="342"/>
                  </a:lnTo>
                  <a:lnTo>
                    <a:pt x="392" y="350"/>
                  </a:lnTo>
                  <a:lnTo>
                    <a:pt x="386" y="356"/>
                  </a:lnTo>
                  <a:lnTo>
                    <a:pt x="386" y="356"/>
                  </a:lnTo>
                  <a:lnTo>
                    <a:pt x="378" y="350"/>
                  </a:lnTo>
                  <a:lnTo>
                    <a:pt x="370" y="344"/>
                  </a:lnTo>
                  <a:lnTo>
                    <a:pt x="370" y="344"/>
                  </a:lnTo>
                  <a:lnTo>
                    <a:pt x="362" y="336"/>
                  </a:lnTo>
                  <a:lnTo>
                    <a:pt x="354" y="332"/>
                  </a:lnTo>
                  <a:lnTo>
                    <a:pt x="346" y="334"/>
                  </a:lnTo>
                  <a:lnTo>
                    <a:pt x="336" y="338"/>
                  </a:lnTo>
                  <a:lnTo>
                    <a:pt x="336" y="338"/>
                  </a:lnTo>
                  <a:lnTo>
                    <a:pt x="330" y="340"/>
                  </a:lnTo>
                  <a:lnTo>
                    <a:pt x="324" y="342"/>
                  </a:lnTo>
                  <a:lnTo>
                    <a:pt x="316" y="342"/>
                  </a:lnTo>
                  <a:lnTo>
                    <a:pt x="308" y="340"/>
                  </a:lnTo>
                  <a:lnTo>
                    <a:pt x="308" y="340"/>
                  </a:lnTo>
                  <a:lnTo>
                    <a:pt x="268" y="326"/>
                  </a:lnTo>
                  <a:lnTo>
                    <a:pt x="248" y="316"/>
                  </a:lnTo>
                  <a:lnTo>
                    <a:pt x="230" y="304"/>
                  </a:lnTo>
                  <a:lnTo>
                    <a:pt x="230" y="304"/>
                  </a:lnTo>
                  <a:lnTo>
                    <a:pt x="224" y="302"/>
                  </a:lnTo>
                  <a:lnTo>
                    <a:pt x="218" y="300"/>
                  </a:lnTo>
                  <a:lnTo>
                    <a:pt x="218" y="300"/>
                  </a:lnTo>
                  <a:lnTo>
                    <a:pt x="198" y="288"/>
                  </a:lnTo>
                  <a:lnTo>
                    <a:pt x="198" y="288"/>
                  </a:lnTo>
                  <a:lnTo>
                    <a:pt x="182" y="278"/>
                  </a:lnTo>
                  <a:lnTo>
                    <a:pt x="182" y="278"/>
                  </a:lnTo>
                  <a:lnTo>
                    <a:pt x="176" y="274"/>
                  </a:lnTo>
                  <a:lnTo>
                    <a:pt x="172" y="268"/>
                  </a:lnTo>
                  <a:lnTo>
                    <a:pt x="170" y="264"/>
                  </a:lnTo>
                  <a:lnTo>
                    <a:pt x="172" y="258"/>
                  </a:lnTo>
                  <a:lnTo>
                    <a:pt x="172" y="258"/>
                  </a:lnTo>
                  <a:lnTo>
                    <a:pt x="174" y="250"/>
                  </a:lnTo>
                  <a:lnTo>
                    <a:pt x="176" y="244"/>
                  </a:lnTo>
                  <a:lnTo>
                    <a:pt x="174" y="230"/>
                  </a:lnTo>
                  <a:lnTo>
                    <a:pt x="170" y="218"/>
                  </a:lnTo>
                  <a:lnTo>
                    <a:pt x="164" y="204"/>
                  </a:lnTo>
                  <a:lnTo>
                    <a:pt x="164" y="204"/>
                  </a:lnTo>
                  <a:lnTo>
                    <a:pt x="150" y="182"/>
                  </a:lnTo>
                  <a:lnTo>
                    <a:pt x="134" y="160"/>
                  </a:lnTo>
                  <a:lnTo>
                    <a:pt x="134" y="160"/>
                  </a:lnTo>
                  <a:lnTo>
                    <a:pt x="126" y="152"/>
                  </a:lnTo>
                  <a:lnTo>
                    <a:pt x="116" y="146"/>
                  </a:lnTo>
                  <a:lnTo>
                    <a:pt x="116" y="146"/>
                  </a:lnTo>
                  <a:lnTo>
                    <a:pt x="118" y="140"/>
                  </a:lnTo>
                  <a:lnTo>
                    <a:pt x="120" y="134"/>
                  </a:lnTo>
                  <a:lnTo>
                    <a:pt x="120" y="134"/>
                  </a:lnTo>
                  <a:lnTo>
                    <a:pt x="118" y="130"/>
                  </a:lnTo>
                  <a:lnTo>
                    <a:pt x="112" y="124"/>
                  </a:lnTo>
                  <a:lnTo>
                    <a:pt x="112" y="124"/>
                  </a:lnTo>
                  <a:lnTo>
                    <a:pt x="96" y="104"/>
                  </a:lnTo>
                  <a:lnTo>
                    <a:pt x="80" y="84"/>
                  </a:lnTo>
                  <a:lnTo>
                    <a:pt x="74" y="74"/>
                  </a:lnTo>
                  <a:lnTo>
                    <a:pt x="68" y="62"/>
                  </a:lnTo>
                  <a:lnTo>
                    <a:pt x="66" y="48"/>
                  </a:lnTo>
                  <a:lnTo>
                    <a:pt x="62" y="36"/>
                  </a:lnTo>
                  <a:lnTo>
                    <a:pt x="62" y="36"/>
                  </a:lnTo>
                  <a:lnTo>
                    <a:pt x="60" y="30"/>
                  </a:lnTo>
                  <a:lnTo>
                    <a:pt x="56" y="24"/>
                  </a:lnTo>
                  <a:lnTo>
                    <a:pt x="56" y="24"/>
                  </a:lnTo>
                  <a:lnTo>
                    <a:pt x="44" y="16"/>
                  </a:lnTo>
                  <a:lnTo>
                    <a:pt x="32" y="10"/>
                  </a:lnTo>
                  <a:lnTo>
                    <a:pt x="32" y="10"/>
                  </a:lnTo>
                  <a:lnTo>
                    <a:pt x="30" y="20"/>
                  </a:lnTo>
                  <a:lnTo>
                    <a:pt x="28" y="30"/>
                  </a:lnTo>
                  <a:lnTo>
                    <a:pt x="28" y="40"/>
                  </a:lnTo>
                  <a:lnTo>
                    <a:pt x="30" y="50"/>
                  </a:lnTo>
                  <a:lnTo>
                    <a:pt x="36" y="68"/>
                  </a:lnTo>
                  <a:lnTo>
                    <a:pt x="46" y="86"/>
                  </a:lnTo>
                  <a:lnTo>
                    <a:pt x="46" y="86"/>
                  </a:lnTo>
                  <a:lnTo>
                    <a:pt x="56" y="102"/>
                  </a:lnTo>
                  <a:lnTo>
                    <a:pt x="64" y="120"/>
                  </a:lnTo>
                  <a:lnTo>
                    <a:pt x="72" y="138"/>
                  </a:lnTo>
                  <a:lnTo>
                    <a:pt x="76" y="156"/>
                  </a:lnTo>
                  <a:lnTo>
                    <a:pt x="76" y="156"/>
                  </a:lnTo>
                  <a:lnTo>
                    <a:pt x="78" y="170"/>
                  </a:lnTo>
                  <a:lnTo>
                    <a:pt x="78" y="170"/>
                  </a:lnTo>
                  <a:lnTo>
                    <a:pt x="72" y="172"/>
                  </a:lnTo>
                  <a:lnTo>
                    <a:pt x="72" y="17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3" name="Freeform 19">
              <a:extLst>
                <a:ext uri="{FF2B5EF4-FFF2-40B4-BE49-F238E27FC236}">
                  <a16:creationId xmlns:a16="http://schemas.microsoft.com/office/drawing/2014/main" id="{7BEFA69C-83D4-402C-B269-1E972F997496}"/>
                </a:ext>
              </a:extLst>
            </p:cNvPr>
            <p:cNvSpPr>
              <a:spLocks/>
            </p:cNvSpPr>
            <p:nvPr/>
          </p:nvSpPr>
          <p:spPr bwMode="auto">
            <a:xfrm>
              <a:off x="5127626" y="3371851"/>
              <a:ext cx="561975" cy="454025"/>
            </a:xfrm>
            <a:custGeom>
              <a:avLst/>
              <a:gdLst>
                <a:gd name="T0" fmla="*/ 354 w 354"/>
                <a:gd name="T1" fmla="*/ 184 h 286"/>
                <a:gd name="T2" fmla="*/ 354 w 354"/>
                <a:gd name="T3" fmla="*/ 200 h 286"/>
                <a:gd name="T4" fmla="*/ 350 w 354"/>
                <a:gd name="T5" fmla="*/ 220 h 286"/>
                <a:gd name="T6" fmla="*/ 330 w 354"/>
                <a:gd name="T7" fmla="*/ 228 h 286"/>
                <a:gd name="T8" fmla="*/ 296 w 354"/>
                <a:gd name="T9" fmla="*/ 240 h 286"/>
                <a:gd name="T10" fmla="*/ 260 w 354"/>
                <a:gd name="T11" fmla="*/ 250 h 286"/>
                <a:gd name="T12" fmla="*/ 240 w 354"/>
                <a:gd name="T13" fmla="*/ 258 h 286"/>
                <a:gd name="T14" fmla="*/ 224 w 354"/>
                <a:gd name="T15" fmla="*/ 274 h 286"/>
                <a:gd name="T16" fmla="*/ 216 w 354"/>
                <a:gd name="T17" fmla="*/ 286 h 286"/>
                <a:gd name="T18" fmla="*/ 194 w 354"/>
                <a:gd name="T19" fmla="*/ 278 h 286"/>
                <a:gd name="T20" fmla="*/ 170 w 354"/>
                <a:gd name="T21" fmla="*/ 270 h 286"/>
                <a:gd name="T22" fmla="*/ 156 w 354"/>
                <a:gd name="T23" fmla="*/ 268 h 286"/>
                <a:gd name="T24" fmla="*/ 146 w 354"/>
                <a:gd name="T25" fmla="*/ 282 h 286"/>
                <a:gd name="T26" fmla="*/ 130 w 354"/>
                <a:gd name="T27" fmla="*/ 264 h 286"/>
                <a:gd name="T28" fmla="*/ 118 w 354"/>
                <a:gd name="T29" fmla="*/ 244 h 286"/>
                <a:gd name="T30" fmla="*/ 114 w 354"/>
                <a:gd name="T31" fmla="*/ 236 h 286"/>
                <a:gd name="T32" fmla="*/ 104 w 354"/>
                <a:gd name="T33" fmla="*/ 224 h 286"/>
                <a:gd name="T34" fmla="*/ 96 w 354"/>
                <a:gd name="T35" fmla="*/ 220 h 286"/>
                <a:gd name="T36" fmla="*/ 82 w 354"/>
                <a:gd name="T37" fmla="*/ 206 h 286"/>
                <a:gd name="T38" fmla="*/ 78 w 354"/>
                <a:gd name="T39" fmla="*/ 190 h 286"/>
                <a:gd name="T40" fmla="*/ 76 w 354"/>
                <a:gd name="T41" fmla="*/ 176 h 286"/>
                <a:gd name="T42" fmla="*/ 64 w 354"/>
                <a:gd name="T43" fmla="*/ 154 h 286"/>
                <a:gd name="T44" fmla="*/ 54 w 354"/>
                <a:gd name="T45" fmla="*/ 144 h 286"/>
                <a:gd name="T46" fmla="*/ 46 w 354"/>
                <a:gd name="T47" fmla="*/ 136 h 286"/>
                <a:gd name="T48" fmla="*/ 2 w 354"/>
                <a:gd name="T49" fmla="*/ 72 h 286"/>
                <a:gd name="T50" fmla="*/ 0 w 354"/>
                <a:gd name="T51" fmla="*/ 62 h 286"/>
                <a:gd name="T52" fmla="*/ 16 w 354"/>
                <a:gd name="T53" fmla="*/ 60 h 286"/>
                <a:gd name="T54" fmla="*/ 46 w 354"/>
                <a:gd name="T55" fmla="*/ 46 h 286"/>
                <a:gd name="T56" fmla="*/ 56 w 354"/>
                <a:gd name="T57" fmla="*/ 32 h 286"/>
                <a:gd name="T58" fmla="*/ 44 w 354"/>
                <a:gd name="T59" fmla="*/ 12 h 286"/>
                <a:gd name="T60" fmla="*/ 60 w 354"/>
                <a:gd name="T61" fmla="*/ 4 h 286"/>
                <a:gd name="T62" fmla="*/ 66 w 354"/>
                <a:gd name="T63" fmla="*/ 0 h 286"/>
                <a:gd name="T64" fmla="*/ 80 w 354"/>
                <a:gd name="T65" fmla="*/ 2 h 286"/>
                <a:gd name="T66" fmla="*/ 88 w 354"/>
                <a:gd name="T67" fmla="*/ 6 h 286"/>
                <a:gd name="T68" fmla="*/ 144 w 354"/>
                <a:gd name="T69" fmla="*/ 46 h 286"/>
                <a:gd name="T70" fmla="*/ 154 w 354"/>
                <a:gd name="T71" fmla="*/ 52 h 286"/>
                <a:gd name="T72" fmla="*/ 174 w 354"/>
                <a:gd name="T73" fmla="*/ 58 h 286"/>
                <a:gd name="T74" fmla="*/ 186 w 354"/>
                <a:gd name="T75" fmla="*/ 58 h 286"/>
                <a:gd name="T76" fmla="*/ 196 w 354"/>
                <a:gd name="T77" fmla="*/ 58 h 286"/>
                <a:gd name="T78" fmla="*/ 216 w 354"/>
                <a:gd name="T79" fmla="*/ 66 h 286"/>
                <a:gd name="T80" fmla="*/ 226 w 354"/>
                <a:gd name="T81" fmla="*/ 70 h 286"/>
                <a:gd name="T82" fmla="*/ 242 w 354"/>
                <a:gd name="T83" fmla="*/ 88 h 286"/>
                <a:gd name="T84" fmla="*/ 254 w 354"/>
                <a:gd name="T85" fmla="*/ 102 h 286"/>
                <a:gd name="T86" fmla="*/ 258 w 354"/>
                <a:gd name="T87" fmla="*/ 108 h 286"/>
                <a:gd name="T88" fmla="*/ 266 w 354"/>
                <a:gd name="T89" fmla="*/ 124 h 286"/>
                <a:gd name="T90" fmla="*/ 278 w 354"/>
                <a:gd name="T91" fmla="*/ 142 h 286"/>
                <a:gd name="T92" fmla="*/ 290 w 354"/>
                <a:gd name="T93" fmla="*/ 160 h 286"/>
                <a:gd name="T94" fmla="*/ 294 w 354"/>
                <a:gd name="T95" fmla="*/ 168 h 286"/>
                <a:gd name="T96" fmla="*/ 304 w 354"/>
                <a:gd name="T97" fmla="*/ 174 h 286"/>
                <a:gd name="T98" fmla="*/ 310 w 354"/>
                <a:gd name="T99" fmla="*/ 176 h 286"/>
                <a:gd name="T100" fmla="*/ 354 w 354"/>
                <a:gd name="T101" fmla="*/ 18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 h="286">
                  <a:moveTo>
                    <a:pt x="354" y="184"/>
                  </a:moveTo>
                  <a:lnTo>
                    <a:pt x="354" y="184"/>
                  </a:lnTo>
                  <a:lnTo>
                    <a:pt x="354" y="200"/>
                  </a:lnTo>
                  <a:lnTo>
                    <a:pt x="354" y="200"/>
                  </a:lnTo>
                  <a:lnTo>
                    <a:pt x="354" y="212"/>
                  </a:lnTo>
                  <a:lnTo>
                    <a:pt x="350" y="220"/>
                  </a:lnTo>
                  <a:lnTo>
                    <a:pt x="344" y="224"/>
                  </a:lnTo>
                  <a:lnTo>
                    <a:pt x="330" y="228"/>
                  </a:lnTo>
                  <a:lnTo>
                    <a:pt x="330" y="228"/>
                  </a:lnTo>
                  <a:lnTo>
                    <a:pt x="296" y="240"/>
                  </a:lnTo>
                  <a:lnTo>
                    <a:pt x="260" y="250"/>
                  </a:lnTo>
                  <a:lnTo>
                    <a:pt x="260" y="250"/>
                  </a:lnTo>
                  <a:lnTo>
                    <a:pt x="250" y="254"/>
                  </a:lnTo>
                  <a:lnTo>
                    <a:pt x="240" y="258"/>
                  </a:lnTo>
                  <a:lnTo>
                    <a:pt x="230" y="266"/>
                  </a:lnTo>
                  <a:lnTo>
                    <a:pt x="224" y="274"/>
                  </a:lnTo>
                  <a:lnTo>
                    <a:pt x="224" y="274"/>
                  </a:lnTo>
                  <a:lnTo>
                    <a:pt x="216" y="286"/>
                  </a:lnTo>
                  <a:lnTo>
                    <a:pt x="216" y="286"/>
                  </a:lnTo>
                  <a:lnTo>
                    <a:pt x="194" y="278"/>
                  </a:lnTo>
                  <a:lnTo>
                    <a:pt x="170" y="270"/>
                  </a:lnTo>
                  <a:lnTo>
                    <a:pt x="170" y="270"/>
                  </a:lnTo>
                  <a:lnTo>
                    <a:pt x="162" y="268"/>
                  </a:lnTo>
                  <a:lnTo>
                    <a:pt x="156" y="268"/>
                  </a:lnTo>
                  <a:lnTo>
                    <a:pt x="152" y="272"/>
                  </a:lnTo>
                  <a:lnTo>
                    <a:pt x="146" y="282"/>
                  </a:lnTo>
                  <a:lnTo>
                    <a:pt x="146" y="282"/>
                  </a:lnTo>
                  <a:lnTo>
                    <a:pt x="130" y="264"/>
                  </a:lnTo>
                  <a:lnTo>
                    <a:pt x="122" y="256"/>
                  </a:lnTo>
                  <a:lnTo>
                    <a:pt x="118" y="244"/>
                  </a:lnTo>
                  <a:lnTo>
                    <a:pt x="118" y="244"/>
                  </a:lnTo>
                  <a:lnTo>
                    <a:pt x="114" y="236"/>
                  </a:lnTo>
                  <a:lnTo>
                    <a:pt x="110" y="230"/>
                  </a:lnTo>
                  <a:lnTo>
                    <a:pt x="104" y="224"/>
                  </a:lnTo>
                  <a:lnTo>
                    <a:pt x="96" y="220"/>
                  </a:lnTo>
                  <a:lnTo>
                    <a:pt x="96" y="220"/>
                  </a:lnTo>
                  <a:lnTo>
                    <a:pt x="88" y="214"/>
                  </a:lnTo>
                  <a:lnTo>
                    <a:pt x="82" y="206"/>
                  </a:lnTo>
                  <a:lnTo>
                    <a:pt x="80" y="198"/>
                  </a:lnTo>
                  <a:lnTo>
                    <a:pt x="78" y="190"/>
                  </a:lnTo>
                  <a:lnTo>
                    <a:pt x="78" y="190"/>
                  </a:lnTo>
                  <a:lnTo>
                    <a:pt x="76" y="176"/>
                  </a:lnTo>
                  <a:lnTo>
                    <a:pt x="72" y="164"/>
                  </a:lnTo>
                  <a:lnTo>
                    <a:pt x="64" y="154"/>
                  </a:lnTo>
                  <a:lnTo>
                    <a:pt x="54" y="144"/>
                  </a:lnTo>
                  <a:lnTo>
                    <a:pt x="54" y="144"/>
                  </a:lnTo>
                  <a:lnTo>
                    <a:pt x="50" y="140"/>
                  </a:lnTo>
                  <a:lnTo>
                    <a:pt x="46" y="136"/>
                  </a:lnTo>
                  <a:lnTo>
                    <a:pt x="46" y="136"/>
                  </a:lnTo>
                  <a:lnTo>
                    <a:pt x="2" y="72"/>
                  </a:lnTo>
                  <a:lnTo>
                    <a:pt x="2" y="72"/>
                  </a:lnTo>
                  <a:lnTo>
                    <a:pt x="0" y="62"/>
                  </a:lnTo>
                  <a:lnTo>
                    <a:pt x="0" y="62"/>
                  </a:lnTo>
                  <a:lnTo>
                    <a:pt x="16" y="60"/>
                  </a:lnTo>
                  <a:lnTo>
                    <a:pt x="32" y="54"/>
                  </a:lnTo>
                  <a:lnTo>
                    <a:pt x="46" y="46"/>
                  </a:lnTo>
                  <a:lnTo>
                    <a:pt x="56" y="32"/>
                  </a:lnTo>
                  <a:lnTo>
                    <a:pt x="56" y="32"/>
                  </a:lnTo>
                  <a:lnTo>
                    <a:pt x="44" y="12"/>
                  </a:lnTo>
                  <a:lnTo>
                    <a:pt x="44" y="12"/>
                  </a:lnTo>
                  <a:lnTo>
                    <a:pt x="52" y="8"/>
                  </a:lnTo>
                  <a:lnTo>
                    <a:pt x="60" y="4"/>
                  </a:lnTo>
                  <a:lnTo>
                    <a:pt x="60" y="4"/>
                  </a:lnTo>
                  <a:lnTo>
                    <a:pt x="66" y="0"/>
                  </a:lnTo>
                  <a:lnTo>
                    <a:pt x="74" y="0"/>
                  </a:lnTo>
                  <a:lnTo>
                    <a:pt x="80" y="2"/>
                  </a:lnTo>
                  <a:lnTo>
                    <a:pt x="88" y="6"/>
                  </a:lnTo>
                  <a:lnTo>
                    <a:pt x="88" y="6"/>
                  </a:lnTo>
                  <a:lnTo>
                    <a:pt x="116" y="26"/>
                  </a:lnTo>
                  <a:lnTo>
                    <a:pt x="144" y="46"/>
                  </a:lnTo>
                  <a:lnTo>
                    <a:pt x="144" y="46"/>
                  </a:lnTo>
                  <a:lnTo>
                    <a:pt x="154" y="52"/>
                  </a:lnTo>
                  <a:lnTo>
                    <a:pt x="164" y="56"/>
                  </a:lnTo>
                  <a:lnTo>
                    <a:pt x="174" y="58"/>
                  </a:lnTo>
                  <a:lnTo>
                    <a:pt x="186" y="58"/>
                  </a:lnTo>
                  <a:lnTo>
                    <a:pt x="186" y="58"/>
                  </a:lnTo>
                  <a:lnTo>
                    <a:pt x="190" y="58"/>
                  </a:lnTo>
                  <a:lnTo>
                    <a:pt x="196" y="58"/>
                  </a:lnTo>
                  <a:lnTo>
                    <a:pt x="206" y="62"/>
                  </a:lnTo>
                  <a:lnTo>
                    <a:pt x="216" y="66"/>
                  </a:lnTo>
                  <a:lnTo>
                    <a:pt x="226" y="70"/>
                  </a:lnTo>
                  <a:lnTo>
                    <a:pt x="226" y="70"/>
                  </a:lnTo>
                  <a:lnTo>
                    <a:pt x="234" y="80"/>
                  </a:lnTo>
                  <a:lnTo>
                    <a:pt x="242" y="88"/>
                  </a:lnTo>
                  <a:lnTo>
                    <a:pt x="250" y="96"/>
                  </a:lnTo>
                  <a:lnTo>
                    <a:pt x="254" y="102"/>
                  </a:lnTo>
                  <a:lnTo>
                    <a:pt x="258" y="108"/>
                  </a:lnTo>
                  <a:lnTo>
                    <a:pt x="258" y="108"/>
                  </a:lnTo>
                  <a:lnTo>
                    <a:pt x="262" y="116"/>
                  </a:lnTo>
                  <a:lnTo>
                    <a:pt x="266" y="124"/>
                  </a:lnTo>
                  <a:lnTo>
                    <a:pt x="278" y="142"/>
                  </a:lnTo>
                  <a:lnTo>
                    <a:pt x="278" y="142"/>
                  </a:lnTo>
                  <a:lnTo>
                    <a:pt x="284" y="150"/>
                  </a:lnTo>
                  <a:lnTo>
                    <a:pt x="290" y="160"/>
                  </a:lnTo>
                  <a:lnTo>
                    <a:pt x="290" y="160"/>
                  </a:lnTo>
                  <a:lnTo>
                    <a:pt x="294" y="168"/>
                  </a:lnTo>
                  <a:lnTo>
                    <a:pt x="298" y="172"/>
                  </a:lnTo>
                  <a:lnTo>
                    <a:pt x="304" y="174"/>
                  </a:lnTo>
                  <a:lnTo>
                    <a:pt x="310" y="176"/>
                  </a:lnTo>
                  <a:lnTo>
                    <a:pt x="310" y="176"/>
                  </a:lnTo>
                  <a:lnTo>
                    <a:pt x="354" y="184"/>
                  </a:lnTo>
                  <a:lnTo>
                    <a:pt x="354" y="18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4" name="Freeform 20">
              <a:extLst>
                <a:ext uri="{FF2B5EF4-FFF2-40B4-BE49-F238E27FC236}">
                  <a16:creationId xmlns:a16="http://schemas.microsoft.com/office/drawing/2014/main" id="{DF703209-2966-4BF0-BD22-72A3F6FE5821}"/>
                </a:ext>
              </a:extLst>
            </p:cNvPr>
            <p:cNvSpPr>
              <a:spLocks/>
            </p:cNvSpPr>
            <p:nvPr/>
          </p:nvSpPr>
          <p:spPr bwMode="auto">
            <a:xfrm>
              <a:off x="5346701" y="3133726"/>
              <a:ext cx="542925" cy="434975"/>
            </a:xfrm>
            <a:custGeom>
              <a:avLst/>
              <a:gdLst>
                <a:gd name="T0" fmla="*/ 196 w 342"/>
                <a:gd name="T1" fmla="*/ 26 h 274"/>
                <a:gd name="T2" fmla="*/ 234 w 342"/>
                <a:gd name="T3" fmla="*/ 28 h 274"/>
                <a:gd name="T4" fmla="*/ 278 w 342"/>
                <a:gd name="T5" fmla="*/ 50 h 274"/>
                <a:gd name="T6" fmla="*/ 290 w 342"/>
                <a:gd name="T7" fmla="*/ 62 h 274"/>
                <a:gd name="T8" fmla="*/ 290 w 342"/>
                <a:gd name="T9" fmla="*/ 78 h 274"/>
                <a:gd name="T10" fmla="*/ 288 w 342"/>
                <a:gd name="T11" fmla="*/ 114 h 274"/>
                <a:gd name="T12" fmla="*/ 300 w 342"/>
                <a:gd name="T13" fmla="*/ 152 h 274"/>
                <a:gd name="T14" fmla="*/ 312 w 342"/>
                <a:gd name="T15" fmla="*/ 158 h 274"/>
                <a:gd name="T16" fmla="*/ 312 w 342"/>
                <a:gd name="T17" fmla="*/ 174 h 274"/>
                <a:gd name="T18" fmla="*/ 306 w 342"/>
                <a:gd name="T19" fmla="*/ 188 h 274"/>
                <a:gd name="T20" fmla="*/ 314 w 342"/>
                <a:gd name="T21" fmla="*/ 204 h 274"/>
                <a:gd name="T22" fmla="*/ 324 w 342"/>
                <a:gd name="T23" fmla="*/ 214 h 274"/>
                <a:gd name="T24" fmla="*/ 340 w 342"/>
                <a:gd name="T25" fmla="*/ 234 h 274"/>
                <a:gd name="T26" fmla="*/ 338 w 342"/>
                <a:gd name="T27" fmla="*/ 244 h 274"/>
                <a:gd name="T28" fmla="*/ 324 w 342"/>
                <a:gd name="T29" fmla="*/ 264 h 274"/>
                <a:gd name="T30" fmla="*/ 296 w 342"/>
                <a:gd name="T31" fmla="*/ 268 h 274"/>
                <a:gd name="T32" fmla="*/ 260 w 342"/>
                <a:gd name="T33" fmla="*/ 262 h 274"/>
                <a:gd name="T34" fmla="*/ 248 w 342"/>
                <a:gd name="T35" fmla="*/ 252 h 274"/>
                <a:gd name="T36" fmla="*/ 236 w 342"/>
                <a:gd name="T37" fmla="*/ 236 h 274"/>
                <a:gd name="T38" fmla="*/ 218 w 342"/>
                <a:gd name="T39" fmla="*/ 240 h 274"/>
                <a:gd name="T40" fmla="*/ 206 w 342"/>
                <a:gd name="T41" fmla="*/ 244 h 274"/>
                <a:gd name="T42" fmla="*/ 176 w 342"/>
                <a:gd name="T43" fmla="*/ 236 h 274"/>
                <a:gd name="T44" fmla="*/ 166 w 342"/>
                <a:gd name="T45" fmla="*/ 228 h 274"/>
                <a:gd name="T46" fmla="*/ 144 w 342"/>
                <a:gd name="T47" fmla="*/ 216 h 274"/>
                <a:gd name="T48" fmla="*/ 130 w 342"/>
                <a:gd name="T49" fmla="*/ 196 h 274"/>
                <a:gd name="T50" fmla="*/ 108 w 342"/>
                <a:gd name="T51" fmla="*/ 176 h 274"/>
                <a:gd name="T52" fmla="*/ 92 w 342"/>
                <a:gd name="T53" fmla="*/ 174 h 274"/>
                <a:gd name="T54" fmla="*/ 82 w 342"/>
                <a:gd name="T55" fmla="*/ 158 h 274"/>
                <a:gd name="T56" fmla="*/ 74 w 342"/>
                <a:gd name="T57" fmla="*/ 140 h 274"/>
                <a:gd name="T58" fmla="*/ 60 w 342"/>
                <a:gd name="T59" fmla="*/ 128 h 274"/>
                <a:gd name="T60" fmla="*/ 46 w 342"/>
                <a:gd name="T61" fmla="*/ 118 h 274"/>
                <a:gd name="T62" fmla="*/ 38 w 342"/>
                <a:gd name="T63" fmla="*/ 96 h 274"/>
                <a:gd name="T64" fmla="*/ 44 w 342"/>
                <a:gd name="T65" fmla="*/ 80 h 274"/>
                <a:gd name="T66" fmla="*/ 34 w 342"/>
                <a:gd name="T67" fmla="*/ 66 h 274"/>
                <a:gd name="T68" fmla="*/ 14 w 342"/>
                <a:gd name="T69" fmla="*/ 42 h 274"/>
                <a:gd name="T70" fmla="*/ 0 w 342"/>
                <a:gd name="T71" fmla="*/ 0 h 274"/>
                <a:gd name="T72" fmla="*/ 22 w 342"/>
                <a:gd name="T73" fmla="*/ 10 h 274"/>
                <a:gd name="T74" fmla="*/ 36 w 342"/>
                <a:gd name="T75" fmla="*/ 10 h 274"/>
                <a:gd name="T76" fmla="*/ 56 w 342"/>
                <a:gd name="T77" fmla="*/ 2 h 274"/>
                <a:gd name="T78" fmla="*/ 82 w 342"/>
                <a:gd name="T79" fmla="*/ 36 h 274"/>
                <a:gd name="T80" fmla="*/ 124 w 342"/>
                <a:gd name="T81" fmla="*/ 52 h 274"/>
                <a:gd name="T82" fmla="*/ 156 w 342"/>
                <a:gd name="T83" fmla="*/ 54 h 274"/>
                <a:gd name="T84" fmla="*/ 172 w 342"/>
                <a:gd name="T85" fmla="*/ 48 h 274"/>
                <a:gd name="T86" fmla="*/ 184 w 342"/>
                <a:gd name="T87" fmla="*/ 3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274">
                  <a:moveTo>
                    <a:pt x="184" y="34"/>
                  </a:moveTo>
                  <a:lnTo>
                    <a:pt x="184" y="34"/>
                  </a:lnTo>
                  <a:lnTo>
                    <a:pt x="196" y="26"/>
                  </a:lnTo>
                  <a:lnTo>
                    <a:pt x="208" y="22"/>
                  </a:lnTo>
                  <a:lnTo>
                    <a:pt x="220" y="22"/>
                  </a:lnTo>
                  <a:lnTo>
                    <a:pt x="234" y="28"/>
                  </a:lnTo>
                  <a:lnTo>
                    <a:pt x="234" y="28"/>
                  </a:lnTo>
                  <a:lnTo>
                    <a:pt x="256" y="38"/>
                  </a:lnTo>
                  <a:lnTo>
                    <a:pt x="278" y="50"/>
                  </a:lnTo>
                  <a:lnTo>
                    <a:pt x="278" y="50"/>
                  </a:lnTo>
                  <a:lnTo>
                    <a:pt x="286" y="56"/>
                  </a:lnTo>
                  <a:lnTo>
                    <a:pt x="290" y="62"/>
                  </a:lnTo>
                  <a:lnTo>
                    <a:pt x="292" y="70"/>
                  </a:lnTo>
                  <a:lnTo>
                    <a:pt x="290" y="78"/>
                  </a:lnTo>
                  <a:lnTo>
                    <a:pt x="290" y="78"/>
                  </a:lnTo>
                  <a:lnTo>
                    <a:pt x="288" y="88"/>
                  </a:lnTo>
                  <a:lnTo>
                    <a:pt x="286" y="96"/>
                  </a:lnTo>
                  <a:lnTo>
                    <a:pt x="288" y="114"/>
                  </a:lnTo>
                  <a:lnTo>
                    <a:pt x="298" y="146"/>
                  </a:lnTo>
                  <a:lnTo>
                    <a:pt x="298" y="146"/>
                  </a:lnTo>
                  <a:lnTo>
                    <a:pt x="300" y="152"/>
                  </a:lnTo>
                  <a:lnTo>
                    <a:pt x="306" y="154"/>
                  </a:lnTo>
                  <a:lnTo>
                    <a:pt x="306" y="154"/>
                  </a:lnTo>
                  <a:lnTo>
                    <a:pt x="312" y="158"/>
                  </a:lnTo>
                  <a:lnTo>
                    <a:pt x="314" y="162"/>
                  </a:lnTo>
                  <a:lnTo>
                    <a:pt x="314" y="168"/>
                  </a:lnTo>
                  <a:lnTo>
                    <a:pt x="312" y="174"/>
                  </a:lnTo>
                  <a:lnTo>
                    <a:pt x="312" y="174"/>
                  </a:lnTo>
                  <a:lnTo>
                    <a:pt x="306" y="184"/>
                  </a:lnTo>
                  <a:lnTo>
                    <a:pt x="306" y="188"/>
                  </a:lnTo>
                  <a:lnTo>
                    <a:pt x="306" y="192"/>
                  </a:lnTo>
                  <a:lnTo>
                    <a:pt x="306" y="192"/>
                  </a:lnTo>
                  <a:lnTo>
                    <a:pt x="314" y="204"/>
                  </a:lnTo>
                  <a:lnTo>
                    <a:pt x="318" y="210"/>
                  </a:lnTo>
                  <a:lnTo>
                    <a:pt x="324" y="214"/>
                  </a:lnTo>
                  <a:lnTo>
                    <a:pt x="324" y="214"/>
                  </a:lnTo>
                  <a:lnTo>
                    <a:pt x="332" y="220"/>
                  </a:lnTo>
                  <a:lnTo>
                    <a:pt x="338" y="226"/>
                  </a:lnTo>
                  <a:lnTo>
                    <a:pt x="340" y="234"/>
                  </a:lnTo>
                  <a:lnTo>
                    <a:pt x="342" y="242"/>
                  </a:lnTo>
                  <a:lnTo>
                    <a:pt x="342" y="242"/>
                  </a:lnTo>
                  <a:lnTo>
                    <a:pt x="338" y="244"/>
                  </a:lnTo>
                  <a:lnTo>
                    <a:pt x="332" y="248"/>
                  </a:lnTo>
                  <a:lnTo>
                    <a:pt x="328" y="254"/>
                  </a:lnTo>
                  <a:lnTo>
                    <a:pt x="324" y="264"/>
                  </a:lnTo>
                  <a:lnTo>
                    <a:pt x="324" y="274"/>
                  </a:lnTo>
                  <a:lnTo>
                    <a:pt x="324" y="274"/>
                  </a:lnTo>
                  <a:lnTo>
                    <a:pt x="296" y="268"/>
                  </a:lnTo>
                  <a:lnTo>
                    <a:pt x="266" y="264"/>
                  </a:lnTo>
                  <a:lnTo>
                    <a:pt x="266" y="264"/>
                  </a:lnTo>
                  <a:lnTo>
                    <a:pt x="260" y="262"/>
                  </a:lnTo>
                  <a:lnTo>
                    <a:pt x="256" y="260"/>
                  </a:lnTo>
                  <a:lnTo>
                    <a:pt x="252" y="256"/>
                  </a:lnTo>
                  <a:lnTo>
                    <a:pt x="248" y="252"/>
                  </a:lnTo>
                  <a:lnTo>
                    <a:pt x="248" y="252"/>
                  </a:lnTo>
                  <a:lnTo>
                    <a:pt x="242" y="242"/>
                  </a:lnTo>
                  <a:lnTo>
                    <a:pt x="236" y="236"/>
                  </a:lnTo>
                  <a:lnTo>
                    <a:pt x="232" y="236"/>
                  </a:lnTo>
                  <a:lnTo>
                    <a:pt x="228" y="236"/>
                  </a:lnTo>
                  <a:lnTo>
                    <a:pt x="218" y="240"/>
                  </a:lnTo>
                  <a:lnTo>
                    <a:pt x="218" y="240"/>
                  </a:lnTo>
                  <a:lnTo>
                    <a:pt x="212" y="244"/>
                  </a:lnTo>
                  <a:lnTo>
                    <a:pt x="206" y="244"/>
                  </a:lnTo>
                  <a:lnTo>
                    <a:pt x="196" y="244"/>
                  </a:lnTo>
                  <a:lnTo>
                    <a:pt x="186" y="240"/>
                  </a:lnTo>
                  <a:lnTo>
                    <a:pt x="176" y="236"/>
                  </a:lnTo>
                  <a:lnTo>
                    <a:pt x="176" y="236"/>
                  </a:lnTo>
                  <a:lnTo>
                    <a:pt x="170" y="232"/>
                  </a:lnTo>
                  <a:lnTo>
                    <a:pt x="166" y="228"/>
                  </a:lnTo>
                  <a:lnTo>
                    <a:pt x="166" y="228"/>
                  </a:lnTo>
                  <a:lnTo>
                    <a:pt x="154" y="224"/>
                  </a:lnTo>
                  <a:lnTo>
                    <a:pt x="144" y="216"/>
                  </a:lnTo>
                  <a:lnTo>
                    <a:pt x="136" y="206"/>
                  </a:lnTo>
                  <a:lnTo>
                    <a:pt x="130" y="196"/>
                  </a:lnTo>
                  <a:lnTo>
                    <a:pt x="130" y="196"/>
                  </a:lnTo>
                  <a:lnTo>
                    <a:pt x="124" y="186"/>
                  </a:lnTo>
                  <a:lnTo>
                    <a:pt x="118" y="180"/>
                  </a:lnTo>
                  <a:lnTo>
                    <a:pt x="108" y="176"/>
                  </a:lnTo>
                  <a:lnTo>
                    <a:pt x="98" y="174"/>
                  </a:lnTo>
                  <a:lnTo>
                    <a:pt x="98" y="174"/>
                  </a:lnTo>
                  <a:lnTo>
                    <a:pt x="92" y="174"/>
                  </a:lnTo>
                  <a:lnTo>
                    <a:pt x="86" y="170"/>
                  </a:lnTo>
                  <a:lnTo>
                    <a:pt x="82" y="164"/>
                  </a:lnTo>
                  <a:lnTo>
                    <a:pt x="82" y="158"/>
                  </a:lnTo>
                  <a:lnTo>
                    <a:pt x="82" y="158"/>
                  </a:lnTo>
                  <a:lnTo>
                    <a:pt x="80" y="148"/>
                  </a:lnTo>
                  <a:lnTo>
                    <a:pt x="74" y="140"/>
                  </a:lnTo>
                  <a:lnTo>
                    <a:pt x="68" y="134"/>
                  </a:lnTo>
                  <a:lnTo>
                    <a:pt x="60" y="128"/>
                  </a:lnTo>
                  <a:lnTo>
                    <a:pt x="60" y="128"/>
                  </a:lnTo>
                  <a:lnTo>
                    <a:pt x="54" y="124"/>
                  </a:lnTo>
                  <a:lnTo>
                    <a:pt x="46" y="118"/>
                  </a:lnTo>
                  <a:lnTo>
                    <a:pt x="46" y="118"/>
                  </a:lnTo>
                  <a:lnTo>
                    <a:pt x="42" y="112"/>
                  </a:lnTo>
                  <a:lnTo>
                    <a:pt x="38" y="104"/>
                  </a:lnTo>
                  <a:lnTo>
                    <a:pt x="38" y="96"/>
                  </a:lnTo>
                  <a:lnTo>
                    <a:pt x="40" y="86"/>
                  </a:lnTo>
                  <a:lnTo>
                    <a:pt x="40" y="86"/>
                  </a:lnTo>
                  <a:lnTo>
                    <a:pt x="44" y="80"/>
                  </a:lnTo>
                  <a:lnTo>
                    <a:pt x="46" y="72"/>
                  </a:lnTo>
                  <a:lnTo>
                    <a:pt x="46" y="72"/>
                  </a:lnTo>
                  <a:lnTo>
                    <a:pt x="34" y="66"/>
                  </a:lnTo>
                  <a:lnTo>
                    <a:pt x="26" y="60"/>
                  </a:lnTo>
                  <a:lnTo>
                    <a:pt x="20" y="52"/>
                  </a:lnTo>
                  <a:lnTo>
                    <a:pt x="14" y="42"/>
                  </a:lnTo>
                  <a:lnTo>
                    <a:pt x="10" y="34"/>
                  </a:lnTo>
                  <a:lnTo>
                    <a:pt x="6" y="22"/>
                  </a:lnTo>
                  <a:lnTo>
                    <a:pt x="0" y="0"/>
                  </a:lnTo>
                  <a:lnTo>
                    <a:pt x="0" y="0"/>
                  </a:lnTo>
                  <a:lnTo>
                    <a:pt x="16" y="8"/>
                  </a:lnTo>
                  <a:lnTo>
                    <a:pt x="22" y="10"/>
                  </a:lnTo>
                  <a:lnTo>
                    <a:pt x="30" y="12"/>
                  </a:lnTo>
                  <a:lnTo>
                    <a:pt x="30" y="12"/>
                  </a:lnTo>
                  <a:lnTo>
                    <a:pt x="36" y="10"/>
                  </a:lnTo>
                  <a:lnTo>
                    <a:pt x="42" y="8"/>
                  </a:lnTo>
                  <a:lnTo>
                    <a:pt x="56" y="2"/>
                  </a:lnTo>
                  <a:lnTo>
                    <a:pt x="56" y="2"/>
                  </a:lnTo>
                  <a:lnTo>
                    <a:pt x="78" y="30"/>
                  </a:lnTo>
                  <a:lnTo>
                    <a:pt x="78" y="30"/>
                  </a:lnTo>
                  <a:lnTo>
                    <a:pt x="82" y="36"/>
                  </a:lnTo>
                  <a:lnTo>
                    <a:pt x="82" y="36"/>
                  </a:lnTo>
                  <a:lnTo>
                    <a:pt x="102" y="46"/>
                  </a:lnTo>
                  <a:lnTo>
                    <a:pt x="124" y="52"/>
                  </a:lnTo>
                  <a:lnTo>
                    <a:pt x="134" y="54"/>
                  </a:lnTo>
                  <a:lnTo>
                    <a:pt x="146" y="54"/>
                  </a:lnTo>
                  <a:lnTo>
                    <a:pt x="156" y="54"/>
                  </a:lnTo>
                  <a:lnTo>
                    <a:pt x="168" y="52"/>
                  </a:lnTo>
                  <a:lnTo>
                    <a:pt x="168" y="52"/>
                  </a:lnTo>
                  <a:lnTo>
                    <a:pt x="172" y="48"/>
                  </a:lnTo>
                  <a:lnTo>
                    <a:pt x="176" y="44"/>
                  </a:lnTo>
                  <a:lnTo>
                    <a:pt x="176" y="44"/>
                  </a:lnTo>
                  <a:lnTo>
                    <a:pt x="184" y="34"/>
                  </a:lnTo>
                  <a:lnTo>
                    <a:pt x="184"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5" name="Freeform 21">
              <a:extLst>
                <a:ext uri="{FF2B5EF4-FFF2-40B4-BE49-F238E27FC236}">
                  <a16:creationId xmlns:a16="http://schemas.microsoft.com/office/drawing/2014/main" id="{C648AFA2-7E30-4B6F-8505-FD1962B993FF}"/>
                </a:ext>
              </a:extLst>
            </p:cNvPr>
            <p:cNvSpPr>
              <a:spLocks/>
            </p:cNvSpPr>
            <p:nvPr/>
          </p:nvSpPr>
          <p:spPr bwMode="auto">
            <a:xfrm>
              <a:off x="4791076" y="3679826"/>
              <a:ext cx="431800" cy="349250"/>
            </a:xfrm>
            <a:custGeom>
              <a:avLst/>
              <a:gdLst>
                <a:gd name="T0" fmla="*/ 226 w 272"/>
                <a:gd name="T1" fmla="*/ 178 h 220"/>
                <a:gd name="T2" fmla="*/ 212 w 272"/>
                <a:gd name="T3" fmla="*/ 202 h 220"/>
                <a:gd name="T4" fmla="*/ 200 w 272"/>
                <a:gd name="T5" fmla="*/ 196 h 220"/>
                <a:gd name="T6" fmla="*/ 196 w 272"/>
                <a:gd name="T7" fmla="*/ 186 h 220"/>
                <a:gd name="T8" fmla="*/ 192 w 272"/>
                <a:gd name="T9" fmla="*/ 164 h 220"/>
                <a:gd name="T10" fmla="*/ 170 w 272"/>
                <a:gd name="T11" fmla="*/ 172 h 220"/>
                <a:gd name="T12" fmla="*/ 172 w 272"/>
                <a:gd name="T13" fmla="*/ 178 h 220"/>
                <a:gd name="T14" fmla="*/ 170 w 272"/>
                <a:gd name="T15" fmla="*/ 190 h 220"/>
                <a:gd name="T16" fmla="*/ 160 w 272"/>
                <a:gd name="T17" fmla="*/ 204 h 220"/>
                <a:gd name="T18" fmla="*/ 150 w 272"/>
                <a:gd name="T19" fmla="*/ 214 h 220"/>
                <a:gd name="T20" fmla="*/ 146 w 272"/>
                <a:gd name="T21" fmla="*/ 214 h 220"/>
                <a:gd name="T22" fmla="*/ 128 w 272"/>
                <a:gd name="T23" fmla="*/ 206 h 220"/>
                <a:gd name="T24" fmla="*/ 110 w 272"/>
                <a:gd name="T25" fmla="*/ 214 h 220"/>
                <a:gd name="T26" fmla="*/ 104 w 272"/>
                <a:gd name="T27" fmla="*/ 218 h 220"/>
                <a:gd name="T28" fmla="*/ 92 w 272"/>
                <a:gd name="T29" fmla="*/ 220 h 220"/>
                <a:gd name="T30" fmla="*/ 84 w 272"/>
                <a:gd name="T31" fmla="*/ 220 h 220"/>
                <a:gd name="T32" fmla="*/ 66 w 272"/>
                <a:gd name="T33" fmla="*/ 216 h 220"/>
                <a:gd name="T34" fmla="*/ 48 w 272"/>
                <a:gd name="T35" fmla="*/ 210 h 220"/>
                <a:gd name="T36" fmla="*/ 44 w 272"/>
                <a:gd name="T37" fmla="*/ 210 h 220"/>
                <a:gd name="T38" fmla="*/ 24 w 272"/>
                <a:gd name="T39" fmla="*/ 216 h 220"/>
                <a:gd name="T40" fmla="*/ 16 w 272"/>
                <a:gd name="T41" fmla="*/ 202 h 220"/>
                <a:gd name="T42" fmla="*/ 4 w 272"/>
                <a:gd name="T43" fmla="*/ 172 h 220"/>
                <a:gd name="T44" fmla="*/ 0 w 272"/>
                <a:gd name="T45" fmla="*/ 158 h 220"/>
                <a:gd name="T46" fmla="*/ 8 w 272"/>
                <a:gd name="T47" fmla="*/ 134 h 220"/>
                <a:gd name="T48" fmla="*/ 26 w 272"/>
                <a:gd name="T49" fmla="*/ 114 h 220"/>
                <a:gd name="T50" fmla="*/ 28 w 272"/>
                <a:gd name="T51" fmla="*/ 112 h 220"/>
                <a:gd name="T52" fmla="*/ 30 w 272"/>
                <a:gd name="T53" fmla="*/ 100 h 220"/>
                <a:gd name="T54" fmla="*/ 30 w 272"/>
                <a:gd name="T55" fmla="*/ 54 h 220"/>
                <a:gd name="T56" fmla="*/ 30 w 272"/>
                <a:gd name="T57" fmla="*/ 44 h 220"/>
                <a:gd name="T58" fmla="*/ 38 w 272"/>
                <a:gd name="T59" fmla="*/ 36 h 220"/>
                <a:gd name="T60" fmla="*/ 40 w 272"/>
                <a:gd name="T61" fmla="*/ 36 h 220"/>
                <a:gd name="T62" fmla="*/ 44 w 272"/>
                <a:gd name="T63" fmla="*/ 24 h 220"/>
                <a:gd name="T64" fmla="*/ 46 w 272"/>
                <a:gd name="T65" fmla="*/ 16 h 220"/>
                <a:gd name="T66" fmla="*/ 46 w 272"/>
                <a:gd name="T67" fmla="*/ 4 h 220"/>
                <a:gd name="T68" fmla="*/ 66 w 272"/>
                <a:gd name="T69" fmla="*/ 4 h 220"/>
                <a:gd name="T70" fmla="*/ 222 w 272"/>
                <a:gd name="T71" fmla="*/ 0 h 220"/>
                <a:gd name="T72" fmla="*/ 234 w 272"/>
                <a:gd name="T73" fmla="*/ 0 h 220"/>
                <a:gd name="T74" fmla="*/ 244 w 272"/>
                <a:gd name="T75" fmla="*/ 4 h 220"/>
                <a:gd name="T76" fmla="*/ 250 w 272"/>
                <a:gd name="T77" fmla="*/ 14 h 220"/>
                <a:gd name="T78" fmla="*/ 250 w 272"/>
                <a:gd name="T79" fmla="*/ 20 h 220"/>
                <a:gd name="T80" fmla="*/ 252 w 272"/>
                <a:gd name="T81" fmla="*/ 26 h 220"/>
                <a:gd name="T82" fmla="*/ 256 w 272"/>
                <a:gd name="T83" fmla="*/ 50 h 220"/>
                <a:gd name="T84" fmla="*/ 272 w 272"/>
                <a:gd name="T85" fmla="*/ 70 h 220"/>
                <a:gd name="T86" fmla="*/ 264 w 272"/>
                <a:gd name="T87" fmla="*/ 76 h 220"/>
                <a:gd name="T88" fmla="*/ 254 w 272"/>
                <a:gd name="T89" fmla="*/ 88 h 220"/>
                <a:gd name="T90" fmla="*/ 248 w 272"/>
                <a:gd name="T91" fmla="*/ 112 h 220"/>
                <a:gd name="T92" fmla="*/ 246 w 272"/>
                <a:gd name="T93" fmla="*/ 128 h 220"/>
                <a:gd name="T94" fmla="*/ 240 w 272"/>
                <a:gd name="T95" fmla="*/ 158 h 220"/>
                <a:gd name="T96" fmla="*/ 234 w 272"/>
                <a:gd name="T97" fmla="*/ 166 h 220"/>
                <a:gd name="T98" fmla="*/ 226 w 272"/>
                <a:gd name="T99" fmla="*/ 1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 h="220">
                  <a:moveTo>
                    <a:pt x="226" y="178"/>
                  </a:moveTo>
                  <a:lnTo>
                    <a:pt x="226" y="178"/>
                  </a:lnTo>
                  <a:lnTo>
                    <a:pt x="212" y="202"/>
                  </a:lnTo>
                  <a:lnTo>
                    <a:pt x="212" y="202"/>
                  </a:lnTo>
                  <a:lnTo>
                    <a:pt x="204" y="200"/>
                  </a:lnTo>
                  <a:lnTo>
                    <a:pt x="200" y="196"/>
                  </a:lnTo>
                  <a:lnTo>
                    <a:pt x="198" y="192"/>
                  </a:lnTo>
                  <a:lnTo>
                    <a:pt x="196" y="186"/>
                  </a:lnTo>
                  <a:lnTo>
                    <a:pt x="194" y="176"/>
                  </a:lnTo>
                  <a:lnTo>
                    <a:pt x="192" y="164"/>
                  </a:lnTo>
                  <a:lnTo>
                    <a:pt x="192" y="164"/>
                  </a:lnTo>
                  <a:lnTo>
                    <a:pt x="170" y="172"/>
                  </a:lnTo>
                  <a:lnTo>
                    <a:pt x="170" y="172"/>
                  </a:lnTo>
                  <a:lnTo>
                    <a:pt x="172" y="178"/>
                  </a:lnTo>
                  <a:lnTo>
                    <a:pt x="172" y="186"/>
                  </a:lnTo>
                  <a:lnTo>
                    <a:pt x="170" y="190"/>
                  </a:lnTo>
                  <a:lnTo>
                    <a:pt x="166" y="196"/>
                  </a:lnTo>
                  <a:lnTo>
                    <a:pt x="160" y="204"/>
                  </a:lnTo>
                  <a:lnTo>
                    <a:pt x="150" y="214"/>
                  </a:lnTo>
                  <a:lnTo>
                    <a:pt x="150" y="214"/>
                  </a:lnTo>
                  <a:lnTo>
                    <a:pt x="146" y="214"/>
                  </a:lnTo>
                  <a:lnTo>
                    <a:pt x="146" y="214"/>
                  </a:lnTo>
                  <a:lnTo>
                    <a:pt x="136" y="208"/>
                  </a:lnTo>
                  <a:lnTo>
                    <a:pt x="128" y="206"/>
                  </a:lnTo>
                  <a:lnTo>
                    <a:pt x="118" y="208"/>
                  </a:lnTo>
                  <a:lnTo>
                    <a:pt x="110" y="214"/>
                  </a:lnTo>
                  <a:lnTo>
                    <a:pt x="110" y="214"/>
                  </a:lnTo>
                  <a:lnTo>
                    <a:pt x="104" y="218"/>
                  </a:lnTo>
                  <a:lnTo>
                    <a:pt x="98" y="220"/>
                  </a:lnTo>
                  <a:lnTo>
                    <a:pt x="92" y="220"/>
                  </a:lnTo>
                  <a:lnTo>
                    <a:pt x="84" y="220"/>
                  </a:lnTo>
                  <a:lnTo>
                    <a:pt x="84" y="220"/>
                  </a:lnTo>
                  <a:lnTo>
                    <a:pt x="76" y="218"/>
                  </a:lnTo>
                  <a:lnTo>
                    <a:pt x="66" y="216"/>
                  </a:lnTo>
                  <a:lnTo>
                    <a:pt x="58" y="216"/>
                  </a:lnTo>
                  <a:lnTo>
                    <a:pt x="48" y="210"/>
                  </a:lnTo>
                  <a:lnTo>
                    <a:pt x="48" y="210"/>
                  </a:lnTo>
                  <a:lnTo>
                    <a:pt x="44" y="210"/>
                  </a:lnTo>
                  <a:lnTo>
                    <a:pt x="38" y="212"/>
                  </a:lnTo>
                  <a:lnTo>
                    <a:pt x="24" y="216"/>
                  </a:lnTo>
                  <a:lnTo>
                    <a:pt x="24" y="216"/>
                  </a:lnTo>
                  <a:lnTo>
                    <a:pt x="16" y="202"/>
                  </a:lnTo>
                  <a:lnTo>
                    <a:pt x="10" y="188"/>
                  </a:lnTo>
                  <a:lnTo>
                    <a:pt x="4" y="172"/>
                  </a:lnTo>
                  <a:lnTo>
                    <a:pt x="0" y="158"/>
                  </a:lnTo>
                  <a:lnTo>
                    <a:pt x="0" y="158"/>
                  </a:lnTo>
                  <a:lnTo>
                    <a:pt x="4" y="144"/>
                  </a:lnTo>
                  <a:lnTo>
                    <a:pt x="8" y="134"/>
                  </a:lnTo>
                  <a:lnTo>
                    <a:pt x="16" y="122"/>
                  </a:lnTo>
                  <a:lnTo>
                    <a:pt x="26" y="114"/>
                  </a:lnTo>
                  <a:lnTo>
                    <a:pt x="26" y="114"/>
                  </a:lnTo>
                  <a:lnTo>
                    <a:pt x="28" y="112"/>
                  </a:lnTo>
                  <a:lnTo>
                    <a:pt x="28" y="108"/>
                  </a:lnTo>
                  <a:lnTo>
                    <a:pt x="30" y="100"/>
                  </a:lnTo>
                  <a:lnTo>
                    <a:pt x="30" y="100"/>
                  </a:lnTo>
                  <a:lnTo>
                    <a:pt x="30" y="54"/>
                  </a:lnTo>
                  <a:lnTo>
                    <a:pt x="30" y="54"/>
                  </a:lnTo>
                  <a:lnTo>
                    <a:pt x="30" y="44"/>
                  </a:lnTo>
                  <a:lnTo>
                    <a:pt x="34" y="40"/>
                  </a:lnTo>
                  <a:lnTo>
                    <a:pt x="38" y="36"/>
                  </a:lnTo>
                  <a:lnTo>
                    <a:pt x="38" y="36"/>
                  </a:lnTo>
                  <a:lnTo>
                    <a:pt x="40" y="36"/>
                  </a:lnTo>
                  <a:lnTo>
                    <a:pt x="42" y="32"/>
                  </a:lnTo>
                  <a:lnTo>
                    <a:pt x="44" y="24"/>
                  </a:lnTo>
                  <a:lnTo>
                    <a:pt x="44" y="24"/>
                  </a:lnTo>
                  <a:lnTo>
                    <a:pt x="46" y="16"/>
                  </a:lnTo>
                  <a:lnTo>
                    <a:pt x="46" y="4"/>
                  </a:lnTo>
                  <a:lnTo>
                    <a:pt x="46" y="4"/>
                  </a:lnTo>
                  <a:lnTo>
                    <a:pt x="66" y="4"/>
                  </a:lnTo>
                  <a:lnTo>
                    <a:pt x="66" y="4"/>
                  </a:lnTo>
                  <a:lnTo>
                    <a:pt x="222" y="0"/>
                  </a:lnTo>
                  <a:lnTo>
                    <a:pt x="222" y="0"/>
                  </a:lnTo>
                  <a:lnTo>
                    <a:pt x="234" y="0"/>
                  </a:lnTo>
                  <a:lnTo>
                    <a:pt x="234" y="0"/>
                  </a:lnTo>
                  <a:lnTo>
                    <a:pt x="240" y="2"/>
                  </a:lnTo>
                  <a:lnTo>
                    <a:pt x="244" y="4"/>
                  </a:lnTo>
                  <a:lnTo>
                    <a:pt x="248" y="8"/>
                  </a:lnTo>
                  <a:lnTo>
                    <a:pt x="250" y="14"/>
                  </a:lnTo>
                  <a:lnTo>
                    <a:pt x="250" y="14"/>
                  </a:lnTo>
                  <a:lnTo>
                    <a:pt x="250" y="20"/>
                  </a:lnTo>
                  <a:lnTo>
                    <a:pt x="252" y="26"/>
                  </a:lnTo>
                  <a:lnTo>
                    <a:pt x="252" y="26"/>
                  </a:lnTo>
                  <a:lnTo>
                    <a:pt x="254" y="38"/>
                  </a:lnTo>
                  <a:lnTo>
                    <a:pt x="256" y="50"/>
                  </a:lnTo>
                  <a:lnTo>
                    <a:pt x="262" y="60"/>
                  </a:lnTo>
                  <a:lnTo>
                    <a:pt x="272" y="70"/>
                  </a:lnTo>
                  <a:lnTo>
                    <a:pt x="272" y="70"/>
                  </a:lnTo>
                  <a:lnTo>
                    <a:pt x="264" y="76"/>
                  </a:lnTo>
                  <a:lnTo>
                    <a:pt x="258" y="82"/>
                  </a:lnTo>
                  <a:lnTo>
                    <a:pt x="254" y="88"/>
                  </a:lnTo>
                  <a:lnTo>
                    <a:pt x="250" y="96"/>
                  </a:lnTo>
                  <a:lnTo>
                    <a:pt x="248" y="112"/>
                  </a:lnTo>
                  <a:lnTo>
                    <a:pt x="246" y="128"/>
                  </a:lnTo>
                  <a:lnTo>
                    <a:pt x="246" y="128"/>
                  </a:lnTo>
                  <a:lnTo>
                    <a:pt x="242" y="148"/>
                  </a:lnTo>
                  <a:lnTo>
                    <a:pt x="240" y="158"/>
                  </a:lnTo>
                  <a:lnTo>
                    <a:pt x="234" y="166"/>
                  </a:lnTo>
                  <a:lnTo>
                    <a:pt x="234" y="166"/>
                  </a:lnTo>
                  <a:lnTo>
                    <a:pt x="230" y="172"/>
                  </a:lnTo>
                  <a:lnTo>
                    <a:pt x="226" y="178"/>
                  </a:lnTo>
                  <a:lnTo>
                    <a:pt x="226" y="17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6" name="Freeform 22">
              <a:extLst>
                <a:ext uri="{FF2B5EF4-FFF2-40B4-BE49-F238E27FC236}">
                  <a16:creationId xmlns:a16="http://schemas.microsoft.com/office/drawing/2014/main" id="{B5F75F5A-F778-4713-8252-59B723034E30}"/>
                </a:ext>
              </a:extLst>
            </p:cNvPr>
            <p:cNvSpPr>
              <a:spLocks/>
            </p:cNvSpPr>
            <p:nvPr/>
          </p:nvSpPr>
          <p:spPr bwMode="auto">
            <a:xfrm>
              <a:off x="2540001" y="757238"/>
              <a:ext cx="619125" cy="485775"/>
            </a:xfrm>
            <a:custGeom>
              <a:avLst/>
              <a:gdLst>
                <a:gd name="T0" fmla="*/ 82 w 390"/>
                <a:gd name="T1" fmla="*/ 38 h 306"/>
                <a:gd name="T2" fmla="*/ 102 w 390"/>
                <a:gd name="T3" fmla="*/ 34 h 306"/>
                <a:gd name="T4" fmla="*/ 128 w 390"/>
                <a:gd name="T5" fmla="*/ 50 h 306"/>
                <a:gd name="T6" fmla="*/ 140 w 390"/>
                <a:gd name="T7" fmla="*/ 36 h 306"/>
                <a:gd name="T8" fmla="*/ 156 w 390"/>
                <a:gd name="T9" fmla="*/ 32 h 306"/>
                <a:gd name="T10" fmla="*/ 182 w 390"/>
                <a:gd name="T11" fmla="*/ 24 h 306"/>
                <a:gd name="T12" fmla="*/ 206 w 390"/>
                <a:gd name="T13" fmla="*/ 24 h 306"/>
                <a:gd name="T14" fmla="*/ 220 w 390"/>
                <a:gd name="T15" fmla="*/ 2 h 306"/>
                <a:gd name="T16" fmla="*/ 246 w 390"/>
                <a:gd name="T17" fmla="*/ 22 h 306"/>
                <a:gd name="T18" fmla="*/ 256 w 390"/>
                <a:gd name="T19" fmla="*/ 0 h 306"/>
                <a:gd name="T20" fmla="*/ 284 w 390"/>
                <a:gd name="T21" fmla="*/ 18 h 306"/>
                <a:gd name="T22" fmla="*/ 312 w 390"/>
                <a:gd name="T23" fmla="*/ 16 h 306"/>
                <a:gd name="T24" fmla="*/ 328 w 390"/>
                <a:gd name="T25" fmla="*/ 46 h 306"/>
                <a:gd name="T26" fmla="*/ 354 w 390"/>
                <a:gd name="T27" fmla="*/ 50 h 306"/>
                <a:gd name="T28" fmla="*/ 378 w 390"/>
                <a:gd name="T29" fmla="*/ 56 h 306"/>
                <a:gd name="T30" fmla="*/ 390 w 390"/>
                <a:gd name="T31" fmla="*/ 82 h 306"/>
                <a:gd name="T32" fmla="*/ 360 w 390"/>
                <a:gd name="T33" fmla="*/ 106 h 306"/>
                <a:gd name="T34" fmla="*/ 324 w 390"/>
                <a:gd name="T35" fmla="*/ 110 h 306"/>
                <a:gd name="T36" fmla="*/ 300 w 390"/>
                <a:gd name="T37" fmla="*/ 104 h 306"/>
                <a:gd name="T38" fmla="*/ 298 w 390"/>
                <a:gd name="T39" fmla="*/ 122 h 306"/>
                <a:gd name="T40" fmla="*/ 268 w 390"/>
                <a:gd name="T41" fmla="*/ 130 h 306"/>
                <a:gd name="T42" fmla="*/ 284 w 390"/>
                <a:gd name="T43" fmla="*/ 138 h 306"/>
                <a:gd name="T44" fmla="*/ 294 w 390"/>
                <a:gd name="T45" fmla="*/ 150 h 306"/>
                <a:gd name="T46" fmla="*/ 238 w 390"/>
                <a:gd name="T47" fmla="*/ 170 h 306"/>
                <a:gd name="T48" fmla="*/ 208 w 390"/>
                <a:gd name="T49" fmla="*/ 202 h 306"/>
                <a:gd name="T50" fmla="*/ 184 w 390"/>
                <a:gd name="T51" fmla="*/ 188 h 306"/>
                <a:gd name="T52" fmla="*/ 182 w 390"/>
                <a:gd name="T53" fmla="*/ 208 h 306"/>
                <a:gd name="T54" fmla="*/ 144 w 390"/>
                <a:gd name="T55" fmla="*/ 198 h 306"/>
                <a:gd name="T56" fmla="*/ 118 w 390"/>
                <a:gd name="T57" fmla="*/ 220 h 306"/>
                <a:gd name="T58" fmla="*/ 148 w 390"/>
                <a:gd name="T59" fmla="*/ 246 h 306"/>
                <a:gd name="T60" fmla="*/ 132 w 390"/>
                <a:gd name="T61" fmla="*/ 254 h 306"/>
                <a:gd name="T62" fmla="*/ 130 w 390"/>
                <a:gd name="T63" fmla="*/ 268 h 306"/>
                <a:gd name="T64" fmla="*/ 112 w 390"/>
                <a:gd name="T65" fmla="*/ 276 h 306"/>
                <a:gd name="T66" fmla="*/ 88 w 390"/>
                <a:gd name="T67" fmla="*/ 284 h 306"/>
                <a:gd name="T68" fmla="*/ 68 w 390"/>
                <a:gd name="T69" fmla="*/ 304 h 306"/>
                <a:gd name="T70" fmla="*/ 48 w 390"/>
                <a:gd name="T71" fmla="*/ 290 h 306"/>
                <a:gd name="T72" fmla="*/ 24 w 390"/>
                <a:gd name="T73" fmla="*/ 280 h 306"/>
                <a:gd name="T74" fmla="*/ 30 w 390"/>
                <a:gd name="T75" fmla="*/ 244 h 306"/>
                <a:gd name="T76" fmla="*/ 24 w 390"/>
                <a:gd name="T77" fmla="*/ 234 h 306"/>
                <a:gd name="T78" fmla="*/ 0 w 390"/>
                <a:gd name="T79" fmla="*/ 238 h 306"/>
                <a:gd name="T80" fmla="*/ 30 w 390"/>
                <a:gd name="T81" fmla="*/ 218 h 306"/>
                <a:gd name="T82" fmla="*/ 56 w 390"/>
                <a:gd name="T83" fmla="*/ 230 h 306"/>
                <a:gd name="T84" fmla="*/ 80 w 390"/>
                <a:gd name="T85" fmla="*/ 212 h 306"/>
                <a:gd name="T86" fmla="*/ 60 w 390"/>
                <a:gd name="T87" fmla="*/ 212 h 306"/>
                <a:gd name="T88" fmla="*/ 64 w 390"/>
                <a:gd name="T89" fmla="*/ 162 h 306"/>
                <a:gd name="T90" fmla="*/ 64 w 390"/>
                <a:gd name="T91" fmla="*/ 144 h 306"/>
                <a:gd name="T92" fmla="*/ 76 w 390"/>
                <a:gd name="T93" fmla="*/ 140 h 306"/>
                <a:gd name="T94" fmla="*/ 92 w 390"/>
                <a:gd name="T95" fmla="*/ 166 h 306"/>
                <a:gd name="T96" fmla="*/ 114 w 390"/>
                <a:gd name="T97" fmla="*/ 178 h 306"/>
                <a:gd name="T98" fmla="*/ 112 w 390"/>
                <a:gd name="T99" fmla="*/ 148 h 306"/>
                <a:gd name="T100" fmla="*/ 170 w 390"/>
                <a:gd name="T101" fmla="*/ 144 h 306"/>
                <a:gd name="T102" fmla="*/ 196 w 390"/>
                <a:gd name="T103" fmla="*/ 142 h 306"/>
                <a:gd name="T104" fmla="*/ 204 w 390"/>
                <a:gd name="T105" fmla="*/ 106 h 306"/>
                <a:gd name="T106" fmla="*/ 160 w 390"/>
                <a:gd name="T107" fmla="*/ 120 h 306"/>
                <a:gd name="T108" fmla="*/ 130 w 390"/>
                <a:gd name="T109" fmla="*/ 130 h 306"/>
                <a:gd name="T110" fmla="*/ 112 w 390"/>
                <a:gd name="T111" fmla="*/ 114 h 306"/>
                <a:gd name="T112" fmla="*/ 88 w 390"/>
                <a:gd name="T113" fmla="*/ 120 h 306"/>
                <a:gd name="T114" fmla="*/ 102 w 390"/>
                <a:gd name="T115" fmla="*/ 100 h 306"/>
                <a:gd name="T116" fmla="*/ 134 w 390"/>
                <a:gd name="T117" fmla="*/ 98 h 306"/>
                <a:gd name="T118" fmla="*/ 118 w 390"/>
                <a:gd name="T119" fmla="*/ 80 h 306"/>
                <a:gd name="T120" fmla="*/ 84 w 390"/>
                <a:gd name="T121" fmla="*/ 82 h 306"/>
                <a:gd name="T122" fmla="*/ 80 w 390"/>
                <a:gd name="T123" fmla="*/ 6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306">
                  <a:moveTo>
                    <a:pt x="92" y="58"/>
                  </a:moveTo>
                  <a:lnTo>
                    <a:pt x="92" y="58"/>
                  </a:lnTo>
                  <a:lnTo>
                    <a:pt x="76" y="38"/>
                  </a:lnTo>
                  <a:lnTo>
                    <a:pt x="76" y="38"/>
                  </a:lnTo>
                  <a:lnTo>
                    <a:pt x="82" y="38"/>
                  </a:lnTo>
                  <a:lnTo>
                    <a:pt x="90" y="40"/>
                  </a:lnTo>
                  <a:lnTo>
                    <a:pt x="96" y="40"/>
                  </a:lnTo>
                  <a:lnTo>
                    <a:pt x="100" y="38"/>
                  </a:lnTo>
                  <a:lnTo>
                    <a:pt x="102" y="34"/>
                  </a:lnTo>
                  <a:lnTo>
                    <a:pt x="102" y="34"/>
                  </a:lnTo>
                  <a:lnTo>
                    <a:pt x="108" y="42"/>
                  </a:lnTo>
                  <a:lnTo>
                    <a:pt x="114" y="46"/>
                  </a:lnTo>
                  <a:lnTo>
                    <a:pt x="120" y="48"/>
                  </a:lnTo>
                  <a:lnTo>
                    <a:pt x="128" y="50"/>
                  </a:lnTo>
                  <a:lnTo>
                    <a:pt x="128" y="50"/>
                  </a:lnTo>
                  <a:lnTo>
                    <a:pt x="134" y="50"/>
                  </a:lnTo>
                  <a:lnTo>
                    <a:pt x="138" y="48"/>
                  </a:lnTo>
                  <a:lnTo>
                    <a:pt x="140" y="42"/>
                  </a:lnTo>
                  <a:lnTo>
                    <a:pt x="140" y="36"/>
                  </a:lnTo>
                  <a:lnTo>
                    <a:pt x="140" y="36"/>
                  </a:lnTo>
                  <a:lnTo>
                    <a:pt x="136" y="28"/>
                  </a:lnTo>
                  <a:lnTo>
                    <a:pt x="136" y="28"/>
                  </a:lnTo>
                  <a:lnTo>
                    <a:pt x="148" y="20"/>
                  </a:lnTo>
                  <a:lnTo>
                    <a:pt x="148" y="20"/>
                  </a:lnTo>
                  <a:lnTo>
                    <a:pt x="156" y="32"/>
                  </a:lnTo>
                  <a:lnTo>
                    <a:pt x="160" y="36"/>
                  </a:lnTo>
                  <a:lnTo>
                    <a:pt x="164" y="36"/>
                  </a:lnTo>
                  <a:lnTo>
                    <a:pt x="166" y="36"/>
                  </a:lnTo>
                  <a:lnTo>
                    <a:pt x="170" y="34"/>
                  </a:lnTo>
                  <a:lnTo>
                    <a:pt x="182" y="24"/>
                  </a:lnTo>
                  <a:lnTo>
                    <a:pt x="182" y="24"/>
                  </a:lnTo>
                  <a:lnTo>
                    <a:pt x="188" y="28"/>
                  </a:lnTo>
                  <a:lnTo>
                    <a:pt x="194" y="28"/>
                  </a:lnTo>
                  <a:lnTo>
                    <a:pt x="206" y="24"/>
                  </a:lnTo>
                  <a:lnTo>
                    <a:pt x="206" y="24"/>
                  </a:lnTo>
                  <a:lnTo>
                    <a:pt x="212" y="22"/>
                  </a:lnTo>
                  <a:lnTo>
                    <a:pt x="218" y="20"/>
                  </a:lnTo>
                  <a:lnTo>
                    <a:pt x="220" y="18"/>
                  </a:lnTo>
                  <a:lnTo>
                    <a:pt x="222" y="14"/>
                  </a:lnTo>
                  <a:lnTo>
                    <a:pt x="220" y="2"/>
                  </a:lnTo>
                  <a:lnTo>
                    <a:pt x="220" y="2"/>
                  </a:lnTo>
                  <a:lnTo>
                    <a:pt x="236" y="14"/>
                  </a:lnTo>
                  <a:lnTo>
                    <a:pt x="236" y="14"/>
                  </a:lnTo>
                  <a:lnTo>
                    <a:pt x="242" y="20"/>
                  </a:lnTo>
                  <a:lnTo>
                    <a:pt x="246" y="22"/>
                  </a:lnTo>
                  <a:lnTo>
                    <a:pt x="250" y="18"/>
                  </a:lnTo>
                  <a:lnTo>
                    <a:pt x="254" y="10"/>
                  </a:lnTo>
                  <a:lnTo>
                    <a:pt x="254" y="10"/>
                  </a:lnTo>
                  <a:lnTo>
                    <a:pt x="256" y="0"/>
                  </a:lnTo>
                  <a:lnTo>
                    <a:pt x="256" y="0"/>
                  </a:lnTo>
                  <a:lnTo>
                    <a:pt x="268" y="0"/>
                  </a:lnTo>
                  <a:lnTo>
                    <a:pt x="274" y="2"/>
                  </a:lnTo>
                  <a:lnTo>
                    <a:pt x="278" y="8"/>
                  </a:lnTo>
                  <a:lnTo>
                    <a:pt x="284" y="18"/>
                  </a:lnTo>
                  <a:lnTo>
                    <a:pt x="284" y="18"/>
                  </a:lnTo>
                  <a:lnTo>
                    <a:pt x="288" y="14"/>
                  </a:lnTo>
                  <a:lnTo>
                    <a:pt x="292" y="12"/>
                  </a:lnTo>
                  <a:lnTo>
                    <a:pt x="300" y="14"/>
                  </a:lnTo>
                  <a:lnTo>
                    <a:pt x="308" y="16"/>
                  </a:lnTo>
                  <a:lnTo>
                    <a:pt x="312" y="16"/>
                  </a:lnTo>
                  <a:lnTo>
                    <a:pt x="316" y="14"/>
                  </a:lnTo>
                  <a:lnTo>
                    <a:pt x="316" y="14"/>
                  </a:lnTo>
                  <a:lnTo>
                    <a:pt x="350" y="34"/>
                  </a:lnTo>
                  <a:lnTo>
                    <a:pt x="350" y="34"/>
                  </a:lnTo>
                  <a:lnTo>
                    <a:pt x="328" y="46"/>
                  </a:lnTo>
                  <a:lnTo>
                    <a:pt x="328" y="46"/>
                  </a:lnTo>
                  <a:lnTo>
                    <a:pt x="334" y="50"/>
                  </a:lnTo>
                  <a:lnTo>
                    <a:pt x="342" y="52"/>
                  </a:lnTo>
                  <a:lnTo>
                    <a:pt x="348" y="52"/>
                  </a:lnTo>
                  <a:lnTo>
                    <a:pt x="354" y="50"/>
                  </a:lnTo>
                  <a:lnTo>
                    <a:pt x="354" y="50"/>
                  </a:lnTo>
                  <a:lnTo>
                    <a:pt x="360" y="48"/>
                  </a:lnTo>
                  <a:lnTo>
                    <a:pt x="366" y="50"/>
                  </a:lnTo>
                  <a:lnTo>
                    <a:pt x="378" y="56"/>
                  </a:lnTo>
                  <a:lnTo>
                    <a:pt x="378" y="56"/>
                  </a:lnTo>
                  <a:lnTo>
                    <a:pt x="374" y="74"/>
                  </a:lnTo>
                  <a:lnTo>
                    <a:pt x="374" y="74"/>
                  </a:lnTo>
                  <a:lnTo>
                    <a:pt x="390" y="76"/>
                  </a:lnTo>
                  <a:lnTo>
                    <a:pt x="390" y="76"/>
                  </a:lnTo>
                  <a:lnTo>
                    <a:pt x="390" y="82"/>
                  </a:lnTo>
                  <a:lnTo>
                    <a:pt x="390" y="82"/>
                  </a:lnTo>
                  <a:lnTo>
                    <a:pt x="388" y="88"/>
                  </a:lnTo>
                  <a:lnTo>
                    <a:pt x="386" y="92"/>
                  </a:lnTo>
                  <a:lnTo>
                    <a:pt x="386" y="92"/>
                  </a:lnTo>
                  <a:lnTo>
                    <a:pt x="360" y="106"/>
                  </a:lnTo>
                  <a:lnTo>
                    <a:pt x="348" y="112"/>
                  </a:lnTo>
                  <a:lnTo>
                    <a:pt x="340" y="112"/>
                  </a:lnTo>
                  <a:lnTo>
                    <a:pt x="332" y="110"/>
                  </a:lnTo>
                  <a:lnTo>
                    <a:pt x="332" y="110"/>
                  </a:lnTo>
                  <a:lnTo>
                    <a:pt x="324" y="110"/>
                  </a:lnTo>
                  <a:lnTo>
                    <a:pt x="316" y="110"/>
                  </a:lnTo>
                  <a:lnTo>
                    <a:pt x="316" y="110"/>
                  </a:lnTo>
                  <a:lnTo>
                    <a:pt x="308" y="108"/>
                  </a:lnTo>
                  <a:lnTo>
                    <a:pt x="300" y="104"/>
                  </a:lnTo>
                  <a:lnTo>
                    <a:pt x="300" y="104"/>
                  </a:lnTo>
                  <a:lnTo>
                    <a:pt x="296" y="108"/>
                  </a:lnTo>
                  <a:lnTo>
                    <a:pt x="296" y="112"/>
                  </a:lnTo>
                  <a:lnTo>
                    <a:pt x="296" y="116"/>
                  </a:lnTo>
                  <a:lnTo>
                    <a:pt x="298" y="122"/>
                  </a:lnTo>
                  <a:lnTo>
                    <a:pt x="298" y="122"/>
                  </a:lnTo>
                  <a:lnTo>
                    <a:pt x="294" y="126"/>
                  </a:lnTo>
                  <a:lnTo>
                    <a:pt x="290" y="126"/>
                  </a:lnTo>
                  <a:lnTo>
                    <a:pt x="282" y="126"/>
                  </a:lnTo>
                  <a:lnTo>
                    <a:pt x="272" y="128"/>
                  </a:lnTo>
                  <a:lnTo>
                    <a:pt x="268" y="130"/>
                  </a:lnTo>
                  <a:lnTo>
                    <a:pt x="264" y="132"/>
                  </a:lnTo>
                  <a:lnTo>
                    <a:pt x="264" y="132"/>
                  </a:lnTo>
                  <a:lnTo>
                    <a:pt x="268" y="136"/>
                  </a:lnTo>
                  <a:lnTo>
                    <a:pt x="272" y="138"/>
                  </a:lnTo>
                  <a:lnTo>
                    <a:pt x="284" y="138"/>
                  </a:lnTo>
                  <a:lnTo>
                    <a:pt x="294" y="138"/>
                  </a:lnTo>
                  <a:lnTo>
                    <a:pt x="300" y="140"/>
                  </a:lnTo>
                  <a:lnTo>
                    <a:pt x="304" y="142"/>
                  </a:lnTo>
                  <a:lnTo>
                    <a:pt x="304" y="142"/>
                  </a:lnTo>
                  <a:lnTo>
                    <a:pt x="294" y="150"/>
                  </a:lnTo>
                  <a:lnTo>
                    <a:pt x="294" y="150"/>
                  </a:lnTo>
                  <a:lnTo>
                    <a:pt x="250" y="168"/>
                  </a:lnTo>
                  <a:lnTo>
                    <a:pt x="250" y="168"/>
                  </a:lnTo>
                  <a:lnTo>
                    <a:pt x="244" y="170"/>
                  </a:lnTo>
                  <a:lnTo>
                    <a:pt x="238" y="170"/>
                  </a:lnTo>
                  <a:lnTo>
                    <a:pt x="238" y="170"/>
                  </a:lnTo>
                  <a:lnTo>
                    <a:pt x="210" y="186"/>
                  </a:lnTo>
                  <a:lnTo>
                    <a:pt x="210" y="186"/>
                  </a:lnTo>
                  <a:lnTo>
                    <a:pt x="208" y="202"/>
                  </a:lnTo>
                  <a:lnTo>
                    <a:pt x="208" y="202"/>
                  </a:lnTo>
                  <a:lnTo>
                    <a:pt x="204" y="202"/>
                  </a:lnTo>
                  <a:lnTo>
                    <a:pt x="200" y="200"/>
                  </a:lnTo>
                  <a:lnTo>
                    <a:pt x="192" y="194"/>
                  </a:lnTo>
                  <a:lnTo>
                    <a:pt x="188" y="190"/>
                  </a:lnTo>
                  <a:lnTo>
                    <a:pt x="184" y="188"/>
                  </a:lnTo>
                  <a:lnTo>
                    <a:pt x="178" y="190"/>
                  </a:lnTo>
                  <a:lnTo>
                    <a:pt x="172" y="192"/>
                  </a:lnTo>
                  <a:lnTo>
                    <a:pt x="172" y="192"/>
                  </a:lnTo>
                  <a:lnTo>
                    <a:pt x="182" y="208"/>
                  </a:lnTo>
                  <a:lnTo>
                    <a:pt x="182" y="208"/>
                  </a:lnTo>
                  <a:lnTo>
                    <a:pt x="172" y="206"/>
                  </a:lnTo>
                  <a:lnTo>
                    <a:pt x="162" y="204"/>
                  </a:lnTo>
                  <a:lnTo>
                    <a:pt x="162" y="204"/>
                  </a:lnTo>
                  <a:lnTo>
                    <a:pt x="152" y="200"/>
                  </a:lnTo>
                  <a:lnTo>
                    <a:pt x="144" y="198"/>
                  </a:lnTo>
                  <a:lnTo>
                    <a:pt x="136" y="202"/>
                  </a:lnTo>
                  <a:lnTo>
                    <a:pt x="128" y="210"/>
                  </a:lnTo>
                  <a:lnTo>
                    <a:pt x="128" y="210"/>
                  </a:lnTo>
                  <a:lnTo>
                    <a:pt x="118" y="220"/>
                  </a:lnTo>
                  <a:lnTo>
                    <a:pt x="118" y="220"/>
                  </a:lnTo>
                  <a:lnTo>
                    <a:pt x="124" y="230"/>
                  </a:lnTo>
                  <a:lnTo>
                    <a:pt x="132" y="236"/>
                  </a:lnTo>
                  <a:lnTo>
                    <a:pt x="140" y="240"/>
                  </a:lnTo>
                  <a:lnTo>
                    <a:pt x="148" y="246"/>
                  </a:lnTo>
                  <a:lnTo>
                    <a:pt x="148" y="246"/>
                  </a:lnTo>
                  <a:lnTo>
                    <a:pt x="146" y="250"/>
                  </a:lnTo>
                  <a:lnTo>
                    <a:pt x="144" y="254"/>
                  </a:lnTo>
                  <a:lnTo>
                    <a:pt x="142" y="254"/>
                  </a:lnTo>
                  <a:lnTo>
                    <a:pt x="138" y="254"/>
                  </a:lnTo>
                  <a:lnTo>
                    <a:pt x="132" y="254"/>
                  </a:lnTo>
                  <a:lnTo>
                    <a:pt x="130" y="254"/>
                  </a:lnTo>
                  <a:lnTo>
                    <a:pt x="126" y="254"/>
                  </a:lnTo>
                  <a:lnTo>
                    <a:pt x="126" y="254"/>
                  </a:lnTo>
                  <a:lnTo>
                    <a:pt x="130" y="268"/>
                  </a:lnTo>
                  <a:lnTo>
                    <a:pt x="130" y="268"/>
                  </a:lnTo>
                  <a:lnTo>
                    <a:pt x="122" y="266"/>
                  </a:lnTo>
                  <a:lnTo>
                    <a:pt x="116" y="266"/>
                  </a:lnTo>
                  <a:lnTo>
                    <a:pt x="114" y="268"/>
                  </a:lnTo>
                  <a:lnTo>
                    <a:pt x="112" y="270"/>
                  </a:lnTo>
                  <a:lnTo>
                    <a:pt x="112" y="276"/>
                  </a:lnTo>
                  <a:lnTo>
                    <a:pt x="112" y="282"/>
                  </a:lnTo>
                  <a:lnTo>
                    <a:pt x="112" y="282"/>
                  </a:lnTo>
                  <a:lnTo>
                    <a:pt x="102" y="278"/>
                  </a:lnTo>
                  <a:lnTo>
                    <a:pt x="94" y="280"/>
                  </a:lnTo>
                  <a:lnTo>
                    <a:pt x="88" y="284"/>
                  </a:lnTo>
                  <a:lnTo>
                    <a:pt x="84" y="292"/>
                  </a:lnTo>
                  <a:lnTo>
                    <a:pt x="84" y="292"/>
                  </a:lnTo>
                  <a:lnTo>
                    <a:pt x="82" y="296"/>
                  </a:lnTo>
                  <a:lnTo>
                    <a:pt x="78" y="300"/>
                  </a:lnTo>
                  <a:lnTo>
                    <a:pt x="68" y="304"/>
                  </a:lnTo>
                  <a:lnTo>
                    <a:pt x="68" y="304"/>
                  </a:lnTo>
                  <a:lnTo>
                    <a:pt x="60" y="306"/>
                  </a:lnTo>
                  <a:lnTo>
                    <a:pt x="54" y="304"/>
                  </a:lnTo>
                  <a:lnTo>
                    <a:pt x="50" y="298"/>
                  </a:lnTo>
                  <a:lnTo>
                    <a:pt x="48" y="290"/>
                  </a:lnTo>
                  <a:lnTo>
                    <a:pt x="48" y="290"/>
                  </a:lnTo>
                  <a:lnTo>
                    <a:pt x="46" y="278"/>
                  </a:lnTo>
                  <a:lnTo>
                    <a:pt x="48" y="262"/>
                  </a:lnTo>
                  <a:lnTo>
                    <a:pt x="48" y="262"/>
                  </a:lnTo>
                  <a:lnTo>
                    <a:pt x="24" y="280"/>
                  </a:lnTo>
                  <a:lnTo>
                    <a:pt x="24" y="280"/>
                  </a:lnTo>
                  <a:lnTo>
                    <a:pt x="22" y="272"/>
                  </a:lnTo>
                  <a:lnTo>
                    <a:pt x="22" y="266"/>
                  </a:lnTo>
                  <a:lnTo>
                    <a:pt x="24" y="256"/>
                  </a:lnTo>
                  <a:lnTo>
                    <a:pt x="30" y="244"/>
                  </a:lnTo>
                  <a:lnTo>
                    <a:pt x="32" y="238"/>
                  </a:lnTo>
                  <a:lnTo>
                    <a:pt x="32" y="232"/>
                  </a:lnTo>
                  <a:lnTo>
                    <a:pt x="32" y="232"/>
                  </a:lnTo>
                  <a:lnTo>
                    <a:pt x="28" y="232"/>
                  </a:lnTo>
                  <a:lnTo>
                    <a:pt x="24" y="234"/>
                  </a:lnTo>
                  <a:lnTo>
                    <a:pt x="18" y="240"/>
                  </a:lnTo>
                  <a:lnTo>
                    <a:pt x="14" y="242"/>
                  </a:lnTo>
                  <a:lnTo>
                    <a:pt x="10" y="242"/>
                  </a:lnTo>
                  <a:lnTo>
                    <a:pt x="6" y="242"/>
                  </a:lnTo>
                  <a:lnTo>
                    <a:pt x="0" y="238"/>
                  </a:lnTo>
                  <a:lnTo>
                    <a:pt x="0" y="238"/>
                  </a:lnTo>
                  <a:lnTo>
                    <a:pt x="6" y="232"/>
                  </a:lnTo>
                  <a:lnTo>
                    <a:pt x="12" y="224"/>
                  </a:lnTo>
                  <a:lnTo>
                    <a:pt x="20" y="220"/>
                  </a:lnTo>
                  <a:lnTo>
                    <a:pt x="30" y="218"/>
                  </a:lnTo>
                  <a:lnTo>
                    <a:pt x="30" y="218"/>
                  </a:lnTo>
                  <a:lnTo>
                    <a:pt x="36" y="218"/>
                  </a:lnTo>
                  <a:lnTo>
                    <a:pt x="40" y="218"/>
                  </a:lnTo>
                  <a:lnTo>
                    <a:pt x="48" y="224"/>
                  </a:lnTo>
                  <a:lnTo>
                    <a:pt x="56" y="230"/>
                  </a:lnTo>
                  <a:lnTo>
                    <a:pt x="64" y="236"/>
                  </a:lnTo>
                  <a:lnTo>
                    <a:pt x="64" y="236"/>
                  </a:lnTo>
                  <a:lnTo>
                    <a:pt x="76" y="226"/>
                  </a:lnTo>
                  <a:lnTo>
                    <a:pt x="80" y="220"/>
                  </a:lnTo>
                  <a:lnTo>
                    <a:pt x="80" y="212"/>
                  </a:lnTo>
                  <a:lnTo>
                    <a:pt x="80" y="212"/>
                  </a:lnTo>
                  <a:lnTo>
                    <a:pt x="76" y="210"/>
                  </a:lnTo>
                  <a:lnTo>
                    <a:pt x="76" y="210"/>
                  </a:lnTo>
                  <a:lnTo>
                    <a:pt x="66" y="212"/>
                  </a:lnTo>
                  <a:lnTo>
                    <a:pt x="60" y="212"/>
                  </a:lnTo>
                  <a:lnTo>
                    <a:pt x="58" y="208"/>
                  </a:lnTo>
                  <a:lnTo>
                    <a:pt x="58" y="198"/>
                  </a:lnTo>
                  <a:lnTo>
                    <a:pt x="58" y="198"/>
                  </a:lnTo>
                  <a:lnTo>
                    <a:pt x="60" y="180"/>
                  </a:lnTo>
                  <a:lnTo>
                    <a:pt x="64" y="162"/>
                  </a:lnTo>
                  <a:lnTo>
                    <a:pt x="64" y="162"/>
                  </a:lnTo>
                  <a:lnTo>
                    <a:pt x="64" y="156"/>
                  </a:lnTo>
                  <a:lnTo>
                    <a:pt x="62" y="148"/>
                  </a:lnTo>
                  <a:lnTo>
                    <a:pt x="62" y="148"/>
                  </a:lnTo>
                  <a:lnTo>
                    <a:pt x="64" y="144"/>
                  </a:lnTo>
                  <a:lnTo>
                    <a:pt x="66" y="140"/>
                  </a:lnTo>
                  <a:lnTo>
                    <a:pt x="66" y="140"/>
                  </a:lnTo>
                  <a:lnTo>
                    <a:pt x="72" y="138"/>
                  </a:lnTo>
                  <a:lnTo>
                    <a:pt x="76" y="140"/>
                  </a:lnTo>
                  <a:lnTo>
                    <a:pt x="76" y="140"/>
                  </a:lnTo>
                  <a:lnTo>
                    <a:pt x="84" y="144"/>
                  </a:lnTo>
                  <a:lnTo>
                    <a:pt x="88" y="150"/>
                  </a:lnTo>
                  <a:lnTo>
                    <a:pt x="92" y="158"/>
                  </a:lnTo>
                  <a:lnTo>
                    <a:pt x="92" y="166"/>
                  </a:lnTo>
                  <a:lnTo>
                    <a:pt x="92" y="166"/>
                  </a:lnTo>
                  <a:lnTo>
                    <a:pt x="94" y="174"/>
                  </a:lnTo>
                  <a:lnTo>
                    <a:pt x="98" y="178"/>
                  </a:lnTo>
                  <a:lnTo>
                    <a:pt x="104" y="180"/>
                  </a:lnTo>
                  <a:lnTo>
                    <a:pt x="114" y="178"/>
                  </a:lnTo>
                  <a:lnTo>
                    <a:pt x="114" y="178"/>
                  </a:lnTo>
                  <a:lnTo>
                    <a:pt x="110" y="164"/>
                  </a:lnTo>
                  <a:lnTo>
                    <a:pt x="108" y="156"/>
                  </a:lnTo>
                  <a:lnTo>
                    <a:pt x="110" y="152"/>
                  </a:lnTo>
                  <a:lnTo>
                    <a:pt x="112" y="148"/>
                  </a:lnTo>
                  <a:lnTo>
                    <a:pt x="112" y="148"/>
                  </a:lnTo>
                  <a:lnTo>
                    <a:pt x="140" y="150"/>
                  </a:lnTo>
                  <a:lnTo>
                    <a:pt x="140" y="150"/>
                  </a:lnTo>
                  <a:lnTo>
                    <a:pt x="156" y="152"/>
                  </a:lnTo>
                  <a:lnTo>
                    <a:pt x="162" y="150"/>
                  </a:lnTo>
                  <a:lnTo>
                    <a:pt x="170" y="144"/>
                  </a:lnTo>
                  <a:lnTo>
                    <a:pt x="170" y="144"/>
                  </a:lnTo>
                  <a:lnTo>
                    <a:pt x="174" y="144"/>
                  </a:lnTo>
                  <a:lnTo>
                    <a:pt x="180" y="144"/>
                  </a:lnTo>
                  <a:lnTo>
                    <a:pt x="180" y="144"/>
                  </a:lnTo>
                  <a:lnTo>
                    <a:pt x="196" y="142"/>
                  </a:lnTo>
                  <a:lnTo>
                    <a:pt x="196" y="142"/>
                  </a:lnTo>
                  <a:lnTo>
                    <a:pt x="180" y="124"/>
                  </a:lnTo>
                  <a:lnTo>
                    <a:pt x="180" y="124"/>
                  </a:lnTo>
                  <a:lnTo>
                    <a:pt x="204" y="106"/>
                  </a:lnTo>
                  <a:lnTo>
                    <a:pt x="204" y="106"/>
                  </a:lnTo>
                  <a:lnTo>
                    <a:pt x="192" y="104"/>
                  </a:lnTo>
                  <a:lnTo>
                    <a:pt x="182" y="106"/>
                  </a:lnTo>
                  <a:lnTo>
                    <a:pt x="170" y="112"/>
                  </a:lnTo>
                  <a:lnTo>
                    <a:pt x="160" y="120"/>
                  </a:lnTo>
                  <a:lnTo>
                    <a:pt x="160" y="120"/>
                  </a:lnTo>
                  <a:lnTo>
                    <a:pt x="154" y="126"/>
                  </a:lnTo>
                  <a:lnTo>
                    <a:pt x="148" y="130"/>
                  </a:lnTo>
                  <a:lnTo>
                    <a:pt x="140" y="130"/>
                  </a:lnTo>
                  <a:lnTo>
                    <a:pt x="130" y="130"/>
                  </a:lnTo>
                  <a:lnTo>
                    <a:pt x="130" y="130"/>
                  </a:lnTo>
                  <a:lnTo>
                    <a:pt x="134" y="120"/>
                  </a:lnTo>
                  <a:lnTo>
                    <a:pt x="134" y="120"/>
                  </a:lnTo>
                  <a:lnTo>
                    <a:pt x="126" y="116"/>
                  </a:lnTo>
                  <a:lnTo>
                    <a:pt x="120" y="114"/>
                  </a:lnTo>
                  <a:lnTo>
                    <a:pt x="112" y="114"/>
                  </a:lnTo>
                  <a:lnTo>
                    <a:pt x="106" y="118"/>
                  </a:lnTo>
                  <a:lnTo>
                    <a:pt x="106" y="118"/>
                  </a:lnTo>
                  <a:lnTo>
                    <a:pt x="100" y="122"/>
                  </a:lnTo>
                  <a:lnTo>
                    <a:pt x="94" y="122"/>
                  </a:lnTo>
                  <a:lnTo>
                    <a:pt x="88" y="120"/>
                  </a:lnTo>
                  <a:lnTo>
                    <a:pt x="84" y="116"/>
                  </a:lnTo>
                  <a:lnTo>
                    <a:pt x="84" y="116"/>
                  </a:lnTo>
                  <a:lnTo>
                    <a:pt x="90" y="106"/>
                  </a:lnTo>
                  <a:lnTo>
                    <a:pt x="94" y="102"/>
                  </a:lnTo>
                  <a:lnTo>
                    <a:pt x="102" y="100"/>
                  </a:lnTo>
                  <a:lnTo>
                    <a:pt x="110" y="102"/>
                  </a:lnTo>
                  <a:lnTo>
                    <a:pt x="110" y="102"/>
                  </a:lnTo>
                  <a:lnTo>
                    <a:pt x="124" y="102"/>
                  </a:lnTo>
                  <a:lnTo>
                    <a:pt x="128" y="102"/>
                  </a:lnTo>
                  <a:lnTo>
                    <a:pt x="134" y="98"/>
                  </a:lnTo>
                  <a:lnTo>
                    <a:pt x="134" y="98"/>
                  </a:lnTo>
                  <a:lnTo>
                    <a:pt x="118" y="90"/>
                  </a:lnTo>
                  <a:lnTo>
                    <a:pt x="118" y="90"/>
                  </a:lnTo>
                  <a:lnTo>
                    <a:pt x="118" y="80"/>
                  </a:lnTo>
                  <a:lnTo>
                    <a:pt x="118" y="80"/>
                  </a:lnTo>
                  <a:lnTo>
                    <a:pt x="112" y="78"/>
                  </a:lnTo>
                  <a:lnTo>
                    <a:pt x="112" y="78"/>
                  </a:lnTo>
                  <a:lnTo>
                    <a:pt x="98" y="80"/>
                  </a:lnTo>
                  <a:lnTo>
                    <a:pt x="84" y="82"/>
                  </a:lnTo>
                  <a:lnTo>
                    <a:pt x="84" y="82"/>
                  </a:lnTo>
                  <a:lnTo>
                    <a:pt x="80" y="78"/>
                  </a:lnTo>
                  <a:lnTo>
                    <a:pt x="74" y="74"/>
                  </a:lnTo>
                  <a:lnTo>
                    <a:pt x="74" y="74"/>
                  </a:lnTo>
                  <a:lnTo>
                    <a:pt x="76" y="70"/>
                  </a:lnTo>
                  <a:lnTo>
                    <a:pt x="80" y="64"/>
                  </a:lnTo>
                  <a:lnTo>
                    <a:pt x="80" y="64"/>
                  </a:lnTo>
                  <a:lnTo>
                    <a:pt x="86" y="62"/>
                  </a:lnTo>
                  <a:lnTo>
                    <a:pt x="92" y="58"/>
                  </a:lnTo>
                  <a:lnTo>
                    <a:pt x="92"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7" name="Freeform 23">
              <a:extLst>
                <a:ext uri="{FF2B5EF4-FFF2-40B4-BE49-F238E27FC236}">
                  <a16:creationId xmlns:a16="http://schemas.microsoft.com/office/drawing/2014/main" id="{648F1EC9-A4B7-42F1-B68B-5A01F83E78AC}"/>
                </a:ext>
              </a:extLst>
            </p:cNvPr>
            <p:cNvSpPr>
              <a:spLocks/>
            </p:cNvSpPr>
            <p:nvPr/>
          </p:nvSpPr>
          <p:spPr bwMode="auto">
            <a:xfrm>
              <a:off x="4435476" y="3355976"/>
              <a:ext cx="415925" cy="374650"/>
            </a:xfrm>
            <a:custGeom>
              <a:avLst/>
              <a:gdLst>
                <a:gd name="T0" fmla="*/ 216 w 262"/>
                <a:gd name="T1" fmla="*/ 226 h 236"/>
                <a:gd name="T2" fmla="*/ 116 w 262"/>
                <a:gd name="T3" fmla="*/ 172 h 236"/>
                <a:gd name="T4" fmla="*/ 104 w 262"/>
                <a:gd name="T5" fmla="*/ 170 h 236"/>
                <a:gd name="T6" fmla="*/ 94 w 262"/>
                <a:gd name="T7" fmla="*/ 174 h 236"/>
                <a:gd name="T8" fmla="*/ 82 w 262"/>
                <a:gd name="T9" fmla="*/ 178 h 236"/>
                <a:gd name="T10" fmla="*/ 62 w 262"/>
                <a:gd name="T11" fmla="*/ 180 h 236"/>
                <a:gd name="T12" fmla="*/ 52 w 262"/>
                <a:gd name="T13" fmla="*/ 176 h 236"/>
                <a:gd name="T14" fmla="*/ 32 w 262"/>
                <a:gd name="T15" fmla="*/ 164 h 236"/>
                <a:gd name="T16" fmla="*/ 26 w 262"/>
                <a:gd name="T17" fmla="*/ 158 h 236"/>
                <a:gd name="T18" fmla="*/ 22 w 262"/>
                <a:gd name="T19" fmla="*/ 154 h 236"/>
                <a:gd name="T20" fmla="*/ 16 w 262"/>
                <a:gd name="T21" fmla="*/ 152 h 236"/>
                <a:gd name="T22" fmla="*/ 8 w 262"/>
                <a:gd name="T23" fmla="*/ 146 h 236"/>
                <a:gd name="T24" fmla="*/ 4 w 262"/>
                <a:gd name="T25" fmla="*/ 132 h 236"/>
                <a:gd name="T26" fmla="*/ 0 w 262"/>
                <a:gd name="T27" fmla="*/ 122 h 236"/>
                <a:gd name="T28" fmla="*/ 4 w 262"/>
                <a:gd name="T29" fmla="*/ 94 h 236"/>
                <a:gd name="T30" fmla="*/ 0 w 262"/>
                <a:gd name="T31" fmla="*/ 68 h 236"/>
                <a:gd name="T32" fmla="*/ 4 w 262"/>
                <a:gd name="T33" fmla="*/ 36 h 236"/>
                <a:gd name="T34" fmla="*/ 22 w 262"/>
                <a:gd name="T35" fmla="*/ 12 h 236"/>
                <a:gd name="T36" fmla="*/ 28 w 262"/>
                <a:gd name="T37" fmla="*/ 4 h 236"/>
                <a:gd name="T38" fmla="*/ 38 w 262"/>
                <a:gd name="T39" fmla="*/ 0 h 236"/>
                <a:gd name="T40" fmla="*/ 58 w 262"/>
                <a:gd name="T41" fmla="*/ 0 h 236"/>
                <a:gd name="T42" fmla="*/ 68 w 262"/>
                <a:gd name="T43" fmla="*/ 2 h 236"/>
                <a:gd name="T44" fmla="*/ 80 w 262"/>
                <a:gd name="T45" fmla="*/ 6 h 236"/>
                <a:gd name="T46" fmla="*/ 88 w 262"/>
                <a:gd name="T47" fmla="*/ 16 h 236"/>
                <a:gd name="T48" fmla="*/ 90 w 262"/>
                <a:gd name="T49" fmla="*/ 22 h 236"/>
                <a:gd name="T50" fmla="*/ 100 w 262"/>
                <a:gd name="T51" fmla="*/ 30 h 236"/>
                <a:gd name="T52" fmla="*/ 108 w 262"/>
                <a:gd name="T53" fmla="*/ 32 h 236"/>
                <a:gd name="T54" fmla="*/ 138 w 262"/>
                <a:gd name="T55" fmla="*/ 44 h 236"/>
                <a:gd name="T56" fmla="*/ 150 w 262"/>
                <a:gd name="T57" fmla="*/ 50 h 236"/>
                <a:gd name="T58" fmla="*/ 162 w 262"/>
                <a:gd name="T59" fmla="*/ 50 h 236"/>
                <a:gd name="T60" fmla="*/ 168 w 262"/>
                <a:gd name="T61" fmla="*/ 46 h 236"/>
                <a:gd name="T62" fmla="*/ 176 w 262"/>
                <a:gd name="T63" fmla="*/ 32 h 236"/>
                <a:gd name="T64" fmla="*/ 174 w 262"/>
                <a:gd name="T65" fmla="*/ 24 h 236"/>
                <a:gd name="T66" fmla="*/ 176 w 262"/>
                <a:gd name="T67" fmla="*/ 8 h 236"/>
                <a:gd name="T68" fmla="*/ 190 w 262"/>
                <a:gd name="T69" fmla="*/ 0 h 236"/>
                <a:gd name="T70" fmla="*/ 198 w 262"/>
                <a:gd name="T71" fmla="*/ 0 h 236"/>
                <a:gd name="T72" fmla="*/ 212 w 262"/>
                <a:gd name="T73" fmla="*/ 2 h 236"/>
                <a:gd name="T74" fmla="*/ 220 w 262"/>
                <a:gd name="T75" fmla="*/ 6 h 236"/>
                <a:gd name="T76" fmla="*/ 252 w 262"/>
                <a:gd name="T77" fmla="*/ 18 h 236"/>
                <a:gd name="T78" fmla="*/ 254 w 262"/>
                <a:gd name="T79" fmla="*/ 34 h 236"/>
                <a:gd name="T80" fmla="*/ 252 w 262"/>
                <a:gd name="T81" fmla="*/ 44 h 236"/>
                <a:gd name="T82" fmla="*/ 252 w 262"/>
                <a:gd name="T83" fmla="*/ 54 h 236"/>
                <a:gd name="T84" fmla="*/ 254 w 262"/>
                <a:gd name="T85" fmla="*/ 86 h 236"/>
                <a:gd name="T86" fmla="*/ 258 w 262"/>
                <a:gd name="T87" fmla="*/ 200 h 236"/>
                <a:gd name="T88" fmla="*/ 262 w 262"/>
                <a:gd name="T89" fmla="*/ 216 h 236"/>
                <a:gd name="T90" fmla="*/ 260 w 262"/>
                <a:gd name="T91" fmla="*/ 230 h 236"/>
                <a:gd name="T92" fmla="*/ 244 w 262"/>
                <a:gd name="T93" fmla="*/ 236 h 236"/>
                <a:gd name="T94" fmla="*/ 230 w 262"/>
                <a:gd name="T95" fmla="*/ 232 h 236"/>
                <a:gd name="T96" fmla="*/ 216 w 262"/>
                <a:gd name="T97"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236">
                  <a:moveTo>
                    <a:pt x="216" y="226"/>
                  </a:moveTo>
                  <a:lnTo>
                    <a:pt x="216" y="226"/>
                  </a:lnTo>
                  <a:lnTo>
                    <a:pt x="116" y="172"/>
                  </a:lnTo>
                  <a:lnTo>
                    <a:pt x="116" y="172"/>
                  </a:lnTo>
                  <a:lnTo>
                    <a:pt x="110" y="170"/>
                  </a:lnTo>
                  <a:lnTo>
                    <a:pt x="104" y="170"/>
                  </a:lnTo>
                  <a:lnTo>
                    <a:pt x="98" y="172"/>
                  </a:lnTo>
                  <a:lnTo>
                    <a:pt x="94" y="174"/>
                  </a:lnTo>
                  <a:lnTo>
                    <a:pt x="94" y="174"/>
                  </a:lnTo>
                  <a:lnTo>
                    <a:pt x="82" y="178"/>
                  </a:lnTo>
                  <a:lnTo>
                    <a:pt x="72" y="180"/>
                  </a:lnTo>
                  <a:lnTo>
                    <a:pt x="62" y="180"/>
                  </a:lnTo>
                  <a:lnTo>
                    <a:pt x="52" y="176"/>
                  </a:lnTo>
                  <a:lnTo>
                    <a:pt x="52" y="176"/>
                  </a:lnTo>
                  <a:lnTo>
                    <a:pt x="42" y="170"/>
                  </a:lnTo>
                  <a:lnTo>
                    <a:pt x="32" y="164"/>
                  </a:lnTo>
                  <a:lnTo>
                    <a:pt x="32" y="164"/>
                  </a:lnTo>
                  <a:lnTo>
                    <a:pt x="26" y="158"/>
                  </a:lnTo>
                  <a:lnTo>
                    <a:pt x="24" y="156"/>
                  </a:lnTo>
                  <a:lnTo>
                    <a:pt x="22" y="154"/>
                  </a:lnTo>
                  <a:lnTo>
                    <a:pt x="22" y="154"/>
                  </a:lnTo>
                  <a:lnTo>
                    <a:pt x="16" y="152"/>
                  </a:lnTo>
                  <a:lnTo>
                    <a:pt x="12" y="150"/>
                  </a:lnTo>
                  <a:lnTo>
                    <a:pt x="8" y="146"/>
                  </a:lnTo>
                  <a:lnTo>
                    <a:pt x="6" y="140"/>
                  </a:lnTo>
                  <a:lnTo>
                    <a:pt x="4" y="132"/>
                  </a:lnTo>
                  <a:lnTo>
                    <a:pt x="0" y="122"/>
                  </a:lnTo>
                  <a:lnTo>
                    <a:pt x="0" y="122"/>
                  </a:lnTo>
                  <a:lnTo>
                    <a:pt x="4" y="108"/>
                  </a:lnTo>
                  <a:lnTo>
                    <a:pt x="4" y="94"/>
                  </a:lnTo>
                  <a:lnTo>
                    <a:pt x="0" y="68"/>
                  </a:lnTo>
                  <a:lnTo>
                    <a:pt x="0" y="68"/>
                  </a:lnTo>
                  <a:lnTo>
                    <a:pt x="2" y="52"/>
                  </a:lnTo>
                  <a:lnTo>
                    <a:pt x="4" y="36"/>
                  </a:lnTo>
                  <a:lnTo>
                    <a:pt x="12" y="24"/>
                  </a:lnTo>
                  <a:lnTo>
                    <a:pt x="22" y="12"/>
                  </a:lnTo>
                  <a:lnTo>
                    <a:pt x="22" y="12"/>
                  </a:lnTo>
                  <a:lnTo>
                    <a:pt x="28" y="4"/>
                  </a:lnTo>
                  <a:lnTo>
                    <a:pt x="28" y="4"/>
                  </a:lnTo>
                  <a:lnTo>
                    <a:pt x="38" y="0"/>
                  </a:lnTo>
                  <a:lnTo>
                    <a:pt x="48" y="0"/>
                  </a:lnTo>
                  <a:lnTo>
                    <a:pt x="58" y="0"/>
                  </a:lnTo>
                  <a:lnTo>
                    <a:pt x="68" y="2"/>
                  </a:lnTo>
                  <a:lnTo>
                    <a:pt x="68" y="2"/>
                  </a:lnTo>
                  <a:lnTo>
                    <a:pt x="74" y="4"/>
                  </a:lnTo>
                  <a:lnTo>
                    <a:pt x="80" y="6"/>
                  </a:lnTo>
                  <a:lnTo>
                    <a:pt x="84" y="10"/>
                  </a:lnTo>
                  <a:lnTo>
                    <a:pt x="88" y="16"/>
                  </a:lnTo>
                  <a:lnTo>
                    <a:pt x="88" y="16"/>
                  </a:lnTo>
                  <a:lnTo>
                    <a:pt x="90" y="22"/>
                  </a:lnTo>
                  <a:lnTo>
                    <a:pt x="94" y="26"/>
                  </a:lnTo>
                  <a:lnTo>
                    <a:pt x="100" y="30"/>
                  </a:lnTo>
                  <a:lnTo>
                    <a:pt x="108" y="32"/>
                  </a:lnTo>
                  <a:lnTo>
                    <a:pt x="108" y="32"/>
                  </a:lnTo>
                  <a:lnTo>
                    <a:pt x="124" y="36"/>
                  </a:lnTo>
                  <a:lnTo>
                    <a:pt x="138" y="44"/>
                  </a:lnTo>
                  <a:lnTo>
                    <a:pt x="138" y="44"/>
                  </a:lnTo>
                  <a:lnTo>
                    <a:pt x="150" y="50"/>
                  </a:lnTo>
                  <a:lnTo>
                    <a:pt x="156" y="52"/>
                  </a:lnTo>
                  <a:lnTo>
                    <a:pt x="162" y="50"/>
                  </a:lnTo>
                  <a:lnTo>
                    <a:pt x="162" y="50"/>
                  </a:lnTo>
                  <a:lnTo>
                    <a:pt x="168" y="46"/>
                  </a:lnTo>
                  <a:lnTo>
                    <a:pt x="174" y="40"/>
                  </a:lnTo>
                  <a:lnTo>
                    <a:pt x="176" y="32"/>
                  </a:lnTo>
                  <a:lnTo>
                    <a:pt x="174" y="24"/>
                  </a:lnTo>
                  <a:lnTo>
                    <a:pt x="174" y="24"/>
                  </a:lnTo>
                  <a:lnTo>
                    <a:pt x="174" y="14"/>
                  </a:lnTo>
                  <a:lnTo>
                    <a:pt x="176" y="8"/>
                  </a:lnTo>
                  <a:lnTo>
                    <a:pt x="182" y="4"/>
                  </a:lnTo>
                  <a:lnTo>
                    <a:pt x="190" y="0"/>
                  </a:lnTo>
                  <a:lnTo>
                    <a:pt x="190" y="0"/>
                  </a:lnTo>
                  <a:lnTo>
                    <a:pt x="198" y="0"/>
                  </a:lnTo>
                  <a:lnTo>
                    <a:pt x="206" y="0"/>
                  </a:lnTo>
                  <a:lnTo>
                    <a:pt x="212" y="2"/>
                  </a:lnTo>
                  <a:lnTo>
                    <a:pt x="220" y="6"/>
                  </a:lnTo>
                  <a:lnTo>
                    <a:pt x="220" y="6"/>
                  </a:lnTo>
                  <a:lnTo>
                    <a:pt x="236" y="12"/>
                  </a:lnTo>
                  <a:lnTo>
                    <a:pt x="252" y="18"/>
                  </a:lnTo>
                  <a:lnTo>
                    <a:pt x="252" y="18"/>
                  </a:lnTo>
                  <a:lnTo>
                    <a:pt x="254" y="34"/>
                  </a:lnTo>
                  <a:lnTo>
                    <a:pt x="254" y="34"/>
                  </a:lnTo>
                  <a:lnTo>
                    <a:pt x="252" y="44"/>
                  </a:lnTo>
                  <a:lnTo>
                    <a:pt x="252" y="54"/>
                  </a:lnTo>
                  <a:lnTo>
                    <a:pt x="252" y="54"/>
                  </a:lnTo>
                  <a:lnTo>
                    <a:pt x="254" y="86"/>
                  </a:lnTo>
                  <a:lnTo>
                    <a:pt x="254" y="86"/>
                  </a:lnTo>
                  <a:lnTo>
                    <a:pt x="258" y="200"/>
                  </a:lnTo>
                  <a:lnTo>
                    <a:pt x="258" y="200"/>
                  </a:lnTo>
                  <a:lnTo>
                    <a:pt x="262" y="216"/>
                  </a:lnTo>
                  <a:lnTo>
                    <a:pt x="262" y="216"/>
                  </a:lnTo>
                  <a:lnTo>
                    <a:pt x="260" y="230"/>
                  </a:lnTo>
                  <a:lnTo>
                    <a:pt x="260" y="230"/>
                  </a:lnTo>
                  <a:lnTo>
                    <a:pt x="252" y="234"/>
                  </a:lnTo>
                  <a:lnTo>
                    <a:pt x="244" y="236"/>
                  </a:lnTo>
                  <a:lnTo>
                    <a:pt x="236" y="234"/>
                  </a:lnTo>
                  <a:lnTo>
                    <a:pt x="230" y="232"/>
                  </a:lnTo>
                  <a:lnTo>
                    <a:pt x="230" y="232"/>
                  </a:lnTo>
                  <a:lnTo>
                    <a:pt x="216" y="226"/>
                  </a:lnTo>
                  <a:lnTo>
                    <a:pt x="216" y="2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8" name="Freeform 24">
              <a:extLst>
                <a:ext uri="{FF2B5EF4-FFF2-40B4-BE49-F238E27FC236}">
                  <a16:creationId xmlns:a16="http://schemas.microsoft.com/office/drawing/2014/main" id="{B118D818-88E4-40C4-8812-032A9CABE931}"/>
                </a:ext>
              </a:extLst>
            </p:cNvPr>
            <p:cNvSpPr>
              <a:spLocks/>
            </p:cNvSpPr>
            <p:nvPr/>
          </p:nvSpPr>
          <p:spPr bwMode="auto">
            <a:xfrm>
              <a:off x="2239963" y="1471613"/>
              <a:ext cx="500063" cy="715963"/>
            </a:xfrm>
            <a:custGeom>
              <a:avLst/>
              <a:gdLst>
                <a:gd name="T0" fmla="*/ 74 w 315"/>
                <a:gd name="T1" fmla="*/ 96 h 451"/>
                <a:gd name="T2" fmla="*/ 93 w 315"/>
                <a:gd name="T3" fmla="*/ 60 h 451"/>
                <a:gd name="T4" fmla="*/ 103 w 315"/>
                <a:gd name="T5" fmla="*/ 46 h 451"/>
                <a:gd name="T6" fmla="*/ 115 w 315"/>
                <a:gd name="T7" fmla="*/ 28 h 451"/>
                <a:gd name="T8" fmla="*/ 145 w 315"/>
                <a:gd name="T9" fmla="*/ 14 h 451"/>
                <a:gd name="T10" fmla="*/ 137 w 315"/>
                <a:gd name="T11" fmla="*/ 60 h 451"/>
                <a:gd name="T12" fmla="*/ 125 w 315"/>
                <a:gd name="T13" fmla="*/ 82 h 451"/>
                <a:gd name="T14" fmla="*/ 145 w 315"/>
                <a:gd name="T15" fmla="*/ 88 h 451"/>
                <a:gd name="T16" fmla="*/ 159 w 315"/>
                <a:gd name="T17" fmla="*/ 94 h 451"/>
                <a:gd name="T18" fmla="*/ 185 w 315"/>
                <a:gd name="T19" fmla="*/ 90 h 451"/>
                <a:gd name="T20" fmla="*/ 193 w 315"/>
                <a:gd name="T21" fmla="*/ 74 h 451"/>
                <a:gd name="T22" fmla="*/ 191 w 315"/>
                <a:gd name="T23" fmla="*/ 104 h 451"/>
                <a:gd name="T24" fmla="*/ 205 w 315"/>
                <a:gd name="T25" fmla="*/ 136 h 451"/>
                <a:gd name="T26" fmla="*/ 227 w 315"/>
                <a:gd name="T27" fmla="*/ 166 h 451"/>
                <a:gd name="T28" fmla="*/ 249 w 315"/>
                <a:gd name="T29" fmla="*/ 174 h 451"/>
                <a:gd name="T30" fmla="*/ 257 w 315"/>
                <a:gd name="T31" fmla="*/ 178 h 451"/>
                <a:gd name="T32" fmla="*/ 241 w 315"/>
                <a:gd name="T33" fmla="*/ 192 h 451"/>
                <a:gd name="T34" fmla="*/ 259 w 315"/>
                <a:gd name="T35" fmla="*/ 212 h 451"/>
                <a:gd name="T36" fmla="*/ 277 w 315"/>
                <a:gd name="T37" fmla="*/ 284 h 451"/>
                <a:gd name="T38" fmla="*/ 305 w 315"/>
                <a:gd name="T39" fmla="*/ 314 h 451"/>
                <a:gd name="T40" fmla="*/ 279 w 315"/>
                <a:gd name="T41" fmla="*/ 350 h 451"/>
                <a:gd name="T42" fmla="*/ 287 w 315"/>
                <a:gd name="T43" fmla="*/ 324 h 451"/>
                <a:gd name="T44" fmla="*/ 259 w 315"/>
                <a:gd name="T45" fmla="*/ 316 h 451"/>
                <a:gd name="T46" fmla="*/ 237 w 315"/>
                <a:gd name="T47" fmla="*/ 314 h 451"/>
                <a:gd name="T48" fmla="*/ 223 w 315"/>
                <a:gd name="T49" fmla="*/ 348 h 451"/>
                <a:gd name="T50" fmla="*/ 245 w 315"/>
                <a:gd name="T51" fmla="*/ 382 h 451"/>
                <a:gd name="T52" fmla="*/ 249 w 315"/>
                <a:gd name="T53" fmla="*/ 419 h 451"/>
                <a:gd name="T54" fmla="*/ 211 w 315"/>
                <a:gd name="T55" fmla="*/ 403 h 451"/>
                <a:gd name="T56" fmla="*/ 195 w 315"/>
                <a:gd name="T57" fmla="*/ 413 h 451"/>
                <a:gd name="T58" fmla="*/ 215 w 315"/>
                <a:gd name="T59" fmla="*/ 443 h 451"/>
                <a:gd name="T60" fmla="*/ 185 w 315"/>
                <a:gd name="T61" fmla="*/ 433 h 451"/>
                <a:gd name="T62" fmla="*/ 157 w 315"/>
                <a:gd name="T63" fmla="*/ 413 h 451"/>
                <a:gd name="T64" fmla="*/ 155 w 315"/>
                <a:gd name="T65" fmla="*/ 388 h 451"/>
                <a:gd name="T66" fmla="*/ 137 w 315"/>
                <a:gd name="T67" fmla="*/ 362 h 451"/>
                <a:gd name="T68" fmla="*/ 97 w 315"/>
                <a:gd name="T69" fmla="*/ 362 h 451"/>
                <a:gd name="T70" fmla="*/ 77 w 315"/>
                <a:gd name="T71" fmla="*/ 358 h 451"/>
                <a:gd name="T72" fmla="*/ 87 w 315"/>
                <a:gd name="T73" fmla="*/ 344 h 451"/>
                <a:gd name="T74" fmla="*/ 139 w 315"/>
                <a:gd name="T75" fmla="*/ 344 h 451"/>
                <a:gd name="T76" fmla="*/ 149 w 315"/>
                <a:gd name="T77" fmla="*/ 330 h 451"/>
                <a:gd name="T78" fmla="*/ 161 w 315"/>
                <a:gd name="T79" fmla="*/ 306 h 451"/>
                <a:gd name="T80" fmla="*/ 185 w 315"/>
                <a:gd name="T81" fmla="*/ 284 h 451"/>
                <a:gd name="T82" fmla="*/ 191 w 315"/>
                <a:gd name="T83" fmla="*/ 242 h 451"/>
                <a:gd name="T84" fmla="*/ 163 w 315"/>
                <a:gd name="T85" fmla="*/ 202 h 451"/>
                <a:gd name="T86" fmla="*/ 153 w 315"/>
                <a:gd name="T87" fmla="*/ 182 h 451"/>
                <a:gd name="T88" fmla="*/ 149 w 315"/>
                <a:gd name="T89" fmla="*/ 158 h 451"/>
                <a:gd name="T90" fmla="*/ 135 w 315"/>
                <a:gd name="T91" fmla="*/ 136 h 451"/>
                <a:gd name="T92" fmla="*/ 123 w 315"/>
                <a:gd name="T93" fmla="*/ 166 h 451"/>
                <a:gd name="T94" fmla="*/ 74 w 315"/>
                <a:gd name="T95" fmla="*/ 144 h 451"/>
                <a:gd name="T96" fmla="*/ 56 w 315"/>
                <a:gd name="T97" fmla="*/ 150 h 451"/>
                <a:gd name="T98" fmla="*/ 34 w 315"/>
                <a:gd name="T99" fmla="*/ 144 h 451"/>
                <a:gd name="T100" fmla="*/ 2 w 315"/>
                <a:gd name="T101" fmla="*/ 124 h 451"/>
                <a:gd name="T102" fmla="*/ 0 w 315"/>
                <a:gd name="T103" fmla="*/ 110 h 451"/>
                <a:gd name="T104" fmla="*/ 30 w 315"/>
                <a:gd name="T105" fmla="*/ 110 h 451"/>
                <a:gd name="T106" fmla="*/ 10 w 315"/>
                <a:gd name="T107" fmla="*/ 90 h 451"/>
                <a:gd name="T108" fmla="*/ 10 w 315"/>
                <a:gd name="T109" fmla="*/ 66 h 451"/>
                <a:gd name="T110" fmla="*/ 60 w 315"/>
                <a:gd name="T111" fmla="*/ 6 h 451"/>
                <a:gd name="T112" fmla="*/ 97 w 315"/>
                <a:gd name="T113" fmla="*/ 2 h 451"/>
                <a:gd name="T114" fmla="*/ 60 w 315"/>
                <a:gd name="T115" fmla="*/ 46 h 451"/>
                <a:gd name="T116" fmla="*/ 52 w 315"/>
                <a:gd name="T117" fmla="*/ 84 h 451"/>
                <a:gd name="T118" fmla="*/ 58 w 315"/>
                <a:gd name="T119" fmla="*/ 12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451">
                  <a:moveTo>
                    <a:pt x="58" y="124"/>
                  </a:moveTo>
                  <a:lnTo>
                    <a:pt x="58" y="124"/>
                  </a:lnTo>
                  <a:lnTo>
                    <a:pt x="66" y="114"/>
                  </a:lnTo>
                  <a:lnTo>
                    <a:pt x="72" y="102"/>
                  </a:lnTo>
                  <a:lnTo>
                    <a:pt x="74" y="96"/>
                  </a:lnTo>
                  <a:lnTo>
                    <a:pt x="74" y="90"/>
                  </a:lnTo>
                  <a:lnTo>
                    <a:pt x="72" y="84"/>
                  </a:lnTo>
                  <a:lnTo>
                    <a:pt x="70" y="78"/>
                  </a:lnTo>
                  <a:lnTo>
                    <a:pt x="70" y="78"/>
                  </a:lnTo>
                  <a:lnTo>
                    <a:pt x="93" y="60"/>
                  </a:lnTo>
                  <a:lnTo>
                    <a:pt x="93" y="60"/>
                  </a:lnTo>
                  <a:lnTo>
                    <a:pt x="81" y="40"/>
                  </a:lnTo>
                  <a:lnTo>
                    <a:pt x="81" y="40"/>
                  </a:lnTo>
                  <a:lnTo>
                    <a:pt x="103" y="46"/>
                  </a:lnTo>
                  <a:lnTo>
                    <a:pt x="103" y="46"/>
                  </a:lnTo>
                  <a:lnTo>
                    <a:pt x="105" y="36"/>
                  </a:lnTo>
                  <a:lnTo>
                    <a:pt x="107" y="32"/>
                  </a:lnTo>
                  <a:lnTo>
                    <a:pt x="111" y="30"/>
                  </a:lnTo>
                  <a:lnTo>
                    <a:pt x="111" y="30"/>
                  </a:lnTo>
                  <a:lnTo>
                    <a:pt x="115" y="28"/>
                  </a:lnTo>
                  <a:lnTo>
                    <a:pt x="119" y="26"/>
                  </a:lnTo>
                  <a:lnTo>
                    <a:pt x="125" y="20"/>
                  </a:lnTo>
                  <a:lnTo>
                    <a:pt x="125" y="20"/>
                  </a:lnTo>
                  <a:lnTo>
                    <a:pt x="135" y="16"/>
                  </a:lnTo>
                  <a:lnTo>
                    <a:pt x="145" y="14"/>
                  </a:lnTo>
                  <a:lnTo>
                    <a:pt x="145" y="14"/>
                  </a:lnTo>
                  <a:lnTo>
                    <a:pt x="145" y="30"/>
                  </a:lnTo>
                  <a:lnTo>
                    <a:pt x="143" y="42"/>
                  </a:lnTo>
                  <a:lnTo>
                    <a:pt x="139" y="54"/>
                  </a:lnTo>
                  <a:lnTo>
                    <a:pt x="137" y="60"/>
                  </a:lnTo>
                  <a:lnTo>
                    <a:pt x="131" y="66"/>
                  </a:lnTo>
                  <a:lnTo>
                    <a:pt x="131" y="66"/>
                  </a:lnTo>
                  <a:lnTo>
                    <a:pt x="127" y="70"/>
                  </a:lnTo>
                  <a:lnTo>
                    <a:pt x="125" y="76"/>
                  </a:lnTo>
                  <a:lnTo>
                    <a:pt x="125" y="82"/>
                  </a:lnTo>
                  <a:lnTo>
                    <a:pt x="127" y="88"/>
                  </a:lnTo>
                  <a:lnTo>
                    <a:pt x="127" y="88"/>
                  </a:lnTo>
                  <a:lnTo>
                    <a:pt x="133" y="90"/>
                  </a:lnTo>
                  <a:lnTo>
                    <a:pt x="139" y="88"/>
                  </a:lnTo>
                  <a:lnTo>
                    <a:pt x="145" y="88"/>
                  </a:lnTo>
                  <a:lnTo>
                    <a:pt x="147" y="90"/>
                  </a:lnTo>
                  <a:lnTo>
                    <a:pt x="151" y="94"/>
                  </a:lnTo>
                  <a:lnTo>
                    <a:pt x="151" y="94"/>
                  </a:lnTo>
                  <a:lnTo>
                    <a:pt x="155" y="96"/>
                  </a:lnTo>
                  <a:lnTo>
                    <a:pt x="159" y="94"/>
                  </a:lnTo>
                  <a:lnTo>
                    <a:pt x="159" y="94"/>
                  </a:lnTo>
                  <a:lnTo>
                    <a:pt x="165" y="90"/>
                  </a:lnTo>
                  <a:lnTo>
                    <a:pt x="171" y="90"/>
                  </a:lnTo>
                  <a:lnTo>
                    <a:pt x="185" y="90"/>
                  </a:lnTo>
                  <a:lnTo>
                    <a:pt x="185" y="90"/>
                  </a:lnTo>
                  <a:lnTo>
                    <a:pt x="179" y="72"/>
                  </a:lnTo>
                  <a:lnTo>
                    <a:pt x="179" y="72"/>
                  </a:lnTo>
                  <a:lnTo>
                    <a:pt x="183" y="72"/>
                  </a:lnTo>
                  <a:lnTo>
                    <a:pt x="187" y="72"/>
                  </a:lnTo>
                  <a:lnTo>
                    <a:pt x="193" y="74"/>
                  </a:lnTo>
                  <a:lnTo>
                    <a:pt x="205" y="84"/>
                  </a:lnTo>
                  <a:lnTo>
                    <a:pt x="205" y="84"/>
                  </a:lnTo>
                  <a:lnTo>
                    <a:pt x="199" y="90"/>
                  </a:lnTo>
                  <a:lnTo>
                    <a:pt x="193" y="98"/>
                  </a:lnTo>
                  <a:lnTo>
                    <a:pt x="191" y="104"/>
                  </a:lnTo>
                  <a:lnTo>
                    <a:pt x="191" y="110"/>
                  </a:lnTo>
                  <a:lnTo>
                    <a:pt x="191" y="116"/>
                  </a:lnTo>
                  <a:lnTo>
                    <a:pt x="195" y="124"/>
                  </a:lnTo>
                  <a:lnTo>
                    <a:pt x="199" y="130"/>
                  </a:lnTo>
                  <a:lnTo>
                    <a:pt x="205" y="136"/>
                  </a:lnTo>
                  <a:lnTo>
                    <a:pt x="205" y="136"/>
                  </a:lnTo>
                  <a:lnTo>
                    <a:pt x="217" y="148"/>
                  </a:lnTo>
                  <a:lnTo>
                    <a:pt x="227" y="162"/>
                  </a:lnTo>
                  <a:lnTo>
                    <a:pt x="227" y="162"/>
                  </a:lnTo>
                  <a:lnTo>
                    <a:pt x="227" y="166"/>
                  </a:lnTo>
                  <a:lnTo>
                    <a:pt x="229" y="172"/>
                  </a:lnTo>
                  <a:lnTo>
                    <a:pt x="229" y="184"/>
                  </a:lnTo>
                  <a:lnTo>
                    <a:pt x="229" y="184"/>
                  </a:lnTo>
                  <a:lnTo>
                    <a:pt x="249" y="174"/>
                  </a:lnTo>
                  <a:lnTo>
                    <a:pt x="249" y="174"/>
                  </a:lnTo>
                  <a:lnTo>
                    <a:pt x="259" y="168"/>
                  </a:lnTo>
                  <a:lnTo>
                    <a:pt x="265" y="168"/>
                  </a:lnTo>
                  <a:lnTo>
                    <a:pt x="271" y="170"/>
                  </a:lnTo>
                  <a:lnTo>
                    <a:pt x="271" y="170"/>
                  </a:lnTo>
                  <a:lnTo>
                    <a:pt x="257" y="178"/>
                  </a:lnTo>
                  <a:lnTo>
                    <a:pt x="257" y="178"/>
                  </a:lnTo>
                  <a:lnTo>
                    <a:pt x="247" y="182"/>
                  </a:lnTo>
                  <a:lnTo>
                    <a:pt x="243" y="186"/>
                  </a:lnTo>
                  <a:lnTo>
                    <a:pt x="241" y="192"/>
                  </a:lnTo>
                  <a:lnTo>
                    <a:pt x="241" y="192"/>
                  </a:lnTo>
                  <a:lnTo>
                    <a:pt x="241" y="196"/>
                  </a:lnTo>
                  <a:lnTo>
                    <a:pt x="245" y="200"/>
                  </a:lnTo>
                  <a:lnTo>
                    <a:pt x="253" y="208"/>
                  </a:lnTo>
                  <a:lnTo>
                    <a:pt x="253" y="208"/>
                  </a:lnTo>
                  <a:lnTo>
                    <a:pt x="259" y="212"/>
                  </a:lnTo>
                  <a:lnTo>
                    <a:pt x="259" y="212"/>
                  </a:lnTo>
                  <a:lnTo>
                    <a:pt x="243" y="236"/>
                  </a:lnTo>
                  <a:lnTo>
                    <a:pt x="243" y="236"/>
                  </a:lnTo>
                  <a:lnTo>
                    <a:pt x="277" y="284"/>
                  </a:lnTo>
                  <a:lnTo>
                    <a:pt x="277" y="284"/>
                  </a:lnTo>
                  <a:lnTo>
                    <a:pt x="291" y="286"/>
                  </a:lnTo>
                  <a:lnTo>
                    <a:pt x="291" y="286"/>
                  </a:lnTo>
                  <a:lnTo>
                    <a:pt x="293" y="298"/>
                  </a:lnTo>
                  <a:lnTo>
                    <a:pt x="299" y="306"/>
                  </a:lnTo>
                  <a:lnTo>
                    <a:pt x="305" y="314"/>
                  </a:lnTo>
                  <a:lnTo>
                    <a:pt x="315" y="322"/>
                  </a:lnTo>
                  <a:lnTo>
                    <a:pt x="315" y="322"/>
                  </a:lnTo>
                  <a:lnTo>
                    <a:pt x="283" y="354"/>
                  </a:lnTo>
                  <a:lnTo>
                    <a:pt x="283" y="354"/>
                  </a:lnTo>
                  <a:lnTo>
                    <a:pt x="279" y="350"/>
                  </a:lnTo>
                  <a:lnTo>
                    <a:pt x="279" y="346"/>
                  </a:lnTo>
                  <a:lnTo>
                    <a:pt x="281" y="338"/>
                  </a:lnTo>
                  <a:lnTo>
                    <a:pt x="285" y="332"/>
                  </a:lnTo>
                  <a:lnTo>
                    <a:pt x="287" y="324"/>
                  </a:lnTo>
                  <a:lnTo>
                    <a:pt x="287" y="324"/>
                  </a:lnTo>
                  <a:lnTo>
                    <a:pt x="269" y="320"/>
                  </a:lnTo>
                  <a:lnTo>
                    <a:pt x="269" y="320"/>
                  </a:lnTo>
                  <a:lnTo>
                    <a:pt x="263" y="318"/>
                  </a:lnTo>
                  <a:lnTo>
                    <a:pt x="259" y="316"/>
                  </a:lnTo>
                  <a:lnTo>
                    <a:pt x="259" y="316"/>
                  </a:lnTo>
                  <a:lnTo>
                    <a:pt x="255" y="310"/>
                  </a:lnTo>
                  <a:lnTo>
                    <a:pt x="249" y="308"/>
                  </a:lnTo>
                  <a:lnTo>
                    <a:pt x="243" y="310"/>
                  </a:lnTo>
                  <a:lnTo>
                    <a:pt x="237" y="314"/>
                  </a:lnTo>
                  <a:lnTo>
                    <a:pt x="237" y="314"/>
                  </a:lnTo>
                  <a:lnTo>
                    <a:pt x="227" y="316"/>
                  </a:lnTo>
                  <a:lnTo>
                    <a:pt x="217" y="318"/>
                  </a:lnTo>
                  <a:lnTo>
                    <a:pt x="217" y="318"/>
                  </a:lnTo>
                  <a:lnTo>
                    <a:pt x="219" y="334"/>
                  </a:lnTo>
                  <a:lnTo>
                    <a:pt x="223" y="348"/>
                  </a:lnTo>
                  <a:lnTo>
                    <a:pt x="223" y="348"/>
                  </a:lnTo>
                  <a:lnTo>
                    <a:pt x="229" y="360"/>
                  </a:lnTo>
                  <a:lnTo>
                    <a:pt x="239" y="372"/>
                  </a:lnTo>
                  <a:lnTo>
                    <a:pt x="239" y="372"/>
                  </a:lnTo>
                  <a:lnTo>
                    <a:pt x="245" y="382"/>
                  </a:lnTo>
                  <a:lnTo>
                    <a:pt x="251" y="393"/>
                  </a:lnTo>
                  <a:lnTo>
                    <a:pt x="251" y="403"/>
                  </a:lnTo>
                  <a:lnTo>
                    <a:pt x="249" y="415"/>
                  </a:lnTo>
                  <a:lnTo>
                    <a:pt x="249" y="415"/>
                  </a:lnTo>
                  <a:lnTo>
                    <a:pt x="249" y="419"/>
                  </a:lnTo>
                  <a:lnTo>
                    <a:pt x="249" y="425"/>
                  </a:lnTo>
                  <a:lnTo>
                    <a:pt x="249" y="425"/>
                  </a:lnTo>
                  <a:lnTo>
                    <a:pt x="235" y="419"/>
                  </a:lnTo>
                  <a:lnTo>
                    <a:pt x="223" y="411"/>
                  </a:lnTo>
                  <a:lnTo>
                    <a:pt x="211" y="403"/>
                  </a:lnTo>
                  <a:lnTo>
                    <a:pt x="205" y="399"/>
                  </a:lnTo>
                  <a:lnTo>
                    <a:pt x="197" y="397"/>
                  </a:lnTo>
                  <a:lnTo>
                    <a:pt x="197" y="397"/>
                  </a:lnTo>
                  <a:lnTo>
                    <a:pt x="195" y="405"/>
                  </a:lnTo>
                  <a:lnTo>
                    <a:pt x="195" y="413"/>
                  </a:lnTo>
                  <a:lnTo>
                    <a:pt x="199" y="419"/>
                  </a:lnTo>
                  <a:lnTo>
                    <a:pt x="203" y="425"/>
                  </a:lnTo>
                  <a:lnTo>
                    <a:pt x="203" y="425"/>
                  </a:lnTo>
                  <a:lnTo>
                    <a:pt x="213" y="437"/>
                  </a:lnTo>
                  <a:lnTo>
                    <a:pt x="215" y="443"/>
                  </a:lnTo>
                  <a:lnTo>
                    <a:pt x="217" y="451"/>
                  </a:lnTo>
                  <a:lnTo>
                    <a:pt x="217" y="451"/>
                  </a:lnTo>
                  <a:lnTo>
                    <a:pt x="199" y="445"/>
                  </a:lnTo>
                  <a:lnTo>
                    <a:pt x="191" y="441"/>
                  </a:lnTo>
                  <a:lnTo>
                    <a:pt x="185" y="433"/>
                  </a:lnTo>
                  <a:lnTo>
                    <a:pt x="185" y="433"/>
                  </a:lnTo>
                  <a:lnTo>
                    <a:pt x="181" y="429"/>
                  </a:lnTo>
                  <a:lnTo>
                    <a:pt x="175" y="425"/>
                  </a:lnTo>
                  <a:lnTo>
                    <a:pt x="175" y="425"/>
                  </a:lnTo>
                  <a:lnTo>
                    <a:pt x="157" y="413"/>
                  </a:lnTo>
                  <a:lnTo>
                    <a:pt x="157" y="413"/>
                  </a:lnTo>
                  <a:lnTo>
                    <a:pt x="161" y="407"/>
                  </a:lnTo>
                  <a:lnTo>
                    <a:pt x="163" y="401"/>
                  </a:lnTo>
                  <a:lnTo>
                    <a:pt x="161" y="395"/>
                  </a:lnTo>
                  <a:lnTo>
                    <a:pt x="155" y="388"/>
                  </a:lnTo>
                  <a:lnTo>
                    <a:pt x="155" y="388"/>
                  </a:lnTo>
                  <a:lnTo>
                    <a:pt x="149" y="376"/>
                  </a:lnTo>
                  <a:lnTo>
                    <a:pt x="143" y="364"/>
                  </a:lnTo>
                  <a:lnTo>
                    <a:pt x="143" y="364"/>
                  </a:lnTo>
                  <a:lnTo>
                    <a:pt x="137" y="362"/>
                  </a:lnTo>
                  <a:lnTo>
                    <a:pt x="133" y="360"/>
                  </a:lnTo>
                  <a:lnTo>
                    <a:pt x="121" y="360"/>
                  </a:lnTo>
                  <a:lnTo>
                    <a:pt x="121" y="360"/>
                  </a:lnTo>
                  <a:lnTo>
                    <a:pt x="105" y="362"/>
                  </a:lnTo>
                  <a:lnTo>
                    <a:pt x="97" y="362"/>
                  </a:lnTo>
                  <a:lnTo>
                    <a:pt x="89" y="364"/>
                  </a:lnTo>
                  <a:lnTo>
                    <a:pt x="89" y="364"/>
                  </a:lnTo>
                  <a:lnTo>
                    <a:pt x="87" y="364"/>
                  </a:lnTo>
                  <a:lnTo>
                    <a:pt x="83" y="362"/>
                  </a:lnTo>
                  <a:lnTo>
                    <a:pt x="77" y="358"/>
                  </a:lnTo>
                  <a:lnTo>
                    <a:pt x="77" y="358"/>
                  </a:lnTo>
                  <a:lnTo>
                    <a:pt x="79" y="352"/>
                  </a:lnTo>
                  <a:lnTo>
                    <a:pt x="83" y="346"/>
                  </a:lnTo>
                  <a:lnTo>
                    <a:pt x="83" y="346"/>
                  </a:lnTo>
                  <a:lnTo>
                    <a:pt x="87" y="344"/>
                  </a:lnTo>
                  <a:lnTo>
                    <a:pt x="91" y="342"/>
                  </a:lnTo>
                  <a:lnTo>
                    <a:pt x="101" y="342"/>
                  </a:lnTo>
                  <a:lnTo>
                    <a:pt x="101" y="342"/>
                  </a:lnTo>
                  <a:lnTo>
                    <a:pt x="119" y="344"/>
                  </a:lnTo>
                  <a:lnTo>
                    <a:pt x="139" y="344"/>
                  </a:lnTo>
                  <a:lnTo>
                    <a:pt x="139" y="344"/>
                  </a:lnTo>
                  <a:lnTo>
                    <a:pt x="145" y="344"/>
                  </a:lnTo>
                  <a:lnTo>
                    <a:pt x="149" y="340"/>
                  </a:lnTo>
                  <a:lnTo>
                    <a:pt x="151" y="336"/>
                  </a:lnTo>
                  <a:lnTo>
                    <a:pt x="149" y="330"/>
                  </a:lnTo>
                  <a:lnTo>
                    <a:pt x="149" y="330"/>
                  </a:lnTo>
                  <a:lnTo>
                    <a:pt x="149" y="322"/>
                  </a:lnTo>
                  <a:lnTo>
                    <a:pt x="151" y="316"/>
                  </a:lnTo>
                  <a:lnTo>
                    <a:pt x="155" y="310"/>
                  </a:lnTo>
                  <a:lnTo>
                    <a:pt x="161" y="306"/>
                  </a:lnTo>
                  <a:lnTo>
                    <a:pt x="161" y="306"/>
                  </a:lnTo>
                  <a:lnTo>
                    <a:pt x="169" y="302"/>
                  </a:lnTo>
                  <a:lnTo>
                    <a:pt x="177" y="296"/>
                  </a:lnTo>
                  <a:lnTo>
                    <a:pt x="181" y="290"/>
                  </a:lnTo>
                  <a:lnTo>
                    <a:pt x="185" y="284"/>
                  </a:lnTo>
                  <a:lnTo>
                    <a:pt x="191" y="270"/>
                  </a:lnTo>
                  <a:lnTo>
                    <a:pt x="193" y="252"/>
                  </a:lnTo>
                  <a:lnTo>
                    <a:pt x="193" y="252"/>
                  </a:lnTo>
                  <a:lnTo>
                    <a:pt x="193" y="246"/>
                  </a:lnTo>
                  <a:lnTo>
                    <a:pt x="191" y="242"/>
                  </a:lnTo>
                  <a:lnTo>
                    <a:pt x="191" y="242"/>
                  </a:lnTo>
                  <a:lnTo>
                    <a:pt x="183" y="232"/>
                  </a:lnTo>
                  <a:lnTo>
                    <a:pt x="177" y="220"/>
                  </a:lnTo>
                  <a:lnTo>
                    <a:pt x="171" y="210"/>
                  </a:lnTo>
                  <a:lnTo>
                    <a:pt x="163" y="202"/>
                  </a:lnTo>
                  <a:lnTo>
                    <a:pt x="163" y="202"/>
                  </a:lnTo>
                  <a:lnTo>
                    <a:pt x="159" y="198"/>
                  </a:lnTo>
                  <a:lnTo>
                    <a:pt x="157" y="192"/>
                  </a:lnTo>
                  <a:lnTo>
                    <a:pt x="155" y="188"/>
                  </a:lnTo>
                  <a:lnTo>
                    <a:pt x="153" y="182"/>
                  </a:lnTo>
                  <a:lnTo>
                    <a:pt x="153" y="182"/>
                  </a:lnTo>
                  <a:lnTo>
                    <a:pt x="151" y="176"/>
                  </a:lnTo>
                  <a:lnTo>
                    <a:pt x="151" y="170"/>
                  </a:lnTo>
                  <a:lnTo>
                    <a:pt x="151" y="162"/>
                  </a:lnTo>
                  <a:lnTo>
                    <a:pt x="149" y="158"/>
                  </a:lnTo>
                  <a:lnTo>
                    <a:pt x="149" y="158"/>
                  </a:lnTo>
                  <a:lnTo>
                    <a:pt x="141" y="148"/>
                  </a:lnTo>
                  <a:lnTo>
                    <a:pt x="137" y="142"/>
                  </a:lnTo>
                  <a:lnTo>
                    <a:pt x="135" y="136"/>
                  </a:lnTo>
                  <a:lnTo>
                    <a:pt x="135" y="136"/>
                  </a:lnTo>
                  <a:lnTo>
                    <a:pt x="125" y="138"/>
                  </a:lnTo>
                  <a:lnTo>
                    <a:pt x="123" y="140"/>
                  </a:lnTo>
                  <a:lnTo>
                    <a:pt x="121" y="144"/>
                  </a:lnTo>
                  <a:lnTo>
                    <a:pt x="119" y="152"/>
                  </a:lnTo>
                  <a:lnTo>
                    <a:pt x="123" y="166"/>
                  </a:lnTo>
                  <a:lnTo>
                    <a:pt x="123" y="166"/>
                  </a:lnTo>
                  <a:lnTo>
                    <a:pt x="97" y="158"/>
                  </a:lnTo>
                  <a:lnTo>
                    <a:pt x="85" y="152"/>
                  </a:lnTo>
                  <a:lnTo>
                    <a:pt x="74" y="144"/>
                  </a:lnTo>
                  <a:lnTo>
                    <a:pt x="74" y="144"/>
                  </a:lnTo>
                  <a:lnTo>
                    <a:pt x="68" y="150"/>
                  </a:lnTo>
                  <a:lnTo>
                    <a:pt x="60" y="154"/>
                  </a:lnTo>
                  <a:lnTo>
                    <a:pt x="60" y="154"/>
                  </a:lnTo>
                  <a:lnTo>
                    <a:pt x="58" y="152"/>
                  </a:lnTo>
                  <a:lnTo>
                    <a:pt x="56" y="150"/>
                  </a:lnTo>
                  <a:lnTo>
                    <a:pt x="50" y="142"/>
                  </a:lnTo>
                  <a:lnTo>
                    <a:pt x="50" y="142"/>
                  </a:lnTo>
                  <a:lnTo>
                    <a:pt x="42" y="144"/>
                  </a:lnTo>
                  <a:lnTo>
                    <a:pt x="42" y="144"/>
                  </a:lnTo>
                  <a:lnTo>
                    <a:pt x="34" y="144"/>
                  </a:lnTo>
                  <a:lnTo>
                    <a:pt x="34" y="144"/>
                  </a:lnTo>
                  <a:lnTo>
                    <a:pt x="30" y="132"/>
                  </a:lnTo>
                  <a:lnTo>
                    <a:pt x="30" y="132"/>
                  </a:lnTo>
                  <a:lnTo>
                    <a:pt x="16" y="128"/>
                  </a:lnTo>
                  <a:lnTo>
                    <a:pt x="2" y="124"/>
                  </a:lnTo>
                  <a:lnTo>
                    <a:pt x="2" y="124"/>
                  </a:lnTo>
                  <a:lnTo>
                    <a:pt x="2" y="122"/>
                  </a:lnTo>
                  <a:lnTo>
                    <a:pt x="0" y="118"/>
                  </a:lnTo>
                  <a:lnTo>
                    <a:pt x="0" y="110"/>
                  </a:lnTo>
                  <a:lnTo>
                    <a:pt x="0" y="110"/>
                  </a:lnTo>
                  <a:lnTo>
                    <a:pt x="8" y="112"/>
                  </a:lnTo>
                  <a:lnTo>
                    <a:pt x="16" y="114"/>
                  </a:lnTo>
                  <a:lnTo>
                    <a:pt x="22" y="114"/>
                  </a:lnTo>
                  <a:lnTo>
                    <a:pt x="26" y="114"/>
                  </a:lnTo>
                  <a:lnTo>
                    <a:pt x="30" y="110"/>
                  </a:lnTo>
                  <a:lnTo>
                    <a:pt x="30" y="110"/>
                  </a:lnTo>
                  <a:lnTo>
                    <a:pt x="28" y="104"/>
                  </a:lnTo>
                  <a:lnTo>
                    <a:pt x="26" y="100"/>
                  </a:lnTo>
                  <a:lnTo>
                    <a:pt x="18" y="94"/>
                  </a:lnTo>
                  <a:lnTo>
                    <a:pt x="10" y="90"/>
                  </a:lnTo>
                  <a:lnTo>
                    <a:pt x="0" y="86"/>
                  </a:lnTo>
                  <a:lnTo>
                    <a:pt x="0" y="86"/>
                  </a:lnTo>
                  <a:lnTo>
                    <a:pt x="4" y="74"/>
                  </a:lnTo>
                  <a:lnTo>
                    <a:pt x="10" y="66"/>
                  </a:lnTo>
                  <a:lnTo>
                    <a:pt x="10" y="66"/>
                  </a:lnTo>
                  <a:lnTo>
                    <a:pt x="20" y="50"/>
                  </a:lnTo>
                  <a:lnTo>
                    <a:pt x="32" y="34"/>
                  </a:lnTo>
                  <a:lnTo>
                    <a:pt x="46" y="20"/>
                  </a:lnTo>
                  <a:lnTo>
                    <a:pt x="60" y="6"/>
                  </a:lnTo>
                  <a:lnTo>
                    <a:pt x="60" y="6"/>
                  </a:lnTo>
                  <a:lnTo>
                    <a:pt x="68" y="2"/>
                  </a:lnTo>
                  <a:lnTo>
                    <a:pt x="76" y="0"/>
                  </a:lnTo>
                  <a:lnTo>
                    <a:pt x="83" y="0"/>
                  </a:lnTo>
                  <a:lnTo>
                    <a:pt x="97" y="2"/>
                  </a:lnTo>
                  <a:lnTo>
                    <a:pt x="97" y="2"/>
                  </a:lnTo>
                  <a:lnTo>
                    <a:pt x="81" y="14"/>
                  </a:lnTo>
                  <a:lnTo>
                    <a:pt x="70" y="28"/>
                  </a:lnTo>
                  <a:lnTo>
                    <a:pt x="70" y="28"/>
                  </a:lnTo>
                  <a:lnTo>
                    <a:pt x="64" y="36"/>
                  </a:lnTo>
                  <a:lnTo>
                    <a:pt x="60" y="46"/>
                  </a:lnTo>
                  <a:lnTo>
                    <a:pt x="60" y="46"/>
                  </a:lnTo>
                  <a:lnTo>
                    <a:pt x="54" y="62"/>
                  </a:lnTo>
                  <a:lnTo>
                    <a:pt x="54" y="62"/>
                  </a:lnTo>
                  <a:lnTo>
                    <a:pt x="52" y="84"/>
                  </a:lnTo>
                  <a:lnTo>
                    <a:pt x="52" y="84"/>
                  </a:lnTo>
                  <a:lnTo>
                    <a:pt x="52" y="102"/>
                  </a:lnTo>
                  <a:lnTo>
                    <a:pt x="52" y="102"/>
                  </a:lnTo>
                  <a:lnTo>
                    <a:pt x="54" y="122"/>
                  </a:lnTo>
                  <a:lnTo>
                    <a:pt x="54" y="122"/>
                  </a:lnTo>
                  <a:lnTo>
                    <a:pt x="58" y="124"/>
                  </a:lnTo>
                  <a:lnTo>
                    <a:pt x="58" y="1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9" name="Freeform 25">
              <a:extLst>
                <a:ext uri="{FF2B5EF4-FFF2-40B4-BE49-F238E27FC236}">
                  <a16:creationId xmlns:a16="http://schemas.microsoft.com/office/drawing/2014/main" id="{5195E688-8B6D-4DB1-B3AC-129E742F50A1}"/>
                </a:ext>
              </a:extLst>
            </p:cNvPr>
            <p:cNvSpPr>
              <a:spLocks noEditPoints="1"/>
            </p:cNvSpPr>
            <p:nvPr/>
          </p:nvSpPr>
          <p:spPr bwMode="auto">
            <a:xfrm>
              <a:off x="4619626" y="4948238"/>
              <a:ext cx="425450" cy="365125"/>
            </a:xfrm>
            <a:custGeom>
              <a:avLst/>
              <a:gdLst>
                <a:gd name="T0" fmla="*/ 0 w 268"/>
                <a:gd name="T1" fmla="*/ 114 h 230"/>
                <a:gd name="T2" fmla="*/ 16 w 268"/>
                <a:gd name="T3" fmla="*/ 122 h 230"/>
                <a:gd name="T4" fmla="*/ 30 w 268"/>
                <a:gd name="T5" fmla="*/ 124 h 230"/>
                <a:gd name="T6" fmla="*/ 44 w 268"/>
                <a:gd name="T7" fmla="*/ 120 h 230"/>
                <a:gd name="T8" fmla="*/ 58 w 268"/>
                <a:gd name="T9" fmla="*/ 110 h 230"/>
                <a:gd name="T10" fmla="*/ 60 w 268"/>
                <a:gd name="T11" fmla="*/ 84 h 230"/>
                <a:gd name="T12" fmla="*/ 76 w 268"/>
                <a:gd name="T13" fmla="*/ 84 h 230"/>
                <a:gd name="T14" fmla="*/ 102 w 268"/>
                <a:gd name="T15" fmla="*/ 72 h 230"/>
                <a:gd name="T16" fmla="*/ 112 w 268"/>
                <a:gd name="T17" fmla="*/ 60 h 230"/>
                <a:gd name="T18" fmla="*/ 150 w 268"/>
                <a:gd name="T19" fmla="*/ 66 h 230"/>
                <a:gd name="T20" fmla="*/ 174 w 268"/>
                <a:gd name="T21" fmla="*/ 40 h 230"/>
                <a:gd name="T22" fmla="*/ 180 w 268"/>
                <a:gd name="T23" fmla="*/ 30 h 230"/>
                <a:gd name="T24" fmla="*/ 188 w 268"/>
                <a:gd name="T25" fmla="*/ 22 h 230"/>
                <a:gd name="T26" fmla="*/ 196 w 268"/>
                <a:gd name="T27" fmla="*/ 12 h 230"/>
                <a:gd name="T28" fmla="*/ 220 w 268"/>
                <a:gd name="T29" fmla="*/ 0 h 230"/>
                <a:gd name="T30" fmla="*/ 226 w 268"/>
                <a:gd name="T31" fmla="*/ 0 h 230"/>
                <a:gd name="T32" fmla="*/ 232 w 268"/>
                <a:gd name="T33" fmla="*/ 0 h 230"/>
                <a:gd name="T34" fmla="*/ 254 w 268"/>
                <a:gd name="T35" fmla="*/ 6 h 230"/>
                <a:gd name="T36" fmla="*/ 260 w 268"/>
                <a:gd name="T37" fmla="*/ 44 h 230"/>
                <a:gd name="T38" fmla="*/ 256 w 268"/>
                <a:gd name="T39" fmla="*/ 54 h 230"/>
                <a:gd name="T40" fmla="*/ 252 w 268"/>
                <a:gd name="T41" fmla="*/ 56 h 230"/>
                <a:gd name="T42" fmla="*/ 240 w 268"/>
                <a:gd name="T43" fmla="*/ 68 h 230"/>
                <a:gd name="T44" fmla="*/ 242 w 268"/>
                <a:gd name="T45" fmla="*/ 82 h 230"/>
                <a:gd name="T46" fmla="*/ 246 w 268"/>
                <a:gd name="T47" fmla="*/ 88 h 230"/>
                <a:gd name="T48" fmla="*/ 258 w 268"/>
                <a:gd name="T49" fmla="*/ 90 h 230"/>
                <a:gd name="T50" fmla="*/ 268 w 268"/>
                <a:gd name="T51" fmla="*/ 88 h 230"/>
                <a:gd name="T52" fmla="*/ 266 w 268"/>
                <a:gd name="T53" fmla="*/ 104 h 230"/>
                <a:gd name="T54" fmla="*/ 256 w 268"/>
                <a:gd name="T55" fmla="*/ 118 h 230"/>
                <a:gd name="T56" fmla="*/ 244 w 268"/>
                <a:gd name="T57" fmla="*/ 132 h 230"/>
                <a:gd name="T58" fmla="*/ 232 w 268"/>
                <a:gd name="T59" fmla="*/ 146 h 230"/>
                <a:gd name="T60" fmla="*/ 210 w 268"/>
                <a:gd name="T61" fmla="*/ 174 h 230"/>
                <a:gd name="T62" fmla="*/ 184 w 268"/>
                <a:gd name="T63" fmla="*/ 196 h 230"/>
                <a:gd name="T64" fmla="*/ 168 w 268"/>
                <a:gd name="T65" fmla="*/ 206 h 230"/>
                <a:gd name="T66" fmla="*/ 150 w 268"/>
                <a:gd name="T67" fmla="*/ 212 h 230"/>
                <a:gd name="T68" fmla="*/ 122 w 268"/>
                <a:gd name="T69" fmla="*/ 218 h 230"/>
                <a:gd name="T70" fmla="*/ 94 w 268"/>
                <a:gd name="T71" fmla="*/ 220 h 230"/>
                <a:gd name="T72" fmla="*/ 56 w 268"/>
                <a:gd name="T73" fmla="*/ 228 h 230"/>
                <a:gd name="T74" fmla="*/ 48 w 268"/>
                <a:gd name="T75" fmla="*/ 230 h 230"/>
                <a:gd name="T76" fmla="*/ 36 w 268"/>
                <a:gd name="T77" fmla="*/ 226 h 230"/>
                <a:gd name="T78" fmla="*/ 30 w 268"/>
                <a:gd name="T79" fmla="*/ 222 h 230"/>
                <a:gd name="T80" fmla="*/ 22 w 268"/>
                <a:gd name="T81" fmla="*/ 210 h 230"/>
                <a:gd name="T82" fmla="*/ 22 w 268"/>
                <a:gd name="T83" fmla="*/ 196 h 230"/>
                <a:gd name="T84" fmla="*/ 22 w 268"/>
                <a:gd name="T85" fmla="*/ 190 h 230"/>
                <a:gd name="T86" fmla="*/ 18 w 268"/>
                <a:gd name="T87" fmla="*/ 170 h 230"/>
                <a:gd name="T88" fmla="*/ 8 w 268"/>
                <a:gd name="T89" fmla="*/ 144 h 230"/>
                <a:gd name="T90" fmla="*/ 0 w 268"/>
                <a:gd name="T91" fmla="*/ 114 h 230"/>
                <a:gd name="T92" fmla="*/ 168 w 268"/>
                <a:gd name="T93" fmla="*/ 134 h 230"/>
                <a:gd name="T94" fmla="*/ 178 w 268"/>
                <a:gd name="T95" fmla="*/ 150 h 230"/>
                <a:gd name="T96" fmla="*/ 186 w 268"/>
                <a:gd name="T97" fmla="*/ 158 h 230"/>
                <a:gd name="T98" fmla="*/ 196 w 268"/>
                <a:gd name="T99" fmla="*/ 156 h 230"/>
                <a:gd name="T100" fmla="*/ 208 w 268"/>
                <a:gd name="T101" fmla="*/ 148 h 230"/>
                <a:gd name="T102" fmla="*/ 218 w 268"/>
                <a:gd name="T103" fmla="*/ 134 h 230"/>
                <a:gd name="T104" fmla="*/ 214 w 268"/>
                <a:gd name="T105" fmla="*/ 120 h 230"/>
                <a:gd name="T106" fmla="*/ 210 w 268"/>
                <a:gd name="T107" fmla="*/ 116 h 230"/>
                <a:gd name="T108" fmla="*/ 196 w 268"/>
                <a:gd name="T109" fmla="*/ 114 h 230"/>
                <a:gd name="T110" fmla="*/ 190 w 268"/>
                <a:gd name="T111" fmla="*/ 116 h 230"/>
                <a:gd name="T112" fmla="*/ 168 w 268"/>
                <a:gd name="T113" fmla="*/ 1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230">
                  <a:moveTo>
                    <a:pt x="0" y="114"/>
                  </a:moveTo>
                  <a:lnTo>
                    <a:pt x="0" y="114"/>
                  </a:lnTo>
                  <a:lnTo>
                    <a:pt x="8" y="120"/>
                  </a:lnTo>
                  <a:lnTo>
                    <a:pt x="16" y="122"/>
                  </a:lnTo>
                  <a:lnTo>
                    <a:pt x="22" y="124"/>
                  </a:lnTo>
                  <a:lnTo>
                    <a:pt x="30" y="124"/>
                  </a:lnTo>
                  <a:lnTo>
                    <a:pt x="38" y="122"/>
                  </a:lnTo>
                  <a:lnTo>
                    <a:pt x="44" y="120"/>
                  </a:lnTo>
                  <a:lnTo>
                    <a:pt x="50" y="116"/>
                  </a:lnTo>
                  <a:lnTo>
                    <a:pt x="58" y="110"/>
                  </a:lnTo>
                  <a:lnTo>
                    <a:pt x="58" y="110"/>
                  </a:lnTo>
                  <a:lnTo>
                    <a:pt x="60" y="84"/>
                  </a:lnTo>
                  <a:lnTo>
                    <a:pt x="60" y="84"/>
                  </a:lnTo>
                  <a:lnTo>
                    <a:pt x="76" y="84"/>
                  </a:lnTo>
                  <a:lnTo>
                    <a:pt x="90" y="80"/>
                  </a:lnTo>
                  <a:lnTo>
                    <a:pt x="102" y="72"/>
                  </a:lnTo>
                  <a:lnTo>
                    <a:pt x="106" y="66"/>
                  </a:lnTo>
                  <a:lnTo>
                    <a:pt x="112" y="60"/>
                  </a:lnTo>
                  <a:lnTo>
                    <a:pt x="112" y="60"/>
                  </a:lnTo>
                  <a:lnTo>
                    <a:pt x="150" y="66"/>
                  </a:lnTo>
                  <a:lnTo>
                    <a:pt x="150" y="66"/>
                  </a:lnTo>
                  <a:lnTo>
                    <a:pt x="174" y="40"/>
                  </a:lnTo>
                  <a:lnTo>
                    <a:pt x="174" y="40"/>
                  </a:lnTo>
                  <a:lnTo>
                    <a:pt x="180" y="30"/>
                  </a:lnTo>
                  <a:lnTo>
                    <a:pt x="180" y="30"/>
                  </a:lnTo>
                  <a:lnTo>
                    <a:pt x="188" y="22"/>
                  </a:lnTo>
                  <a:lnTo>
                    <a:pt x="196" y="12"/>
                  </a:lnTo>
                  <a:lnTo>
                    <a:pt x="196" y="12"/>
                  </a:lnTo>
                  <a:lnTo>
                    <a:pt x="208" y="6"/>
                  </a:lnTo>
                  <a:lnTo>
                    <a:pt x="220" y="0"/>
                  </a:lnTo>
                  <a:lnTo>
                    <a:pt x="220" y="0"/>
                  </a:lnTo>
                  <a:lnTo>
                    <a:pt x="226" y="0"/>
                  </a:lnTo>
                  <a:lnTo>
                    <a:pt x="232" y="0"/>
                  </a:lnTo>
                  <a:lnTo>
                    <a:pt x="232" y="0"/>
                  </a:lnTo>
                  <a:lnTo>
                    <a:pt x="254" y="6"/>
                  </a:lnTo>
                  <a:lnTo>
                    <a:pt x="254" y="6"/>
                  </a:lnTo>
                  <a:lnTo>
                    <a:pt x="260" y="44"/>
                  </a:lnTo>
                  <a:lnTo>
                    <a:pt x="260" y="44"/>
                  </a:lnTo>
                  <a:lnTo>
                    <a:pt x="258" y="52"/>
                  </a:lnTo>
                  <a:lnTo>
                    <a:pt x="256" y="54"/>
                  </a:lnTo>
                  <a:lnTo>
                    <a:pt x="252" y="56"/>
                  </a:lnTo>
                  <a:lnTo>
                    <a:pt x="252" y="56"/>
                  </a:lnTo>
                  <a:lnTo>
                    <a:pt x="244" y="62"/>
                  </a:lnTo>
                  <a:lnTo>
                    <a:pt x="240" y="68"/>
                  </a:lnTo>
                  <a:lnTo>
                    <a:pt x="240" y="76"/>
                  </a:lnTo>
                  <a:lnTo>
                    <a:pt x="242" y="82"/>
                  </a:lnTo>
                  <a:lnTo>
                    <a:pt x="242" y="82"/>
                  </a:lnTo>
                  <a:lnTo>
                    <a:pt x="246" y="88"/>
                  </a:lnTo>
                  <a:lnTo>
                    <a:pt x="252" y="90"/>
                  </a:lnTo>
                  <a:lnTo>
                    <a:pt x="258" y="90"/>
                  </a:lnTo>
                  <a:lnTo>
                    <a:pt x="268" y="88"/>
                  </a:lnTo>
                  <a:lnTo>
                    <a:pt x="268" y="88"/>
                  </a:lnTo>
                  <a:lnTo>
                    <a:pt x="268" y="96"/>
                  </a:lnTo>
                  <a:lnTo>
                    <a:pt x="266" y="104"/>
                  </a:lnTo>
                  <a:lnTo>
                    <a:pt x="262" y="112"/>
                  </a:lnTo>
                  <a:lnTo>
                    <a:pt x="256" y="118"/>
                  </a:lnTo>
                  <a:lnTo>
                    <a:pt x="256" y="118"/>
                  </a:lnTo>
                  <a:lnTo>
                    <a:pt x="244" y="132"/>
                  </a:lnTo>
                  <a:lnTo>
                    <a:pt x="232" y="146"/>
                  </a:lnTo>
                  <a:lnTo>
                    <a:pt x="232" y="146"/>
                  </a:lnTo>
                  <a:lnTo>
                    <a:pt x="222" y="160"/>
                  </a:lnTo>
                  <a:lnTo>
                    <a:pt x="210" y="174"/>
                  </a:lnTo>
                  <a:lnTo>
                    <a:pt x="184" y="196"/>
                  </a:lnTo>
                  <a:lnTo>
                    <a:pt x="184" y="196"/>
                  </a:lnTo>
                  <a:lnTo>
                    <a:pt x="176" y="202"/>
                  </a:lnTo>
                  <a:lnTo>
                    <a:pt x="168" y="206"/>
                  </a:lnTo>
                  <a:lnTo>
                    <a:pt x="150" y="212"/>
                  </a:lnTo>
                  <a:lnTo>
                    <a:pt x="150" y="212"/>
                  </a:lnTo>
                  <a:lnTo>
                    <a:pt x="136" y="216"/>
                  </a:lnTo>
                  <a:lnTo>
                    <a:pt x="122" y="218"/>
                  </a:lnTo>
                  <a:lnTo>
                    <a:pt x="94" y="220"/>
                  </a:lnTo>
                  <a:lnTo>
                    <a:pt x="94" y="220"/>
                  </a:lnTo>
                  <a:lnTo>
                    <a:pt x="74" y="222"/>
                  </a:lnTo>
                  <a:lnTo>
                    <a:pt x="56" y="228"/>
                  </a:lnTo>
                  <a:lnTo>
                    <a:pt x="56" y="228"/>
                  </a:lnTo>
                  <a:lnTo>
                    <a:pt x="48" y="230"/>
                  </a:lnTo>
                  <a:lnTo>
                    <a:pt x="42" y="228"/>
                  </a:lnTo>
                  <a:lnTo>
                    <a:pt x="36" y="226"/>
                  </a:lnTo>
                  <a:lnTo>
                    <a:pt x="30" y="222"/>
                  </a:lnTo>
                  <a:lnTo>
                    <a:pt x="30" y="222"/>
                  </a:lnTo>
                  <a:lnTo>
                    <a:pt x="24" y="216"/>
                  </a:lnTo>
                  <a:lnTo>
                    <a:pt x="22" y="210"/>
                  </a:lnTo>
                  <a:lnTo>
                    <a:pt x="20" y="204"/>
                  </a:lnTo>
                  <a:lnTo>
                    <a:pt x="22" y="196"/>
                  </a:lnTo>
                  <a:lnTo>
                    <a:pt x="22" y="196"/>
                  </a:lnTo>
                  <a:lnTo>
                    <a:pt x="22" y="190"/>
                  </a:lnTo>
                  <a:lnTo>
                    <a:pt x="22" y="182"/>
                  </a:lnTo>
                  <a:lnTo>
                    <a:pt x="18" y="170"/>
                  </a:lnTo>
                  <a:lnTo>
                    <a:pt x="18" y="170"/>
                  </a:lnTo>
                  <a:lnTo>
                    <a:pt x="8" y="144"/>
                  </a:lnTo>
                  <a:lnTo>
                    <a:pt x="8" y="144"/>
                  </a:lnTo>
                  <a:lnTo>
                    <a:pt x="0" y="114"/>
                  </a:lnTo>
                  <a:lnTo>
                    <a:pt x="0" y="114"/>
                  </a:lnTo>
                  <a:close/>
                  <a:moveTo>
                    <a:pt x="168" y="134"/>
                  </a:moveTo>
                  <a:lnTo>
                    <a:pt x="168" y="134"/>
                  </a:lnTo>
                  <a:lnTo>
                    <a:pt x="178" y="150"/>
                  </a:lnTo>
                  <a:lnTo>
                    <a:pt x="182" y="154"/>
                  </a:lnTo>
                  <a:lnTo>
                    <a:pt x="186" y="158"/>
                  </a:lnTo>
                  <a:lnTo>
                    <a:pt x="190" y="158"/>
                  </a:lnTo>
                  <a:lnTo>
                    <a:pt x="196" y="156"/>
                  </a:lnTo>
                  <a:lnTo>
                    <a:pt x="208" y="148"/>
                  </a:lnTo>
                  <a:lnTo>
                    <a:pt x="208" y="148"/>
                  </a:lnTo>
                  <a:lnTo>
                    <a:pt x="214" y="140"/>
                  </a:lnTo>
                  <a:lnTo>
                    <a:pt x="218" y="134"/>
                  </a:lnTo>
                  <a:lnTo>
                    <a:pt x="218" y="126"/>
                  </a:lnTo>
                  <a:lnTo>
                    <a:pt x="214" y="120"/>
                  </a:lnTo>
                  <a:lnTo>
                    <a:pt x="214" y="120"/>
                  </a:lnTo>
                  <a:lnTo>
                    <a:pt x="210" y="116"/>
                  </a:lnTo>
                  <a:lnTo>
                    <a:pt x="204" y="114"/>
                  </a:lnTo>
                  <a:lnTo>
                    <a:pt x="196" y="114"/>
                  </a:lnTo>
                  <a:lnTo>
                    <a:pt x="190" y="116"/>
                  </a:lnTo>
                  <a:lnTo>
                    <a:pt x="190" y="116"/>
                  </a:lnTo>
                  <a:lnTo>
                    <a:pt x="180" y="124"/>
                  </a:lnTo>
                  <a:lnTo>
                    <a:pt x="168" y="134"/>
                  </a:lnTo>
                  <a:lnTo>
                    <a:pt x="168" y="1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0" name="Freeform 26">
              <a:extLst>
                <a:ext uri="{FF2B5EF4-FFF2-40B4-BE49-F238E27FC236}">
                  <a16:creationId xmlns:a16="http://schemas.microsoft.com/office/drawing/2014/main" id="{5155D3F4-EEAE-4D04-A2FB-81D2912663CB}"/>
                </a:ext>
              </a:extLst>
            </p:cNvPr>
            <p:cNvSpPr>
              <a:spLocks/>
            </p:cNvSpPr>
            <p:nvPr/>
          </p:nvSpPr>
          <p:spPr bwMode="auto">
            <a:xfrm>
              <a:off x="4546601" y="3641726"/>
              <a:ext cx="276225" cy="441325"/>
            </a:xfrm>
            <a:custGeom>
              <a:avLst/>
              <a:gdLst>
                <a:gd name="T0" fmla="*/ 146 w 174"/>
                <a:gd name="T1" fmla="*/ 174 h 278"/>
                <a:gd name="T2" fmla="*/ 144 w 174"/>
                <a:gd name="T3" fmla="*/ 194 h 278"/>
                <a:gd name="T4" fmla="*/ 148 w 174"/>
                <a:gd name="T5" fmla="*/ 202 h 278"/>
                <a:gd name="T6" fmla="*/ 150 w 174"/>
                <a:gd name="T7" fmla="*/ 212 h 278"/>
                <a:gd name="T8" fmla="*/ 144 w 174"/>
                <a:gd name="T9" fmla="*/ 222 h 278"/>
                <a:gd name="T10" fmla="*/ 134 w 174"/>
                <a:gd name="T11" fmla="*/ 230 h 278"/>
                <a:gd name="T12" fmla="*/ 126 w 174"/>
                <a:gd name="T13" fmla="*/ 242 h 278"/>
                <a:gd name="T14" fmla="*/ 118 w 174"/>
                <a:gd name="T15" fmla="*/ 252 h 278"/>
                <a:gd name="T16" fmla="*/ 104 w 174"/>
                <a:gd name="T17" fmla="*/ 252 h 278"/>
                <a:gd name="T18" fmla="*/ 98 w 174"/>
                <a:gd name="T19" fmla="*/ 252 h 278"/>
                <a:gd name="T20" fmla="*/ 90 w 174"/>
                <a:gd name="T21" fmla="*/ 256 h 278"/>
                <a:gd name="T22" fmla="*/ 88 w 174"/>
                <a:gd name="T23" fmla="*/ 262 h 278"/>
                <a:gd name="T24" fmla="*/ 76 w 174"/>
                <a:gd name="T25" fmla="*/ 272 h 278"/>
                <a:gd name="T26" fmla="*/ 60 w 174"/>
                <a:gd name="T27" fmla="*/ 276 h 278"/>
                <a:gd name="T28" fmla="*/ 42 w 174"/>
                <a:gd name="T29" fmla="*/ 278 h 278"/>
                <a:gd name="T30" fmla="*/ 14 w 174"/>
                <a:gd name="T31" fmla="*/ 246 h 278"/>
                <a:gd name="T32" fmla="*/ 38 w 174"/>
                <a:gd name="T33" fmla="*/ 244 h 278"/>
                <a:gd name="T34" fmla="*/ 34 w 174"/>
                <a:gd name="T35" fmla="*/ 234 h 278"/>
                <a:gd name="T36" fmla="*/ 30 w 174"/>
                <a:gd name="T37" fmla="*/ 226 h 278"/>
                <a:gd name="T38" fmla="*/ 28 w 174"/>
                <a:gd name="T39" fmla="*/ 216 h 278"/>
                <a:gd name="T40" fmla="*/ 24 w 174"/>
                <a:gd name="T41" fmla="*/ 198 h 278"/>
                <a:gd name="T42" fmla="*/ 12 w 174"/>
                <a:gd name="T43" fmla="*/ 182 h 278"/>
                <a:gd name="T44" fmla="*/ 8 w 174"/>
                <a:gd name="T45" fmla="*/ 178 h 278"/>
                <a:gd name="T46" fmla="*/ 2 w 174"/>
                <a:gd name="T47" fmla="*/ 168 h 278"/>
                <a:gd name="T48" fmla="*/ 0 w 174"/>
                <a:gd name="T49" fmla="*/ 158 h 278"/>
                <a:gd name="T50" fmla="*/ 6 w 174"/>
                <a:gd name="T51" fmla="*/ 148 h 278"/>
                <a:gd name="T52" fmla="*/ 10 w 174"/>
                <a:gd name="T53" fmla="*/ 142 h 278"/>
                <a:gd name="T54" fmla="*/ 18 w 174"/>
                <a:gd name="T55" fmla="*/ 134 h 278"/>
                <a:gd name="T56" fmla="*/ 32 w 174"/>
                <a:gd name="T57" fmla="*/ 118 h 278"/>
                <a:gd name="T58" fmla="*/ 34 w 174"/>
                <a:gd name="T59" fmla="*/ 98 h 278"/>
                <a:gd name="T60" fmla="*/ 36 w 174"/>
                <a:gd name="T61" fmla="*/ 78 h 278"/>
                <a:gd name="T62" fmla="*/ 40 w 174"/>
                <a:gd name="T63" fmla="*/ 60 h 278"/>
                <a:gd name="T64" fmla="*/ 38 w 174"/>
                <a:gd name="T65" fmla="*/ 42 h 278"/>
                <a:gd name="T66" fmla="*/ 30 w 174"/>
                <a:gd name="T67" fmla="*/ 24 h 278"/>
                <a:gd name="T68" fmla="*/ 24 w 174"/>
                <a:gd name="T69" fmla="*/ 6 h 278"/>
                <a:gd name="T70" fmla="*/ 36 w 174"/>
                <a:gd name="T71" fmla="*/ 0 h 278"/>
                <a:gd name="T72" fmla="*/ 48 w 174"/>
                <a:gd name="T73" fmla="*/ 4 h 278"/>
                <a:gd name="T74" fmla="*/ 120 w 174"/>
                <a:gd name="T75" fmla="*/ 40 h 278"/>
                <a:gd name="T76" fmla="*/ 142 w 174"/>
                <a:gd name="T77" fmla="*/ 50 h 278"/>
                <a:gd name="T78" fmla="*/ 146 w 174"/>
                <a:gd name="T79" fmla="*/ 54 h 278"/>
                <a:gd name="T80" fmla="*/ 164 w 174"/>
                <a:gd name="T81" fmla="*/ 62 h 278"/>
                <a:gd name="T82" fmla="*/ 172 w 174"/>
                <a:gd name="T83" fmla="*/ 68 h 278"/>
                <a:gd name="T84" fmla="*/ 174 w 174"/>
                <a:gd name="T85" fmla="*/ 78 h 278"/>
                <a:gd name="T86" fmla="*/ 174 w 174"/>
                <a:gd name="T87" fmla="*/ 100 h 278"/>
                <a:gd name="T88" fmla="*/ 174 w 174"/>
                <a:gd name="T89" fmla="*/ 128 h 278"/>
                <a:gd name="T90" fmla="*/ 156 w 174"/>
                <a:gd name="T91" fmla="*/ 148 h 278"/>
                <a:gd name="T92" fmla="*/ 146 w 174"/>
                <a:gd name="T9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4" h="278">
                  <a:moveTo>
                    <a:pt x="146" y="174"/>
                  </a:moveTo>
                  <a:lnTo>
                    <a:pt x="146" y="174"/>
                  </a:lnTo>
                  <a:lnTo>
                    <a:pt x="142" y="188"/>
                  </a:lnTo>
                  <a:lnTo>
                    <a:pt x="144" y="194"/>
                  </a:lnTo>
                  <a:lnTo>
                    <a:pt x="148" y="202"/>
                  </a:lnTo>
                  <a:lnTo>
                    <a:pt x="148" y="202"/>
                  </a:lnTo>
                  <a:lnTo>
                    <a:pt x="150" y="206"/>
                  </a:lnTo>
                  <a:lnTo>
                    <a:pt x="150" y="212"/>
                  </a:lnTo>
                  <a:lnTo>
                    <a:pt x="148" y="216"/>
                  </a:lnTo>
                  <a:lnTo>
                    <a:pt x="144" y="222"/>
                  </a:lnTo>
                  <a:lnTo>
                    <a:pt x="144" y="222"/>
                  </a:lnTo>
                  <a:lnTo>
                    <a:pt x="134" y="230"/>
                  </a:lnTo>
                  <a:lnTo>
                    <a:pt x="126" y="242"/>
                  </a:lnTo>
                  <a:lnTo>
                    <a:pt x="126" y="242"/>
                  </a:lnTo>
                  <a:lnTo>
                    <a:pt x="122" y="248"/>
                  </a:lnTo>
                  <a:lnTo>
                    <a:pt x="118" y="252"/>
                  </a:lnTo>
                  <a:lnTo>
                    <a:pt x="112" y="254"/>
                  </a:lnTo>
                  <a:lnTo>
                    <a:pt x="104" y="252"/>
                  </a:lnTo>
                  <a:lnTo>
                    <a:pt x="104" y="252"/>
                  </a:lnTo>
                  <a:lnTo>
                    <a:pt x="98" y="252"/>
                  </a:lnTo>
                  <a:lnTo>
                    <a:pt x="94" y="254"/>
                  </a:lnTo>
                  <a:lnTo>
                    <a:pt x="90" y="256"/>
                  </a:lnTo>
                  <a:lnTo>
                    <a:pt x="88" y="262"/>
                  </a:lnTo>
                  <a:lnTo>
                    <a:pt x="88" y="262"/>
                  </a:lnTo>
                  <a:lnTo>
                    <a:pt x="82" y="268"/>
                  </a:lnTo>
                  <a:lnTo>
                    <a:pt x="76" y="272"/>
                  </a:lnTo>
                  <a:lnTo>
                    <a:pt x="60" y="276"/>
                  </a:lnTo>
                  <a:lnTo>
                    <a:pt x="60" y="276"/>
                  </a:lnTo>
                  <a:lnTo>
                    <a:pt x="42" y="278"/>
                  </a:lnTo>
                  <a:lnTo>
                    <a:pt x="42" y="278"/>
                  </a:lnTo>
                  <a:lnTo>
                    <a:pt x="14" y="246"/>
                  </a:lnTo>
                  <a:lnTo>
                    <a:pt x="14" y="246"/>
                  </a:lnTo>
                  <a:lnTo>
                    <a:pt x="38" y="244"/>
                  </a:lnTo>
                  <a:lnTo>
                    <a:pt x="38" y="244"/>
                  </a:lnTo>
                  <a:lnTo>
                    <a:pt x="36" y="238"/>
                  </a:lnTo>
                  <a:lnTo>
                    <a:pt x="34" y="234"/>
                  </a:lnTo>
                  <a:lnTo>
                    <a:pt x="34" y="234"/>
                  </a:lnTo>
                  <a:lnTo>
                    <a:pt x="30" y="226"/>
                  </a:lnTo>
                  <a:lnTo>
                    <a:pt x="28" y="216"/>
                  </a:lnTo>
                  <a:lnTo>
                    <a:pt x="28" y="216"/>
                  </a:lnTo>
                  <a:lnTo>
                    <a:pt x="28" y="206"/>
                  </a:lnTo>
                  <a:lnTo>
                    <a:pt x="24" y="198"/>
                  </a:lnTo>
                  <a:lnTo>
                    <a:pt x="20" y="190"/>
                  </a:lnTo>
                  <a:lnTo>
                    <a:pt x="12" y="182"/>
                  </a:lnTo>
                  <a:lnTo>
                    <a:pt x="12" y="182"/>
                  </a:lnTo>
                  <a:lnTo>
                    <a:pt x="8" y="178"/>
                  </a:lnTo>
                  <a:lnTo>
                    <a:pt x="4" y="174"/>
                  </a:lnTo>
                  <a:lnTo>
                    <a:pt x="2" y="168"/>
                  </a:lnTo>
                  <a:lnTo>
                    <a:pt x="0" y="164"/>
                  </a:lnTo>
                  <a:lnTo>
                    <a:pt x="0" y="158"/>
                  </a:lnTo>
                  <a:lnTo>
                    <a:pt x="2" y="152"/>
                  </a:lnTo>
                  <a:lnTo>
                    <a:pt x="6" y="148"/>
                  </a:lnTo>
                  <a:lnTo>
                    <a:pt x="10" y="142"/>
                  </a:lnTo>
                  <a:lnTo>
                    <a:pt x="10" y="142"/>
                  </a:lnTo>
                  <a:lnTo>
                    <a:pt x="18" y="134"/>
                  </a:lnTo>
                  <a:lnTo>
                    <a:pt x="18" y="134"/>
                  </a:lnTo>
                  <a:lnTo>
                    <a:pt x="26" y="126"/>
                  </a:lnTo>
                  <a:lnTo>
                    <a:pt x="32" y="118"/>
                  </a:lnTo>
                  <a:lnTo>
                    <a:pt x="34" y="108"/>
                  </a:lnTo>
                  <a:lnTo>
                    <a:pt x="34" y="98"/>
                  </a:lnTo>
                  <a:lnTo>
                    <a:pt x="34" y="98"/>
                  </a:lnTo>
                  <a:lnTo>
                    <a:pt x="36" y="78"/>
                  </a:lnTo>
                  <a:lnTo>
                    <a:pt x="40" y="60"/>
                  </a:lnTo>
                  <a:lnTo>
                    <a:pt x="40" y="60"/>
                  </a:lnTo>
                  <a:lnTo>
                    <a:pt x="40" y="50"/>
                  </a:lnTo>
                  <a:lnTo>
                    <a:pt x="38" y="42"/>
                  </a:lnTo>
                  <a:lnTo>
                    <a:pt x="38" y="42"/>
                  </a:lnTo>
                  <a:lnTo>
                    <a:pt x="30" y="24"/>
                  </a:lnTo>
                  <a:lnTo>
                    <a:pt x="24" y="6"/>
                  </a:lnTo>
                  <a:lnTo>
                    <a:pt x="24" y="6"/>
                  </a:lnTo>
                  <a:lnTo>
                    <a:pt x="30" y="0"/>
                  </a:lnTo>
                  <a:lnTo>
                    <a:pt x="36" y="0"/>
                  </a:lnTo>
                  <a:lnTo>
                    <a:pt x="42" y="0"/>
                  </a:lnTo>
                  <a:lnTo>
                    <a:pt x="48" y="4"/>
                  </a:lnTo>
                  <a:lnTo>
                    <a:pt x="48" y="4"/>
                  </a:lnTo>
                  <a:lnTo>
                    <a:pt x="120" y="40"/>
                  </a:lnTo>
                  <a:lnTo>
                    <a:pt x="120" y="40"/>
                  </a:lnTo>
                  <a:lnTo>
                    <a:pt x="142" y="50"/>
                  </a:lnTo>
                  <a:lnTo>
                    <a:pt x="142" y="50"/>
                  </a:lnTo>
                  <a:lnTo>
                    <a:pt x="146" y="54"/>
                  </a:lnTo>
                  <a:lnTo>
                    <a:pt x="146" y="54"/>
                  </a:lnTo>
                  <a:lnTo>
                    <a:pt x="164" y="62"/>
                  </a:lnTo>
                  <a:lnTo>
                    <a:pt x="168" y="66"/>
                  </a:lnTo>
                  <a:lnTo>
                    <a:pt x="172" y="68"/>
                  </a:lnTo>
                  <a:lnTo>
                    <a:pt x="174" y="72"/>
                  </a:lnTo>
                  <a:lnTo>
                    <a:pt x="174" y="78"/>
                  </a:lnTo>
                  <a:lnTo>
                    <a:pt x="174" y="100"/>
                  </a:lnTo>
                  <a:lnTo>
                    <a:pt x="174" y="100"/>
                  </a:lnTo>
                  <a:lnTo>
                    <a:pt x="174" y="128"/>
                  </a:lnTo>
                  <a:lnTo>
                    <a:pt x="174" y="128"/>
                  </a:lnTo>
                  <a:lnTo>
                    <a:pt x="164" y="136"/>
                  </a:lnTo>
                  <a:lnTo>
                    <a:pt x="156" y="148"/>
                  </a:lnTo>
                  <a:lnTo>
                    <a:pt x="150" y="160"/>
                  </a:lnTo>
                  <a:lnTo>
                    <a:pt x="146" y="174"/>
                  </a:lnTo>
                  <a:lnTo>
                    <a:pt x="146" y="17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1" name="Freeform 27">
              <a:extLst>
                <a:ext uri="{FF2B5EF4-FFF2-40B4-BE49-F238E27FC236}">
                  <a16:creationId xmlns:a16="http://schemas.microsoft.com/office/drawing/2014/main" id="{A1F3D8BD-146E-4DC0-B920-3979F580D9BC}"/>
                </a:ext>
              </a:extLst>
            </p:cNvPr>
            <p:cNvSpPr>
              <a:spLocks/>
            </p:cNvSpPr>
            <p:nvPr/>
          </p:nvSpPr>
          <p:spPr bwMode="auto">
            <a:xfrm>
              <a:off x="1925638" y="4330701"/>
              <a:ext cx="336550" cy="503238"/>
            </a:xfrm>
            <a:custGeom>
              <a:avLst/>
              <a:gdLst>
                <a:gd name="T0" fmla="*/ 0 w 212"/>
                <a:gd name="T1" fmla="*/ 64 h 317"/>
                <a:gd name="T2" fmla="*/ 34 w 212"/>
                <a:gd name="T3" fmla="*/ 80 h 317"/>
                <a:gd name="T4" fmla="*/ 46 w 212"/>
                <a:gd name="T5" fmla="*/ 62 h 317"/>
                <a:gd name="T6" fmla="*/ 50 w 212"/>
                <a:gd name="T7" fmla="*/ 56 h 317"/>
                <a:gd name="T8" fmla="*/ 68 w 212"/>
                <a:gd name="T9" fmla="*/ 40 h 317"/>
                <a:gd name="T10" fmla="*/ 76 w 212"/>
                <a:gd name="T11" fmla="*/ 36 h 317"/>
                <a:gd name="T12" fmla="*/ 96 w 212"/>
                <a:gd name="T13" fmla="*/ 18 h 317"/>
                <a:gd name="T14" fmla="*/ 102 w 212"/>
                <a:gd name="T15" fmla="*/ 10 h 317"/>
                <a:gd name="T16" fmla="*/ 108 w 212"/>
                <a:gd name="T17" fmla="*/ 0 h 317"/>
                <a:gd name="T18" fmla="*/ 132 w 212"/>
                <a:gd name="T19" fmla="*/ 28 h 317"/>
                <a:gd name="T20" fmla="*/ 142 w 212"/>
                <a:gd name="T21" fmla="*/ 34 h 317"/>
                <a:gd name="T22" fmla="*/ 152 w 212"/>
                <a:gd name="T23" fmla="*/ 34 h 317"/>
                <a:gd name="T24" fmla="*/ 182 w 212"/>
                <a:gd name="T25" fmla="*/ 34 h 317"/>
                <a:gd name="T26" fmla="*/ 176 w 212"/>
                <a:gd name="T27" fmla="*/ 54 h 317"/>
                <a:gd name="T28" fmla="*/ 160 w 212"/>
                <a:gd name="T29" fmla="*/ 66 h 317"/>
                <a:gd name="T30" fmla="*/ 150 w 212"/>
                <a:gd name="T31" fmla="*/ 70 h 317"/>
                <a:gd name="T32" fmla="*/ 136 w 212"/>
                <a:gd name="T33" fmla="*/ 84 h 317"/>
                <a:gd name="T34" fmla="*/ 130 w 212"/>
                <a:gd name="T35" fmla="*/ 94 h 317"/>
                <a:gd name="T36" fmla="*/ 122 w 212"/>
                <a:gd name="T37" fmla="*/ 124 h 317"/>
                <a:gd name="T38" fmla="*/ 126 w 212"/>
                <a:gd name="T39" fmla="*/ 144 h 317"/>
                <a:gd name="T40" fmla="*/ 130 w 212"/>
                <a:gd name="T41" fmla="*/ 152 h 317"/>
                <a:gd name="T42" fmla="*/ 132 w 212"/>
                <a:gd name="T43" fmla="*/ 158 h 317"/>
                <a:gd name="T44" fmla="*/ 180 w 212"/>
                <a:gd name="T45" fmla="*/ 174 h 317"/>
                <a:gd name="T46" fmla="*/ 184 w 212"/>
                <a:gd name="T47" fmla="*/ 188 h 317"/>
                <a:gd name="T48" fmla="*/ 194 w 212"/>
                <a:gd name="T49" fmla="*/ 190 h 317"/>
                <a:gd name="T50" fmla="*/ 206 w 212"/>
                <a:gd name="T51" fmla="*/ 200 h 317"/>
                <a:gd name="T52" fmla="*/ 212 w 212"/>
                <a:gd name="T53" fmla="*/ 216 h 317"/>
                <a:gd name="T54" fmla="*/ 212 w 212"/>
                <a:gd name="T55" fmla="*/ 250 h 317"/>
                <a:gd name="T56" fmla="*/ 210 w 212"/>
                <a:gd name="T57" fmla="*/ 285 h 317"/>
                <a:gd name="T58" fmla="*/ 206 w 212"/>
                <a:gd name="T59" fmla="*/ 301 h 317"/>
                <a:gd name="T60" fmla="*/ 198 w 212"/>
                <a:gd name="T61" fmla="*/ 317 h 317"/>
                <a:gd name="T62" fmla="*/ 190 w 212"/>
                <a:gd name="T63" fmla="*/ 315 h 317"/>
                <a:gd name="T64" fmla="*/ 184 w 212"/>
                <a:gd name="T65" fmla="*/ 309 h 317"/>
                <a:gd name="T66" fmla="*/ 158 w 212"/>
                <a:gd name="T67" fmla="*/ 291 h 317"/>
                <a:gd name="T68" fmla="*/ 122 w 212"/>
                <a:gd name="T69" fmla="*/ 266 h 317"/>
                <a:gd name="T70" fmla="*/ 118 w 212"/>
                <a:gd name="T71" fmla="*/ 264 h 317"/>
                <a:gd name="T72" fmla="*/ 114 w 212"/>
                <a:gd name="T73" fmla="*/ 262 h 317"/>
                <a:gd name="T74" fmla="*/ 94 w 212"/>
                <a:gd name="T75" fmla="*/ 240 h 317"/>
                <a:gd name="T76" fmla="*/ 82 w 212"/>
                <a:gd name="T77" fmla="*/ 220 h 317"/>
                <a:gd name="T78" fmla="*/ 72 w 212"/>
                <a:gd name="T79" fmla="*/ 200 h 317"/>
                <a:gd name="T80" fmla="*/ 42 w 212"/>
                <a:gd name="T81" fmla="*/ 142 h 317"/>
                <a:gd name="T82" fmla="*/ 20 w 212"/>
                <a:gd name="T83" fmla="*/ 112 h 317"/>
                <a:gd name="T84" fmla="*/ 10 w 212"/>
                <a:gd name="T85" fmla="*/ 104 h 317"/>
                <a:gd name="T86" fmla="*/ 0 w 212"/>
                <a:gd name="T87" fmla="*/ 90 h 317"/>
                <a:gd name="T88" fmla="*/ 0 w 212"/>
                <a:gd name="T89" fmla="*/ 6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317">
                  <a:moveTo>
                    <a:pt x="0" y="64"/>
                  </a:moveTo>
                  <a:lnTo>
                    <a:pt x="0" y="64"/>
                  </a:lnTo>
                  <a:lnTo>
                    <a:pt x="34" y="80"/>
                  </a:lnTo>
                  <a:lnTo>
                    <a:pt x="34" y="80"/>
                  </a:lnTo>
                  <a:lnTo>
                    <a:pt x="40" y="72"/>
                  </a:lnTo>
                  <a:lnTo>
                    <a:pt x="46" y="62"/>
                  </a:lnTo>
                  <a:lnTo>
                    <a:pt x="46" y="62"/>
                  </a:lnTo>
                  <a:lnTo>
                    <a:pt x="50" y="56"/>
                  </a:lnTo>
                  <a:lnTo>
                    <a:pt x="56" y="50"/>
                  </a:lnTo>
                  <a:lnTo>
                    <a:pt x="68" y="40"/>
                  </a:lnTo>
                  <a:lnTo>
                    <a:pt x="68" y="40"/>
                  </a:lnTo>
                  <a:lnTo>
                    <a:pt x="76" y="36"/>
                  </a:lnTo>
                  <a:lnTo>
                    <a:pt x="82" y="30"/>
                  </a:lnTo>
                  <a:lnTo>
                    <a:pt x="96" y="18"/>
                  </a:lnTo>
                  <a:lnTo>
                    <a:pt x="96" y="18"/>
                  </a:lnTo>
                  <a:lnTo>
                    <a:pt x="102" y="10"/>
                  </a:lnTo>
                  <a:lnTo>
                    <a:pt x="108" y="0"/>
                  </a:lnTo>
                  <a:lnTo>
                    <a:pt x="108" y="0"/>
                  </a:lnTo>
                  <a:lnTo>
                    <a:pt x="132" y="28"/>
                  </a:lnTo>
                  <a:lnTo>
                    <a:pt x="132" y="28"/>
                  </a:lnTo>
                  <a:lnTo>
                    <a:pt x="138" y="32"/>
                  </a:lnTo>
                  <a:lnTo>
                    <a:pt x="142" y="34"/>
                  </a:lnTo>
                  <a:lnTo>
                    <a:pt x="152" y="34"/>
                  </a:lnTo>
                  <a:lnTo>
                    <a:pt x="152" y="34"/>
                  </a:lnTo>
                  <a:lnTo>
                    <a:pt x="182" y="34"/>
                  </a:lnTo>
                  <a:lnTo>
                    <a:pt x="182" y="34"/>
                  </a:lnTo>
                  <a:lnTo>
                    <a:pt x="180" y="46"/>
                  </a:lnTo>
                  <a:lnTo>
                    <a:pt x="176" y="54"/>
                  </a:lnTo>
                  <a:lnTo>
                    <a:pt x="170" y="62"/>
                  </a:lnTo>
                  <a:lnTo>
                    <a:pt x="160" y="66"/>
                  </a:lnTo>
                  <a:lnTo>
                    <a:pt x="160" y="66"/>
                  </a:lnTo>
                  <a:lnTo>
                    <a:pt x="150" y="70"/>
                  </a:lnTo>
                  <a:lnTo>
                    <a:pt x="142" y="76"/>
                  </a:lnTo>
                  <a:lnTo>
                    <a:pt x="136" y="84"/>
                  </a:lnTo>
                  <a:lnTo>
                    <a:pt x="130" y="94"/>
                  </a:lnTo>
                  <a:lnTo>
                    <a:pt x="130" y="94"/>
                  </a:lnTo>
                  <a:lnTo>
                    <a:pt x="124" y="108"/>
                  </a:lnTo>
                  <a:lnTo>
                    <a:pt x="122" y="124"/>
                  </a:lnTo>
                  <a:lnTo>
                    <a:pt x="124" y="138"/>
                  </a:lnTo>
                  <a:lnTo>
                    <a:pt x="126" y="144"/>
                  </a:lnTo>
                  <a:lnTo>
                    <a:pt x="130" y="152"/>
                  </a:lnTo>
                  <a:lnTo>
                    <a:pt x="130" y="152"/>
                  </a:lnTo>
                  <a:lnTo>
                    <a:pt x="132" y="158"/>
                  </a:lnTo>
                  <a:lnTo>
                    <a:pt x="132" y="158"/>
                  </a:lnTo>
                  <a:lnTo>
                    <a:pt x="180" y="174"/>
                  </a:lnTo>
                  <a:lnTo>
                    <a:pt x="180" y="174"/>
                  </a:lnTo>
                  <a:lnTo>
                    <a:pt x="184" y="188"/>
                  </a:lnTo>
                  <a:lnTo>
                    <a:pt x="184" y="188"/>
                  </a:lnTo>
                  <a:lnTo>
                    <a:pt x="194" y="190"/>
                  </a:lnTo>
                  <a:lnTo>
                    <a:pt x="194" y="190"/>
                  </a:lnTo>
                  <a:lnTo>
                    <a:pt x="202" y="194"/>
                  </a:lnTo>
                  <a:lnTo>
                    <a:pt x="206" y="200"/>
                  </a:lnTo>
                  <a:lnTo>
                    <a:pt x="210" y="208"/>
                  </a:lnTo>
                  <a:lnTo>
                    <a:pt x="212" y="216"/>
                  </a:lnTo>
                  <a:lnTo>
                    <a:pt x="212" y="216"/>
                  </a:lnTo>
                  <a:lnTo>
                    <a:pt x="212" y="250"/>
                  </a:lnTo>
                  <a:lnTo>
                    <a:pt x="210" y="285"/>
                  </a:lnTo>
                  <a:lnTo>
                    <a:pt x="210" y="285"/>
                  </a:lnTo>
                  <a:lnTo>
                    <a:pt x="210" y="293"/>
                  </a:lnTo>
                  <a:lnTo>
                    <a:pt x="206" y="301"/>
                  </a:lnTo>
                  <a:lnTo>
                    <a:pt x="198" y="317"/>
                  </a:lnTo>
                  <a:lnTo>
                    <a:pt x="198" y="317"/>
                  </a:lnTo>
                  <a:lnTo>
                    <a:pt x="194" y="317"/>
                  </a:lnTo>
                  <a:lnTo>
                    <a:pt x="190" y="315"/>
                  </a:lnTo>
                  <a:lnTo>
                    <a:pt x="190" y="315"/>
                  </a:lnTo>
                  <a:lnTo>
                    <a:pt x="184" y="309"/>
                  </a:lnTo>
                  <a:lnTo>
                    <a:pt x="174" y="301"/>
                  </a:lnTo>
                  <a:lnTo>
                    <a:pt x="158" y="291"/>
                  </a:lnTo>
                  <a:lnTo>
                    <a:pt x="140" y="279"/>
                  </a:lnTo>
                  <a:lnTo>
                    <a:pt x="122" y="266"/>
                  </a:lnTo>
                  <a:lnTo>
                    <a:pt x="122" y="266"/>
                  </a:lnTo>
                  <a:lnTo>
                    <a:pt x="118" y="264"/>
                  </a:lnTo>
                  <a:lnTo>
                    <a:pt x="114" y="262"/>
                  </a:lnTo>
                  <a:lnTo>
                    <a:pt x="114" y="262"/>
                  </a:lnTo>
                  <a:lnTo>
                    <a:pt x="102" y="252"/>
                  </a:lnTo>
                  <a:lnTo>
                    <a:pt x="94" y="240"/>
                  </a:lnTo>
                  <a:lnTo>
                    <a:pt x="94" y="240"/>
                  </a:lnTo>
                  <a:lnTo>
                    <a:pt x="82" y="220"/>
                  </a:lnTo>
                  <a:lnTo>
                    <a:pt x="72" y="200"/>
                  </a:lnTo>
                  <a:lnTo>
                    <a:pt x="72" y="200"/>
                  </a:lnTo>
                  <a:lnTo>
                    <a:pt x="42" y="142"/>
                  </a:lnTo>
                  <a:lnTo>
                    <a:pt x="42" y="142"/>
                  </a:lnTo>
                  <a:lnTo>
                    <a:pt x="28" y="122"/>
                  </a:lnTo>
                  <a:lnTo>
                    <a:pt x="20" y="112"/>
                  </a:lnTo>
                  <a:lnTo>
                    <a:pt x="10" y="104"/>
                  </a:lnTo>
                  <a:lnTo>
                    <a:pt x="10" y="104"/>
                  </a:lnTo>
                  <a:lnTo>
                    <a:pt x="4" y="98"/>
                  </a:lnTo>
                  <a:lnTo>
                    <a:pt x="0" y="90"/>
                  </a:lnTo>
                  <a:lnTo>
                    <a:pt x="0" y="80"/>
                  </a:lnTo>
                  <a:lnTo>
                    <a:pt x="0" y="64"/>
                  </a:lnTo>
                  <a:lnTo>
                    <a:pt x="0"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2" name="Freeform 28">
              <a:extLst>
                <a:ext uri="{FF2B5EF4-FFF2-40B4-BE49-F238E27FC236}">
                  <a16:creationId xmlns:a16="http://schemas.microsoft.com/office/drawing/2014/main" id="{C1F8D6E1-F970-47FD-9AAF-E2D4FE80F26B}"/>
                </a:ext>
              </a:extLst>
            </p:cNvPr>
            <p:cNvSpPr>
              <a:spLocks/>
            </p:cNvSpPr>
            <p:nvPr/>
          </p:nvSpPr>
          <p:spPr bwMode="auto">
            <a:xfrm>
              <a:off x="4492626" y="4479926"/>
              <a:ext cx="333375" cy="334963"/>
            </a:xfrm>
            <a:custGeom>
              <a:avLst/>
              <a:gdLst>
                <a:gd name="T0" fmla="*/ 172 w 210"/>
                <a:gd name="T1" fmla="*/ 26 h 211"/>
                <a:gd name="T2" fmla="*/ 178 w 210"/>
                <a:gd name="T3" fmla="*/ 92 h 211"/>
                <a:gd name="T4" fmla="*/ 208 w 210"/>
                <a:gd name="T5" fmla="*/ 96 h 211"/>
                <a:gd name="T6" fmla="*/ 210 w 210"/>
                <a:gd name="T7" fmla="*/ 116 h 211"/>
                <a:gd name="T8" fmla="*/ 172 w 210"/>
                <a:gd name="T9" fmla="*/ 122 h 211"/>
                <a:gd name="T10" fmla="*/ 172 w 210"/>
                <a:gd name="T11" fmla="*/ 172 h 211"/>
                <a:gd name="T12" fmla="*/ 176 w 210"/>
                <a:gd name="T13" fmla="*/ 189 h 211"/>
                <a:gd name="T14" fmla="*/ 188 w 210"/>
                <a:gd name="T15" fmla="*/ 205 h 211"/>
                <a:gd name="T16" fmla="*/ 172 w 210"/>
                <a:gd name="T17" fmla="*/ 211 h 211"/>
                <a:gd name="T18" fmla="*/ 154 w 210"/>
                <a:gd name="T19" fmla="*/ 209 h 211"/>
                <a:gd name="T20" fmla="*/ 100 w 210"/>
                <a:gd name="T21" fmla="*/ 201 h 211"/>
                <a:gd name="T22" fmla="*/ 44 w 210"/>
                <a:gd name="T23" fmla="*/ 199 h 211"/>
                <a:gd name="T24" fmla="*/ 38 w 210"/>
                <a:gd name="T25" fmla="*/ 199 h 211"/>
                <a:gd name="T26" fmla="*/ 34 w 210"/>
                <a:gd name="T27" fmla="*/ 197 h 211"/>
                <a:gd name="T28" fmla="*/ 18 w 210"/>
                <a:gd name="T29" fmla="*/ 191 h 211"/>
                <a:gd name="T30" fmla="*/ 2 w 210"/>
                <a:gd name="T31" fmla="*/ 195 h 211"/>
                <a:gd name="T32" fmla="*/ 0 w 210"/>
                <a:gd name="T33" fmla="*/ 191 h 211"/>
                <a:gd name="T34" fmla="*/ 0 w 210"/>
                <a:gd name="T35" fmla="*/ 189 h 211"/>
                <a:gd name="T36" fmla="*/ 14 w 210"/>
                <a:gd name="T37" fmla="*/ 136 h 211"/>
                <a:gd name="T38" fmla="*/ 24 w 210"/>
                <a:gd name="T39" fmla="*/ 122 h 211"/>
                <a:gd name="T40" fmla="*/ 34 w 210"/>
                <a:gd name="T41" fmla="*/ 110 h 211"/>
                <a:gd name="T42" fmla="*/ 38 w 210"/>
                <a:gd name="T43" fmla="*/ 86 h 211"/>
                <a:gd name="T44" fmla="*/ 32 w 210"/>
                <a:gd name="T45" fmla="*/ 74 h 211"/>
                <a:gd name="T46" fmla="*/ 28 w 210"/>
                <a:gd name="T47" fmla="*/ 46 h 211"/>
                <a:gd name="T48" fmla="*/ 28 w 210"/>
                <a:gd name="T49" fmla="*/ 36 h 211"/>
                <a:gd name="T50" fmla="*/ 20 w 210"/>
                <a:gd name="T51" fmla="*/ 2 h 211"/>
                <a:gd name="T52" fmla="*/ 48 w 210"/>
                <a:gd name="T53" fmla="*/ 0 h 211"/>
                <a:gd name="T54" fmla="*/ 80 w 210"/>
                <a:gd name="T55" fmla="*/ 0 h 211"/>
                <a:gd name="T56" fmla="*/ 90 w 210"/>
                <a:gd name="T57" fmla="*/ 26 h 211"/>
                <a:gd name="T58" fmla="*/ 98 w 210"/>
                <a:gd name="T59" fmla="*/ 36 h 211"/>
                <a:gd name="T60" fmla="*/ 110 w 210"/>
                <a:gd name="T61" fmla="*/ 38 h 211"/>
                <a:gd name="T62" fmla="*/ 132 w 210"/>
                <a:gd name="T63" fmla="*/ 36 h 211"/>
                <a:gd name="T64" fmla="*/ 136 w 210"/>
                <a:gd name="T65" fmla="*/ 28 h 211"/>
                <a:gd name="T66" fmla="*/ 138 w 210"/>
                <a:gd name="T67" fmla="*/ 24 h 211"/>
                <a:gd name="T68" fmla="*/ 146 w 210"/>
                <a:gd name="T69" fmla="*/ 20 h 211"/>
                <a:gd name="T70" fmla="*/ 152 w 210"/>
                <a:gd name="T71" fmla="*/ 22 h 211"/>
                <a:gd name="T72" fmla="*/ 172 w 210"/>
                <a:gd name="T73" fmla="*/ 2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211">
                  <a:moveTo>
                    <a:pt x="172" y="26"/>
                  </a:moveTo>
                  <a:lnTo>
                    <a:pt x="172" y="26"/>
                  </a:lnTo>
                  <a:lnTo>
                    <a:pt x="178" y="92"/>
                  </a:lnTo>
                  <a:lnTo>
                    <a:pt x="178" y="92"/>
                  </a:lnTo>
                  <a:lnTo>
                    <a:pt x="208" y="96"/>
                  </a:lnTo>
                  <a:lnTo>
                    <a:pt x="208" y="96"/>
                  </a:lnTo>
                  <a:lnTo>
                    <a:pt x="210" y="116"/>
                  </a:lnTo>
                  <a:lnTo>
                    <a:pt x="210" y="116"/>
                  </a:lnTo>
                  <a:lnTo>
                    <a:pt x="172" y="122"/>
                  </a:lnTo>
                  <a:lnTo>
                    <a:pt x="172" y="122"/>
                  </a:lnTo>
                  <a:lnTo>
                    <a:pt x="172" y="156"/>
                  </a:lnTo>
                  <a:lnTo>
                    <a:pt x="172" y="172"/>
                  </a:lnTo>
                  <a:lnTo>
                    <a:pt x="176" y="189"/>
                  </a:lnTo>
                  <a:lnTo>
                    <a:pt x="176" y="189"/>
                  </a:lnTo>
                  <a:lnTo>
                    <a:pt x="188" y="205"/>
                  </a:lnTo>
                  <a:lnTo>
                    <a:pt x="188" y="205"/>
                  </a:lnTo>
                  <a:lnTo>
                    <a:pt x="180" y="209"/>
                  </a:lnTo>
                  <a:lnTo>
                    <a:pt x="172" y="211"/>
                  </a:lnTo>
                  <a:lnTo>
                    <a:pt x="162" y="211"/>
                  </a:lnTo>
                  <a:lnTo>
                    <a:pt x="154" y="209"/>
                  </a:lnTo>
                  <a:lnTo>
                    <a:pt x="154" y="209"/>
                  </a:lnTo>
                  <a:lnTo>
                    <a:pt x="100" y="201"/>
                  </a:lnTo>
                  <a:lnTo>
                    <a:pt x="72" y="199"/>
                  </a:lnTo>
                  <a:lnTo>
                    <a:pt x="44" y="199"/>
                  </a:lnTo>
                  <a:lnTo>
                    <a:pt x="44" y="199"/>
                  </a:lnTo>
                  <a:lnTo>
                    <a:pt x="38" y="199"/>
                  </a:lnTo>
                  <a:lnTo>
                    <a:pt x="34" y="197"/>
                  </a:lnTo>
                  <a:lnTo>
                    <a:pt x="34" y="197"/>
                  </a:lnTo>
                  <a:lnTo>
                    <a:pt x="26" y="193"/>
                  </a:lnTo>
                  <a:lnTo>
                    <a:pt x="18" y="191"/>
                  </a:lnTo>
                  <a:lnTo>
                    <a:pt x="10" y="193"/>
                  </a:lnTo>
                  <a:lnTo>
                    <a:pt x="2" y="195"/>
                  </a:lnTo>
                  <a:lnTo>
                    <a:pt x="2" y="195"/>
                  </a:lnTo>
                  <a:lnTo>
                    <a:pt x="0" y="191"/>
                  </a:lnTo>
                  <a:lnTo>
                    <a:pt x="0" y="189"/>
                  </a:lnTo>
                  <a:lnTo>
                    <a:pt x="0" y="189"/>
                  </a:lnTo>
                  <a:lnTo>
                    <a:pt x="8" y="152"/>
                  </a:lnTo>
                  <a:lnTo>
                    <a:pt x="14" y="136"/>
                  </a:lnTo>
                  <a:lnTo>
                    <a:pt x="18" y="128"/>
                  </a:lnTo>
                  <a:lnTo>
                    <a:pt x="24" y="122"/>
                  </a:lnTo>
                  <a:lnTo>
                    <a:pt x="24" y="122"/>
                  </a:lnTo>
                  <a:lnTo>
                    <a:pt x="34" y="110"/>
                  </a:lnTo>
                  <a:lnTo>
                    <a:pt x="38" y="98"/>
                  </a:lnTo>
                  <a:lnTo>
                    <a:pt x="38" y="86"/>
                  </a:lnTo>
                  <a:lnTo>
                    <a:pt x="32" y="74"/>
                  </a:lnTo>
                  <a:lnTo>
                    <a:pt x="32" y="74"/>
                  </a:lnTo>
                  <a:lnTo>
                    <a:pt x="30" y="60"/>
                  </a:lnTo>
                  <a:lnTo>
                    <a:pt x="28" y="46"/>
                  </a:lnTo>
                  <a:lnTo>
                    <a:pt x="28" y="46"/>
                  </a:lnTo>
                  <a:lnTo>
                    <a:pt x="28" y="36"/>
                  </a:lnTo>
                  <a:lnTo>
                    <a:pt x="26" y="24"/>
                  </a:lnTo>
                  <a:lnTo>
                    <a:pt x="20" y="2"/>
                  </a:lnTo>
                  <a:lnTo>
                    <a:pt x="20" y="2"/>
                  </a:lnTo>
                  <a:lnTo>
                    <a:pt x="48" y="0"/>
                  </a:lnTo>
                  <a:lnTo>
                    <a:pt x="80" y="0"/>
                  </a:lnTo>
                  <a:lnTo>
                    <a:pt x="80" y="0"/>
                  </a:lnTo>
                  <a:lnTo>
                    <a:pt x="90" y="26"/>
                  </a:lnTo>
                  <a:lnTo>
                    <a:pt x="90" y="26"/>
                  </a:lnTo>
                  <a:lnTo>
                    <a:pt x="94" y="32"/>
                  </a:lnTo>
                  <a:lnTo>
                    <a:pt x="98" y="36"/>
                  </a:lnTo>
                  <a:lnTo>
                    <a:pt x="104" y="38"/>
                  </a:lnTo>
                  <a:lnTo>
                    <a:pt x="110" y="38"/>
                  </a:lnTo>
                  <a:lnTo>
                    <a:pt x="110" y="38"/>
                  </a:lnTo>
                  <a:lnTo>
                    <a:pt x="132" y="36"/>
                  </a:lnTo>
                  <a:lnTo>
                    <a:pt x="132" y="36"/>
                  </a:lnTo>
                  <a:lnTo>
                    <a:pt x="136" y="28"/>
                  </a:lnTo>
                  <a:lnTo>
                    <a:pt x="136" y="28"/>
                  </a:lnTo>
                  <a:lnTo>
                    <a:pt x="138" y="24"/>
                  </a:lnTo>
                  <a:lnTo>
                    <a:pt x="142" y="20"/>
                  </a:lnTo>
                  <a:lnTo>
                    <a:pt x="146" y="20"/>
                  </a:lnTo>
                  <a:lnTo>
                    <a:pt x="152" y="22"/>
                  </a:lnTo>
                  <a:lnTo>
                    <a:pt x="152" y="22"/>
                  </a:lnTo>
                  <a:lnTo>
                    <a:pt x="172" y="26"/>
                  </a:lnTo>
                  <a:lnTo>
                    <a:pt x="172" y="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3" name="Freeform 29">
              <a:extLst>
                <a:ext uri="{FF2B5EF4-FFF2-40B4-BE49-F238E27FC236}">
                  <a16:creationId xmlns:a16="http://schemas.microsoft.com/office/drawing/2014/main" id="{E59892EB-A1E2-41FB-80C1-A18064E99326}"/>
                </a:ext>
              </a:extLst>
            </p:cNvPr>
            <p:cNvSpPr>
              <a:spLocks/>
            </p:cNvSpPr>
            <p:nvPr/>
          </p:nvSpPr>
          <p:spPr bwMode="auto">
            <a:xfrm>
              <a:off x="3844926" y="3594101"/>
              <a:ext cx="438150" cy="406400"/>
            </a:xfrm>
            <a:custGeom>
              <a:avLst/>
              <a:gdLst>
                <a:gd name="T0" fmla="*/ 12 w 276"/>
                <a:gd name="T1" fmla="*/ 214 h 256"/>
                <a:gd name="T2" fmla="*/ 10 w 276"/>
                <a:gd name="T3" fmla="*/ 208 h 256"/>
                <a:gd name="T4" fmla="*/ 0 w 276"/>
                <a:gd name="T5" fmla="*/ 192 h 256"/>
                <a:gd name="T6" fmla="*/ 10 w 276"/>
                <a:gd name="T7" fmla="*/ 174 h 256"/>
                <a:gd name="T8" fmla="*/ 14 w 276"/>
                <a:gd name="T9" fmla="*/ 174 h 256"/>
                <a:gd name="T10" fmla="*/ 34 w 276"/>
                <a:gd name="T11" fmla="*/ 172 h 256"/>
                <a:gd name="T12" fmla="*/ 74 w 276"/>
                <a:gd name="T13" fmla="*/ 176 h 256"/>
                <a:gd name="T14" fmla="*/ 94 w 276"/>
                <a:gd name="T15" fmla="*/ 176 h 256"/>
                <a:gd name="T16" fmla="*/ 112 w 276"/>
                <a:gd name="T17" fmla="*/ 172 h 256"/>
                <a:gd name="T18" fmla="*/ 116 w 276"/>
                <a:gd name="T19" fmla="*/ 166 h 256"/>
                <a:gd name="T20" fmla="*/ 116 w 276"/>
                <a:gd name="T21" fmla="*/ 146 h 256"/>
                <a:gd name="T22" fmla="*/ 112 w 276"/>
                <a:gd name="T23" fmla="*/ 110 h 256"/>
                <a:gd name="T24" fmla="*/ 108 w 276"/>
                <a:gd name="T25" fmla="*/ 76 h 256"/>
                <a:gd name="T26" fmla="*/ 104 w 276"/>
                <a:gd name="T27" fmla="*/ 14 h 256"/>
                <a:gd name="T28" fmla="*/ 108 w 276"/>
                <a:gd name="T29" fmla="*/ 2 h 256"/>
                <a:gd name="T30" fmla="*/ 122 w 276"/>
                <a:gd name="T31" fmla="*/ 4 h 256"/>
                <a:gd name="T32" fmla="*/ 134 w 276"/>
                <a:gd name="T33" fmla="*/ 10 h 256"/>
                <a:gd name="T34" fmla="*/ 218 w 276"/>
                <a:gd name="T35" fmla="*/ 66 h 256"/>
                <a:gd name="T36" fmla="*/ 226 w 276"/>
                <a:gd name="T37" fmla="*/ 72 h 256"/>
                <a:gd name="T38" fmla="*/ 232 w 276"/>
                <a:gd name="T39" fmla="*/ 80 h 256"/>
                <a:gd name="T40" fmla="*/ 244 w 276"/>
                <a:gd name="T41" fmla="*/ 88 h 256"/>
                <a:gd name="T42" fmla="*/ 258 w 276"/>
                <a:gd name="T43" fmla="*/ 100 h 256"/>
                <a:gd name="T44" fmla="*/ 264 w 276"/>
                <a:gd name="T45" fmla="*/ 108 h 256"/>
                <a:gd name="T46" fmla="*/ 270 w 276"/>
                <a:gd name="T47" fmla="*/ 110 h 256"/>
                <a:gd name="T48" fmla="*/ 276 w 276"/>
                <a:gd name="T49" fmla="*/ 118 h 256"/>
                <a:gd name="T50" fmla="*/ 276 w 276"/>
                <a:gd name="T51" fmla="*/ 134 h 256"/>
                <a:gd name="T52" fmla="*/ 276 w 276"/>
                <a:gd name="T53" fmla="*/ 144 h 256"/>
                <a:gd name="T54" fmla="*/ 268 w 276"/>
                <a:gd name="T55" fmla="*/ 160 h 256"/>
                <a:gd name="T56" fmla="*/ 252 w 276"/>
                <a:gd name="T57" fmla="*/ 170 h 256"/>
                <a:gd name="T58" fmla="*/ 232 w 276"/>
                <a:gd name="T59" fmla="*/ 172 h 256"/>
                <a:gd name="T60" fmla="*/ 212 w 276"/>
                <a:gd name="T61" fmla="*/ 172 h 256"/>
                <a:gd name="T62" fmla="*/ 194 w 276"/>
                <a:gd name="T63" fmla="*/ 174 h 256"/>
                <a:gd name="T64" fmla="*/ 176 w 276"/>
                <a:gd name="T65" fmla="*/ 182 h 256"/>
                <a:gd name="T66" fmla="*/ 158 w 276"/>
                <a:gd name="T67" fmla="*/ 192 h 256"/>
                <a:gd name="T68" fmla="*/ 140 w 276"/>
                <a:gd name="T69" fmla="*/ 200 h 256"/>
                <a:gd name="T70" fmla="*/ 132 w 276"/>
                <a:gd name="T71" fmla="*/ 210 h 256"/>
                <a:gd name="T72" fmla="*/ 106 w 276"/>
                <a:gd name="T73" fmla="*/ 252 h 256"/>
                <a:gd name="T74" fmla="*/ 90 w 276"/>
                <a:gd name="T75" fmla="*/ 256 h 256"/>
                <a:gd name="T76" fmla="*/ 82 w 276"/>
                <a:gd name="T77" fmla="*/ 256 h 256"/>
                <a:gd name="T78" fmla="*/ 70 w 276"/>
                <a:gd name="T79" fmla="*/ 250 h 256"/>
                <a:gd name="T80" fmla="*/ 66 w 276"/>
                <a:gd name="T81" fmla="*/ 244 h 256"/>
                <a:gd name="T82" fmla="*/ 62 w 276"/>
                <a:gd name="T83" fmla="*/ 234 h 256"/>
                <a:gd name="T84" fmla="*/ 50 w 276"/>
                <a:gd name="T85" fmla="*/ 222 h 256"/>
                <a:gd name="T86" fmla="*/ 30 w 276"/>
                <a:gd name="T87" fmla="*/ 230 h 256"/>
                <a:gd name="T88" fmla="*/ 24 w 276"/>
                <a:gd name="T89" fmla="*/ 228 h 256"/>
                <a:gd name="T90" fmla="*/ 14 w 276"/>
                <a:gd name="T91" fmla="*/ 222 h 256"/>
                <a:gd name="T92" fmla="*/ 12 w 276"/>
                <a:gd name="T93"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56">
                  <a:moveTo>
                    <a:pt x="12" y="214"/>
                  </a:moveTo>
                  <a:lnTo>
                    <a:pt x="12" y="214"/>
                  </a:lnTo>
                  <a:lnTo>
                    <a:pt x="10" y="208"/>
                  </a:lnTo>
                  <a:lnTo>
                    <a:pt x="10" y="208"/>
                  </a:lnTo>
                  <a:lnTo>
                    <a:pt x="2" y="198"/>
                  </a:lnTo>
                  <a:lnTo>
                    <a:pt x="0" y="192"/>
                  </a:lnTo>
                  <a:lnTo>
                    <a:pt x="2" y="184"/>
                  </a:lnTo>
                  <a:lnTo>
                    <a:pt x="10" y="174"/>
                  </a:lnTo>
                  <a:lnTo>
                    <a:pt x="10" y="174"/>
                  </a:lnTo>
                  <a:lnTo>
                    <a:pt x="14" y="174"/>
                  </a:lnTo>
                  <a:lnTo>
                    <a:pt x="14" y="174"/>
                  </a:lnTo>
                  <a:lnTo>
                    <a:pt x="34" y="172"/>
                  </a:lnTo>
                  <a:lnTo>
                    <a:pt x="54" y="174"/>
                  </a:lnTo>
                  <a:lnTo>
                    <a:pt x="74" y="176"/>
                  </a:lnTo>
                  <a:lnTo>
                    <a:pt x="94" y="176"/>
                  </a:lnTo>
                  <a:lnTo>
                    <a:pt x="94" y="176"/>
                  </a:lnTo>
                  <a:lnTo>
                    <a:pt x="108" y="174"/>
                  </a:lnTo>
                  <a:lnTo>
                    <a:pt x="112" y="172"/>
                  </a:lnTo>
                  <a:lnTo>
                    <a:pt x="114" y="168"/>
                  </a:lnTo>
                  <a:lnTo>
                    <a:pt x="116" y="166"/>
                  </a:lnTo>
                  <a:lnTo>
                    <a:pt x="118" y="160"/>
                  </a:lnTo>
                  <a:lnTo>
                    <a:pt x="116" y="146"/>
                  </a:lnTo>
                  <a:lnTo>
                    <a:pt x="116" y="146"/>
                  </a:lnTo>
                  <a:lnTo>
                    <a:pt x="112" y="110"/>
                  </a:lnTo>
                  <a:lnTo>
                    <a:pt x="108" y="76"/>
                  </a:lnTo>
                  <a:lnTo>
                    <a:pt x="108" y="76"/>
                  </a:lnTo>
                  <a:lnTo>
                    <a:pt x="104" y="14"/>
                  </a:lnTo>
                  <a:lnTo>
                    <a:pt x="104" y="14"/>
                  </a:lnTo>
                  <a:lnTo>
                    <a:pt x="104" y="6"/>
                  </a:lnTo>
                  <a:lnTo>
                    <a:pt x="108" y="2"/>
                  </a:lnTo>
                  <a:lnTo>
                    <a:pt x="114" y="0"/>
                  </a:lnTo>
                  <a:lnTo>
                    <a:pt x="122" y="4"/>
                  </a:lnTo>
                  <a:lnTo>
                    <a:pt x="122" y="4"/>
                  </a:lnTo>
                  <a:lnTo>
                    <a:pt x="134" y="10"/>
                  </a:lnTo>
                  <a:lnTo>
                    <a:pt x="134" y="10"/>
                  </a:lnTo>
                  <a:lnTo>
                    <a:pt x="218" y="66"/>
                  </a:lnTo>
                  <a:lnTo>
                    <a:pt x="218" y="66"/>
                  </a:lnTo>
                  <a:lnTo>
                    <a:pt x="226" y="72"/>
                  </a:lnTo>
                  <a:lnTo>
                    <a:pt x="232" y="80"/>
                  </a:lnTo>
                  <a:lnTo>
                    <a:pt x="232" y="80"/>
                  </a:lnTo>
                  <a:lnTo>
                    <a:pt x="244" y="88"/>
                  </a:lnTo>
                  <a:lnTo>
                    <a:pt x="244" y="88"/>
                  </a:lnTo>
                  <a:lnTo>
                    <a:pt x="258" y="100"/>
                  </a:lnTo>
                  <a:lnTo>
                    <a:pt x="258" y="100"/>
                  </a:lnTo>
                  <a:lnTo>
                    <a:pt x="260" y="104"/>
                  </a:lnTo>
                  <a:lnTo>
                    <a:pt x="264" y="108"/>
                  </a:lnTo>
                  <a:lnTo>
                    <a:pt x="264" y="108"/>
                  </a:lnTo>
                  <a:lnTo>
                    <a:pt x="270" y="110"/>
                  </a:lnTo>
                  <a:lnTo>
                    <a:pt x="274" y="114"/>
                  </a:lnTo>
                  <a:lnTo>
                    <a:pt x="276" y="118"/>
                  </a:lnTo>
                  <a:lnTo>
                    <a:pt x="276" y="124"/>
                  </a:lnTo>
                  <a:lnTo>
                    <a:pt x="276" y="134"/>
                  </a:lnTo>
                  <a:lnTo>
                    <a:pt x="276" y="144"/>
                  </a:lnTo>
                  <a:lnTo>
                    <a:pt x="276" y="144"/>
                  </a:lnTo>
                  <a:lnTo>
                    <a:pt x="274" y="152"/>
                  </a:lnTo>
                  <a:lnTo>
                    <a:pt x="268" y="160"/>
                  </a:lnTo>
                  <a:lnTo>
                    <a:pt x="262" y="166"/>
                  </a:lnTo>
                  <a:lnTo>
                    <a:pt x="252" y="170"/>
                  </a:lnTo>
                  <a:lnTo>
                    <a:pt x="252" y="170"/>
                  </a:lnTo>
                  <a:lnTo>
                    <a:pt x="232" y="172"/>
                  </a:lnTo>
                  <a:lnTo>
                    <a:pt x="212" y="172"/>
                  </a:lnTo>
                  <a:lnTo>
                    <a:pt x="212" y="172"/>
                  </a:lnTo>
                  <a:lnTo>
                    <a:pt x="202" y="172"/>
                  </a:lnTo>
                  <a:lnTo>
                    <a:pt x="194" y="174"/>
                  </a:lnTo>
                  <a:lnTo>
                    <a:pt x="184" y="178"/>
                  </a:lnTo>
                  <a:lnTo>
                    <a:pt x="176" y="182"/>
                  </a:lnTo>
                  <a:lnTo>
                    <a:pt x="176" y="182"/>
                  </a:lnTo>
                  <a:lnTo>
                    <a:pt x="158" y="192"/>
                  </a:lnTo>
                  <a:lnTo>
                    <a:pt x="140" y="200"/>
                  </a:lnTo>
                  <a:lnTo>
                    <a:pt x="140" y="200"/>
                  </a:lnTo>
                  <a:lnTo>
                    <a:pt x="136" y="204"/>
                  </a:lnTo>
                  <a:lnTo>
                    <a:pt x="132" y="210"/>
                  </a:lnTo>
                  <a:lnTo>
                    <a:pt x="132" y="210"/>
                  </a:lnTo>
                  <a:lnTo>
                    <a:pt x="106" y="252"/>
                  </a:lnTo>
                  <a:lnTo>
                    <a:pt x="106" y="252"/>
                  </a:lnTo>
                  <a:lnTo>
                    <a:pt x="90" y="256"/>
                  </a:lnTo>
                  <a:lnTo>
                    <a:pt x="90" y="256"/>
                  </a:lnTo>
                  <a:lnTo>
                    <a:pt x="82" y="256"/>
                  </a:lnTo>
                  <a:lnTo>
                    <a:pt x="76" y="254"/>
                  </a:lnTo>
                  <a:lnTo>
                    <a:pt x="70" y="250"/>
                  </a:lnTo>
                  <a:lnTo>
                    <a:pt x="66" y="244"/>
                  </a:lnTo>
                  <a:lnTo>
                    <a:pt x="66" y="244"/>
                  </a:lnTo>
                  <a:lnTo>
                    <a:pt x="62" y="234"/>
                  </a:lnTo>
                  <a:lnTo>
                    <a:pt x="62" y="234"/>
                  </a:lnTo>
                  <a:lnTo>
                    <a:pt x="56" y="226"/>
                  </a:lnTo>
                  <a:lnTo>
                    <a:pt x="50" y="222"/>
                  </a:lnTo>
                  <a:lnTo>
                    <a:pt x="42" y="224"/>
                  </a:lnTo>
                  <a:lnTo>
                    <a:pt x="30" y="230"/>
                  </a:lnTo>
                  <a:lnTo>
                    <a:pt x="30" y="230"/>
                  </a:lnTo>
                  <a:lnTo>
                    <a:pt x="24" y="228"/>
                  </a:lnTo>
                  <a:lnTo>
                    <a:pt x="18" y="226"/>
                  </a:lnTo>
                  <a:lnTo>
                    <a:pt x="14" y="222"/>
                  </a:lnTo>
                  <a:lnTo>
                    <a:pt x="12" y="214"/>
                  </a:lnTo>
                  <a:lnTo>
                    <a:pt x="12" y="2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4" name="Freeform 30">
              <a:extLst>
                <a:ext uri="{FF2B5EF4-FFF2-40B4-BE49-F238E27FC236}">
                  <a16:creationId xmlns:a16="http://schemas.microsoft.com/office/drawing/2014/main" id="{B07094C1-DA8F-4493-972D-67BAF2E6CC97}"/>
                </a:ext>
              </a:extLst>
            </p:cNvPr>
            <p:cNvSpPr>
              <a:spLocks/>
            </p:cNvSpPr>
            <p:nvPr/>
          </p:nvSpPr>
          <p:spPr bwMode="auto">
            <a:xfrm>
              <a:off x="4445001" y="1944688"/>
              <a:ext cx="244475" cy="611188"/>
            </a:xfrm>
            <a:custGeom>
              <a:avLst/>
              <a:gdLst>
                <a:gd name="T0" fmla="*/ 56 w 154"/>
                <a:gd name="T1" fmla="*/ 32 h 385"/>
                <a:gd name="T2" fmla="*/ 70 w 154"/>
                <a:gd name="T3" fmla="*/ 26 h 385"/>
                <a:gd name="T4" fmla="*/ 76 w 154"/>
                <a:gd name="T5" fmla="*/ 14 h 385"/>
                <a:gd name="T6" fmla="*/ 98 w 154"/>
                <a:gd name="T7" fmla="*/ 18 h 385"/>
                <a:gd name="T8" fmla="*/ 102 w 154"/>
                <a:gd name="T9" fmla="*/ 2 h 385"/>
                <a:gd name="T10" fmla="*/ 108 w 154"/>
                <a:gd name="T11" fmla="*/ 0 h 385"/>
                <a:gd name="T12" fmla="*/ 128 w 154"/>
                <a:gd name="T13" fmla="*/ 14 h 385"/>
                <a:gd name="T14" fmla="*/ 138 w 154"/>
                <a:gd name="T15" fmla="*/ 22 h 385"/>
                <a:gd name="T16" fmla="*/ 144 w 154"/>
                <a:gd name="T17" fmla="*/ 36 h 385"/>
                <a:gd name="T18" fmla="*/ 148 w 154"/>
                <a:gd name="T19" fmla="*/ 62 h 385"/>
                <a:gd name="T20" fmla="*/ 154 w 154"/>
                <a:gd name="T21" fmla="*/ 90 h 385"/>
                <a:gd name="T22" fmla="*/ 134 w 154"/>
                <a:gd name="T23" fmla="*/ 92 h 385"/>
                <a:gd name="T24" fmla="*/ 122 w 154"/>
                <a:gd name="T25" fmla="*/ 107 h 385"/>
                <a:gd name="T26" fmla="*/ 118 w 154"/>
                <a:gd name="T27" fmla="*/ 119 h 385"/>
                <a:gd name="T28" fmla="*/ 120 w 154"/>
                <a:gd name="T29" fmla="*/ 131 h 385"/>
                <a:gd name="T30" fmla="*/ 118 w 154"/>
                <a:gd name="T31" fmla="*/ 145 h 385"/>
                <a:gd name="T32" fmla="*/ 110 w 154"/>
                <a:gd name="T33" fmla="*/ 155 h 385"/>
                <a:gd name="T34" fmla="*/ 88 w 154"/>
                <a:gd name="T35" fmla="*/ 175 h 385"/>
                <a:gd name="T36" fmla="*/ 70 w 154"/>
                <a:gd name="T37" fmla="*/ 193 h 385"/>
                <a:gd name="T38" fmla="*/ 68 w 154"/>
                <a:gd name="T39" fmla="*/ 225 h 385"/>
                <a:gd name="T40" fmla="*/ 70 w 154"/>
                <a:gd name="T41" fmla="*/ 245 h 385"/>
                <a:gd name="T42" fmla="*/ 84 w 154"/>
                <a:gd name="T43" fmla="*/ 257 h 385"/>
                <a:gd name="T44" fmla="*/ 88 w 154"/>
                <a:gd name="T45" fmla="*/ 259 h 385"/>
                <a:gd name="T46" fmla="*/ 94 w 154"/>
                <a:gd name="T47" fmla="*/ 275 h 385"/>
                <a:gd name="T48" fmla="*/ 84 w 154"/>
                <a:gd name="T49" fmla="*/ 275 h 385"/>
                <a:gd name="T50" fmla="*/ 66 w 154"/>
                <a:gd name="T51" fmla="*/ 277 h 385"/>
                <a:gd name="T52" fmla="*/ 58 w 154"/>
                <a:gd name="T53" fmla="*/ 283 h 385"/>
                <a:gd name="T54" fmla="*/ 78 w 154"/>
                <a:gd name="T55" fmla="*/ 293 h 385"/>
                <a:gd name="T56" fmla="*/ 70 w 154"/>
                <a:gd name="T57" fmla="*/ 303 h 385"/>
                <a:gd name="T58" fmla="*/ 66 w 154"/>
                <a:gd name="T59" fmla="*/ 327 h 385"/>
                <a:gd name="T60" fmla="*/ 66 w 154"/>
                <a:gd name="T61" fmla="*/ 339 h 385"/>
                <a:gd name="T62" fmla="*/ 66 w 154"/>
                <a:gd name="T63" fmla="*/ 355 h 385"/>
                <a:gd name="T64" fmla="*/ 64 w 154"/>
                <a:gd name="T65" fmla="*/ 361 h 385"/>
                <a:gd name="T66" fmla="*/ 60 w 154"/>
                <a:gd name="T67" fmla="*/ 365 h 385"/>
                <a:gd name="T68" fmla="*/ 42 w 154"/>
                <a:gd name="T69" fmla="*/ 371 h 385"/>
                <a:gd name="T70" fmla="*/ 34 w 154"/>
                <a:gd name="T71" fmla="*/ 377 h 385"/>
                <a:gd name="T72" fmla="*/ 26 w 154"/>
                <a:gd name="T73" fmla="*/ 385 h 385"/>
                <a:gd name="T74" fmla="*/ 24 w 154"/>
                <a:gd name="T75" fmla="*/ 379 h 385"/>
                <a:gd name="T76" fmla="*/ 22 w 154"/>
                <a:gd name="T77" fmla="*/ 369 h 385"/>
                <a:gd name="T78" fmla="*/ 8 w 154"/>
                <a:gd name="T79" fmla="*/ 343 h 385"/>
                <a:gd name="T80" fmla="*/ 2 w 154"/>
                <a:gd name="T81" fmla="*/ 327 h 385"/>
                <a:gd name="T82" fmla="*/ 0 w 154"/>
                <a:gd name="T83" fmla="*/ 289 h 385"/>
                <a:gd name="T84" fmla="*/ 6 w 154"/>
                <a:gd name="T85" fmla="*/ 271 h 385"/>
                <a:gd name="T86" fmla="*/ 8 w 154"/>
                <a:gd name="T87" fmla="*/ 257 h 385"/>
                <a:gd name="T88" fmla="*/ 6 w 154"/>
                <a:gd name="T89" fmla="*/ 251 h 385"/>
                <a:gd name="T90" fmla="*/ 10 w 154"/>
                <a:gd name="T91" fmla="*/ 231 h 385"/>
                <a:gd name="T92" fmla="*/ 6 w 154"/>
                <a:gd name="T93" fmla="*/ 215 h 385"/>
                <a:gd name="T94" fmla="*/ 2 w 154"/>
                <a:gd name="T95" fmla="*/ 209 h 385"/>
                <a:gd name="T96" fmla="*/ 2 w 154"/>
                <a:gd name="T97" fmla="*/ 209 h 385"/>
                <a:gd name="T98" fmla="*/ 0 w 154"/>
                <a:gd name="T99" fmla="*/ 173 h 385"/>
                <a:gd name="T100" fmla="*/ 2 w 154"/>
                <a:gd name="T101" fmla="*/ 161 h 385"/>
                <a:gd name="T102" fmla="*/ 12 w 154"/>
                <a:gd name="T103" fmla="*/ 157 h 385"/>
                <a:gd name="T104" fmla="*/ 16 w 154"/>
                <a:gd name="T105" fmla="*/ 155 h 385"/>
                <a:gd name="T106" fmla="*/ 20 w 154"/>
                <a:gd name="T107" fmla="*/ 149 h 385"/>
                <a:gd name="T108" fmla="*/ 22 w 154"/>
                <a:gd name="T109" fmla="*/ 145 h 385"/>
                <a:gd name="T110" fmla="*/ 28 w 154"/>
                <a:gd name="T111" fmla="*/ 101 h 385"/>
                <a:gd name="T112" fmla="*/ 36 w 154"/>
                <a:gd name="T113" fmla="*/ 84 h 385"/>
                <a:gd name="T114" fmla="*/ 46 w 154"/>
                <a:gd name="T115" fmla="*/ 70 h 385"/>
                <a:gd name="T116" fmla="*/ 50 w 154"/>
                <a:gd name="T117" fmla="*/ 54 h 385"/>
                <a:gd name="T118" fmla="*/ 52 w 154"/>
                <a:gd name="T119" fmla="*/ 42 h 385"/>
                <a:gd name="T120" fmla="*/ 56 w 154"/>
                <a:gd name="T121" fmla="*/ 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385">
                  <a:moveTo>
                    <a:pt x="56" y="32"/>
                  </a:moveTo>
                  <a:lnTo>
                    <a:pt x="56" y="32"/>
                  </a:lnTo>
                  <a:lnTo>
                    <a:pt x="64" y="30"/>
                  </a:lnTo>
                  <a:lnTo>
                    <a:pt x="70" y="26"/>
                  </a:lnTo>
                  <a:lnTo>
                    <a:pt x="74" y="20"/>
                  </a:lnTo>
                  <a:lnTo>
                    <a:pt x="76" y="14"/>
                  </a:lnTo>
                  <a:lnTo>
                    <a:pt x="76" y="14"/>
                  </a:lnTo>
                  <a:lnTo>
                    <a:pt x="98" y="18"/>
                  </a:lnTo>
                  <a:lnTo>
                    <a:pt x="98" y="18"/>
                  </a:lnTo>
                  <a:lnTo>
                    <a:pt x="102" y="2"/>
                  </a:lnTo>
                  <a:lnTo>
                    <a:pt x="102" y="2"/>
                  </a:lnTo>
                  <a:lnTo>
                    <a:pt x="108" y="0"/>
                  </a:lnTo>
                  <a:lnTo>
                    <a:pt x="108" y="0"/>
                  </a:lnTo>
                  <a:lnTo>
                    <a:pt x="128" y="14"/>
                  </a:lnTo>
                  <a:lnTo>
                    <a:pt x="128" y="14"/>
                  </a:lnTo>
                  <a:lnTo>
                    <a:pt x="138" y="22"/>
                  </a:lnTo>
                  <a:lnTo>
                    <a:pt x="142" y="28"/>
                  </a:lnTo>
                  <a:lnTo>
                    <a:pt x="144" y="36"/>
                  </a:lnTo>
                  <a:lnTo>
                    <a:pt x="144" y="36"/>
                  </a:lnTo>
                  <a:lnTo>
                    <a:pt x="148" y="62"/>
                  </a:lnTo>
                  <a:lnTo>
                    <a:pt x="154" y="90"/>
                  </a:lnTo>
                  <a:lnTo>
                    <a:pt x="154" y="90"/>
                  </a:lnTo>
                  <a:lnTo>
                    <a:pt x="144" y="90"/>
                  </a:lnTo>
                  <a:lnTo>
                    <a:pt x="134" y="92"/>
                  </a:lnTo>
                  <a:lnTo>
                    <a:pt x="126" y="99"/>
                  </a:lnTo>
                  <a:lnTo>
                    <a:pt x="122" y="107"/>
                  </a:lnTo>
                  <a:lnTo>
                    <a:pt x="122" y="107"/>
                  </a:lnTo>
                  <a:lnTo>
                    <a:pt x="118" y="119"/>
                  </a:lnTo>
                  <a:lnTo>
                    <a:pt x="120" y="131"/>
                  </a:lnTo>
                  <a:lnTo>
                    <a:pt x="120" y="131"/>
                  </a:lnTo>
                  <a:lnTo>
                    <a:pt x="120" y="139"/>
                  </a:lnTo>
                  <a:lnTo>
                    <a:pt x="118" y="145"/>
                  </a:lnTo>
                  <a:lnTo>
                    <a:pt x="114" y="151"/>
                  </a:lnTo>
                  <a:lnTo>
                    <a:pt x="110" y="155"/>
                  </a:lnTo>
                  <a:lnTo>
                    <a:pt x="110" y="155"/>
                  </a:lnTo>
                  <a:lnTo>
                    <a:pt x="88" y="175"/>
                  </a:lnTo>
                  <a:lnTo>
                    <a:pt x="70" y="193"/>
                  </a:lnTo>
                  <a:lnTo>
                    <a:pt x="70" y="193"/>
                  </a:lnTo>
                  <a:lnTo>
                    <a:pt x="68" y="225"/>
                  </a:lnTo>
                  <a:lnTo>
                    <a:pt x="68" y="225"/>
                  </a:lnTo>
                  <a:lnTo>
                    <a:pt x="68" y="235"/>
                  </a:lnTo>
                  <a:lnTo>
                    <a:pt x="70" y="245"/>
                  </a:lnTo>
                  <a:lnTo>
                    <a:pt x="74" y="251"/>
                  </a:lnTo>
                  <a:lnTo>
                    <a:pt x="84" y="257"/>
                  </a:lnTo>
                  <a:lnTo>
                    <a:pt x="84" y="257"/>
                  </a:lnTo>
                  <a:lnTo>
                    <a:pt x="88" y="259"/>
                  </a:lnTo>
                  <a:lnTo>
                    <a:pt x="90" y="263"/>
                  </a:lnTo>
                  <a:lnTo>
                    <a:pt x="94" y="275"/>
                  </a:lnTo>
                  <a:lnTo>
                    <a:pt x="94" y="275"/>
                  </a:lnTo>
                  <a:lnTo>
                    <a:pt x="84" y="275"/>
                  </a:lnTo>
                  <a:lnTo>
                    <a:pt x="76" y="275"/>
                  </a:lnTo>
                  <a:lnTo>
                    <a:pt x="66" y="277"/>
                  </a:lnTo>
                  <a:lnTo>
                    <a:pt x="62" y="279"/>
                  </a:lnTo>
                  <a:lnTo>
                    <a:pt x="58" y="283"/>
                  </a:lnTo>
                  <a:lnTo>
                    <a:pt x="58" y="283"/>
                  </a:lnTo>
                  <a:lnTo>
                    <a:pt x="78" y="293"/>
                  </a:lnTo>
                  <a:lnTo>
                    <a:pt x="78" y="293"/>
                  </a:lnTo>
                  <a:lnTo>
                    <a:pt x="70" y="303"/>
                  </a:lnTo>
                  <a:lnTo>
                    <a:pt x="66" y="315"/>
                  </a:lnTo>
                  <a:lnTo>
                    <a:pt x="66" y="327"/>
                  </a:lnTo>
                  <a:lnTo>
                    <a:pt x="66" y="339"/>
                  </a:lnTo>
                  <a:lnTo>
                    <a:pt x="66" y="339"/>
                  </a:lnTo>
                  <a:lnTo>
                    <a:pt x="68" y="347"/>
                  </a:lnTo>
                  <a:lnTo>
                    <a:pt x="66" y="355"/>
                  </a:lnTo>
                  <a:lnTo>
                    <a:pt x="66" y="355"/>
                  </a:lnTo>
                  <a:lnTo>
                    <a:pt x="64" y="361"/>
                  </a:lnTo>
                  <a:lnTo>
                    <a:pt x="60" y="365"/>
                  </a:lnTo>
                  <a:lnTo>
                    <a:pt x="60" y="365"/>
                  </a:lnTo>
                  <a:lnTo>
                    <a:pt x="50" y="367"/>
                  </a:lnTo>
                  <a:lnTo>
                    <a:pt x="42" y="371"/>
                  </a:lnTo>
                  <a:lnTo>
                    <a:pt x="42" y="371"/>
                  </a:lnTo>
                  <a:lnTo>
                    <a:pt x="34" y="377"/>
                  </a:lnTo>
                  <a:lnTo>
                    <a:pt x="26" y="385"/>
                  </a:lnTo>
                  <a:lnTo>
                    <a:pt x="26" y="385"/>
                  </a:lnTo>
                  <a:lnTo>
                    <a:pt x="24" y="381"/>
                  </a:lnTo>
                  <a:lnTo>
                    <a:pt x="24" y="379"/>
                  </a:lnTo>
                  <a:lnTo>
                    <a:pt x="24" y="379"/>
                  </a:lnTo>
                  <a:lnTo>
                    <a:pt x="22" y="369"/>
                  </a:lnTo>
                  <a:lnTo>
                    <a:pt x="18" y="359"/>
                  </a:lnTo>
                  <a:lnTo>
                    <a:pt x="8" y="343"/>
                  </a:lnTo>
                  <a:lnTo>
                    <a:pt x="8" y="343"/>
                  </a:lnTo>
                  <a:lnTo>
                    <a:pt x="2" y="327"/>
                  </a:lnTo>
                  <a:lnTo>
                    <a:pt x="0" y="309"/>
                  </a:lnTo>
                  <a:lnTo>
                    <a:pt x="0" y="289"/>
                  </a:lnTo>
                  <a:lnTo>
                    <a:pt x="6" y="271"/>
                  </a:lnTo>
                  <a:lnTo>
                    <a:pt x="6" y="271"/>
                  </a:lnTo>
                  <a:lnTo>
                    <a:pt x="8" y="261"/>
                  </a:lnTo>
                  <a:lnTo>
                    <a:pt x="8" y="257"/>
                  </a:lnTo>
                  <a:lnTo>
                    <a:pt x="6" y="251"/>
                  </a:lnTo>
                  <a:lnTo>
                    <a:pt x="6" y="251"/>
                  </a:lnTo>
                  <a:lnTo>
                    <a:pt x="8" y="241"/>
                  </a:lnTo>
                  <a:lnTo>
                    <a:pt x="10" y="231"/>
                  </a:lnTo>
                  <a:lnTo>
                    <a:pt x="8" y="219"/>
                  </a:lnTo>
                  <a:lnTo>
                    <a:pt x="6" y="215"/>
                  </a:lnTo>
                  <a:lnTo>
                    <a:pt x="2" y="209"/>
                  </a:lnTo>
                  <a:lnTo>
                    <a:pt x="2" y="209"/>
                  </a:lnTo>
                  <a:lnTo>
                    <a:pt x="2" y="209"/>
                  </a:lnTo>
                  <a:lnTo>
                    <a:pt x="2" y="209"/>
                  </a:lnTo>
                  <a:lnTo>
                    <a:pt x="0" y="173"/>
                  </a:lnTo>
                  <a:lnTo>
                    <a:pt x="0" y="173"/>
                  </a:lnTo>
                  <a:lnTo>
                    <a:pt x="0" y="167"/>
                  </a:lnTo>
                  <a:lnTo>
                    <a:pt x="2" y="161"/>
                  </a:lnTo>
                  <a:lnTo>
                    <a:pt x="4" y="157"/>
                  </a:lnTo>
                  <a:lnTo>
                    <a:pt x="12" y="157"/>
                  </a:lnTo>
                  <a:lnTo>
                    <a:pt x="12" y="157"/>
                  </a:lnTo>
                  <a:lnTo>
                    <a:pt x="16" y="155"/>
                  </a:lnTo>
                  <a:lnTo>
                    <a:pt x="18" y="153"/>
                  </a:lnTo>
                  <a:lnTo>
                    <a:pt x="20" y="149"/>
                  </a:lnTo>
                  <a:lnTo>
                    <a:pt x="22" y="145"/>
                  </a:lnTo>
                  <a:lnTo>
                    <a:pt x="22" y="145"/>
                  </a:lnTo>
                  <a:lnTo>
                    <a:pt x="28" y="101"/>
                  </a:lnTo>
                  <a:lnTo>
                    <a:pt x="28" y="101"/>
                  </a:lnTo>
                  <a:lnTo>
                    <a:pt x="32" y="92"/>
                  </a:lnTo>
                  <a:lnTo>
                    <a:pt x="36" y="84"/>
                  </a:lnTo>
                  <a:lnTo>
                    <a:pt x="36" y="84"/>
                  </a:lnTo>
                  <a:lnTo>
                    <a:pt x="46" y="70"/>
                  </a:lnTo>
                  <a:lnTo>
                    <a:pt x="50" y="62"/>
                  </a:lnTo>
                  <a:lnTo>
                    <a:pt x="50" y="54"/>
                  </a:lnTo>
                  <a:lnTo>
                    <a:pt x="50" y="54"/>
                  </a:lnTo>
                  <a:lnTo>
                    <a:pt x="52" y="42"/>
                  </a:lnTo>
                  <a:lnTo>
                    <a:pt x="56" y="32"/>
                  </a:lnTo>
                  <a:lnTo>
                    <a:pt x="56"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5" name="Freeform 31">
              <a:extLst>
                <a:ext uri="{FF2B5EF4-FFF2-40B4-BE49-F238E27FC236}">
                  <a16:creationId xmlns:a16="http://schemas.microsoft.com/office/drawing/2014/main" id="{D59A4548-D2EB-43EC-8E09-4AAD52340C62}"/>
                </a:ext>
              </a:extLst>
            </p:cNvPr>
            <p:cNvSpPr>
              <a:spLocks/>
            </p:cNvSpPr>
            <p:nvPr/>
          </p:nvSpPr>
          <p:spPr bwMode="auto">
            <a:xfrm>
              <a:off x="1598613" y="1363663"/>
              <a:ext cx="346075" cy="330200"/>
            </a:xfrm>
            <a:custGeom>
              <a:avLst/>
              <a:gdLst>
                <a:gd name="T0" fmla="*/ 136 w 218"/>
                <a:gd name="T1" fmla="*/ 28 h 208"/>
                <a:gd name="T2" fmla="*/ 118 w 218"/>
                <a:gd name="T3" fmla="*/ 40 h 208"/>
                <a:gd name="T4" fmla="*/ 140 w 218"/>
                <a:gd name="T5" fmla="*/ 50 h 208"/>
                <a:gd name="T6" fmla="*/ 162 w 218"/>
                <a:gd name="T7" fmla="*/ 52 h 208"/>
                <a:gd name="T8" fmla="*/ 156 w 218"/>
                <a:gd name="T9" fmla="*/ 74 h 208"/>
                <a:gd name="T10" fmla="*/ 156 w 218"/>
                <a:gd name="T11" fmla="*/ 90 h 208"/>
                <a:gd name="T12" fmla="*/ 168 w 218"/>
                <a:gd name="T13" fmla="*/ 94 h 208"/>
                <a:gd name="T14" fmla="*/ 178 w 218"/>
                <a:gd name="T15" fmla="*/ 76 h 208"/>
                <a:gd name="T16" fmla="*/ 186 w 218"/>
                <a:gd name="T17" fmla="*/ 54 h 208"/>
                <a:gd name="T18" fmla="*/ 198 w 218"/>
                <a:gd name="T19" fmla="*/ 26 h 208"/>
                <a:gd name="T20" fmla="*/ 214 w 218"/>
                <a:gd name="T21" fmla="*/ 30 h 208"/>
                <a:gd name="T22" fmla="*/ 218 w 218"/>
                <a:gd name="T23" fmla="*/ 46 h 208"/>
                <a:gd name="T24" fmla="*/ 210 w 218"/>
                <a:gd name="T25" fmla="*/ 66 h 208"/>
                <a:gd name="T26" fmla="*/ 194 w 218"/>
                <a:gd name="T27" fmla="*/ 112 h 208"/>
                <a:gd name="T28" fmla="*/ 192 w 218"/>
                <a:gd name="T29" fmla="*/ 126 h 208"/>
                <a:gd name="T30" fmla="*/ 214 w 218"/>
                <a:gd name="T31" fmla="*/ 168 h 208"/>
                <a:gd name="T32" fmla="*/ 178 w 218"/>
                <a:gd name="T33" fmla="*/ 178 h 208"/>
                <a:gd name="T34" fmla="*/ 188 w 218"/>
                <a:gd name="T35" fmla="*/ 202 h 208"/>
                <a:gd name="T36" fmla="*/ 184 w 218"/>
                <a:gd name="T37" fmla="*/ 206 h 208"/>
                <a:gd name="T38" fmla="*/ 158 w 218"/>
                <a:gd name="T39" fmla="*/ 204 h 208"/>
                <a:gd name="T40" fmla="*/ 138 w 218"/>
                <a:gd name="T41" fmla="*/ 184 h 208"/>
                <a:gd name="T42" fmla="*/ 122 w 218"/>
                <a:gd name="T43" fmla="*/ 180 h 208"/>
                <a:gd name="T44" fmla="*/ 104 w 218"/>
                <a:gd name="T45" fmla="*/ 188 h 208"/>
                <a:gd name="T46" fmla="*/ 94 w 218"/>
                <a:gd name="T47" fmla="*/ 188 h 208"/>
                <a:gd name="T48" fmla="*/ 82 w 218"/>
                <a:gd name="T49" fmla="*/ 194 h 208"/>
                <a:gd name="T50" fmla="*/ 38 w 218"/>
                <a:gd name="T51" fmla="*/ 194 h 208"/>
                <a:gd name="T52" fmla="*/ 30 w 218"/>
                <a:gd name="T53" fmla="*/ 190 h 208"/>
                <a:gd name="T54" fmla="*/ 30 w 218"/>
                <a:gd name="T55" fmla="*/ 180 h 208"/>
                <a:gd name="T56" fmla="*/ 26 w 218"/>
                <a:gd name="T57" fmla="*/ 158 h 208"/>
                <a:gd name="T58" fmla="*/ 8 w 218"/>
                <a:gd name="T59" fmla="*/ 152 h 208"/>
                <a:gd name="T60" fmla="*/ 0 w 218"/>
                <a:gd name="T61" fmla="*/ 136 h 208"/>
                <a:gd name="T62" fmla="*/ 4 w 218"/>
                <a:gd name="T63" fmla="*/ 122 h 208"/>
                <a:gd name="T64" fmla="*/ 16 w 218"/>
                <a:gd name="T65" fmla="*/ 120 h 208"/>
                <a:gd name="T66" fmla="*/ 50 w 218"/>
                <a:gd name="T67" fmla="*/ 128 h 208"/>
                <a:gd name="T68" fmla="*/ 86 w 218"/>
                <a:gd name="T69" fmla="*/ 134 h 208"/>
                <a:gd name="T70" fmla="*/ 84 w 218"/>
                <a:gd name="T71" fmla="*/ 122 h 208"/>
                <a:gd name="T72" fmla="*/ 54 w 218"/>
                <a:gd name="T73" fmla="*/ 98 h 208"/>
                <a:gd name="T74" fmla="*/ 22 w 218"/>
                <a:gd name="T75" fmla="*/ 92 h 208"/>
                <a:gd name="T76" fmla="*/ 12 w 218"/>
                <a:gd name="T77" fmla="*/ 84 h 208"/>
                <a:gd name="T78" fmla="*/ 14 w 218"/>
                <a:gd name="T79" fmla="*/ 76 h 208"/>
                <a:gd name="T80" fmla="*/ 26 w 218"/>
                <a:gd name="T81" fmla="*/ 72 h 208"/>
                <a:gd name="T82" fmla="*/ 62 w 218"/>
                <a:gd name="T83" fmla="*/ 68 h 208"/>
                <a:gd name="T84" fmla="*/ 58 w 218"/>
                <a:gd name="T85" fmla="*/ 60 h 208"/>
                <a:gd name="T86" fmla="*/ 40 w 218"/>
                <a:gd name="T87" fmla="*/ 54 h 208"/>
                <a:gd name="T88" fmla="*/ 22 w 218"/>
                <a:gd name="T89" fmla="*/ 40 h 208"/>
                <a:gd name="T90" fmla="*/ 50 w 218"/>
                <a:gd name="T91" fmla="*/ 16 h 208"/>
                <a:gd name="T92" fmla="*/ 84 w 218"/>
                <a:gd name="T93" fmla="*/ 2 h 208"/>
                <a:gd name="T94" fmla="*/ 110 w 218"/>
                <a:gd name="T95" fmla="*/ 0 h 208"/>
                <a:gd name="T96" fmla="*/ 102 w 218"/>
                <a:gd name="T97" fmla="*/ 24 h 208"/>
                <a:gd name="T98" fmla="*/ 126 w 218"/>
                <a:gd name="T99"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8">
                  <a:moveTo>
                    <a:pt x="126" y="16"/>
                  </a:moveTo>
                  <a:lnTo>
                    <a:pt x="126" y="16"/>
                  </a:lnTo>
                  <a:lnTo>
                    <a:pt x="136" y="28"/>
                  </a:lnTo>
                  <a:lnTo>
                    <a:pt x="136" y="28"/>
                  </a:lnTo>
                  <a:lnTo>
                    <a:pt x="118" y="40"/>
                  </a:lnTo>
                  <a:lnTo>
                    <a:pt x="118" y="40"/>
                  </a:lnTo>
                  <a:lnTo>
                    <a:pt x="124" y="44"/>
                  </a:lnTo>
                  <a:lnTo>
                    <a:pt x="128" y="46"/>
                  </a:lnTo>
                  <a:lnTo>
                    <a:pt x="140" y="50"/>
                  </a:lnTo>
                  <a:lnTo>
                    <a:pt x="150" y="50"/>
                  </a:lnTo>
                  <a:lnTo>
                    <a:pt x="162" y="52"/>
                  </a:lnTo>
                  <a:lnTo>
                    <a:pt x="162" y="52"/>
                  </a:lnTo>
                  <a:lnTo>
                    <a:pt x="162" y="58"/>
                  </a:lnTo>
                  <a:lnTo>
                    <a:pt x="160" y="64"/>
                  </a:lnTo>
                  <a:lnTo>
                    <a:pt x="156" y="74"/>
                  </a:lnTo>
                  <a:lnTo>
                    <a:pt x="156" y="80"/>
                  </a:lnTo>
                  <a:lnTo>
                    <a:pt x="156" y="86"/>
                  </a:lnTo>
                  <a:lnTo>
                    <a:pt x="156" y="90"/>
                  </a:lnTo>
                  <a:lnTo>
                    <a:pt x="160" y="96"/>
                  </a:lnTo>
                  <a:lnTo>
                    <a:pt x="160" y="96"/>
                  </a:lnTo>
                  <a:lnTo>
                    <a:pt x="168" y="94"/>
                  </a:lnTo>
                  <a:lnTo>
                    <a:pt x="172" y="90"/>
                  </a:lnTo>
                  <a:lnTo>
                    <a:pt x="176" y="84"/>
                  </a:lnTo>
                  <a:lnTo>
                    <a:pt x="178" y="76"/>
                  </a:lnTo>
                  <a:lnTo>
                    <a:pt x="178" y="76"/>
                  </a:lnTo>
                  <a:lnTo>
                    <a:pt x="182" y="66"/>
                  </a:lnTo>
                  <a:lnTo>
                    <a:pt x="186" y="54"/>
                  </a:lnTo>
                  <a:lnTo>
                    <a:pt x="194" y="32"/>
                  </a:lnTo>
                  <a:lnTo>
                    <a:pt x="194" y="32"/>
                  </a:lnTo>
                  <a:lnTo>
                    <a:pt x="198" y="26"/>
                  </a:lnTo>
                  <a:lnTo>
                    <a:pt x="204" y="24"/>
                  </a:lnTo>
                  <a:lnTo>
                    <a:pt x="208" y="26"/>
                  </a:lnTo>
                  <a:lnTo>
                    <a:pt x="214" y="30"/>
                  </a:lnTo>
                  <a:lnTo>
                    <a:pt x="214" y="30"/>
                  </a:lnTo>
                  <a:lnTo>
                    <a:pt x="216" y="40"/>
                  </a:lnTo>
                  <a:lnTo>
                    <a:pt x="218" y="46"/>
                  </a:lnTo>
                  <a:lnTo>
                    <a:pt x="216" y="50"/>
                  </a:lnTo>
                  <a:lnTo>
                    <a:pt x="216" y="50"/>
                  </a:lnTo>
                  <a:lnTo>
                    <a:pt x="210" y="66"/>
                  </a:lnTo>
                  <a:lnTo>
                    <a:pt x="206" y="82"/>
                  </a:lnTo>
                  <a:lnTo>
                    <a:pt x="202" y="98"/>
                  </a:lnTo>
                  <a:lnTo>
                    <a:pt x="194" y="112"/>
                  </a:lnTo>
                  <a:lnTo>
                    <a:pt x="194" y="112"/>
                  </a:lnTo>
                  <a:lnTo>
                    <a:pt x="192" y="120"/>
                  </a:lnTo>
                  <a:lnTo>
                    <a:pt x="192" y="126"/>
                  </a:lnTo>
                  <a:lnTo>
                    <a:pt x="200" y="142"/>
                  </a:lnTo>
                  <a:lnTo>
                    <a:pt x="200" y="142"/>
                  </a:lnTo>
                  <a:lnTo>
                    <a:pt x="214" y="168"/>
                  </a:lnTo>
                  <a:lnTo>
                    <a:pt x="214" y="168"/>
                  </a:lnTo>
                  <a:lnTo>
                    <a:pt x="178" y="178"/>
                  </a:lnTo>
                  <a:lnTo>
                    <a:pt x="178" y="178"/>
                  </a:lnTo>
                  <a:lnTo>
                    <a:pt x="174" y="198"/>
                  </a:lnTo>
                  <a:lnTo>
                    <a:pt x="174" y="198"/>
                  </a:lnTo>
                  <a:lnTo>
                    <a:pt x="188" y="202"/>
                  </a:lnTo>
                  <a:lnTo>
                    <a:pt x="188" y="202"/>
                  </a:lnTo>
                  <a:lnTo>
                    <a:pt x="186" y="204"/>
                  </a:lnTo>
                  <a:lnTo>
                    <a:pt x="184" y="206"/>
                  </a:lnTo>
                  <a:lnTo>
                    <a:pt x="184" y="206"/>
                  </a:lnTo>
                  <a:lnTo>
                    <a:pt x="170" y="208"/>
                  </a:lnTo>
                  <a:lnTo>
                    <a:pt x="158" y="204"/>
                  </a:lnTo>
                  <a:lnTo>
                    <a:pt x="148" y="196"/>
                  </a:lnTo>
                  <a:lnTo>
                    <a:pt x="138" y="184"/>
                  </a:lnTo>
                  <a:lnTo>
                    <a:pt x="138" y="184"/>
                  </a:lnTo>
                  <a:lnTo>
                    <a:pt x="134" y="176"/>
                  </a:lnTo>
                  <a:lnTo>
                    <a:pt x="134" y="176"/>
                  </a:lnTo>
                  <a:lnTo>
                    <a:pt x="122" y="180"/>
                  </a:lnTo>
                  <a:lnTo>
                    <a:pt x="122" y="180"/>
                  </a:lnTo>
                  <a:lnTo>
                    <a:pt x="112" y="186"/>
                  </a:lnTo>
                  <a:lnTo>
                    <a:pt x="104" y="188"/>
                  </a:lnTo>
                  <a:lnTo>
                    <a:pt x="98" y="188"/>
                  </a:lnTo>
                  <a:lnTo>
                    <a:pt x="98" y="188"/>
                  </a:lnTo>
                  <a:lnTo>
                    <a:pt x="94" y="188"/>
                  </a:lnTo>
                  <a:lnTo>
                    <a:pt x="88" y="190"/>
                  </a:lnTo>
                  <a:lnTo>
                    <a:pt x="88" y="190"/>
                  </a:lnTo>
                  <a:lnTo>
                    <a:pt x="82" y="194"/>
                  </a:lnTo>
                  <a:lnTo>
                    <a:pt x="76" y="196"/>
                  </a:lnTo>
                  <a:lnTo>
                    <a:pt x="64" y="196"/>
                  </a:lnTo>
                  <a:lnTo>
                    <a:pt x="38" y="194"/>
                  </a:lnTo>
                  <a:lnTo>
                    <a:pt x="38" y="194"/>
                  </a:lnTo>
                  <a:lnTo>
                    <a:pt x="32" y="192"/>
                  </a:lnTo>
                  <a:lnTo>
                    <a:pt x="30" y="190"/>
                  </a:lnTo>
                  <a:lnTo>
                    <a:pt x="28" y="186"/>
                  </a:lnTo>
                  <a:lnTo>
                    <a:pt x="30" y="180"/>
                  </a:lnTo>
                  <a:lnTo>
                    <a:pt x="30" y="180"/>
                  </a:lnTo>
                  <a:lnTo>
                    <a:pt x="32" y="168"/>
                  </a:lnTo>
                  <a:lnTo>
                    <a:pt x="30" y="162"/>
                  </a:lnTo>
                  <a:lnTo>
                    <a:pt x="26" y="158"/>
                  </a:lnTo>
                  <a:lnTo>
                    <a:pt x="16" y="156"/>
                  </a:lnTo>
                  <a:lnTo>
                    <a:pt x="16" y="156"/>
                  </a:lnTo>
                  <a:lnTo>
                    <a:pt x="8" y="152"/>
                  </a:lnTo>
                  <a:lnTo>
                    <a:pt x="4" y="148"/>
                  </a:lnTo>
                  <a:lnTo>
                    <a:pt x="0" y="142"/>
                  </a:lnTo>
                  <a:lnTo>
                    <a:pt x="0" y="136"/>
                  </a:lnTo>
                  <a:lnTo>
                    <a:pt x="0" y="136"/>
                  </a:lnTo>
                  <a:lnTo>
                    <a:pt x="0" y="128"/>
                  </a:lnTo>
                  <a:lnTo>
                    <a:pt x="4" y="122"/>
                  </a:lnTo>
                  <a:lnTo>
                    <a:pt x="10" y="120"/>
                  </a:lnTo>
                  <a:lnTo>
                    <a:pt x="16" y="120"/>
                  </a:lnTo>
                  <a:lnTo>
                    <a:pt x="16" y="120"/>
                  </a:lnTo>
                  <a:lnTo>
                    <a:pt x="34" y="122"/>
                  </a:lnTo>
                  <a:lnTo>
                    <a:pt x="50" y="128"/>
                  </a:lnTo>
                  <a:lnTo>
                    <a:pt x="50" y="128"/>
                  </a:lnTo>
                  <a:lnTo>
                    <a:pt x="68" y="134"/>
                  </a:lnTo>
                  <a:lnTo>
                    <a:pt x="76" y="134"/>
                  </a:lnTo>
                  <a:lnTo>
                    <a:pt x="86" y="134"/>
                  </a:lnTo>
                  <a:lnTo>
                    <a:pt x="86" y="134"/>
                  </a:lnTo>
                  <a:lnTo>
                    <a:pt x="86" y="128"/>
                  </a:lnTo>
                  <a:lnTo>
                    <a:pt x="84" y="122"/>
                  </a:lnTo>
                  <a:lnTo>
                    <a:pt x="76" y="110"/>
                  </a:lnTo>
                  <a:lnTo>
                    <a:pt x="66" y="102"/>
                  </a:lnTo>
                  <a:lnTo>
                    <a:pt x="54" y="98"/>
                  </a:lnTo>
                  <a:lnTo>
                    <a:pt x="54" y="98"/>
                  </a:lnTo>
                  <a:lnTo>
                    <a:pt x="22" y="92"/>
                  </a:lnTo>
                  <a:lnTo>
                    <a:pt x="22" y="92"/>
                  </a:lnTo>
                  <a:lnTo>
                    <a:pt x="18" y="90"/>
                  </a:lnTo>
                  <a:lnTo>
                    <a:pt x="14" y="88"/>
                  </a:lnTo>
                  <a:lnTo>
                    <a:pt x="12" y="84"/>
                  </a:lnTo>
                  <a:lnTo>
                    <a:pt x="12" y="80"/>
                  </a:lnTo>
                  <a:lnTo>
                    <a:pt x="12" y="80"/>
                  </a:lnTo>
                  <a:lnTo>
                    <a:pt x="14" y="76"/>
                  </a:lnTo>
                  <a:lnTo>
                    <a:pt x="18" y="74"/>
                  </a:lnTo>
                  <a:lnTo>
                    <a:pt x="26" y="72"/>
                  </a:lnTo>
                  <a:lnTo>
                    <a:pt x="26" y="72"/>
                  </a:lnTo>
                  <a:lnTo>
                    <a:pt x="48" y="72"/>
                  </a:lnTo>
                  <a:lnTo>
                    <a:pt x="48" y="72"/>
                  </a:lnTo>
                  <a:lnTo>
                    <a:pt x="62" y="68"/>
                  </a:lnTo>
                  <a:lnTo>
                    <a:pt x="62" y="68"/>
                  </a:lnTo>
                  <a:lnTo>
                    <a:pt x="60" y="62"/>
                  </a:lnTo>
                  <a:lnTo>
                    <a:pt x="58" y="60"/>
                  </a:lnTo>
                  <a:lnTo>
                    <a:pt x="50" y="56"/>
                  </a:lnTo>
                  <a:lnTo>
                    <a:pt x="50" y="56"/>
                  </a:lnTo>
                  <a:lnTo>
                    <a:pt x="40" y="54"/>
                  </a:lnTo>
                  <a:lnTo>
                    <a:pt x="34" y="52"/>
                  </a:lnTo>
                  <a:lnTo>
                    <a:pt x="30" y="48"/>
                  </a:lnTo>
                  <a:lnTo>
                    <a:pt x="22" y="40"/>
                  </a:lnTo>
                  <a:lnTo>
                    <a:pt x="22" y="40"/>
                  </a:lnTo>
                  <a:lnTo>
                    <a:pt x="40" y="24"/>
                  </a:lnTo>
                  <a:lnTo>
                    <a:pt x="50" y="16"/>
                  </a:lnTo>
                  <a:lnTo>
                    <a:pt x="60" y="10"/>
                  </a:lnTo>
                  <a:lnTo>
                    <a:pt x="72" y="6"/>
                  </a:lnTo>
                  <a:lnTo>
                    <a:pt x="84" y="2"/>
                  </a:lnTo>
                  <a:lnTo>
                    <a:pt x="96" y="0"/>
                  </a:lnTo>
                  <a:lnTo>
                    <a:pt x="110" y="0"/>
                  </a:lnTo>
                  <a:lnTo>
                    <a:pt x="110" y="0"/>
                  </a:lnTo>
                  <a:lnTo>
                    <a:pt x="94" y="20"/>
                  </a:lnTo>
                  <a:lnTo>
                    <a:pt x="94" y="20"/>
                  </a:lnTo>
                  <a:lnTo>
                    <a:pt x="102" y="24"/>
                  </a:lnTo>
                  <a:lnTo>
                    <a:pt x="108" y="26"/>
                  </a:lnTo>
                  <a:lnTo>
                    <a:pt x="116" y="22"/>
                  </a:lnTo>
                  <a:lnTo>
                    <a:pt x="126" y="16"/>
                  </a:lnTo>
                  <a:lnTo>
                    <a:pt x="126"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6" name="Freeform 32">
              <a:extLst>
                <a:ext uri="{FF2B5EF4-FFF2-40B4-BE49-F238E27FC236}">
                  <a16:creationId xmlns:a16="http://schemas.microsoft.com/office/drawing/2014/main" id="{B4A4D245-6A85-4467-90BB-F92EEEBC032E}"/>
                </a:ext>
              </a:extLst>
            </p:cNvPr>
            <p:cNvSpPr>
              <a:spLocks/>
            </p:cNvSpPr>
            <p:nvPr/>
          </p:nvSpPr>
          <p:spPr bwMode="auto">
            <a:xfrm>
              <a:off x="4851401" y="3394076"/>
              <a:ext cx="301625" cy="276225"/>
            </a:xfrm>
            <a:custGeom>
              <a:avLst/>
              <a:gdLst>
                <a:gd name="T0" fmla="*/ 0 w 190"/>
                <a:gd name="T1" fmla="*/ 0 h 174"/>
                <a:gd name="T2" fmla="*/ 0 w 190"/>
                <a:gd name="T3" fmla="*/ 0 h 174"/>
                <a:gd name="T4" fmla="*/ 28 w 190"/>
                <a:gd name="T5" fmla="*/ 4 h 174"/>
                <a:gd name="T6" fmla="*/ 54 w 190"/>
                <a:gd name="T7" fmla="*/ 8 h 174"/>
                <a:gd name="T8" fmla="*/ 54 w 190"/>
                <a:gd name="T9" fmla="*/ 8 h 174"/>
                <a:gd name="T10" fmla="*/ 68 w 190"/>
                <a:gd name="T11" fmla="*/ 10 h 174"/>
                <a:gd name="T12" fmla="*/ 74 w 190"/>
                <a:gd name="T13" fmla="*/ 8 h 174"/>
                <a:gd name="T14" fmla="*/ 80 w 190"/>
                <a:gd name="T15" fmla="*/ 6 h 174"/>
                <a:gd name="T16" fmla="*/ 80 w 190"/>
                <a:gd name="T17" fmla="*/ 6 h 174"/>
                <a:gd name="T18" fmla="*/ 90 w 190"/>
                <a:gd name="T19" fmla="*/ 2 h 174"/>
                <a:gd name="T20" fmla="*/ 98 w 190"/>
                <a:gd name="T21" fmla="*/ 0 h 174"/>
                <a:gd name="T22" fmla="*/ 108 w 190"/>
                <a:gd name="T23" fmla="*/ 4 h 174"/>
                <a:gd name="T24" fmla="*/ 116 w 190"/>
                <a:gd name="T25" fmla="*/ 10 h 174"/>
                <a:gd name="T26" fmla="*/ 116 w 190"/>
                <a:gd name="T27" fmla="*/ 10 h 174"/>
                <a:gd name="T28" fmla="*/ 134 w 190"/>
                <a:gd name="T29" fmla="*/ 6 h 174"/>
                <a:gd name="T30" fmla="*/ 134 w 190"/>
                <a:gd name="T31" fmla="*/ 6 h 174"/>
                <a:gd name="T32" fmla="*/ 144 w 190"/>
                <a:gd name="T33" fmla="*/ 6 h 174"/>
                <a:gd name="T34" fmla="*/ 154 w 190"/>
                <a:gd name="T35" fmla="*/ 10 h 174"/>
                <a:gd name="T36" fmla="*/ 158 w 190"/>
                <a:gd name="T37" fmla="*/ 18 h 174"/>
                <a:gd name="T38" fmla="*/ 162 w 190"/>
                <a:gd name="T39" fmla="*/ 30 h 174"/>
                <a:gd name="T40" fmla="*/ 162 w 190"/>
                <a:gd name="T41" fmla="*/ 30 h 174"/>
                <a:gd name="T42" fmla="*/ 162 w 190"/>
                <a:gd name="T43" fmla="*/ 36 h 174"/>
                <a:gd name="T44" fmla="*/ 162 w 190"/>
                <a:gd name="T45" fmla="*/ 44 h 174"/>
                <a:gd name="T46" fmla="*/ 160 w 190"/>
                <a:gd name="T47" fmla="*/ 52 h 174"/>
                <a:gd name="T48" fmla="*/ 154 w 190"/>
                <a:gd name="T49" fmla="*/ 60 h 174"/>
                <a:gd name="T50" fmla="*/ 154 w 190"/>
                <a:gd name="T51" fmla="*/ 60 h 174"/>
                <a:gd name="T52" fmla="*/ 126 w 190"/>
                <a:gd name="T53" fmla="*/ 24 h 174"/>
                <a:gd name="T54" fmla="*/ 126 w 190"/>
                <a:gd name="T55" fmla="*/ 24 h 174"/>
                <a:gd name="T56" fmla="*/ 122 w 190"/>
                <a:gd name="T57" fmla="*/ 32 h 174"/>
                <a:gd name="T58" fmla="*/ 122 w 190"/>
                <a:gd name="T59" fmla="*/ 38 h 174"/>
                <a:gd name="T60" fmla="*/ 124 w 190"/>
                <a:gd name="T61" fmla="*/ 44 h 174"/>
                <a:gd name="T62" fmla="*/ 128 w 190"/>
                <a:gd name="T63" fmla="*/ 48 h 174"/>
                <a:gd name="T64" fmla="*/ 128 w 190"/>
                <a:gd name="T65" fmla="*/ 48 h 174"/>
                <a:gd name="T66" fmla="*/ 134 w 190"/>
                <a:gd name="T67" fmla="*/ 56 h 174"/>
                <a:gd name="T68" fmla="*/ 142 w 190"/>
                <a:gd name="T69" fmla="*/ 66 h 174"/>
                <a:gd name="T70" fmla="*/ 152 w 190"/>
                <a:gd name="T71" fmla="*/ 88 h 174"/>
                <a:gd name="T72" fmla="*/ 162 w 190"/>
                <a:gd name="T73" fmla="*/ 110 h 174"/>
                <a:gd name="T74" fmla="*/ 168 w 190"/>
                <a:gd name="T75" fmla="*/ 120 h 174"/>
                <a:gd name="T76" fmla="*/ 174 w 190"/>
                <a:gd name="T77" fmla="*/ 130 h 174"/>
                <a:gd name="T78" fmla="*/ 174 w 190"/>
                <a:gd name="T79" fmla="*/ 130 h 174"/>
                <a:gd name="T80" fmla="*/ 178 w 190"/>
                <a:gd name="T81" fmla="*/ 138 h 174"/>
                <a:gd name="T82" fmla="*/ 180 w 190"/>
                <a:gd name="T83" fmla="*/ 148 h 174"/>
                <a:gd name="T84" fmla="*/ 180 w 190"/>
                <a:gd name="T85" fmla="*/ 148 h 174"/>
                <a:gd name="T86" fmla="*/ 190 w 190"/>
                <a:gd name="T87" fmla="*/ 172 h 174"/>
                <a:gd name="T88" fmla="*/ 190 w 190"/>
                <a:gd name="T89" fmla="*/ 172 h 174"/>
                <a:gd name="T90" fmla="*/ 100 w 190"/>
                <a:gd name="T91" fmla="*/ 174 h 174"/>
                <a:gd name="T92" fmla="*/ 8 w 190"/>
                <a:gd name="T93" fmla="*/ 174 h 174"/>
                <a:gd name="T94" fmla="*/ 8 w 190"/>
                <a:gd name="T95" fmla="*/ 174 h 174"/>
                <a:gd name="T96" fmla="*/ 4 w 190"/>
                <a:gd name="T97" fmla="*/ 148 h 174"/>
                <a:gd name="T98" fmla="*/ 4 w 190"/>
                <a:gd name="T99" fmla="*/ 148 h 174"/>
                <a:gd name="T100" fmla="*/ 4 w 190"/>
                <a:gd name="T101" fmla="*/ 128 h 174"/>
                <a:gd name="T102" fmla="*/ 4 w 190"/>
                <a:gd name="T103" fmla="*/ 128 h 174"/>
                <a:gd name="T104" fmla="*/ 2 w 190"/>
                <a:gd name="T105" fmla="*/ 96 h 174"/>
                <a:gd name="T106" fmla="*/ 0 w 190"/>
                <a:gd name="T107" fmla="*/ 64 h 174"/>
                <a:gd name="T108" fmla="*/ 0 w 190"/>
                <a:gd name="T109" fmla="*/ 32 h 174"/>
                <a:gd name="T110" fmla="*/ 0 w 190"/>
                <a:gd name="T111" fmla="*/ 0 h 174"/>
                <a:gd name="T112" fmla="*/ 0 w 190"/>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 h="174">
                  <a:moveTo>
                    <a:pt x="0" y="0"/>
                  </a:moveTo>
                  <a:lnTo>
                    <a:pt x="0" y="0"/>
                  </a:lnTo>
                  <a:lnTo>
                    <a:pt x="28" y="4"/>
                  </a:lnTo>
                  <a:lnTo>
                    <a:pt x="54" y="8"/>
                  </a:lnTo>
                  <a:lnTo>
                    <a:pt x="54" y="8"/>
                  </a:lnTo>
                  <a:lnTo>
                    <a:pt x="68" y="10"/>
                  </a:lnTo>
                  <a:lnTo>
                    <a:pt x="74" y="8"/>
                  </a:lnTo>
                  <a:lnTo>
                    <a:pt x="80" y="6"/>
                  </a:lnTo>
                  <a:lnTo>
                    <a:pt x="80" y="6"/>
                  </a:lnTo>
                  <a:lnTo>
                    <a:pt x="90" y="2"/>
                  </a:lnTo>
                  <a:lnTo>
                    <a:pt x="98" y="0"/>
                  </a:lnTo>
                  <a:lnTo>
                    <a:pt x="108" y="4"/>
                  </a:lnTo>
                  <a:lnTo>
                    <a:pt x="116" y="10"/>
                  </a:lnTo>
                  <a:lnTo>
                    <a:pt x="116" y="10"/>
                  </a:lnTo>
                  <a:lnTo>
                    <a:pt x="134" y="6"/>
                  </a:lnTo>
                  <a:lnTo>
                    <a:pt x="134" y="6"/>
                  </a:lnTo>
                  <a:lnTo>
                    <a:pt x="144" y="6"/>
                  </a:lnTo>
                  <a:lnTo>
                    <a:pt x="154" y="10"/>
                  </a:lnTo>
                  <a:lnTo>
                    <a:pt x="158" y="18"/>
                  </a:lnTo>
                  <a:lnTo>
                    <a:pt x="162" y="30"/>
                  </a:lnTo>
                  <a:lnTo>
                    <a:pt x="162" y="30"/>
                  </a:lnTo>
                  <a:lnTo>
                    <a:pt x="162" y="36"/>
                  </a:lnTo>
                  <a:lnTo>
                    <a:pt x="162" y="44"/>
                  </a:lnTo>
                  <a:lnTo>
                    <a:pt x="160" y="52"/>
                  </a:lnTo>
                  <a:lnTo>
                    <a:pt x="154" y="60"/>
                  </a:lnTo>
                  <a:lnTo>
                    <a:pt x="154" y="60"/>
                  </a:lnTo>
                  <a:lnTo>
                    <a:pt x="126" y="24"/>
                  </a:lnTo>
                  <a:lnTo>
                    <a:pt x="126" y="24"/>
                  </a:lnTo>
                  <a:lnTo>
                    <a:pt x="122" y="32"/>
                  </a:lnTo>
                  <a:lnTo>
                    <a:pt x="122" y="38"/>
                  </a:lnTo>
                  <a:lnTo>
                    <a:pt x="124" y="44"/>
                  </a:lnTo>
                  <a:lnTo>
                    <a:pt x="128" y="48"/>
                  </a:lnTo>
                  <a:lnTo>
                    <a:pt x="128" y="48"/>
                  </a:lnTo>
                  <a:lnTo>
                    <a:pt x="134" y="56"/>
                  </a:lnTo>
                  <a:lnTo>
                    <a:pt x="142" y="66"/>
                  </a:lnTo>
                  <a:lnTo>
                    <a:pt x="152" y="88"/>
                  </a:lnTo>
                  <a:lnTo>
                    <a:pt x="162" y="110"/>
                  </a:lnTo>
                  <a:lnTo>
                    <a:pt x="168" y="120"/>
                  </a:lnTo>
                  <a:lnTo>
                    <a:pt x="174" y="130"/>
                  </a:lnTo>
                  <a:lnTo>
                    <a:pt x="174" y="130"/>
                  </a:lnTo>
                  <a:lnTo>
                    <a:pt x="178" y="138"/>
                  </a:lnTo>
                  <a:lnTo>
                    <a:pt x="180" y="148"/>
                  </a:lnTo>
                  <a:lnTo>
                    <a:pt x="180" y="148"/>
                  </a:lnTo>
                  <a:lnTo>
                    <a:pt x="190" y="172"/>
                  </a:lnTo>
                  <a:lnTo>
                    <a:pt x="190" y="172"/>
                  </a:lnTo>
                  <a:lnTo>
                    <a:pt x="100" y="174"/>
                  </a:lnTo>
                  <a:lnTo>
                    <a:pt x="8" y="174"/>
                  </a:lnTo>
                  <a:lnTo>
                    <a:pt x="8" y="174"/>
                  </a:lnTo>
                  <a:lnTo>
                    <a:pt x="4" y="148"/>
                  </a:lnTo>
                  <a:lnTo>
                    <a:pt x="4" y="148"/>
                  </a:lnTo>
                  <a:lnTo>
                    <a:pt x="4" y="128"/>
                  </a:lnTo>
                  <a:lnTo>
                    <a:pt x="4" y="128"/>
                  </a:lnTo>
                  <a:lnTo>
                    <a:pt x="2" y="96"/>
                  </a:lnTo>
                  <a:lnTo>
                    <a:pt x="0" y="64"/>
                  </a:lnTo>
                  <a:lnTo>
                    <a:pt x="0" y="3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7" name="Freeform 33">
              <a:extLst>
                <a:ext uri="{FF2B5EF4-FFF2-40B4-BE49-F238E27FC236}">
                  <a16:creationId xmlns:a16="http://schemas.microsoft.com/office/drawing/2014/main" id="{986840E1-62B0-4AFB-98C7-C87582488C91}"/>
                </a:ext>
              </a:extLst>
            </p:cNvPr>
            <p:cNvSpPr>
              <a:spLocks/>
            </p:cNvSpPr>
            <p:nvPr/>
          </p:nvSpPr>
          <p:spPr bwMode="auto">
            <a:xfrm>
              <a:off x="2265363" y="4594226"/>
              <a:ext cx="319088" cy="376238"/>
            </a:xfrm>
            <a:custGeom>
              <a:avLst/>
              <a:gdLst>
                <a:gd name="T0" fmla="*/ 0 w 201"/>
                <a:gd name="T1" fmla="*/ 28 h 237"/>
                <a:gd name="T2" fmla="*/ 38 w 201"/>
                <a:gd name="T3" fmla="*/ 4 h 237"/>
                <a:gd name="T4" fmla="*/ 52 w 201"/>
                <a:gd name="T5" fmla="*/ 2 h 237"/>
                <a:gd name="T6" fmla="*/ 58 w 201"/>
                <a:gd name="T7" fmla="*/ 14 h 237"/>
                <a:gd name="T8" fmla="*/ 60 w 201"/>
                <a:gd name="T9" fmla="*/ 28 h 237"/>
                <a:gd name="T10" fmla="*/ 73 w 201"/>
                <a:gd name="T11" fmla="*/ 46 h 237"/>
                <a:gd name="T12" fmla="*/ 87 w 201"/>
                <a:gd name="T13" fmla="*/ 50 h 237"/>
                <a:gd name="T14" fmla="*/ 117 w 201"/>
                <a:gd name="T15" fmla="*/ 62 h 237"/>
                <a:gd name="T16" fmla="*/ 145 w 201"/>
                <a:gd name="T17" fmla="*/ 76 h 237"/>
                <a:gd name="T18" fmla="*/ 149 w 201"/>
                <a:gd name="T19" fmla="*/ 100 h 237"/>
                <a:gd name="T20" fmla="*/ 151 w 201"/>
                <a:gd name="T21" fmla="*/ 109 h 237"/>
                <a:gd name="T22" fmla="*/ 161 w 201"/>
                <a:gd name="T23" fmla="*/ 117 h 237"/>
                <a:gd name="T24" fmla="*/ 169 w 201"/>
                <a:gd name="T25" fmla="*/ 119 h 237"/>
                <a:gd name="T26" fmla="*/ 179 w 201"/>
                <a:gd name="T27" fmla="*/ 119 h 237"/>
                <a:gd name="T28" fmla="*/ 193 w 201"/>
                <a:gd name="T29" fmla="*/ 139 h 237"/>
                <a:gd name="T30" fmla="*/ 199 w 201"/>
                <a:gd name="T31" fmla="*/ 147 h 237"/>
                <a:gd name="T32" fmla="*/ 199 w 201"/>
                <a:gd name="T33" fmla="*/ 163 h 237"/>
                <a:gd name="T34" fmla="*/ 193 w 201"/>
                <a:gd name="T35" fmla="*/ 173 h 237"/>
                <a:gd name="T36" fmla="*/ 171 w 201"/>
                <a:gd name="T37" fmla="*/ 167 h 237"/>
                <a:gd name="T38" fmla="*/ 149 w 201"/>
                <a:gd name="T39" fmla="*/ 169 h 237"/>
                <a:gd name="T40" fmla="*/ 137 w 201"/>
                <a:gd name="T41" fmla="*/ 175 h 237"/>
                <a:gd name="T42" fmla="*/ 123 w 201"/>
                <a:gd name="T43" fmla="*/ 189 h 237"/>
                <a:gd name="T44" fmla="*/ 121 w 201"/>
                <a:gd name="T45" fmla="*/ 201 h 237"/>
                <a:gd name="T46" fmla="*/ 117 w 201"/>
                <a:gd name="T47" fmla="*/ 215 h 237"/>
                <a:gd name="T48" fmla="*/ 105 w 201"/>
                <a:gd name="T49" fmla="*/ 219 h 237"/>
                <a:gd name="T50" fmla="*/ 89 w 201"/>
                <a:gd name="T51" fmla="*/ 219 h 237"/>
                <a:gd name="T52" fmla="*/ 75 w 201"/>
                <a:gd name="T53" fmla="*/ 219 h 237"/>
                <a:gd name="T54" fmla="*/ 56 w 201"/>
                <a:gd name="T55" fmla="*/ 221 h 237"/>
                <a:gd name="T56" fmla="*/ 40 w 201"/>
                <a:gd name="T57" fmla="*/ 237 h 237"/>
                <a:gd name="T58" fmla="*/ 28 w 201"/>
                <a:gd name="T59" fmla="*/ 209 h 237"/>
                <a:gd name="T60" fmla="*/ 20 w 201"/>
                <a:gd name="T61" fmla="*/ 197 h 237"/>
                <a:gd name="T62" fmla="*/ 20 w 201"/>
                <a:gd name="T63" fmla="*/ 183 h 237"/>
                <a:gd name="T64" fmla="*/ 20 w 201"/>
                <a:gd name="T65" fmla="*/ 177 h 237"/>
                <a:gd name="T66" fmla="*/ 18 w 201"/>
                <a:gd name="T67" fmla="*/ 171 h 237"/>
                <a:gd name="T68" fmla="*/ 4 w 201"/>
                <a:gd name="T69" fmla="*/ 141 h 237"/>
                <a:gd name="T70" fmla="*/ 2 w 201"/>
                <a:gd name="T71" fmla="*/ 135 h 237"/>
                <a:gd name="T72" fmla="*/ 4 w 201"/>
                <a:gd name="T73" fmla="*/ 127 h 237"/>
                <a:gd name="T74" fmla="*/ 6 w 201"/>
                <a:gd name="T75" fmla="*/ 98 h 237"/>
                <a:gd name="T76" fmla="*/ 6 w 201"/>
                <a:gd name="T77" fmla="*/ 62 h 237"/>
                <a:gd name="T78" fmla="*/ 6 w 201"/>
                <a:gd name="T79" fmla="*/ 52 h 237"/>
                <a:gd name="T80" fmla="*/ 6 w 201"/>
                <a:gd name="T81" fmla="*/ 36 h 237"/>
                <a:gd name="T82" fmla="*/ 0 w 201"/>
                <a:gd name="T83"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37">
                  <a:moveTo>
                    <a:pt x="0" y="28"/>
                  </a:moveTo>
                  <a:lnTo>
                    <a:pt x="0" y="28"/>
                  </a:lnTo>
                  <a:lnTo>
                    <a:pt x="38" y="4"/>
                  </a:lnTo>
                  <a:lnTo>
                    <a:pt x="38" y="4"/>
                  </a:lnTo>
                  <a:lnTo>
                    <a:pt x="46" y="0"/>
                  </a:lnTo>
                  <a:lnTo>
                    <a:pt x="52" y="2"/>
                  </a:lnTo>
                  <a:lnTo>
                    <a:pt x="56" y="6"/>
                  </a:lnTo>
                  <a:lnTo>
                    <a:pt x="58" y="14"/>
                  </a:lnTo>
                  <a:lnTo>
                    <a:pt x="58" y="14"/>
                  </a:lnTo>
                  <a:lnTo>
                    <a:pt x="60" y="28"/>
                  </a:lnTo>
                  <a:lnTo>
                    <a:pt x="65" y="38"/>
                  </a:lnTo>
                  <a:lnTo>
                    <a:pt x="73" y="46"/>
                  </a:lnTo>
                  <a:lnTo>
                    <a:pt x="87" y="50"/>
                  </a:lnTo>
                  <a:lnTo>
                    <a:pt x="87" y="50"/>
                  </a:lnTo>
                  <a:lnTo>
                    <a:pt x="103" y="56"/>
                  </a:lnTo>
                  <a:lnTo>
                    <a:pt x="117" y="62"/>
                  </a:lnTo>
                  <a:lnTo>
                    <a:pt x="117" y="62"/>
                  </a:lnTo>
                  <a:lnTo>
                    <a:pt x="145" y="76"/>
                  </a:lnTo>
                  <a:lnTo>
                    <a:pt x="145" y="76"/>
                  </a:lnTo>
                  <a:lnTo>
                    <a:pt x="149" y="100"/>
                  </a:lnTo>
                  <a:lnTo>
                    <a:pt x="149" y="100"/>
                  </a:lnTo>
                  <a:lnTo>
                    <a:pt x="151" y="109"/>
                  </a:lnTo>
                  <a:lnTo>
                    <a:pt x="155" y="115"/>
                  </a:lnTo>
                  <a:lnTo>
                    <a:pt x="161" y="117"/>
                  </a:lnTo>
                  <a:lnTo>
                    <a:pt x="169" y="119"/>
                  </a:lnTo>
                  <a:lnTo>
                    <a:pt x="169" y="119"/>
                  </a:lnTo>
                  <a:lnTo>
                    <a:pt x="175" y="119"/>
                  </a:lnTo>
                  <a:lnTo>
                    <a:pt x="179" y="119"/>
                  </a:lnTo>
                  <a:lnTo>
                    <a:pt x="179" y="119"/>
                  </a:lnTo>
                  <a:lnTo>
                    <a:pt x="193" y="139"/>
                  </a:lnTo>
                  <a:lnTo>
                    <a:pt x="193" y="139"/>
                  </a:lnTo>
                  <a:lnTo>
                    <a:pt x="199" y="147"/>
                  </a:lnTo>
                  <a:lnTo>
                    <a:pt x="201" y="155"/>
                  </a:lnTo>
                  <a:lnTo>
                    <a:pt x="199" y="163"/>
                  </a:lnTo>
                  <a:lnTo>
                    <a:pt x="193" y="173"/>
                  </a:lnTo>
                  <a:lnTo>
                    <a:pt x="193" y="173"/>
                  </a:lnTo>
                  <a:lnTo>
                    <a:pt x="181" y="169"/>
                  </a:lnTo>
                  <a:lnTo>
                    <a:pt x="171" y="167"/>
                  </a:lnTo>
                  <a:lnTo>
                    <a:pt x="159" y="167"/>
                  </a:lnTo>
                  <a:lnTo>
                    <a:pt x="149" y="169"/>
                  </a:lnTo>
                  <a:lnTo>
                    <a:pt x="149" y="169"/>
                  </a:lnTo>
                  <a:lnTo>
                    <a:pt x="137" y="175"/>
                  </a:lnTo>
                  <a:lnTo>
                    <a:pt x="129" y="181"/>
                  </a:lnTo>
                  <a:lnTo>
                    <a:pt x="123" y="189"/>
                  </a:lnTo>
                  <a:lnTo>
                    <a:pt x="121" y="201"/>
                  </a:lnTo>
                  <a:lnTo>
                    <a:pt x="121" y="201"/>
                  </a:lnTo>
                  <a:lnTo>
                    <a:pt x="119" y="211"/>
                  </a:lnTo>
                  <a:lnTo>
                    <a:pt x="117" y="215"/>
                  </a:lnTo>
                  <a:lnTo>
                    <a:pt x="113" y="217"/>
                  </a:lnTo>
                  <a:lnTo>
                    <a:pt x="105" y="219"/>
                  </a:lnTo>
                  <a:lnTo>
                    <a:pt x="105" y="219"/>
                  </a:lnTo>
                  <a:lnTo>
                    <a:pt x="89" y="219"/>
                  </a:lnTo>
                  <a:lnTo>
                    <a:pt x="75" y="219"/>
                  </a:lnTo>
                  <a:lnTo>
                    <a:pt x="75" y="219"/>
                  </a:lnTo>
                  <a:lnTo>
                    <a:pt x="65" y="219"/>
                  </a:lnTo>
                  <a:lnTo>
                    <a:pt x="56" y="221"/>
                  </a:lnTo>
                  <a:lnTo>
                    <a:pt x="48" y="227"/>
                  </a:lnTo>
                  <a:lnTo>
                    <a:pt x="40" y="237"/>
                  </a:lnTo>
                  <a:lnTo>
                    <a:pt x="40" y="237"/>
                  </a:lnTo>
                  <a:lnTo>
                    <a:pt x="28" y="209"/>
                  </a:lnTo>
                  <a:lnTo>
                    <a:pt x="28" y="209"/>
                  </a:lnTo>
                  <a:lnTo>
                    <a:pt x="20" y="197"/>
                  </a:lnTo>
                  <a:lnTo>
                    <a:pt x="18" y="191"/>
                  </a:lnTo>
                  <a:lnTo>
                    <a:pt x="20" y="183"/>
                  </a:lnTo>
                  <a:lnTo>
                    <a:pt x="20" y="183"/>
                  </a:lnTo>
                  <a:lnTo>
                    <a:pt x="20" y="177"/>
                  </a:lnTo>
                  <a:lnTo>
                    <a:pt x="18" y="171"/>
                  </a:lnTo>
                  <a:lnTo>
                    <a:pt x="18" y="171"/>
                  </a:lnTo>
                  <a:lnTo>
                    <a:pt x="4" y="141"/>
                  </a:lnTo>
                  <a:lnTo>
                    <a:pt x="4" y="141"/>
                  </a:lnTo>
                  <a:lnTo>
                    <a:pt x="2" y="139"/>
                  </a:lnTo>
                  <a:lnTo>
                    <a:pt x="2" y="135"/>
                  </a:lnTo>
                  <a:lnTo>
                    <a:pt x="2" y="135"/>
                  </a:lnTo>
                  <a:lnTo>
                    <a:pt x="4" y="127"/>
                  </a:lnTo>
                  <a:lnTo>
                    <a:pt x="6" y="117"/>
                  </a:lnTo>
                  <a:lnTo>
                    <a:pt x="6" y="98"/>
                  </a:lnTo>
                  <a:lnTo>
                    <a:pt x="4" y="80"/>
                  </a:lnTo>
                  <a:lnTo>
                    <a:pt x="6" y="62"/>
                  </a:lnTo>
                  <a:lnTo>
                    <a:pt x="6" y="62"/>
                  </a:lnTo>
                  <a:lnTo>
                    <a:pt x="6" y="52"/>
                  </a:lnTo>
                  <a:lnTo>
                    <a:pt x="8" y="44"/>
                  </a:lnTo>
                  <a:lnTo>
                    <a:pt x="6" y="36"/>
                  </a:lnTo>
                  <a:lnTo>
                    <a:pt x="0" y="2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8" name="Freeform 34">
              <a:extLst>
                <a:ext uri="{FF2B5EF4-FFF2-40B4-BE49-F238E27FC236}">
                  <a16:creationId xmlns:a16="http://schemas.microsoft.com/office/drawing/2014/main" id="{81534EC1-4F08-42AF-BB0D-5A0C8739332E}"/>
                </a:ext>
              </a:extLst>
            </p:cNvPr>
            <p:cNvSpPr>
              <a:spLocks/>
            </p:cNvSpPr>
            <p:nvPr/>
          </p:nvSpPr>
          <p:spPr bwMode="auto">
            <a:xfrm>
              <a:off x="5118101" y="3895726"/>
              <a:ext cx="377825" cy="301625"/>
            </a:xfrm>
            <a:custGeom>
              <a:avLst/>
              <a:gdLst>
                <a:gd name="T0" fmla="*/ 162 w 238"/>
                <a:gd name="T1" fmla="*/ 90 h 190"/>
                <a:gd name="T2" fmla="*/ 172 w 238"/>
                <a:gd name="T3" fmla="*/ 100 h 190"/>
                <a:gd name="T4" fmla="*/ 186 w 238"/>
                <a:gd name="T5" fmla="*/ 104 h 190"/>
                <a:gd name="T6" fmla="*/ 238 w 238"/>
                <a:gd name="T7" fmla="*/ 120 h 190"/>
                <a:gd name="T8" fmla="*/ 226 w 238"/>
                <a:gd name="T9" fmla="*/ 136 h 190"/>
                <a:gd name="T10" fmla="*/ 212 w 238"/>
                <a:gd name="T11" fmla="*/ 148 h 190"/>
                <a:gd name="T12" fmla="*/ 198 w 238"/>
                <a:gd name="T13" fmla="*/ 160 h 190"/>
                <a:gd name="T14" fmla="*/ 180 w 238"/>
                <a:gd name="T15" fmla="*/ 164 h 190"/>
                <a:gd name="T16" fmla="*/ 174 w 238"/>
                <a:gd name="T17" fmla="*/ 166 h 190"/>
                <a:gd name="T18" fmla="*/ 160 w 238"/>
                <a:gd name="T19" fmla="*/ 172 h 190"/>
                <a:gd name="T20" fmla="*/ 152 w 238"/>
                <a:gd name="T21" fmla="*/ 178 h 190"/>
                <a:gd name="T22" fmla="*/ 136 w 238"/>
                <a:gd name="T23" fmla="*/ 182 h 190"/>
                <a:gd name="T24" fmla="*/ 126 w 238"/>
                <a:gd name="T25" fmla="*/ 180 h 190"/>
                <a:gd name="T26" fmla="*/ 114 w 238"/>
                <a:gd name="T27" fmla="*/ 180 h 190"/>
                <a:gd name="T28" fmla="*/ 104 w 238"/>
                <a:gd name="T29" fmla="*/ 184 h 190"/>
                <a:gd name="T30" fmla="*/ 88 w 238"/>
                <a:gd name="T31" fmla="*/ 190 h 190"/>
                <a:gd name="T32" fmla="*/ 72 w 238"/>
                <a:gd name="T33" fmla="*/ 184 h 190"/>
                <a:gd name="T34" fmla="*/ 60 w 238"/>
                <a:gd name="T35" fmla="*/ 176 h 190"/>
                <a:gd name="T36" fmla="*/ 48 w 238"/>
                <a:gd name="T37" fmla="*/ 172 h 190"/>
                <a:gd name="T38" fmla="*/ 38 w 238"/>
                <a:gd name="T39" fmla="*/ 166 h 190"/>
                <a:gd name="T40" fmla="*/ 30 w 238"/>
                <a:gd name="T41" fmla="*/ 156 h 190"/>
                <a:gd name="T42" fmla="*/ 0 w 238"/>
                <a:gd name="T43" fmla="*/ 116 h 190"/>
                <a:gd name="T44" fmla="*/ 24 w 238"/>
                <a:gd name="T45" fmla="*/ 48 h 190"/>
                <a:gd name="T46" fmla="*/ 44 w 238"/>
                <a:gd name="T47" fmla="*/ 18 h 190"/>
                <a:gd name="T48" fmla="*/ 50 w 238"/>
                <a:gd name="T49" fmla="*/ 10 h 190"/>
                <a:gd name="T50" fmla="*/ 62 w 238"/>
                <a:gd name="T51" fmla="*/ 2 h 190"/>
                <a:gd name="T52" fmla="*/ 72 w 238"/>
                <a:gd name="T53" fmla="*/ 0 h 190"/>
                <a:gd name="T54" fmla="*/ 90 w 238"/>
                <a:gd name="T55" fmla="*/ 2 h 190"/>
                <a:gd name="T56" fmla="*/ 106 w 238"/>
                <a:gd name="T57" fmla="*/ 8 h 190"/>
                <a:gd name="T58" fmla="*/ 134 w 238"/>
                <a:gd name="T59" fmla="*/ 28 h 190"/>
                <a:gd name="T60" fmla="*/ 136 w 238"/>
                <a:gd name="T61" fmla="*/ 32 h 190"/>
                <a:gd name="T62" fmla="*/ 138 w 238"/>
                <a:gd name="T63" fmla="*/ 46 h 190"/>
                <a:gd name="T64" fmla="*/ 138 w 238"/>
                <a:gd name="T65" fmla="*/ 54 h 190"/>
                <a:gd name="T66" fmla="*/ 134 w 238"/>
                <a:gd name="T67" fmla="*/ 64 h 190"/>
                <a:gd name="T68" fmla="*/ 152 w 238"/>
                <a:gd name="T69" fmla="*/ 70 h 190"/>
                <a:gd name="T70" fmla="*/ 162 w 238"/>
                <a:gd name="T71"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 h="190">
                  <a:moveTo>
                    <a:pt x="162" y="90"/>
                  </a:moveTo>
                  <a:lnTo>
                    <a:pt x="162" y="90"/>
                  </a:lnTo>
                  <a:lnTo>
                    <a:pt x="168" y="96"/>
                  </a:lnTo>
                  <a:lnTo>
                    <a:pt x="172" y="100"/>
                  </a:lnTo>
                  <a:lnTo>
                    <a:pt x="186" y="104"/>
                  </a:lnTo>
                  <a:lnTo>
                    <a:pt x="186" y="104"/>
                  </a:lnTo>
                  <a:lnTo>
                    <a:pt x="238" y="120"/>
                  </a:lnTo>
                  <a:lnTo>
                    <a:pt x="238" y="120"/>
                  </a:lnTo>
                  <a:lnTo>
                    <a:pt x="232" y="128"/>
                  </a:lnTo>
                  <a:lnTo>
                    <a:pt x="226" y="136"/>
                  </a:lnTo>
                  <a:lnTo>
                    <a:pt x="212" y="148"/>
                  </a:lnTo>
                  <a:lnTo>
                    <a:pt x="212" y="148"/>
                  </a:lnTo>
                  <a:lnTo>
                    <a:pt x="206" y="156"/>
                  </a:lnTo>
                  <a:lnTo>
                    <a:pt x="198" y="160"/>
                  </a:lnTo>
                  <a:lnTo>
                    <a:pt x="190" y="164"/>
                  </a:lnTo>
                  <a:lnTo>
                    <a:pt x="180" y="164"/>
                  </a:lnTo>
                  <a:lnTo>
                    <a:pt x="180" y="164"/>
                  </a:lnTo>
                  <a:lnTo>
                    <a:pt x="174" y="166"/>
                  </a:lnTo>
                  <a:lnTo>
                    <a:pt x="170" y="168"/>
                  </a:lnTo>
                  <a:lnTo>
                    <a:pt x="160" y="172"/>
                  </a:lnTo>
                  <a:lnTo>
                    <a:pt x="160" y="172"/>
                  </a:lnTo>
                  <a:lnTo>
                    <a:pt x="152" y="178"/>
                  </a:lnTo>
                  <a:lnTo>
                    <a:pt x="144" y="180"/>
                  </a:lnTo>
                  <a:lnTo>
                    <a:pt x="136" y="182"/>
                  </a:lnTo>
                  <a:lnTo>
                    <a:pt x="126" y="180"/>
                  </a:lnTo>
                  <a:lnTo>
                    <a:pt x="126" y="180"/>
                  </a:lnTo>
                  <a:lnTo>
                    <a:pt x="120" y="178"/>
                  </a:lnTo>
                  <a:lnTo>
                    <a:pt x="114" y="180"/>
                  </a:lnTo>
                  <a:lnTo>
                    <a:pt x="104" y="184"/>
                  </a:lnTo>
                  <a:lnTo>
                    <a:pt x="104" y="184"/>
                  </a:lnTo>
                  <a:lnTo>
                    <a:pt x="96" y="190"/>
                  </a:lnTo>
                  <a:lnTo>
                    <a:pt x="88" y="190"/>
                  </a:lnTo>
                  <a:lnTo>
                    <a:pt x="80" y="188"/>
                  </a:lnTo>
                  <a:lnTo>
                    <a:pt x="72" y="184"/>
                  </a:lnTo>
                  <a:lnTo>
                    <a:pt x="72" y="184"/>
                  </a:lnTo>
                  <a:lnTo>
                    <a:pt x="60" y="176"/>
                  </a:lnTo>
                  <a:lnTo>
                    <a:pt x="48" y="172"/>
                  </a:lnTo>
                  <a:lnTo>
                    <a:pt x="48" y="172"/>
                  </a:lnTo>
                  <a:lnTo>
                    <a:pt x="42" y="170"/>
                  </a:lnTo>
                  <a:lnTo>
                    <a:pt x="38" y="166"/>
                  </a:lnTo>
                  <a:lnTo>
                    <a:pt x="30" y="156"/>
                  </a:lnTo>
                  <a:lnTo>
                    <a:pt x="30" y="156"/>
                  </a:lnTo>
                  <a:lnTo>
                    <a:pt x="0" y="116"/>
                  </a:lnTo>
                  <a:lnTo>
                    <a:pt x="0" y="116"/>
                  </a:lnTo>
                  <a:lnTo>
                    <a:pt x="24" y="48"/>
                  </a:lnTo>
                  <a:lnTo>
                    <a:pt x="24" y="48"/>
                  </a:lnTo>
                  <a:lnTo>
                    <a:pt x="34" y="34"/>
                  </a:lnTo>
                  <a:lnTo>
                    <a:pt x="44" y="18"/>
                  </a:lnTo>
                  <a:lnTo>
                    <a:pt x="44" y="18"/>
                  </a:lnTo>
                  <a:lnTo>
                    <a:pt x="50" y="10"/>
                  </a:lnTo>
                  <a:lnTo>
                    <a:pt x="56" y="6"/>
                  </a:lnTo>
                  <a:lnTo>
                    <a:pt x="62" y="2"/>
                  </a:lnTo>
                  <a:lnTo>
                    <a:pt x="72" y="0"/>
                  </a:lnTo>
                  <a:lnTo>
                    <a:pt x="72" y="0"/>
                  </a:lnTo>
                  <a:lnTo>
                    <a:pt x="82" y="0"/>
                  </a:lnTo>
                  <a:lnTo>
                    <a:pt x="90" y="2"/>
                  </a:lnTo>
                  <a:lnTo>
                    <a:pt x="98" y="4"/>
                  </a:lnTo>
                  <a:lnTo>
                    <a:pt x="106" y="8"/>
                  </a:lnTo>
                  <a:lnTo>
                    <a:pt x="120" y="18"/>
                  </a:lnTo>
                  <a:lnTo>
                    <a:pt x="134" y="28"/>
                  </a:lnTo>
                  <a:lnTo>
                    <a:pt x="134" y="28"/>
                  </a:lnTo>
                  <a:lnTo>
                    <a:pt x="136" y="32"/>
                  </a:lnTo>
                  <a:lnTo>
                    <a:pt x="138" y="36"/>
                  </a:lnTo>
                  <a:lnTo>
                    <a:pt x="138" y="46"/>
                  </a:lnTo>
                  <a:lnTo>
                    <a:pt x="138" y="46"/>
                  </a:lnTo>
                  <a:lnTo>
                    <a:pt x="138" y="54"/>
                  </a:lnTo>
                  <a:lnTo>
                    <a:pt x="134" y="64"/>
                  </a:lnTo>
                  <a:lnTo>
                    <a:pt x="134" y="64"/>
                  </a:lnTo>
                  <a:lnTo>
                    <a:pt x="152" y="70"/>
                  </a:lnTo>
                  <a:lnTo>
                    <a:pt x="152" y="70"/>
                  </a:lnTo>
                  <a:lnTo>
                    <a:pt x="162" y="90"/>
                  </a:lnTo>
                  <a:lnTo>
                    <a:pt x="162" y="9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9" name="Freeform 35">
              <a:extLst>
                <a:ext uri="{FF2B5EF4-FFF2-40B4-BE49-F238E27FC236}">
                  <a16:creationId xmlns:a16="http://schemas.microsoft.com/office/drawing/2014/main" id="{3D78EFD6-2472-4FE4-A3E0-ED5660304E0B}"/>
                </a:ext>
              </a:extLst>
            </p:cNvPr>
            <p:cNvSpPr>
              <a:spLocks/>
            </p:cNvSpPr>
            <p:nvPr/>
          </p:nvSpPr>
          <p:spPr bwMode="auto">
            <a:xfrm>
              <a:off x="1982788" y="3987801"/>
              <a:ext cx="314325" cy="384175"/>
            </a:xfrm>
            <a:custGeom>
              <a:avLst/>
              <a:gdLst>
                <a:gd name="T0" fmla="*/ 106 w 198"/>
                <a:gd name="T1" fmla="*/ 6 h 242"/>
                <a:gd name="T2" fmla="*/ 96 w 198"/>
                <a:gd name="T3" fmla="*/ 34 h 242"/>
                <a:gd name="T4" fmla="*/ 100 w 198"/>
                <a:gd name="T5" fmla="*/ 34 h 242"/>
                <a:gd name="T6" fmla="*/ 110 w 198"/>
                <a:gd name="T7" fmla="*/ 64 h 242"/>
                <a:gd name="T8" fmla="*/ 112 w 198"/>
                <a:gd name="T9" fmla="*/ 70 h 242"/>
                <a:gd name="T10" fmla="*/ 118 w 198"/>
                <a:gd name="T11" fmla="*/ 76 h 242"/>
                <a:gd name="T12" fmla="*/ 122 w 198"/>
                <a:gd name="T13" fmla="*/ 78 h 242"/>
                <a:gd name="T14" fmla="*/ 142 w 198"/>
                <a:gd name="T15" fmla="*/ 78 h 242"/>
                <a:gd name="T16" fmla="*/ 148 w 198"/>
                <a:gd name="T17" fmla="*/ 78 h 242"/>
                <a:gd name="T18" fmla="*/ 152 w 198"/>
                <a:gd name="T19" fmla="*/ 80 h 242"/>
                <a:gd name="T20" fmla="*/ 174 w 198"/>
                <a:gd name="T21" fmla="*/ 92 h 242"/>
                <a:gd name="T22" fmla="*/ 198 w 198"/>
                <a:gd name="T23" fmla="*/ 94 h 242"/>
                <a:gd name="T24" fmla="*/ 194 w 198"/>
                <a:gd name="T25" fmla="*/ 102 h 242"/>
                <a:gd name="T26" fmla="*/ 192 w 198"/>
                <a:gd name="T27" fmla="*/ 120 h 242"/>
                <a:gd name="T28" fmla="*/ 194 w 198"/>
                <a:gd name="T29" fmla="*/ 146 h 242"/>
                <a:gd name="T30" fmla="*/ 192 w 198"/>
                <a:gd name="T31" fmla="*/ 164 h 242"/>
                <a:gd name="T32" fmla="*/ 170 w 198"/>
                <a:gd name="T33" fmla="*/ 168 h 242"/>
                <a:gd name="T34" fmla="*/ 162 w 198"/>
                <a:gd name="T35" fmla="*/ 170 h 242"/>
                <a:gd name="T36" fmla="*/ 158 w 198"/>
                <a:gd name="T37" fmla="*/ 178 h 242"/>
                <a:gd name="T38" fmla="*/ 160 w 198"/>
                <a:gd name="T39" fmla="*/ 188 h 242"/>
                <a:gd name="T40" fmla="*/ 150 w 198"/>
                <a:gd name="T41" fmla="*/ 202 h 242"/>
                <a:gd name="T42" fmla="*/ 158 w 198"/>
                <a:gd name="T43" fmla="*/ 216 h 242"/>
                <a:gd name="T44" fmla="*/ 162 w 198"/>
                <a:gd name="T45" fmla="*/ 224 h 242"/>
                <a:gd name="T46" fmla="*/ 162 w 198"/>
                <a:gd name="T47" fmla="*/ 236 h 242"/>
                <a:gd name="T48" fmla="*/ 160 w 198"/>
                <a:gd name="T49" fmla="*/ 242 h 242"/>
                <a:gd name="T50" fmla="*/ 108 w 198"/>
                <a:gd name="T51" fmla="*/ 240 h 242"/>
                <a:gd name="T52" fmla="*/ 88 w 198"/>
                <a:gd name="T53" fmla="*/ 218 h 242"/>
                <a:gd name="T54" fmla="*/ 78 w 198"/>
                <a:gd name="T55" fmla="*/ 210 h 242"/>
                <a:gd name="T56" fmla="*/ 62 w 198"/>
                <a:gd name="T57" fmla="*/ 198 h 242"/>
                <a:gd name="T58" fmla="*/ 46 w 198"/>
                <a:gd name="T59" fmla="*/ 194 h 242"/>
                <a:gd name="T60" fmla="*/ 40 w 198"/>
                <a:gd name="T61" fmla="*/ 196 h 242"/>
                <a:gd name="T62" fmla="*/ 32 w 198"/>
                <a:gd name="T63" fmla="*/ 196 h 242"/>
                <a:gd name="T64" fmla="*/ 0 w 198"/>
                <a:gd name="T65" fmla="*/ 172 h 242"/>
                <a:gd name="T66" fmla="*/ 16 w 198"/>
                <a:gd name="T67" fmla="*/ 158 h 242"/>
                <a:gd name="T68" fmla="*/ 24 w 198"/>
                <a:gd name="T69" fmla="*/ 152 h 242"/>
                <a:gd name="T70" fmla="*/ 32 w 198"/>
                <a:gd name="T71" fmla="*/ 140 h 242"/>
                <a:gd name="T72" fmla="*/ 34 w 198"/>
                <a:gd name="T73" fmla="*/ 128 h 242"/>
                <a:gd name="T74" fmla="*/ 32 w 198"/>
                <a:gd name="T75" fmla="*/ 122 h 242"/>
                <a:gd name="T76" fmla="*/ 30 w 198"/>
                <a:gd name="T77" fmla="*/ 112 h 242"/>
                <a:gd name="T78" fmla="*/ 30 w 198"/>
                <a:gd name="T79" fmla="*/ 104 h 242"/>
                <a:gd name="T80" fmla="*/ 26 w 198"/>
                <a:gd name="T81" fmla="*/ 68 h 242"/>
                <a:gd name="T82" fmla="*/ 42 w 198"/>
                <a:gd name="T83" fmla="*/ 58 h 242"/>
                <a:gd name="T84" fmla="*/ 44 w 198"/>
                <a:gd name="T85" fmla="*/ 44 h 242"/>
                <a:gd name="T86" fmla="*/ 56 w 198"/>
                <a:gd name="T87" fmla="*/ 34 h 242"/>
                <a:gd name="T88" fmla="*/ 60 w 198"/>
                <a:gd name="T89" fmla="*/ 30 h 242"/>
                <a:gd name="T90" fmla="*/ 62 w 198"/>
                <a:gd name="T91" fmla="*/ 24 h 242"/>
                <a:gd name="T92" fmla="*/ 70 w 198"/>
                <a:gd name="T93" fmla="*/ 6 h 242"/>
                <a:gd name="T94" fmla="*/ 80 w 198"/>
                <a:gd name="T95" fmla="*/ 10 h 242"/>
                <a:gd name="T96" fmla="*/ 102 w 198"/>
                <a:gd name="T97" fmla="*/ 0 h 242"/>
                <a:gd name="T98" fmla="*/ 106 w 198"/>
                <a:gd name="T99" fmla="*/ 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242">
                  <a:moveTo>
                    <a:pt x="106" y="6"/>
                  </a:moveTo>
                  <a:lnTo>
                    <a:pt x="106" y="6"/>
                  </a:lnTo>
                  <a:lnTo>
                    <a:pt x="96" y="34"/>
                  </a:lnTo>
                  <a:lnTo>
                    <a:pt x="96" y="34"/>
                  </a:lnTo>
                  <a:lnTo>
                    <a:pt x="100" y="34"/>
                  </a:lnTo>
                  <a:lnTo>
                    <a:pt x="100" y="34"/>
                  </a:lnTo>
                  <a:lnTo>
                    <a:pt x="106" y="50"/>
                  </a:lnTo>
                  <a:lnTo>
                    <a:pt x="110" y="64"/>
                  </a:lnTo>
                  <a:lnTo>
                    <a:pt x="110" y="64"/>
                  </a:lnTo>
                  <a:lnTo>
                    <a:pt x="112" y="70"/>
                  </a:lnTo>
                  <a:lnTo>
                    <a:pt x="114" y="72"/>
                  </a:lnTo>
                  <a:lnTo>
                    <a:pt x="118" y="76"/>
                  </a:lnTo>
                  <a:lnTo>
                    <a:pt x="122" y="78"/>
                  </a:lnTo>
                  <a:lnTo>
                    <a:pt x="122" y="78"/>
                  </a:lnTo>
                  <a:lnTo>
                    <a:pt x="132" y="78"/>
                  </a:lnTo>
                  <a:lnTo>
                    <a:pt x="142" y="78"/>
                  </a:lnTo>
                  <a:lnTo>
                    <a:pt x="142" y="78"/>
                  </a:lnTo>
                  <a:lnTo>
                    <a:pt x="148" y="78"/>
                  </a:lnTo>
                  <a:lnTo>
                    <a:pt x="152" y="80"/>
                  </a:lnTo>
                  <a:lnTo>
                    <a:pt x="152" y="80"/>
                  </a:lnTo>
                  <a:lnTo>
                    <a:pt x="162" y="88"/>
                  </a:lnTo>
                  <a:lnTo>
                    <a:pt x="174" y="92"/>
                  </a:lnTo>
                  <a:lnTo>
                    <a:pt x="186" y="94"/>
                  </a:lnTo>
                  <a:lnTo>
                    <a:pt x="198" y="94"/>
                  </a:lnTo>
                  <a:lnTo>
                    <a:pt x="198" y="94"/>
                  </a:lnTo>
                  <a:lnTo>
                    <a:pt x="194" y="102"/>
                  </a:lnTo>
                  <a:lnTo>
                    <a:pt x="192" y="112"/>
                  </a:lnTo>
                  <a:lnTo>
                    <a:pt x="192" y="120"/>
                  </a:lnTo>
                  <a:lnTo>
                    <a:pt x="192" y="130"/>
                  </a:lnTo>
                  <a:lnTo>
                    <a:pt x="194" y="146"/>
                  </a:lnTo>
                  <a:lnTo>
                    <a:pt x="192" y="156"/>
                  </a:lnTo>
                  <a:lnTo>
                    <a:pt x="192" y="164"/>
                  </a:lnTo>
                  <a:lnTo>
                    <a:pt x="192" y="164"/>
                  </a:lnTo>
                  <a:lnTo>
                    <a:pt x="170" y="168"/>
                  </a:lnTo>
                  <a:lnTo>
                    <a:pt x="170" y="168"/>
                  </a:lnTo>
                  <a:lnTo>
                    <a:pt x="162" y="170"/>
                  </a:lnTo>
                  <a:lnTo>
                    <a:pt x="158" y="172"/>
                  </a:lnTo>
                  <a:lnTo>
                    <a:pt x="158" y="178"/>
                  </a:lnTo>
                  <a:lnTo>
                    <a:pt x="160" y="188"/>
                  </a:lnTo>
                  <a:lnTo>
                    <a:pt x="160" y="188"/>
                  </a:lnTo>
                  <a:lnTo>
                    <a:pt x="154" y="196"/>
                  </a:lnTo>
                  <a:lnTo>
                    <a:pt x="150" y="202"/>
                  </a:lnTo>
                  <a:lnTo>
                    <a:pt x="152" y="208"/>
                  </a:lnTo>
                  <a:lnTo>
                    <a:pt x="158" y="216"/>
                  </a:lnTo>
                  <a:lnTo>
                    <a:pt x="158" y="216"/>
                  </a:lnTo>
                  <a:lnTo>
                    <a:pt x="162" y="224"/>
                  </a:lnTo>
                  <a:lnTo>
                    <a:pt x="164" y="230"/>
                  </a:lnTo>
                  <a:lnTo>
                    <a:pt x="162" y="236"/>
                  </a:lnTo>
                  <a:lnTo>
                    <a:pt x="160" y="242"/>
                  </a:lnTo>
                  <a:lnTo>
                    <a:pt x="160" y="242"/>
                  </a:lnTo>
                  <a:lnTo>
                    <a:pt x="108" y="240"/>
                  </a:lnTo>
                  <a:lnTo>
                    <a:pt x="108" y="240"/>
                  </a:lnTo>
                  <a:lnTo>
                    <a:pt x="94" y="226"/>
                  </a:lnTo>
                  <a:lnTo>
                    <a:pt x="88" y="218"/>
                  </a:lnTo>
                  <a:lnTo>
                    <a:pt x="78" y="210"/>
                  </a:lnTo>
                  <a:lnTo>
                    <a:pt x="78" y="210"/>
                  </a:lnTo>
                  <a:lnTo>
                    <a:pt x="70" y="204"/>
                  </a:lnTo>
                  <a:lnTo>
                    <a:pt x="62" y="198"/>
                  </a:lnTo>
                  <a:lnTo>
                    <a:pt x="52" y="194"/>
                  </a:lnTo>
                  <a:lnTo>
                    <a:pt x="46" y="194"/>
                  </a:lnTo>
                  <a:lnTo>
                    <a:pt x="40" y="196"/>
                  </a:lnTo>
                  <a:lnTo>
                    <a:pt x="40" y="196"/>
                  </a:lnTo>
                  <a:lnTo>
                    <a:pt x="36" y="196"/>
                  </a:lnTo>
                  <a:lnTo>
                    <a:pt x="32" y="196"/>
                  </a:lnTo>
                  <a:lnTo>
                    <a:pt x="32" y="196"/>
                  </a:lnTo>
                  <a:lnTo>
                    <a:pt x="0" y="172"/>
                  </a:lnTo>
                  <a:lnTo>
                    <a:pt x="0" y="172"/>
                  </a:lnTo>
                  <a:lnTo>
                    <a:pt x="16" y="158"/>
                  </a:lnTo>
                  <a:lnTo>
                    <a:pt x="16" y="158"/>
                  </a:lnTo>
                  <a:lnTo>
                    <a:pt x="24" y="152"/>
                  </a:lnTo>
                  <a:lnTo>
                    <a:pt x="30" y="144"/>
                  </a:lnTo>
                  <a:lnTo>
                    <a:pt x="32" y="140"/>
                  </a:lnTo>
                  <a:lnTo>
                    <a:pt x="34" y="134"/>
                  </a:lnTo>
                  <a:lnTo>
                    <a:pt x="34" y="128"/>
                  </a:lnTo>
                  <a:lnTo>
                    <a:pt x="32" y="122"/>
                  </a:lnTo>
                  <a:lnTo>
                    <a:pt x="32" y="122"/>
                  </a:lnTo>
                  <a:lnTo>
                    <a:pt x="30" y="118"/>
                  </a:lnTo>
                  <a:lnTo>
                    <a:pt x="30" y="112"/>
                  </a:lnTo>
                  <a:lnTo>
                    <a:pt x="30" y="104"/>
                  </a:lnTo>
                  <a:lnTo>
                    <a:pt x="30" y="104"/>
                  </a:lnTo>
                  <a:lnTo>
                    <a:pt x="26" y="68"/>
                  </a:lnTo>
                  <a:lnTo>
                    <a:pt x="26" y="68"/>
                  </a:lnTo>
                  <a:lnTo>
                    <a:pt x="42" y="58"/>
                  </a:lnTo>
                  <a:lnTo>
                    <a:pt x="42" y="58"/>
                  </a:lnTo>
                  <a:lnTo>
                    <a:pt x="42" y="52"/>
                  </a:lnTo>
                  <a:lnTo>
                    <a:pt x="44" y="44"/>
                  </a:lnTo>
                  <a:lnTo>
                    <a:pt x="50" y="40"/>
                  </a:lnTo>
                  <a:lnTo>
                    <a:pt x="56" y="34"/>
                  </a:lnTo>
                  <a:lnTo>
                    <a:pt x="56" y="34"/>
                  </a:lnTo>
                  <a:lnTo>
                    <a:pt x="60" y="30"/>
                  </a:lnTo>
                  <a:lnTo>
                    <a:pt x="62" y="24"/>
                  </a:lnTo>
                  <a:lnTo>
                    <a:pt x="62" y="24"/>
                  </a:lnTo>
                  <a:lnTo>
                    <a:pt x="70" y="6"/>
                  </a:lnTo>
                  <a:lnTo>
                    <a:pt x="70" y="6"/>
                  </a:lnTo>
                  <a:lnTo>
                    <a:pt x="80" y="10"/>
                  </a:lnTo>
                  <a:lnTo>
                    <a:pt x="80" y="10"/>
                  </a:lnTo>
                  <a:lnTo>
                    <a:pt x="102" y="0"/>
                  </a:lnTo>
                  <a:lnTo>
                    <a:pt x="102" y="0"/>
                  </a:lnTo>
                  <a:lnTo>
                    <a:pt x="106" y="6"/>
                  </a:lnTo>
                  <a:lnTo>
                    <a:pt x="106"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0" name="Freeform 36">
              <a:extLst>
                <a:ext uri="{FF2B5EF4-FFF2-40B4-BE49-F238E27FC236}">
                  <a16:creationId xmlns:a16="http://schemas.microsoft.com/office/drawing/2014/main" id="{C321FA03-EC79-4FAE-8571-FCC30D16145B}"/>
                </a:ext>
              </a:extLst>
            </p:cNvPr>
            <p:cNvSpPr>
              <a:spLocks/>
            </p:cNvSpPr>
            <p:nvPr/>
          </p:nvSpPr>
          <p:spPr bwMode="auto">
            <a:xfrm>
              <a:off x="3727451" y="3533776"/>
              <a:ext cx="288925" cy="339725"/>
            </a:xfrm>
            <a:custGeom>
              <a:avLst/>
              <a:gdLst>
                <a:gd name="T0" fmla="*/ 138 w 182"/>
                <a:gd name="T1" fmla="*/ 0 h 214"/>
                <a:gd name="T2" fmla="*/ 138 w 182"/>
                <a:gd name="T3" fmla="*/ 0 h 214"/>
                <a:gd name="T4" fmla="*/ 172 w 182"/>
                <a:gd name="T5" fmla="*/ 24 h 214"/>
                <a:gd name="T6" fmla="*/ 172 w 182"/>
                <a:gd name="T7" fmla="*/ 24 h 214"/>
                <a:gd name="T8" fmla="*/ 170 w 182"/>
                <a:gd name="T9" fmla="*/ 36 h 214"/>
                <a:gd name="T10" fmla="*/ 168 w 182"/>
                <a:gd name="T11" fmla="*/ 46 h 214"/>
                <a:gd name="T12" fmla="*/ 168 w 182"/>
                <a:gd name="T13" fmla="*/ 46 h 214"/>
                <a:gd name="T14" fmla="*/ 182 w 182"/>
                <a:gd name="T15" fmla="*/ 196 h 214"/>
                <a:gd name="T16" fmla="*/ 182 w 182"/>
                <a:gd name="T17" fmla="*/ 196 h 214"/>
                <a:gd name="T18" fmla="*/ 180 w 182"/>
                <a:gd name="T19" fmla="*/ 202 h 214"/>
                <a:gd name="T20" fmla="*/ 180 w 182"/>
                <a:gd name="T21" fmla="*/ 202 h 214"/>
                <a:gd name="T22" fmla="*/ 148 w 182"/>
                <a:gd name="T23" fmla="*/ 204 h 214"/>
                <a:gd name="T24" fmla="*/ 132 w 182"/>
                <a:gd name="T25" fmla="*/ 204 h 214"/>
                <a:gd name="T26" fmla="*/ 116 w 182"/>
                <a:gd name="T27" fmla="*/ 200 h 214"/>
                <a:gd name="T28" fmla="*/ 116 w 182"/>
                <a:gd name="T29" fmla="*/ 200 h 214"/>
                <a:gd name="T30" fmla="*/ 108 w 182"/>
                <a:gd name="T31" fmla="*/ 198 h 214"/>
                <a:gd name="T32" fmla="*/ 98 w 182"/>
                <a:gd name="T33" fmla="*/ 198 h 214"/>
                <a:gd name="T34" fmla="*/ 82 w 182"/>
                <a:gd name="T35" fmla="*/ 198 h 214"/>
                <a:gd name="T36" fmla="*/ 82 w 182"/>
                <a:gd name="T37" fmla="*/ 198 h 214"/>
                <a:gd name="T38" fmla="*/ 78 w 182"/>
                <a:gd name="T39" fmla="*/ 200 h 214"/>
                <a:gd name="T40" fmla="*/ 76 w 182"/>
                <a:gd name="T41" fmla="*/ 204 h 214"/>
                <a:gd name="T42" fmla="*/ 68 w 182"/>
                <a:gd name="T43" fmla="*/ 214 h 214"/>
                <a:gd name="T44" fmla="*/ 68 w 182"/>
                <a:gd name="T45" fmla="*/ 214 h 214"/>
                <a:gd name="T46" fmla="*/ 52 w 182"/>
                <a:gd name="T47" fmla="*/ 198 h 214"/>
                <a:gd name="T48" fmla="*/ 52 w 182"/>
                <a:gd name="T49" fmla="*/ 198 h 214"/>
                <a:gd name="T50" fmla="*/ 42 w 182"/>
                <a:gd name="T51" fmla="*/ 190 h 214"/>
                <a:gd name="T52" fmla="*/ 32 w 182"/>
                <a:gd name="T53" fmla="*/ 186 h 214"/>
                <a:gd name="T54" fmla="*/ 20 w 182"/>
                <a:gd name="T55" fmla="*/ 184 h 214"/>
                <a:gd name="T56" fmla="*/ 0 w 182"/>
                <a:gd name="T57" fmla="*/ 184 h 214"/>
                <a:gd name="T58" fmla="*/ 0 w 182"/>
                <a:gd name="T59" fmla="*/ 184 h 214"/>
                <a:gd name="T60" fmla="*/ 0 w 182"/>
                <a:gd name="T61" fmla="*/ 106 h 214"/>
                <a:gd name="T62" fmla="*/ 0 w 182"/>
                <a:gd name="T63" fmla="*/ 106 h 214"/>
                <a:gd name="T64" fmla="*/ 58 w 182"/>
                <a:gd name="T65" fmla="*/ 104 h 214"/>
                <a:gd name="T66" fmla="*/ 58 w 182"/>
                <a:gd name="T67" fmla="*/ 104 h 214"/>
                <a:gd name="T68" fmla="*/ 60 w 182"/>
                <a:gd name="T69" fmla="*/ 86 h 214"/>
                <a:gd name="T70" fmla="*/ 60 w 182"/>
                <a:gd name="T71" fmla="*/ 86 h 214"/>
                <a:gd name="T72" fmla="*/ 60 w 182"/>
                <a:gd name="T73" fmla="*/ 78 h 214"/>
                <a:gd name="T74" fmla="*/ 60 w 182"/>
                <a:gd name="T75" fmla="*/ 72 h 214"/>
                <a:gd name="T76" fmla="*/ 64 w 182"/>
                <a:gd name="T77" fmla="*/ 68 h 214"/>
                <a:gd name="T78" fmla="*/ 70 w 182"/>
                <a:gd name="T79" fmla="*/ 64 h 214"/>
                <a:gd name="T80" fmla="*/ 70 w 182"/>
                <a:gd name="T81" fmla="*/ 64 h 214"/>
                <a:gd name="T82" fmla="*/ 72 w 182"/>
                <a:gd name="T83" fmla="*/ 62 h 214"/>
                <a:gd name="T84" fmla="*/ 74 w 182"/>
                <a:gd name="T85" fmla="*/ 58 h 214"/>
                <a:gd name="T86" fmla="*/ 76 w 182"/>
                <a:gd name="T87" fmla="*/ 52 h 214"/>
                <a:gd name="T88" fmla="*/ 76 w 182"/>
                <a:gd name="T89" fmla="*/ 52 h 214"/>
                <a:gd name="T90" fmla="*/ 78 w 182"/>
                <a:gd name="T91" fmla="*/ 20 h 214"/>
                <a:gd name="T92" fmla="*/ 78 w 182"/>
                <a:gd name="T93" fmla="*/ 20 h 214"/>
                <a:gd name="T94" fmla="*/ 126 w 182"/>
                <a:gd name="T95" fmla="*/ 20 h 214"/>
                <a:gd name="T96" fmla="*/ 126 w 182"/>
                <a:gd name="T97" fmla="*/ 20 h 214"/>
                <a:gd name="T98" fmla="*/ 138 w 182"/>
                <a:gd name="T99" fmla="*/ 0 h 214"/>
                <a:gd name="T100" fmla="*/ 138 w 182"/>
                <a:gd name="T10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214">
                  <a:moveTo>
                    <a:pt x="138" y="0"/>
                  </a:moveTo>
                  <a:lnTo>
                    <a:pt x="138" y="0"/>
                  </a:lnTo>
                  <a:lnTo>
                    <a:pt x="172" y="24"/>
                  </a:lnTo>
                  <a:lnTo>
                    <a:pt x="172" y="24"/>
                  </a:lnTo>
                  <a:lnTo>
                    <a:pt x="170" y="36"/>
                  </a:lnTo>
                  <a:lnTo>
                    <a:pt x="168" y="46"/>
                  </a:lnTo>
                  <a:lnTo>
                    <a:pt x="168" y="46"/>
                  </a:lnTo>
                  <a:lnTo>
                    <a:pt x="182" y="196"/>
                  </a:lnTo>
                  <a:lnTo>
                    <a:pt x="182" y="196"/>
                  </a:lnTo>
                  <a:lnTo>
                    <a:pt x="180" y="202"/>
                  </a:lnTo>
                  <a:lnTo>
                    <a:pt x="180" y="202"/>
                  </a:lnTo>
                  <a:lnTo>
                    <a:pt x="148" y="204"/>
                  </a:lnTo>
                  <a:lnTo>
                    <a:pt x="132" y="204"/>
                  </a:lnTo>
                  <a:lnTo>
                    <a:pt x="116" y="200"/>
                  </a:lnTo>
                  <a:lnTo>
                    <a:pt x="116" y="200"/>
                  </a:lnTo>
                  <a:lnTo>
                    <a:pt x="108" y="198"/>
                  </a:lnTo>
                  <a:lnTo>
                    <a:pt x="98" y="198"/>
                  </a:lnTo>
                  <a:lnTo>
                    <a:pt x="82" y="198"/>
                  </a:lnTo>
                  <a:lnTo>
                    <a:pt x="82" y="198"/>
                  </a:lnTo>
                  <a:lnTo>
                    <a:pt x="78" y="200"/>
                  </a:lnTo>
                  <a:lnTo>
                    <a:pt x="76" y="204"/>
                  </a:lnTo>
                  <a:lnTo>
                    <a:pt x="68" y="214"/>
                  </a:lnTo>
                  <a:lnTo>
                    <a:pt x="68" y="214"/>
                  </a:lnTo>
                  <a:lnTo>
                    <a:pt x="52" y="198"/>
                  </a:lnTo>
                  <a:lnTo>
                    <a:pt x="52" y="198"/>
                  </a:lnTo>
                  <a:lnTo>
                    <a:pt x="42" y="190"/>
                  </a:lnTo>
                  <a:lnTo>
                    <a:pt x="32" y="186"/>
                  </a:lnTo>
                  <a:lnTo>
                    <a:pt x="20" y="184"/>
                  </a:lnTo>
                  <a:lnTo>
                    <a:pt x="0" y="184"/>
                  </a:lnTo>
                  <a:lnTo>
                    <a:pt x="0" y="184"/>
                  </a:lnTo>
                  <a:lnTo>
                    <a:pt x="0" y="106"/>
                  </a:lnTo>
                  <a:lnTo>
                    <a:pt x="0" y="106"/>
                  </a:lnTo>
                  <a:lnTo>
                    <a:pt x="58" y="104"/>
                  </a:lnTo>
                  <a:lnTo>
                    <a:pt x="58" y="104"/>
                  </a:lnTo>
                  <a:lnTo>
                    <a:pt x="60" y="86"/>
                  </a:lnTo>
                  <a:lnTo>
                    <a:pt x="60" y="86"/>
                  </a:lnTo>
                  <a:lnTo>
                    <a:pt x="60" y="78"/>
                  </a:lnTo>
                  <a:lnTo>
                    <a:pt x="60" y="72"/>
                  </a:lnTo>
                  <a:lnTo>
                    <a:pt x="64" y="68"/>
                  </a:lnTo>
                  <a:lnTo>
                    <a:pt x="70" y="64"/>
                  </a:lnTo>
                  <a:lnTo>
                    <a:pt x="70" y="64"/>
                  </a:lnTo>
                  <a:lnTo>
                    <a:pt x="72" y="62"/>
                  </a:lnTo>
                  <a:lnTo>
                    <a:pt x="74" y="58"/>
                  </a:lnTo>
                  <a:lnTo>
                    <a:pt x="76" y="52"/>
                  </a:lnTo>
                  <a:lnTo>
                    <a:pt x="76" y="52"/>
                  </a:lnTo>
                  <a:lnTo>
                    <a:pt x="78" y="20"/>
                  </a:lnTo>
                  <a:lnTo>
                    <a:pt x="78" y="20"/>
                  </a:lnTo>
                  <a:lnTo>
                    <a:pt x="126" y="20"/>
                  </a:lnTo>
                  <a:lnTo>
                    <a:pt x="126" y="20"/>
                  </a:lnTo>
                  <a:lnTo>
                    <a:pt x="138" y="0"/>
                  </a:lnTo>
                  <a:lnTo>
                    <a:pt x="138"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1" name="Freeform 37">
              <a:extLst>
                <a:ext uri="{FF2B5EF4-FFF2-40B4-BE49-F238E27FC236}">
                  <a16:creationId xmlns:a16="http://schemas.microsoft.com/office/drawing/2014/main" id="{5B1C0E9F-FBDA-4321-BC85-A55621E6F805}"/>
                </a:ext>
              </a:extLst>
            </p:cNvPr>
            <p:cNvSpPr>
              <a:spLocks/>
            </p:cNvSpPr>
            <p:nvPr/>
          </p:nvSpPr>
          <p:spPr bwMode="auto">
            <a:xfrm>
              <a:off x="4867276" y="3048001"/>
              <a:ext cx="469900" cy="187325"/>
            </a:xfrm>
            <a:custGeom>
              <a:avLst/>
              <a:gdLst>
                <a:gd name="T0" fmla="*/ 0 w 296"/>
                <a:gd name="T1" fmla="*/ 40 h 118"/>
                <a:gd name="T2" fmla="*/ 20 w 296"/>
                <a:gd name="T3" fmla="*/ 40 h 118"/>
                <a:gd name="T4" fmla="*/ 32 w 296"/>
                <a:gd name="T5" fmla="*/ 40 h 118"/>
                <a:gd name="T6" fmla="*/ 52 w 296"/>
                <a:gd name="T7" fmla="*/ 28 h 118"/>
                <a:gd name="T8" fmla="*/ 58 w 296"/>
                <a:gd name="T9" fmla="*/ 18 h 118"/>
                <a:gd name="T10" fmla="*/ 74 w 296"/>
                <a:gd name="T11" fmla="*/ 18 h 118"/>
                <a:gd name="T12" fmla="*/ 88 w 296"/>
                <a:gd name="T13" fmla="*/ 10 h 118"/>
                <a:gd name="T14" fmla="*/ 98 w 296"/>
                <a:gd name="T15" fmla="*/ 4 h 118"/>
                <a:gd name="T16" fmla="*/ 124 w 296"/>
                <a:gd name="T17" fmla="*/ 0 h 118"/>
                <a:gd name="T18" fmla="*/ 138 w 296"/>
                <a:gd name="T19" fmla="*/ 4 h 118"/>
                <a:gd name="T20" fmla="*/ 158 w 296"/>
                <a:gd name="T21" fmla="*/ 12 h 118"/>
                <a:gd name="T22" fmla="*/ 192 w 296"/>
                <a:gd name="T23" fmla="*/ 20 h 118"/>
                <a:gd name="T24" fmla="*/ 228 w 296"/>
                <a:gd name="T25" fmla="*/ 20 h 118"/>
                <a:gd name="T26" fmla="*/ 232 w 296"/>
                <a:gd name="T27" fmla="*/ 20 h 118"/>
                <a:gd name="T28" fmla="*/ 246 w 296"/>
                <a:gd name="T29" fmla="*/ 12 h 118"/>
                <a:gd name="T30" fmla="*/ 258 w 296"/>
                <a:gd name="T31" fmla="*/ 10 h 118"/>
                <a:gd name="T32" fmla="*/ 268 w 296"/>
                <a:gd name="T33" fmla="*/ 10 h 118"/>
                <a:gd name="T34" fmla="*/ 276 w 296"/>
                <a:gd name="T35" fmla="*/ 18 h 118"/>
                <a:gd name="T36" fmla="*/ 282 w 296"/>
                <a:gd name="T37" fmla="*/ 28 h 118"/>
                <a:gd name="T38" fmla="*/ 282 w 296"/>
                <a:gd name="T39" fmla="*/ 34 h 118"/>
                <a:gd name="T40" fmla="*/ 294 w 296"/>
                <a:gd name="T41" fmla="*/ 60 h 118"/>
                <a:gd name="T42" fmla="*/ 296 w 296"/>
                <a:gd name="T43" fmla="*/ 88 h 118"/>
                <a:gd name="T44" fmla="*/ 260 w 296"/>
                <a:gd name="T45" fmla="*/ 96 h 118"/>
                <a:gd name="T46" fmla="*/ 226 w 296"/>
                <a:gd name="T47" fmla="*/ 104 h 118"/>
                <a:gd name="T48" fmla="*/ 176 w 296"/>
                <a:gd name="T49" fmla="*/ 106 h 118"/>
                <a:gd name="T50" fmla="*/ 162 w 296"/>
                <a:gd name="T51" fmla="*/ 104 h 118"/>
                <a:gd name="T52" fmla="*/ 146 w 296"/>
                <a:gd name="T53" fmla="*/ 104 h 118"/>
                <a:gd name="T54" fmla="*/ 134 w 296"/>
                <a:gd name="T55" fmla="*/ 112 h 118"/>
                <a:gd name="T56" fmla="*/ 126 w 296"/>
                <a:gd name="T57" fmla="*/ 116 h 118"/>
                <a:gd name="T58" fmla="*/ 110 w 296"/>
                <a:gd name="T59" fmla="*/ 118 h 118"/>
                <a:gd name="T60" fmla="*/ 102 w 296"/>
                <a:gd name="T61" fmla="*/ 114 h 118"/>
                <a:gd name="T62" fmla="*/ 84 w 296"/>
                <a:gd name="T63" fmla="*/ 106 h 118"/>
                <a:gd name="T64" fmla="*/ 74 w 296"/>
                <a:gd name="T65" fmla="*/ 106 h 118"/>
                <a:gd name="T66" fmla="*/ 66 w 296"/>
                <a:gd name="T67" fmla="*/ 114 h 118"/>
                <a:gd name="T68" fmla="*/ 62 w 296"/>
                <a:gd name="T69" fmla="*/ 116 h 118"/>
                <a:gd name="T70" fmla="*/ 52 w 296"/>
                <a:gd name="T71" fmla="*/ 114 h 118"/>
                <a:gd name="T72" fmla="*/ 44 w 296"/>
                <a:gd name="T73" fmla="*/ 110 h 118"/>
                <a:gd name="T74" fmla="*/ 36 w 296"/>
                <a:gd name="T75" fmla="*/ 106 h 118"/>
                <a:gd name="T76" fmla="*/ 18 w 296"/>
                <a:gd name="T77" fmla="*/ 92 h 118"/>
                <a:gd name="T78" fmla="*/ 12 w 296"/>
                <a:gd name="T79" fmla="*/ 68 h 118"/>
                <a:gd name="T80" fmla="*/ 12 w 296"/>
                <a:gd name="T81" fmla="*/ 62 h 118"/>
                <a:gd name="T82" fmla="*/ 6 w 296"/>
                <a:gd name="T83" fmla="*/ 48 h 118"/>
                <a:gd name="T84" fmla="*/ 0 w 296"/>
                <a:gd name="T85" fmla="*/ 44 h 118"/>
                <a:gd name="T86" fmla="*/ 0 w 296"/>
                <a:gd name="T87"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 h="118">
                  <a:moveTo>
                    <a:pt x="0" y="40"/>
                  </a:moveTo>
                  <a:lnTo>
                    <a:pt x="0" y="40"/>
                  </a:lnTo>
                  <a:lnTo>
                    <a:pt x="10" y="40"/>
                  </a:lnTo>
                  <a:lnTo>
                    <a:pt x="20" y="40"/>
                  </a:lnTo>
                  <a:lnTo>
                    <a:pt x="20" y="40"/>
                  </a:lnTo>
                  <a:lnTo>
                    <a:pt x="32" y="40"/>
                  </a:lnTo>
                  <a:lnTo>
                    <a:pt x="42" y="36"/>
                  </a:lnTo>
                  <a:lnTo>
                    <a:pt x="52" y="28"/>
                  </a:lnTo>
                  <a:lnTo>
                    <a:pt x="58" y="18"/>
                  </a:lnTo>
                  <a:lnTo>
                    <a:pt x="58" y="18"/>
                  </a:lnTo>
                  <a:lnTo>
                    <a:pt x="66" y="20"/>
                  </a:lnTo>
                  <a:lnTo>
                    <a:pt x="74" y="18"/>
                  </a:lnTo>
                  <a:lnTo>
                    <a:pt x="80" y="16"/>
                  </a:lnTo>
                  <a:lnTo>
                    <a:pt x="88" y="10"/>
                  </a:lnTo>
                  <a:lnTo>
                    <a:pt x="88" y="10"/>
                  </a:lnTo>
                  <a:lnTo>
                    <a:pt x="98" y="4"/>
                  </a:lnTo>
                  <a:lnTo>
                    <a:pt x="112" y="0"/>
                  </a:lnTo>
                  <a:lnTo>
                    <a:pt x="124" y="0"/>
                  </a:lnTo>
                  <a:lnTo>
                    <a:pt x="138" y="4"/>
                  </a:lnTo>
                  <a:lnTo>
                    <a:pt x="138" y="4"/>
                  </a:lnTo>
                  <a:lnTo>
                    <a:pt x="158" y="12"/>
                  </a:lnTo>
                  <a:lnTo>
                    <a:pt x="158" y="12"/>
                  </a:lnTo>
                  <a:lnTo>
                    <a:pt x="176" y="18"/>
                  </a:lnTo>
                  <a:lnTo>
                    <a:pt x="192" y="20"/>
                  </a:lnTo>
                  <a:lnTo>
                    <a:pt x="210" y="20"/>
                  </a:lnTo>
                  <a:lnTo>
                    <a:pt x="228" y="20"/>
                  </a:lnTo>
                  <a:lnTo>
                    <a:pt x="228" y="20"/>
                  </a:lnTo>
                  <a:lnTo>
                    <a:pt x="232" y="20"/>
                  </a:lnTo>
                  <a:lnTo>
                    <a:pt x="236" y="18"/>
                  </a:lnTo>
                  <a:lnTo>
                    <a:pt x="246" y="12"/>
                  </a:lnTo>
                  <a:lnTo>
                    <a:pt x="246" y="12"/>
                  </a:lnTo>
                  <a:lnTo>
                    <a:pt x="258" y="10"/>
                  </a:lnTo>
                  <a:lnTo>
                    <a:pt x="262" y="10"/>
                  </a:lnTo>
                  <a:lnTo>
                    <a:pt x="268" y="10"/>
                  </a:lnTo>
                  <a:lnTo>
                    <a:pt x="272" y="14"/>
                  </a:lnTo>
                  <a:lnTo>
                    <a:pt x="276" y="18"/>
                  </a:lnTo>
                  <a:lnTo>
                    <a:pt x="282" y="28"/>
                  </a:lnTo>
                  <a:lnTo>
                    <a:pt x="282" y="28"/>
                  </a:lnTo>
                  <a:lnTo>
                    <a:pt x="282" y="34"/>
                  </a:lnTo>
                  <a:lnTo>
                    <a:pt x="282" y="34"/>
                  </a:lnTo>
                  <a:lnTo>
                    <a:pt x="290" y="48"/>
                  </a:lnTo>
                  <a:lnTo>
                    <a:pt x="294" y="60"/>
                  </a:lnTo>
                  <a:lnTo>
                    <a:pt x="296" y="74"/>
                  </a:lnTo>
                  <a:lnTo>
                    <a:pt x="296" y="88"/>
                  </a:lnTo>
                  <a:lnTo>
                    <a:pt x="296" y="88"/>
                  </a:lnTo>
                  <a:lnTo>
                    <a:pt x="260" y="96"/>
                  </a:lnTo>
                  <a:lnTo>
                    <a:pt x="226" y="104"/>
                  </a:lnTo>
                  <a:lnTo>
                    <a:pt x="226" y="104"/>
                  </a:lnTo>
                  <a:lnTo>
                    <a:pt x="202" y="106"/>
                  </a:lnTo>
                  <a:lnTo>
                    <a:pt x="176" y="106"/>
                  </a:lnTo>
                  <a:lnTo>
                    <a:pt x="176" y="106"/>
                  </a:lnTo>
                  <a:lnTo>
                    <a:pt x="162" y="104"/>
                  </a:lnTo>
                  <a:lnTo>
                    <a:pt x="146" y="104"/>
                  </a:lnTo>
                  <a:lnTo>
                    <a:pt x="146" y="104"/>
                  </a:lnTo>
                  <a:lnTo>
                    <a:pt x="140" y="108"/>
                  </a:lnTo>
                  <a:lnTo>
                    <a:pt x="134" y="112"/>
                  </a:lnTo>
                  <a:lnTo>
                    <a:pt x="134" y="112"/>
                  </a:lnTo>
                  <a:lnTo>
                    <a:pt x="126" y="116"/>
                  </a:lnTo>
                  <a:lnTo>
                    <a:pt x="118" y="118"/>
                  </a:lnTo>
                  <a:lnTo>
                    <a:pt x="110" y="118"/>
                  </a:lnTo>
                  <a:lnTo>
                    <a:pt x="102" y="114"/>
                  </a:lnTo>
                  <a:lnTo>
                    <a:pt x="102" y="114"/>
                  </a:lnTo>
                  <a:lnTo>
                    <a:pt x="94" y="108"/>
                  </a:lnTo>
                  <a:lnTo>
                    <a:pt x="84" y="106"/>
                  </a:lnTo>
                  <a:lnTo>
                    <a:pt x="80" y="106"/>
                  </a:lnTo>
                  <a:lnTo>
                    <a:pt x="74" y="106"/>
                  </a:lnTo>
                  <a:lnTo>
                    <a:pt x="70" y="110"/>
                  </a:lnTo>
                  <a:lnTo>
                    <a:pt x="66" y="114"/>
                  </a:lnTo>
                  <a:lnTo>
                    <a:pt x="66" y="114"/>
                  </a:lnTo>
                  <a:lnTo>
                    <a:pt x="62" y="116"/>
                  </a:lnTo>
                  <a:lnTo>
                    <a:pt x="60" y="116"/>
                  </a:lnTo>
                  <a:lnTo>
                    <a:pt x="52" y="114"/>
                  </a:lnTo>
                  <a:lnTo>
                    <a:pt x="52" y="114"/>
                  </a:lnTo>
                  <a:lnTo>
                    <a:pt x="44" y="110"/>
                  </a:lnTo>
                  <a:lnTo>
                    <a:pt x="36" y="106"/>
                  </a:lnTo>
                  <a:lnTo>
                    <a:pt x="36" y="106"/>
                  </a:lnTo>
                  <a:lnTo>
                    <a:pt x="24" y="100"/>
                  </a:lnTo>
                  <a:lnTo>
                    <a:pt x="18" y="92"/>
                  </a:lnTo>
                  <a:lnTo>
                    <a:pt x="14" y="82"/>
                  </a:lnTo>
                  <a:lnTo>
                    <a:pt x="12" y="68"/>
                  </a:lnTo>
                  <a:lnTo>
                    <a:pt x="12" y="68"/>
                  </a:lnTo>
                  <a:lnTo>
                    <a:pt x="12" y="62"/>
                  </a:lnTo>
                  <a:lnTo>
                    <a:pt x="10" y="54"/>
                  </a:lnTo>
                  <a:lnTo>
                    <a:pt x="6" y="48"/>
                  </a:lnTo>
                  <a:lnTo>
                    <a:pt x="0" y="44"/>
                  </a:lnTo>
                  <a:lnTo>
                    <a:pt x="0" y="44"/>
                  </a:lnTo>
                  <a:lnTo>
                    <a:pt x="0" y="40"/>
                  </a:lnTo>
                  <a:lnTo>
                    <a:pt x="0"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2" name="Freeform 38">
              <a:extLst>
                <a:ext uri="{FF2B5EF4-FFF2-40B4-BE49-F238E27FC236}">
                  <a16:creationId xmlns:a16="http://schemas.microsoft.com/office/drawing/2014/main" id="{0AA64561-E62A-4F2B-81E3-62A46F420BA7}"/>
                </a:ext>
              </a:extLst>
            </p:cNvPr>
            <p:cNvSpPr>
              <a:spLocks/>
            </p:cNvSpPr>
            <p:nvPr/>
          </p:nvSpPr>
          <p:spPr bwMode="auto">
            <a:xfrm>
              <a:off x="4660901" y="1881188"/>
              <a:ext cx="219075" cy="474663"/>
            </a:xfrm>
            <a:custGeom>
              <a:avLst/>
              <a:gdLst>
                <a:gd name="T0" fmla="*/ 42 w 138"/>
                <a:gd name="T1" fmla="*/ 299 h 299"/>
                <a:gd name="T2" fmla="*/ 16 w 138"/>
                <a:gd name="T3" fmla="*/ 287 h 299"/>
                <a:gd name="T4" fmla="*/ 6 w 138"/>
                <a:gd name="T5" fmla="*/ 279 h 299"/>
                <a:gd name="T6" fmla="*/ 4 w 138"/>
                <a:gd name="T7" fmla="*/ 273 h 299"/>
                <a:gd name="T8" fmla="*/ 0 w 138"/>
                <a:gd name="T9" fmla="*/ 237 h 299"/>
                <a:gd name="T10" fmla="*/ 0 w 138"/>
                <a:gd name="T11" fmla="*/ 233 h 299"/>
                <a:gd name="T12" fmla="*/ 2 w 138"/>
                <a:gd name="T13" fmla="*/ 223 h 299"/>
                <a:gd name="T14" fmla="*/ 6 w 138"/>
                <a:gd name="T15" fmla="*/ 217 h 299"/>
                <a:gd name="T16" fmla="*/ 26 w 138"/>
                <a:gd name="T17" fmla="*/ 189 h 299"/>
                <a:gd name="T18" fmla="*/ 32 w 138"/>
                <a:gd name="T19" fmla="*/ 181 h 299"/>
                <a:gd name="T20" fmla="*/ 44 w 138"/>
                <a:gd name="T21" fmla="*/ 169 h 299"/>
                <a:gd name="T22" fmla="*/ 52 w 138"/>
                <a:gd name="T23" fmla="*/ 167 h 299"/>
                <a:gd name="T24" fmla="*/ 50 w 138"/>
                <a:gd name="T25" fmla="*/ 147 h 299"/>
                <a:gd name="T26" fmla="*/ 36 w 138"/>
                <a:gd name="T27" fmla="*/ 132 h 299"/>
                <a:gd name="T28" fmla="*/ 30 w 138"/>
                <a:gd name="T29" fmla="*/ 128 h 299"/>
                <a:gd name="T30" fmla="*/ 24 w 138"/>
                <a:gd name="T31" fmla="*/ 116 h 299"/>
                <a:gd name="T32" fmla="*/ 24 w 138"/>
                <a:gd name="T33" fmla="*/ 108 h 299"/>
                <a:gd name="T34" fmla="*/ 18 w 138"/>
                <a:gd name="T35" fmla="*/ 76 h 299"/>
                <a:gd name="T36" fmla="*/ 14 w 138"/>
                <a:gd name="T37" fmla="*/ 62 h 299"/>
                <a:gd name="T38" fmla="*/ 6 w 138"/>
                <a:gd name="T39" fmla="*/ 46 h 299"/>
                <a:gd name="T40" fmla="*/ 18 w 138"/>
                <a:gd name="T41" fmla="*/ 42 h 299"/>
                <a:gd name="T42" fmla="*/ 28 w 138"/>
                <a:gd name="T43" fmla="*/ 42 h 299"/>
                <a:gd name="T44" fmla="*/ 40 w 138"/>
                <a:gd name="T45" fmla="*/ 30 h 299"/>
                <a:gd name="T46" fmla="*/ 40 w 138"/>
                <a:gd name="T47" fmla="*/ 20 h 299"/>
                <a:gd name="T48" fmla="*/ 44 w 138"/>
                <a:gd name="T49" fmla="*/ 6 h 299"/>
                <a:gd name="T50" fmla="*/ 50 w 138"/>
                <a:gd name="T51" fmla="*/ 2 h 299"/>
                <a:gd name="T52" fmla="*/ 60 w 138"/>
                <a:gd name="T53" fmla="*/ 0 h 299"/>
                <a:gd name="T54" fmla="*/ 68 w 138"/>
                <a:gd name="T55" fmla="*/ 4 h 299"/>
                <a:gd name="T56" fmla="*/ 80 w 138"/>
                <a:gd name="T57" fmla="*/ 12 h 299"/>
                <a:gd name="T58" fmla="*/ 76 w 138"/>
                <a:gd name="T59" fmla="*/ 30 h 299"/>
                <a:gd name="T60" fmla="*/ 76 w 138"/>
                <a:gd name="T61" fmla="*/ 44 h 299"/>
                <a:gd name="T62" fmla="*/ 82 w 138"/>
                <a:gd name="T63" fmla="*/ 56 h 299"/>
                <a:gd name="T64" fmla="*/ 96 w 138"/>
                <a:gd name="T65" fmla="*/ 74 h 299"/>
                <a:gd name="T66" fmla="*/ 94 w 138"/>
                <a:gd name="T67" fmla="*/ 92 h 299"/>
                <a:gd name="T68" fmla="*/ 102 w 138"/>
                <a:gd name="T69" fmla="*/ 110 h 299"/>
                <a:gd name="T70" fmla="*/ 106 w 138"/>
                <a:gd name="T71" fmla="*/ 124 h 299"/>
                <a:gd name="T72" fmla="*/ 108 w 138"/>
                <a:gd name="T73" fmla="*/ 141 h 299"/>
                <a:gd name="T74" fmla="*/ 114 w 138"/>
                <a:gd name="T75" fmla="*/ 165 h 299"/>
                <a:gd name="T76" fmla="*/ 120 w 138"/>
                <a:gd name="T77" fmla="*/ 185 h 299"/>
                <a:gd name="T78" fmla="*/ 120 w 138"/>
                <a:gd name="T79" fmla="*/ 193 h 299"/>
                <a:gd name="T80" fmla="*/ 124 w 138"/>
                <a:gd name="T81" fmla="*/ 201 h 299"/>
                <a:gd name="T82" fmla="*/ 130 w 138"/>
                <a:gd name="T83" fmla="*/ 209 h 299"/>
                <a:gd name="T84" fmla="*/ 138 w 138"/>
                <a:gd name="T85" fmla="*/ 223 h 299"/>
                <a:gd name="T86" fmla="*/ 134 w 138"/>
                <a:gd name="T87" fmla="*/ 237 h 299"/>
                <a:gd name="T88" fmla="*/ 122 w 138"/>
                <a:gd name="T89" fmla="*/ 259 h 299"/>
                <a:gd name="T90" fmla="*/ 106 w 138"/>
                <a:gd name="T91" fmla="*/ 277 h 299"/>
                <a:gd name="T92" fmla="*/ 98 w 138"/>
                <a:gd name="T93" fmla="*/ 281 h 299"/>
                <a:gd name="T94" fmla="*/ 92 w 138"/>
                <a:gd name="T95" fmla="*/ 283 h 299"/>
                <a:gd name="T96" fmla="*/ 78 w 138"/>
                <a:gd name="T97" fmla="*/ 285 h 299"/>
                <a:gd name="T98" fmla="*/ 44 w 138"/>
                <a:gd name="T99" fmla="*/ 297 h 299"/>
                <a:gd name="T100" fmla="*/ 42 w 138"/>
                <a:gd name="T10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 h="299">
                  <a:moveTo>
                    <a:pt x="42" y="299"/>
                  </a:moveTo>
                  <a:lnTo>
                    <a:pt x="42" y="299"/>
                  </a:lnTo>
                  <a:lnTo>
                    <a:pt x="16" y="287"/>
                  </a:lnTo>
                  <a:lnTo>
                    <a:pt x="16" y="287"/>
                  </a:lnTo>
                  <a:lnTo>
                    <a:pt x="8" y="283"/>
                  </a:lnTo>
                  <a:lnTo>
                    <a:pt x="6" y="279"/>
                  </a:lnTo>
                  <a:lnTo>
                    <a:pt x="4" y="273"/>
                  </a:lnTo>
                  <a:lnTo>
                    <a:pt x="4" y="273"/>
                  </a:lnTo>
                  <a:lnTo>
                    <a:pt x="2" y="255"/>
                  </a:lnTo>
                  <a:lnTo>
                    <a:pt x="0" y="237"/>
                  </a:lnTo>
                  <a:lnTo>
                    <a:pt x="0" y="237"/>
                  </a:lnTo>
                  <a:lnTo>
                    <a:pt x="0" y="233"/>
                  </a:lnTo>
                  <a:lnTo>
                    <a:pt x="0" y="227"/>
                  </a:lnTo>
                  <a:lnTo>
                    <a:pt x="2" y="223"/>
                  </a:lnTo>
                  <a:lnTo>
                    <a:pt x="6" y="217"/>
                  </a:lnTo>
                  <a:lnTo>
                    <a:pt x="6" y="217"/>
                  </a:lnTo>
                  <a:lnTo>
                    <a:pt x="16" y="203"/>
                  </a:lnTo>
                  <a:lnTo>
                    <a:pt x="26" y="189"/>
                  </a:lnTo>
                  <a:lnTo>
                    <a:pt x="26" y="189"/>
                  </a:lnTo>
                  <a:lnTo>
                    <a:pt x="32" y="181"/>
                  </a:lnTo>
                  <a:lnTo>
                    <a:pt x="36" y="175"/>
                  </a:lnTo>
                  <a:lnTo>
                    <a:pt x="44" y="169"/>
                  </a:lnTo>
                  <a:lnTo>
                    <a:pt x="52" y="167"/>
                  </a:lnTo>
                  <a:lnTo>
                    <a:pt x="52" y="167"/>
                  </a:lnTo>
                  <a:lnTo>
                    <a:pt x="52" y="157"/>
                  </a:lnTo>
                  <a:lnTo>
                    <a:pt x="50" y="147"/>
                  </a:lnTo>
                  <a:lnTo>
                    <a:pt x="46" y="139"/>
                  </a:lnTo>
                  <a:lnTo>
                    <a:pt x="36" y="132"/>
                  </a:lnTo>
                  <a:lnTo>
                    <a:pt x="36" y="132"/>
                  </a:lnTo>
                  <a:lnTo>
                    <a:pt x="30" y="128"/>
                  </a:lnTo>
                  <a:lnTo>
                    <a:pt x="28" y="124"/>
                  </a:lnTo>
                  <a:lnTo>
                    <a:pt x="24" y="116"/>
                  </a:lnTo>
                  <a:lnTo>
                    <a:pt x="24" y="108"/>
                  </a:lnTo>
                  <a:lnTo>
                    <a:pt x="24" y="108"/>
                  </a:lnTo>
                  <a:lnTo>
                    <a:pt x="22" y="92"/>
                  </a:lnTo>
                  <a:lnTo>
                    <a:pt x="18" y="76"/>
                  </a:lnTo>
                  <a:lnTo>
                    <a:pt x="18" y="76"/>
                  </a:lnTo>
                  <a:lnTo>
                    <a:pt x="14" y="62"/>
                  </a:lnTo>
                  <a:lnTo>
                    <a:pt x="6" y="46"/>
                  </a:lnTo>
                  <a:lnTo>
                    <a:pt x="6" y="46"/>
                  </a:lnTo>
                  <a:lnTo>
                    <a:pt x="10" y="44"/>
                  </a:lnTo>
                  <a:lnTo>
                    <a:pt x="18" y="42"/>
                  </a:lnTo>
                  <a:lnTo>
                    <a:pt x="18" y="42"/>
                  </a:lnTo>
                  <a:lnTo>
                    <a:pt x="28" y="42"/>
                  </a:lnTo>
                  <a:lnTo>
                    <a:pt x="36" y="38"/>
                  </a:lnTo>
                  <a:lnTo>
                    <a:pt x="40" y="30"/>
                  </a:lnTo>
                  <a:lnTo>
                    <a:pt x="40" y="20"/>
                  </a:lnTo>
                  <a:lnTo>
                    <a:pt x="40" y="20"/>
                  </a:lnTo>
                  <a:lnTo>
                    <a:pt x="42" y="10"/>
                  </a:lnTo>
                  <a:lnTo>
                    <a:pt x="44" y="6"/>
                  </a:lnTo>
                  <a:lnTo>
                    <a:pt x="50" y="2"/>
                  </a:lnTo>
                  <a:lnTo>
                    <a:pt x="50" y="2"/>
                  </a:lnTo>
                  <a:lnTo>
                    <a:pt x="54" y="0"/>
                  </a:lnTo>
                  <a:lnTo>
                    <a:pt x="60" y="0"/>
                  </a:lnTo>
                  <a:lnTo>
                    <a:pt x="64" y="0"/>
                  </a:lnTo>
                  <a:lnTo>
                    <a:pt x="68" y="4"/>
                  </a:lnTo>
                  <a:lnTo>
                    <a:pt x="68" y="4"/>
                  </a:lnTo>
                  <a:lnTo>
                    <a:pt x="80" y="12"/>
                  </a:lnTo>
                  <a:lnTo>
                    <a:pt x="80" y="12"/>
                  </a:lnTo>
                  <a:lnTo>
                    <a:pt x="76" y="30"/>
                  </a:lnTo>
                  <a:lnTo>
                    <a:pt x="76" y="38"/>
                  </a:lnTo>
                  <a:lnTo>
                    <a:pt x="76" y="44"/>
                  </a:lnTo>
                  <a:lnTo>
                    <a:pt x="78" y="50"/>
                  </a:lnTo>
                  <a:lnTo>
                    <a:pt x="82" y="56"/>
                  </a:lnTo>
                  <a:lnTo>
                    <a:pt x="96" y="74"/>
                  </a:lnTo>
                  <a:lnTo>
                    <a:pt x="96" y="74"/>
                  </a:lnTo>
                  <a:lnTo>
                    <a:pt x="94" y="82"/>
                  </a:lnTo>
                  <a:lnTo>
                    <a:pt x="94" y="92"/>
                  </a:lnTo>
                  <a:lnTo>
                    <a:pt x="98" y="100"/>
                  </a:lnTo>
                  <a:lnTo>
                    <a:pt x="102" y="110"/>
                  </a:lnTo>
                  <a:lnTo>
                    <a:pt x="102" y="110"/>
                  </a:lnTo>
                  <a:lnTo>
                    <a:pt x="106" y="124"/>
                  </a:lnTo>
                  <a:lnTo>
                    <a:pt x="108" y="141"/>
                  </a:lnTo>
                  <a:lnTo>
                    <a:pt x="108" y="141"/>
                  </a:lnTo>
                  <a:lnTo>
                    <a:pt x="114" y="165"/>
                  </a:lnTo>
                  <a:lnTo>
                    <a:pt x="114" y="165"/>
                  </a:lnTo>
                  <a:lnTo>
                    <a:pt x="120" y="179"/>
                  </a:lnTo>
                  <a:lnTo>
                    <a:pt x="120" y="185"/>
                  </a:lnTo>
                  <a:lnTo>
                    <a:pt x="120" y="193"/>
                  </a:lnTo>
                  <a:lnTo>
                    <a:pt x="120" y="193"/>
                  </a:lnTo>
                  <a:lnTo>
                    <a:pt x="122" y="197"/>
                  </a:lnTo>
                  <a:lnTo>
                    <a:pt x="124" y="201"/>
                  </a:lnTo>
                  <a:lnTo>
                    <a:pt x="130" y="209"/>
                  </a:lnTo>
                  <a:lnTo>
                    <a:pt x="130" y="209"/>
                  </a:lnTo>
                  <a:lnTo>
                    <a:pt x="136" y="217"/>
                  </a:lnTo>
                  <a:lnTo>
                    <a:pt x="138" y="223"/>
                  </a:lnTo>
                  <a:lnTo>
                    <a:pt x="138" y="229"/>
                  </a:lnTo>
                  <a:lnTo>
                    <a:pt x="134" y="237"/>
                  </a:lnTo>
                  <a:lnTo>
                    <a:pt x="134" y="237"/>
                  </a:lnTo>
                  <a:lnTo>
                    <a:pt x="122" y="259"/>
                  </a:lnTo>
                  <a:lnTo>
                    <a:pt x="116" y="267"/>
                  </a:lnTo>
                  <a:lnTo>
                    <a:pt x="106" y="277"/>
                  </a:lnTo>
                  <a:lnTo>
                    <a:pt x="106" y="277"/>
                  </a:lnTo>
                  <a:lnTo>
                    <a:pt x="98" y="281"/>
                  </a:lnTo>
                  <a:lnTo>
                    <a:pt x="96" y="283"/>
                  </a:lnTo>
                  <a:lnTo>
                    <a:pt x="92" y="283"/>
                  </a:lnTo>
                  <a:lnTo>
                    <a:pt x="92" y="283"/>
                  </a:lnTo>
                  <a:lnTo>
                    <a:pt x="78" y="285"/>
                  </a:lnTo>
                  <a:lnTo>
                    <a:pt x="66" y="287"/>
                  </a:lnTo>
                  <a:lnTo>
                    <a:pt x="44" y="297"/>
                  </a:lnTo>
                  <a:lnTo>
                    <a:pt x="44" y="297"/>
                  </a:lnTo>
                  <a:lnTo>
                    <a:pt x="42" y="299"/>
                  </a:lnTo>
                  <a:lnTo>
                    <a:pt x="42" y="29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3" name="Freeform 39">
              <a:extLst>
                <a:ext uri="{FF2B5EF4-FFF2-40B4-BE49-F238E27FC236}">
                  <a16:creationId xmlns:a16="http://schemas.microsoft.com/office/drawing/2014/main" id="{BD84466F-26CC-462C-8DDE-9B539187369B}"/>
                </a:ext>
              </a:extLst>
            </p:cNvPr>
            <p:cNvSpPr>
              <a:spLocks/>
            </p:cNvSpPr>
            <p:nvPr/>
          </p:nvSpPr>
          <p:spPr bwMode="auto">
            <a:xfrm>
              <a:off x="4733926" y="2679701"/>
              <a:ext cx="438150" cy="212725"/>
            </a:xfrm>
            <a:custGeom>
              <a:avLst/>
              <a:gdLst>
                <a:gd name="T0" fmla="*/ 132 w 276"/>
                <a:gd name="T1" fmla="*/ 134 h 134"/>
                <a:gd name="T2" fmla="*/ 126 w 276"/>
                <a:gd name="T3" fmla="*/ 114 h 134"/>
                <a:gd name="T4" fmla="*/ 114 w 276"/>
                <a:gd name="T5" fmla="*/ 98 h 134"/>
                <a:gd name="T6" fmla="*/ 98 w 276"/>
                <a:gd name="T7" fmla="*/ 86 h 134"/>
                <a:gd name="T8" fmla="*/ 78 w 276"/>
                <a:gd name="T9" fmla="*/ 80 h 134"/>
                <a:gd name="T10" fmla="*/ 70 w 276"/>
                <a:gd name="T11" fmla="*/ 82 h 134"/>
                <a:gd name="T12" fmla="*/ 62 w 276"/>
                <a:gd name="T13" fmla="*/ 88 h 134"/>
                <a:gd name="T14" fmla="*/ 56 w 276"/>
                <a:gd name="T15" fmla="*/ 94 h 134"/>
                <a:gd name="T16" fmla="*/ 40 w 276"/>
                <a:gd name="T17" fmla="*/ 98 h 134"/>
                <a:gd name="T18" fmla="*/ 30 w 276"/>
                <a:gd name="T19" fmla="*/ 96 h 134"/>
                <a:gd name="T20" fmla="*/ 0 w 276"/>
                <a:gd name="T21" fmla="*/ 86 h 134"/>
                <a:gd name="T22" fmla="*/ 16 w 276"/>
                <a:gd name="T23" fmla="*/ 56 h 134"/>
                <a:gd name="T24" fmla="*/ 22 w 276"/>
                <a:gd name="T25" fmla="*/ 48 h 134"/>
                <a:gd name="T26" fmla="*/ 26 w 276"/>
                <a:gd name="T27" fmla="*/ 34 h 134"/>
                <a:gd name="T28" fmla="*/ 22 w 276"/>
                <a:gd name="T29" fmla="*/ 24 h 134"/>
                <a:gd name="T30" fmla="*/ 18 w 276"/>
                <a:gd name="T31" fmla="*/ 20 h 134"/>
                <a:gd name="T32" fmla="*/ 36 w 276"/>
                <a:gd name="T33" fmla="*/ 12 h 134"/>
                <a:gd name="T34" fmla="*/ 54 w 276"/>
                <a:gd name="T35" fmla="*/ 12 h 134"/>
                <a:gd name="T36" fmla="*/ 72 w 276"/>
                <a:gd name="T37" fmla="*/ 16 h 134"/>
                <a:gd name="T38" fmla="*/ 88 w 276"/>
                <a:gd name="T39" fmla="*/ 18 h 134"/>
                <a:gd name="T40" fmla="*/ 124 w 276"/>
                <a:gd name="T41" fmla="*/ 18 h 134"/>
                <a:gd name="T42" fmla="*/ 128 w 276"/>
                <a:gd name="T43" fmla="*/ 12 h 134"/>
                <a:gd name="T44" fmla="*/ 142 w 276"/>
                <a:gd name="T45" fmla="*/ 4 h 134"/>
                <a:gd name="T46" fmla="*/ 150 w 276"/>
                <a:gd name="T47" fmla="*/ 2 h 134"/>
                <a:gd name="T48" fmla="*/ 168 w 276"/>
                <a:gd name="T49" fmla="*/ 0 h 134"/>
                <a:gd name="T50" fmla="*/ 180 w 276"/>
                <a:gd name="T51" fmla="*/ 12 h 134"/>
                <a:gd name="T52" fmla="*/ 182 w 276"/>
                <a:gd name="T53" fmla="*/ 16 h 134"/>
                <a:gd name="T54" fmla="*/ 188 w 276"/>
                <a:gd name="T55" fmla="*/ 18 h 134"/>
                <a:gd name="T56" fmla="*/ 200 w 276"/>
                <a:gd name="T57" fmla="*/ 30 h 134"/>
                <a:gd name="T58" fmla="*/ 204 w 276"/>
                <a:gd name="T59" fmla="*/ 36 h 134"/>
                <a:gd name="T60" fmla="*/ 214 w 276"/>
                <a:gd name="T61" fmla="*/ 42 h 134"/>
                <a:gd name="T62" fmla="*/ 222 w 276"/>
                <a:gd name="T63" fmla="*/ 42 h 134"/>
                <a:gd name="T64" fmla="*/ 234 w 276"/>
                <a:gd name="T65" fmla="*/ 44 h 134"/>
                <a:gd name="T66" fmla="*/ 244 w 276"/>
                <a:gd name="T67" fmla="*/ 48 h 134"/>
                <a:gd name="T68" fmla="*/ 260 w 276"/>
                <a:gd name="T69" fmla="*/ 54 h 134"/>
                <a:gd name="T70" fmla="*/ 276 w 276"/>
                <a:gd name="T71" fmla="*/ 56 h 134"/>
                <a:gd name="T72" fmla="*/ 276 w 276"/>
                <a:gd name="T73" fmla="*/ 68 h 134"/>
                <a:gd name="T74" fmla="*/ 276 w 276"/>
                <a:gd name="T75" fmla="*/ 76 h 134"/>
                <a:gd name="T76" fmla="*/ 274 w 276"/>
                <a:gd name="T77" fmla="*/ 88 h 134"/>
                <a:gd name="T78" fmla="*/ 260 w 276"/>
                <a:gd name="T79" fmla="*/ 102 h 134"/>
                <a:gd name="T80" fmla="*/ 248 w 276"/>
                <a:gd name="T81" fmla="*/ 108 h 134"/>
                <a:gd name="T82" fmla="*/ 224 w 276"/>
                <a:gd name="T83" fmla="*/ 120 h 134"/>
                <a:gd name="T84" fmla="*/ 214 w 276"/>
                <a:gd name="T85" fmla="*/ 120 h 134"/>
                <a:gd name="T86" fmla="*/ 204 w 276"/>
                <a:gd name="T87" fmla="*/ 126 h 134"/>
                <a:gd name="T88" fmla="*/ 192 w 276"/>
                <a:gd name="T89" fmla="*/ 132 h 134"/>
                <a:gd name="T90" fmla="*/ 186 w 276"/>
                <a:gd name="T91" fmla="*/ 132 h 134"/>
                <a:gd name="T92" fmla="*/ 174 w 276"/>
                <a:gd name="T93" fmla="*/ 130 h 134"/>
                <a:gd name="T94" fmla="*/ 170 w 276"/>
                <a:gd name="T95" fmla="*/ 124 h 134"/>
                <a:gd name="T96" fmla="*/ 160 w 276"/>
                <a:gd name="T97" fmla="*/ 118 h 134"/>
                <a:gd name="T98" fmla="*/ 146 w 276"/>
                <a:gd name="T99" fmla="*/ 122 h 134"/>
                <a:gd name="T100" fmla="*/ 138 w 276"/>
                <a:gd name="T101" fmla="*/ 128 h 134"/>
                <a:gd name="T102" fmla="*/ 132 w 276"/>
                <a:gd name="T10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6" h="134">
                  <a:moveTo>
                    <a:pt x="132" y="134"/>
                  </a:moveTo>
                  <a:lnTo>
                    <a:pt x="132" y="134"/>
                  </a:lnTo>
                  <a:lnTo>
                    <a:pt x="130" y="124"/>
                  </a:lnTo>
                  <a:lnTo>
                    <a:pt x="126" y="114"/>
                  </a:lnTo>
                  <a:lnTo>
                    <a:pt x="120" y="106"/>
                  </a:lnTo>
                  <a:lnTo>
                    <a:pt x="114" y="98"/>
                  </a:lnTo>
                  <a:lnTo>
                    <a:pt x="106" y="92"/>
                  </a:lnTo>
                  <a:lnTo>
                    <a:pt x="98" y="86"/>
                  </a:lnTo>
                  <a:lnTo>
                    <a:pt x="88" y="82"/>
                  </a:lnTo>
                  <a:lnTo>
                    <a:pt x="78" y="80"/>
                  </a:lnTo>
                  <a:lnTo>
                    <a:pt x="78" y="80"/>
                  </a:lnTo>
                  <a:lnTo>
                    <a:pt x="70" y="82"/>
                  </a:lnTo>
                  <a:lnTo>
                    <a:pt x="66" y="84"/>
                  </a:lnTo>
                  <a:lnTo>
                    <a:pt x="62" y="88"/>
                  </a:lnTo>
                  <a:lnTo>
                    <a:pt x="62" y="88"/>
                  </a:lnTo>
                  <a:lnTo>
                    <a:pt x="56" y="94"/>
                  </a:lnTo>
                  <a:lnTo>
                    <a:pt x="48" y="98"/>
                  </a:lnTo>
                  <a:lnTo>
                    <a:pt x="40" y="98"/>
                  </a:lnTo>
                  <a:lnTo>
                    <a:pt x="30" y="96"/>
                  </a:lnTo>
                  <a:lnTo>
                    <a:pt x="30" y="96"/>
                  </a:lnTo>
                  <a:lnTo>
                    <a:pt x="0" y="86"/>
                  </a:lnTo>
                  <a:lnTo>
                    <a:pt x="0" y="86"/>
                  </a:lnTo>
                  <a:lnTo>
                    <a:pt x="8" y="70"/>
                  </a:lnTo>
                  <a:lnTo>
                    <a:pt x="16" y="56"/>
                  </a:lnTo>
                  <a:lnTo>
                    <a:pt x="16" y="56"/>
                  </a:lnTo>
                  <a:lnTo>
                    <a:pt x="22" y="48"/>
                  </a:lnTo>
                  <a:lnTo>
                    <a:pt x="24" y="38"/>
                  </a:lnTo>
                  <a:lnTo>
                    <a:pt x="26" y="34"/>
                  </a:lnTo>
                  <a:lnTo>
                    <a:pt x="24" y="30"/>
                  </a:lnTo>
                  <a:lnTo>
                    <a:pt x="22" y="24"/>
                  </a:lnTo>
                  <a:lnTo>
                    <a:pt x="18" y="20"/>
                  </a:lnTo>
                  <a:lnTo>
                    <a:pt x="18" y="20"/>
                  </a:lnTo>
                  <a:lnTo>
                    <a:pt x="28" y="16"/>
                  </a:lnTo>
                  <a:lnTo>
                    <a:pt x="36" y="12"/>
                  </a:lnTo>
                  <a:lnTo>
                    <a:pt x="46" y="12"/>
                  </a:lnTo>
                  <a:lnTo>
                    <a:pt x="54" y="12"/>
                  </a:lnTo>
                  <a:lnTo>
                    <a:pt x="54" y="12"/>
                  </a:lnTo>
                  <a:lnTo>
                    <a:pt x="72" y="16"/>
                  </a:lnTo>
                  <a:lnTo>
                    <a:pt x="88" y="18"/>
                  </a:lnTo>
                  <a:lnTo>
                    <a:pt x="88" y="18"/>
                  </a:lnTo>
                  <a:lnTo>
                    <a:pt x="106" y="18"/>
                  </a:lnTo>
                  <a:lnTo>
                    <a:pt x="124" y="18"/>
                  </a:lnTo>
                  <a:lnTo>
                    <a:pt x="124" y="18"/>
                  </a:lnTo>
                  <a:lnTo>
                    <a:pt x="128" y="12"/>
                  </a:lnTo>
                  <a:lnTo>
                    <a:pt x="134" y="6"/>
                  </a:lnTo>
                  <a:lnTo>
                    <a:pt x="142" y="4"/>
                  </a:lnTo>
                  <a:lnTo>
                    <a:pt x="150" y="2"/>
                  </a:lnTo>
                  <a:lnTo>
                    <a:pt x="150" y="2"/>
                  </a:lnTo>
                  <a:lnTo>
                    <a:pt x="160" y="0"/>
                  </a:lnTo>
                  <a:lnTo>
                    <a:pt x="168" y="0"/>
                  </a:lnTo>
                  <a:lnTo>
                    <a:pt x="174" y="4"/>
                  </a:lnTo>
                  <a:lnTo>
                    <a:pt x="180" y="12"/>
                  </a:lnTo>
                  <a:lnTo>
                    <a:pt x="180" y="12"/>
                  </a:lnTo>
                  <a:lnTo>
                    <a:pt x="182" y="16"/>
                  </a:lnTo>
                  <a:lnTo>
                    <a:pt x="188" y="18"/>
                  </a:lnTo>
                  <a:lnTo>
                    <a:pt x="188" y="18"/>
                  </a:lnTo>
                  <a:lnTo>
                    <a:pt x="194" y="24"/>
                  </a:lnTo>
                  <a:lnTo>
                    <a:pt x="200" y="30"/>
                  </a:lnTo>
                  <a:lnTo>
                    <a:pt x="200" y="30"/>
                  </a:lnTo>
                  <a:lnTo>
                    <a:pt x="204" y="36"/>
                  </a:lnTo>
                  <a:lnTo>
                    <a:pt x="208" y="40"/>
                  </a:lnTo>
                  <a:lnTo>
                    <a:pt x="214" y="42"/>
                  </a:lnTo>
                  <a:lnTo>
                    <a:pt x="222" y="42"/>
                  </a:lnTo>
                  <a:lnTo>
                    <a:pt x="222" y="42"/>
                  </a:lnTo>
                  <a:lnTo>
                    <a:pt x="228" y="42"/>
                  </a:lnTo>
                  <a:lnTo>
                    <a:pt x="234" y="44"/>
                  </a:lnTo>
                  <a:lnTo>
                    <a:pt x="244" y="48"/>
                  </a:lnTo>
                  <a:lnTo>
                    <a:pt x="244" y="48"/>
                  </a:lnTo>
                  <a:lnTo>
                    <a:pt x="252" y="52"/>
                  </a:lnTo>
                  <a:lnTo>
                    <a:pt x="260" y="54"/>
                  </a:lnTo>
                  <a:lnTo>
                    <a:pt x="276" y="56"/>
                  </a:lnTo>
                  <a:lnTo>
                    <a:pt x="276" y="56"/>
                  </a:lnTo>
                  <a:lnTo>
                    <a:pt x="276" y="62"/>
                  </a:lnTo>
                  <a:lnTo>
                    <a:pt x="276" y="68"/>
                  </a:lnTo>
                  <a:lnTo>
                    <a:pt x="276" y="68"/>
                  </a:lnTo>
                  <a:lnTo>
                    <a:pt x="276" y="76"/>
                  </a:lnTo>
                  <a:lnTo>
                    <a:pt x="276" y="84"/>
                  </a:lnTo>
                  <a:lnTo>
                    <a:pt x="274" y="88"/>
                  </a:lnTo>
                  <a:lnTo>
                    <a:pt x="270" y="94"/>
                  </a:lnTo>
                  <a:lnTo>
                    <a:pt x="260" y="102"/>
                  </a:lnTo>
                  <a:lnTo>
                    <a:pt x="248" y="108"/>
                  </a:lnTo>
                  <a:lnTo>
                    <a:pt x="248" y="108"/>
                  </a:lnTo>
                  <a:lnTo>
                    <a:pt x="232" y="116"/>
                  </a:lnTo>
                  <a:lnTo>
                    <a:pt x="224" y="120"/>
                  </a:lnTo>
                  <a:lnTo>
                    <a:pt x="214" y="120"/>
                  </a:lnTo>
                  <a:lnTo>
                    <a:pt x="214" y="120"/>
                  </a:lnTo>
                  <a:lnTo>
                    <a:pt x="210" y="122"/>
                  </a:lnTo>
                  <a:lnTo>
                    <a:pt x="204" y="126"/>
                  </a:lnTo>
                  <a:lnTo>
                    <a:pt x="198" y="128"/>
                  </a:lnTo>
                  <a:lnTo>
                    <a:pt x="192" y="132"/>
                  </a:lnTo>
                  <a:lnTo>
                    <a:pt x="192" y="132"/>
                  </a:lnTo>
                  <a:lnTo>
                    <a:pt x="186" y="132"/>
                  </a:lnTo>
                  <a:lnTo>
                    <a:pt x="180" y="134"/>
                  </a:lnTo>
                  <a:lnTo>
                    <a:pt x="174" y="130"/>
                  </a:lnTo>
                  <a:lnTo>
                    <a:pt x="170" y="124"/>
                  </a:lnTo>
                  <a:lnTo>
                    <a:pt x="170" y="124"/>
                  </a:lnTo>
                  <a:lnTo>
                    <a:pt x="166" y="120"/>
                  </a:lnTo>
                  <a:lnTo>
                    <a:pt x="160" y="118"/>
                  </a:lnTo>
                  <a:lnTo>
                    <a:pt x="152" y="120"/>
                  </a:lnTo>
                  <a:lnTo>
                    <a:pt x="146" y="122"/>
                  </a:lnTo>
                  <a:lnTo>
                    <a:pt x="146" y="122"/>
                  </a:lnTo>
                  <a:lnTo>
                    <a:pt x="138" y="128"/>
                  </a:lnTo>
                  <a:lnTo>
                    <a:pt x="132" y="134"/>
                  </a:lnTo>
                  <a:lnTo>
                    <a:pt x="132" y="1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4" name="Freeform 40">
              <a:extLst>
                <a:ext uri="{FF2B5EF4-FFF2-40B4-BE49-F238E27FC236}">
                  <a16:creationId xmlns:a16="http://schemas.microsoft.com/office/drawing/2014/main" id="{09D60E74-4052-4780-B610-B23CD75ECCBB}"/>
                </a:ext>
              </a:extLst>
            </p:cNvPr>
            <p:cNvSpPr>
              <a:spLocks/>
            </p:cNvSpPr>
            <p:nvPr/>
          </p:nvSpPr>
          <p:spPr bwMode="auto">
            <a:xfrm>
              <a:off x="5861051" y="3209926"/>
              <a:ext cx="339725" cy="396875"/>
            </a:xfrm>
            <a:custGeom>
              <a:avLst/>
              <a:gdLst>
                <a:gd name="T0" fmla="*/ 20 w 214"/>
                <a:gd name="T1" fmla="*/ 224 h 250"/>
                <a:gd name="T2" fmla="*/ 10 w 214"/>
                <a:gd name="T3" fmla="*/ 218 h 250"/>
                <a:gd name="T4" fmla="*/ 14 w 214"/>
                <a:gd name="T5" fmla="*/ 210 h 250"/>
                <a:gd name="T6" fmla="*/ 18 w 214"/>
                <a:gd name="T7" fmla="*/ 206 h 250"/>
                <a:gd name="T8" fmla="*/ 24 w 214"/>
                <a:gd name="T9" fmla="*/ 204 h 250"/>
                <a:gd name="T10" fmla="*/ 30 w 214"/>
                <a:gd name="T11" fmla="*/ 200 h 250"/>
                <a:gd name="T12" fmla="*/ 34 w 214"/>
                <a:gd name="T13" fmla="*/ 192 h 250"/>
                <a:gd name="T14" fmla="*/ 30 w 214"/>
                <a:gd name="T15" fmla="*/ 186 h 250"/>
                <a:gd name="T16" fmla="*/ 18 w 214"/>
                <a:gd name="T17" fmla="*/ 166 h 250"/>
                <a:gd name="T18" fmla="*/ 10 w 214"/>
                <a:gd name="T19" fmla="*/ 160 h 250"/>
                <a:gd name="T20" fmla="*/ 0 w 214"/>
                <a:gd name="T21" fmla="*/ 152 h 250"/>
                <a:gd name="T22" fmla="*/ 10 w 214"/>
                <a:gd name="T23" fmla="*/ 150 h 250"/>
                <a:gd name="T24" fmla="*/ 64 w 214"/>
                <a:gd name="T25" fmla="*/ 144 h 250"/>
                <a:gd name="T26" fmla="*/ 72 w 214"/>
                <a:gd name="T27" fmla="*/ 142 h 250"/>
                <a:gd name="T28" fmla="*/ 78 w 214"/>
                <a:gd name="T29" fmla="*/ 134 h 250"/>
                <a:gd name="T30" fmla="*/ 78 w 214"/>
                <a:gd name="T31" fmla="*/ 128 h 250"/>
                <a:gd name="T32" fmla="*/ 80 w 214"/>
                <a:gd name="T33" fmla="*/ 118 h 250"/>
                <a:gd name="T34" fmla="*/ 90 w 214"/>
                <a:gd name="T35" fmla="*/ 110 h 250"/>
                <a:gd name="T36" fmla="*/ 102 w 214"/>
                <a:gd name="T37" fmla="*/ 102 h 250"/>
                <a:gd name="T38" fmla="*/ 116 w 214"/>
                <a:gd name="T39" fmla="*/ 98 h 250"/>
                <a:gd name="T40" fmla="*/ 120 w 214"/>
                <a:gd name="T41" fmla="*/ 96 h 250"/>
                <a:gd name="T42" fmla="*/ 124 w 214"/>
                <a:gd name="T43" fmla="*/ 88 h 250"/>
                <a:gd name="T44" fmla="*/ 130 w 214"/>
                <a:gd name="T45" fmla="*/ 68 h 250"/>
                <a:gd name="T46" fmla="*/ 144 w 214"/>
                <a:gd name="T47" fmla="*/ 50 h 250"/>
                <a:gd name="T48" fmla="*/ 148 w 214"/>
                <a:gd name="T49" fmla="*/ 44 h 250"/>
                <a:gd name="T50" fmla="*/ 152 w 214"/>
                <a:gd name="T51" fmla="*/ 20 h 250"/>
                <a:gd name="T52" fmla="*/ 152 w 214"/>
                <a:gd name="T53" fmla="*/ 12 h 250"/>
                <a:gd name="T54" fmla="*/ 152 w 214"/>
                <a:gd name="T55" fmla="*/ 0 h 250"/>
                <a:gd name="T56" fmla="*/ 156 w 214"/>
                <a:gd name="T57" fmla="*/ 0 h 250"/>
                <a:gd name="T58" fmla="*/ 184 w 214"/>
                <a:gd name="T59" fmla="*/ 22 h 250"/>
                <a:gd name="T60" fmla="*/ 184 w 214"/>
                <a:gd name="T61" fmla="*/ 50 h 250"/>
                <a:gd name="T62" fmla="*/ 190 w 214"/>
                <a:gd name="T63" fmla="*/ 64 h 250"/>
                <a:gd name="T64" fmla="*/ 204 w 214"/>
                <a:gd name="T65" fmla="*/ 76 h 250"/>
                <a:gd name="T66" fmla="*/ 214 w 214"/>
                <a:gd name="T67" fmla="*/ 80 h 250"/>
                <a:gd name="T68" fmla="*/ 208 w 214"/>
                <a:gd name="T69" fmla="*/ 94 h 250"/>
                <a:gd name="T70" fmla="*/ 208 w 214"/>
                <a:gd name="T71" fmla="*/ 102 h 250"/>
                <a:gd name="T72" fmla="*/ 202 w 214"/>
                <a:gd name="T73" fmla="*/ 124 h 250"/>
                <a:gd name="T74" fmla="*/ 184 w 214"/>
                <a:gd name="T75" fmla="*/ 150 h 250"/>
                <a:gd name="T76" fmla="*/ 178 w 214"/>
                <a:gd name="T77" fmla="*/ 158 h 250"/>
                <a:gd name="T78" fmla="*/ 176 w 214"/>
                <a:gd name="T79" fmla="*/ 164 h 250"/>
                <a:gd name="T80" fmla="*/ 166 w 214"/>
                <a:gd name="T81" fmla="*/ 168 h 250"/>
                <a:gd name="T82" fmla="*/ 160 w 214"/>
                <a:gd name="T83" fmla="*/ 168 h 250"/>
                <a:gd name="T84" fmla="*/ 142 w 214"/>
                <a:gd name="T85" fmla="*/ 174 h 250"/>
                <a:gd name="T86" fmla="*/ 132 w 214"/>
                <a:gd name="T87" fmla="*/ 188 h 250"/>
                <a:gd name="T88" fmla="*/ 132 w 214"/>
                <a:gd name="T89" fmla="*/ 194 h 250"/>
                <a:gd name="T90" fmla="*/ 134 w 214"/>
                <a:gd name="T91" fmla="*/ 198 h 250"/>
                <a:gd name="T92" fmla="*/ 142 w 214"/>
                <a:gd name="T93" fmla="*/ 204 h 250"/>
                <a:gd name="T94" fmla="*/ 152 w 214"/>
                <a:gd name="T95" fmla="*/ 218 h 250"/>
                <a:gd name="T96" fmla="*/ 158 w 214"/>
                <a:gd name="T97" fmla="*/ 224 h 250"/>
                <a:gd name="T98" fmla="*/ 162 w 214"/>
                <a:gd name="T99" fmla="*/ 230 h 250"/>
                <a:gd name="T100" fmla="*/ 158 w 214"/>
                <a:gd name="T101" fmla="*/ 238 h 250"/>
                <a:gd name="T102" fmla="*/ 148 w 214"/>
                <a:gd name="T103" fmla="*/ 240 h 250"/>
                <a:gd name="T104" fmla="*/ 130 w 214"/>
                <a:gd name="T105" fmla="*/ 244 h 250"/>
                <a:gd name="T106" fmla="*/ 120 w 214"/>
                <a:gd name="T107" fmla="*/ 248 h 250"/>
                <a:gd name="T108" fmla="*/ 114 w 214"/>
                <a:gd name="T109" fmla="*/ 250 h 250"/>
                <a:gd name="T110" fmla="*/ 108 w 214"/>
                <a:gd name="T111" fmla="*/ 244 h 250"/>
                <a:gd name="T112" fmla="*/ 104 w 214"/>
                <a:gd name="T113" fmla="*/ 234 h 250"/>
                <a:gd name="T114" fmla="*/ 98 w 214"/>
                <a:gd name="T115" fmla="*/ 228 h 250"/>
                <a:gd name="T116" fmla="*/ 84 w 214"/>
                <a:gd name="T117" fmla="*/ 218 h 250"/>
                <a:gd name="T118" fmla="*/ 74 w 214"/>
                <a:gd name="T119" fmla="*/ 218 h 250"/>
                <a:gd name="T120" fmla="*/ 20 w 214"/>
                <a:gd name="T121" fmla="*/ 2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250">
                  <a:moveTo>
                    <a:pt x="20" y="224"/>
                  </a:moveTo>
                  <a:lnTo>
                    <a:pt x="20" y="224"/>
                  </a:lnTo>
                  <a:lnTo>
                    <a:pt x="14" y="220"/>
                  </a:lnTo>
                  <a:lnTo>
                    <a:pt x="10" y="218"/>
                  </a:lnTo>
                  <a:lnTo>
                    <a:pt x="10" y="218"/>
                  </a:lnTo>
                  <a:lnTo>
                    <a:pt x="14" y="210"/>
                  </a:lnTo>
                  <a:lnTo>
                    <a:pt x="18" y="206"/>
                  </a:lnTo>
                  <a:lnTo>
                    <a:pt x="18" y="206"/>
                  </a:lnTo>
                  <a:lnTo>
                    <a:pt x="20" y="204"/>
                  </a:lnTo>
                  <a:lnTo>
                    <a:pt x="24" y="204"/>
                  </a:lnTo>
                  <a:lnTo>
                    <a:pt x="24" y="204"/>
                  </a:lnTo>
                  <a:lnTo>
                    <a:pt x="30" y="200"/>
                  </a:lnTo>
                  <a:lnTo>
                    <a:pt x="34" y="196"/>
                  </a:lnTo>
                  <a:lnTo>
                    <a:pt x="34" y="192"/>
                  </a:lnTo>
                  <a:lnTo>
                    <a:pt x="30" y="186"/>
                  </a:lnTo>
                  <a:lnTo>
                    <a:pt x="30" y="186"/>
                  </a:lnTo>
                  <a:lnTo>
                    <a:pt x="24" y="176"/>
                  </a:lnTo>
                  <a:lnTo>
                    <a:pt x="18" y="166"/>
                  </a:lnTo>
                  <a:lnTo>
                    <a:pt x="18" y="166"/>
                  </a:lnTo>
                  <a:lnTo>
                    <a:pt x="10" y="160"/>
                  </a:lnTo>
                  <a:lnTo>
                    <a:pt x="4" y="156"/>
                  </a:lnTo>
                  <a:lnTo>
                    <a:pt x="0" y="152"/>
                  </a:lnTo>
                  <a:lnTo>
                    <a:pt x="0" y="152"/>
                  </a:lnTo>
                  <a:lnTo>
                    <a:pt x="10" y="150"/>
                  </a:lnTo>
                  <a:lnTo>
                    <a:pt x="10" y="150"/>
                  </a:lnTo>
                  <a:lnTo>
                    <a:pt x="64" y="144"/>
                  </a:lnTo>
                  <a:lnTo>
                    <a:pt x="64" y="144"/>
                  </a:lnTo>
                  <a:lnTo>
                    <a:pt x="72" y="142"/>
                  </a:lnTo>
                  <a:lnTo>
                    <a:pt x="76" y="140"/>
                  </a:lnTo>
                  <a:lnTo>
                    <a:pt x="78" y="134"/>
                  </a:lnTo>
                  <a:lnTo>
                    <a:pt x="78" y="128"/>
                  </a:lnTo>
                  <a:lnTo>
                    <a:pt x="78" y="128"/>
                  </a:lnTo>
                  <a:lnTo>
                    <a:pt x="78" y="122"/>
                  </a:lnTo>
                  <a:lnTo>
                    <a:pt x="80" y="118"/>
                  </a:lnTo>
                  <a:lnTo>
                    <a:pt x="84" y="114"/>
                  </a:lnTo>
                  <a:lnTo>
                    <a:pt x="90" y="110"/>
                  </a:lnTo>
                  <a:lnTo>
                    <a:pt x="90" y="110"/>
                  </a:lnTo>
                  <a:lnTo>
                    <a:pt x="102" y="102"/>
                  </a:lnTo>
                  <a:lnTo>
                    <a:pt x="108" y="100"/>
                  </a:lnTo>
                  <a:lnTo>
                    <a:pt x="116" y="98"/>
                  </a:lnTo>
                  <a:lnTo>
                    <a:pt x="116" y="98"/>
                  </a:lnTo>
                  <a:lnTo>
                    <a:pt x="120" y="96"/>
                  </a:lnTo>
                  <a:lnTo>
                    <a:pt x="124" y="88"/>
                  </a:lnTo>
                  <a:lnTo>
                    <a:pt x="124" y="88"/>
                  </a:lnTo>
                  <a:lnTo>
                    <a:pt x="126" y="78"/>
                  </a:lnTo>
                  <a:lnTo>
                    <a:pt x="130" y="68"/>
                  </a:lnTo>
                  <a:lnTo>
                    <a:pt x="138" y="58"/>
                  </a:lnTo>
                  <a:lnTo>
                    <a:pt x="144" y="50"/>
                  </a:lnTo>
                  <a:lnTo>
                    <a:pt x="144" y="50"/>
                  </a:lnTo>
                  <a:lnTo>
                    <a:pt x="148" y="44"/>
                  </a:lnTo>
                  <a:lnTo>
                    <a:pt x="152" y="32"/>
                  </a:lnTo>
                  <a:lnTo>
                    <a:pt x="152" y="20"/>
                  </a:lnTo>
                  <a:lnTo>
                    <a:pt x="152" y="12"/>
                  </a:lnTo>
                  <a:lnTo>
                    <a:pt x="152" y="12"/>
                  </a:lnTo>
                  <a:lnTo>
                    <a:pt x="150" y="4"/>
                  </a:lnTo>
                  <a:lnTo>
                    <a:pt x="152" y="0"/>
                  </a:lnTo>
                  <a:lnTo>
                    <a:pt x="156" y="0"/>
                  </a:lnTo>
                  <a:lnTo>
                    <a:pt x="156" y="0"/>
                  </a:lnTo>
                  <a:lnTo>
                    <a:pt x="184" y="22"/>
                  </a:lnTo>
                  <a:lnTo>
                    <a:pt x="184" y="22"/>
                  </a:lnTo>
                  <a:lnTo>
                    <a:pt x="184" y="42"/>
                  </a:lnTo>
                  <a:lnTo>
                    <a:pt x="184" y="50"/>
                  </a:lnTo>
                  <a:lnTo>
                    <a:pt x="186" y="58"/>
                  </a:lnTo>
                  <a:lnTo>
                    <a:pt x="190" y="64"/>
                  </a:lnTo>
                  <a:lnTo>
                    <a:pt x="196" y="70"/>
                  </a:lnTo>
                  <a:lnTo>
                    <a:pt x="204" y="76"/>
                  </a:lnTo>
                  <a:lnTo>
                    <a:pt x="214" y="80"/>
                  </a:lnTo>
                  <a:lnTo>
                    <a:pt x="214" y="80"/>
                  </a:lnTo>
                  <a:lnTo>
                    <a:pt x="210" y="88"/>
                  </a:lnTo>
                  <a:lnTo>
                    <a:pt x="208" y="94"/>
                  </a:lnTo>
                  <a:lnTo>
                    <a:pt x="208" y="94"/>
                  </a:lnTo>
                  <a:lnTo>
                    <a:pt x="208" y="102"/>
                  </a:lnTo>
                  <a:lnTo>
                    <a:pt x="206" y="110"/>
                  </a:lnTo>
                  <a:lnTo>
                    <a:pt x="202" y="124"/>
                  </a:lnTo>
                  <a:lnTo>
                    <a:pt x="184" y="150"/>
                  </a:lnTo>
                  <a:lnTo>
                    <a:pt x="184" y="150"/>
                  </a:lnTo>
                  <a:lnTo>
                    <a:pt x="182" y="154"/>
                  </a:lnTo>
                  <a:lnTo>
                    <a:pt x="178" y="158"/>
                  </a:lnTo>
                  <a:lnTo>
                    <a:pt x="178" y="158"/>
                  </a:lnTo>
                  <a:lnTo>
                    <a:pt x="176" y="164"/>
                  </a:lnTo>
                  <a:lnTo>
                    <a:pt x="172" y="168"/>
                  </a:lnTo>
                  <a:lnTo>
                    <a:pt x="166" y="168"/>
                  </a:lnTo>
                  <a:lnTo>
                    <a:pt x="160" y="168"/>
                  </a:lnTo>
                  <a:lnTo>
                    <a:pt x="160" y="168"/>
                  </a:lnTo>
                  <a:lnTo>
                    <a:pt x="150" y="170"/>
                  </a:lnTo>
                  <a:lnTo>
                    <a:pt x="142" y="174"/>
                  </a:lnTo>
                  <a:lnTo>
                    <a:pt x="136" y="180"/>
                  </a:lnTo>
                  <a:lnTo>
                    <a:pt x="132" y="188"/>
                  </a:lnTo>
                  <a:lnTo>
                    <a:pt x="132" y="188"/>
                  </a:lnTo>
                  <a:lnTo>
                    <a:pt x="132" y="194"/>
                  </a:lnTo>
                  <a:lnTo>
                    <a:pt x="134" y="198"/>
                  </a:lnTo>
                  <a:lnTo>
                    <a:pt x="134" y="198"/>
                  </a:lnTo>
                  <a:lnTo>
                    <a:pt x="140" y="200"/>
                  </a:lnTo>
                  <a:lnTo>
                    <a:pt x="142" y="204"/>
                  </a:lnTo>
                  <a:lnTo>
                    <a:pt x="148" y="210"/>
                  </a:lnTo>
                  <a:lnTo>
                    <a:pt x="152" y="218"/>
                  </a:lnTo>
                  <a:lnTo>
                    <a:pt x="158" y="224"/>
                  </a:lnTo>
                  <a:lnTo>
                    <a:pt x="158" y="224"/>
                  </a:lnTo>
                  <a:lnTo>
                    <a:pt x="160" y="228"/>
                  </a:lnTo>
                  <a:lnTo>
                    <a:pt x="162" y="230"/>
                  </a:lnTo>
                  <a:lnTo>
                    <a:pt x="160" y="234"/>
                  </a:lnTo>
                  <a:lnTo>
                    <a:pt x="158" y="238"/>
                  </a:lnTo>
                  <a:lnTo>
                    <a:pt x="158" y="238"/>
                  </a:lnTo>
                  <a:lnTo>
                    <a:pt x="148" y="240"/>
                  </a:lnTo>
                  <a:lnTo>
                    <a:pt x="140" y="242"/>
                  </a:lnTo>
                  <a:lnTo>
                    <a:pt x="130" y="244"/>
                  </a:lnTo>
                  <a:lnTo>
                    <a:pt x="120" y="248"/>
                  </a:lnTo>
                  <a:lnTo>
                    <a:pt x="120" y="248"/>
                  </a:lnTo>
                  <a:lnTo>
                    <a:pt x="118" y="250"/>
                  </a:lnTo>
                  <a:lnTo>
                    <a:pt x="114" y="250"/>
                  </a:lnTo>
                  <a:lnTo>
                    <a:pt x="110" y="248"/>
                  </a:lnTo>
                  <a:lnTo>
                    <a:pt x="108" y="244"/>
                  </a:lnTo>
                  <a:lnTo>
                    <a:pt x="108" y="244"/>
                  </a:lnTo>
                  <a:lnTo>
                    <a:pt x="104" y="234"/>
                  </a:lnTo>
                  <a:lnTo>
                    <a:pt x="104" y="234"/>
                  </a:lnTo>
                  <a:lnTo>
                    <a:pt x="98" y="228"/>
                  </a:lnTo>
                  <a:lnTo>
                    <a:pt x="92" y="222"/>
                  </a:lnTo>
                  <a:lnTo>
                    <a:pt x="84" y="218"/>
                  </a:lnTo>
                  <a:lnTo>
                    <a:pt x="74" y="218"/>
                  </a:lnTo>
                  <a:lnTo>
                    <a:pt x="74" y="218"/>
                  </a:lnTo>
                  <a:lnTo>
                    <a:pt x="20" y="224"/>
                  </a:lnTo>
                  <a:lnTo>
                    <a:pt x="20" y="2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5" name="Freeform 41">
              <a:extLst>
                <a:ext uri="{FF2B5EF4-FFF2-40B4-BE49-F238E27FC236}">
                  <a16:creationId xmlns:a16="http://schemas.microsoft.com/office/drawing/2014/main" id="{8A47BDAB-07B5-4790-88C7-FAB8421DF1C7}"/>
                </a:ext>
              </a:extLst>
            </p:cNvPr>
            <p:cNvSpPr>
              <a:spLocks/>
            </p:cNvSpPr>
            <p:nvPr/>
          </p:nvSpPr>
          <p:spPr bwMode="auto">
            <a:xfrm>
              <a:off x="4994276" y="4340226"/>
              <a:ext cx="282575" cy="285750"/>
            </a:xfrm>
            <a:custGeom>
              <a:avLst/>
              <a:gdLst>
                <a:gd name="T0" fmla="*/ 52 w 178"/>
                <a:gd name="T1" fmla="*/ 136 h 180"/>
                <a:gd name="T2" fmla="*/ 46 w 178"/>
                <a:gd name="T3" fmla="*/ 132 h 180"/>
                <a:gd name="T4" fmla="*/ 26 w 178"/>
                <a:gd name="T5" fmla="*/ 122 h 180"/>
                <a:gd name="T6" fmla="*/ 14 w 178"/>
                <a:gd name="T7" fmla="*/ 108 h 180"/>
                <a:gd name="T8" fmla="*/ 6 w 178"/>
                <a:gd name="T9" fmla="*/ 90 h 180"/>
                <a:gd name="T10" fmla="*/ 0 w 178"/>
                <a:gd name="T11" fmla="*/ 70 h 180"/>
                <a:gd name="T12" fmla="*/ 4 w 178"/>
                <a:gd name="T13" fmla="*/ 64 h 180"/>
                <a:gd name="T14" fmla="*/ 22 w 178"/>
                <a:gd name="T15" fmla="*/ 48 h 180"/>
                <a:gd name="T16" fmla="*/ 28 w 178"/>
                <a:gd name="T17" fmla="*/ 30 h 180"/>
                <a:gd name="T18" fmla="*/ 28 w 178"/>
                <a:gd name="T19" fmla="*/ 22 h 180"/>
                <a:gd name="T20" fmla="*/ 28 w 178"/>
                <a:gd name="T21" fmla="*/ 4 h 180"/>
                <a:gd name="T22" fmla="*/ 46 w 178"/>
                <a:gd name="T23" fmla="*/ 2 h 180"/>
                <a:gd name="T24" fmla="*/ 72 w 178"/>
                <a:gd name="T25" fmla="*/ 0 h 180"/>
                <a:gd name="T26" fmla="*/ 90 w 178"/>
                <a:gd name="T27" fmla="*/ 6 h 180"/>
                <a:gd name="T28" fmla="*/ 98 w 178"/>
                <a:gd name="T29" fmla="*/ 12 h 180"/>
                <a:gd name="T30" fmla="*/ 120 w 178"/>
                <a:gd name="T31" fmla="*/ 26 h 180"/>
                <a:gd name="T32" fmla="*/ 148 w 178"/>
                <a:gd name="T33" fmla="*/ 48 h 180"/>
                <a:gd name="T34" fmla="*/ 156 w 178"/>
                <a:gd name="T35" fmla="*/ 54 h 180"/>
                <a:gd name="T36" fmla="*/ 162 w 178"/>
                <a:gd name="T37" fmla="*/ 70 h 180"/>
                <a:gd name="T38" fmla="*/ 160 w 178"/>
                <a:gd name="T39" fmla="*/ 80 h 180"/>
                <a:gd name="T40" fmla="*/ 160 w 178"/>
                <a:gd name="T41" fmla="*/ 86 h 180"/>
                <a:gd name="T42" fmla="*/ 164 w 178"/>
                <a:gd name="T43" fmla="*/ 92 h 180"/>
                <a:gd name="T44" fmla="*/ 166 w 178"/>
                <a:gd name="T45" fmla="*/ 112 h 180"/>
                <a:gd name="T46" fmla="*/ 170 w 178"/>
                <a:gd name="T47" fmla="*/ 140 h 180"/>
                <a:gd name="T48" fmla="*/ 178 w 178"/>
                <a:gd name="T49" fmla="*/ 166 h 180"/>
                <a:gd name="T50" fmla="*/ 176 w 178"/>
                <a:gd name="T51" fmla="*/ 170 h 180"/>
                <a:gd name="T52" fmla="*/ 156 w 178"/>
                <a:gd name="T53" fmla="*/ 176 h 180"/>
                <a:gd name="T54" fmla="*/ 116 w 178"/>
                <a:gd name="T55" fmla="*/ 180 h 180"/>
                <a:gd name="T56" fmla="*/ 94 w 178"/>
                <a:gd name="T57" fmla="*/ 178 h 180"/>
                <a:gd name="T58" fmla="*/ 88 w 178"/>
                <a:gd name="T59" fmla="*/ 172 h 180"/>
                <a:gd name="T60" fmla="*/ 86 w 178"/>
                <a:gd name="T61" fmla="*/ 166 h 180"/>
                <a:gd name="T62" fmla="*/ 80 w 178"/>
                <a:gd name="T63" fmla="*/ 154 h 180"/>
                <a:gd name="T64" fmla="*/ 64 w 178"/>
                <a:gd name="T65" fmla="*/ 142 h 180"/>
                <a:gd name="T66" fmla="*/ 52 w 178"/>
                <a:gd name="T67"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80">
                  <a:moveTo>
                    <a:pt x="52" y="136"/>
                  </a:moveTo>
                  <a:lnTo>
                    <a:pt x="52" y="136"/>
                  </a:lnTo>
                  <a:lnTo>
                    <a:pt x="46" y="132"/>
                  </a:lnTo>
                  <a:lnTo>
                    <a:pt x="46" y="132"/>
                  </a:lnTo>
                  <a:lnTo>
                    <a:pt x="34" y="128"/>
                  </a:lnTo>
                  <a:lnTo>
                    <a:pt x="26" y="122"/>
                  </a:lnTo>
                  <a:lnTo>
                    <a:pt x="20" y="116"/>
                  </a:lnTo>
                  <a:lnTo>
                    <a:pt x="14" y="108"/>
                  </a:lnTo>
                  <a:lnTo>
                    <a:pt x="10" y="98"/>
                  </a:lnTo>
                  <a:lnTo>
                    <a:pt x="6" y="90"/>
                  </a:lnTo>
                  <a:lnTo>
                    <a:pt x="0" y="70"/>
                  </a:lnTo>
                  <a:lnTo>
                    <a:pt x="0" y="70"/>
                  </a:lnTo>
                  <a:lnTo>
                    <a:pt x="4" y="64"/>
                  </a:lnTo>
                  <a:lnTo>
                    <a:pt x="4" y="64"/>
                  </a:lnTo>
                  <a:lnTo>
                    <a:pt x="14" y="58"/>
                  </a:lnTo>
                  <a:lnTo>
                    <a:pt x="22" y="48"/>
                  </a:lnTo>
                  <a:lnTo>
                    <a:pt x="28" y="36"/>
                  </a:lnTo>
                  <a:lnTo>
                    <a:pt x="28" y="30"/>
                  </a:lnTo>
                  <a:lnTo>
                    <a:pt x="28" y="22"/>
                  </a:lnTo>
                  <a:lnTo>
                    <a:pt x="28" y="22"/>
                  </a:lnTo>
                  <a:lnTo>
                    <a:pt x="28" y="14"/>
                  </a:lnTo>
                  <a:lnTo>
                    <a:pt x="28" y="4"/>
                  </a:lnTo>
                  <a:lnTo>
                    <a:pt x="28" y="4"/>
                  </a:lnTo>
                  <a:lnTo>
                    <a:pt x="46" y="2"/>
                  </a:lnTo>
                  <a:lnTo>
                    <a:pt x="64" y="0"/>
                  </a:lnTo>
                  <a:lnTo>
                    <a:pt x="72" y="0"/>
                  </a:lnTo>
                  <a:lnTo>
                    <a:pt x="82" y="2"/>
                  </a:lnTo>
                  <a:lnTo>
                    <a:pt x="90" y="6"/>
                  </a:lnTo>
                  <a:lnTo>
                    <a:pt x="98" y="12"/>
                  </a:lnTo>
                  <a:lnTo>
                    <a:pt x="98" y="12"/>
                  </a:lnTo>
                  <a:lnTo>
                    <a:pt x="110" y="18"/>
                  </a:lnTo>
                  <a:lnTo>
                    <a:pt x="120" y="26"/>
                  </a:lnTo>
                  <a:lnTo>
                    <a:pt x="120" y="26"/>
                  </a:lnTo>
                  <a:lnTo>
                    <a:pt x="148" y="48"/>
                  </a:lnTo>
                  <a:lnTo>
                    <a:pt x="148" y="48"/>
                  </a:lnTo>
                  <a:lnTo>
                    <a:pt x="156" y="54"/>
                  </a:lnTo>
                  <a:lnTo>
                    <a:pt x="160" y="62"/>
                  </a:lnTo>
                  <a:lnTo>
                    <a:pt x="162" y="70"/>
                  </a:lnTo>
                  <a:lnTo>
                    <a:pt x="160" y="80"/>
                  </a:lnTo>
                  <a:lnTo>
                    <a:pt x="160" y="80"/>
                  </a:lnTo>
                  <a:lnTo>
                    <a:pt x="160" y="84"/>
                  </a:lnTo>
                  <a:lnTo>
                    <a:pt x="160" y="86"/>
                  </a:lnTo>
                  <a:lnTo>
                    <a:pt x="160" y="86"/>
                  </a:lnTo>
                  <a:lnTo>
                    <a:pt x="164" y="92"/>
                  </a:lnTo>
                  <a:lnTo>
                    <a:pt x="166" y="98"/>
                  </a:lnTo>
                  <a:lnTo>
                    <a:pt x="166" y="112"/>
                  </a:lnTo>
                  <a:lnTo>
                    <a:pt x="168" y="126"/>
                  </a:lnTo>
                  <a:lnTo>
                    <a:pt x="170" y="140"/>
                  </a:lnTo>
                  <a:lnTo>
                    <a:pt x="170" y="140"/>
                  </a:lnTo>
                  <a:lnTo>
                    <a:pt x="178" y="166"/>
                  </a:lnTo>
                  <a:lnTo>
                    <a:pt x="178" y="166"/>
                  </a:lnTo>
                  <a:lnTo>
                    <a:pt x="176" y="170"/>
                  </a:lnTo>
                  <a:lnTo>
                    <a:pt x="176" y="170"/>
                  </a:lnTo>
                  <a:lnTo>
                    <a:pt x="156" y="176"/>
                  </a:lnTo>
                  <a:lnTo>
                    <a:pt x="136" y="180"/>
                  </a:lnTo>
                  <a:lnTo>
                    <a:pt x="116" y="180"/>
                  </a:lnTo>
                  <a:lnTo>
                    <a:pt x="94" y="178"/>
                  </a:lnTo>
                  <a:lnTo>
                    <a:pt x="94" y="178"/>
                  </a:lnTo>
                  <a:lnTo>
                    <a:pt x="90" y="176"/>
                  </a:lnTo>
                  <a:lnTo>
                    <a:pt x="88" y="172"/>
                  </a:lnTo>
                  <a:lnTo>
                    <a:pt x="88" y="172"/>
                  </a:lnTo>
                  <a:lnTo>
                    <a:pt x="86" y="166"/>
                  </a:lnTo>
                  <a:lnTo>
                    <a:pt x="84" y="160"/>
                  </a:lnTo>
                  <a:lnTo>
                    <a:pt x="80" y="154"/>
                  </a:lnTo>
                  <a:lnTo>
                    <a:pt x="76" y="150"/>
                  </a:lnTo>
                  <a:lnTo>
                    <a:pt x="64" y="142"/>
                  </a:lnTo>
                  <a:lnTo>
                    <a:pt x="52" y="136"/>
                  </a:lnTo>
                  <a:lnTo>
                    <a:pt x="52"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6" name="Freeform 42">
              <a:extLst>
                <a:ext uri="{FF2B5EF4-FFF2-40B4-BE49-F238E27FC236}">
                  <a16:creationId xmlns:a16="http://schemas.microsoft.com/office/drawing/2014/main" id="{EDAD65A0-0CC2-46FB-8A71-139B70DC61BC}"/>
                </a:ext>
              </a:extLst>
            </p:cNvPr>
            <p:cNvSpPr>
              <a:spLocks/>
            </p:cNvSpPr>
            <p:nvPr/>
          </p:nvSpPr>
          <p:spPr bwMode="auto">
            <a:xfrm>
              <a:off x="4257676" y="3921126"/>
              <a:ext cx="301625" cy="260350"/>
            </a:xfrm>
            <a:custGeom>
              <a:avLst/>
              <a:gdLst>
                <a:gd name="T0" fmla="*/ 16 w 190"/>
                <a:gd name="T1" fmla="*/ 40 h 164"/>
                <a:gd name="T2" fmla="*/ 20 w 190"/>
                <a:gd name="T3" fmla="*/ 6 h 164"/>
                <a:gd name="T4" fmla="*/ 40 w 190"/>
                <a:gd name="T5" fmla="*/ 0 h 164"/>
                <a:gd name="T6" fmla="*/ 58 w 190"/>
                <a:gd name="T7" fmla="*/ 6 h 164"/>
                <a:gd name="T8" fmla="*/ 62 w 190"/>
                <a:gd name="T9" fmla="*/ 10 h 164"/>
                <a:gd name="T10" fmla="*/ 66 w 190"/>
                <a:gd name="T11" fmla="*/ 12 h 164"/>
                <a:gd name="T12" fmla="*/ 84 w 190"/>
                <a:gd name="T13" fmla="*/ 12 h 164"/>
                <a:gd name="T14" fmla="*/ 102 w 190"/>
                <a:gd name="T15" fmla="*/ 16 h 164"/>
                <a:gd name="T16" fmla="*/ 116 w 190"/>
                <a:gd name="T17" fmla="*/ 14 h 164"/>
                <a:gd name="T18" fmla="*/ 126 w 190"/>
                <a:gd name="T19" fmla="*/ 12 h 164"/>
                <a:gd name="T20" fmla="*/ 136 w 190"/>
                <a:gd name="T21" fmla="*/ 10 h 164"/>
                <a:gd name="T22" fmla="*/ 148 w 190"/>
                <a:gd name="T23" fmla="*/ 10 h 164"/>
                <a:gd name="T24" fmla="*/ 168 w 190"/>
                <a:gd name="T25" fmla="*/ 10 h 164"/>
                <a:gd name="T26" fmla="*/ 180 w 190"/>
                <a:gd name="T27" fmla="*/ 4 h 164"/>
                <a:gd name="T28" fmla="*/ 190 w 190"/>
                <a:gd name="T29" fmla="*/ 30 h 164"/>
                <a:gd name="T30" fmla="*/ 142 w 190"/>
                <a:gd name="T31" fmla="*/ 120 h 164"/>
                <a:gd name="T32" fmla="*/ 120 w 190"/>
                <a:gd name="T33" fmla="*/ 116 h 164"/>
                <a:gd name="T34" fmla="*/ 112 w 190"/>
                <a:gd name="T35" fmla="*/ 120 h 164"/>
                <a:gd name="T36" fmla="*/ 98 w 190"/>
                <a:gd name="T37" fmla="*/ 140 h 164"/>
                <a:gd name="T38" fmla="*/ 96 w 190"/>
                <a:gd name="T39" fmla="*/ 144 h 164"/>
                <a:gd name="T40" fmla="*/ 88 w 190"/>
                <a:gd name="T41" fmla="*/ 154 h 164"/>
                <a:gd name="T42" fmla="*/ 72 w 190"/>
                <a:gd name="T43" fmla="*/ 160 h 164"/>
                <a:gd name="T44" fmla="*/ 58 w 190"/>
                <a:gd name="T45" fmla="*/ 164 h 164"/>
                <a:gd name="T46" fmla="*/ 42 w 190"/>
                <a:gd name="T47" fmla="*/ 156 h 164"/>
                <a:gd name="T48" fmla="*/ 36 w 190"/>
                <a:gd name="T49" fmla="*/ 144 h 164"/>
                <a:gd name="T50" fmla="*/ 22 w 190"/>
                <a:gd name="T51" fmla="*/ 130 h 164"/>
                <a:gd name="T52" fmla="*/ 4 w 190"/>
                <a:gd name="T53" fmla="*/ 122 h 164"/>
                <a:gd name="T54" fmla="*/ 2 w 190"/>
                <a:gd name="T55" fmla="*/ 108 h 164"/>
                <a:gd name="T56" fmla="*/ 4 w 190"/>
                <a:gd name="T57" fmla="*/ 82 h 164"/>
                <a:gd name="T58" fmla="*/ 12 w 190"/>
                <a:gd name="T59" fmla="*/ 72 h 164"/>
                <a:gd name="T60" fmla="*/ 20 w 190"/>
                <a:gd name="T61" fmla="*/ 56 h 164"/>
                <a:gd name="T62" fmla="*/ 16 w 190"/>
                <a:gd name="T63"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64">
                  <a:moveTo>
                    <a:pt x="16" y="40"/>
                  </a:moveTo>
                  <a:lnTo>
                    <a:pt x="16" y="40"/>
                  </a:lnTo>
                  <a:lnTo>
                    <a:pt x="20" y="6"/>
                  </a:lnTo>
                  <a:lnTo>
                    <a:pt x="20" y="6"/>
                  </a:lnTo>
                  <a:lnTo>
                    <a:pt x="30" y="2"/>
                  </a:lnTo>
                  <a:lnTo>
                    <a:pt x="40" y="0"/>
                  </a:lnTo>
                  <a:lnTo>
                    <a:pt x="48" y="2"/>
                  </a:lnTo>
                  <a:lnTo>
                    <a:pt x="58" y="6"/>
                  </a:lnTo>
                  <a:lnTo>
                    <a:pt x="58" y="6"/>
                  </a:lnTo>
                  <a:lnTo>
                    <a:pt x="62" y="10"/>
                  </a:lnTo>
                  <a:lnTo>
                    <a:pt x="66" y="12"/>
                  </a:lnTo>
                  <a:lnTo>
                    <a:pt x="66" y="12"/>
                  </a:lnTo>
                  <a:lnTo>
                    <a:pt x="76" y="10"/>
                  </a:lnTo>
                  <a:lnTo>
                    <a:pt x="84" y="12"/>
                  </a:lnTo>
                  <a:lnTo>
                    <a:pt x="102" y="16"/>
                  </a:lnTo>
                  <a:lnTo>
                    <a:pt x="102" y="16"/>
                  </a:lnTo>
                  <a:lnTo>
                    <a:pt x="110" y="16"/>
                  </a:lnTo>
                  <a:lnTo>
                    <a:pt x="116" y="14"/>
                  </a:lnTo>
                  <a:lnTo>
                    <a:pt x="116" y="14"/>
                  </a:lnTo>
                  <a:lnTo>
                    <a:pt x="126" y="12"/>
                  </a:lnTo>
                  <a:lnTo>
                    <a:pt x="132" y="10"/>
                  </a:lnTo>
                  <a:lnTo>
                    <a:pt x="136" y="10"/>
                  </a:lnTo>
                  <a:lnTo>
                    <a:pt x="136" y="10"/>
                  </a:lnTo>
                  <a:lnTo>
                    <a:pt x="148" y="10"/>
                  </a:lnTo>
                  <a:lnTo>
                    <a:pt x="158" y="12"/>
                  </a:lnTo>
                  <a:lnTo>
                    <a:pt x="168" y="10"/>
                  </a:lnTo>
                  <a:lnTo>
                    <a:pt x="180" y="4"/>
                  </a:lnTo>
                  <a:lnTo>
                    <a:pt x="180" y="4"/>
                  </a:lnTo>
                  <a:lnTo>
                    <a:pt x="190" y="30"/>
                  </a:lnTo>
                  <a:lnTo>
                    <a:pt x="190" y="30"/>
                  </a:lnTo>
                  <a:lnTo>
                    <a:pt x="142" y="120"/>
                  </a:lnTo>
                  <a:lnTo>
                    <a:pt x="142" y="120"/>
                  </a:lnTo>
                  <a:lnTo>
                    <a:pt x="126" y="118"/>
                  </a:lnTo>
                  <a:lnTo>
                    <a:pt x="120" y="116"/>
                  </a:lnTo>
                  <a:lnTo>
                    <a:pt x="116" y="118"/>
                  </a:lnTo>
                  <a:lnTo>
                    <a:pt x="112" y="120"/>
                  </a:lnTo>
                  <a:lnTo>
                    <a:pt x="108" y="124"/>
                  </a:lnTo>
                  <a:lnTo>
                    <a:pt x="98" y="140"/>
                  </a:lnTo>
                  <a:lnTo>
                    <a:pt x="98" y="140"/>
                  </a:lnTo>
                  <a:lnTo>
                    <a:pt x="96" y="144"/>
                  </a:lnTo>
                  <a:lnTo>
                    <a:pt x="94" y="150"/>
                  </a:lnTo>
                  <a:lnTo>
                    <a:pt x="88" y="154"/>
                  </a:lnTo>
                  <a:lnTo>
                    <a:pt x="80" y="158"/>
                  </a:lnTo>
                  <a:lnTo>
                    <a:pt x="72" y="160"/>
                  </a:lnTo>
                  <a:lnTo>
                    <a:pt x="72" y="160"/>
                  </a:lnTo>
                  <a:lnTo>
                    <a:pt x="58" y="164"/>
                  </a:lnTo>
                  <a:lnTo>
                    <a:pt x="50" y="162"/>
                  </a:lnTo>
                  <a:lnTo>
                    <a:pt x="42" y="156"/>
                  </a:lnTo>
                  <a:lnTo>
                    <a:pt x="36" y="144"/>
                  </a:lnTo>
                  <a:lnTo>
                    <a:pt x="36" y="144"/>
                  </a:lnTo>
                  <a:lnTo>
                    <a:pt x="30" y="136"/>
                  </a:lnTo>
                  <a:lnTo>
                    <a:pt x="22" y="130"/>
                  </a:lnTo>
                  <a:lnTo>
                    <a:pt x="14" y="124"/>
                  </a:lnTo>
                  <a:lnTo>
                    <a:pt x="4" y="122"/>
                  </a:lnTo>
                  <a:lnTo>
                    <a:pt x="4" y="122"/>
                  </a:lnTo>
                  <a:lnTo>
                    <a:pt x="2" y="108"/>
                  </a:lnTo>
                  <a:lnTo>
                    <a:pt x="0" y="96"/>
                  </a:lnTo>
                  <a:lnTo>
                    <a:pt x="4" y="82"/>
                  </a:lnTo>
                  <a:lnTo>
                    <a:pt x="12" y="72"/>
                  </a:lnTo>
                  <a:lnTo>
                    <a:pt x="12" y="72"/>
                  </a:lnTo>
                  <a:lnTo>
                    <a:pt x="16" y="64"/>
                  </a:lnTo>
                  <a:lnTo>
                    <a:pt x="20" y="56"/>
                  </a:lnTo>
                  <a:lnTo>
                    <a:pt x="20" y="48"/>
                  </a:lnTo>
                  <a:lnTo>
                    <a:pt x="16" y="40"/>
                  </a:lnTo>
                  <a:lnTo>
                    <a:pt x="16"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7" name="Freeform 43">
              <a:extLst>
                <a:ext uri="{FF2B5EF4-FFF2-40B4-BE49-F238E27FC236}">
                  <a16:creationId xmlns:a16="http://schemas.microsoft.com/office/drawing/2014/main" id="{5E27020A-2905-4C4C-83CB-5725C5B5CA40}"/>
                </a:ext>
              </a:extLst>
            </p:cNvPr>
            <p:cNvSpPr>
              <a:spLocks/>
            </p:cNvSpPr>
            <p:nvPr/>
          </p:nvSpPr>
          <p:spPr bwMode="auto">
            <a:xfrm>
              <a:off x="4492626" y="4799013"/>
              <a:ext cx="244475" cy="333375"/>
            </a:xfrm>
            <a:custGeom>
              <a:avLst/>
              <a:gdLst>
                <a:gd name="T0" fmla="*/ 70 w 154"/>
                <a:gd name="T1" fmla="*/ 200 h 210"/>
                <a:gd name="T2" fmla="*/ 56 w 154"/>
                <a:gd name="T3" fmla="*/ 178 h 210"/>
                <a:gd name="T4" fmla="*/ 50 w 154"/>
                <a:gd name="T5" fmla="*/ 154 h 210"/>
                <a:gd name="T6" fmla="*/ 44 w 154"/>
                <a:gd name="T7" fmla="*/ 100 h 210"/>
                <a:gd name="T8" fmla="*/ 42 w 154"/>
                <a:gd name="T9" fmla="*/ 96 h 210"/>
                <a:gd name="T10" fmla="*/ 42 w 154"/>
                <a:gd name="T11" fmla="*/ 90 h 210"/>
                <a:gd name="T12" fmla="*/ 22 w 154"/>
                <a:gd name="T13" fmla="*/ 52 h 210"/>
                <a:gd name="T14" fmla="*/ 8 w 154"/>
                <a:gd name="T15" fmla="*/ 24 h 210"/>
                <a:gd name="T16" fmla="*/ 2 w 154"/>
                <a:gd name="T17" fmla="*/ 14 h 210"/>
                <a:gd name="T18" fmla="*/ 0 w 154"/>
                <a:gd name="T19" fmla="*/ 8 h 210"/>
                <a:gd name="T20" fmla="*/ 14 w 154"/>
                <a:gd name="T21" fmla="*/ 0 h 210"/>
                <a:gd name="T22" fmla="*/ 30 w 154"/>
                <a:gd name="T23" fmla="*/ 4 h 210"/>
                <a:gd name="T24" fmla="*/ 36 w 154"/>
                <a:gd name="T25" fmla="*/ 6 h 210"/>
                <a:gd name="T26" fmla="*/ 44 w 154"/>
                <a:gd name="T27" fmla="*/ 6 h 210"/>
                <a:gd name="T28" fmla="*/ 92 w 154"/>
                <a:gd name="T29" fmla="*/ 6 h 210"/>
                <a:gd name="T30" fmla="*/ 116 w 154"/>
                <a:gd name="T31" fmla="*/ 10 h 210"/>
                <a:gd name="T32" fmla="*/ 138 w 154"/>
                <a:gd name="T33" fmla="*/ 14 h 210"/>
                <a:gd name="T34" fmla="*/ 146 w 154"/>
                <a:gd name="T35" fmla="*/ 16 h 210"/>
                <a:gd name="T36" fmla="*/ 152 w 154"/>
                <a:gd name="T37" fmla="*/ 22 h 210"/>
                <a:gd name="T38" fmla="*/ 154 w 154"/>
                <a:gd name="T39" fmla="*/ 30 h 210"/>
                <a:gd name="T40" fmla="*/ 152 w 154"/>
                <a:gd name="T41" fmla="*/ 62 h 210"/>
                <a:gd name="T42" fmla="*/ 150 w 154"/>
                <a:gd name="T43" fmla="*/ 74 h 210"/>
                <a:gd name="T44" fmla="*/ 142 w 154"/>
                <a:gd name="T45" fmla="*/ 82 h 210"/>
                <a:gd name="T46" fmla="*/ 136 w 154"/>
                <a:gd name="T47" fmla="*/ 84 h 210"/>
                <a:gd name="T48" fmla="*/ 134 w 154"/>
                <a:gd name="T49" fmla="*/ 100 h 210"/>
                <a:gd name="T50" fmla="*/ 132 w 154"/>
                <a:gd name="T51" fmla="*/ 142 h 210"/>
                <a:gd name="T52" fmla="*/ 130 w 154"/>
                <a:gd name="T53" fmla="*/ 184 h 210"/>
                <a:gd name="T54" fmla="*/ 126 w 154"/>
                <a:gd name="T55" fmla="*/ 200 h 210"/>
                <a:gd name="T56" fmla="*/ 112 w 154"/>
                <a:gd name="T57" fmla="*/ 208 h 210"/>
                <a:gd name="T58" fmla="*/ 108 w 154"/>
                <a:gd name="T59" fmla="*/ 210 h 210"/>
                <a:gd name="T60" fmla="*/ 96 w 154"/>
                <a:gd name="T61" fmla="*/ 208 h 210"/>
                <a:gd name="T62" fmla="*/ 92 w 154"/>
                <a:gd name="T63" fmla="*/ 204 h 210"/>
                <a:gd name="T64" fmla="*/ 82 w 154"/>
                <a:gd name="T65" fmla="*/ 196 h 210"/>
                <a:gd name="T66" fmla="*/ 70 w 154"/>
                <a:gd name="T67" fmla="*/ 2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210">
                  <a:moveTo>
                    <a:pt x="70" y="200"/>
                  </a:moveTo>
                  <a:lnTo>
                    <a:pt x="70" y="200"/>
                  </a:lnTo>
                  <a:lnTo>
                    <a:pt x="60" y="190"/>
                  </a:lnTo>
                  <a:lnTo>
                    <a:pt x="56" y="178"/>
                  </a:lnTo>
                  <a:lnTo>
                    <a:pt x="50" y="154"/>
                  </a:lnTo>
                  <a:lnTo>
                    <a:pt x="50" y="154"/>
                  </a:lnTo>
                  <a:lnTo>
                    <a:pt x="46" y="128"/>
                  </a:lnTo>
                  <a:lnTo>
                    <a:pt x="44" y="100"/>
                  </a:lnTo>
                  <a:lnTo>
                    <a:pt x="44" y="100"/>
                  </a:lnTo>
                  <a:lnTo>
                    <a:pt x="42" y="96"/>
                  </a:lnTo>
                  <a:lnTo>
                    <a:pt x="42" y="90"/>
                  </a:lnTo>
                  <a:lnTo>
                    <a:pt x="42" y="90"/>
                  </a:lnTo>
                  <a:lnTo>
                    <a:pt x="32" y="72"/>
                  </a:lnTo>
                  <a:lnTo>
                    <a:pt x="22" y="52"/>
                  </a:lnTo>
                  <a:lnTo>
                    <a:pt x="14" y="32"/>
                  </a:lnTo>
                  <a:lnTo>
                    <a:pt x="8" y="24"/>
                  </a:lnTo>
                  <a:lnTo>
                    <a:pt x="2" y="14"/>
                  </a:lnTo>
                  <a:lnTo>
                    <a:pt x="2" y="14"/>
                  </a:lnTo>
                  <a:lnTo>
                    <a:pt x="0" y="8"/>
                  </a:lnTo>
                  <a:lnTo>
                    <a:pt x="0" y="8"/>
                  </a:lnTo>
                  <a:lnTo>
                    <a:pt x="6" y="4"/>
                  </a:lnTo>
                  <a:lnTo>
                    <a:pt x="14" y="0"/>
                  </a:lnTo>
                  <a:lnTo>
                    <a:pt x="22" y="0"/>
                  </a:lnTo>
                  <a:lnTo>
                    <a:pt x="30" y="4"/>
                  </a:lnTo>
                  <a:lnTo>
                    <a:pt x="30" y="4"/>
                  </a:lnTo>
                  <a:lnTo>
                    <a:pt x="36" y="6"/>
                  </a:lnTo>
                  <a:lnTo>
                    <a:pt x="44" y="6"/>
                  </a:lnTo>
                  <a:lnTo>
                    <a:pt x="44" y="6"/>
                  </a:lnTo>
                  <a:lnTo>
                    <a:pt x="92" y="6"/>
                  </a:lnTo>
                  <a:lnTo>
                    <a:pt x="92" y="6"/>
                  </a:lnTo>
                  <a:lnTo>
                    <a:pt x="104" y="8"/>
                  </a:lnTo>
                  <a:lnTo>
                    <a:pt x="116" y="10"/>
                  </a:lnTo>
                  <a:lnTo>
                    <a:pt x="116" y="10"/>
                  </a:lnTo>
                  <a:lnTo>
                    <a:pt x="138" y="14"/>
                  </a:lnTo>
                  <a:lnTo>
                    <a:pt x="138" y="14"/>
                  </a:lnTo>
                  <a:lnTo>
                    <a:pt x="146" y="16"/>
                  </a:lnTo>
                  <a:lnTo>
                    <a:pt x="150" y="18"/>
                  </a:lnTo>
                  <a:lnTo>
                    <a:pt x="152" y="22"/>
                  </a:lnTo>
                  <a:lnTo>
                    <a:pt x="154" y="30"/>
                  </a:lnTo>
                  <a:lnTo>
                    <a:pt x="154" y="30"/>
                  </a:lnTo>
                  <a:lnTo>
                    <a:pt x="152" y="62"/>
                  </a:lnTo>
                  <a:lnTo>
                    <a:pt x="152" y="62"/>
                  </a:lnTo>
                  <a:lnTo>
                    <a:pt x="152" y="68"/>
                  </a:lnTo>
                  <a:lnTo>
                    <a:pt x="150" y="74"/>
                  </a:lnTo>
                  <a:lnTo>
                    <a:pt x="148" y="78"/>
                  </a:lnTo>
                  <a:lnTo>
                    <a:pt x="142" y="82"/>
                  </a:lnTo>
                  <a:lnTo>
                    <a:pt x="142" y="82"/>
                  </a:lnTo>
                  <a:lnTo>
                    <a:pt x="136" y="84"/>
                  </a:lnTo>
                  <a:lnTo>
                    <a:pt x="134" y="88"/>
                  </a:lnTo>
                  <a:lnTo>
                    <a:pt x="134" y="100"/>
                  </a:lnTo>
                  <a:lnTo>
                    <a:pt x="134" y="100"/>
                  </a:lnTo>
                  <a:lnTo>
                    <a:pt x="132" y="142"/>
                  </a:lnTo>
                  <a:lnTo>
                    <a:pt x="130" y="184"/>
                  </a:lnTo>
                  <a:lnTo>
                    <a:pt x="130" y="184"/>
                  </a:lnTo>
                  <a:lnTo>
                    <a:pt x="130" y="192"/>
                  </a:lnTo>
                  <a:lnTo>
                    <a:pt x="126" y="200"/>
                  </a:lnTo>
                  <a:lnTo>
                    <a:pt x="120" y="204"/>
                  </a:lnTo>
                  <a:lnTo>
                    <a:pt x="112" y="208"/>
                  </a:lnTo>
                  <a:lnTo>
                    <a:pt x="112" y="208"/>
                  </a:lnTo>
                  <a:lnTo>
                    <a:pt x="108" y="210"/>
                  </a:lnTo>
                  <a:lnTo>
                    <a:pt x="102" y="210"/>
                  </a:lnTo>
                  <a:lnTo>
                    <a:pt x="96" y="208"/>
                  </a:lnTo>
                  <a:lnTo>
                    <a:pt x="92" y="204"/>
                  </a:lnTo>
                  <a:lnTo>
                    <a:pt x="92" y="204"/>
                  </a:lnTo>
                  <a:lnTo>
                    <a:pt x="88" y="198"/>
                  </a:lnTo>
                  <a:lnTo>
                    <a:pt x="82" y="196"/>
                  </a:lnTo>
                  <a:lnTo>
                    <a:pt x="76" y="196"/>
                  </a:lnTo>
                  <a:lnTo>
                    <a:pt x="70" y="200"/>
                  </a:lnTo>
                  <a:lnTo>
                    <a:pt x="70" y="20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8" name="Freeform 44">
              <a:extLst>
                <a:ext uri="{FF2B5EF4-FFF2-40B4-BE49-F238E27FC236}">
                  <a16:creationId xmlns:a16="http://schemas.microsoft.com/office/drawing/2014/main" id="{2E9CB89A-9640-4BDE-AEE7-55A9868E26B6}"/>
                </a:ext>
              </a:extLst>
            </p:cNvPr>
            <p:cNvSpPr>
              <a:spLocks/>
            </p:cNvSpPr>
            <p:nvPr/>
          </p:nvSpPr>
          <p:spPr bwMode="auto">
            <a:xfrm>
              <a:off x="2154238" y="3987801"/>
              <a:ext cx="341313" cy="295275"/>
            </a:xfrm>
            <a:custGeom>
              <a:avLst/>
              <a:gdLst>
                <a:gd name="T0" fmla="*/ 205 w 215"/>
                <a:gd name="T1" fmla="*/ 114 h 186"/>
                <a:gd name="T2" fmla="*/ 171 w 215"/>
                <a:gd name="T3" fmla="*/ 124 h 186"/>
                <a:gd name="T4" fmla="*/ 153 w 215"/>
                <a:gd name="T5" fmla="*/ 126 h 186"/>
                <a:gd name="T6" fmla="*/ 135 w 215"/>
                <a:gd name="T7" fmla="*/ 126 h 186"/>
                <a:gd name="T8" fmla="*/ 145 w 215"/>
                <a:gd name="T9" fmla="*/ 166 h 186"/>
                <a:gd name="T10" fmla="*/ 128 w 215"/>
                <a:gd name="T11" fmla="*/ 182 h 186"/>
                <a:gd name="T12" fmla="*/ 116 w 215"/>
                <a:gd name="T13" fmla="*/ 186 h 186"/>
                <a:gd name="T14" fmla="*/ 106 w 215"/>
                <a:gd name="T15" fmla="*/ 176 h 186"/>
                <a:gd name="T16" fmla="*/ 98 w 215"/>
                <a:gd name="T17" fmla="*/ 164 h 186"/>
                <a:gd name="T18" fmla="*/ 96 w 215"/>
                <a:gd name="T19" fmla="*/ 152 h 186"/>
                <a:gd name="T20" fmla="*/ 94 w 215"/>
                <a:gd name="T21" fmla="*/ 138 h 186"/>
                <a:gd name="T22" fmla="*/ 92 w 215"/>
                <a:gd name="T23" fmla="*/ 114 h 186"/>
                <a:gd name="T24" fmla="*/ 98 w 215"/>
                <a:gd name="T25" fmla="*/ 100 h 186"/>
                <a:gd name="T26" fmla="*/ 100 w 215"/>
                <a:gd name="T27" fmla="*/ 94 h 186"/>
                <a:gd name="T28" fmla="*/ 92 w 215"/>
                <a:gd name="T29" fmla="*/ 86 h 186"/>
                <a:gd name="T30" fmla="*/ 86 w 215"/>
                <a:gd name="T31" fmla="*/ 86 h 186"/>
                <a:gd name="T32" fmla="*/ 68 w 215"/>
                <a:gd name="T33" fmla="*/ 84 h 186"/>
                <a:gd name="T34" fmla="*/ 52 w 215"/>
                <a:gd name="T35" fmla="*/ 74 h 186"/>
                <a:gd name="T36" fmla="*/ 48 w 215"/>
                <a:gd name="T37" fmla="*/ 72 h 186"/>
                <a:gd name="T38" fmla="*/ 36 w 215"/>
                <a:gd name="T39" fmla="*/ 70 h 186"/>
                <a:gd name="T40" fmla="*/ 16 w 215"/>
                <a:gd name="T41" fmla="*/ 68 h 186"/>
                <a:gd name="T42" fmla="*/ 2 w 215"/>
                <a:gd name="T43" fmla="*/ 36 h 186"/>
                <a:gd name="T44" fmla="*/ 0 w 215"/>
                <a:gd name="T45" fmla="*/ 26 h 186"/>
                <a:gd name="T46" fmla="*/ 6 w 215"/>
                <a:gd name="T47" fmla="*/ 12 h 186"/>
                <a:gd name="T48" fmla="*/ 16 w 215"/>
                <a:gd name="T49" fmla="*/ 6 h 186"/>
                <a:gd name="T50" fmla="*/ 10 w 215"/>
                <a:gd name="T51" fmla="*/ 24 h 186"/>
                <a:gd name="T52" fmla="*/ 10 w 215"/>
                <a:gd name="T53" fmla="*/ 34 h 186"/>
                <a:gd name="T54" fmla="*/ 18 w 215"/>
                <a:gd name="T55" fmla="*/ 42 h 186"/>
                <a:gd name="T56" fmla="*/ 24 w 215"/>
                <a:gd name="T57" fmla="*/ 40 h 186"/>
                <a:gd name="T58" fmla="*/ 30 w 215"/>
                <a:gd name="T59" fmla="*/ 32 h 186"/>
                <a:gd name="T60" fmla="*/ 30 w 215"/>
                <a:gd name="T61" fmla="*/ 18 h 186"/>
                <a:gd name="T62" fmla="*/ 32 w 215"/>
                <a:gd name="T63" fmla="*/ 8 h 186"/>
                <a:gd name="T64" fmla="*/ 42 w 215"/>
                <a:gd name="T65" fmla="*/ 4 h 186"/>
                <a:gd name="T66" fmla="*/ 62 w 215"/>
                <a:gd name="T67" fmla="*/ 0 h 186"/>
                <a:gd name="T68" fmla="*/ 74 w 215"/>
                <a:gd name="T69" fmla="*/ 2 h 186"/>
                <a:gd name="T70" fmla="*/ 82 w 215"/>
                <a:gd name="T71" fmla="*/ 14 h 186"/>
                <a:gd name="T72" fmla="*/ 84 w 215"/>
                <a:gd name="T73" fmla="*/ 16 h 186"/>
                <a:gd name="T74" fmla="*/ 94 w 215"/>
                <a:gd name="T75" fmla="*/ 16 h 186"/>
                <a:gd name="T76" fmla="*/ 104 w 215"/>
                <a:gd name="T77" fmla="*/ 16 h 186"/>
                <a:gd name="T78" fmla="*/ 116 w 215"/>
                <a:gd name="T79" fmla="*/ 16 h 186"/>
                <a:gd name="T80" fmla="*/ 118 w 215"/>
                <a:gd name="T81" fmla="*/ 16 h 186"/>
                <a:gd name="T82" fmla="*/ 135 w 215"/>
                <a:gd name="T83" fmla="*/ 22 h 186"/>
                <a:gd name="T84" fmla="*/ 153 w 215"/>
                <a:gd name="T85" fmla="*/ 16 h 186"/>
                <a:gd name="T86" fmla="*/ 161 w 215"/>
                <a:gd name="T87" fmla="*/ 14 h 186"/>
                <a:gd name="T88" fmla="*/ 167 w 215"/>
                <a:gd name="T89" fmla="*/ 16 h 186"/>
                <a:gd name="T90" fmla="*/ 173 w 215"/>
                <a:gd name="T91" fmla="*/ 22 h 186"/>
                <a:gd name="T92" fmla="*/ 191 w 215"/>
                <a:gd name="T93" fmla="*/ 30 h 186"/>
                <a:gd name="T94" fmla="*/ 201 w 215"/>
                <a:gd name="T95" fmla="*/ 36 h 186"/>
                <a:gd name="T96" fmla="*/ 191 w 215"/>
                <a:gd name="T97" fmla="*/ 50 h 186"/>
                <a:gd name="T98" fmla="*/ 215 w 215"/>
                <a:gd name="T99" fmla="*/ 52 h 186"/>
                <a:gd name="T100" fmla="*/ 201 w 215"/>
                <a:gd name="T101" fmla="*/ 78 h 186"/>
                <a:gd name="T102" fmla="*/ 199 w 215"/>
                <a:gd name="T103" fmla="*/ 86 h 186"/>
                <a:gd name="T104" fmla="*/ 199 w 215"/>
                <a:gd name="T105" fmla="*/ 98 h 186"/>
                <a:gd name="T106" fmla="*/ 205 w 215"/>
                <a:gd name="T107"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5" h="186">
                  <a:moveTo>
                    <a:pt x="205" y="114"/>
                  </a:moveTo>
                  <a:lnTo>
                    <a:pt x="205" y="114"/>
                  </a:lnTo>
                  <a:lnTo>
                    <a:pt x="189" y="120"/>
                  </a:lnTo>
                  <a:lnTo>
                    <a:pt x="171" y="124"/>
                  </a:lnTo>
                  <a:lnTo>
                    <a:pt x="171" y="124"/>
                  </a:lnTo>
                  <a:lnTo>
                    <a:pt x="153" y="126"/>
                  </a:lnTo>
                  <a:lnTo>
                    <a:pt x="135" y="126"/>
                  </a:lnTo>
                  <a:lnTo>
                    <a:pt x="135" y="126"/>
                  </a:lnTo>
                  <a:lnTo>
                    <a:pt x="145" y="166"/>
                  </a:lnTo>
                  <a:lnTo>
                    <a:pt x="145" y="166"/>
                  </a:lnTo>
                  <a:lnTo>
                    <a:pt x="128" y="182"/>
                  </a:lnTo>
                  <a:lnTo>
                    <a:pt x="128" y="182"/>
                  </a:lnTo>
                  <a:lnTo>
                    <a:pt x="122" y="184"/>
                  </a:lnTo>
                  <a:lnTo>
                    <a:pt x="116" y="186"/>
                  </a:lnTo>
                  <a:lnTo>
                    <a:pt x="110" y="182"/>
                  </a:lnTo>
                  <a:lnTo>
                    <a:pt x="106" y="176"/>
                  </a:lnTo>
                  <a:lnTo>
                    <a:pt x="106" y="176"/>
                  </a:lnTo>
                  <a:lnTo>
                    <a:pt x="98" y="164"/>
                  </a:lnTo>
                  <a:lnTo>
                    <a:pt x="96" y="158"/>
                  </a:lnTo>
                  <a:lnTo>
                    <a:pt x="96" y="152"/>
                  </a:lnTo>
                  <a:lnTo>
                    <a:pt x="96" y="152"/>
                  </a:lnTo>
                  <a:lnTo>
                    <a:pt x="94" y="138"/>
                  </a:lnTo>
                  <a:lnTo>
                    <a:pt x="92" y="126"/>
                  </a:lnTo>
                  <a:lnTo>
                    <a:pt x="92" y="114"/>
                  </a:lnTo>
                  <a:lnTo>
                    <a:pt x="94" y="108"/>
                  </a:lnTo>
                  <a:lnTo>
                    <a:pt x="98" y="100"/>
                  </a:lnTo>
                  <a:lnTo>
                    <a:pt x="98" y="100"/>
                  </a:lnTo>
                  <a:lnTo>
                    <a:pt x="100" y="94"/>
                  </a:lnTo>
                  <a:lnTo>
                    <a:pt x="98" y="90"/>
                  </a:lnTo>
                  <a:lnTo>
                    <a:pt x="92" y="86"/>
                  </a:lnTo>
                  <a:lnTo>
                    <a:pt x="86" y="86"/>
                  </a:lnTo>
                  <a:lnTo>
                    <a:pt x="86" y="86"/>
                  </a:lnTo>
                  <a:lnTo>
                    <a:pt x="76" y="86"/>
                  </a:lnTo>
                  <a:lnTo>
                    <a:pt x="68" y="84"/>
                  </a:lnTo>
                  <a:lnTo>
                    <a:pt x="60" y="80"/>
                  </a:lnTo>
                  <a:lnTo>
                    <a:pt x="52" y="74"/>
                  </a:lnTo>
                  <a:lnTo>
                    <a:pt x="52" y="74"/>
                  </a:lnTo>
                  <a:lnTo>
                    <a:pt x="48" y="72"/>
                  </a:lnTo>
                  <a:lnTo>
                    <a:pt x="44" y="72"/>
                  </a:lnTo>
                  <a:lnTo>
                    <a:pt x="36" y="70"/>
                  </a:lnTo>
                  <a:lnTo>
                    <a:pt x="36" y="70"/>
                  </a:lnTo>
                  <a:lnTo>
                    <a:pt x="16" y="68"/>
                  </a:lnTo>
                  <a:lnTo>
                    <a:pt x="16" y="68"/>
                  </a:lnTo>
                  <a:lnTo>
                    <a:pt x="2" y="36"/>
                  </a:lnTo>
                  <a:lnTo>
                    <a:pt x="2" y="36"/>
                  </a:lnTo>
                  <a:lnTo>
                    <a:pt x="0" y="26"/>
                  </a:lnTo>
                  <a:lnTo>
                    <a:pt x="0" y="20"/>
                  </a:lnTo>
                  <a:lnTo>
                    <a:pt x="6" y="12"/>
                  </a:lnTo>
                  <a:lnTo>
                    <a:pt x="16" y="6"/>
                  </a:lnTo>
                  <a:lnTo>
                    <a:pt x="16" y="6"/>
                  </a:lnTo>
                  <a:lnTo>
                    <a:pt x="14" y="16"/>
                  </a:lnTo>
                  <a:lnTo>
                    <a:pt x="10" y="24"/>
                  </a:lnTo>
                  <a:lnTo>
                    <a:pt x="10" y="28"/>
                  </a:lnTo>
                  <a:lnTo>
                    <a:pt x="10" y="34"/>
                  </a:lnTo>
                  <a:lnTo>
                    <a:pt x="12" y="38"/>
                  </a:lnTo>
                  <a:lnTo>
                    <a:pt x="18" y="42"/>
                  </a:lnTo>
                  <a:lnTo>
                    <a:pt x="18" y="42"/>
                  </a:lnTo>
                  <a:lnTo>
                    <a:pt x="24" y="40"/>
                  </a:lnTo>
                  <a:lnTo>
                    <a:pt x="28" y="36"/>
                  </a:lnTo>
                  <a:lnTo>
                    <a:pt x="30" y="32"/>
                  </a:lnTo>
                  <a:lnTo>
                    <a:pt x="30" y="28"/>
                  </a:lnTo>
                  <a:lnTo>
                    <a:pt x="30" y="18"/>
                  </a:lnTo>
                  <a:lnTo>
                    <a:pt x="30" y="12"/>
                  </a:lnTo>
                  <a:lnTo>
                    <a:pt x="32" y="8"/>
                  </a:lnTo>
                  <a:lnTo>
                    <a:pt x="32" y="8"/>
                  </a:lnTo>
                  <a:lnTo>
                    <a:pt x="42" y="4"/>
                  </a:lnTo>
                  <a:lnTo>
                    <a:pt x="52" y="2"/>
                  </a:lnTo>
                  <a:lnTo>
                    <a:pt x="62" y="0"/>
                  </a:lnTo>
                  <a:lnTo>
                    <a:pt x="74" y="2"/>
                  </a:lnTo>
                  <a:lnTo>
                    <a:pt x="74" y="2"/>
                  </a:lnTo>
                  <a:lnTo>
                    <a:pt x="78" y="10"/>
                  </a:lnTo>
                  <a:lnTo>
                    <a:pt x="82" y="14"/>
                  </a:lnTo>
                  <a:lnTo>
                    <a:pt x="84" y="16"/>
                  </a:lnTo>
                  <a:lnTo>
                    <a:pt x="84" y="16"/>
                  </a:lnTo>
                  <a:lnTo>
                    <a:pt x="90" y="16"/>
                  </a:lnTo>
                  <a:lnTo>
                    <a:pt x="94" y="16"/>
                  </a:lnTo>
                  <a:lnTo>
                    <a:pt x="104" y="16"/>
                  </a:lnTo>
                  <a:lnTo>
                    <a:pt x="104" y="16"/>
                  </a:lnTo>
                  <a:lnTo>
                    <a:pt x="112" y="16"/>
                  </a:lnTo>
                  <a:lnTo>
                    <a:pt x="116" y="16"/>
                  </a:lnTo>
                  <a:lnTo>
                    <a:pt x="118" y="16"/>
                  </a:lnTo>
                  <a:lnTo>
                    <a:pt x="118" y="16"/>
                  </a:lnTo>
                  <a:lnTo>
                    <a:pt x="128" y="22"/>
                  </a:lnTo>
                  <a:lnTo>
                    <a:pt x="135" y="22"/>
                  </a:lnTo>
                  <a:lnTo>
                    <a:pt x="145" y="20"/>
                  </a:lnTo>
                  <a:lnTo>
                    <a:pt x="153" y="16"/>
                  </a:lnTo>
                  <a:lnTo>
                    <a:pt x="153" y="16"/>
                  </a:lnTo>
                  <a:lnTo>
                    <a:pt x="161" y="14"/>
                  </a:lnTo>
                  <a:lnTo>
                    <a:pt x="165" y="14"/>
                  </a:lnTo>
                  <a:lnTo>
                    <a:pt x="167" y="16"/>
                  </a:lnTo>
                  <a:lnTo>
                    <a:pt x="167" y="16"/>
                  </a:lnTo>
                  <a:lnTo>
                    <a:pt x="173" y="22"/>
                  </a:lnTo>
                  <a:lnTo>
                    <a:pt x="183" y="26"/>
                  </a:lnTo>
                  <a:lnTo>
                    <a:pt x="191" y="30"/>
                  </a:lnTo>
                  <a:lnTo>
                    <a:pt x="201" y="36"/>
                  </a:lnTo>
                  <a:lnTo>
                    <a:pt x="201" y="36"/>
                  </a:lnTo>
                  <a:lnTo>
                    <a:pt x="191" y="50"/>
                  </a:lnTo>
                  <a:lnTo>
                    <a:pt x="191" y="50"/>
                  </a:lnTo>
                  <a:lnTo>
                    <a:pt x="215" y="52"/>
                  </a:lnTo>
                  <a:lnTo>
                    <a:pt x="215" y="52"/>
                  </a:lnTo>
                  <a:lnTo>
                    <a:pt x="205" y="68"/>
                  </a:lnTo>
                  <a:lnTo>
                    <a:pt x="201" y="78"/>
                  </a:lnTo>
                  <a:lnTo>
                    <a:pt x="199" y="86"/>
                  </a:lnTo>
                  <a:lnTo>
                    <a:pt x="199" y="86"/>
                  </a:lnTo>
                  <a:lnTo>
                    <a:pt x="199" y="92"/>
                  </a:lnTo>
                  <a:lnTo>
                    <a:pt x="199" y="98"/>
                  </a:lnTo>
                  <a:lnTo>
                    <a:pt x="205" y="114"/>
                  </a:lnTo>
                  <a:lnTo>
                    <a:pt x="205" y="1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9" name="Freeform 45">
              <a:extLst>
                <a:ext uri="{FF2B5EF4-FFF2-40B4-BE49-F238E27FC236}">
                  <a16:creationId xmlns:a16="http://schemas.microsoft.com/office/drawing/2014/main" id="{48019ECA-E733-42DF-BC2D-84A3D84BEEAE}"/>
                </a:ext>
              </a:extLst>
            </p:cNvPr>
            <p:cNvSpPr>
              <a:spLocks/>
            </p:cNvSpPr>
            <p:nvPr/>
          </p:nvSpPr>
          <p:spPr bwMode="auto">
            <a:xfrm>
              <a:off x="4067176" y="2743201"/>
              <a:ext cx="282575" cy="276225"/>
            </a:xfrm>
            <a:custGeom>
              <a:avLst/>
              <a:gdLst>
                <a:gd name="T0" fmla="*/ 160 w 178"/>
                <a:gd name="T1" fmla="*/ 164 h 174"/>
                <a:gd name="T2" fmla="*/ 138 w 178"/>
                <a:gd name="T3" fmla="*/ 158 h 174"/>
                <a:gd name="T4" fmla="*/ 120 w 178"/>
                <a:gd name="T5" fmla="*/ 156 h 174"/>
                <a:gd name="T6" fmla="*/ 108 w 178"/>
                <a:gd name="T7" fmla="*/ 168 h 174"/>
                <a:gd name="T8" fmla="*/ 104 w 178"/>
                <a:gd name="T9" fmla="*/ 172 h 174"/>
                <a:gd name="T10" fmla="*/ 100 w 178"/>
                <a:gd name="T11" fmla="*/ 174 h 174"/>
                <a:gd name="T12" fmla="*/ 64 w 178"/>
                <a:gd name="T13" fmla="*/ 172 h 174"/>
                <a:gd name="T14" fmla="*/ 52 w 178"/>
                <a:gd name="T15" fmla="*/ 168 h 174"/>
                <a:gd name="T16" fmla="*/ 46 w 178"/>
                <a:gd name="T17" fmla="*/ 158 h 174"/>
                <a:gd name="T18" fmla="*/ 48 w 178"/>
                <a:gd name="T19" fmla="*/ 140 h 174"/>
                <a:gd name="T20" fmla="*/ 54 w 178"/>
                <a:gd name="T21" fmla="*/ 130 h 174"/>
                <a:gd name="T22" fmla="*/ 60 w 178"/>
                <a:gd name="T23" fmla="*/ 126 h 174"/>
                <a:gd name="T24" fmla="*/ 50 w 178"/>
                <a:gd name="T25" fmla="*/ 108 h 174"/>
                <a:gd name="T26" fmla="*/ 40 w 178"/>
                <a:gd name="T27" fmla="*/ 92 h 174"/>
                <a:gd name="T28" fmla="*/ 38 w 178"/>
                <a:gd name="T29" fmla="*/ 90 h 174"/>
                <a:gd name="T30" fmla="*/ 36 w 178"/>
                <a:gd name="T31" fmla="*/ 74 h 174"/>
                <a:gd name="T32" fmla="*/ 0 w 178"/>
                <a:gd name="T33" fmla="*/ 58 h 174"/>
                <a:gd name="T34" fmla="*/ 2 w 178"/>
                <a:gd name="T35" fmla="*/ 54 h 174"/>
                <a:gd name="T36" fmla="*/ 8 w 178"/>
                <a:gd name="T37" fmla="*/ 50 h 174"/>
                <a:gd name="T38" fmla="*/ 12 w 178"/>
                <a:gd name="T39" fmla="*/ 50 h 174"/>
                <a:gd name="T40" fmla="*/ 22 w 178"/>
                <a:gd name="T41" fmla="*/ 52 h 174"/>
                <a:gd name="T42" fmla="*/ 38 w 178"/>
                <a:gd name="T43" fmla="*/ 50 h 174"/>
                <a:gd name="T44" fmla="*/ 46 w 178"/>
                <a:gd name="T45" fmla="*/ 38 h 174"/>
                <a:gd name="T46" fmla="*/ 64 w 178"/>
                <a:gd name="T47" fmla="*/ 34 h 174"/>
                <a:gd name="T48" fmla="*/ 88 w 178"/>
                <a:gd name="T49" fmla="*/ 14 h 174"/>
                <a:gd name="T50" fmla="*/ 98 w 178"/>
                <a:gd name="T51" fmla="*/ 0 h 174"/>
                <a:gd name="T52" fmla="*/ 134 w 178"/>
                <a:gd name="T53" fmla="*/ 24 h 174"/>
                <a:gd name="T54" fmla="*/ 156 w 178"/>
                <a:gd name="T55" fmla="*/ 34 h 174"/>
                <a:gd name="T56" fmla="*/ 178 w 178"/>
                <a:gd name="T57" fmla="*/ 44 h 174"/>
                <a:gd name="T58" fmla="*/ 172 w 178"/>
                <a:gd name="T59" fmla="*/ 60 h 174"/>
                <a:gd name="T60" fmla="*/ 154 w 178"/>
                <a:gd name="T61" fmla="*/ 88 h 174"/>
                <a:gd name="T62" fmla="*/ 150 w 178"/>
                <a:gd name="T63" fmla="*/ 104 h 174"/>
                <a:gd name="T64" fmla="*/ 166 w 178"/>
                <a:gd name="T65" fmla="*/ 108 h 174"/>
                <a:gd name="T66" fmla="*/ 166 w 178"/>
                <a:gd name="T67" fmla="*/ 120 h 174"/>
                <a:gd name="T68" fmla="*/ 168 w 178"/>
                <a:gd name="T69" fmla="*/ 140 h 174"/>
                <a:gd name="T70" fmla="*/ 174 w 178"/>
                <a:gd name="T71" fmla="*/ 150 h 174"/>
                <a:gd name="T72" fmla="*/ 160 w 178"/>
                <a:gd name="T73"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 h="174">
                  <a:moveTo>
                    <a:pt x="160" y="164"/>
                  </a:moveTo>
                  <a:lnTo>
                    <a:pt x="160" y="164"/>
                  </a:lnTo>
                  <a:lnTo>
                    <a:pt x="138" y="158"/>
                  </a:lnTo>
                  <a:lnTo>
                    <a:pt x="138" y="158"/>
                  </a:lnTo>
                  <a:lnTo>
                    <a:pt x="130" y="156"/>
                  </a:lnTo>
                  <a:lnTo>
                    <a:pt x="120" y="156"/>
                  </a:lnTo>
                  <a:lnTo>
                    <a:pt x="114" y="160"/>
                  </a:lnTo>
                  <a:lnTo>
                    <a:pt x="108" y="168"/>
                  </a:lnTo>
                  <a:lnTo>
                    <a:pt x="108" y="168"/>
                  </a:lnTo>
                  <a:lnTo>
                    <a:pt x="104" y="172"/>
                  </a:lnTo>
                  <a:lnTo>
                    <a:pt x="100" y="174"/>
                  </a:lnTo>
                  <a:lnTo>
                    <a:pt x="100" y="174"/>
                  </a:lnTo>
                  <a:lnTo>
                    <a:pt x="76" y="174"/>
                  </a:lnTo>
                  <a:lnTo>
                    <a:pt x="64" y="172"/>
                  </a:lnTo>
                  <a:lnTo>
                    <a:pt x="52" y="168"/>
                  </a:lnTo>
                  <a:lnTo>
                    <a:pt x="52" y="168"/>
                  </a:lnTo>
                  <a:lnTo>
                    <a:pt x="48" y="164"/>
                  </a:lnTo>
                  <a:lnTo>
                    <a:pt x="46" y="158"/>
                  </a:lnTo>
                  <a:lnTo>
                    <a:pt x="46" y="158"/>
                  </a:lnTo>
                  <a:lnTo>
                    <a:pt x="48" y="140"/>
                  </a:lnTo>
                  <a:lnTo>
                    <a:pt x="52" y="132"/>
                  </a:lnTo>
                  <a:lnTo>
                    <a:pt x="54" y="130"/>
                  </a:lnTo>
                  <a:lnTo>
                    <a:pt x="60" y="126"/>
                  </a:lnTo>
                  <a:lnTo>
                    <a:pt x="60" y="126"/>
                  </a:lnTo>
                  <a:lnTo>
                    <a:pt x="54" y="118"/>
                  </a:lnTo>
                  <a:lnTo>
                    <a:pt x="50" y="108"/>
                  </a:lnTo>
                  <a:lnTo>
                    <a:pt x="46" y="100"/>
                  </a:lnTo>
                  <a:lnTo>
                    <a:pt x="40" y="92"/>
                  </a:lnTo>
                  <a:lnTo>
                    <a:pt x="40" y="92"/>
                  </a:lnTo>
                  <a:lnTo>
                    <a:pt x="38" y="90"/>
                  </a:lnTo>
                  <a:lnTo>
                    <a:pt x="36" y="86"/>
                  </a:lnTo>
                  <a:lnTo>
                    <a:pt x="36" y="74"/>
                  </a:lnTo>
                  <a:lnTo>
                    <a:pt x="36" y="74"/>
                  </a:lnTo>
                  <a:lnTo>
                    <a:pt x="0" y="58"/>
                  </a:lnTo>
                  <a:lnTo>
                    <a:pt x="0" y="58"/>
                  </a:lnTo>
                  <a:lnTo>
                    <a:pt x="2" y="54"/>
                  </a:lnTo>
                  <a:lnTo>
                    <a:pt x="4" y="50"/>
                  </a:lnTo>
                  <a:lnTo>
                    <a:pt x="8" y="50"/>
                  </a:lnTo>
                  <a:lnTo>
                    <a:pt x="12" y="50"/>
                  </a:lnTo>
                  <a:lnTo>
                    <a:pt x="12" y="50"/>
                  </a:lnTo>
                  <a:lnTo>
                    <a:pt x="22" y="52"/>
                  </a:lnTo>
                  <a:lnTo>
                    <a:pt x="22" y="52"/>
                  </a:lnTo>
                  <a:lnTo>
                    <a:pt x="30" y="52"/>
                  </a:lnTo>
                  <a:lnTo>
                    <a:pt x="38" y="50"/>
                  </a:lnTo>
                  <a:lnTo>
                    <a:pt x="42" y="46"/>
                  </a:lnTo>
                  <a:lnTo>
                    <a:pt x="46" y="38"/>
                  </a:lnTo>
                  <a:lnTo>
                    <a:pt x="46" y="38"/>
                  </a:lnTo>
                  <a:lnTo>
                    <a:pt x="64" y="34"/>
                  </a:lnTo>
                  <a:lnTo>
                    <a:pt x="76" y="26"/>
                  </a:lnTo>
                  <a:lnTo>
                    <a:pt x="88" y="14"/>
                  </a:lnTo>
                  <a:lnTo>
                    <a:pt x="98" y="0"/>
                  </a:lnTo>
                  <a:lnTo>
                    <a:pt x="98" y="0"/>
                  </a:lnTo>
                  <a:lnTo>
                    <a:pt x="116" y="12"/>
                  </a:lnTo>
                  <a:lnTo>
                    <a:pt x="134" y="24"/>
                  </a:lnTo>
                  <a:lnTo>
                    <a:pt x="134" y="24"/>
                  </a:lnTo>
                  <a:lnTo>
                    <a:pt x="156" y="34"/>
                  </a:lnTo>
                  <a:lnTo>
                    <a:pt x="178" y="44"/>
                  </a:lnTo>
                  <a:lnTo>
                    <a:pt x="178" y="44"/>
                  </a:lnTo>
                  <a:lnTo>
                    <a:pt x="176" y="52"/>
                  </a:lnTo>
                  <a:lnTo>
                    <a:pt x="172" y="60"/>
                  </a:lnTo>
                  <a:lnTo>
                    <a:pt x="164" y="74"/>
                  </a:lnTo>
                  <a:lnTo>
                    <a:pt x="154" y="88"/>
                  </a:lnTo>
                  <a:lnTo>
                    <a:pt x="150" y="96"/>
                  </a:lnTo>
                  <a:lnTo>
                    <a:pt x="150" y="104"/>
                  </a:lnTo>
                  <a:lnTo>
                    <a:pt x="150" y="104"/>
                  </a:lnTo>
                  <a:lnTo>
                    <a:pt x="166" y="108"/>
                  </a:lnTo>
                  <a:lnTo>
                    <a:pt x="166" y="108"/>
                  </a:lnTo>
                  <a:lnTo>
                    <a:pt x="166" y="120"/>
                  </a:lnTo>
                  <a:lnTo>
                    <a:pt x="166" y="130"/>
                  </a:lnTo>
                  <a:lnTo>
                    <a:pt x="168" y="140"/>
                  </a:lnTo>
                  <a:lnTo>
                    <a:pt x="174" y="150"/>
                  </a:lnTo>
                  <a:lnTo>
                    <a:pt x="174" y="150"/>
                  </a:lnTo>
                  <a:lnTo>
                    <a:pt x="160" y="164"/>
                  </a:lnTo>
                  <a:lnTo>
                    <a:pt x="160" y="1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0" name="Freeform 46">
              <a:extLst>
                <a:ext uri="{FF2B5EF4-FFF2-40B4-BE49-F238E27FC236}">
                  <a16:creationId xmlns:a16="http://schemas.microsoft.com/office/drawing/2014/main" id="{04E3080C-A781-471E-809B-DB24E4992B10}"/>
                </a:ext>
              </a:extLst>
            </p:cNvPr>
            <p:cNvSpPr>
              <a:spLocks/>
            </p:cNvSpPr>
            <p:nvPr/>
          </p:nvSpPr>
          <p:spPr bwMode="auto">
            <a:xfrm>
              <a:off x="4778376" y="4546601"/>
              <a:ext cx="314325" cy="265113"/>
            </a:xfrm>
            <a:custGeom>
              <a:avLst/>
              <a:gdLst>
                <a:gd name="T0" fmla="*/ 0 w 198"/>
                <a:gd name="T1" fmla="*/ 141 h 167"/>
                <a:gd name="T2" fmla="*/ 0 w 198"/>
                <a:gd name="T3" fmla="*/ 88 h 167"/>
                <a:gd name="T4" fmla="*/ 38 w 198"/>
                <a:gd name="T5" fmla="*/ 84 h 167"/>
                <a:gd name="T6" fmla="*/ 40 w 198"/>
                <a:gd name="T7" fmla="*/ 60 h 167"/>
                <a:gd name="T8" fmla="*/ 48 w 198"/>
                <a:gd name="T9" fmla="*/ 56 h 167"/>
                <a:gd name="T10" fmla="*/ 56 w 198"/>
                <a:gd name="T11" fmla="*/ 60 h 167"/>
                <a:gd name="T12" fmla="*/ 70 w 198"/>
                <a:gd name="T13" fmla="*/ 66 h 167"/>
                <a:gd name="T14" fmla="*/ 84 w 198"/>
                <a:gd name="T15" fmla="*/ 68 h 167"/>
                <a:gd name="T16" fmla="*/ 100 w 198"/>
                <a:gd name="T17" fmla="*/ 74 h 167"/>
                <a:gd name="T18" fmla="*/ 112 w 198"/>
                <a:gd name="T19" fmla="*/ 82 h 167"/>
                <a:gd name="T20" fmla="*/ 124 w 198"/>
                <a:gd name="T21" fmla="*/ 90 h 167"/>
                <a:gd name="T22" fmla="*/ 140 w 198"/>
                <a:gd name="T23" fmla="*/ 88 h 167"/>
                <a:gd name="T24" fmla="*/ 140 w 198"/>
                <a:gd name="T25" fmla="*/ 66 h 167"/>
                <a:gd name="T26" fmla="*/ 130 w 198"/>
                <a:gd name="T27" fmla="*/ 64 h 167"/>
                <a:gd name="T28" fmla="*/ 124 w 198"/>
                <a:gd name="T29" fmla="*/ 62 h 167"/>
                <a:gd name="T30" fmla="*/ 118 w 198"/>
                <a:gd name="T31" fmla="*/ 52 h 167"/>
                <a:gd name="T32" fmla="*/ 118 w 198"/>
                <a:gd name="T33" fmla="*/ 46 h 167"/>
                <a:gd name="T34" fmla="*/ 122 w 198"/>
                <a:gd name="T35" fmla="*/ 16 h 167"/>
                <a:gd name="T36" fmla="*/ 126 w 198"/>
                <a:gd name="T37" fmla="*/ 10 h 167"/>
                <a:gd name="T38" fmla="*/ 132 w 198"/>
                <a:gd name="T39" fmla="*/ 4 h 167"/>
                <a:gd name="T40" fmla="*/ 148 w 198"/>
                <a:gd name="T41" fmla="*/ 0 h 167"/>
                <a:gd name="T42" fmla="*/ 164 w 198"/>
                <a:gd name="T43" fmla="*/ 4 h 167"/>
                <a:gd name="T44" fmla="*/ 172 w 198"/>
                <a:gd name="T45" fmla="*/ 8 h 167"/>
                <a:gd name="T46" fmla="*/ 180 w 198"/>
                <a:gd name="T47" fmla="*/ 10 h 167"/>
                <a:gd name="T48" fmla="*/ 192 w 198"/>
                <a:gd name="T49" fmla="*/ 24 h 167"/>
                <a:gd name="T50" fmla="*/ 198 w 198"/>
                <a:gd name="T51" fmla="*/ 38 h 167"/>
                <a:gd name="T52" fmla="*/ 198 w 198"/>
                <a:gd name="T53" fmla="*/ 54 h 167"/>
                <a:gd name="T54" fmla="*/ 192 w 198"/>
                <a:gd name="T55" fmla="*/ 74 h 167"/>
                <a:gd name="T56" fmla="*/ 190 w 198"/>
                <a:gd name="T57" fmla="*/ 78 h 167"/>
                <a:gd name="T58" fmla="*/ 190 w 198"/>
                <a:gd name="T59" fmla="*/ 82 h 167"/>
                <a:gd name="T60" fmla="*/ 182 w 198"/>
                <a:gd name="T61" fmla="*/ 98 h 167"/>
                <a:gd name="T62" fmla="*/ 166 w 198"/>
                <a:gd name="T63" fmla="*/ 108 h 167"/>
                <a:gd name="T64" fmla="*/ 142 w 198"/>
                <a:gd name="T65" fmla="*/ 118 h 167"/>
                <a:gd name="T66" fmla="*/ 100 w 198"/>
                <a:gd name="T67" fmla="*/ 149 h 167"/>
                <a:gd name="T68" fmla="*/ 82 w 198"/>
                <a:gd name="T69" fmla="*/ 167 h 167"/>
                <a:gd name="T70" fmla="*/ 46 w 198"/>
                <a:gd name="T71" fmla="*/ 159 h 167"/>
                <a:gd name="T72" fmla="*/ 40 w 198"/>
                <a:gd name="T73" fmla="*/ 159 h 167"/>
                <a:gd name="T74" fmla="*/ 34 w 198"/>
                <a:gd name="T75" fmla="*/ 161 h 167"/>
                <a:gd name="T76" fmla="*/ 22 w 198"/>
                <a:gd name="T77" fmla="*/ 159 h 167"/>
                <a:gd name="T78" fmla="*/ 8 w 198"/>
                <a:gd name="T79" fmla="*/ 149 h 167"/>
                <a:gd name="T80" fmla="*/ 0 w 198"/>
                <a:gd name="T81" fmla="*/ 14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67">
                  <a:moveTo>
                    <a:pt x="0" y="141"/>
                  </a:moveTo>
                  <a:lnTo>
                    <a:pt x="0" y="141"/>
                  </a:lnTo>
                  <a:lnTo>
                    <a:pt x="0" y="88"/>
                  </a:lnTo>
                  <a:lnTo>
                    <a:pt x="0" y="88"/>
                  </a:lnTo>
                  <a:lnTo>
                    <a:pt x="38" y="84"/>
                  </a:lnTo>
                  <a:lnTo>
                    <a:pt x="38" y="84"/>
                  </a:lnTo>
                  <a:lnTo>
                    <a:pt x="40" y="60"/>
                  </a:lnTo>
                  <a:lnTo>
                    <a:pt x="40" y="60"/>
                  </a:lnTo>
                  <a:lnTo>
                    <a:pt x="44" y="58"/>
                  </a:lnTo>
                  <a:lnTo>
                    <a:pt x="48" y="56"/>
                  </a:lnTo>
                  <a:lnTo>
                    <a:pt x="52" y="58"/>
                  </a:lnTo>
                  <a:lnTo>
                    <a:pt x="56" y="60"/>
                  </a:lnTo>
                  <a:lnTo>
                    <a:pt x="56" y="60"/>
                  </a:lnTo>
                  <a:lnTo>
                    <a:pt x="70" y="66"/>
                  </a:lnTo>
                  <a:lnTo>
                    <a:pt x="84" y="68"/>
                  </a:lnTo>
                  <a:lnTo>
                    <a:pt x="84" y="68"/>
                  </a:lnTo>
                  <a:lnTo>
                    <a:pt x="92" y="70"/>
                  </a:lnTo>
                  <a:lnTo>
                    <a:pt x="100" y="74"/>
                  </a:lnTo>
                  <a:lnTo>
                    <a:pt x="112" y="82"/>
                  </a:lnTo>
                  <a:lnTo>
                    <a:pt x="112" y="82"/>
                  </a:lnTo>
                  <a:lnTo>
                    <a:pt x="118" y="88"/>
                  </a:lnTo>
                  <a:lnTo>
                    <a:pt x="124" y="90"/>
                  </a:lnTo>
                  <a:lnTo>
                    <a:pt x="132" y="90"/>
                  </a:lnTo>
                  <a:lnTo>
                    <a:pt x="140" y="88"/>
                  </a:lnTo>
                  <a:lnTo>
                    <a:pt x="140" y="88"/>
                  </a:lnTo>
                  <a:lnTo>
                    <a:pt x="140" y="66"/>
                  </a:lnTo>
                  <a:lnTo>
                    <a:pt x="140" y="66"/>
                  </a:lnTo>
                  <a:lnTo>
                    <a:pt x="130" y="64"/>
                  </a:lnTo>
                  <a:lnTo>
                    <a:pt x="130" y="64"/>
                  </a:lnTo>
                  <a:lnTo>
                    <a:pt x="124" y="62"/>
                  </a:lnTo>
                  <a:lnTo>
                    <a:pt x="120" y="58"/>
                  </a:lnTo>
                  <a:lnTo>
                    <a:pt x="118" y="52"/>
                  </a:lnTo>
                  <a:lnTo>
                    <a:pt x="118" y="46"/>
                  </a:lnTo>
                  <a:lnTo>
                    <a:pt x="118" y="46"/>
                  </a:lnTo>
                  <a:lnTo>
                    <a:pt x="120" y="32"/>
                  </a:lnTo>
                  <a:lnTo>
                    <a:pt x="122" y="16"/>
                  </a:lnTo>
                  <a:lnTo>
                    <a:pt x="122" y="16"/>
                  </a:lnTo>
                  <a:lnTo>
                    <a:pt x="126" y="10"/>
                  </a:lnTo>
                  <a:lnTo>
                    <a:pt x="132" y="4"/>
                  </a:lnTo>
                  <a:lnTo>
                    <a:pt x="132" y="4"/>
                  </a:lnTo>
                  <a:lnTo>
                    <a:pt x="140" y="2"/>
                  </a:lnTo>
                  <a:lnTo>
                    <a:pt x="148" y="0"/>
                  </a:lnTo>
                  <a:lnTo>
                    <a:pt x="156" y="0"/>
                  </a:lnTo>
                  <a:lnTo>
                    <a:pt x="164" y="4"/>
                  </a:lnTo>
                  <a:lnTo>
                    <a:pt x="164" y="4"/>
                  </a:lnTo>
                  <a:lnTo>
                    <a:pt x="172" y="8"/>
                  </a:lnTo>
                  <a:lnTo>
                    <a:pt x="180" y="10"/>
                  </a:lnTo>
                  <a:lnTo>
                    <a:pt x="180" y="10"/>
                  </a:lnTo>
                  <a:lnTo>
                    <a:pt x="188" y="16"/>
                  </a:lnTo>
                  <a:lnTo>
                    <a:pt x="192" y="24"/>
                  </a:lnTo>
                  <a:lnTo>
                    <a:pt x="196" y="30"/>
                  </a:lnTo>
                  <a:lnTo>
                    <a:pt x="198" y="38"/>
                  </a:lnTo>
                  <a:lnTo>
                    <a:pt x="198" y="46"/>
                  </a:lnTo>
                  <a:lnTo>
                    <a:pt x="198" y="54"/>
                  </a:lnTo>
                  <a:lnTo>
                    <a:pt x="196" y="64"/>
                  </a:lnTo>
                  <a:lnTo>
                    <a:pt x="192" y="74"/>
                  </a:lnTo>
                  <a:lnTo>
                    <a:pt x="192" y="74"/>
                  </a:lnTo>
                  <a:lnTo>
                    <a:pt x="190" y="78"/>
                  </a:lnTo>
                  <a:lnTo>
                    <a:pt x="190" y="82"/>
                  </a:lnTo>
                  <a:lnTo>
                    <a:pt x="190" y="82"/>
                  </a:lnTo>
                  <a:lnTo>
                    <a:pt x="186" y="92"/>
                  </a:lnTo>
                  <a:lnTo>
                    <a:pt x="182" y="98"/>
                  </a:lnTo>
                  <a:lnTo>
                    <a:pt x="174" y="104"/>
                  </a:lnTo>
                  <a:lnTo>
                    <a:pt x="166" y="108"/>
                  </a:lnTo>
                  <a:lnTo>
                    <a:pt x="166" y="108"/>
                  </a:lnTo>
                  <a:lnTo>
                    <a:pt x="142" y="118"/>
                  </a:lnTo>
                  <a:lnTo>
                    <a:pt x="120" y="130"/>
                  </a:lnTo>
                  <a:lnTo>
                    <a:pt x="100" y="149"/>
                  </a:lnTo>
                  <a:lnTo>
                    <a:pt x="82" y="167"/>
                  </a:lnTo>
                  <a:lnTo>
                    <a:pt x="82" y="167"/>
                  </a:lnTo>
                  <a:lnTo>
                    <a:pt x="46" y="159"/>
                  </a:lnTo>
                  <a:lnTo>
                    <a:pt x="46" y="159"/>
                  </a:lnTo>
                  <a:lnTo>
                    <a:pt x="44" y="159"/>
                  </a:lnTo>
                  <a:lnTo>
                    <a:pt x="40" y="159"/>
                  </a:lnTo>
                  <a:lnTo>
                    <a:pt x="40" y="159"/>
                  </a:lnTo>
                  <a:lnTo>
                    <a:pt x="34" y="161"/>
                  </a:lnTo>
                  <a:lnTo>
                    <a:pt x="28" y="161"/>
                  </a:lnTo>
                  <a:lnTo>
                    <a:pt x="22" y="159"/>
                  </a:lnTo>
                  <a:lnTo>
                    <a:pt x="18" y="157"/>
                  </a:lnTo>
                  <a:lnTo>
                    <a:pt x="8" y="149"/>
                  </a:lnTo>
                  <a:lnTo>
                    <a:pt x="0" y="141"/>
                  </a:lnTo>
                  <a:lnTo>
                    <a:pt x="0" y="1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1" name="Freeform 47">
              <a:extLst>
                <a:ext uri="{FF2B5EF4-FFF2-40B4-BE49-F238E27FC236}">
                  <a16:creationId xmlns:a16="http://schemas.microsoft.com/office/drawing/2014/main" id="{DC4ABD7D-8CD1-4C2F-8F2C-46952C340FCC}"/>
                </a:ext>
              </a:extLst>
            </p:cNvPr>
            <p:cNvSpPr>
              <a:spLocks/>
            </p:cNvSpPr>
            <p:nvPr/>
          </p:nvSpPr>
          <p:spPr bwMode="auto">
            <a:xfrm>
              <a:off x="5016501" y="4622801"/>
              <a:ext cx="273050" cy="417513"/>
            </a:xfrm>
            <a:custGeom>
              <a:avLst/>
              <a:gdLst>
                <a:gd name="T0" fmla="*/ 0 w 172"/>
                <a:gd name="T1" fmla="*/ 74 h 263"/>
                <a:gd name="T2" fmla="*/ 30 w 172"/>
                <a:gd name="T3" fmla="*/ 62 h 263"/>
                <a:gd name="T4" fmla="*/ 46 w 172"/>
                <a:gd name="T5" fmla="*/ 60 h 263"/>
                <a:gd name="T6" fmla="*/ 64 w 172"/>
                <a:gd name="T7" fmla="*/ 68 h 263"/>
                <a:gd name="T8" fmla="*/ 62 w 172"/>
                <a:gd name="T9" fmla="*/ 74 h 263"/>
                <a:gd name="T10" fmla="*/ 60 w 172"/>
                <a:gd name="T11" fmla="*/ 86 h 263"/>
                <a:gd name="T12" fmla="*/ 68 w 172"/>
                <a:gd name="T13" fmla="*/ 105 h 263"/>
                <a:gd name="T14" fmla="*/ 80 w 172"/>
                <a:gd name="T15" fmla="*/ 115 h 263"/>
                <a:gd name="T16" fmla="*/ 96 w 172"/>
                <a:gd name="T17" fmla="*/ 80 h 263"/>
                <a:gd name="T18" fmla="*/ 96 w 172"/>
                <a:gd name="T19" fmla="*/ 62 h 263"/>
                <a:gd name="T20" fmla="*/ 86 w 172"/>
                <a:gd name="T21" fmla="*/ 44 h 263"/>
                <a:gd name="T22" fmla="*/ 80 w 172"/>
                <a:gd name="T23" fmla="*/ 40 h 263"/>
                <a:gd name="T24" fmla="*/ 76 w 172"/>
                <a:gd name="T25" fmla="*/ 36 h 263"/>
                <a:gd name="T26" fmla="*/ 74 w 172"/>
                <a:gd name="T27" fmla="*/ 16 h 263"/>
                <a:gd name="T28" fmla="*/ 76 w 172"/>
                <a:gd name="T29" fmla="*/ 14 h 263"/>
                <a:gd name="T30" fmla="*/ 84 w 172"/>
                <a:gd name="T31" fmla="*/ 10 h 263"/>
                <a:gd name="T32" fmla="*/ 88 w 172"/>
                <a:gd name="T33" fmla="*/ 10 h 263"/>
                <a:gd name="T34" fmla="*/ 108 w 172"/>
                <a:gd name="T35" fmla="*/ 12 h 263"/>
                <a:gd name="T36" fmla="*/ 168 w 172"/>
                <a:gd name="T37" fmla="*/ 0 h 263"/>
                <a:gd name="T38" fmla="*/ 170 w 172"/>
                <a:gd name="T39" fmla="*/ 8 h 263"/>
                <a:gd name="T40" fmla="*/ 172 w 172"/>
                <a:gd name="T41" fmla="*/ 14 h 263"/>
                <a:gd name="T42" fmla="*/ 170 w 172"/>
                <a:gd name="T43" fmla="*/ 64 h 263"/>
                <a:gd name="T44" fmla="*/ 168 w 172"/>
                <a:gd name="T45" fmla="*/ 74 h 263"/>
                <a:gd name="T46" fmla="*/ 156 w 172"/>
                <a:gd name="T47" fmla="*/ 93 h 263"/>
                <a:gd name="T48" fmla="*/ 146 w 172"/>
                <a:gd name="T49" fmla="*/ 99 h 263"/>
                <a:gd name="T50" fmla="*/ 112 w 172"/>
                <a:gd name="T51" fmla="*/ 119 h 263"/>
                <a:gd name="T52" fmla="*/ 82 w 172"/>
                <a:gd name="T53" fmla="*/ 141 h 263"/>
                <a:gd name="T54" fmla="*/ 64 w 172"/>
                <a:gd name="T55" fmla="*/ 159 h 263"/>
                <a:gd name="T56" fmla="*/ 62 w 172"/>
                <a:gd name="T57" fmla="*/ 167 h 263"/>
                <a:gd name="T58" fmla="*/ 68 w 172"/>
                <a:gd name="T59" fmla="*/ 185 h 263"/>
                <a:gd name="T60" fmla="*/ 70 w 172"/>
                <a:gd name="T61" fmla="*/ 197 h 263"/>
                <a:gd name="T62" fmla="*/ 72 w 172"/>
                <a:gd name="T63" fmla="*/ 219 h 263"/>
                <a:gd name="T64" fmla="*/ 70 w 172"/>
                <a:gd name="T65" fmla="*/ 231 h 263"/>
                <a:gd name="T66" fmla="*/ 58 w 172"/>
                <a:gd name="T67" fmla="*/ 245 h 263"/>
                <a:gd name="T68" fmla="*/ 18 w 172"/>
                <a:gd name="T69" fmla="*/ 263 h 263"/>
                <a:gd name="T70" fmla="*/ 14 w 172"/>
                <a:gd name="T71" fmla="*/ 215 h 263"/>
                <a:gd name="T72" fmla="*/ 14 w 172"/>
                <a:gd name="T73" fmla="*/ 207 h 263"/>
                <a:gd name="T74" fmla="*/ 18 w 172"/>
                <a:gd name="T75" fmla="*/ 203 h 263"/>
                <a:gd name="T76" fmla="*/ 26 w 172"/>
                <a:gd name="T77" fmla="*/ 193 h 263"/>
                <a:gd name="T78" fmla="*/ 40 w 172"/>
                <a:gd name="T79" fmla="*/ 159 h 263"/>
                <a:gd name="T80" fmla="*/ 42 w 172"/>
                <a:gd name="T81" fmla="*/ 147 h 263"/>
                <a:gd name="T82" fmla="*/ 42 w 172"/>
                <a:gd name="T83" fmla="*/ 107 h 263"/>
                <a:gd name="T84" fmla="*/ 42 w 172"/>
                <a:gd name="T85" fmla="*/ 103 h 263"/>
                <a:gd name="T86" fmla="*/ 34 w 172"/>
                <a:gd name="T87" fmla="*/ 95 h 263"/>
                <a:gd name="T88" fmla="*/ 2 w 172"/>
                <a:gd name="T89" fmla="*/ 80 h 263"/>
                <a:gd name="T90" fmla="*/ 0 w 172"/>
                <a:gd name="T91" fmla="*/ 7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263">
                  <a:moveTo>
                    <a:pt x="0" y="74"/>
                  </a:moveTo>
                  <a:lnTo>
                    <a:pt x="0" y="74"/>
                  </a:lnTo>
                  <a:lnTo>
                    <a:pt x="16" y="68"/>
                  </a:lnTo>
                  <a:lnTo>
                    <a:pt x="30" y="62"/>
                  </a:lnTo>
                  <a:lnTo>
                    <a:pt x="38" y="60"/>
                  </a:lnTo>
                  <a:lnTo>
                    <a:pt x="46" y="60"/>
                  </a:lnTo>
                  <a:lnTo>
                    <a:pt x="56" y="62"/>
                  </a:lnTo>
                  <a:lnTo>
                    <a:pt x="64" y="68"/>
                  </a:lnTo>
                  <a:lnTo>
                    <a:pt x="64" y="68"/>
                  </a:lnTo>
                  <a:lnTo>
                    <a:pt x="62" y="74"/>
                  </a:lnTo>
                  <a:lnTo>
                    <a:pt x="60" y="80"/>
                  </a:lnTo>
                  <a:lnTo>
                    <a:pt x="60" y="86"/>
                  </a:lnTo>
                  <a:lnTo>
                    <a:pt x="62" y="93"/>
                  </a:lnTo>
                  <a:lnTo>
                    <a:pt x="68" y="105"/>
                  </a:lnTo>
                  <a:lnTo>
                    <a:pt x="80" y="115"/>
                  </a:lnTo>
                  <a:lnTo>
                    <a:pt x="80" y="115"/>
                  </a:lnTo>
                  <a:lnTo>
                    <a:pt x="96" y="80"/>
                  </a:lnTo>
                  <a:lnTo>
                    <a:pt x="96" y="80"/>
                  </a:lnTo>
                  <a:lnTo>
                    <a:pt x="98" y="70"/>
                  </a:lnTo>
                  <a:lnTo>
                    <a:pt x="96" y="62"/>
                  </a:lnTo>
                  <a:lnTo>
                    <a:pt x="92" y="52"/>
                  </a:lnTo>
                  <a:lnTo>
                    <a:pt x="86" y="44"/>
                  </a:lnTo>
                  <a:lnTo>
                    <a:pt x="86" y="44"/>
                  </a:lnTo>
                  <a:lnTo>
                    <a:pt x="80" y="40"/>
                  </a:lnTo>
                  <a:lnTo>
                    <a:pt x="76" y="36"/>
                  </a:lnTo>
                  <a:lnTo>
                    <a:pt x="76" y="36"/>
                  </a:lnTo>
                  <a:lnTo>
                    <a:pt x="74" y="26"/>
                  </a:lnTo>
                  <a:lnTo>
                    <a:pt x="74" y="16"/>
                  </a:lnTo>
                  <a:lnTo>
                    <a:pt x="74" y="16"/>
                  </a:lnTo>
                  <a:lnTo>
                    <a:pt x="76" y="14"/>
                  </a:lnTo>
                  <a:lnTo>
                    <a:pt x="80" y="12"/>
                  </a:lnTo>
                  <a:lnTo>
                    <a:pt x="84" y="10"/>
                  </a:lnTo>
                  <a:lnTo>
                    <a:pt x="88" y="10"/>
                  </a:lnTo>
                  <a:lnTo>
                    <a:pt x="88" y="10"/>
                  </a:lnTo>
                  <a:lnTo>
                    <a:pt x="98" y="12"/>
                  </a:lnTo>
                  <a:lnTo>
                    <a:pt x="108" y="12"/>
                  </a:lnTo>
                  <a:lnTo>
                    <a:pt x="128" y="10"/>
                  </a:lnTo>
                  <a:lnTo>
                    <a:pt x="168" y="0"/>
                  </a:lnTo>
                  <a:lnTo>
                    <a:pt x="168" y="0"/>
                  </a:lnTo>
                  <a:lnTo>
                    <a:pt x="170" y="8"/>
                  </a:lnTo>
                  <a:lnTo>
                    <a:pt x="172" y="14"/>
                  </a:lnTo>
                  <a:lnTo>
                    <a:pt x="172" y="14"/>
                  </a:lnTo>
                  <a:lnTo>
                    <a:pt x="172" y="40"/>
                  </a:lnTo>
                  <a:lnTo>
                    <a:pt x="170" y="64"/>
                  </a:lnTo>
                  <a:lnTo>
                    <a:pt x="170" y="64"/>
                  </a:lnTo>
                  <a:lnTo>
                    <a:pt x="168" y="74"/>
                  </a:lnTo>
                  <a:lnTo>
                    <a:pt x="162" y="84"/>
                  </a:lnTo>
                  <a:lnTo>
                    <a:pt x="156" y="93"/>
                  </a:lnTo>
                  <a:lnTo>
                    <a:pt x="146" y="99"/>
                  </a:lnTo>
                  <a:lnTo>
                    <a:pt x="146" y="99"/>
                  </a:lnTo>
                  <a:lnTo>
                    <a:pt x="128" y="107"/>
                  </a:lnTo>
                  <a:lnTo>
                    <a:pt x="112" y="119"/>
                  </a:lnTo>
                  <a:lnTo>
                    <a:pt x="82" y="141"/>
                  </a:lnTo>
                  <a:lnTo>
                    <a:pt x="82" y="141"/>
                  </a:lnTo>
                  <a:lnTo>
                    <a:pt x="68" y="153"/>
                  </a:lnTo>
                  <a:lnTo>
                    <a:pt x="64" y="159"/>
                  </a:lnTo>
                  <a:lnTo>
                    <a:pt x="62" y="163"/>
                  </a:lnTo>
                  <a:lnTo>
                    <a:pt x="62" y="167"/>
                  </a:lnTo>
                  <a:lnTo>
                    <a:pt x="64" y="171"/>
                  </a:lnTo>
                  <a:lnTo>
                    <a:pt x="68" y="185"/>
                  </a:lnTo>
                  <a:lnTo>
                    <a:pt x="68" y="185"/>
                  </a:lnTo>
                  <a:lnTo>
                    <a:pt x="70" y="197"/>
                  </a:lnTo>
                  <a:lnTo>
                    <a:pt x="72" y="207"/>
                  </a:lnTo>
                  <a:lnTo>
                    <a:pt x="72" y="219"/>
                  </a:lnTo>
                  <a:lnTo>
                    <a:pt x="70" y="231"/>
                  </a:lnTo>
                  <a:lnTo>
                    <a:pt x="70" y="231"/>
                  </a:lnTo>
                  <a:lnTo>
                    <a:pt x="66" y="241"/>
                  </a:lnTo>
                  <a:lnTo>
                    <a:pt x="58" y="245"/>
                  </a:lnTo>
                  <a:lnTo>
                    <a:pt x="58" y="245"/>
                  </a:lnTo>
                  <a:lnTo>
                    <a:pt x="18" y="263"/>
                  </a:lnTo>
                  <a:lnTo>
                    <a:pt x="18" y="263"/>
                  </a:lnTo>
                  <a:lnTo>
                    <a:pt x="14" y="215"/>
                  </a:lnTo>
                  <a:lnTo>
                    <a:pt x="14" y="215"/>
                  </a:lnTo>
                  <a:lnTo>
                    <a:pt x="14" y="207"/>
                  </a:lnTo>
                  <a:lnTo>
                    <a:pt x="18" y="203"/>
                  </a:lnTo>
                  <a:lnTo>
                    <a:pt x="18" y="203"/>
                  </a:lnTo>
                  <a:lnTo>
                    <a:pt x="22" y="199"/>
                  </a:lnTo>
                  <a:lnTo>
                    <a:pt x="26" y="193"/>
                  </a:lnTo>
                  <a:lnTo>
                    <a:pt x="32" y="183"/>
                  </a:lnTo>
                  <a:lnTo>
                    <a:pt x="40" y="159"/>
                  </a:lnTo>
                  <a:lnTo>
                    <a:pt x="40" y="159"/>
                  </a:lnTo>
                  <a:lnTo>
                    <a:pt x="42" y="147"/>
                  </a:lnTo>
                  <a:lnTo>
                    <a:pt x="44" y="133"/>
                  </a:lnTo>
                  <a:lnTo>
                    <a:pt x="42" y="107"/>
                  </a:lnTo>
                  <a:lnTo>
                    <a:pt x="42" y="107"/>
                  </a:lnTo>
                  <a:lnTo>
                    <a:pt x="42" y="103"/>
                  </a:lnTo>
                  <a:lnTo>
                    <a:pt x="40" y="101"/>
                  </a:lnTo>
                  <a:lnTo>
                    <a:pt x="34" y="95"/>
                  </a:lnTo>
                  <a:lnTo>
                    <a:pt x="34" y="95"/>
                  </a:lnTo>
                  <a:lnTo>
                    <a:pt x="2" y="80"/>
                  </a:lnTo>
                  <a:lnTo>
                    <a:pt x="2" y="80"/>
                  </a:lnTo>
                  <a:lnTo>
                    <a:pt x="0" y="74"/>
                  </a:lnTo>
                  <a:lnTo>
                    <a:pt x="0" y="7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2" name="Freeform 48">
              <a:extLst>
                <a:ext uri="{FF2B5EF4-FFF2-40B4-BE49-F238E27FC236}">
                  <a16:creationId xmlns:a16="http://schemas.microsoft.com/office/drawing/2014/main" id="{82CF1D12-0610-4F13-9EE9-EEC1D478FC63}"/>
                </a:ext>
              </a:extLst>
            </p:cNvPr>
            <p:cNvSpPr>
              <a:spLocks/>
            </p:cNvSpPr>
            <p:nvPr/>
          </p:nvSpPr>
          <p:spPr bwMode="auto">
            <a:xfrm>
              <a:off x="5562601" y="3009901"/>
              <a:ext cx="381000" cy="228600"/>
            </a:xfrm>
            <a:custGeom>
              <a:avLst/>
              <a:gdLst>
                <a:gd name="T0" fmla="*/ 40 w 240"/>
                <a:gd name="T1" fmla="*/ 22 h 144"/>
                <a:gd name="T2" fmla="*/ 50 w 240"/>
                <a:gd name="T3" fmla="*/ 28 h 144"/>
                <a:gd name="T4" fmla="*/ 60 w 240"/>
                <a:gd name="T5" fmla="*/ 28 h 144"/>
                <a:gd name="T6" fmla="*/ 70 w 240"/>
                <a:gd name="T7" fmla="*/ 26 h 144"/>
                <a:gd name="T8" fmla="*/ 76 w 240"/>
                <a:gd name="T9" fmla="*/ 24 h 144"/>
                <a:gd name="T10" fmla="*/ 76 w 240"/>
                <a:gd name="T11" fmla="*/ 10 h 144"/>
                <a:gd name="T12" fmla="*/ 96 w 240"/>
                <a:gd name="T13" fmla="*/ 0 h 144"/>
                <a:gd name="T14" fmla="*/ 116 w 240"/>
                <a:gd name="T15" fmla="*/ 10 h 144"/>
                <a:gd name="T16" fmla="*/ 126 w 240"/>
                <a:gd name="T17" fmla="*/ 18 h 144"/>
                <a:gd name="T18" fmla="*/ 138 w 240"/>
                <a:gd name="T19" fmla="*/ 24 h 144"/>
                <a:gd name="T20" fmla="*/ 152 w 240"/>
                <a:gd name="T21" fmla="*/ 30 h 144"/>
                <a:gd name="T22" fmla="*/ 160 w 240"/>
                <a:gd name="T23" fmla="*/ 40 h 144"/>
                <a:gd name="T24" fmla="*/ 162 w 240"/>
                <a:gd name="T25" fmla="*/ 46 h 144"/>
                <a:gd name="T26" fmla="*/ 178 w 240"/>
                <a:gd name="T27" fmla="*/ 60 h 144"/>
                <a:gd name="T28" fmla="*/ 202 w 240"/>
                <a:gd name="T29" fmla="*/ 74 h 144"/>
                <a:gd name="T30" fmla="*/ 240 w 240"/>
                <a:gd name="T31" fmla="*/ 94 h 144"/>
                <a:gd name="T32" fmla="*/ 224 w 240"/>
                <a:gd name="T33" fmla="*/ 102 h 144"/>
                <a:gd name="T34" fmla="*/ 216 w 240"/>
                <a:gd name="T35" fmla="*/ 108 h 144"/>
                <a:gd name="T36" fmla="*/ 212 w 240"/>
                <a:gd name="T37" fmla="*/ 116 h 144"/>
                <a:gd name="T38" fmla="*/ 210 w 240"/>
                <a:gd name="T39" fmla="*/ 122 h 144"/>
                <a:gd name="T40" fmla="*/ 204 w 240"/>
                <a:gd name="T41" fmla="*/ 130 h 144"/>
                <a:gd name="T42" fmla="*/ 200 w 240"/>
                <a:gd name="T43" fmla="*/ 134 h 144"/>
                <a:gd name="T44" fmla="*/ 186 w 240"/>
                <a:gd name="T45" fmla="*/ 144 h 144"/>
                <a:gd name="T46" fmla="*/ 168 w 240"/>
                <a:gd name="T47" fmla="*/ 140 h 144"/>
                <a:gd name="T48" fmla="*/ 162 w 240"/>
                <a:gd name="T49" fmla="*/ 132 h 144"/>
                <a:gd name="T50" fmla="*/ 144 w 240"/>
                <a:gd name="T51" fmla="*/ 116 h 144"/>
                <a:gd name="T52" fmla="*/ 114 w 240"/>
                <a:gd name="T53" fmla="*/ 102 h 144"/>
                <a:gd name="T54" fmla="*/ 96 w 240"/>
                <a:gd name="T55" fmla="*/ 96 h 144"/>
                <a:gd name="T56" fmla="*/ 82 w 240"/>
                <a:gd name="T57" fmla="*/ 90 h 144"/>
                <a:gd name="T58" fmla="*/ 68 w 240"/>
                <a:gd name="T59" fmla="*/ 90 h 144"/>
                <a:gd name="T60" fmla="*/ 56 w 240"/>
                <a:gd name="T61" fmla="*/ 96 h 144"/>
                <a:gd name="T62" fmla="*/ 42 w 240"/>
                <a:gd name="T63" fmla="*/ 106 h 144"/>
                <a:gd name="T64" fmla="*/ 36 w 240"/>
                <a:gd name="T65" fmla="*/ 108 h 144"/>
                <a:gd name="T66" fmla="*/ 32 w 240"/>
                <a:gd name="T67" fmla="*/ 102 h 144"/>
                <a:gd name="T68" fmla="*/ 26 w 240"/>
                <a:gd name="T69" fmla="*/ 72 h 144"/>
                <a:gd name="T70" fmla="*/ 24 w 240"/>
                <a:gd name="T71" fmla="*/ 64 h 144"/>
                <a:gd name="T72" fmla="*/ 16 w 240"/>
                <a:gd name="T73" fmla="*/ 54 h 144"/>
                <a:gd name="T74" fmla="*/ 8 w 240"/>
                <a:gd name="T75" fmla="*/ 52 h 144"/>
                <a:gd name="T76" fmla="*/ 0 w 240"/>
                <a:gd name="T77" fmla="*/ 16 h 144"/>
                <a:gd name="T78" fmla="*/ 12 w 240"/>
                <a:gd name="T79" fmla="*/ 8 h 144"/>
                <a:gd name="T80" fmla="*/ 26 w 240"/>
                <a:gd name="T81" fmla="*/ 12 h 144"/>
                <a:gd name="T82" fmla="*/ 40 w 240"/>
                <a:gd name="T83"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144">
                  <a:moveTo>
                    <a:pt x="40" y="22"/>
                  </a:moveTo>
                  <a:lnTo>
                    <a:pt x="40" y="22"/>
                  </a:lnTo>
                  <a:lnTo>
                    <a:pt x="44" y="26"/>
                  </a:lnTo>
                  <a:lnTo>
                    <a:pt x="50" y="28"/>
                  </a:lnTo>
                  <a:lnTo>
                    <a:pt x="50" y="28"/>
                  </a:lnTo>
                  <a:lnTo>
                    <a:pt x="60" y="28"/>
                  </a:lnTo>
                  <a:lnTo>
                    <a:pt x="70" y="26"/>
                  </a:lnTo>
                  <a:lnTo>
                    <a:pt x="70" y="26"/>
                  </a:lnTo>
                  <a:lnTo>
                    <a:pt x="76" y="24"/>
                  </a:lnTo>
                  <a:lnTo>
                    <a:pt x="76" y="24"/>
                  </a:lnTo>
                  <a:lnTo>
                    <a:pt x="76" y="10"/>
                  </a:lnTo>
                  <a:lnTo>
                    <a:pt x="76" y="10"/>
                  </a:lnTo>
                  <a:lnTo>
                    <a:pt x="88" y="2"/>
                  </a:lnTo>
                  <a:lnTo>
                    <a:pt x="96" y="0"/>
                  </a:lnTo>
                  <a:lnTo>
                    <a:pt x="106" y="2"/>
                  </a:lnTo>
                  <a:lnTo>
                    <a:pt x="116" y="10"/>
                  </a:lnTo>
                  <a:lnTo>
                    <a:pt x="116" y="10"/>
                  </a:lnTo>
                  <a:lnTo>
                    <a:pt x="126" y="18"/>
                  </a:lnTo>
                  <a:lnTo>
                    <a:pt x="138" y="24"/>
                  </a:lnTo>
                  <a:lnTo>
                    <a:pt x="138" y="24"/>
                  </a:lnTo>
                  <a:lnTo>
                    <a:pt x="146" y="26"/>
                  </a:lnTo>
                  <a:lnTo>
                    <a:pt x="152" y="30"/>
                  </a:lnTo>
                  <a:lnTo>
                    <a:pt x="156" y="34"/>
                  </a:lnTo>
                  <a:lnTo>
                    <a:pt x="160" y="40"/>
                  </a:lnTo>
                  <a:lnTo>
                    <a:pt x="160" y="40"/>
                  </a:lnTo>
                  <a:lnTo>
                    <a:pt x="162" y="46"/>
                  </a:lnTo>
                  <a:lnTo>
                    <a:pt x="168" y="52"/>
                  </a:lnTo>
                  <a:lnTo>
                    <a:pt x="178" y="60"/>
                  </a:lnTo>
                  <a:lnTo>
                    <a:pt x="202" y="74"/>
                  </a:lnTo>
                  <a:lnTo>
                    <a:pt x="202" y="74"/>
                  </a:lnTo>
                  <a:lnTo>
                    <a:pt x="220" y="84"/>
                  </a:lnTo>
                  <a:lnTo>
                    <a:pt x="240" y="94"/>
                  </a:lnTo>
                  <a:lnTo>
                    <a:pt x="240" y="94"/>
                  </a:lnTo>
                  <a:lnTo>
                    <a:pt x="224" y="102"/>
                  </a:lnTo>
                  <a:lnTo>
                    <a:pt x="224" y="102"/>
                  </a:lnTo>
                  <a:lnTo>
                    <a:pt x="216" y="108"/>
                  </a:lnTo>
                  <a:lnTo>
                    <a:pt x="214" y="112"/>
                  </a:lnTo>
                  <a:lnTo>
                    <a:pt x="212" y="116"/>
                  </a:lnTo>
                  <a:lnTo>
                    <a:pt x="212" y="116"/>
                  </a:lnTo>
                  <a:lnTo>
                    <a:pt x="210" y="122"/>
                  </a:lnTo>
                  <a:lnTo>
                    <a:pt x="208" y="126"/>
                  </a:lnTo>
                  <a:lnTo>
                    <a:pt x="204" y="130"/>
                  </a:lnTo>
                  <a:lnTo>
                    <a:pt x="200" y="134"/>
                  </a:lnTo>
                  <a:lnTo>
                    <a:pt x="200" y="134"/>
                  </a:lnTo>
                  <a:lnTo>
                    <a:pt x="192" y="138"/>
                  </a:lnTo>
                  <a:lnTo>
                    <a:pt x="186" y="144"/>
                  </a:lnTo>
                  <a:lnTo>
                    <a:pt x="186" y="144"/>
                  </a:lnTo>
                  <a:lnTo>
                    <a:pt x="168" y="140"/>
                  </a:lnTo>
                  <a:lnTo>
                    <a:pt x="168" y="140"/>
                  </a:lnTo>
                  <a:lnTo>
                    <a:pt x="162" y="132"/>
                  </a:lnTo>
                  <a:lnTo>
                    <a:pt x="158" y="126"/>
                  </a:lnTo>
                  <a:lnTo>
                    <a:pt x="144" y="116"/>
                  </a:lnTo>
                  <a:lnTo>
                    <a:pt x="130" y="108"/>
                  </a:lnTo>
                  <a:lnTo>
                    <a:pt x="114" y="102"/>
                  </a:lnTo>
                  <a:lnTo>
                    <a:pt x="114" y="102"/>
                  </a:lnTo>
                  <a:lnTo>
                    <a:pt x="96" y="96"/>
                  </a:lnTo>
                  <a:lnTo>
                    <a:pt x="96" y="96"/>
                  </a:lnTo>
                  <a:lnTo>
                    <a:pt x="82" y="90"/>
                  </a:lnTo>
                  <a:lnTo>
                    <a:pt x="74" y="90"/>
                  </a:lnTo>
                  <a:lnTo>
                    <a:pt x="68" y="90"/>
                  </a:lnTo>
                  <a:lnTo>
                    <a:pt x="62" y="92"/>
                  </a:lnTo>
                  <a:lnTo>
                    <a:pt x="56" y="96"/>
                  </a:lnTo>
                  <a:lnTo>
                    <a:pt x="42" y="106"/>
                  </a:lnTo>
                  <a:lnTo>
                    <a:pt x="42" y="106"/>
                  </a:lnTo>
                  <a:lnTo>
                    <a:pt x="38" y="108"/>
                  </a:lnTo>
                  <a:lnTo>
                    <a:pt x="36" y="108"/>
                  </a:lnTo>
                  <a:lnTo>
                    <a:pt x="34" y="106"/>
                  </a:lnTo>
                  <a:lnTo>
                    <a:pt x="32" y="102"/>
                  </a:lnTo>
                  <a:lnTo>
                    <a:pt x="32" y="102"/>
                  </a:lnTo>
                  <a:lnTo>
                    <a:pt x="26" y="72"/>
                  </a:lnTo>
                  <a:lnTo>
                    <a:pt x="26" y="72"/>
                  </a:lnTo>
                  <a:lnTo>
                    <a:pt x="24" y="64"/>
                  </a:lnTo>
                  <a:lnTo>
                    <a:pt x="20" y="58"/>
                  </a:lnTo>
                  <a:lnTo>
                    <a:pt x="16" y="54"/>
                  </a:lnTo>
                  <a:lnTo>
                    <a:pt x="8" y="52"/>
                  </a:lnTo>
                  <a:lnTo>
                    <a:pt x="8" y="52"/>
                  </a:lnTo>
                  <a:lnTo>
                    <a:pt x="0" y="16"/>
                  </a:lnTo>
                  <a:lnTo>
                    <a:pt x="0" y="16"/>
                  </a:lnTo>
                  <a:lnTo>
                    <a:pt x="8" y="10"/>
                  </a:lnTo>
                  <a:lnTo>
                    <a:pt x="12" y="8"/>
                  </a:lnTo>
                  <a:lnTo>
                    <a:pt x="18" y="8"/>
                  </a:lnTo>
                  <a:lnTo>
                    <a:pt x="26" y="12"/>
                  </a:lnTo>
                  <a:lnTo>
                    <a:pt x="26" y="12"/>
                  </a:lnTo>
                  <a:lnTo>
                    <a:pt x="40" y="22"/>
                  </a:lnTo>
                  <a:lnTo>
                    <a:pt x="40"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3" name="Freeform 49">
              <a:extLst>
                <a:ext uri="{FF2B5EF4-FFF2-40B4-BE49-F238E27FC236}">
                  <a16:creationId xmlns:a16="http://schemas.microsoft.com/office/drawing/2014/main" id="{D00814A9-6546-4058-920D-9C6AC5DAECB0}"/>
                </a:ext>
              </a:extLst>
            </p:cNvPr>
            <p:cNvSpPr>
              <a:spLocks/>
            </p:cNvSpPr>
            <p:nvPr/>
          </p:nvSpPr>
          <p:spPr bwMode="auto">
            <a:xfrm>
              <a:off x="3943351" y="2997201"/>
              <a:ext cx="288925" cy="241300"/>
            </a:xfrm>
            <a:custGeom>
              <a:avLst/>
              <a:gdLst>
                <a:gd name="T0" fmla="*/ 0 w 182"/>
                <a:gd name="T1" fmla="*/ 10 h 152"/>
                <a:gd name="T2" fmla="*/ 12 w 182"/>
                <a:gd name="T3" fmla="*/ 4 h 152"/>
                <a:gd name="T4" fmla="*/ 38 w 182"/>
                <a:gd name="T5" fmla="*/ 0 h 152"/>
                <a:gd name="T6" fmla="*/ 50 w 182"/>
                <a:gd name="T7" fmla="*/ 2 h 152"/>
                <a:gd name="T8" fmla="*/ 86 w 182"/>
                <a:gd name="T9" fmla="*/ 6 h 152"/>
                <a:gd name="T10" fmla="*/ 98 w 182"/>
                <a:gd name="T11" fmla="*/ 6 h 152"/>
                <a:gd name="T12" fmla="*/ 126 w 182"/>
                <a:gd name="T13" fmla="*/ 16 h 152"/>
                <a:gd name="T14" fmla="*/ 142 w 182"/>
                <a:gd name="T15" fmla="*/ 22 h 152"/>
                <a:gd name="T16" fmla="*/ 158 w 182"/>
                <a:gd name="T17" fmla="*/ 22 h 152"/>
                <a:gd name="T18" fmla="*/ 162 w 182"/>
                <a:gd name="T19" fmla="*/ 22 h 152"/>
                <a:gd name="T20" fmla="*/ 168 w 182"/>
                <a:gd name="T21" fmla="*/ 24 h 152"/>
                <a:gd name="T22" fmla="*/ 180 w 182"/>
                <a:gd name="T23" fmla="*/ 28 h 152"/>
                <a:gd name="T24" fmla="*/ 182 w 182"/>
                <a:gd name="T25" fmla="*/ 30 h 152"/>
                <a:gd name="T26" fmla="*/ 180 w 182"/>
                <a:gd name="T27" fmla="*/ 40 h 152"/>
                <a:gd name="T28" fmla="*/ 170 w 182"/>
                <a:gd name="T29" fmla="*/ 46 h 152"/>
                <a:gd name="T30" fmla="*/ 164 w 182"/>
                <a:gd name="T31" fmla="*/ 48 h 152"/>
                <a:gd name="T32" fmla="*/ 150 w 182"/>
                <a:gd name="T33" fmla="*/ 58 h 152"/>
                <a:gd name="T34" fmla="*/ 136 w 182"/>
                <a:gd name="T35" fmla="*/ 78 h 152"/>
                <a:gd name="T36" fmla="*/ 132 w 182"/>
                <a:gd name="T37" fmla="*/ 90 h 152"/>
                <a:gd name="T38" fmla="*/ 136 w 182"/>
                <a:gd name="T39" fmla="*/ 100 h 152"/>
                <a:gd name="T40" fmla="*/ 120 w 182"/>
                <a:gd name="T41" fmla="*/ 126 h 152"/>
                <a:gd name="T42" fmla="*/ 112 w 182"/>
                <a:gd name="T43" fmla="*/ 130 h 152"/>
                <a:gd name="T44" fmla="*/ 96 w 182"/>
                <a:gd name="T45" fmla="*/ 136 h 152"/>
                <a:gd name="T46" fmla="*/ 92 w 182"/>
                <a:gd name="T47" fmla="*/ 138 h 152"/>
                <a:gd name="T48" fmla="*/ 68 w 182"/>
                <a:gd name="T49" fmla="*/ 140 h 152"/>
                <a:gd name="T50" fmla="*/ 46 w 182"/>
                <a:gd name="T51" fmla="*/ 152 h 152"/>
                <a:gd name="T52" fmla="*/ 24 w 182"/>
                <a:gd name="T53" fmla="*/ 126 h 152"/>
                <a:gd name="T54" fmla="*/ 26 w 182"/>
                <a:gd name="T55" fmla="*/ 114 h 152"/>
                <a:gd name="T56" fmla="*/ 28 w 182"/>
                <a:gd name="T57" fmla="*/ 100 h 152"/>
                <a:gd name="T58" fmla="*/ 30 w 182"/>
                <a:gd name="T59" fmla="*/ 72 h 152"/>
                <a:gd name="T60" fmla="*/ 40 w 182"/>
                <a:gd name="T61" fmla="*/ 48 h 152"/>
                <a:gd name="T62" fmla="*/ 42 w 182"/>
                <a:gd name="T63" fmla="*/ 40 h 152"/>
                <a:gd name="T64" fmla="*/ 34 w 182"/>
                <a:gd name="T65" fmla="*/ 30 h 152"/>
                <a:gd name="T66" fmla="*/ 26 w 182"/>
                <a:gd name="T67" fmla="*/ 28 h 152"/>
                <a:gd name="T68" fmla="*/ 8 w 182"/>
                <a:gd name="T69" fmla="*/ 26 h 152"/>
                <a:gd name="T70" fmla="*/ 0 w 182"/>
                <a:gd name="T71"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52">
                  <a:moveTo>
                    <a:pt x="0" y="10"/>
                  </a:moveTo>
                  <a:lnTo>
                    <a:pt x="0" y="10"/>
                  </a:lnTo>
                  <a:lnTo>
                    <a:pt x="6" y="6"/>
                  </a:lnTo>
                  <a:lnTo>
                    <a:pt x="12" y="4"/>
                  </a:lnTo>
                  <a:lnTo>
                    <a:pt x="24" y="0"/>
                  </a:lnTo>
                  <a:lnTo>
                    <a:pt x="38" y="0"/>
                  </a:lnTo>
                  <a:lnTo>
                    <a:pt x="50" y="2"/>
                  </a:lnTo>
                  <a:lnTo>
                    <a:pt x="50" y="2"/>
                  </a:lnTo>
                  <a:lnTo>
                    <a:pt x="68" y="4"/>
                  </a:lnTo>
                  <a:lnTo>
                    <a:pt x="86" y="6"/>
                  </a:lnTo>
                  <a:lnTo>
                    <a:pt x="86" y="6"/>
                  </a:lnTo>
                  <a:lnTo>
                    <a:pt x="98" y="6"/>
                  </a:lnTo>
                  <a:lnTo>
                    <a:pt x="108" y="8"/>
                  </a:lnTo>
                  <a:lnTo>
                    <a:pt x="126" y="16"/>
                  </a:lnTo>
                  <a:lnTo>
                    <a:pt x="126" y="16"/>
                  </a:lnTo>
                  <a:lnTo>
                    <a:pt x="142" y="22"/>
                  </a:lnTo>
                  <a:lnTo>
                    <a:pt x="148" y="22"/>
                  </a:lnTo>
                  <a:lnTo>
                    <a:pt x="158" y="22"/>
                  </a:lnTo>
                  <a:lnTo>
                    <a:pt x="158" y="22"/>
                  </a:lnTo>
                  <a:lnTo>
                    <a:pt x="162" y="22"/>
                  </a:lnTo>
                  <a:lnTo>
                    <a:pt x="168" y="24"/>
                  </a:lnTo>
                  <a:lnTo>
                    <a:pt x="168" y="24"/>
                  </a:lnTo>
                  <a:lnTo>
                    <a:pt x="176" y="26"/>
                  </a:lnTo>
                  <a:lnTo>
                    <a:pt x="180" y="28"/>
                  </a:lnTo>
                  <a:lnTo>
                    <a:pt x="182" y="30"/>
                  </a:lnTo>
                  <a:lnTo>
                    <a:pt x="182" y="30"/>
                  </a:lnTo>
                  <a:lnTo>
                    <a:pt x="182" y="36"/>
                  </a:lnTo>
                  <a:lnTo>
                    <a:pt x="180" y="40"/>
                  </a:lnTo>
                  <a:lnTo>
                    <a:pt x="176" y="44"/>
                  </a:lnTo>
                  <a:lnTo>
                    <a:pt x="170" y="46"/>
                  </a:lnTo>
                  <a:lnTo>
                    <a:pt x="170" y="46"/>
                  </a:lnTo>
                  <a:lnTo>
                    <a:pt x="164" y="48"/>
                  </a:lnTo>
                  <a:lnTo>
                    <a:pt x="158" y="50"/>
                  </a:lnTo>
                  <a:lnTo>
                    <a:pt x="150" y="58"/>
                  </a:lnTo>
                  <a:lnTo>
                    <a:pt x="136" y="78"/>
                  </a:lnTo>
                  <a:lnTo>
                    <a:pt x="136" y="78"/>
                  </a:lnTo>
                  <a:lnTo>
                    <a:pt x="132" y="84"/>
                  </a:lnTo>
                  <a:lnTo>
                    <a:pt x="132" y="90"/>
                  </a:lnTo>
                  <a:lnTo>
                    <a:pt x="136" y="100"/>
                  </a:lnTo>
                  <a:lnTo>
                    <a:pt x="136" y="100"/>
                  </a:lnTo>
                  <a:lnTo>
                    <a:pt x="126" y="118"/>
                  </a:lnTo>
                  <a:lnTo>
                    <a:pt x="120" y="126"/>
                  </a:lnTo>
                  <a:lnTo>
                    <a:pt x="112" y="130"/>
                  </a:lnTo>
                  <a:lnTo>
                    <a:pt x="112" y="130"/>
                  </a:lnTo>
                  <a:lnTo>
                    <a:pt x="102" y="136"/>
                  </a:lnTo>
                  <a:lnTo>
                    <a:pt x="96" y="136"/>
                  </a:lnTo>
                  <a:lnTo>
                    <a:pt x="92" y="138"/>
                  </a:lnTo>
                  <a:lnTo>
                    <a:pt x="92" y="138"/>
                  </a:lnTo>
                  <a:lnTo>
                    <a:pt x="80" y="138"/>
                  </a:lnTo>
                  <a:lnTo>
                    <a:pt x="68" y="140"/>
                  </a:lnTo>
                  <a:lnTo>
                    <a:pt x="56" y="146"/>
                  </a:lnTo>
                  <a:lnTo>
                    <a:pt x="46" y="152"/>
                  </a:lnTo>
                  <a:lnTo>
                    <a:pt x="46" y="152"/>
                  </a:lnTo>
                  <a:lnTo>
                    <a:pt x="24" y="126"/>
                  </a:lnTo>
                  <a:lnTo>
                    <a:pt x="24" y="126"/>
                  </a:lnTo>
                  <a:lnTo>
                    <a:pt x="26" y="114"/>
                  </a:lnTo>
                  <a:lnTo>
                    <a:pt x="28" y="100"/>
                  </a:lnTo>
                  <a:lnTo>
                    <a:pt x="28" y="100"/>
                  </a:lnTo>
                  <a:lnTo>
                    <a:pt x="28" y="86"/>
                  </a:lnTo>
                  <a:lnTo>
                    <a:pt x="30" y="72"/>
                  </a:lnTo>
                  <a:lnTo>
                    <a:pt x="34" y="60"/>
                  </a:lnTo>
                  <a:lnTo>
                    <a:pt x="40" y="48"/>
                  </a:lnTo>
                  <a:lnTo>
                    <a:pt x="40" y="48"/>
                  </a:lnTo>
                  <a:lnTo>
                    <a:pt x="42" y="40"/>
                  </a:lnTo>
                  <a:lnTo>
                    <a:pt x="38" y="34"/>
                  </a:lnTo>
                  <a:lnTo>
                    <a:pt x="34" y="30"/>
                  </a:lnTo>
                  <a:lnTo>
                    <a:pt x="26" y="28"/>
                  </a:lnTo>
                  <a:lnTo>
                    <a:pt x="26" y="28"/>
                  </a:lnTo>
                  <a:lnTo>
                    <a:pt x="14" y="28"/>
                  </a:lnTo>
                  <a:lnTo>
                    <a:pt x="8" y="26"/>
                  </a:lnTo>
                  <a:lnTo>
                    <a:pt x="4" y="20"/>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4" name="Freeform 50">
              <a:extLst>
                <a:ext uri="{FF2B5EF4-FFF2-40B4-BE49-F238E27FC236}">
                  <a16:creationId xmlns:a16="http://schemas.microsoft.com/office/drawing/2014/main" id="{A54F8103-227C-4E11-8F1E-CFB4B5B90971}"/>
                </a:ext>
              </a:extLst>
            </p:cNvPr>
            <p:cNvSpPr>
              <a:spLocks/>
            </p:cNvSpPr>
            <p:nvPr/>
          </p:nvSpPr>
          <p:spPr bwMode="auto">
            <a:xfrm>
              <a:off x="6743701" y="3473451"/>
              <a:ext cx="211138" cy="365125"/>
            </a:xfrm>
            <a:custGeom>
              <a:avLst/>
              <a:gdLst>
                <a:gd name="T0" fmla="*/ 14 w 133"/>
                <a:gd name="T1" fmla="*/ 84 h 230"/>
                <a:gd name="T2" fmla="*/ 22 w 133"/>
                <a:gd name="T3" fmla="*/ 80 h 230"/>
                <a:gd name="T4" fmla="*/ 27 w 133"/>
                <a:gd name="T5" fmla="*/ 56 h 230"/>
                <a:gd name="T6" fmla="*/ 33 w 133"/>
                <a:gd name="T7" fmla="*/ 36 h 230"/>
                <a:gd name="T8" fmla="*/ 43 w 133"/>
                <a:gd name="T9" fmla="*/ 20 h 230"/>
                <a:gd name="T10" fmla="*/ 47 w 133"/>
                <a:gd name="T11" fmla="*/ 16 h 230"/>
                <a:gd name="T12" fmla="*/ 51 w 133"/>
                <a:gd name="T13" fmla="*/ 14 h 230"/>
                <a:gd name="T14" fmla="*/ 61 w 133"/>
                <a:gd name="T15" fmla="*/ 10 h 230"/>
                <a:gd name="T16" fmla="*/ 69 w 133"/>
                <a:gd name="T17" fmla="*/ 0 h 230"/>
                <a:gd name="T18" fmla="*/ 83 w 133"/>
                <a:gd name="T19" fmla="*/ 14 h 230"/>
                <a:gd name="T20" fmla="*/ 87 w 133"/>
                <a:gd name="T21" fmla="*/ 26 h 230"/>
                <a:gd name="T22" fmla="*/ 81 w 133"/>
                <a:gd name="T23" fmla="*/ 44 h 230"/>
                <a:gd name="T24" fmla="*/ 77 w 133"/>
                <a:gd name="T25" fmla="*/ 52 h 230"/>
                <a:gd name="T26" fmla="*/ 75 w 133"/>
                <a:gd name="T27" fmla="*/ 70 h 230"/>
                <a:gd name="T28" fmla="*/ 79 w 133"/>
                <a:gd name="T29" fmla="*/ 76 h 230"/>
                <a:gd name="T30" fmla="*/ 113 w 133"/>
                <a:gd name="T31" fmla="*/ 100 h 230"/>
                <a:gd name="T32" fmla="*/ 109 w 133"/>
                <a:gd name="T33" fmla="*/ 114 h 230"/>
                <a:gd name="T34" fmla="*/ 133 w 133"/>
                <a:gd name="T35" fmla="*/ 134 h 230"/>
                <a:gd name="T36" fmla="*/ 99 w 133"/>
                <a:gd name="T37" fmla="*/ 160 h 230"/>
                <a:gd name="T38" fmla="*/ 91 w 133"/>
                <a:gd name="T39" fmla="*/ 170 h 230"/>
                <a:gd name="T40" fmla="*/ 85 w 133"/>
                <a:gd name="T41" fmla="*/ 190 h 230"/>
                <a:gd name="T42" fmla="*/ 101 w 133"/>
                <a:gd name="T43" fmla="*/ 214 h 230"/>
                <a:gd name="T44" fmla="*/ 97 w 133"/>
                <a:gd name="T45" fmla="*/ 218 h 230"/>
                <a:gd name="T46" fmla="*/ 79 w 133"/>
                <a:gd name="T47" fmla="*/ 204 h 230"/>
                <a:gd name="T48" fmla="*/ 53 w 133"/>
                <a:gd name="T49" fmla="*/ 230 h 230"/>
                <a:gd name="T50" fmla="*/ 49 w 133"/>
                <a:gd name="T51" fmla="*/ 226 h 230"/>
                <a:gd name="T52" fmla="*/ 43 w 133"/>
                <a:gd name="T53" fmla="*/ 210 h 230"/>
                <a:gd name="T54" fmla="*/ 37 w 133"/>
                <a:gd name="T55" fmla="*/ 190 h 230"/>
                <a:gd name="T56" fmla="*/ 27 w 133"/>
                <a:gd name="T57" fmla="*/ 164 h 230"/>
                <a:gd name="T58" fmla="*/ 14 w 133"/>
                <a:gd name="T59" fmla="*/ 152 h 230"/>
                <a:gd name="T60" fmla="*/ 4 w 133"/>
                <a:gd name="T61" fmla="*/ 146 h 230"/>
                <a:gd name="T62" fmla="*/ 0 w 133"/>
                <a:gd name="T63" fmla="*/ 142 h 230"/>
                <a:gd name="T64" fmla="*/ 0 w 133"/>
                <a:gd name="T65" fmla="*/ 142 h 230"/>
                <a:gd name="T66" fmla="*/ 14 w 133"/>
                <a:gd name="T67" fmla="*/ 8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230">
                  <a:moveTo>
                    <a:pt x="14" y="84"/>
                  </a:moveTo>
                  <a:lnTo>
                    <a:pt x="14" y="84"/>
                  </a:lnTo>
                  <a:lnTo>
                    <a:pt x="18" y="82"/>
                  </a:lnTo>
                  <a:lnTo>
                    <a:pt x="22" y="80"/>
                  </a:lnTo>
                  <a:lnTo>
                    <a:pt x="25" y="72"/>
                  </a:lnTo>
                  <a:lnTo>
                    <a:pt x="27" y="56"/>
                  </a:lnTo>
                  <a:lnTo>
                    <a:pt x="27" y="56"/>
                  </a:lnTo>
                  <a:lnTo>
                    <a:pt x="33" y="36"/>
                  </a:lnTo>
                  <a:lnTo>
                    <a:pt x="37" y="28"/>
                  </a:lnTo>
                  <a:lnTo>
                    <a:pt x="43" y="20"/>
                  </a:lnTo>
                  <a:lnTo>
                    <a:pt x="43" y="20"/>
                  </a:lnTo>
                  <a:lnTo>
                    <a:pt x="47" y="16"/>
                  </a:lnTo>
                  <a:lnTo>
                    <a:pt x="51" y="14"/>
                  </a:lnTo>
                  <a:lnTo>
                    <a:pt x="51" y="14"/>
                  </a:lnTo>
                  <a:lnTo>
                    <a:pt x="57" y="12"/>
                  </a:lnTo>
                  <a:lnTo>
                    <a:pt x="61" y="10"/>
                  </a:lnTo>
                  <a:lnTo>
                    <a:pt x="69" y="0"/>
                  </a:lnTo>
                  <a:lnTo>
                    <a:pt x="69" y="0"/>
                  </a:lnTo>
                  <a:lnTo>
                    <a:pt x="81" y="10"/>
                  </a:lnTo>
                  <a:lnTo>
                    <a:pt x="83" y="14"/>
                  </a:lnTo>
                  <a:lnTo>
                    <a:pt x="87" y="20"/>
                  </a:lnTo>
                  <a:lnTo>
                    <a:pt x="87" y="26"/>
                  </a:lnTo>
                  <a:lnTo>
                    <a:pt x="87" y="30"/>
                  </a:lnTo>
                  <a:lnTo>
                    <a:pt x="81" y="44"/>
                  </a:lnTo>
                  <a:lnTo>
                    <a:pt x="81" y="44"/>
                  </a:lnTo>
                  <a:lnTo>
                    <a:pt x="77" y="52"/>
                  </a:lnTo>
                  <a:lnTo>
                    <a:pt x="75" y="62"/>
                  </a:lnTo>
                  <a:lnTo>
                    <a:pt x="75" y="70"/>
                  </a:lnTo>
                  <a:lnTo>
                    <a:pt x="79" y="76"/>
                  </a:lnTo>
                  <a:lnTo>
                    <a:pt x="79" y="76"/>
                  </a:lnTo>
                  <a:lnTo>
                    <a:pt x="113" y="100"/>
                  </a:lnTo>
                  <a:lnTo>
                    <a:pt x="113" y="100"/>
                  </a:lnTo>
                  <a:lnTo>
                    <a:pt x="109" y="114"/>
                  </a:lnTo>
                  <a:lnTo>
                    <a:pt x="109" y="114"/>
                  </a:lnTo>
                  <a:lnTo>
                    <a:pt x="133" y="134"/>
                  </a:lnTo>
                  <a:lnTo>
                    <a:pt x="133" y="134"/>
                  </a:lnTo>
                  <a:lnTo>
                    <a:pt x="99" y="160"/>
                  </a:lnTo>
                  <a:lnTo>
                    <a:pt x="99" y="160"/>
                  </a:lnTo>
                  <a:lnTo>
                    <a:pt x="95" y="164"/>
                  </a:lnTo>
                  <a:lnTo>
                    <a:pt x="91" y="170"/>
                  </a:lnTo>
                  <a:lnTo>
                    <a:pt x="91" y="170"/>
                  </a:lnTo>
                  <a:lnTo>
                    <a:pt x="85" y="190"/>
                  </a:lnTo>
                  <a:lnTo>
                    <a:pt x="85" y="190"/>
                  </a:lnTo>
                  <a:lnTo>
                    <a:pt x="101" y="214"/>
                  </a:lnTo>
                  <a:lnTo>
                    <a:pt x="101" y="214"/>
                  </a:lnTo>
                  <a:lnTo>
                    <a:pt x="97" y="218"/>
                  </a:lnTo>
                  <a:lnTo>
                    <a:pt x="97" y="218"/>
                  </a:lnTo>
                  <a:lnTo>
                    <a:pt x="79" y="204"/>
                  </a:lnTo>
                  <a:lnTo>
                    <a:pt x="79" y="204"/>
                  </a:lnTo>
                  <a:lnTo>
                    <a:pt x="53" y="230"/>
                  </a:lnTo>
                  <a:lnTo>
                    <a:pt x="53" y="230"/>
                  </a:lnTo>
                  <a:lnTo>
                    <a:pt x="49" y="226"/>
                  </a:lnTo>
                  <a:lnTo>
                    <a:pt x="45" y="220"/>
                  </a:lnTo>
                  <a:lnTo>
                    <a:pt x="43" y="210"/>
                  </a:lnTo>
                  <a:lnTo>
                    <a:pt x="43" y="210"/>
                  </a:lnTo>
                  <a:lnTo>
                    <a:pt x="37" y="190"/>
                  </a:lnTo>
                  <a:lnTo>
                    <a:pt x="31" y="172"/>
                  </a:lnTo>
                  <a:lnTo>
                    <a:pt x="27" y="164"/>
                  </a:lnTo>
                  <a:lnTo>
                    <a:pt x="22" y="158"/>
                  </a:lnTo>
                  <a:lnTo>
                    <a:pt x="14" y="152"/>
                  </a:lnTo>
                  <a:lnTo>
                    <a:pt x="4" y="146"/>
                  </a:lnTo>
                  <a:lnTo>
                    <a:pt x="4" y="146"/>
                  </a:lnTo>
                  <a:lnTo>
                    <a:pt x="0" y="142"/>
                  </a:lnTo>
                  <a:lnTo>
                    <a:pt x="0" y="142"/>
                  </a:lnTo>
                  <a:lnTo>
                    <a:pt x="0" y="142"/>
                  </a:lnTo>
                  <a:lnTo>
                    <a:pt x="0" y="142"/>
                  </a:lnTo>
                  <a:lnTo>
                    <a:pt x="14" y="84"/>
                  </a:lnTo>
                  <a:lnTo>
                    <a:pt x="14" y="8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5" name="Freeform 51">
              <a:extLst>
                <a:ext uri="{FF2B5EF4-FFF2-40B4-BE49-F238E27FC236}">
                  <a16:creationId xmlns:a16="http://schemas.microsoft.com/office/drawing/2014/main" id="{A3662313-C73D-4148-B080-C028D04CCE6B}"/>
                </a:ext>
              </a:extLst>
            </p:cNvPr>
            <p:cNvSpPr>
              <a:spLocks/>
            </p:cNvSpPr>
            <p:nvPr/>
          </p:nvSpPr>
          <p:spPr bwMode="auto">
            <a:xfrm>
              <a:off x="4718051" y="4824413"/>
              <a:ext cx="234950" cy="238125"/>
            </a:xfrm>
            <a:custGeom>
              <a:avLst/>
              <a:gdLst>
                <a:gd name="T0" fmla="*/ 20 w 148"/>
                <a:gd name="T1" fmla="*/ 10 h 150"/>
                <a:gd name="T2" fmla="*/ 20 w 148"/>
                <a:gd name="T3" fmla="*/ 10 h 150"/>
                <a:gd name="T4" fmla="*/ 30 w 148"/>
                <a:gd name="T5" fmla="*/ 10 h 150"/>
                <a:gd name="T6" fmla="*/ 40 w 148"/>
                <a:gd name="T7" fmla="*/ 8 h 150"/>
                <a:gd name="T8" fmla="*/ 48 w 148"/>
                <a:gd name="T9" fmla="*/ 6 h 150"/>
                <a:gd name="T10" fmla="*/ 56 w 148"/>
                <a:gd name="T11" fmla="*/ 10 h 150"/>
                <a:gd name="T12" fmla="*/ 56 w 148"/>
                <a:gd name="T13" fmla="*/ 10 h 150"/>
                <a:gd name="T14" fmla="*/ 60 w 148"/>
                <a:gd name="T15" fmla="*/ 10 h 150"/>
                <a:gd name="T16" fmla="*/ 62 w 148"/>
                <a:gd name="T17" fmla="*/ 8 h 150"/>
                <a:gd name="T18" fmla="*/ 68 w 148"/>
                <a:gd name="T19" fmla="*/ 4 h 150"/>
                <a:gd name="T20" fmla="*/ 68 w 148"/>
                <a:gd name="T21" fmla="*/ 4 h 150"/>
                <a:gd name="T22" fmla="*/ 78 w 148"/>
                <a:gd name="T23" fmla="*/ 2 h 150"/>
                <a:gd name="T24" fmla="*/ 84 w 148"/>
                <a:gd name="T25" fmla="*/ 0 h 150"/>
                <a:gd name="T26" fmla="*/ 90 w 148"/>
                <a:gd name="T27" fmla="*/ 4 h 150"/>
                <a:gd name="T28" fmla="*/ 96 w 148"/>
                <a:gd name="T29" fmla="*/ 12 h 150"/>
                <a:gd name="T30" fmla="*/ 96 w 148"/>
                <a:gd name="T31" fmla="*/ 12 h 150"/>
                <a:gd name="T32" fmla="*/ 130 w 148"/>
                <a:gd name="T33" fmla="*/ 60 h 150"/>
                <a:gd name="T34" fmla="*/ 130 w 148"/>
                <a:gd name="T35" fmla="*/ 60 h 150"/>
                <a:gd name="T36" fmla="*/ 138 w 148"/>
                <a:gd name="T37" fmla="*/ 66 h 150"/>
                <a:gd name="T38" fmla="*/ 148 w 148"/>
                <a:gd name="T39" fmla="*/ 72 h 150"/>
                <a:gd name="T40" fmla="*/ 148 w 148"/>
                <a:gd name="T41" fmla="*/ 72 h 150"/>
                <a:gd name="T42" fmla="*/ 140 w 148"/>
                <a:gd name="T43" fmla="*/ 78 h 150"/>
                <a:gd name="T44" fmla="*/ 140 w 148"/>
                <a:gd name="T45" fmla="*/ 78 h 150"/>
                <a:gd name="T46" fmla="*/ 130 w 148"/>
                <a:gd name="T47" fmla="*/ 84 h 150"/>
                <a:gd name="T48" fmla="*/ 122 w 148"/>
                <a:gd name="T49" fmla="*/ 90 h 150"/>
                <a:gd name="T50" fmla="*/ 116 w 148"/>
                <a:gd name="T51" fmla="*/ 96 h 150"/>
                <a:gd name="T52" fmla="*/ 108 w 148"/>
                <a:gd name="T53" fmla="*/ 106 h 150"/>
                <a:gd name="T54" fmla="*/ 108 w 148"/>
                <a:gd name="T55" fmla="*/ 106 h 150"/>
                <a:gd name="T56" fmla="*/ 104 w 148"/>
                <a:gd name="T57" fmla="*/ 114 h 150"/>
                <a:gd name="T58" fmla="*/ 98 w 148"/>
                <a:gd name="T59" fmla="*/ 120 h 150"/>
                <a:gd name="T60" fmla="*/ 86 w 148"/>
                <a:gd name="T61" fmla="*/ 132 h 150"/>
                <a:gd name="T62" fmla="*/ 86 w 148"/>
                <a:gd name="T63" fmla="*/ 132 h 150"/>
                <a:gd name="T64" fmla="*/ 82 w 148"/>
                <a:gd name="T65" fmla="*/ 134 h 150"/>
                <a:gd name="T66" fmla="*/ 76 w 148"/>
                <a:gd name="T67" fmla="*/ 134 h 150"/>
                <a:gd name="T68" fmla="*/ 68 w 148"/>
                <a:gd name="T69" fmla="*/ 132 h 150"/>
                <a:gd name="T70" fmla="*/ 68 w 148"/>
                <a:gd name="T71" fmla="*/ 132 h 150"/>
                <a:gd name="T72" fmla="*/ 58 w 148"/>
                <a:gd name="T73" fmla="*/ 130 h 150"/>
                <a:gd name="T74" fmla="*/ 50 w 148"/>
                <a:gd name="T75" fmla="*/ 130 h 150"/>
                <a:gd name="T76" fmla="*/ 42 w 148"/>
                <a:gd name="T77" fmla="*/ 134 h 150"/>
                <a:gd name="T78" fmla="*/ 36 w 148"/>
                <a:gd name="T79" fmla="*/ 140 h 150"/>
                <a:gd name="T80" fmla="*/ 36 w 148"/>
                <a:gd name="T81" fmla="*/ 140 h 150"/>
                <a:gd name="T82" fmla="*/ 32 w 148"/>
                <a:gd name="T83" fmla="*/ 146 h 150"/>
                <a:gd name="T84" fmla="*/ 28 w 148"/>
                <a:gd name="T85" fmla="*/ 148 h 150"/>
                <a:gd name="T86" fmla="*/ 22 w 148"/>
                <a:gd name="T87" fmla="*/ 150 h 150"/>
                <a:gd name="T88" fmla="*/ 14 w 148"/>
                <a:gd name="T89" fmla="*/ 150 h 150"/>
                <a:gd name="T90" fmla="*/ 14 w 148"/>
                <a:gd name="T91" fmla="*/ 150 h 150"/>
                <a:gd name="T92" fmla="*/ 6 w 148"/>
                <a:gd name="T93" fmla="*/ 136 h 150"/>
                <a:gd name="T94" fmla="*/ 2 w 148"/>
                <a:gd name="T95" fmla="*/ 120 h 150"/>
                <a:gd name="T96" fmla="*/ 0 w 148"/>
                <a:gd name="T97" fmla="*/ 106 h 150"/>
                <a:gd name="T98" fmla="*/ 0 w 148"/>
                <a:gd name="T99" fmla="*/ 88 h 150"/>
                <a:gd name="T100" fmla="*/ 0 w 148"/>
                <a:gd name="T101" fmla="*/ 88 h 150"/>
                <a:gd name="T102" fmla="*/ 2 w 148"/>
                <a:gd name="T103" fmla="*/ 80 h 150"/>
                <a:gd name="T104" fmla="*/ 4 w 148"/>
                <a:gd name="T105" fmla="*/ 76 h 150"/>
                <a:gd name="T106" fmla="*/ 8 w 148"/>
                <a:gd name="T107" fmla="*/ 74 h 150"/>
                <a:gd name="T108" fmla="*/ 8 w 148"/>
                <a:gd name="T109" fmla="*/ 74 h 150"/>
                <a:gd name="T110" fmla="*/ 14 w 148"/>
                <a:gd name="T111" fmla="*/ 70 h 150"/>
                <a:gd name="T112" fmla="*/ 16 w 148"/>
                <a:gd name="T113" fmla="*/ 66 h 150"/>
                <a:gd name="T114" fmla="*/ 18 w 148"/>
                <a:gd name="T115" fmla="*/ 54 h 150"/>
                <a:gd name="T116" fmla="*/ 18 w 148"/>
                <a:gd name="T117" fmla="*/ 54 h 150"/>
                <a:gd name="T118" fmla="*/ 20 w 148"/>
                <a:gd name="T119" fmla="*/ 10 h 150"/>
                <a:gd name="T120" fmla="*/ 20 w 148"/>
                <a:gd name="T121"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150">
                  <a:moveTo>
                    <a:pt x="20" y="10"/>
                  </a:moveTo>
                  <a:lnTo>
                    <a:pt x="20" y="10"/>
                  </a:lnTo>
                  <a:lnTo>
                    <a:pt x="30" y="10"/>
                  </a:lnTo>
                  <a:lnTo>
                    <a:pt x="40" y="8"/>
                  </a:lnTo>
                  <a:lnTo>
                    <a:pt x="48" y="6"/>
                  </a:lnTo>
                  <a:lnTo>
                    <a:pt x="56" y="10"/>
                  </a:lnTo>
                  <a:lnTo>
                    <a:pt x="56" y="10"/>
                  </a:lnTo>
                  <a:lnTo>
                    <a:pt x="60" y="10"/>
                  </a:lnTo>
                  <a:lnTo>
                    <a:pt x="62" y="8"/>
                  </a:lnTo>
                  <a:lnTo>
                    <a:pt x="68" y="4"/>
                  </a:lnTo>
                  <a:lnTo>
                    <a:pt x="68" y="4"/>
                  </a:lnTo>
                  <a:lnTo>
                    <a:pt x="78" y="2"/>
                  </a:lnTo>
                  <a:lnTo>
                    <a:pt x="84" y="0"/>
                  </a:lnTo>
                  <a:lnTo>
                    <a:pt x="90" y="4"/>
                  </a:lnTo>
                  <a:lnTo>
                    <a:pt x="96" y="12"/>
                  </a:lnTo>
                  <a:lnTo>
                    <a:pt x="96" y="12"/>
                  </a:lnTo>
                  <a:lnTo>
                    <a:pt x="130" y="60"/>
                  </a:lnTo>
                  <a:lnTo>
                    <a:pt x="130" y="60"/>
                  </a:lnTo>
                  <a:lnTo>
                    <a:pt x="138" y="66"/>
                  </a:lnTo>
                  <a:lnTo>
                    <a:pt x="148" y="72"/>
                  </a:lnTo>
                  <a:lnTo>
                    <a:pt x="148" y="72"/>
                  </a:lnTo>
                  <a:lnTo>
                    <a:pt x="140" y="78"/>
                  </a:lnTo>
                  <a:lnTo>
                    <a:pt x="140" y="78"/>
                  </a:lnTo>
                  <a:lnTo>
                    <a:pt x="130" y="84"/>
                  </a:lnTo>
                  <a:lnTo>
                    <a:pt x="122" y="90"/>
                  </a:lnTo>
                  <a:lnTo>
                    <a:pt x="116" y="96"/>
                  </a:lnTo>
                  <a:lnTo>
                    <a:pt x="108" y="106"/>
                  </a:lnTo>
                  <a:lnTo>
                    <a:pt x="108" y="106"/>
                  </a:lnTo>
                  <a:lnTo>
                    <a:pt x="104" y="114"/>
                  </a:lnTo>
                  <a:lnTo>
                    <a:pt x="98" y="120"/>
                  </a:lnTo>
                  <a:lnTo>
                    <a:pt x="86" y="132"/>
                  </a:lnTo>
                  <a:lnTo>
                    <a:pt x="86" y="132"/>
                  </a:lnTo>
                  <a:lnTo>
                    <a:pt x="82" y="134"/>
                  </a:lnTo>
                  <a:lnTo>
                    <a:pt x="76" y="134"/>
                  </a:lnTo>
                  <a:lnTo>
                    <a:pt x="68" y="132"/>
                  </a:lnTo>
                  <a:lnTo>
                    <a:pt x="68" y="132"/>
                  </a:lnTo>
                  <a:lnTo>
                    <a:pt x="58" y="130"/>
                  </a:lnTo>
                  <a:lnTo>
                    <a:pt x="50" y="130"/>
                  </a:lnTo>
                  <a:lnTo>
                    <a:pt x="42" y="134"/>
                  </a:lnTo>
                  <a:lnTo>
                    <a:pt x="36" y="140"/>
                  </a:lnTo>
                  <a:lnTo>
                    <a:pt x="36" y="140"/>
                  </a:lnTo>
                  <a:lnTo>
                    <a:pt x="32" y="146"/>
                  </a:lnTo>
                  <a:lnTo>
                    <a:pt x="28" y="148"/>
                  </a:lnTo>
                  <a:lnTo>
                    <a:pt x="22" y="150"/>
                  </a:lnTo>
                  <a:lnTo>
                    <a:pt x="14" y="150"/>
                  </a:lnTo>
                  <a:lnTo>
                    <a:pt x="14" y="150"/>
                  </a:lnTo>
                  <a:lnTo>
                    <a:pt x="6" y="136"/>
                  </a:lnTo>
                  <a:lnTo>
                    <a:pt x="2" y="120"/>
                  </a:lnTo>
                  <a:lnTo>
                    <a:pt x="0" y="106"/>
                  </a:lnTo>
                  <a:lnTo>
                    <a:pt x="0" y="88"/>
                  </a:lnTo>
                  <a:lnTo>
                    <a:pt x="0" y="88"/>
                  </a:lnTo>
                  <a:lnTo>
                    <a:pt x="2" y="80"/>
                  </a:lnTo>
                  <a:lnTo>
                    <a:pt x="4" y="76"/>
                  </a:lnTo>
                  <a:lnTo>
                    <a:pt x="8" y="74"/>
                  </a:lnTo>
                  <a:lnTo>
                    <a:pt x="8" y="74"/>
                  </a:lnTo>
                  <a:lnTo>
                    <a:pt x="14" y="70"/>
                  </a:lnTo>
                  <a:lnTo>
                    <a:pt x="16" y="66"/>
                  </a:lnTo>
                  <a:lnTo>
                    <a:pt x="18" y="54"/>
                  </a:lnTo>
                  <a:lnTo>
                    <a:pt x="18" y="54"/>
                  </a:lnTo>
                  <a:lnTo>
                    <a:pt x="20" y="10"/>
                  </a:lnTo>
                  <a:lnTo>
                    <a:pt x="2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6" name="Freeform 52">
              <a:extLst>
                <a:ext uri="{FF2B5EF4-FFF2-40B4-BE49-F238E27FC236}">
                  <a16:creationId xmlns:a16="http://schemas.microsoft.com/office/drawing/2014/main" id="{B9B52B22-C981-4A65-83D5-D39B7AD2BE70}"/>
                </a:ext>
              </a:extLst>
            </p:cNvPr>
            <p:cNvSpPr>
              <a:spLocks/>
            </p:cNvSpPr>
            <p:nvPr/>
          </p:nvSpPr>
          <p:spPr bwMode="auto">
            <a:xfrm>
              <a:off x="4311651" y="2600326"/>
              <a:ext cx="215900" cy="247650"/>
            </a:xfrm>
            <a:custGeom>
              <a:avLst/>
              <a:gdLst>
                <a:gd name="T0" fmla="*/ 136 w 136"/>
                <a:gd name="T1" fmla="*/ 76 h 156"/>
                <a:gd name="T2" fmla="*/ 112 w 136"/>
                <a:gd name="T3" fmla="*/ 86 h 156"/>
                <a:gd name="T4" fmla="*/ 92 w 136"/>
                <a:gd name="T5" fmla="*/ 96 h 156"/>
                <a:gd name="T6" fmla="*/ 100 w 136"/>
                <a:gd name="T7" fmla="*/ 116 h 156"/>
                <a:gd name="T8" fmla="*/ 118 w 136"/>
                <a:gd name="T9" fmla="*/ 132 h 156"/>
                <a:gd name="T10" fmla="*/ 102 w 136"/>
                <a:gd name="T11" fmla="*/ 152 h 156"/>
                <a:gd name="T12" fmla="*/ 78 w 136"/>
                <a:gd name="T13" fmla="*/ 156 h 156"/>
                <a:gd name="T14" fmla="*/ 54 w 136"/>
                <a:gd name="T15" fmla="*/ 154 h 156"/>
                <a:gd name="T16" fmla="*/ 28 w 136"/>
                <a:gd name="T17" fmla="*/ 152 h 156"/>
                <a:gd name="T18" fmla="*/ 36 w 136"/>
                <a:gd name="T19" fmla="*/ 126 h 156"/>
                <a:gd name="T20" fmla="*/ 26 w 136"/>
                <a:gd name="T21" fmla="*/ 122 h 156"/>
                <a:gd name="T22" fmla="*/ 18 w 136"/>
                <a:gd name="T23" fmla="*/ 120 h 156"/>
                <a:gd name="T24" fmla="*/ 10 w 136"/>
                <a:gd name="T25" fmla="*/ 114 h 156"/>
                <a:gd name="T26" fmla="*/ 6 w 136"/>
                <a:gd name="T27" fmla="*/ 108 h 156"/>
                <a:gd name="T28" fmla="*/ 0 w 136"/>
                <a:gd name="T29" fmla="*/ 90 h 156"/>
                <a:gd name="T30" fmla="*/ 2 w 136"/>
                <a:gd name="T31" fmla="*/ 72 h 156"/>
                <a:gd name="T32" fmla="*/ 2 w 136"/>
                <a:gd name="T33" fmla="*/ 70 h 156"/>
                <a:gd name="T34" fmla="*/ 8 w 136"/>
                <a:gd name="T35" fmla="*/ 68 h 156"/>
                <a:gd name="T36" fmla="*/ 16 w 136"/>
                <a:gd name="T37" fmla="*/ 58 h 156"/>
                <a:gd name="T38" fmla="*/ 20 w 136"/>
                <a:gd name="T39" fmla="*/ 42 h 156"/>
                <a:gd name="T40" fmla="*/ 24 w 136"/>
                <a:gd name="T41" fmla="*/ 32 h 156"/>
                <a:gd name="T42" fmla="*/ 38 w 136"/>
                <a:gd name="T43" fmla="*/ 34 h 156"/>
                <a:gd name="T44" fmla="*/ 44 w 136"/>
                <a:gd name="T45" fmla="*/ 24 h 156"/>
                <a:gd name="T46" fmla="*/ 62 w 136"/>
                <a:gd name="T47" fmla="*/ 26 h 156"/>
                <a:gd name="T48" fmla="*/ 58 w 136"/>
                <a:gd name="T49" fmla="*/ 20 h 156"/>
                <a:gd name="T50" fmla="*/ 48 w 136"/>
                <a:gd name="T51" fmla="*/ 8 h 156"/>
                <a:gd name="T52" fmla="*/ 48 w 136"/>
                <a:gd name="T53" fmla="*/ 0 h 156"/>
                <a:gd name="T54" fmla="*/ 56 w 136"/>
                <a:gd name="T55" fmla="*/ 6 h 156"/>
                <a:gd name="T56" fmla="*/ 66 w 136"/>
                <a:gd name="T57" fmla="*/ 12 h 156"/>
                <a:gd name="T58" fmla="*/ 80 w 136"/>
                <a:gd name="T59" fmla="*/ 16 h 156"/>
                <a:gd name="T60" fmla="*/ 84 w 136"/>
                <a:gd name="T61" fmla="*/ 14 h 156"/>
                <a:gd name="T62" fmla="*/ 104 w 136"/>
                <a:gd name="T63" fmla="*/ 10 h 156"/>
                <a:gd name="T64" fmla="*/ 120 w 136"/>
                <a:gd name="T65" fmla="*/ 22 h 156"/>
                <a:gd name="T66" fmla="*/ 126 w 136"/>
                <a:gd name="T67" fmla="*/ 24 h 156"/>
                <a:gd name="T68" fmla="*/ 124 w 136"/>
                <a:gd name="T69" fmla="*/ 32 h 156"/>
                <a:gd name="T70" fmla="*/ 128 w 136"/>
                <a:gd name="T71" fmla="*/ 50 h 156"/>
                <a:gd name="T72" fmla="*/ 136 w 136"/>
                <a:gd name="T73" fmla="*/ 7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56">
                  <a:moveTo>
                    <a:pt x="136" y="76"/>
                  </a:moveTo>
                  <a:lnTo>
                    <a:pt x="136" y="76"/>
                  </a:lnTo>
                  <a:lnTo>
                    <a:pt x="112" y="86"/>
                  </a:lnTo>
                  <a:lnTo>
                    <a:pt x="112" y="86"/>
                  </a:lnTo>
                  <a:lnTo>
                    <a:pt x="92" y="96"/>
                  </a:lnTo>
                  <a:lnTo>
                    <a:pt x="92" y="96"/>
                  </a:lnTo>
                  <a:lnTo>
                    <a:pt x="94" y="108"/>
                  </a:lnTo>
                  <a:lnTo>
                    <a:pt x="100" y="116"/>
                  </a:lnTo>
                  <a:lnTo>
                    <a:pt x="118" y="132"/>
                  </a:lnTo>
                  <a:lnTo>
                    <a:pt x="118" y="132"/>
                  </a:lnTo>
                  <a:lnTo>
                    <a:pt x="110" y="144"/>
                  </a:lnTo>
                  <a:lnTo>
                    <a:pt x="102" y="152"/>
                  </a:lnTo>
                  <a:lnTo>
                    <a:pt x="92" y="156"/>
                  </a:lnTo>
                  <a:lnTo>
                    <a:pt x="78" y="156"/>
                  </a:lnTo>
                  <a:lnTo>
                    <a:pt x="78" y="156"/>
                  </a:lnTo>
                  <a:lnTo>
                    <a:pt x="54" y="154"/>
                  </a:lnTo>
                  <a:lnTo>
                    <a:pt x="28" y="152"/>
                  </a:lnTo>
                  <a:lnTo>
                    <a:pt x="28" y="152"/>
                  </a:lnTo>
                  <a:lnTo>
                    <a:pt x="36" y="126"/>
                  </a:lnTo>
                  <a:lnTo>
                    <a:pt x="36" y="126"/>
                  </a:lnTo>
                  <a:lnTo>
                    <a:pt x="30" y="124"/>
                  </a:lnTo>
                  <a:lnTo>
                    <a:pt x="26" y="122"/>
                  </a:lnTo>
                  <a:lnTo>
                    <a:pt x="26" y="122"/>
                  </a:lnTo>
                  <a:lnTo>
                    <a:pt x="18" y="120"/>
                  </a:lnTo>
                  <a:lnTo>
                    <a:pt x="14" y="118"/>
                  </a:lnTo>
                  <a:lnTo>
                    <a:pt x="10" y="114"/>
                  </a:lnTo>
                  <a:lnTo>
                    <a:pt x="6" y="108"/>
                  </a:lnTo>
                  <a:lnTo>
                    <a:pt x="6" y="108"/>
                  </a:lnTo>
                  <a:lnTo>
                    <a:pt x="4" y="100"/>
                  </a:lnTo>
                  <a:lnTo>
                    <a:pt x="0" y="90"/>
                  </a:lnTo>
                  <a:lnTo>
                    <a:pt x="0" y="82"/>
                  </a:lnTo>
                  <a:lnTo>
                    <a:pt x="2" y="72"/>
                  </a:lnTo>
                  <a:lnTo>
                    <a:pt x="2" y="72"/>
                  </a:lnTo>
                  <a:lnTo>
                    <a:pt x="2" y="70"/>
                  </a:lnTo>
                  <a:lnTo>
                    <a:pt x="2" y="70"/>
                  </a:lnTo>
                  <a:lnTo>
                    <a:pt x="8" y="68"/>
                  </a:lnTo>
                  <a:lnTo>
                    <a:pt x="14" y="64"/>
                  </a:lnTo>
                  <a:lnTo>
                    <a:pt x="16" y="58"/>
                  </a:lnTo>
                  <a:lnTo>
                    <a:pt x="18" y="54"/>
                  </a:lnTo>
                  <a:lnTo>
                    <a:pt x="20" y="42"/>
                  </a:lnTo>
                  <a:lnTo>
                    <a:pt x="24" y="32"/>
                  </a:lnTo>
                  <a:lnTo>
                    <a:pt x="24" y="32"/>
                  </a:lnTo>
                  <a:lnTo>
                    <a:pt x="38" y="34"/>
                  </a:lnTo>
                  <a:lnTo>
                    <a:pt x="38" y="34"/>
                  </a:lnTo>
                  <a:lnTo>
                    <a:pt x="44" y="24"/>
                  </a:lnTo>
                  <a:lnTo>
                    <a:pt x="44" y="24"/>
                  </a:lnTo>
                  <a:lnTo>
                    <a:pt x="62" y="26"/>
                  </a:lnTo>
                  <a:lnTo>
                    <a:pt x="62" y="26"/>
                  </a:lnTo>
                  <a:lnTo>
                    <a:pt x="60" y="22"/>
                  </a:lnTo>
                  <a:lnTo>
                    <a:pt x="58" y="20"/>
                  </a:lnTo>
                  <a:lnTo>
                    <a:pt x="52" y="14"/>
                  </a:lnTo>
                  <a:lnTo>
                    <a:pt x="48" y="8"/>
                  </a:lnTo>
                  <a:lnTo>
                    <a:pt x="48" y="4"/>
                  </a:lnTo>
                  <a:lnTo>
                    <a:pt x="48" y="0"/>
                  </a:lnTo>
                  <a:lnTo>
                    <a:pt x="48" y="0"/>
                  </a:lnTo>
                  <a:lnTo>
                    <a:pt x="56" y="6"/>
                  </a:lnTo>
                  <a:lnTo>
                    <a:pt x="66" y="12"/>
                  </a:lnTo>
                  <a:lnTo>
                    <a:pt x="66" y="12"/>
                  </a:lnTo>
                  <a:lnTo>
                    <a:pt x="76" y="14"/>
                  </a:lnTo>
                  <a:lnTo>
                    <a:pt x="80" y="16"/>
                  </a:lnTo>
                  <a:lnTo>
                    <a:pt x="84" y="14"/>
                  </a:lnTo>
                  <a:lnTo>
                    <a:pt x="84" y="14"/>
                  </a:lnTo>
                  <a:lnTo>
                    <a:pt x="94" y="10"/>
                  </a:lnTo>
                  <a:lnTo>
                    <a:pt x="104" y="10"/>
                  </a:lnTo>
                  <a:lnTo>
                    <a:pt x="112" y="14"/>
                  </a:lnTo>
                  <a:lnTo>
                    <a:pt x="120" y="22"/>
                  </a:lnTo>
                  <a:lnTo>
                    <a:pt x="120" y="22"/>
                  </a:lnTo>
                  <a:lnTo>
                    <a:pt x="126" y="24"/>
                  </a:lnTo>
                  <a:lnTo>
                    <a:pt x="126" y="24"/>
                  </a:lnTo>
                  <a:lnTo>
                    <a:pt x="124" y="32"/>
                  </a:lnTo>
                  <a:lnTo>
                    <a:pt x="124" y="38"/>
                  </a:lnTo>
                  <a:lnTo>
                    <a:pt x="128" y="50"/>
                  </a:lnTo>
                  <a:lnTo>
                    <a:pt x="132" y="62"/>
                  </a:lnTo>
                  <a:lnTo>
                    <a:pt x="136" y="76"/>
                  </a:lnTo>
                  <a:lnTo>
                    <a:pt x="136" y="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7" name="Freeform 53">
              <a:extLst>
                <a:ext uri="{FF2B5EF4-FFF2-40B4-BE49-F238E27FC236}">
                  <a16:creationId xmlns:a16="http://schemas.microsoft.com/office/drawing/2014/main" id="{B12D0FCC-C86E-4478-A73D-C343978151BA}"/>
                </a:ext>
              </a:extLst>
            </p:cNvPr>
            <p:cNvSpPr>
              <a:spLocks/>
            </p:cNvSpPr>
            <p:nvPr/>
          </p:nvSpPr>
          <p:spPr bwMode="auto">
            <a:xfrm>
              <a:off x="4527551" y="2590801"/>
              <a:ext cx="225425" cy="193675"/>
            </a:xfrm>
            <a:custGeom>
              <a:avLst/>
              <a:gdLst>
                <a:gd name="T0" fmla="*/ 108 w 142"/>
                <a:gd name="T1" fmla="*/ 122 h 122"/>
                <a:gd name="T2" fmla="*/ 108 w 142"/>
                <a:gd name="T3" fmla="*/ 122 h 122"/>
                <a:gd name="T4" fmla="*/ 98 w 142"/>
                <a:gd name="T5" fmla="*/ 120 h 122"/>
                <a:gd name="T6" fmla="*/ 88 w 142"/>
                <a:gd name="T7" fmla="*/ 118 h 122"/>
                <a:gd name="T8" fmla="*/ 78 w 142"/>
                <a:gd name="T9" fmla="*/ 116 h 122"/>
                <a:gd name="T10" fmla="*/ 68 w 142"/>
                <a:gd name="T11" fmla="*/ 110 h 122"/>
                <a:gd name="T12" fmla="*/ 68 w 142"/>
                <a:gd name="T13" fmla="*/ 110 h 122"/>
                <a:gd name="T14" fmla="*/ 48 w 142"/>
                <a:gd name="T15" fmla="*/ 100 h 122"/>
                <a:gd name="T16" fmla="*/ 26 w 142"/>
                <a:gd name="T17" fmla="*/ 92 h 122"/>
                <a:gd name="T18" fmla="*/ 26 w 142"/>
                <a:gd name="T19" fmla="*/ 92 h 122"/>
                <a:gd name="T20" fmla="*/ 18 w 142"/>
                <a:gd name="T21" fmla="*/ 86 h 122"/>
                <a:gd name="T22" fmla="*/ 12 w 142"/>
                <a:gd name="T23" fmla="*/ 82 h 122"/>
                <a:gd name="T24" fmla="*/ 8 w 142"/>
                <a:gd name="T25" fmla="*/ 76 h 122"/>
                <a:gd name="T26" fmla="*/ 4 w 142"/>
                <a:gd name="T27" fmla="*/ 70 h 122"/>
                <a:gd name="T28" fmla="*/ 0 w 142"/>
                <a:gd name="T29" fmla="*/ 54 h 122"/>
                <a:gd name="T30" fmla="*/ 0 w 142"/>
                <a:gd name="T31" fmla="*/ 40 h 122"/>
                <a:gd name="T32" fmla="*/ 0 w 142"/>
                <a:gd name="T33" fmla="*/ 40 h 122"/>
                <a:gd name="T34" fmla="*/ 0 w 142"/>
                <a:gd name="T35" fmla="*/ 30 h 122"/>
                <a:gd name="T36" fmla="*/ 2 w 142"/>
                <a:gd name="T37" fmla="*/ 22 h 122"/>
                <a:gd name="T38" fmla="*/ 8 w 142"/>
                <a:gd name="T39" fmla="*/ 18 h 122"/>
                <a:gd name="T40" fmla="*/ 16 w 142"/>
                <a:gd name="T41" fmla="*/ 14 h 122"/>
                <a:gd name="T42" fmla="*/ 16 w 142"/>
                <a:gd name="T43" fmla="*/ 14 h 122"/>
                <a:gd name="T44" fmla="*/ 22 w 142"/>
                <a:gd name="T45" fmla="*/ 10 h 122"/>
                <a:gd name="T46" fmla="*/ 30 w 142"/>
                <a:gd name="T47" fmla="*/ 6 h 122"/>
                <a:gd name="T48" fmla="*/ 30 w 142"/>
                <a:gd name="T49" fmla="*/ 6 h 122"/>
                <a:gd name="T50" fmla="*/ 36 w 142"/>
                <a:gd name="T51" fmla="*/ 2 h 122"/>
                <a:gd name="T52" fmla="*/ 42 w 142"/>
                <a:gd name="T53" fmla="*/ 0 h 122"/>
                <a:gd name="T54" fmla="*/ 48 w 142"/>
                <a:gd name="T55" fmla="*/ 2 h 122"/>
                <a:gd name="T56" fmla="*/ 56 w 142"/>
                <a:gd name="T57" fmla="*/ 6 h 122"/>
                <a:gd name="T58" fmla="*/ 56 w 142"/>
                <a:gd name="T59" fmla="*/ 6 h 122"/>
                <a:gd name="T60" fmla="*/ 58 w 142"/>
                <a:gd name="T61" fmla="*/ 8 h 122"/>
                <a:gd name="T62" fmla="*/ 64 w 142"/>
                <a:gd name="T63" fmla="*/ 10 h 122"/>
                <a:gd name="T64" fmla="*/ 74 w 142"/>
                <a:gd name="T65" fmla="*/ 10 h 122"/>
                <a:gd name="T66" fmla="*/ 74 w 142"/>
                <a:gd name="T67" fmla="*/ 10 h 122"/>
                <a:gd name="T68" fmla="*/ 118 w 142"/>
                <a:gd name="T69" fmla="*/ 6 h 122"/>
                <a:gd name="T70" fmla="*/ 118 w 142"/>
                <a:gd name="T71" fmla="*/ 6 h 122"/>
                <a:gd name="T72" fmla="*/ 124 w 142"/>
                <a:gd name="T73" fmla="*/ 6 h 122"/>
                <a:gd name="T74" fmla="*/ 126 w 142"/>
                <a:gd name="T75" fmla="*/ 8 h 122"/>
                <a:gd name="T76" fmla="*/ 126 w 142"/>
                <a:gd name="T77" fmla="*/ 8 h 122"/>
                <a:gd name="T78" fmla="*/ 134 w 142"/>
                <a:gd name="T79" fmla="*/ 26 h 122"/>
                <a:gd name="T80" fmla="*/ 138 w 142"/>
                <a:gd name="T81" fmla="*/ 36 h 122"/>
                <a:gd name="T82" fmla="*/ 138 w 142"/>
                <a:gd name="T83" fmla="*/ 44 h 122"/>
                <a:gd name="T84" fmla="*/ 138 w 142"/>
                <a:gd name="T85" fmla="*/ 44 h 122"/>
                <a:gd name="T86" fmla="*/ 138 w 142"/>
                <a:gd name="T87" fmla="*/ 62 h 122"/>
                <a:gd name="T88" fmla="*/ 142 w 142"/>
                <a:gd name="T89" fmla="*/ 78 h 122"/>
                <a:gd name="T90" fmla="*/ 142 w 142"/>
                <a:gd name="T91" fmla="*/ 78 h 122"/>
                <a:gd name="T92" fmla="*/ 142 w 142"/>
                <a:gd name="T93" fmla="*/ 88 h 122"/>
                <a:gd name="T94" fmla="*/ 142 w 142"/>
                <a:gd name="T95" fmla="*/ 96 h 122"/>
                <a:gd name="T96" fmla="*/ 142 w 142"/>
                <a:gd name="T97" fmla="*/ 104 h 122"/>
                <a:gd name="T98" fmla="*/ 138 w 142"/>
                <a:gd name="T99" fmla="*/ 110 h 122"/>
                <a:gd name="T100" fmla="*/ 134 w 142"/>
                <a:gd name="T101" fmla="*/ 114 h 122"/>
                <a:gd name="T102" fmla="*/ 126 w 142"/>
                <a:gd name="T103" fmla="*/ 118 h 122"/>
                <a:gd name="T104" fmla="*/ 120 w 142"/>
                <a:gd name="T105" fmla="*/ 120 h 122"/>
                <a:gd name="T106" fmla="*/ 110 w 142"/>
                <a:gd name="T107" fmla="*/ 122 h 122"/>
                <a:gd name="T108" fmla="*/ 110 w 142"/>
                <a:gd name="T109" fmla="*/ 122 h 122"/>
                <a:gd name="T110" fmla="*/ 108 w 142"/>
                <a:gd name="T111" fmla="*/ 122 h 122"/>
                <a:gd name="T112" fmla="*/ 108 w 142"/>
                <a:gd name="T11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22">
                  <a:moveTo>
                    <a:pt x="108" y="122"/>
                  </a:moveTo>
                  <a:lnTo>
                    <a:pt x="108" y="122"/>
                  </a:lnTo>
                  <a:lnTo>
                    <a:pt x="98" y="120"/>
                  </a:lnTo>
                  <a:lnTo>
                    <a:pt x="88" y="118"/>
                  </a:lnTo>
                  <a:lnTo>
                    <a:pt x="78" y="116"/>
                  </a:lnTo>
                  <a:lnTo>
                    <a:pt x="68" y="110"/>
                  </a:lnTo>
                  <a:lnTo>
                    <a:pt x="68" y="110"/>
                  </a:lnTo>
                  <a:lnTo>
                    <a:pt x="48" y="100"/>
                  </a:lnTo>
                  <a:lnTo>
                    <a:pt x="26" y="92"/>
                  </a:lnTo>
                  <a:lnTo>
                    <a:pt x="26" y="92"/>
                  </a:lnTo>
                  <a:lnTo>
                    <a:pt x="18" y="86"/>
                  </a:lnTo>
                  <a:lnTo>
                    <a:pt x="12" y="82"/>
                  </a:lnTo>
                  <a:lnTo>
                    <a:pt x="8" y="76"/>
                  </a:lnTo>
                  <a:lnTo>
                    <a:pt x="4" y="70"/>
                  </a:lnTo>
                  <a:lnTo>
                    <a:pt x="0" y="54"/>
                  </a:lnTo>
                  <a:lnTo>
                    <a:pt x="0" y="40"/>
                  </a:lnTo>
                  <a:lnTo>
                    <a:pt x="0" y="40"/>
                  </a:lnTo>
                  <a:lnTo>
                    <a:pt x="0" y="30"/>
                  </a:lnTo>
                  <a:lnTo>
                    <a:pt x="2" y="22"/>
                  </a:lnTo>
                  <a:lnTo>
                    <a:pt x="8" y="18"/>
                  </a:lnTo>
                  <a:lnTo>
                    <a:pt x="16" y="14"/>
                  </a:lnTo>
                  <a:lnTo>
                    <a:pt x="16" y="14"/>
                  </a:lnTo>
                  <a:lnTo>
                    <a:pt x="22" y="10"/>
                  </a:lnTo>
                  <a:lnTo>
                    <a:pt x="30" y="6"/>
                  </a:lnTo>
                  <a:lnTo>
                    <a:pt x="30" y="6"/>
                  </a:lnTo>
                  <a:lnTo>
                    <a:pt x="36" y="2"/>
                  </a:lnTo>
                  <a:lnTo>
                    <a:pt x="42" y="0"/>
                  </a:lnTo>
                  <a:lnTo>
                    <a:pt x="48" y="2"/>
                  </a:lnTo>
                  <a:lnTo>
                    <a:pt x="56" y="6"/>
                  </a:lnTo>
                  <a:lnTo>
                    <a:pt x="56" y="6"/>
                  </a:lnTo>
                  <a:lnTo>
                    <a:pt x="58" y="8"/>
                  </a:lnTo>
                  <a:lnTo>
                    <a:pt x="64" y="10"/>
                  </a:lnTo>
                  <a:lnTo>
                    <a:pt x="74" y="10"/>
                  </a:lnTo>
                  <a:lnTo>
                    <a:pt x="74" y="10"/>
                  </a:lnTo>
                  <a:lnTo>
                    <a:pt x="118" y="6"/>
                  </a:lnTo>
                  <a:lnTo>
                    <a:pt x="118" y="6"/>
                  </a:lnTo>
                  <a:lnTo>
                    <a:pt x="124" y="6"/>
                  </a:lnTo>
                  <a:lnTo>
                    <a:pt x="126" y="8"/>
                  </a:lnTo>
                  <a:lnTo>
                    <a:pt x="126" y="8"/>
                  </a:lnTo>
                  <a:lnTo>
                    <a:pt x="134" y="26"/>
                  </a:lnTo>
                  <a:lnTo>
                    <a:pt x="138" y="36"/>
                  </a:lnTo>
                  <a:lnTo>
                    <a:pt x="138" y="44"/>
                  </a:lnTo>
                  <a:lnTo>
                    <a:pt x="138" y="44"/>
                  </a:lnTo>
                  <a:lnTo>
                    <a:pt x="138" y="62"/>
                  </a:lnTo>
                  <a:lnTo>
                    <a:pt x="142" y="78"/>
                  </a:lnTo>
                  <a:lnTo>
                    <a:pt x="142" y="78"/>
                  </a:lnTo>
                  <a:lnTo>
                    <a:pt x="142" y="88"/>
                  </a:lnTo>
                  <a:lnTo>
                    <a:pt x="142" y="96"/>
                  </a:lnTo>
                  <a:lnTo>
                    <a:pt x="142" y="104"/>
                  </a:lnTo>
                  <a:lnTo>
                    <a:pt x="138" y="110"/>
                  </a:lnTo>
                  <a:lnTo>
                    <a:pt x="134" y="114"/>
                  </a:lnTo>
                  <a:lnTo>
                    <a:pt x="126" y="118"/>
                  </a:lnTo>
                  <a:lnTo>
                    <a:pt x="120" y="120"/>
                  </a:lnTo>
                  <a:lnTo>
                    <a:pt x="110" y="122"/>
                  </a:lnTo>
                  <a:lnTo>
                    <a:pt x="110" y="122"/>
                  </a:lnTo>
                  <a:lnTo>
                    <a:pt x="108" y="122"/>
                  </a:lnTo>
                  <a:lnTo>
                    <a:pt x="108" y="1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8" name="Freeform 54">
              <a:extLst>
                <a:ext uri="{FF2B5EF4-FFF2-40B4-BE49-F238E27FC236}">
                  <a16:creationId xmlns:a16="http://schemas.microsoft.com/office/drawing/2014/main" id="{D47DF9C3-3EF0-4D8B-B7B6-F87DF65F4D7F}"/>
                </a:ext>
              </a:extLst>
            </p:cNvPr>
            <p:cNvSpPr>
              <a:spLocks/>
            </p:cNvSpPr>
            <p:nvPr/>
          </p:nvSpPr>
          <p:spPr bwMode="auto">
            <a:xfrm>
              <a:off x="5362576" y="4673601"/>
              <a:ext cx="193675" cy="360363"/>
            </a:xfrm>
            <a:custGeom>
              <a:avLst/>
              <a:gdLst>
                <a:gd name="T0" fmla="*/ 114 w 122"/>
                <a:gd name="T1" fmla="*/ 0 h 227"/>
                <a:gd name="T2" fmla="*/ 114 w 122"/>
                <a:gd name="T3" fmla="*/ 0 h 227"/>
                <a:gd name="T4" fmla="*/ 118 w 122"/>
                <a:gd name="T5" fmla="*/ 10 h 227"/>
                <a:gd name="T6" fmla="*/ 120 w 122"/>
                <a:gd name="T7" fmla="*/ 20 h 227"/>
                <a:gd name="T8" fmla="*/ 122 w 122"/>
                <a:gd name="T9" fmla="*/ 38 h 227"/>
                <a:gd name="T10" fmla="*/ 122 w 122"/>
                <a:gd name="T11" fmla="*/ 38 h 227"/>
                <a:gd name="T12" fmla="*/ 116 w 122"/>
                <a:gd name="T13" fmla="*/ 46 h 227"/>
                <a:gd name="T14" fmla="*/ 112 w 122"/>
                <a:gd name="T15" fmla="*/ 54 h 227"/>
                <a:gd name="T16" fmla="*/ 108 w 122"/>
                <a:gd name="T17" fmla="*/ 71 h 227"/>
                <a:gd name="T18" fmla="*/ 106 w 122"/>
                <a:gd name="T19" fmla="*/ 87 h 227"/>
                <a:gd name="T20" fmla="*/ 102 w 122"/>
                <a:gd name="T21" fmla="*/ 103 h 227"/>
                <a:gd name="T22" fmla="*/ 102 w 122"/>
                <a:gd name="T23" fmla="*/ 103 h 227"/>
                <a:gd name="T24" fmla="*/ 78 w 122"/>
                <a:gd name="T25" fmla="*/ 165 h 227"/>
                <a:gd name="T26" fmla="*/ 78 w 122"/>
                <a:gd name="T27" fmla="*/ 165 h 227"/>
                <a:gd name="T28" fmla="*/ 62 w 122"/>
                <a:gd name="T29" fmla="*/ 207 h 227"/>
                <a:gd name="T30" fmla="*/ 62 w 122"/>
                <a:gd name="T31" fmla="*/ 207 h 227"/>
                <a:gd name="T32" fmla="*/ 58 w 122"/>
                <a:gd name="T33" fmla="*/ 213 h 227"/>
                <a:gd name="T34" fmla="*/ 54 w 122"/>
                <a:gd name="T35" fmla="*/ 217 h 227"/>
                <a:gd name="T36" fmla="*/ 48 w 122"/>
                <a:gd name="T37" fmla="*/ 221 h 227"/>
                <a:gd name="T38" fmla="*/ 42 w 122"/>
                <a:gd name="T39" fmla="*/ 225 h 227"/>
                <a:gd name="T40" fmla="*/ 34 w 122"/>
                <a:gd name="T41" fmla="*/ 225 h 227"/>
                <a:gd name="T42" fmla="*/ 28 w 122"/>
                <a:gd name="T43" fmla="*/ 227 h 227"/>
                <a:gd name="T44" fmla="*/ 20 w 122"/>
                <a:gd name="T45" fmla="*/ 225 h 227"/>
                <a:gd name="T46" fmla="*/ 16 w 122"/>
                <a:gd name="T47" fmla="*/ 223 h 227"/>
                <a:gd name="T48" fmla="*/ 16 w 122"/>
                <a:gd name="T49" fmla="*/ 223 h 227"/>
                <a:gd name="T50" fmla="*/ 10 w 122"/>
                <a:gd name="T51" fmla="*/ 219 h 227"/>
                <a:gd name="T52" fmla="*/ 6 w 122"/>
                <a:gd name="T53" fmla="*/ 213 h 227"/>
                <a:gd name="T54" fmla="*/ 4 w 122"/>
                <a:gd name="T55" fmla="*/ 207 h 227"/>
                <a:gd name="T56" fmla="*/ 4 w 122"/>
                <a:gd name="T57" fmla="*/ 201 h 227"/>
                <a:gd name="T58" fmla="*/ 4 w 122"/>
                <a:gd name="T59" fmla="*/ 201 h 227"/>
                <a:gd name="T60" fmla="*/ 4 w 122"/>
                <a:gd name="T61" fmla="*/ 191 h 227"/>
                <a:gd name="T62" fmla="*/ 2 w 122"/>
                <a:gd name="T63" fmla="*/ 183 h 227"/>
                <a:gd name="T64" fmla="*/ 2 w 122"/>
                <a:gd name="T65" fmla="*/ 183 h 227"/>
                <a:gd name="T66" fmla="*/ 0 w 122"/>
                <a:gd name="T67" fmla="*/ 177 h 227"/>
                <a:gd name="T68" fmla="*/ 0 w 122"/>
                <a:gd name="T69" fmla="*/ 169 h 227"/>
                <a:gd name="T70" fmla="*/ 2 w 122"/>
                <a:gd name="T71" fmla="*/ 163 h 227"/>
                <a:gd name="T72" fmla="*/ 6 w 122"/>
                <a:gd name="T73" fmla="*/ 155 h 227"/>
                <a:gd name="T74" fmla="*/ 6 w 122"/>
                <a:gd name="T75" fmla="*/ 155 h 227"/>
                <a:gd name="T76" fmla="*/ 18 w 122"/>
                <a:gd name="T77" fmla="*/ 137 h 227"/>
                <a:gd name="T78" fmla="*/ 18 w 122"/>
                <a:gd name="T79" fmla="*/ 137 h 227"/>
                <a:gd name="T80" fmla="*/ 22 w 122"/>
                <a:gd name="T81" fmla="*/ 129 h 227"/>
                <a:gd name="T82" fmla="*/ 24 w 122"/>
                <a:gd name="T83" fmla="*/ 121 h 227"/>
                <a:gd name="T84" fmla="*/ 24 w 122"/>
                <a:gd name="T85" fmla="*/ 115 h 227"/>
                <a:gd name="T86" fmla="*/ 22 w 122"/>
                <a:gd name="T87" fmla="*/ 107 h 227"/>
                <a:gd name="T88" fmla="*/ 22 w 122"/>
                <a:gd name="T89" fmla="*/ 107 h 227"/>
                <a:gd name="T90" fmla="*/ 20 w 122"/>
                <a:gd name="T91" fmla="*/ 99 h 227"/>
                <a:gd name="T92" fmla="*/ 18 w 122"/>
                <a:gd name="T93" fmla="*/ 91 h 227"/>
                <a:gd name="T94" fmla="*/ 18 w 122"/>
                <a:gd name="T95" fmla="*/ 91 h 227"/>
                <a:gd name="T96" fmla="*/ 20 w 122"/>
                <a:gd name="T97" fmla="*/ 79 h 227"/>
                <a:gd name="T98" fmla="*/ 24 w 122"/>
                <a:gd name="T99" fmla="*/ 71 h 227"/>
                <a:gd name="T100" fmla="*/ 32 w 122"/>
                <a:gd name="T101" fmla="*/ 65 h 227"/>
                <a:gd name="T102" fmla="*/ 44 w 122"/>
                <a:gd name="T103" fmla="*/ 63 h 227"/>
                <a:gd name="T104" fmla="*/ 44 w 122"/>
                <a:gd name="T105" fmla="*/ 63 h 227"/>
                <a:gd name="T106" fmla="*/ 60 w 122"/>
                <a:gd name="T107" fmla="*/ 56 h 227"/>
                <a:gd name="T108" fmla="*/ 76 w 122"/>
                <a:gd name="T109" fmla="*/ 50 h 227"/>
                <a:gd name="T110" fmla="*/ 88 w 122"/>
                <a:gd name="T111" fmla="*/ 38 h 227"/>
                <a:gd name="T112" fmla="*/ 96 w 122"/>
                <a:gd name="T113" fmla="*/ 22 h 227"/>
                <a:gd name="T114" fmla="*/ 96 w 122"/>
                <a:gd name="T115" fmla="*/ 22 h 227"/>
                <a:gd name="T116" fmla="*/ 104 w 122"/>
                <a:gd name="T117" fmla="*/ 12 h 227"/>
                <a:gd name="T118" fmla="*/ 114 w 122"/>
                <a:gd name="T119" fmla="*/ 0 h 227"/>
                <a:gd name="T120" fmla="*/ 114 w 122"/>
                <a:gd name="T1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227">
                  <a:moveTo>
                    <a:pt x="114" y="0"/>
                  </a:moveTo>
                  <a:lnTo>
                    <a:pt x="114" y="0"/>
                  </a:lnTo>
                  <a:lnTo>
                    <a:pt x="118" y="10"/>
                  </a:lnTo>
                  <a:lnTo>
                    <a:pt x="120" y="20"/>
                  </a:lnTo>
                  <a:lnTo>
                    <a:pt x="122" y="38"/>
                  </a:lnTo>
                  <a:lnTo>
                    <a:pt x="122" y="38"/>
                  </a:lnTo>
                  <a:lnTo>
                    <a:pt x="116" y="46"/>
                  </a:lnTo>
                  <a:lnTo>
                    <a:pt x="112" y="54"/>
                  </a:lnTo>
                  <a:lnTo>
                    <a:pt x="108" y="71"/>
                  </a:lnTo>
                  <a:lnTo>
                    <a:pt x="106" y="87"/>
                  </a:lnTo>
                  <a:lnTo>
                    <a:pt x="102" y="103"/>
                  </a:lnTo>
                  <a:lnTo>
                    <a:pt x="102" y="103"/>
                  </a:lnTo>
                  <a:lnTo>
                    <a:pt x="78" y="165"/>
                  </a:lnTo>
                  <a:lnTo>
                    <a:pt x="78" y="165"/>
                  </a:lnTo>
                  <a:lnTo>
                    <a:pt x="62" y="207"/>
                  </a:lnTo>
                  <a:lnTo>
                    <a:pt x="62" y="207"/>
                  </a:lnTo>
                  <a:lnTo>
                    <a:pt x="58" y="213"/>
                  </a:lnTo>
                  <a:lnTo>
                    <a:pt x="54" y="217"/>
                  </a:lnTo>
                  <a:lnTo>
                    <a:pt x="48" y="221"/>
                  </a:lnTo>
                  <a:lnTo>
                    <a:pt x="42" y="225"/>
                  </a:lnTo>
                  <a:lnTo>
                    <a:pt x="34" y="225"/>
                  </a:lnTo>
                  <a:lnTo>
                    <a:pt x="28" y="227"/>
                  </a:lnTo>
                  <a:lnTo>
                    <a:pt x="20" y="225"/>
                  </a:lnTo>
                  <a:lnTo>
                    <a:pt x="16" y="223"/>
                  </a:lnTo>
                  <a:lnTo>
                    <a:pt x="16" y="223"/>
                  </a:lnTo>
                  <a:lnTo>
                    <a:pt x="10" y="219"/>
                  </a:lnTo>
                  <a:lnTo>
                    <a:pt x="6" y="213"/>
                  </a:lnTo>
                  <a:lnTo>
                    <a:pt x="4" y="207"/>
                  </a:lnTo>
                  <a:lnTo>
                    <a:pt x="4" y="201"/>
                  </a:lnTo>
                  <a:lnTo>
                    <a:pt x="4" y="201"/>
                  </a:lnTo>
                  <a:lnTo>
                    <a:pt x="4" y="191"/>
                  </a:lnTo>
                  <a:lnTo>
                    <a:pt x="2" y="183"/>
                  </a:lnTo>
                  <a:lnTo>
                    <a:pt x="2" y="183"/>
                  </a:lnTo>
                  <a:lnTo>
                    <a:pt x="0" y="177"/>
                  </a:lnTo>
                  <a:lnTo>
                    <a:pt x="0" y="169"/>
                  </a:lnTo>
                  <a:lnTo>
                    <a:pt x="2" y="163"/>
                  </a:lnTo>
                  <a:lnTo>
                    <a:pt x="6" y="155"/>
                  </a:lnTo>
                  <a:lnTo>
                    <a:pt x="6" y="155"/>
                  </a:lnTo>
                  <a:lnTo>
                    <a:pt x="18" y="137"/>
                  </a:lnTo>
                  <a:lnTo>
                    <a:pt x="18" y="137"/>
                  </a:lnTo>
                  <a:lnTo>
                    <a:pt x="22" y="129"/>
                  </a:lnTo>
                  <a:lnTo>
                    <a:pt x="24" y="121"/>
                  </a:lnTo>
                  <a:lnTo>
                    <a:pt x="24" y="115"/>
                  </a:lnTo>
                  <a:lnTo>
                    <a:pt x="22" y="107"/>
                  </a:lnTo>
                  <a:lnTo>
                    <a:pt x="22" y="107"/>
                  </a:lnTo>
                  <a:lnTo>
                    <a:pt x="20" y="99"/>
                  </a:lnTo>
                  <a:lnTo>
                    <a:pt x="18" y="91"/>
                  </a:lnTo>
                  <a:lnTo>
                    <a:pt x="18" y="91"/>
                  </a:lnTo>
                  <a:lnTo>
                    <a:pt x="20" y="79"/>
                  </a:lnTo>
                  <a:lnTo>
                    <a:pt x="24" y="71"/>
                  </a:lnTo>
                  <a:lnTo>
                    <a:pt x="32" y="65"/>
                  </a:lnTo>
                  <a:lnTo>
                    <a:pt x="44" y="63"/>
                  </a:lnTo>
                  <a:lnTo>
                    <a:pt x="44" y="63"/>
                  </a:lnTo>
                  <a:lnTo>
                    <a:pt x="60" y="56"/>
                  </a:lnTo>
                  <a:lnTo>
                    <a:pt x="76" y="50"/>
                  </a:lnTo>
                  <a:lnTo>
                    <a:pt x="88" y="38"/>
                  </a:lnTo>
                  <a:lnTo>
                    <a:pt x="96" y="22"/>
                  </a:lnTo>
                  <a:lnTo>
                    <a:pt x="96" y="22"/>
                  </a:lnTo>
                  <a:lnTo>
                    <a:pt x="104" y="12"/>
                  </a:lnTo>
                  <a:lnTo>
                    <a:pt x="114" y="0"/>
                  </a:lnTo>
                  <a:lnTo>
                    <a:pt x="11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9" name="Freeform 55">
              <a:extLst>
                <a:ext uri="{FF2B5EF4-FFF2-40B4-BE49-F238E27FC236}">
                  <a16:creationId xmlns:a16="http://schemas.microsoft.com/office/drawing/2014/main" id="{E85547E8-A655-4E02-859A-69814BD3F406}"/>
                </a:ext>
              </a:extLst>
            </p:cNvPr>
            <p:cNvSpPr>
              <a:spLocks/>
            </p:cNvSpPr>
            <p:nvPr/>
          </p:nvSpPr>
          <p:spPr bwMode="auto">
            <a:xfrm>
              <a:off x="5121276" y="4156076"/>
              <a:ext cx="206375" cy="269875"/>
            </a:xfrm>
            <a:custGeom>
              <a:avLst/>
              <a:gdLst>
                <a:gd name="T0" fmla="*/ 72 w 130"/>
                <a:gd name="T1" fmla="*/ 160 h 170"/>
                <a:gd name="T2" fmla="*/ 72 w 130"/>
                <a:gd name="T3" fmla="*/ 160 h 170"/>
                <a:gd name="T4" fmla="*/ 70 w 130"/>
                <a:gd name="T5" fmla="*/ 152 h 170"/>
                <a:gd name="T6" fmla="*/ 66 w 130"/>
                <a:gd name="T7" fmla="*/ 146 h 170"/>
                <a:gd name="T8" fmla="*/ 60 w 130"/>
                <a:gd name="T9" fmla="*/ 142 h 170"/>
                <a:gd name="T10" fmla="*/ 54 w 130"/>
                <a:gd name="T11" fmla="*/ 138 h 170"/>
                <a:gd name="T12" fmla="*/ 54 w 130"/>
                <a:gd name="T13" fmla="*/ 138 h 170"/>
                <a:gd name="T14" fmla="*/ 0 w 130"/>
                <a:gd name="T15" fmla="*/ 108 h 170"/>
                <a:gd name="T16" fmla="*/ 0 w 130"/>
                <a:gd name="T17" fmla="*/ 108 h 170"/>
                <a:gd name="T18" fmla="*/ 2 w 130"/>
                <a:gd name="T19" fmla="*/ 98 h 170"/>
                <a:gd name="T20" fmla="*/ 4 w 130"/>
                <a:gd name="T21" fmla="*/ 90 h 170"/>
                <a:gd name="T22" fmla="*/ 8 w 130"/>
                <a:gd name="T23" fmla="*/ 84 h 170"/>
                <a:gd name="T24" fmla="*/ 14 w 130"/>
                <a:gd name="T25" fmla="*/ 78 h 170"/>
                <a:gd name="T26" fmla="*/ 14 w 130"/>
                <a:gd name="T27" fmla="*/ 78 h 170"/>
                <a:gd name="T28" fmla="*/ 22 w 130"/>
                <a:gd name="T29" fmla="*/ 68 h 170"/>
                <a:gd name="T30" fmla="*/ 26 w 130"/>
                <a:gd name="T31" fmla="*/ 60 h 170"/>
                <a:gd name="T32" fmla="*/ 24 w 130"/>
                <a:gd name="T33" fmla="*/ 52 h 170"/>
                <a:gd name="T34" fmla="*/ 18 w 130"/>
                <a:gd name="T35" fmla="*/ 40 h 170"/>
                <a:gd name="T36" fmla="*/ 18 w 130"/>
                <a:gd name="T37" fmla="*/ 40 h 170"/>
                <a:gd name="T38" fmla="*/ 14 w 130"/>
                <a:gd name="T39" fmla="*/ 32 h 170"/>
                <a:gd name="T40" fmla="*/ 14 w 130"/>
                <a:gd name="T41" fmla="*/ 32 h 170"/>
                <a:gd name="T42" fmla="*/ 8 w 130"/>
                <a:gd name="T43" fmla="*/ 20 h 170"/>
                <a:gd name="T44" fmla="*/ 8 w 130"/>
                <a:gd name="T45" fmla="*/ 20 h 170"/>
                <a:gd name="T46" fmla="*/ 16 w 130"/>
                <a:gd name="T47" fmla="*/ 12 h 170"/>
                <a:gd name="T48" fmla="*/ 16 w 130"/>
                <a:gd name="T49" fmla="*/ 12 h 170"/>
                <a:gd name="T50" fmla="*/ 22 w 130"/>
                <a:gd name="T51" fmla="*/ 0 h 170"/>
                <a:gd name="T52" fmla="*/ 22 w 130"/>
                <a:gd name="T53" fmla="*/ 0 h 170"/>
                <a:gd name="T54" fmla="*/ 26 w 130"/>
                <a:gd name="T55" fmla="*/ 8 h 170"/>
                <a:gd name="T56" fmla="*/ 32 w 130"/>
                <a:gd name="T57" fmla="*/ 14 h 170"/>
                <a:gd name="T58" fmla="*/ 38 w 130"/>
                <a:gd name="T59" fmla="*/ 18 h 170"/>
                <a:gd name="T60" fmla="*/ 46 w 130"/>
                <a:gd name="T61" fmla="*/ 18 h 170"/>
                <a:gd name="T62" fmla="*/ 46 w 130"/>
                <a:gd name="T63" fmla="*/ 18 h 170"/>
                <a:gd name="T64" fmla="*/ 54 w 130"/>
                <a:gd name="T65" fmla="*/ 20 h 170"/>
                <a:gd name="T66" fmla="*/ 62 w 130"/>
                <a:gd name="T67" fmla="*/ 26 h 170"/>
                <a:gd name="T68" fmla="*/ 62 w 130"/>
                <a:gd name="T69" fmla="*/ 26 h 170"/>
                <a:gd name="T70" fmla="*/ 74 w 130"/>
                <a:gd name="T71" fmla="*/ 32 h 170"/>
                <a:gd name="T72" fmla="*/ 86 w 130"/>
                <a:gd name="T73" fmla="*/ 34 h 170"/>
                <a:gd name="T74" fmla="*/ 96 w 130"/>
                <a:gd name="T75" fmla="*/ 32 h 170"/>
                <a:gd name="T76" fmla="*/ 108 w 130"/>
                <a:gd name="T77" fmla="*/ 26 h 170"/>
                <a:gd name="T78" fmla="*/ 108 w 130"/>
                <a:gd name="T79" fmla="*/ 26 h 170"/>
                <a:gd name="T80" fmla="*/ 116 w 130"/>
                <a:gd name="T81" fmla="*/ 24 h 170"/>
                <a:gd name="T82" fmla="*/ 118 w 130"/>
                <a:gd name="T83" fmla="*/ 22 h 170"/>
                <a:gd name="T84" fmla="*/ 122 w 130"/>
                <a:gd name="T85" fmla="*/ 24 h 170"/>
                <a:gd name="T86" fmla="*/ 122 w 130"/>
                <a:gd name="T87" fmla="*/ 24 h 170"/>
                <a:gd name="T88" fmla="*/ 120 w 130"/>
                <a:gd name="T89" fmla="*/ 98 h 170"/>
                <a:gd name="T90" fmla="*/ 120 w 130"/>
                <a:gd name="T91" fmla="*/ 98 h 170"/>
                <a:gd name="T92" fmla="*/ 120 w 130"/>
                <a:gd name="T93" fmla="*/ 104 h 170"/>
                <a:gd name="T94" fmla="*/ 122 w 130"/>
                <a:gd name="T95" fmla="*/ 110 h 170"/>
                <a:gd name="T96" fmla="*/ 124 w 130"/>
                <a:gd name="T97" fmla="*/ 114 h 170"/>
                <a:gd name="T98" fmla="*/ 130 w 130"/>
                <a:gd name="T99" fmla="*/ 118 h 170"/>
                <a:gd name="T100" fmla="*/ 130 w 130"/>
                <a:gd name="T101" fmla="*/ 118 h 170"/>
                <a:gd name="T102" fmla="*/ 126 w 130"/>
                <a:gd name="T103" fmla="*/ 124 h 170"/>
                <a:gd name="T104" fmla="*/ 122 w 130"/>
                <a:gd name="T105" fmla="*/ 128 h 170"/>
                <a:gd name="T106" fmla="*/ 122 w 130"/>
                <a:gd name="T107" fmla="*/ 128 h 170"/>
                <a:gd name="T108" fmla="*/ 114 w 130"/>
                <a:gd name="T109" fmla="*/ 136 h 170"/>
                <a:gd name="T110" fmla="*/ 106 w 130"/>
                <a:gd name="T111" fmla="*/ 144 h 170"/>
                <a:gd name="T112" fmla="*/ 102 w 130"/>
                <a:gd name="T113" fmla="*/ 152 h 170"/>
                <a:gd name="T114" fmla="*/ 98 w 130"/>
                <a:gd name="T115" fmla="*/ 162 h 170"/>
                <a:gd name="T116" fmla="*/ 98 w 130"/>
                <a:gd name="T117" fmla="*/ 162 h 170"/>
                <a:gd name="T118" fmla="*/ 92 w 130"/>
                <a:gd name="T119" fmla="*/ 170 h 170"/>
                <a:gd name="T120" fmla="*/ 92 w 130"/>
                <a:gd name="T121" fmla="*/ 170 h 170"/>
                <a:gd name="T122" fmla="*/ 72 w 130"/>
                <a:gd name="T123" fmla="*/ 160 h 170"/>
                <a:gd name="T124" fmla="*/ 72 w 130"/>
                <a:gd name="T125" fmla="*/ 1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70">
                  <a:moveTo>
                    <a:pt x="72" y="160"/>
                  </a:moveTo>
                  <a:lnTo>
                    <a:pt x="72" y="160"/>
                  </a:lnTo>
                  <a:lnTo>
                    <a:pt x="70" y="152"/>
                  </a:lnTo>
                  <a:lnTo>
                    <a:pt x="66" y="146"/>
                  </a:lnTo>
                  <a:lnTo>
                    <a:pt x="60" y="142"/>
                  </a:lnTo>
                  <a:lnTo>
                    <a:pt x="54" y="138"/>
                  </a:lnTo>
                  <a:lnTo>
                    <a:pt x="54" y="138"/>
                  </a:lnTo>
                  <a:lnTo>
                    <a:pt x="0" y="108"/>
                  </a:lnTo>
                  <a:lnTo>
                    <a:pt x="0" y="108"/>
                  </a:lnTo>
                  <a:lnTo>
                    <a:pt x="2" y="98"/>
                  </a:lnTo>
                  <a:lnTo>
                    <a:pt x="4" y="90"/>
                  </a:lnTo>
                  <a:lnTo>
                    <a:pt x="8" y="84"/>
                  </a:lnTo>
                  <a:lnTo>
                    <a:pt x="14" y="78"/>
                  </a:lnTo>
                  <a:lnTo>
                    <a:pt x="14" y="78"/>
                  </a:lnTo>
                  <a:lnTo>
                    <a:pt x="22" y="68"/>
                  </a:lnTo>
                  <a:lnTo>
                    <a:pt x="26" y="60"/>
                  </a:lnTo>
                  <a:lnTo>
                    <a:pt x="24" y="52"/>
                  </a:lnTo>
                  <a:lnTo>
                    <a:pt x="18" y="40"/>
                  </a:lnTo>
                  <a:lnTo>
                    <a:pt x="18" y="40"/>
                  </a:lnTo>
                  <a:lnTo>
                    <a:pt x="14" y="32"/>
                  </a:lnTo>
                  <a:lnTo>
                    <a:pt x="14" y="32"/>
                  </a:lnTo>
                  <a:lnTo>
                    <a:pt x="8" y="20"/>
                  </a:lnTo>
                  <a:lnTo>
                    <a:pt x="8" y="20"/>
                  </a:lnTo>
                  <a:lnTo>
                    <a:pt x="16" y="12"/>
                  </a:lnTo>
                  <a:lnTo>
                    <a:pt x="16" y="12"/>
                  </a:lnTo>
                  <a:lnTo>
                    <a:pt x="22" y="0"/>
                  </a:lnTo>
                  <a:lnTo>
                    <a:pt x="22" y="0"/>
                  </a:lnTo>
                  <a:lnTo>
                    <a:pt x="26" y="8"/>
                  </a:lnTo>
                  <a:lnTo>
                    <a:pt x="32" y="14"/>
                  </a:lnTo>
                  <a:lnTo>
                    <a:pt x="38" y="18"/>
                  </a:lnTo>
                  <a:lnTo>
                    <a:pt x="46" y="18"/>
                  </a:lnTo>
                  <a:lnTo>
                    <a:pt x="46" y="18"/>
                  </a:lnTo>
                  <a:lnTo>
                    <a:pt x="54" y="20"/>
                  </a:lnTo>
                  <a:lnTo>
                    <a:pt x="62" y="26"/>
                  </a:lnTo>
                  <a:lnTo>
                    <a:pt x="62" y="26"/>
                  </a:lnTo>
                  <a:lnTo>
                    <a:pt x="74" y="32"/>
                  </a:lnTo>
                  <a:lnTo>
                    <a:pt x="86" y="34"/>
                  </a:lnTo>
                  <a:lnTo>
                    <a:pt x="96" y="32"/>
                  </a:lnTo>
                  <a:lnTo>
                    <a:pt x="108" y="26"/>
                  </a:lnTo>
                  <a:lnTo>
                    <a:pt x="108" y="26"/>
                  </a:lnTo>
                  <a:lnTo>
                    <a:pt x="116" y="24"/>
                  </a:lnTo>
                  <a:lnTo>
                    <a:pt x="118" y="22"/>
                  </a:lnTo>
                  <a:lnTo>
                    <a:pt x="122" y="24"/>
                  </a:lnTo>
                  <a:lnTo>
                    <a:pt x="122" y="24"/>
                  </a:lnTo>
                  <a:lnTo>
                    <a:pt x="120" y="98"/>
                  </a:lnTo>
                  <a:lnTo>
                    <a:pt x="120" y="98"/>
                  </a:lnTo>
                  <a:lnTo>
                    <a:pt x="120" y="104"/>
                  </a:lnTo>
                  <a:lnTo>
                    <a:pt x="122" y="110"/>
                  </a:lnTo>
                  <a:lnTo>
                    <a:pt x="124" y="114"/>
                  </a:lnTo>
                  <a:lnTo>
                    <a:pt x="130" y="118"/>
                  </a:lnTo>
                  <a:lnTo>
                    <a:pt x="130" y="118"/>
                  </a:lnTo>
                  <a:lnTo>
                    <a:pt x="126" y="124"/>
                  </a:lnTo>
                  <a:lnTo>
                    <a:pt x="122" y="128"/>
                  </a:lnTo>
                  <a:lnTo>
                    <a:pt x="122" y="128"/>
                  </a:lnTo>
                  <a:lnTo>
                    <a:pt x="114" y="136"/>
                  </a:lnTo>
                  <a:lnTo>
                    <a:pt x="106" y="144"/>
                  </a:lnTo>
                  <a:lnTo>
                    <a:pt x="102" y="152"/>
                  </a:lnTo>
                  <a:lnTo>
                    <a:pt x="98" y="162"/>
                  </a:lnTo>
                  <a:lnTo>
                    <a:pt x="98" y="162"/>
                  </a:lnTo>
                  <a:lnTo>
                    <a:pt x="92" y="170"/>
                  </a:lnTo>
                  <a:lnTo>
                    <a:pt x="92" y="170"/>
                  </a:lnTo>
                  <a:lnTo>
                    <a:pt x="72" y="160"/>
                  </a:lnTo>
                  <a:lnTo>
                    <a:pt x="72" y="16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0" name="Freeform 56">
              <a:extLst>
                <a:ext uri="{FF2B5EF4-FFF2-40B4-BE49-F238E27FC236}">
                  <a16:creationId xmlns:a16="http://schemas.microsoft.com/office/drawing/2014/main" id="{A558A1B2-1207-49F5-9099-F953B2D1EF5E}"/>
                </a:ext>
              </a:extLst>
            </p:cNvPr>
            <p:cNvSpPr>
              <a:spLocks/>
            </p:cNvSpPr>
            <p:nvPr/>
          </p:nvSpPr>
          <p:spPr bwMode="auto">
            <a:xfrm>
              <a:off x="5324476" y="3987801"/>
              <a:ext cx="266700" cy="349250"/>
            </a:xfrm>
            <a:custGeom>
              <a:avLst/>
              <a:gdLst>
                <a:gd name="T0" fmla="*/ 6 w 168"/>
                <a:gd name="T1" fmla="*/ 220 h 220"/>
                <a:gd name="T2" fmla="*/ 2 w 168"/>
                <a:gd name="T3" fmla="*/ 200 h 220"/>
                <a:gd name="T4" fmla="*/ 0 w 168"/>
                <a:gd name="T5" fmla="*/ 162 h 220"/>
                <a:gd name="T6" fmla="*/ 2 w 168"/>
                <a:gd name="T7" fmla="*/ 154 h 220"/>
                <a:gd name="T8" fmla="*/ 8 w 168"/>
                <a:gd name="T9" fmla="*/ 140 h 220"/>
                <a:gd name="T10" fmla="*/ 14 w 168"/>
                <a:gd name="T11" fmla="*/ 136 h 220"/>
                <a:gd name="T12" fmla="*/ 48 w 168"/>
                <a:gd name="T13" fmla="*/ 116 h 220"/>
                <a:gd name="T14" fmla="*/ 62 w 168"/>
                <a:gd name="T15" fmla="*/ 114 h 220"/>
                <a:gd name="T16" fmla="*/ 76 w 168"/>
                <a:gd name="T17" fmla="*/ 108 h 220"/>
                <a:gd name="T18" fmla="*/ 122 w 168"/>
                <a:gd name="T19" fmla="*/ 62 h 220"/>
                <a:gd name="T20" fmla="*/ 126 w 168"/>
                <a:gd name="T21" fmla="*/ 56 h 220"/>
                <a:gd name="T22" fmla="*/ 122 w 168"/>
                <a:gd name="T23" fmla="*/ 54 h 220"/>
                <a:gd name="T24" fmla="*/ 118 w 168"/>
                <a:gd name="T25" fmla="*/ 52 h 220"/>
                <a:gd name="T26" fmla="*/ 90 w 168"/>
                <a:gd name="T27" fmla="*/ 48 h 220"/>
                <a:gd name="T28" fmla="*/ 62 w 168"/>
                <a:gd name="T29" fmla="*/ 40 h 220"/>
                <a:gd name="T30" fmla="*/ 46 w 168"/>
                <a:gd name="T31" fmla="*/ 34 h 220"/>
                <a:gd name="T32" fmla="*/ 36 w 168"/>
                <a:gd name="T33" fmla="*/ 20 h 220"/>
                <a:gd name="T34" fmla="*/ 32 w 168"/>
                <a:gd name="T35" fmla="*/ 10 h 220"/>
                <a:gd name="T36" fmla="*/ 36 w 168"/>
                <a:gd name="T37" fmla="*/ 10 h 220"/>
                <a:gd name="T38" fmla="*/ 46 w 168"/>
                <a:gd name="T39" fmla="*/ 16 h 220"/>
                <a:gd name="T40" fmla="*/ 64 w 168"/>
                <a:gd name="T41" fmla="*/ 20 h 220"/>
                <a:gd name="T42" fmla="*/ 76 w 168"/>
                <a:gd name="T43" fmla="*/ 16 h 220"/>
                <a:gd name="T44" fmla="*/ 92 w 168"/>
                <a:gd name="T45" fmla="*/ 10 h 220"/>
                <a:gd name="T46" fmla="*/ 110 w 168"/>
                <a:gd name="T47" fmla="*/ 8 h 220"/>
                <a:gd name="T48" fmla="*/ 166 w 168"/>
                <a:gd name="T49" fmla="*/ 0 h 220"/>
                <a:gd name="T50" fmla="*/ 166 w 168"/>
                <a:gd name="T51" fmla="*/ 22 h 220"/>
                <a:gd name="T52" fmla="*/ 158 w 168"/>
                <a:gd name="T53" fmla="*/ 44 h 220"/>
                <a:gd name="T54" fmla="*/ 148 w 168"/>
                <a:gd name="T55" fmla="*/ 62 h 220"/>
                <a:gd name="T56" fmla="*/ 138 w 168"/>
                <a:gd name="T57" fmla="*/ 82 h 220"/>
                <a:gd name="T58" fmla="*/ 108 w 168"/>
                <a:gd name="T59" fmla="*/ 128 h 220"/>
                <a:gd name="T60" fmla="*/ 66 w 168"/>
                <a:gd name="T61" fmla="*/ 164 h 220"/>
                <a:gd name="T62" fmla="*/ 54 w 168"/>
                <a:gd name="T63" fmla="*/ 174 h 220"/>
                <a:gd name="T64" fmla="*/ 20 w 168"/>
                <a:gd name="T65" fmla="*/ 206 h 220"/>
                <a:gd name="T66" fmla="*/ 6 w 168"/>
                <a:gd name="T6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220">
                  <a:moveTo>
                    <a:pt x="6" y="220"/>
                  </a:moveTo>
                  <a:lnTo>
                    <a:pt x="6" y="220"/>
                  </a:lnTo>
                  <a:lnTo>
                    <a:pt x="4" y="210"/>
                  </a:lnTo>
                  <a:lnTo>
                    <a:pt x="2" y="200"/>
                  </a:lnTo>
                  <a:lnTo>
                    <a:pt x="2" y="200"/>
                  </a:lnTo>
                  <a:lnTo>
                    <a:pt x="0" y="162"/>
                  </a:lnTo>
                  <a:lnTo>
                    <a:pt x="0" y="162"/>
                  </a:lnTo>
                  <a:lnTo>
                    <a:pt x="2" y="154"/>
                  </a:lnTo>
                  <a:lnTo>
                    <a:pt x="4" y="146"/>
                  </a:lnTo>
                  <a:lnTo>
                    <a:pt x="8" y="140"/>
                  </a:lnTo>
                  <a:lnTo>
                    <a:pt x="14" y="136"/>
                  </a:lnTo>
                  <a:lnTo>
                    <a:pt x="14" y="136"/>
                  </a:lnTo>
                  <a:lnTo>
                    <a:pt x="36" y="122"/>
                  </a:lnTo>
                  <a:lnTo>
                    <a:pt x="48" y="116"/>
                  </a:lnTo>
                  <a:lnTo>
                    <a:pt x="62" y="114"/>
                  </a:lnTo>
                  <a:lnTo>
                    <a:pt x="62" y="114"/>
                  </a:lnTo>
                  <a:lnTo>
                    <a:pt x="70" y="112"/>
                  </a:lnTo>
                  <a:lnTo>
                    <a:pt x="76" y="108"/>
                  </a:lnTo>
                  <a:lnTo>
                    <a:pt x="76" y="108"/>
                  </a:lnTo>
                  <a:lnTo>
                    <a:pt x="122" y="62"/>
                  </a:lnTo>
                  <a:lnTo>
                    <a:pt x="122" y="62"/>
                  </a:lnTo>
                  <a:lnTo>
                    <a:pt x="126" y="56"/>
                  </a:lnTo>
                  <a:lnTo>
                    <a:pt x="126" y="56"/>
                  </a:lnTo>
                  <a:lnTo>
                    <a:pt x="122" y="54"/>
                  </a:lnTo>
                  <a:lnTo>
                    <a:pt x="118" y="52"/>
                  </a:lnTo>
                  <a:lnTo>
                    <a:pt x="118" y="52"/>
                  </a:lnTo>
                  <a:lnTo>
                    <a:pt x="104" y="52"/>
                  </a:lnTo>
                  <a:lnTo>
                    <a:pt x="90" y="48"/>
                  </a:lnTo>
                  <a:lnTo>
                    <a:pt x="62" y="40"/>
                  </a:lnTo>
                  <a:lnTo>
                    <a:pt x="62" y="40"/>
                  </a:lnTo>
                  <a:lnTo>
                    <a:pt x="54" y="36"/>
                  </a:lnTo>
                  <a:lnTo>
                    <a:pt x="46" y="34"/>
                  </a:lnTo>
                  <a:lnTo>
                    <a:pt x="40" y="28"/>
                  </a:lnTo>
                  <a:lnTo>
                    <a:pt x="36" y="20"/>
                  </a:lnTo>
                  <a:lnTo>
                    <a:pt x="36" y="20"/>
                  </a:lnTo>
                  <a:lnTo>
                    <a:pt x="32" y="10"/>
                  </a:lnTo>
                  <a:lnTo>
                    <a:pt x="32" y="10"/>
                  </a:lnTo>
                  <a:lnTo>
                    <a:pt x="36" y="10"/>
                  </a:lnTo>
                  <a:lnTo>
                    <a:pt x="36" y="10"/>
                  </a:lnTo>
                  <a:lnTo>
                    <a:pt x="46" y="16"/>
                  </a:lnTo>
                  <a:lnTo>
                    <a:pt x="54" y="20"/>
                  </a:lnTo>
                  <a:lnTo>
                    <a:pt x="64" y="20"/>
                  </a:lnTo>
                  <a:lnTo>
                    <a:pt x="76" y="16"/>
                  </a:lnTo>
                  <a:lnTo>
                    <a:pt x="76" y="16"/>
                  </a:lnTo>
                  <a:lnTo>
                    <a:pt x="84" y="12"/>
                  </a:lnTo>
                  <a:lnTo>
                    <a:pt x="92" y="10"/>
                  </a:lnTo>
                  <a:lnTo>
                    <a:pt x="110" y="8"/>
                  </a:lnTo>
                  <a:lnTo>
                    <a:pt x="110" y="8"/>
                  </a:lnTo>
                  <a:lnTo>
                    <a:pt x="166" y="0"/>
                  </a:lnTo>
                  <a:lnTo>
                    <a:pt x="166" y="0"/>
                  </a:lnTo>
                  <a:lnTo>
                    <a:pt x="168" y="12"/>
                  </a:lnTo>
                  <a:lnTo>
                    <a:pt x="166" y="22"/>
                  </a:lnTo>
                  <a:lnTo>
                    <a:pt x="164" y="34"/>
                  </a:lnTo>
                  <a:lnTo>
                    <a:pt x="158" y="44"/>
                  </a:lnTo>
                  <a:lnTo>
                    <a:pt x="158" y="44"/>
                  </a:lnTo>
                  <a:lnTo>
                    <a:pt x="148" y="62"/>
                  </a:lnTo>
                  <a:lnTo>
                    <a:pt x="138" y="82"/>
                  </a:lnTo>
                  <a:lnTo>
                    <a:pt x="138" y="82"/>
                  </a:lnTo>
                  <a:lnTo>
                    <a:pt x="124" y="106"/>
                  </a:lnTo>
                  <a:lnTo>
                    <a:pt x="108" y="128"/>
                  </a:lnTo>
                  <a:lnTo>
                    <a:pt x="90" y="148"/>
                  </a:lnTo>
                  <a:lnTo>
                    <a:pt x="66" y="164"/>
                  </a:lnTo>
                  <a:lnTo>
                    <a:pt x="66" y="164"/>
                  </a:lnTo>
                  <a:lnTo>
                    <a:pt x="54" y="174"/>
                  </a:lnTo>
                  <a:lnTo>
                    <a:pt x="42" y="184"/>
                  </a:lnTo>
                  <a:lnTo>
                    <a:pt x="20" y="206"/>
                  </a:lnTo>
                  <a:lnTo>
                    <a:pt x="20" y="206"/>
                  </a:lnTo>
                  <a:lnTo>
                    <a:pt x="6" y="220"/>
                  </a:lnTo>
                  <a:lnTo>
                    <a:pt x="6" y="2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1" name="Freeform 57">
              <a:extLst>
                <a:ext uri="{FF2B5EF4-FFF2-40B4-BE49-F238E27FC236}">
                  <a16:creationId xmlns:a16="http://schemas.microsoft.com/office/drawing/2014/main" id="{EE198430-0479-4B92-B68D-61ACCA265B58}"/>
                </a:ext>
              </a:extLst>
            </p:cNvPr>
            <p:cNvSpPr>
              <a:spLocks/>
            </p:cNvSpPr>
            <p:nvPr/>
          </p:nvSpPr>
          <p:spPr bwMode="auto">
            <a:xfrm>
              <a:off x="5229226" y="3206751"/>
              <a:ext cx="238125" cy="244475"/>
            </a:xfrm>
            <a:custGeom>
              <a:avLst/>
              <a:gdLst>
                <a:gd name="T0" fmla="*/ 150 w 150"/>
                <a:gd name="T1" fmla="*/ 130 h 154"/>
                <a:gd name="T2" fmla="*/ 150 w 150"/>
                <a:gd name="T3" fmla="*/ 130 h 154"/>
                <a:gd name="T4" fmla="*/ 134 w 150"/>
                <a:gd name="T5" fmla="*/ 148 h 154"/>
                <a:gd name="T6" fmla="*/ 134 w 150"/>
                <a:gd name="T7" fmla="*/ 148 h 154"/>
                <a:gd name="T8" fmla="*/ 126 w 150"/>
                <a:gd name="T9" fmla="*/ 152 h 154"/>
                <a:gd name="T10" fmla="*/ 116 w 150"/>
                <a:gd name="T11" fmla="*/ 154 h 154"/>
                <a:gd name="T12" fmla="*/ 106 w 150"/>
                <a:gd name="T13" fmla="*/ 154 h 154"/>
                <a:gd name="T14" fmla="*/ 96 w 150"/>
                <a:gd name="T15" fmla="*/ 150 h 154"/>
                <a:gd name="T16" fmla="*/ 96 w 150"/>
                <a:gd name="T17" fmla="*/ 150 h 154"/>
                <a:gd name="T18" fmla="*/ 62 w 150"/>
                <a:gd name="T19" fmla="*/ 126 h 154"/>
                <a:gd name="T20" fmla="*/ 62 w 150"/>
                <a:gd name="T21" fmla="*/ 126 h 154"/>
                <a:gd name="T22" fmla="*/ 8 w 150"/>
                <a:gd name="T23" fmla="*/ 94 h 154"/>
                <a:gd name="T24" fmla="*/ 8 w 150"/>
                <a:gd name="T25" fmla="*/ 94 h 154"/>
                <a:gd name="T26" fmla="*/ 4 w 150"/>
                <a:gd name="T27" fmla="*/ 90 h 154"/>
                <a:gd name="T28" fmla="*/ 0 w 150"/>
                <a:gd name="T29" fmla="*/ 84 h 154"/>
                <a:gd name="T30" fmla="*/ 2 w 150"/>
                <a:gd name="T31" fmla="*/ 78 h 154"/>
                <a:gd name="T32" fmla="*/ 6 w 150"/>
                <a:gd name="T33" fmla="*/ 72 h 154"/>
                <a:gd name="T34" fmla="*/ 6 w 150"/>
                <a:gd name="T35" fmla="*/ 72 h 154"/>
                <a:gd name="T36" fmla="*/ 10 w 150"/>
                <a:gd name="T37" fmla="*/ 68 h 154"/>
                <a:gd name="T38" fmla="*/ 10 w 150"/>
                <a:gd name="T39" fmla="*/ 68 h 154"/>
                <a:gd name="T40" fmla="*/ 16 w 150"/>
                <a:gd name="T41" fmla="*/ 64 h 154"/>
                <a:gd name="T42" fmla="*/ 22 w 150"/>
                <a:gd name="T43" fmla="*/ 58 h 154"/>
                <a:gd name="T44" fmla="*/ 28 w 150"/>
                <a:gd name="T45" fmla="*/ 54 h 154"/>
                <a:gd name="T46" fmla="*/ 30 w 150"/>
                <a:gd name="T47" fmla="*/ 46 h 154"/>
                <a:gd name="T48" fmla="*/ 34 w 150"/>
                <a:gd name="T49" fmla="*/ 40 h 154"/>
                <a:gd name="T50" fmla="*/ 34 w 150"/>
                <a:gd name="T51" fmla="*/ 32 h 154"/>
                <a:gd name="T52" fmla="*/ 32 w 150"/>
                <a:gd name="T53" fmla="*/ 16 h 154"/>
                <a:gd name="T54" fmla="*/ 32 w 150"/>
                <a:gd name="T55" fmla="*/ 16 h 154"/>
                <a:gd name="T56" fmla="*/ 46 w 150"/>
                <a:gd name="T57" fmla="*/ 6 h 154"/>
                <a:gd name="T58" fmla="*/ 46 w 150"/>
                <a:gd name="T59" fmla="*/ 6 h 154"/>
                <a:gd name="T60" fmla="*/ 56 w 150"/>
                <a:gd name="T61" fmla="*/ 2 h 154"/>
                <a:gd name="T62" fmla="*/ 66 w 150"/>
                <a:gd name="T63" fmla="*/ 0 h 154"/>
                <a:gd name="T64" fmla="*/ 74 w 150"/>
                <a:gd name="T65" fmla="*/ 2 h 154"/>
                <a:gd name="T66" fmla="*/ 84 w 150"/>
                <a:gd name="T67" fmla="*/ 10 h 154"/>
                <a:gd name="T68" fmla="*/ 84 w 150"/>
                <a:gd name="T69" fmla="*/ 10 h 154"/>
                <a:gd name="T70" fmla="*/ 102 w 150"/>
                <a:gd name="T71" fmla="*/ 26 h 154"/>
                <a:gd name="T72" fmla="*/ 102 w 150"/>
                <a:gd name="T73" fmla="*/ 26 h 154"/>
                <a:gd name="T74" fmla="*/ 104 w 150"/>
                <a:gd name="T75" fmla="*/ 30 h 154"/>
                <a:gd name="T76" fmla="*/ 106 w 150"/>
                <a:gd name="T77" fmla="*/ 32 h 154"/>
                <a:gd name="T78" fmla="*/ 106 w 150"/>
                <a:gd name="T79" fmla="*/ 36 h 154"/>
                <a:gd name="T80" fmla="*/ 106 w 150"/>
                <a:gd name="T81" fmla="*/ 40 h 154"/>
                <a:gd name="T82" fmla="*/ 106 w 150"/>
                <a:gd name="T83" fmla="*/ 40 h 154"/>
                <a:gd name="T84" fmla="*/ 102 w 150"/>
                <a:gd name="T85" fmla="*/ 50 h 154"/>
                <a:gd name="T86" fmla="*/ 102 w 150"/>
                <a:gd name="T87" fmla="*/ 58 h 154"/>
                <a:gd name="T88" fmla="*/ 104 w 150"/>
                <a:gd name="T89" fmla="*/ 68 h 154"/>
                <a:gd name="T90" fmla="*/ 110 w 150"/>
                <a:gd name="T91" fmla="*/ 76 h 154"/>
                <a:gd name="T92" fmla="*/ 110 w 150"/>
                <a:gd name="T93" fmla="*/ 76 h 154"/>
                <a:gd name="T94" fmla="*/ 116 w 150"/>
                <a:gd name="T95" fmla="*/ 82 h 154"/>
                <a:gd name="T96" fmla="*/ 124 w 150"/>
                <a:gd name="T97" fmla="*/ 88 h 154"/>
                <a:gd name="T98" fmla="*/ 124 w 150"/>
                <a:gd name="T99" fmla="*/ 88 h 154"/>
                <a:gd name="T100" fmla="*/ 132 w 150"/>
                <a:gd name="T101" fmla="*/ 92 h 154"/>
                <a:gd name="T102" fmla="*/ 140 w 150"/>
                <a:gd name="T103" fmla="*/ 96 h 154"/>
                <a:gd name="T104" fmla="*/ 144 w 150"/>
                <a:gd name="T105" fmla="*/ 104 h 154"/>
                <a:gd name="T106" fmla="*/ 146 w 150"/>
                <a:gd name="T107" fmla="*/ 114 h 154"/>
                <a:gd name="T108" fmla="*/ 146 w 150"/>
                <a:gd name="T109" fmla="*/ 114 h 154"/>
                <a:gd name="T110" fmla="*/ 148 w 150"/>
                <a:gd name="T111" fmla="*/ 122 h 154"/>
                <a:gd name="T112" fmla="*/ 150 w 150"/>
                <a:gd name="T113" fmla="*/ 130 h 154"/>
                <a:gd name="T114" fmla="*/ 150 w 150"/>
                <a:gd name="T11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54">
                  <a:moveTo>
                    <a:pt x="150" y="130"/>
                  </a:moveTo>
                  <a:lnTo>
                    <a:pt x="150" y="130"/>
                  </a:lnTo>
                  <a:lnTo>
                    <a:pt x="134" y="148"/>
                  </a:lnTo>
                  <a:lnTo>
                    <a:pt x="134" y="148"/>
                  </a:lnTo>
                  <a:lnTo>
                    <a:pt x="126" y="152"/>
                  </a:lnTo>
                  <a:lnTo>
                    <a:pt x="116" y="154"/>
                  </a:lnTo>
                  <a:lnTo>
                    <a:pt x="106" y="154"/>
                  </a:lnTo>
                  <a:lnTo>
                    <a:pt x="96" y="150"/>
                  </a:lnTo>
                  <a:lnTo>
                    <a:pt x="96" y="150"/>
                  </a:lnTo>
                  <a:lnTo>
                    <a:pt x="62" y="126"/>
                  </a:lnTo>
                  <a:lnTo>
                    <a:pt x="62" y="126"/>
                  </a:lnTo>
                  <a:lnTo>
                    <a:pt x="8" y="94"/>
                  </a:lnTo>
                  <a:lnTo>
                    <a:pt x="8" y="94"/>
                  </a:lnTo>
                  <a:lnTo>
                    <a:pt x="4" y="90"/>
                  </a:lnTo>
                  <a:lnTo>
                    <a:pt x="0" y="84"/>
                  </a:lnTo>
                  <a:lnTo>
                    <a:pt x="2" y="78"/>
                  </a:lnTo>
                  <a:lnTo>
                    <a:pt x="6" y="72"/>
                  </a:lnTo>
                  <a:lnTo>
                    <a:pt x="6" y="72"/>
                  </a:lnTo>
                  <a:lnTo>
                    <a:pt x="10" y="68"/>
                  </a:lnTo>
                  <a:lnTo>
                    <a:pt x="10" y="68"/>
                  </a:lnTo>
                  <a:lnTo>
                    <a:pt x="16" y="64"/>
                  </a:lnTo>
                  <a:lnTo>
                    <a:pt x="22" y="58"/>
                  </a:lnTo>
                  <a:lnTo>
                    <a:pt x="28" y="54"/>
                  </a:lnTo>
                  <a:lnTo>
                    <a:pt x="30" y="46"/>
                  </a:lnTo>
                  <a:lnTo>
                    <a:pt x="34" y="40"/>
                  </a:lnTo>
                  <a:lnTo>
                    <a:pt x="34" y="32"/>
                  </a:lnTo>
                  <a:lnTo>
                    <a:pt x="32" y="16"/>
                  </a:lnTo>
                  <a:lnTo>
                    <a:pt x="32" y="16"/>
                  </a:lnTo>
                  <a:lnTo>
                    <a:pt x="46" y="6"/>
                  </a:lnTo>
                  <a:lnTo>
                    <a:pt x="46" y="6"/>
                  </a:lnTo>
                  <a:lnTo>
                    <a:pt x="56" y="2"/>
                  </a:lnTo>
                  <a:lnTo>
                    <a:pt x="66" y="0"/>
                  </a:lnTo>
                  <a:lnTo>
                    <a:pt x="74" y="2"/>
                  </a:lnTo>
                  <a:lnTo>
                    <a:pt x="84" y="10"/>
                  </a:lnTo>
                  <a:lnTo>
                    <a:pt x="84" y="10"/>
                  </a:lnTo>
                  <a:lnTo>
                    <a:pt x="102" y="26"/>
                  </a:lnTo>
                  <a:lnTo>
                    <a:pt x="102" y="26"/>
                  </a:lnTo>
                  <a:lnTo>
                    <a:pt x="104" y="30"/>
                  </a:lnTo>
                  <a:lnTo>
                    <a:pt x="106" y="32"/>
                  </a:lnTo>
                  <a:lnTo>
                    <a:pt x="106" y="36"/>
                  </a:lnTo>
                  <a:lnTo>
                    <a:pt x="106" y="40"/>
                  </a:lnTo>
                  <a:lnTo>
                    <a:pt x="106" y="40"/>
                  </a:lnTo>
                  <a:lnTo>
                    <a:pt x="102" y="50"/>
                  </a:lnTo>
                  <a:lnTo>
                    <a:pt x="102" y="58"/>
                  </a:lnTo>
                  <a:lnTo>
                    <a:pt x="104" y="68"/>
                  </a:lnTo>
                  <a:lnTo>
                    <a:pt x="110" y="76"/>
                  </a:lnTo>
                  <a:lnTo>
                    <a:pt x="110" y="76"/>
                  </a:lnTo>
                  <a:lnTo>
                    <a:pt x="116" y="82"/>
                  </a:lnTo>
                  <a:lnTo>
                    <a:pt x="124" y="88"/>
                  </a:lnTo>
                  <a:lnTo>
                    <a:pt x="124" y="88"/>
                  </a:lnTo>
                  <a:lnTo>
                    <a:pt x="132" y="92"/>
                  </a:lnTo>
                  <a:lnTo>
                    <a:pt x="140" y="96"/>
                  </a:lnTo>
                  <a:lnTo>
                    <a:pt x="144" y="104"/>
                  </a:lnTo>
                  <a:lnTo>
                    <a:pt x="146" y="114"/>
                  </a:lnTo>
                  <a:lnTo>
                    <a:pt x="146" y="114"/>
                  </a:lnTo>
                  <a:lnTo>
                    <a:pt x="148" y="122"/>
                  </a:lnTo>
                  <a:lnTo>
                    <a:pt x="150" y="130"/>
                  </a:lnTo>
                  <a:lnTo>
                    <a:pt x="150" y="1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2" name="Freeform 58">
              <a:extLst>
                <a:ext uri="{FF2B5EF4-FFF2-40B4-BE49-F238E27FC236}">
                  <a16:creationId xmlns:a16="http://schemas.microsoft.com/office/drawing/2014/main" id="{D89D3866-F646-4D3A-B4EA-DC6411214348}"/>
                </a:ext>
              </a:extLst>
            </p:cNvPr>
            <p:cNvSpPr>
              <a:spLocks/>
            </p:cNvSpPr>
            <p:nvPr/>
          </p:nvSpPr>
          <p:spPr bwMode="auto">
            <a:xfrm>
              <a:off x="2217738" y="4843463"/>
              <a:ext cx="111125" cy="749300"/>
            </a:xfrm>
            <a:custGeom>
              <a:avLst/>
              <a:gdLst>
                <a:gd name="T0" fmla="*/ 0 w 70"/>
                <a:gd name="T1" fmla="*/ 390 h 472"/>
                <a:gd name="T2" fmla="*/ 12 w 70"/>
                <a:gd name="T3" fmla="*/ 344 h 472"/>
                <a:gd name="T4" fmla="*/ 20 w 70"/>
                <a:gd name="T5" fmla="*/ 308 h 472"/>
                <a:gd name="T6" fmla="*/ 20 w 70"/>
                <a:gd name="T7" fmla="*/ 292 h 472"/>
                <a:gd name="T8" fmla="*/ 20 w 70"/>
                <a:gd name="T9" fmla="*/ 274 h 472"/>
                <a:gd name="T10" fmla="*/ 16 w 70"/>
                <a:gd name="T11" fmla="*/ 252 h 472"/>
                <a:gd name="T12" fmla="*/ 16 w 70"/>
                <a:gd name="T13" fmla="*/ 230 h 472"/>
                <a:gd name="T14" fmla="*/ 16 w 70"/>
                <a:gd name="T15" fmla="*/ 222 h 472"/>
                <a:gd name="T16" fmla="*/ 16 w 70"/>
                <a:gd name="T17" fmla="*/ 212 h 472"/>
                <a:gd name="T18" fmla="*/ 18 w 70"/>
                <a:gd name="T19" fmla="*/ 180 h 472"/>
                <a:gd name="T20" fmla="*/ 22 w 70"/>
                <a:gd name="T21" fmla="*/ 148 h 472"/>
                <a:gd name="T22" fmla="*/ 20 w 70"/>
                <a:gd name="T23" fmla="*/ 138 h 472"/>
                <a:gd name="T24" fmla="*/ 20 w 70"/>
                <a:gd name="T25" fmla="*/ 92 h 472"/>
                <a:gd name="T26" fmla="*/ 18 w 70"/>
                <a:gd name="T27" fmla="*/ 46 h 472"/>
                <a:gd name="T28" fmla="*/ 16 w 70"/>
                <a:gd name="T29" fmla="*/ 30 h 472"/>
                <a:gd name="T30" fmla="*/ 16 w 70"/>
                <a:gd name="T31" fmla="*/ 12 h 472"/>
                <a:gd name="T32" fmla="*/ 18 w 70"/>
                <a:gd name="T33" fmla="*/ 4 h 472"/>
                <a:gd name="T34" fmla="*/ 28 w 70"/>
                <a:gd name="T35" fmla="*/ 0 h 472"/>
                <a:gd name="T36" fmla="*/ 32 w 70"/>
                <a:gd name="T37" fmla="*/ 8 h 472"/>
                <a:gd name="T38" fmla="*/ 40 w 70"/>
                <a:gd name="T39" fmla="*/ 26 h 472"/>
                <a:gd name="T40" fmla="*/ 40 w 70"/>
                <a:gd name="T41" fmla="*/ 36 h 472"/>
                <a:gd name="T42" fmla="*/ 40 w 70"/>
                <a:gd name="T43" fmla="*/ 40 h 472"/>
                <a:gd name="T44" fmla="*/ 40 w 70"/>
                <a:gd name="T45" fmla="*/ 42 h 472"/>
                <a:gd name="T46" fmla="*/ 50 w 70"/>
                <a:gd name="T47" fmla="*/ 54 h 472"/>
                <a:gd name="T48" fmla="*/ 60 w 70"/>
                <a:gd name="T49" fmla="*/ 80 h 472"/>
                <a:gd name="T50" fmla="*/ 68 w 70"/>
                <a:gd name="T51" fmla="*/ 90 h 472"/>
                <a:gd name="T52" fmla="*/ 70 w 70"/>
                <a:gd name="T53" fmla="*/ 96 h 472"/>
                <a:gd name="T54" fmla="*/ 68 w 70"/>
                <a:gd name="T55" fmla="*/ 102 h 472"/>
                <a:gd name="T56" fmla="*/ 58 w 70"/>
                <a:gd name="T57" fmla="*/ 110 h 472"/>
                <a:gd name="T58" fmla="*/ 52 w 70"/>
                <a:gd name="T59" fmla="*/ 114 h 472"/>
                <a:gd name="T60" fmla="*/ 48 w 70"/>
                <a:gd name="T61" fmla="*/ 126 h 472"/>
                <a:gd name="T62" fmla="*/ 48 w 70"/>
                <a:gd name="T63" fmla="*/ 132 h 472"/>
                <a:gd name="T64" fmla="*/ 50 w 70"/>
                <a:gd name="T65" fmla="*/ 148 h 472"/>
                <a:gd name="T66" fmla="*/ 48 w 70"/>
                <a:gd name="T67" fmla="*/ 168 h 472"/>
                <a:gd name="T68" fmla="*/ 44 w 70"/>
                <a:gd name="T69" fmla="*/ 174 h 472"/>
                <a:gd name="T70" fmla="*/ 34 w 70"/>
                <a:gd name="T71" fmla="*/ 198 h 472"/>
                <a:gd name="T72" fmla="*/ 34 w 70"/>
                <a:gd name="T73" fmla="*/ 224 h 472"/>
                <a:gd name="T74" fmla="*/ 34 w 70"/>
                <a:gd name="T75" fmla="*/ 232 h 472"/>
                <a:gd name="T76" fmla="*/ 32 w 70"/>
                <a:gd name="T77" fmla="*/ 240 h 472"/>
                <a:gd name="T78" fmla="*/ 28 w 70"/>
                <a:gd name="T79" fmla="*/ 254 h 472"/>
                <a:gd name="T80" fmla="*/ 32 w 70"/>
                <a:gd name="T81" fmla="*/ 268 h 472"/>
                <a:gd name="T82" fmla="*/ 42 w 70"/>
                <a:gd name="T83" fmla="*/ 288 h 472"/>
                <a:gd name="T84" fmla="*/ 44 w 70"/>
                <a:gd name="T85" fmla="*/ 296 h 472"/>
                <a:gd name="T86" fmla="*/ 44 w 70"/>
                <a:gd name="T87" fmla="*/ 310 h 472"/>
                <a:gd name="T88" fmla="*/ 42 w 70"/>
                <a:gd name="T89" fmla="*/ 318 h 472"/>
                <a:gd name="T90" fmla="*/ 38 w 70"/>
                <a:gd name="T91" fmla="*/ 338 h 472"/>
                <a:gd name="T92" fmla="*/ 40 w 70"/>
                <a:gd name="T93" fmla="*/ 344 h 472"/>
                <a:gd name="T94" fmla="*/ 40 w 70"/>
                <a:gd name="T95" fmla="*/ 350 h 472"/>
                <a:gd name="T96" fmla="*/ 38 w 70"/>
                <a:gd name="T97" fmla="*/ 356 h 472"/>
                <a:gd name="T98" fmla="*/ 34 w 70"/>
                <a:gd name="T99" fmla="*/ 388 h 472"/>
                <a:gd name="T100" fmla="*/ 38 w 70"/>
                <a:gd name="T101" fmla="*/ 398 h 472"/>
                <a:gd name="T102" fmla="*/ 38 w 70"/>
                <a:gd name="T103" fmla="*/ 412 h 472"/>
                <a:gd name="T104" fmla="*/ 32 w 70"/>
                <a:gd name="T105" fmla="*/ 430 h 472"/>
                <a:gd name="T106" fmla="*/ 32 w 70"/>
                <a:gd name="T107" fmla="*/ 448 h 472"/>
                <a:gd name="T108" fmla="*/ 32 w 70"/>
                <a:gd name="T109" fmla="*/ 458 h 472"/>
                <a:gd name="T110" fmla="*/ 32 w 70"/>
                <a:gd name="T111" fmla="*/ 468 h 472"/>
                <a:gd name="T112" fmla="*/ 14 w 70"/>
                <a:gd name="T113" fmla="*/ 472 h 472"/>
                <a:gd name="T114" fmla="*/ 6 w 70"/>
                <a:gd name="T115" fmla="*/ 460 h 472"/>
                <a:gd name="T116" fmla="*/ 8 w 70"/>
                <a:gd name="T117" fmla="*/ 446 h 472"/>
                <a:gd name="T118" fmla="*/ 10 w 70"/>
                <a:gd name="T119" fmla="*/ 428 h 472"/>
                <a:gd name="T120" fmla="*/ 6 w 70"/>
                <a:gd name="T121" fmla="*/ 406 h 472"/>
                <a:gd name="T122" fmla="*/ 0 w 70"/>
                <a:gd name="T123" fmla="*/ 39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472">
                  <a:moveTo>
                    <a:pt x="0" y="390"/>
                  </a:moveTo>
                  <a:lnTo>
                    <a:pt x="0" y="390"/>
                  </a:lnTo>
                  <a:lnTo>
                    <a:pt x="12" y="344"/>
                  </a:lnTo>
                  <a:lnTo>
                    <a:pt x="12" y="344"/>
                  </a:lnTo>
                  <a:lnTo>
                    <a:pt x="16" y="326"/>
                  </a:lnTo>
                  <a:lnTo>
                    <a:pt x="20" y="308"/>
                  </a:lnTo>
                  <a:lnTo>
                    <a:pt x="20" y="308"/>
                  </a:lnTo>
                  <a:lnTo>
                    <a:pt x="20" y="292"/>
                  </a:lnTo>
                  <a:lnTo>
                    <a:pt x="20" y="274"/>
                  </a:lnTo>
                  <a:lnTo>
                    <a:pt x="20" y="274"/>
                  </a:lnTo>
                  <a:lnTo>
                    <a:pt x="16" y="252"/>
                  </a:lnTo>
                  <a:lnTo>
                    <a:pt x="16" y="252"/>
                  </a:lnTo>
                  <a:lnTo>
                    <a:pt x="16" y="230"/>
                  </a:lnTo>
                  <a:lnTo>
                    <a:pt x="16" y="230"/>
                  </a:lnTo>
                  <a:lnTo>
                    <a:pt x="16" y="226"/>
                  </a:lnTo>
                  <a:lnTo>
                    <a:pt x="16" y="222"/>
                  </a:lnTo>
                  <a:lnTo>
                    <a:pt x="16" y="222"/>
                  </a:lnTo>
                  <a:lnTo>
                    <a:pt x="16" y="212"/>
                  </a:lnTo>
                  <a:lnTo>
                    <a:pt x="16" y="200"/>
                  </a:lnTo>
                  <a:lnTo>
                    <a:pt x="18" y="180"/>
                  </a:lnTo>
                  <a:lnTo>
                    <a:pt x="20" y="160"/>
                  </a:lnTo>
                  <a:lnTo>
                    <a:pt x="22" y="148"/>
                  </a:lnTo>
                  <a:lnTo>
                    <a:pt x="20" y="138"/>
                  </a:lnTo>
                  <a:lnTo>
                    <a:pt x="20" y="138"/>
                  </a:lnTo>
                  <a:lnTo>
                    <a:pt x="20" y="116"/>
                  </a:lnTo>
                  <a:lnTo>
                    <a:pt x="20" y="92"/>
                  </a:lnTo>
                  <a:lnTo>
                    <a:pt x="20" y="68"/>
                  </a:lnTo>
                  <a:lnTo>
                    <a:pt x="18" y="46"/>
                  </a:lnTo>
                  <a:lnTo>
                    <a:pt x="18" y="46"/>
                  </a:lnTo>
                  <a:lnTo>
                    <a:pt x="16" y="30"/>
                  </a:lnTo>
                  <a:lnTo>
                    <a:pt x="16" y="12"/>
                  </a:lnTo>
                  <a:lnTo>
                    <a:pt x="16" y="12"/>
                  </a:lnTo>
                  <a:lnTo>
                    <a:pt x="16" y="8"/>
                  </a:lnTo>
                  <a:lnTo>
                    <a:pt x="18" y="4"/>
                  </a:lnTo>
                  <a:lnTo>
                    <a:pt x="22" y="2"/>
                  </a:lnTo>
                  <a:lnTo>
                    <a:pt x="28" y="0"/>
                  </a:lnTo>
                  <a:lnTo>
                    <a:pt x="28" y="0"/>
                  </a:lnTo>
                  <a:lnTo>
                    <a:pt x="32" y="8"/>
                  </a:lnTo>
                  <a:lnTo>
                    <a:pt x="38" y="16"/>
                  </a:lnTo>
                  <a:lnTo>
                    <a:pt x="40" y="26"/>
                  </a:lnTo>
                  <a:lnTo>
                    <a:pt x="40" y="30"/>
                  </a:lnTo>
                  <a:lnTo>
                    <a:pt x="40" y="36"/>
                  </a:lnTo>
                  <a:lnTo>
                    <a:pt x="40" y="36"/>
                  </a:lnTo>
                  <a:lnTo>
                    <a:pt x="40" y="40"/>
                  </a:lnTo>
                  <a:lnTo>
                    <a:pt x="40" y="42"/>
                  </a:lnTo>
                  <a:lnTo>
                    <a:pt x="40" y="42"/>
                  </a:lnTo>
                  <a:lnTo>
                    <a:pt x="46" y="48"/>
                  </a:lnTo>
                  <a:lnTo>
                    <a:pt x="50" y="54"/>
                  </a:lnTo>
                  <a:lnTo>
                    <a:pt x="54" y="66"/>
                  </a:lnTo>
                  <a:lnTo>
                    <a:pt x="60" y="80"/>
                  </a:lnTo>
                  <a:lnTo>
                    <a:pt x="64" y="86"/>
                  </a:lnTo>
                  <a:lnTo>
                    <a:pt x="68" y="90"/>
                  </a:lnTo>
                  <a:lnTo>
                    <a:pt x="68" y="90"/>
                  </a:lnTo>
                  <a:lnTo>
                    <a:pt x="70" y="96"/>
                  </a:lnTo>
                  <a:lnTo>
                    <a:pt x="68" y="102"/>
                  </a:lnTo>
                  <a:lnTo>
                    <a:pt x="68" y="102"/>
                  </a:lnTo>
                  <a:lnTo>
                    <a:pt x="64" y="106"/>
                  </a:lnTo>
                  <a:lnTo>
                    <a:pt x="58" y="110"/>
                  </a:lnTo>
                  <a:lnTo>
                    <a:pt x="58" y="110"/>
                  </a:lnTo>
                  <a:lnTo>
                    <a:pt x="52" y="114"/>
                  </a:lnTo>
                  <a:lnTo>
                    <a:pt x="48" y="118"/>
                  </a:lnTo>
                  <a:lnTo>
                    <a:pt x="48" y="126"/>
                  </a:lnTo>
                  <a:lnTo>
                    <a:pt x="48" y="132"/>
                  </a:lnTo>
                  <a:lnTo>
                    <a:pt x="48" y="132"/>
                  </a:lnTo>
                  <a:lnTo>
                    <a:pt x="50" y="148"/>
                  </a:lnTo>
                  <a:lnTo>
                    <a:pt x="50" y="148"/>
                  </a:lnTo>
                  <a:lnTo>
                    <a:pt x="50" y="162"/>
                  </a:lnTo>
                  <a:lnTo>
                    <a:pt x="48" y="168"/>
                  </a:lnTo>
                  <a:lnTo>
                    <a:pt x="44" y="174"/>
                  </a:lnTo>
                  <a:lnTo>
                    <a:pt x="44" y="174"/>
                  </a:lnTo>
                  <a:lnTo>
                    <a:pt x="38" y="186"/>
                  </a:lnTo>
                  <a:lnTo>
                    <a:pt x="34" y="198"/>
                  </a:lnTo>
                  <a:lnTo>
                    <a:pt x="32" y="210"/>
                  </a:lnTo>
                  <a:lnTo>
                    <a:pt x="34" y="224"/>
                  </a:lnTo>
                  <a:lnTo>
                    <a:pt x="34" y="224"/>
                  </a:lnTo>
                  <a:lnTo>
                    <a:pt x="34" y="232"/>
                  </a:lnTo>
                  <a:lnTo>
                    <a:pt x="32" y="240"/>
                  </a:lnTo>
                  <a:lnTo>
                    <a:pt x="32" y="240"/>
                  </a:lnTo>
                  <a:lnTo>
                    <a:pt x="28" y="248"/>
                  </a:lnTo>
                  <a:lnTo>
                    <a:pt x="28" y="254"/>
                  </a:lnTo>
                  <a:lnTo>
                    <a:pt x="30" y="262"/>
                  </a:lnTo>
                  <a:lnTo>
                    <a:pt x="32" y="268"/>
                  </a:lnTo>
                  <a:lnTo>
                    <a:pt x="32" y="268"/>
                  </a:lnTo>
                  <a:lnTo>
                    <a:pt x="42" y="288"/>
                  </a:lnTo>
                  <a:lnTo>
                    <a:pt x="42" y="288"/>
                  </a:lnTo>
                  <a:lnTo>
                    <a:pt x="44" y="296"/>
                  </a:lnTo>
                  <a:lnTo>
                    <a:pt x="44" y="304"/>
                  </a:lnTo>
                  <a:lnTo>
                    <a:pt x="44" y="310"/>
                  </a:lnTo>
                  <a:lnTo>
                    <a:pt x="42" y="318"/>
                  </a:lnTo>
                  <a:lnTo>
                    <a:pt x="42" y="318"/>
                  </a:lnTo>
                  <a:lnTo>
                    <a:pt x="38" y="330"/>
                  </a:lnTo>
                  <a:lnTo>
                    <a:pt x="38" y="338"/>
                  </a:lnTo>
                  <a:lnTo>
                    <a:pt x="40" y="344"/>
                  </a:lnTo>
                  <a:lnTo>
                    <a:pt x="40" y="344"/>
                  </a:lnTo>
                  <a:lnTo>
                    <a:pt x="40" y="346"/>
                  </a:lnTo>
                  <a:lnTo>
                    <a:pt x="40" y="350"/>
                  </a:lnTo>
                  <a:lnTo>
                    <a:pt x="38" y="356"/>
                  </a:lnTo>
                  <a:lnTo>
                    <a:pt x="38" y="356"/>
                  </a:lnTo>
                  <a:lnTo>
                    <a:pt x="34" y="378"/>
                  </a:lnTo>
                  <a:lnTo>
                    <a:pt x="34" y="388"/>
                  </a:lnTo>
                  <a:lnTo>
                    <a:pt x="38" y="398"/>
                  </a:lnTo>
                  <a:lnTo>
                    <a:pt x="38" y="398"/>
                  </a:lnTo>
                  <a:lnTo>
                    <a:pt x="38" y="404"/>
                  </a:lnTo>
                  <a:lnTo>
                    <a:pt x="38" y="412"/>
                  </a:lnTo>
                  <a:lnTo>
                    <a:pt x="38" y="412"/>
                  </a:lnTo>
                  <a:lnTo>
                    <a:pt x="32" y="430"/>
                  </a:lnTo>
                  <a:lnTo>
                    <a:pt x="30" y="438"/>
                  </a:lnTo>
                  <a:lnTo>
                    <a:pt x="32" y="448"/>
                  </a:lnTo>
                  <a:lnTo>
                    <a:pt x="32" y="448"/>
                  </a:lnTo>
                  <a:lnTo>
                    <a:pt x="32" y="458"/>
                  </a:lnTo>
                  <a:lnTo>
                    <a:pt x="32" y="468"/>
                  </a:lnTo>
                  <a:lnTo>
                    <a:pt x="32" y="468"/>
                  </a:lnTo>
                  <a:lnTo>
                    <a:pt x="14" y="472"/>
                  </a:lnTo>
                  <a:lnTo>
                    <a:pt x="14" y="472"/>
                  </a:lnTo>
                  <a:lnTo>
                    <a:pt x="8" y="466"/>
                  </a:lnTo>
                  <a:lnTo>
                    <a:pt x="6" y="460"/>
                  </a:lnTo>
                  <a:lnTo>
                    <a:pt x="6" y="454"/>
                  </a:lnTo>
                  <a:lnTo>
                    <a:pt x="8" y="446"/>
                  </a:lnTo>
                  <a:lnTo>
                    <a:pt x="8" y="446"/>
                  </a:lnTo>
                  <a:lnTo>
                    <a:pt x="10" y="428"/>
                  </a:lnTo>
                  <a:lnTo>
                    <a:pt x="10" y="416"/>
                  </a:lnTo>
                  <a:lnTo>
                    <a:pt x="6" y="406"/>
                  </a:lnTo>
                  <a:lnTo>
                    <a:pt x="0" y="390"/>
                  </a:lnTo>
                  <a:lnTo>
                    <a:pt x="0" y="39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3" name="Freeform 59">
              <a:extLst>
                <a:ext uri="{FF2B5EF4-FFF2-40B4-BE49-F238E27FC236}">
                  <a16:creationId xmlns:a16="http://schemas.microsoft.com/office/drawing/2014/main" id="{D6346EC3-105A-436C-8BDE-C6DDB5C23B61}"/>
                </a:ext>
              </a:extLst>
            </p:cNvPr>
            <p:cNvSpPr>
              <a:spLocks/>
            </p:cNvSpPr>
            <p:nvPr/>
          </p:nvSpPr>
          <p:spPr bwMode="auto">
            <a:xfrm>
              <a:off x="3863976" y="3276601"/>
              <a:ext cx="263525" cy="225425"/>
            </a:xfrm>
            <a:custGeom>
              <a:avLst/>
              <a:gdLst>
                <a:gd name="T0" fmla="*/ 0 w 166"/>
                <a:gd name="T1" fmla="*/ 142 h 142"/>
                <a:gd name="T2" fmla="*/ 0 w 166"/>
                <a:gd name="T3" fmla="*/ 142 h 142"/>
                <a:gd name="T4" fmla="*/ 14 w 166"/>
                <a:gd name="T5" fmla="*/ 126 h 142"/>
                <a:gd name="T6" fmla="*/ 28 w 166"/>
                <a:gd name="T7" fmla="*/ 110 h 142"/>
                <a:gd name="T8" fmla="*/ 28 w 166"/>
                <a:gd name="T9" fmla="*/ 110 h 142"/>
                <a:gd name="T10" fmla="*/ 32 w 166"/>
                <a:gd name="T11" fmla="*/ 102 h 142"/>
                <a:gd name="T12" fmla="*/ 32 w 166"/>
                <a:gd name="T13" fmla="*/ 94 h 142"/>
                <a:gd name="T14" fmla="*/ 32 w 166"/>
                <a:gd name="T15" fmla="*/ 94 h 142"/>
                <a:gd name="T16" fmla="*/ 32 w 166"/>
                <a:gd name="T17" fmla="*/ 86 h 142"/>
                <a:gd name="T18" fmla="*/ 34 w 166"/>
                <a:gd name="T19" fmla="*/ 80 h 142"/>
                <a:gd name="T20" fmla="*/ 38 w 166"/>
                <a:gd name="T21" fmla="*/ 64 h 142"/>
                <a:gd name="T22" fmla="*/ 38 w 166"/>
                <a:gd name="T23" fmla="*/ 64 h 142"/>
                <a:gd name="T24" fmla="*/ 44 w 166"/>
                <a:gd name="T25" fmla="*/ 56 h 142"/>
                <a:gd name="T26" fmla="*/ 48 w 166"/>
                <a:gd name="T27" fmla="*/ 48 h 142"/>
                <a:gd name="T28" fmla="*/ 54 w 166"/>
                <a:gd name="T29" fmla="*/ 42 h 142"/>
                <a:gd name="T30" fmla="*/ 62 w 166"/>
                <a:gd name="T31" fmla="*/ 38 h 142"/>
                <a:gd name="T32" fmla="*/ 62 w 166"/>
                <a:gd name="T33" fmla="*/ 38 h 142"/>
                <a:gd name="T34" fmla="*/ 74 w 166"/>
                <a:gd name="T35" fmla="*/ 30 h 142"/>
                <a:gd name="T36" fmla="*/ 84 w 166"/>
                <a:gd name="T37" fmla="*/ 22 h 142"/>
                <a:gd name="T38" fmla="*/ 92 w 166"/>
                <a:gd name="T39" fmla="*/ 12 h 142"/>
                <a:gd name="T40" fmla="*/ 94 w 166"/>
                <a:gd name="T41" fmla="*/ 6 h 142"/>
                <a:gd name="T42" fmla="*/ 96 w 166"/>
                <a:gd name="T43" fmla="*/ 0 h 142"/>
                <a:gd name="T44" fmla="*/ 96 w 166"/>
                <a:gd name="T45" fmla="*/ 0 h 142"/>
                <a:gd name="T46" fmla="*/ 134 w 166"/>
                <a:gd name="T47" fmla="*/ 4 h 142"/>
                <a:gd name="T48" fmla="*/ 134 w 166"/>
                <a:gd name="T49" fmla="*/ 4 h 142"/>
                <a:gd name="T50" fmla="*/ 146 w 166"/>
                <a:gd name="T51" fmla="*/ 4 h 142"/>
                <a:gd name="T52" fmla="*/ 154 w 166"/>
                <a:gd name="T53" fmla="*/ 8 h 142"/>
                <a:gd name="T54" fmla="*/ 156 w 166"/>
                <a:gd name="T55" fmla="*/ 12 h 142"/>
                <a:gd name="T56" fmla="*/ 158 w 166"/>
                <a:gd name="T57" fmla="*/ 16 h 142"/>
                <a:gd name="T58" fmla="*/ 160 w 166"/>
                <a:gd name="T59" fmla="*/ 28 h 142"/>
                <a:gd name="T60" fmla="*/ 160 w 166"/>
                <a:gd name="T61" fmla="*/ 28 h 142"/>
                <a:gd name="T62" fmla="*/ 166 w 166"/>
                <a:gd name="T63" fmla="*/ 56 h 142"/>
                <a:gd name="T64" fmla="*/ 166 w 166"/>
                <a:gd name="T65" fmla="*/ 56 h 142"/>
                <a:gd name="T66" fmla="*/ 154 w 166"/>
                <a:gd name="T67" fmla="*/ 58 h 142"/>
                <a:gd name="T68" fmla="*/ 144 w 166"/>
                <a:gd name="T69" fmla="*/ 62 h 142"/>
                <a:gd name="T70" fmla="*/ 138 w 166"/>
                <a:gd name="T71" fmla="*/ 70 h 142"/>
                <a:gd name="T72" fmla="*/ 134 w 166"/>
                <a:gd name="T73" fmla="*/ 80 h 142"/>
                <a:gd name="T74" fmla="*/ 134 w 166"/>
                <a:gd name="T75" fmla="*/ 80 h 142"/>
                <a:gd name="T76" fmla="*/ 130 w 166"/>
                <a:gd name="T77" fmla="*/ 86 h 142"/>
                <a:gd name="T78" fmla="*/ 124 w 166"/>
                <a:gd name="T79" fmla="*/ 90 h 142"/>
                <a:gd name="T80" fmla="*/ 124 w 166"/>
                <a:gd name="T81" fmla="*/ 90 h 142"/>
                <a:gd name="T82" fmla="*/ 98 w 166"/>
                <a:gd name="T83" fmla="*/ 106 h 142"/>
                <a:gd name="T84" fmla="*/ 86 w 166"/>
                <a:gd name="T85" fmla="*/ 110 h 142"/>
                <a:gd name="T86" fmla="*/ 70 w 166"/>
                <a:gd name="T87" fmla="*/ 112 h 142"/>
                <a:gd name="T88" fmla="*/ 70 w 166"/>
                <a:gd name="T89" fmla="*/ 112 h 142"/>
                <a:gd name="T90" fmla="*/ 62 w 166"/>
                <a:gd name="T91" fmla="*/ 114 h 142"/>
                <a:gd name="T92" fmla="*/ 54 w 166"/>
                <a:gd name="T93" fmla="*/ 118 h 142"/>
                <a:gd name="T94" fmla="*/ 46 w 166"/>
                <a:gd name="T95" fmla="*/ 124 h 142"/>
                <a:gd name="T96" fmla="*/ 42 w 166"/>
                <a:gd name="T97" fmla="*/ 130 h 142"/>
                <a:gd name="T98" fmla="*/ 42 w 166"/>
                <a:gd name="T99" fmla="*/ 130 h 142"/>
                <a:gd name="T100" fmla="*/ 38 w 166"/>
                <a:gd name="T101" fmla="*/ 138 h 142"/>
                <a:gd name="T102" fmla="*/ 32 w 166"/>
                <a:gd name="T103" fmla="*/ 142 h 142"/>
                <a:gd name="T104" fmla="*/ 24 w 166"/>
                <a:gd name="T105" fmla="*/ 142 h 142"/>
                <a:gd name="T106" fmla="*/ 18 w 166"/>
                <a:gd name="T107" fmla="*/ 142 h 142"/>
                <a:gd name="T108" fmla="*/ 18 w 166"/>
                <a:gd name="T109" fmla="*/ 142 h 142"/>
                <a:gd name="T110" fmla="*/ 0 w 166"/>
                <a:gd name="T111" fmla="*/ 142 h 142"/>
                <a:gd name="T112" fmla="*/ 0 w 166"/>
                <a:gd name="T11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42">
                  <a:moveTo>
                    <a:pt x="0" y="142"/>
                  </a:moveTo>
                  <a:lnTo>
                    <a:pt x="0" y="142"/>
                  </a:lnTo>
                  <a:lnTo>
                    <a:pt x="14" y="126"/>
                  </a:lnTo>
                  <a:lnTo>
                    <a:pt x="28" y="110"/>
                  </a:lnTo>
                  <a:lnTo>
                    <a:pt x="28" y="110"/>
                  </a:lnTo>
                  <a:lnTo>
                    <a:pt x="32" y="102"/>
                  </a:lnTo>
                  <a:lnTo>
                    <a:pt x="32" y="94"/>
                  </a:lnTo>
                  <a:lnTo>
                    <a:pt x="32" y="94"/>
                  </a:lnTo>
                  <a:lnTo>
                    <a:pt x="32" y="86"/>
                  </a:lnTo>
                  <a:lnTo>
                    <a:pt x="34" y="80"/>
                  </a:lnTo>
                  <a:lnTo>
                    <a:pt x="38" y="64"/>
                  </a:lnTo>
                  <a:lnTo>
                    <a:pt x="38" y="64"/>
                  </a:lnTo>
                  <a:lnTo>
                    <a:pt x="44" y="56"/>
                  </a:lnTo>
                  <a:lnTo>
                    <a:pt x="48" y="48"/>
                  </a:lnTo>
                  <a:lnTo>
                    <a:pt x="54" y="42"/>
                  </a:lnTo>
                  <a:lnTo>
                    <a:pt x="62" y="38"/>
                  </a:lnTo>
                  <a:lnTo>
                    <a:pt x="62" y="38"/>
                  </a:lnTo>
                  <a:lnTo>
                    <a:pt x="74" y="30"/>
                  </a:lnTo>
                  <a:lnTo>
                    <a:pt x="84" y="22"/>
                  </a:lnTo>
                  <a:lnTo>
                    <a:pt x="92" y="12"/>
                  </a:lnTo>
                  <a:lnTo>
                    <a:pt x="94" y="6"/>
                  </a:lnTo>
                  <a:lnTo>
                    <a:pt x="96" y="0"/>
                  </a:lnTo>
                  <a:lnTo>
                    <a:pt x="96" y="0"/>
                  </a:lnTo>
                  <a:lnTo>
                    <a:pt x="134" y="4"/>
                  </a:lnTo>
                  <a:lnTo>
                    <a:pt x="134" y="4"/>
                  </a:lnTo>
                  <a:lnTo>
                    <a:pt x="146" y="4"/>
                  </a:lnTo>
                  <a:lnTo>
                    <a:pt x="154" y="8"/>
                  </a:lnTo>
                  <a:lnTo>
                    <a:pt x="156" y="12"/>
                  </a:lnTo>
                  <a:lnTo>
                    <a:pt x="158" y="16"/>
                  </a:lnTo>
                  <a:lnTo>
                    <a:pt x="160" y="28"/>
                  </a:lnTo>
                  <a:lnTo>
                    <a:pt x="160" y="28"/>
                  </a:lnTo>
                  <a:lnTo>
                    <a:pt x="166" y="56"/>
                  </a:lnTo>
                  <a:lnTo>
                    <a:pt x="166" y="56"/>
                  </a:lnTo>
                  <a:lnTo>
                    <a:pt x="154" y="58"/>
                  </a:lnTo>
                  <a:lnTo>
                    <a:pt x="144" y="62"/>
                  </a:lnTo>
                  <a:lnTo>
                    <a:pt x="138" y="70"/>
                  </a:lnTo>
                  <a:lnTo>
                    <a:pt x="134" y="80"/>
                  </a:lnTo>
                  <a:lnTo>
                    <a:pt x="134" y="80"/>
                  </a:lnTo>
                  <a:lnTo>
                    <a:pt x="130" y="86"/>
                  </a:lnTo>
                  <a:lnTo>
                    <a:pt x="124" y="90"/>
                  </a:lnTo>
                  <a:lnTo>
                    <a:pt x="124" y="90"/>
                  </a:lnTo>
                  <a:lnTo>
                    <a:pt x="98" y="106"/>
                  </a:lnTo>
                  <a:lnTo>
                    <a:pt x="86" y="110"/>
                  </a:lnTo>
                  <a:lnTo>
                    <a:pt x="70" y="112"/>
                  </a:lnTo>
                  <a:lnTo>
                    <a:pt x="70" y="112"/>
                  </a:lnTo>
                  <a:lnTo>
                    <a:pt x="62" y="114"/>
                  </a:lnTo>
                  <a:lnTo>
                    <a:pt x="54" y="118"/>
                  </a:lnTo>
                  <a:lnTo>
                    <a:pt x="46" y="124"/>
                  </a:lnTo>
                  <a:lnTo>
                    <a:pt x="42" y="130"/>
                  </a:lnTo>
                  <a:lnTo>
                    <a:pt x="42" y="130"/>
                  </a:lnTo>
                  <a:lnTo>
                    <a:pt x="38" y="138"/>
                  </a:lnTo>
                  <a:lnTo>
                    <a:pt x="32" y="142"/>
                  </a:lnTo>
                  <a:lnTo>
                    <a:pt x="24" y="142"/>
                  </a:lnTo>
                  <a:lnTo>
                    <a:pt x="18" y="142"/>
                  </a:lnTo>
                  <a:lnTo>
                    <a:pt x="18" y="142"/>
                  </a:lnTo>
                  <a:lnTo>
                    <a:pt x="0" y="142"/>
                  </a:lnTo>
                  <a:lnTo>
                    <a:pt x="0" y="14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4" name="Freeform 60">
              <a:extLst>
                <a:ext uri="{FF2B5EF4-FFF2-40B4-BE49-F238E27FC236}">
                  <a16:creationId xmlns:a16="http://schemas.microsoft.com/office/drawing/2014/main" id="{1CBED543-B3A2-4D13-9848-AB178ADD2BDC}"/>
                </a:ext>
              </a:extLst>
            </p:cNvPr>
            <p:cNvSpPr>
              <a:spLocks/>
            </p:cNvSpPr>
            <p:nvPr/>
          </p:nvSpPr>
          <p:spPr bwMode="auto">
            <a:xfrm>
              <a:off x="7240588" y="4194176"/>
              <a:ext cx="234950" cy="225425"/>
            </a:xfrm>
            <a:custGeom>
              <a:avLst/>
              <a:gdLst>
                <a:gd name="T0" fmla="*/ 22 w 148"/>
                <a:gd name="T1" fmla="*/ 80 h 142"/>
                <a:gd name="T2" fmla="*/ 4 w 148"/>
                <a:gd name="T3" fmla="*/ 74 h 142"/>
                <a:gd name="T4" fmla="*/ 0 w 148"/>
                <a:gd name="T5" fmla="*/ 68 h 142"/>
                <a:gd name="T6" fmla="*/ 6 w 148"/>
                <a:gd name="T7" fmla="*/ 52 h 142"/>
                <a:gd name="T8" fmla="*/ 8 w 148"/>
                <a:gd name="T9" fmla="*/ 52 h 142"/>
                <a:gd name="T10" fmla="*/ 10 w 148"/>
                <a:gd name="T11" fmla="*/ 52 h 142"/>
                <a:gd name="T12" fmla="*/ 26 w 148"/>
                <a:gd name="T13" fmla="*/ 62 h 142"/>
                <a:gd name="T14" fmla="*/ 44 w 148"/>
                <a:gd name="T15" fmla="*/ 60 h 142"/>
                <a:gd name="T16" fmla="*/ 60 w 148"/>
                <a:gd name="T17" fmla="*/ 56 h 142"/>
                <a:gd name="T18" fmla="*/ 78 w 148"/>
                <a:gd name="T19" fmla="*/ 56 h 142"/>
                <a:gd name="T20" fmla="*/ 86 w 148"/>
                <a:gd name="T21" fmla="*/ 56 h 142"/>
                <a:gd name="T22" fmla="*/ 98 w 148"/>
                <a:gd name="T23" fmla="*/ 48 h 142"/>
                <a:gd name="T24" fmla="*/ 102 w 148"/>
                <a:gd name="T25" fmla="*/ 42 h 142"/>
                <a:gd name="T26" fmla="*/ 116 w 148"/>
                <a:gd name="T27" fmla="*/ 12 h 142"/>
                <a:gd name="T28" fmla="*/ 122 w 148"/>
                <a:gd name="T29" fmla="*/ 0 h 142"/>
                <a:gd name="T30" fmla="*/ 128 w 148"/>
                <a:gd name="T31" fmla="*/ 0 h 142"/>
                <a:gd name="T32" fmla="*/ 136 w 148"/>
                <a:gd name="T33" fmla="*/ 4 h 142"/>
                <a:gd name="T34" fmla="*/ 138 w 148"/>
                <a:gd name="T35" fmla="*/ 12 h 142"/>
                <a:gd name="T36" fmla="*/ 140 w 148"/>
                <a:gd name="T37" fmla="*/ 22 h 142"/>
                <a:gd name="T38" fmla="*/ 146 w 148"/>
                <a:gd name="T39" fmla="*/ 40 h 142"/>
                <a:gd name="T40" fmla="*/ 146 w 148"/>
                <a:gd name="T41" fmla="*/ 56 h 142"/>
                <a:gd name="T42" fmla="*/ 132 w 148"/>
                <a:gd name="T43" fmla="*/ 86 h 142"/>
                <a:gd name="T44" fmla="*/ 122 w 148"/>
                <a:gd name="T45" fmla="*/ 104 h 142"/>
                <a:gd name="T46" fmla="*/ 116 w 148"/>
                <a:gd name="T47" fmla="*/ 124 h 142"/>
                <a:gd name="T48" fmla="*/ 116 w 148"/>
                <a:gd name="T49" fmla="*/ 130 h 142"/>
                <a:gd name="T50" fmla="*/ 112 w 148"/>
                <a:gd name="T51" fmla="*/ 136 h 142"/>
                <a:gd name="T52" fmla="*/ 104 w 148"/>
                <a:gd name="T53" fmla="*/ 142 h 142"/>
                <a:gd name="T54" fmla="*/ 94 w 148"/>
                <a:gd name="T55" fmla="*/ 140 h 142"/>
                <a:gd name="T56" fmla="*/ 86 w 148"/>
                <a:gd name="T57" fmla="*/ 134 h 142"/>
                <a:gd name="T58" fmla="*/ 68 w 148"/>
                <a:gd name="T59" fmla="*/ 130 h 142"/>
                <a:gd name="T60" fmla="*/ 60 w 148"/>
                <a:gd name="T61" fmla="*/ 132 h 142"/>
                <a:gd name="T62" fmla="*/ 50 w 148"/>
                <a:gd name="T63" fmla="*/ 128 h 142"/>
                <a:gd name="T64" fmla="*/ 48 w 148"/>
                <a:gd name="T65" fmla="*/ 126 h 142"/>
                <a:gd name="T66" fmla="*/ 36 w 148"/>
                <a:gd name="T67" fmla="*/ 126 h 142"/>
                <a:gd name="T68" fmla="*/ 28 w 148"/>
                <a:gd name="T69" fmla="*/ 124 h 142"/>
                <a:gd name="T70" fmla="*/ 22 w 148"/>
                <a:gd name="T71" fmla="*/ 122 h 142"/>
                <a:gd name="T72" fmla="*/ 18 w 148"/>
                <a:gd name="T73" fmla="*/ 108 h 142"/>
                <a:gd name="T74" fmla="*/ 16 w 148"/>
                <a:gd name="T75" fmla="*/ 92 h 142"/>
                <a:gd name="T76" fmla="*/ 22 w 148"/>
                <a:gd name="T77"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22" y="80"/>
                  </a:moveTo>
                  <a:lnTo>
                    <a:pt x="22" y="80"/>
                  </a:lnTo>
                  <a:lnTo>
                    <a:pt x="8" y="76"/>
                  </a:lnTo>
                  <a:lnTo>
                    <a:pt x="4" y="74"/>
                  </a:lnTo>
                  <a:lnTo>
                    <a:pt x="2" y="72"/>
                  </a:lnTo>
                  <a:lnTo>
                    <a:pt x="0" y="68"/>
                  </a:lnTo>
                  <a:lnTo>
                    <a:pt x="0" y="64"/>
                  </a:lnTo>
                  <a:lnTo>
                    <a:pt x="6" y="52"/>
                  </a:lnTo>
                  <a:lnTo>
                    <a:pt x="6" y="52"/>
                  </a:lnTo>
                  <a:lnTo>
                    <a:pt x="8" y="52"/>
                  </a:lnTo>
                  <a:lnTo>
                    <a:pt x="10" y="52"/>
                  </a:lnTo>
                  <a:lnTo>
                    <a:pt x="10" y="52"/>
                  </a:lnTo>
                  <a:lnTo>
                    <a:pt x="18" y="58"/>
                  </a:lnTo>
                  <a:lnTo>
                    <a:pt x="26" y="62"/>
                  </a:lnTo>
                  <a:lnTo>
                    <a:pt x="34" y="62"/>
                  </a:lnTo>
                  <a:lnTo>
                    <a:pt x="44" y="60"/>
                  </a:lnTo>
                  <a:lnTo>
                    <a:pt x="44" y="60"/>
                  </a:lnTo>
                  <a:lnTo>
                    <a:pt x="60" y="56"/>
                  </a:lnTo>
                  <a:lnTo>
                    <a:pt x="70" y="54"/>
                  </a:lnTo>
                  <a:lnTo>
                    <a:pt x="78" y="56"/>
                  </a:lnTo>
                  <a:lnTo>
                    <a:pt x="78" y="56"/>
                  </a:lnTo>
                  <a:lnTo>
                    <a:pt x="86" y="56"/>
                  </a:lnTo>
                  <a:lnTo>
                    <a:pt x="92" y="52"/>
                  </a:lnTo>
                  <a:lnTo>
                    <a:pt x="98" y="48"/>
                  </a:lnTo>
                  <a:lnTo>
                    <a:pt x="102" y="42"/>
                  </a:lnTo>
                  <a:lnTo>
                    <a:pt x="102" y="42"/>
                  </a:lnTo>
                  <a:lnTo>
                    <a:pt x="116" y="12"/>
                  </a:lnTo>
                  <a:lnTo>
                    <a:pt x="116" y="12"/>
                  </a:lnTo>
                  <a:lnTo>
                    <a:pt x="120" y="4"/>
                  </a:lnTo>
                  <a:lnTo>
                    <a:pt x="122" y="0"/>
                  </a:lnTo>
                  <a:lnTo>
                    <a:pt x="128" y="0"/>
                  </a:lnTo>
                  <a:lnTo>
                    <a:pt x="128" y="0"/>
                  </a:lnTo>
                  <a:lnTo>
                    <a:pt x="132" y="0"/>
                  </a:lnTo>
                  <a:lnTo>
                    <a:pt x="136" y="4"/>
                  </a:lnTo>
                  <a:lnTo>
                    <a:pt x="138" y="12"/>
                  </a:lnTo>
                  <a:lnTo>
                    <a:pt x="138" y="12"/>
                  </a:lnTo>
                  <a:lnTo>
                    <a:pt x="140" y="22"/>
                  </a:lnTo>
                  <a:lnTo>
                    <a:pt x="140" y="22"/>
                  </a:lnTo>
                  <a:lnTo>
                    <a:pt x="144" y="30"/>
                  </a:lnTo>
                  <a:lnTo>
                    <a:pt x="146" y="40"/>
                  </a:lnTo>
                  <a:lnTo>
                    <a:pt x="148" y="48"/>
                  </a:lnTo>
                  <a:lnTo>
                    <a:pt x="146" y="56"/>
                  </a:lnTo>
                  <a:lnTo>
                    <a:pt x="142" y="72"/>
                  </a:lnTo>
                  <a:lnTo>
                    <a:pt x="132" y="86"/>
                  </a:lnTo>
                  <a:lnTo>
                    <a:pt x="132" y="86"/>
                  </a:lnTo>
                  <a:lnTo>
                    <a:pt x="122" y="104"/>
                  </a:lnTo>
                  <a:lnTo>
                    <a:pt x="118" y="112"/>
                  </a:lnTo>
                  <a:lnTo>
                    <a:pt x="116" y="124"/>
                  </a:lnTo>
                  <a:lnTo>
                    <a:pt x="116" y="124"/>
                  </a:lnTo>
                  <a:lnTo>
                    <a:pt x="116" y="130"/>
                  </a:lnTo>
                  <a:lnTo>
                    <a:pt x="112" y="136"/>
                  </a:lnTo>
                  <a:lnTo>
                    <a:pt x="112" y="136"/>
                  </a:lnTo>
                  <a:lnTo>
                    <a:pt x="108" y="140"/>
                  </a:lnTo>
                  <a:lnTo>
                    <a:pt x="104" y="142"/>
                  </a:lnTo>
                  <a:lnTo>
                    <a:pt x="100" y="142"/>
                  </a:lnTo>
                  <a:lnTo>
                    <a:pt x="94" y="140"/>
                  </a:lnTo>
                  <a:lnTo>
                    <a:pt x="94" y="140"/>
                  </a:lnTo>
                  <a:lnTo>
                    <a:pt x="86" y="134"/>
                  </a:lnTo>
                  <a:lnTo>
                    <a:pt x="78" y="132"/>
                  </a:lnTo>
                  <a:lnTo>
                    <a:pt x="68" y="130"/>
                  </a:lnTo>
                  <a:lnTo>
                    <a:pt x="60" y="132"/>
                  </a:lnTo>
                  <a:lnTo>
                    <a:pt x="60" y="132"/>
                  </a:lnTo>
                  <a:lnTo>
                    <a:pt x="54" y="132"/>
                  </a:lnTo>
                  <a:lnTo>
                    <a:pt x="50" y="128"/>
                  </a:lnTo>
                  <a:lnTo>
                    <a:pt x="50" y="128"/>
                  </a:lnTo>
                  <a:lnTo>
                    <a:pt x="48" y="126"/>
                  </a:lnTo>
                  <a:lnTo>
                    <a:pt x="44" y="124"/>
                  </a:lnTo>
                  <a:lnTo>
                    <a:pt x="36" y="126"/>
                  </a:lnTo>
                  <a:lnTo>
                    <a:pt x="36" y="126"/>
                  </a:lnTo>
                  <a:lnTo>
                    <a:pt x="28" y="124"/>
                  </a:lnTo>
                  <a:lnTo>
                    <a:pt x="24" y="124"/>
                  </a:lnTo>
                  <a:lnTo>
                    <a:pt x="22" y="122"/>
                  </a:lnTo>
                  <a:lnTo>
                    <a:pt x="22" y="122"/>
                  </a:lnTo>
                  <a:lnTo>
                    <a:pt x="18" y="108"/>
                  </a:lnTo>
                  <a:lnTo>
                    <a:pt x="16" y="92"/>
                  </a:lnTo>
                  <a:lnTo>
                    <a:pt x="16" y="92"/>
                  </a:lnTo>
                  <a:lnTo>
                    <a:pt x="18" y="86"/>
                  </a:lnTo>
                  <a:lnTo>
                    <a:pt x="22" y="80"/>
                  </a:lnTo>
                  <a:lnTo>
                    <a:pt x="22" y="8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5" name="Freeform 61">
              <a:extLst>
                <a:ext uri="{FF2B5EF4-FFF2-40B4-BE49-F238E27FC236}">
                  <a16:creationId xmlns:a16="http://schemas.microsoft.com/office/drawing/2014/main" id="{E3B9D090-32D4-4C40-80CE-925EA8567823}"/>
                </a:ext>
              </a:extLst>
            </p:cNvPr>
            <p:cNvSpPr>
              <a:spLocks/>
            </p:cNvSpPr>
            <p:nvPr/>
          </p:nvSpPr>
          <p:spPr bwMode="auto">
            <a:xfrm>
              <a:off x="2463801" y="4872038"/>
              <a:ext cx="222250" cy="234950"/>
            </a:xfrm>
            <a:custGeom>
              <a:avLst/>
              <a:gdLst>
                <a:gd name="T0" fmla="*/ 82 w 140"/>
                <a:gd name="T1" fmla="*/ 142 h 148"/>
                <a:gd name="T2" fmla="*/ 82 w 140"/>
                <a:gd name="T3" fmla="*/ 142 h 148"/>
                <a:gd name="T4" fmla="*/ 86 w 140"/>
                <a:gd name="T5" fmla="*/ 128 h 148"/>
                <a:gd name="T6" fmla="*/ 86 w 140"/>
                <a:gd name="T7" fmla="*/ 128 h 148"/>
                <a:gd name="T8" fmla="*/ 88 w 140"/>
                <a:gd name="T9" fmla="*/ 118 h 148"/>
                <a:gd name="T10" fmla="*/ 88 w 140"/>
                <a:gd name="T11" fmla="*/ 110 h 148"/>
                <a:gd name="T12" fmla="*/ 84 w 140"/>
                <a:gd name="T13" fmla="*/ 104 h 148"/>
                <a:gd name="T14" fmla="*/ 74 w 140"/>
                <a:gd name="T15" fmla="*/ 98 h 148"/>
                <a:gd name="T16" fmla="*/ 74 w 140"/>
                <a:gd name="T17" fmla="*/ 98 h 148"/>
                <a:gd name="T18" fmla="*/ 54 w 140"/>
                <a:gd name="T19" fmla="*/ 90 h 148"/>
                <a:gd name="T20" fmla="*/ 32 w 140"/>
                <a:gd name="T21" fmla="*/ 80 h 148"/>
                <a:gd name="T22" fmla="*/ 32 w 140"/>
                <a:gd name="T23" fmla="*/ 80 h 148"/>
                <a:gd name="T24" fmla="*/ 16 w 140"/>
                <a:gd name="T25" fmla="*/ 66 h 148"/>
                <a:gd name="T26" fmla="*/ 0 w 140"/>
                <a:gd name="T27" fmla="*/ 52 h 148"/>
                <a:gd name="T28" fmla="*/ 0 w 140"/>
                <a:gd name="T29" fmla="*/ 52 h 148"/>
                <a:gd name="T30" fmla="*/ 6 w 140"/>
                <a:gd name="T31" fmla="*/ 30 h 148"/>
                <a:gd name="T32" fmla="*/ 6 w 140"/>
                <a:gd name="T33" fmla="*/ 30 h 148"/>
                <a:gd name="T34" fmla="*/ 10 w 140"/>
                <a:gd name="T35" fmla="*/ 16 h 148"/>
                <a:gd name="T36" fmla="*/ 12 w 140"/>
                <a:gd name="T37" fmla="*/ 10 h 148"/>
                <a:gd name="T38" fmla="*/ 16 w 140"/>
                <a:gd name="T39" fmla="*/ 6 h 148"/>
                <a:gd name="T40" fmla="*/ 22 w 140"/>
                <a:gd name="T41" fmla="*/ 4 h 148"/>
                <a:gd name="T42" fmla="*/ 28 w 140"/>
                <a:gd name="T43" fmla="*/ 0 h 148"/>
                <a:gd name="T44" fmla="*/ 44 w 140"/>
                <a:gd name="T45" fmla="*/ 0 h 148"/>
                <a:gd name="T46" fmla="*/ 44 w 140"/>
                <a:gd name="T47" fmla="*/ 0 h 148"/>
                <a:gd name="T48" fmla="*/ 50 w 140"/>
                <a:gd name="T49" fmla="*/ 0 h 148"/>
                <a:gd name="T50" fmla="*/ 56 w 140"/>
                <a:gd name="T51" fmla="*/ 2 h 148"/>
                <a:gd name="T52" fmla="*/ 60 w 140"/>
                <a:gd name="T53" fmla="*/ 6 h 148"/>
                <a:gd name="T54" fmla="*/ 66 w 140"/>
                <a:gd name="T55" fmla="*/ 10 h 148"/>
                <a:gd name="T56" fmla="*/ 72 w 140"/>
                <a:gd name="T57" fmla="*/ 20 h 148"/>
                <a:gd name="T58" fmla="*/ 76 w 140"/>
                <a:gd name="T59" fmla="*/ 34 h 148"/>
                <a:gd name="T60" fmla="*/ 76 w 140"/>
                <a:gd name="T61" fmla="*/ 34 h 148"/>
                <a:gd name="T62" fmla="*/ 76 w 140"/>
                <a:gd name="T63" fmla="*/ 52 h 148"/>
                <a:gd name="T64" fmla="*/ 76 w 140"/>
                <a:gd name="T65" fmla="*/ 52 h 148"/>
                <a:gd name="T66" fmla="*/ 114 w 140"/>
                <a:gd name="T67" fmla="*/ 56 h 148"/>
                <a:gd name="T68" fmla="*/ 114 w 140"/>
                <a:gd name="T69" fmla="*/ 56 h 148"/>
                <a:gd name="T70" fmla="*/ 120 w 140"/>
                <a:gd name="T71" fmla="*/ 76 h 148"/>
                <a:gd name="T72" fmla="*/ 120 w 140"/>
                <a:gd name="T73" fmla="*/ 76 h 148"/>
                <a:gd name="T74" fmla="*/ 122 w 140"/>
                <a:gd name="T75" fmla="*/ 82 h 148"/>
                <a:gd name="T76" fmla="*/ 128 w 140"/>
                <a:gd name="T77" fmla="*/ 86 h 148"/>
                <a:gd name="T78" fmla="*/ 132 w 140"/>
                <a:gd name="T79" fmla="*/ 86 h 148"/>
                <a:gd name="T80" fmla="*/ 140 w 140"/>
                <a:gd name="T81" fmla="*/ 86 h 148"/>
                <a:gd name="T82" fmla="*/ 140 w 140"/>
                <a:gd name="T83" fmla="*/ 86 h 148"/>
                <a:gd name="T84" fmla="*/ 138 w 140"/>
                <a:gd name="T85" fmla="*/ 112 h 148"/>
                <a:gd name="T86" fmla="*/ 136 w 140"/>
                <a:gd name="T87" fmla="*/ 124 h 148"/>
                <a:gd name="T88" fmla="*/ 128 w 140"/>
                <a:gd name="T89" fmla="*/ 136 h 148"/>
                <a:gd name="T90" fmla="*/ 128 w 140"/>
                <a:gd name="T91" fmla="*/ 136 h 148"/>
                <a:gd name="T92" fmla="*/ 122 w 140"/>
                <a:gd name="T93" fmla="*/ 142 h 148"/>
                <a:gd name="T94" fmla="*/ 114 w 140"/>
                <a:gd name="T95" fmla="*/ 148 h 148"/>
                <a:gd name="T96" fmla="*/ 104 w 140"/>
                <a:gd name="T97" fmla="*/ 148 h 148"/>
                <a:gd name="T98" fmla="*/ 94 w 140"/>
                <a:gd name="T99" fmla="*/ 146 h 148"/>
                <a:gd name="T100" fmla="*/ 94 w 140"/>
                <a:gd name="T101" fmla="*/ 146 h 148"/>
                <a:gd name="T102" fmla="*/ 82 w 140"/>
                <a:gd name="T103" fmla="*/ 142 h 148"/>
                <a:gd name="T104" fmla="*/ 82 w 140"/>
                <a:gd name="T10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48">
                  <a:moveTo>
                    <a:pt x="82" y="142"/>
                  </a:moveTo>
                  <a:lnTo>
                    <a:pt x="82" y="142"/>
                  </a:lnTo>
                  <a:lnTo>
                    <a:pt x="86" y="128"/>
                  </a:lnTo>
                  <a:lnTo>
                    <a:pt x="86" y="128"/>
                  </a:lnTo>
                  <a:lnTo>
                    <a:pt x="88" y="118"/>
                  </a:lnTo>
                  <a:lnTo>
                    <a:pt x="88" y="110"/>
                  </a:lnTo>
                  <a:lnTo>
                    <a:pt x="84" y="104"/>
                  </a:lnTo>
                  <a:lnTo>
                    <a:pt x="74" y="98"/>
                  </a:lnTo>
                  <a:lnTo>
                    <a:pt x="74" y="98"/>
                  </a:lnTo>
                  <a:lnTo>
                    <a:pt x="54" y="90"/>
                  </a:lnTo>
                  <a:lnTo>
                    <a:pt x="32" y="80"/>
                  </a:lnTo>
                  <a:lnTo>
                    <a:pt x="32" y="80"/>
                  </a:lnTo>
                  <a:lnTo>
                    <a:pt x="16" y="66"/>
                  </a:lnTo>
                  <a:lnTo>
                    <a:pt x="0" y="52"/>
                  </a:lnTo>
                  <a:lnTo>
                    <a:pt x="0" y="52"/>
                  </a:lnTo>
                  <a:lnTo>
                    <a:pt x="6" y="30"/>
                  </a:lnTo>
                  <a:lnTo>
                    <a:pt x="6" y="30"/>
                  </a:lnTo>
                  <a:lnTo>
                    <a:pt x="10" y="16"/>
                  </a:lnTo>
                  <a:lnTo>
                    <a:pt x="12" y="10"/>
                  </a:lnTo>
                  <a:lnTo>
                    <a:pt x="16" y="6"/>
                  </a:lnTo>
                  <a:lnTo>
                    <a:pt x="22" y="4"/>
                  </a:lnTo>
                  <a:lnTo>
                    <a:pt x="28" y="0"/>
                  </a:lnTo>
                  <a:lnTo>
                    <a:pt x="44" y="0"/>
                  </a:lnTo>
                  <a:lnTo>
                    <a:pt x="44" y="0"/>
                  </a:lnTo>
                  <a:lnTo>
                    <a:pt x="50" y="0"/>
                  </a:lnTo>
                  <a:lnTo>
                    <a:pt x="56" y="2"/>
                  </a:lnTo>
                  <a:lnTo>
                    <a:pt x="60" y="6"/>
                  </a:lnTo>
                  <a:lnTo>
                    <a:pt x="66" y="10"/>
                  </a:lnTo>
                  <a:lnTo>
                    <a:pt x="72" y="20"/>
                  </a:lnTo>
                  <a:lnTo>
                    <a:pt x="76" y="34"/>
                  </a:lnTo>
                  <a:lnTo>
                    <a:pt x="76" y="34"/>
                  </a:lnTo>
                  <a:lnTo>
                    <a:pt x="76" y="52"/>
                  </a:lnTo>
                  <a:lnTo>
                    <a:pt x="76" y="52"/>
                  </a:lnTo>
                  <a:lnTo>
                    <a:pt x="114" y="56"/>
                  </a:lnTo>
                  <a:lnTo>
                    <a:pt x="114" y="56"/>
                  </a:lnTo>
                  <a:lnTo>
                    <a:pt x="120" y="76"/>
                  </a:lnTo>
                  <a:lnTo>
                    <a:pt x="120" y="76"/>
                  </a:lnTo>
                  <a:lnTo>
                    <a:pt x="122" y="82"/>
                  </a:lnTo>
                  <a:lnTo>
                    <a:pt x="128" y="86"/>
                  </a:lnTo>
                  <a:lnTo>
                    <a:pt x="132" y="86"/>
                  </a:lnTo>
                  <a:lnTo>
                    <a:pt x="140" y="86"/>
                  </a:lnTo>
                  <a:lnTo>
                    <a:pt x="140" y="86"/>
                  </a:lnTo>
                  <a:lnTo>
                    <a:pt x="138" y="112"/>
                  </a:lnTo>
                  <a:lnTo>
                    <a:pt x="136" y="124"/>
                  </a:lnTo>
                  <a:lnTo>
                    <a:pt x="128" y="136"/>
                  </a:lnTo>
                  <a:lnTo>
                    <a:pt x="128" y="136"/>
                  </a:lnTo>
                  <a:lnTo>
                    <a:pt x="122" y="142"/>
                  </a:lnTo>
                  <a:lnTo>
                    <a:pt x="114" y="148"/>
                  </a:lnTo>
                  <a:lnTo>
                    <a:pt x="104" y="148"/>
                  </a:lnTo>
                  <a:lnTo>
                    <a:pt x="94" y="146"/>
                  </a:lnTo>
                  <a:lnTo>
                    <a:pt x="94" y="146"/>
                  </a:lnTo>
                  <a:lnTo>
                    <a:pt x="82" y="142"/>
                  </a:lnTo>
                  <a:lnTo>
                    <a:pt x="82" y="14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6" name="Freeform 62">
              <a:extLst>
                <a:ext uri="{FF2B5EF4-FFF2-40B4-BE49-F238E27FC236}">
                  <a16:creationId xmlns:a16="http://schemas.microsoft.com/office/drawing/2014/main" id="{3D895AF4-39A9-4DF5-88AD-47C57B111ED4}"/>
                </a:ext>
              </a:extLst>
            </p:cNvPr>
            <p:cNvSpPr>
              <a:spLocks/>
            </p:cNvSpPr>
            <p:nvPr/>
          </p:nvSpPr>
          <p:spPr bwMode="auto">
            <a:xfrm>
              <a:off x="5365751" y="3765551"/>
              <a:ext cx="263525" cy="174625"/>
            </a:xfrm>
            <a:custGeom>
              <a:avLst/>
              <a:gdLst>
                <a:gd name="T0" fmla="*/ 12 w 166"/>
                <a:gd name="T1" fmla="*/ 30 h 110"/>
                <a:gd name="T2" fmla="*/ 12 w 166"/>
                <a:gd name="T3" fmla="*/ 30 h 110"/>
                <a:gd name="T4" fmla="*/ 26 w 166"/>
                <a:gd name="T5" fmla="*/ 32 h 110"/>
                <a:gd name="T6" fmla="*/ 40 w 166"/>
                <a:gd name="T7" fmla="*/ 36 h 110"/>
                <a:gd name="T8" fmla="*/ 46 w 166"/>
                <a:gd name="T9" fmla="*/ 40 h 110"/>
                <a:gd name="T10" fmla="*/ 50 w 166"/>
                <a:gd name="T11" fmla="*/ 46 h 110"/>
                <a:gd name="T12" fmla="*/ 54 w 166"/>
                <a:gd name="T13" fmla="*/ 52 h 110"/>
                <a:gd name="T14" fmla="*/ 58 w 166"/>
                <a:gd name="T15" fmla="*/ 62 h 110"/>
                <a:gd name="T16" fmla="*/ 58 w 166"/>
                <a:gd name="T17" fmla="*/ 62 h 110"/>
                <a:gd name="T18" fmla="*/ 70 w 166"/>
                <a:gd name="T19" fmla="*/ 46 h 110"/>
                <a:gd name="T20" fmla="*/ 80 w 166"/>
                <a:gd name="T21" fmla="*/ 34 h 110"/>
                <a:gd name="T22" fmla="*/ 80 w 166"/>
                <a:gd name="T23" fmla="*/ 34 h 110"/>
                <a:gd name="T24" fmla="*/ 86 w 166"/>
                <a:gd name="T25" fmla="*/ 24 h 110"/>
                <a:gd name="T26" fmla="*/ 94 w 166"/>
                <a:gd name="T27" fmla="*/ 18 h 110"/>
                <a:gd name="T28" fmla="*/ 104 w 166"/>
                <a:gd name="T29" fmla="*/ 12 h 110"/>
                <a:gd name="T30" fmla="*/ 114 w 166"/>
                <a:gd name="T31" fmla="*/ 10 h 110"/>
                <a:gd name="T32" fmla="*/ 114 w 166"/>
                <a:gd name="T33" fmla="*/ 10 h 110"/>
                <a:gd name="T34" fmla="*/ 130 w 166"/>
                <a:gd name="T35" fmla="*/ 6 h 110"/>
                <a:gd name="T36" fmla="*/ 148 w 166"/>
                <a:gd name="T37" fmla="*/ 0 h 110"/>
                <a:gd name="T38" fmla="*/ 148 w 166"/>
                <a:gd name="T39" fmla="*/ 0 h 110"/>
                <a:gd name="T40" fmla="*/ 158 w 166"/>
                <a:gd name="T41" fmla="*/ 10 h 110"/>
                <a:gd name="T42" fmla="*/ 158 w 166"/>
                <a:gd name="T43" fmla="*/ 10 h 110"/>
                <a:gd name="T44" fmla="*/ 162 w 166"/>
                <a:gd name="T45" fmla="*/ 18 h 110"/>
                <a:gd name="T46" fmla="*/ 166 w 166"/>
                <a:gd name="T47" fmla="*/ 26 h 110"/>
                <a:gd name="T48" fmla="*/ 166 w 166"/>
                <a:gd name="T49" fmla="*/ 34 h 110"/>
                <a:gd name="T50" fmla="*/ 166 w 166"/>
                <a:gd name="T51" fmla="*/ 42 h 110"/>
                <a:gd name="T52" fmla="*/ 162 w 166"/>
                <a:gd name="T53" fmla="*/ 48 h 110"/>
                <a:gd name="T54" fmla="*/ 158 w 166"/>
                <a:gd name="T55" fmla="*/ 54 h 110"/>
                <a:gd name="T56" fmla="*/ 152 w 166"/>
                <a:gd name="T57" fmla="*/ 60 h 110"/>
                <a:gd name="T58" fmla="*/ 144 w 166"/>
                <a:gd name="T59" fmla="*/ 64 h 110"/>
                <a:gd name="T60" fmla="*/ 144 w 166"/>
                <a:gd name="T61" fmla="*/ 64 h 110"/>
                <a:gd name="T62" fmla="*/ 108 w 166"/>
                <a:gd name="T63" fmla="*/ 78 h 110"/>
                <a:gd name="T64" fmla="*/ 74 w 166"/>
                <a:gd name="T65" fmla="*/ 94 h 110"/>
                <a:gd name="T66" fmla="*/ 74 w 166"/>
                <a:gd name="T67" fmla="*/ 94 h 110"/>
                <a:gd name="T68" fmla="*/ 68 w 166"/>
                <a:gd name="T69" fmla="*/ 96 h 110"/>
                <a:gd name="T70" fmla="*/ 68 w 166"/>
                <a:gd name="T71" fmla="*/ 96 h 110"/>
                <a:gd name="T72" fmla="*/ 58 w 166"/>
                <a:gd name="T73" fmla="*/ 96 h 110"/>
                <a:gd name="T74" fmla="*/ 50 w 166"/>
                <a:gd name="T75" fmla="*/ 98 h 110"/>
                <a:gd name="T76" fmla="*/ 40 w 166"/>
                <a:gd name="T77" fmla="*/ 100 h 110"/>
                <a:gd name="T78" fmla="*/ 32 w 166"/>
                <a:gd name="T79" fmla="*/ 106 h 110"/>
                <a:gd name="T80" fmla="*/ 32 w 166"/>
                <a:gd name="T81" fmla="*/ 106 h 110"/>
                <a:gd name="T82" fmla="*/ 24 w 166"/>
                <a:gd name="T83" fmla="*/ 110 h 110"/>
                <a:gd name="T84" fmla="*/ 18 w 166"/>
                <a:gd name="T85" fmla="*/ 108 h 110"/>
                <a:gd name="T86" fmla="*/ 14 w 166"/>
                <a:gd name="T87" fmla="*/ 104 h 110"/>
                <a:gd name="T88" fmla="*/ 10 w 166"/>
                <a:gd name="T89" fmla="*/ 96 h 110"/>
                <a:gd name="T90" fmla="*/ 10 w 166"/>
                <a:gd name="T91" fmla="*/ 96 h 110"/>
                <a:gd name="T92" fmla="*/ 4 w 166"/>
                <a:gd name="T93" fmla="*/ 76 h 110"/>
                <a:gd name="T94" fmla="*/ 4 w 166"/>
                <a:gd name="T95" fmla="*/ 76 h 110"/>
                <a:gd name="T96" fmla="*/ 0 w 166"/>
                <a:gd name="T97" fmla="*/ 66 h 110"/>
                <a:gd name="T98" fmla="*/ 0 w 166"/>
                <a:gd name="T99" fmla="*/ 58 h 110"/>
                <a:gd name="T100" fmla="*/ 2 w 166"/>
                <a:gd name="T101" fmla="*/ 48 h 110"/>
                <a:gd name="T102" fmla="*/ 8 w 166"/>
                <a:gd name="T103" fmla="*/ 40 h 110"/>
                <a:gd name="T104" fmla="*/ 8 w 166"/>
                <a:gd name="T105" fmla="*/ 40 h 110"/>
                <a:gd name="T106" fmla="*/ 10 w 166"/>
                <a:gd name="T107" fmla="*/ 36 h 110"/>
                <a:gd name="T108" fmla="*/ 12 w 166"/>
                <a:gd name="T109" fmla="*/ 30 h 110"/>
                <a:gd name="T110" fmla="*/ 12 w 166"/>
                <a:gd name="T111"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110">
                  <a:moveTo>
                    <a:pt x="12" y="30"/>
                  </a:moveTo>
                  <a:lnTo>
                    <a:pt x="12" y="30"/>
                  </a:lnTo>
                  <a:lnTo>
                    <a:pt x="26" y="32"/>
                  </a:lnTo>
                  <a:lnTo>
                    <a:pt x="40" y="36"/>
                  </a:lnTo>
                  <a:lnTo>
                    <a:pt x="46" y="40"/>
                  </a:lnTo>
                  <a:lnTo>
                    <a:pt x="50" y="46"/>
                  </a:lnTo>
                  <a:lnTo>
                    <a:pt x="54" y="52"/>
                  </a:lnTo>
                  <a:lnTo>
                    <a:pt x="58" y="62"/>
                  </a:lnTo>
                  <a:lnTo>
                    <a:pt x="58" y="62"/>
                  </a:lnTo>
                  <a:lnTo>
                    <a:pt x="70" y="46"/>
                  </a:lnTo>
                  <a:lnTo>
                    <a:pt x="80" y="34"/>
                  </a:lnTo>
                  <a:lnTo>
                    <a:pt x="80" y="34"/>
                  </a:lnTo>
                  <a:lnTo>
                    <a:pt x="86" y="24"/>
                  </a:lnTo>
                  <a:lnTo>
                    <a:pt x="94" y="18"/>
                  </a:lnTo>
                  <a:lnTo>
                    <a:pt x="104" y="12"/>
                  </a:lnTo>
                  <a:lnTo>
                    <a:pt x="114" y="10"/>
                  </a:lnTo>
                  <a:lnTo>
                    <a:pt x="114" y="10"/>
                  </a:lnTo>
                  <a:lnTo>
                    <a:pt x="130" y="6"/>
                  </a:lnTo>
                  <a:lnTo>
                    <a:pt x="148" y="0"/>
                  </a:lnTo>
                  <a:lnTo>
                    <a:pt x="148" y="0"/>
                  </a:lnTo>
                  <a:lnTo>
                    <a:pt x="158" y="10"/>
                  </a:lnTo>
                  <a:lnTo>
                    <a:pt x="158" y="10"/>
                  </a:lnTo>
                  <a:lnTo>
                    <a:pt x="162" y="18"/>
                  </a:lnTo>
                  <a:lnTo>
                    <a:pt x="166" y="26"/>
                  </a:lnTo>
                  <a:lnTo>
                    <a:pt x="166" y="34"/>
                  </a:lnTo>
                  <a:lnTo>
                    <a:pt x="166" y="42"/>
                  </a:lnTo>
                  <a:lnTo>
                    <a:pt x="162" y="48"/>
                  </a:lnTo>
                  <a:lnTo>
                    <a:pt x="158" y="54"/>
                  </a:lnTo>
                  <a:lnTo>
                    <a:pt x="152" y="60"/>
                  </a:lnTo>
                  <a:lnTo>
                    <a:pt x="144" y="64"/>
                  </a:lnTo>
                  <a:lnTo>
                    <a:pt x="144" y="64"/>
                  </a:lnTo>
                  <a:lnTo>
                    <a:pt x="108" y="78"/>
                  </a:lnTo>
                  <a:lnTo>
                    <a:pt x="74" y="94"/>
                  </a:lnTo>
                  <a:lnTo>
                    <a:pt x="74" y="94"/>
                  </a:lnTo>
                  <a:lnTo>
                    <a:pt x="68" y="96"/>
                  </a:lnTo>
                  <a:lnTo>
                    <a:pt x="68" y="96"/>
                  </a:lnTo>
                  <a:lnTo>
                    <a:pt x="58" y="96"/>
                  </a:lnTo>
                  <a:lnTo>
                    <a:pt x="50" y="98"/>
                  </a:lnTo>
                  <a:lnTo>
                    <a:pt x="40" y="100"/>
                  </a:lnTo>
                  <a:lnTo>
                    <a:pt x="32" y="106"/>
                  </a:lnTo>
                  <a:lnTo>
                    <a:pt x="32" y="106"/>
                  </a:lnTo>
                  <a:lnTo>
                    <a:pt x="24" y="110"/>
                  </a:lnTo>
                  <a:lnTo>
                    <a:pt x="18" y="108"/>
                  </a:lnTo>
                  <a:lnTo>
                    <a:pt x="14" y="104"/>
                  </a:lnTo>
                  <a:lnTo>
                    <a:pt x="10" y="96"/>
                  </a:lnTo>
                  <a:lnTo>
                    <a:pt x="10" y="96"/>
                  </a:lnTo>
                  <a:lnTo>
                    <a:pt x="4" y="76"/>
                  </a:lnTo>
                  <a:lnTo>
                    <a:pt x="4" y="76"/>
                  </a:lnTo>
                  <a:lnTo>
                    <a:pt x="0" y="66"/>
                  </a:lnTo>
                  <a:lnTo>
                    <a:pt x="0" y="58"/>
                  </a:lnTo>
                  <a:lnTo>
                    <a:pt x="2" y="48"/>
                  </a:lnTo>
                  <a:lnTo>
                    <a:pt x="8" y="40"/>
                  </a:lnTo>
                  <a:lnTo>
                    <a:pt x="8" y="40"/>
                  </a:lnTo>
                  <a:lnTo>
                    <a:pt x="10" y="36"/>
                  </a:lnTo>
                  <a:lnTo>
                    <a:pt x="12" y="30"/>
                  </a:lnTo>
                  <a:lnTo>
                    <a:pt x="12" y="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7" name="Freeform 63">
              <a:extLst>
                <a:ext uri="{FF2B5EF4-FFF2-40B4-BE49-F238E27FC236}">
                  <a16:creationId xmlns:a16="http://schemas.microsoft.com/office/drawing/2014/main" id="{72515900-62BE-4844-B5E7-792095875CD9}"/>
                </a:ext>
              </a:extLst>
            </p:cNvPr>
            <p:cNvSpPr>
              <a:spLocks/>
            </p:cNvSpPr>
            <p:nvPr/>
          </p:nvSpPr>
          <p:spPr bwMode="auto">
            <a:xfrm>
              <a:off x="6897688" y="3714751"/>
              <a:ext cx="212725" cy="222250"/>
            </a:xfrm>
            <a:custGeom>
              <a:avLst/>
              <a:gdLst>
                <a:gd name="T0" fmla="*/ 16 w 134"/>
                <a:gd name="T1" fmla="*/ 66 h 140"/>
                <a:gd name="T2" fmla="*/ 6 w 134"/>
                <a:gd name="T3" fmla="*/ 48 h 140"/>
                <a:gd name="T4" fmla="*/ 0 w 134"/>
                <a:gd name="T5" fmla="*/ 30 h 140"/>
                <a:gd name="T6" fmla="*/ 12 w 134"/>
                <a:gd name="T7" fmla="*/ 16 h 140"/>
                <a:gd name="T8" fmla="*/ 32 w 134"/>
                <a:gd name="T9" fmla="*/ 0 h 140"/>
                <a:gd name="T10" fmla="*/ 42 w 134"/>
                <a:gd name="T11" fmla="*/ 12 h 140"/>
                <a:gd name="T12" fmla="*/ 52 w 134"/>
                <a:gd name="T13" fmla="*/ 36 h 140"/>
                <a:gd name="T14" fmla="*/ 50 w 134"/>
                <a:gd name="T15" fmla="*/ 50 h 140"/>
                <a:gd name="T16" fmla="*/ 78 w 134"/>
                <a:gd name="T17" fmla="*/ 46 h 140"/>
                <a:gd name="T18" fmla="*/ 86 w 134"/>
                <a:gd name="T19" fmla="*/ 46 h 140"/>
                <a:gd name="T20" fmla="*/ 92 w 134"/>
                <a:gd name="T21" fmla="*/ 46 h 140"/>
                <a:gd name="T22" fmla="*/ 102 w 134"/>
                <a:gd name="T23" fmla="*/ 40 h 140"/>
                <a:gd name="T24" fmla="*/ 116 w 134"/>
                <a:gd name="T25" fmla="*/ 50 h 140"/>
                <a:gd name="T26" fmla="*/ 120 w 134"/>
                <a:gd name="T27" fmla="*/ 68 h 140"/>
                <a:gd name="T28" fmla="*/ 122 w 134"/>
                <a:gd name="T29" fmla="*/ 72 h 140"/>
                <a:gd name="T30" fmla="*/ 126 w 134"/>
                <a:gd name="T31" fmla="*/ 78 h 140"/>
                <a:gd name="T32" fmla="*/ 134 w 134"/>
                <a:gd name="T33" fmla="*/ 88 h 140"/>
                <a:gd name="T34" fmla="*/ 132 w 134"/>
                <a:gd name="T35" fmla="*/ 102 h 140"/>
                <a:gd name="T36" fmla="*/ 116 w 134"/>
                <a:gd name="T37" fmla="*/ 104 h 140"/>
                <a:gd name="T38" fmla="*/ 98 w 134"/>
                <a:gd name="T39" fmla="*/ 106 h 140"/>
                <a:gd name="T40" fmla="*/ 88 w 134"/>
                <a:gd name="T41" fmla="*/ 110 h 140"/>
                <a:gd name="T42" fmla="*/ 84 w 134"/>
                <a:gd name="T43" fmla="*/ 122 h 140"/>
                <a:gd name="T44" fmla="*/ 82 w 134"/>
                <a:gd name="T45" fmla="*/ 138 h 140"/>
                <a:gd name="T46" fmla="*/ 70 w 134"/>
                <a:gd name="T47" fmla="*/ 138 h 140"/>
                <a:gd name="T48" fmla="*/ 62 w 134"/>
                <a:gd name="T49" fmla="*/ 130 h 140"/>
                <a:gd name="T50" fmla="*/ 58 w 134"/>
                <a:gd name="T51" fmla="*/ 126 h 140"/>
                <a:gd name="T52" fmla="*/ 34 w 134"/>
                <a:gd name="T53" fmla="*/ 120 h 140"/>
                <a:gd name="T54" fmla="*/ 34 w 134"/>
                <a:gd name="T55" fmla="*/ 120 h 140"/>
                <a:gd name="T56" fmla="*/ 32 w 134"/>
                <a:gd name="T57" fmla="*/ 116 h 140"/>
                <a:gd name="T58" fmla="*/ 20 w 134"/>
                <a:gd name="T59" fmla="*/ 98 h 140"/>
                <a:gd name="T60" fmla="*/ 20 w 134"/>
                <a:gd name="T61" fmla="*/ 78 h 140"/>
                <a:gd name="T62" fmla="*/ 20 w 134"/>
                <a:gd name="T63" fmla="*/ 74 h 140"/>
                <a:gd name="T64" fmla="*/ 16 w 134"/>
                <a:gd name="T65"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40">
                  <a:moveTo>
                    <a:pt x="16" y="66"/>
                  </a:moveTo>
                  <a:lnTo>
                    <a:pt x="16" y="66"/>
                  </a:lnTo>
                  <a:lnTo>
                    <a:pt x="6" y="48"/>
                  </a:lnTo>
                  <a:lnTo>
                    <a:pt x="6" y="48"/>
                  </a:lnTo>
                  <a:lnTo>
                    <a:pt x="0" y="38"/>
                  </a:lnTo>
                  <a:lnTo>
                    <a:pt x="0" y="30"/>
                  </a:lnTo>
                  <a:lnTo>
                    <a:pt x="4" y="22"/>
                  </a:lnTo>
                  <a:lnTo>
                    <a:pt x="12" y="16"/>
                  </a:lnTo>
                  <a:lnTo>
                    <a:pt x="12" y="16"/>
                  </a:lnTo>
                  <a:lnTo>
                    <a:pt x="32" y="0"/>
                  </a:lnTo>
                  <a:lnTo>
                    <a:pt x="32" y="0"/>
                  </a:lnTo>
                  <a:lnTo>
                    <a:pt x="42" y="12"/>
                  </a:lnTo>
                  <a:lnTo>
                    <a:pt x="48" y="24"/>
                  </a:lnTo>
                  <a:lnTo>
                    <a:pt x="52" y="36"/>
                  </a:lnTo>
                  <a:lnTo>
                    <a:pt x="50" y="50"/>
                  </a:lnTo>
                  <a:lnTo>
                    <a:pt x="50" y="50"/>
                  </a:lnTo>
                  <a:lnTo>
                    <a:pt x="70" y="46"/>
                  </a:lnTo>
                  <a:lnTo>
                    <a:pt x="78" y="46"/>
                  </a:lnTo>
                  <a:lnTo>
                    <a:pt x="86" y="46"/>
                  </a:lnTo>
                  <a:lnTo>
                    <a:pt x="86" y="46"/>
                  </a:lnTo>
                  <a:lnTo>
                    <a:pt x="90" y="46"/>
                  </a:lnTo>
                  <a:lnTo>
                    <a:pt x="92" y="46"/>
                  </a:lnTo>
                  <a:lnTo>
                    <a:pt x="102" y="40"/>
                  </a:lnTo>
                  <a:lnTo>
                    <a:pt x="102" y="40"/>
                  </a:lnTo>
                  <a:lnTo>
                    <a:pt x="110" y="44"/>
                  </a:lnTo>
                  <a:lnTo>
                    <a:pt x="116" y="50"/>
                  </a:lnTo>
                  <a:lnTo>
                    <a:pt x="118" y="58"/>
                  </a:lnTo>
                  <a:lnTo>
                    <a:pt x="120" y="68"/>
                  </a:lnTo>
                  <a:lnTo>
                    <a:pt x="120" y="68"/>
                  </a:lnTo>
                  <a:lnTo>
                    <a:pt x="122" y="72"/>
                  </a:lnTo>
                  <a:lnTo>
                    <a:pt x="126" y="78"/>
                  </a:lnTo>
                  <a:lnTo>
                    <a:pt x="126" y="78"/>
                  </a:lnTo>
                  <a:lnTo>
                    <a:pt x="132" y="84"/>
                  </a:lnTo>
                  <a:lnTo>
                    <a:pt x="134" y="88"/>
                  </a:lnTo>
                  <a:lnTo>
                    <a:pt x="134" y="96"/>
                  </a:lnTo>
                  <a:lnTo>
                    <a:pt x="132" y="102"/>
                  </a:lnTo>
                  <a:lnTo>
                    <a:pt x="132" y="102"/>
                  </a:lnTo>
                  <a:lnTo>
                    <a:pt x="116" y="104"/>
                  </a:lnTo>
                  <a:lnTo>
                    <a:pt x="116" y="104"/>
                  </a:lnTo>
                  <a:lnTo>
                    <a:pt x="98" y="106"/>
                  </a:lnTo>
                  <a:lnTo>
                    <a:pt x="94" y="108"/>
                  </a:lnTo>
                  <a:lnTo>
                    <a:pt x="88" y="110"/>
                  </a:lnTo>
                  <a:lnTo>
                    <a:pt x="86" y="116"/>
                  </a:lnTo>
                  <a:lnTo>
                    <a:pt x="84" y="122"/>
                  </a:lnTo>
                  <a:lnTo>
                    <a:pt x="82" y="138"/>
                  </a:lnTo>
                  <a:lnTo>
                    <a:pt x="82" y="138"/>
                  </a:lnTo>
                  <a:lnTo>
                    <a:pt x="76" y="140"/>
                  </a:lnTo>
                  <a:lnTo>
                    <a:pt x="70" y="138"/>
                  </a:lnTo>
                  <a:lnTo>
                    <a:pt x="66" y="136"/>
                  </a:lnTo>
                  <a:lnTo>
                    <a:pt x="62" y="130"/>
                  </a:lnTo>
                  <a:lnTo>
                    <a:pt x="62" y="130"/>
                  </a:lnTo>
                  <a:lnTo>
                    <a:pt x="58" y="126"/>
                  </a:lnTo>
                  <a:lnTo>
                    <a:pt x="52" y="124"/>
                  </a:lnTo>
                  <a:lnTo>
                    <a:pt x="34" y="120"/>
                  </a:lnTo>
                  <a:lnTo>
                    <a:pt x="34" y="120"/>
                  </a:lnTo>
                  <a:lnTo>
                    <a:pt x="34" y="120"/>
                  </a:lnTo>
                  <a:lnTo>
                    <a:pt x="32" y="116"/>
                  </a:lnTo>
                  <a:lnTo>
                    <a:pt x="32" y="116"/>
                  </a:lnTo>
                  <a:lnTo>
                    <a:pt x="24" y="108"/>
                  </a:lnTo>
                  <a:lnTo>
                    <a:pt x="20" y="98"/>
                  </a:lnTo>
                  <a:lnTo>
                    <a:pt x="18" y="88"/>
                  </a:lnTo>
                  <a:lnTo>
                    <a:pt x="20" y="78"/>
                  </a:lnTo>
                  <a:lnTo>
                    <a:pt x="20" y="78"/>
                  </a:lnTo>
                  <a:lnTo>
                    <a:pt x="20" y="74"/>
                  </a:lnTo>
                  <a:lnTo>
                    <a:pt x="20" y="72"/>
                  </a:lnTo>
                  <a:lnTo>
                    <a:pt x="16" y="66"/>
                  </a:lnTo>
                  <a:lnTo>
                    <a:pt x="16" y="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8" name="Freeform 64">
              <a:extLst>
                <a:ext uri="{FF2B5EF4-FFF2-40B4-BE49-F238E27FC236}">
                  <a16:creationId xmlns:a16="http://schemas.microsoft.com/office/drawing/2014/main" id="{B6EDB069-B0B3-4A69-8B9C-F3E90509805B}"/>
                </a:ext>
              </a:extLst>
            </p:cNvPr>
            <p:cNvSpPr>
              <a:spLocks/>
            </p:cNvSpPr>
            <p:nvPr/>
          </p:nvSpPr>
          <p:spPr bwMode="auto">
            <a:xfrm>
              <a:off x="1522413" y="1236663"/>
              <a:ext cx="241300" cy="193675"/>
            </a:xfrm>
            <a:custGeom>
              <a:avLst/>
              <a:gdLst>
                <a:gd name="T0" fmla="*/ 36 w 152"/>
                <a:gd name="T1" fmla="*/ 120 h 122"/>
                <a:gd name="T2" fmla="*/ 36 w 152"/>
                <a:gd name="T3" fmla="*/ 120 h 122"/>
                <a:gd name="T4" fmla="*/ 32 w 152"/>
                <a:gd name="T5" fmla="*/ 118 h 122"/>
                <a:gd name="T6" fmla="*/ 28 w 152"/>
                <a:gd name="T7" fmla="*/ 116 h 122"/>
                <a:gd name="T8" fmla="*/ 20 w 152"/>
                <a:gd name="T9" fmla="*/ 116 h 122"/>
                <a:gd name="T10" fmla="*/ 6 w 152"/>
                <a:gd name="T11" fmla="*/ 122 h 122"/>
                <a:gd name="T12" fmla="*/ 6 w 152"/>
                <a:gd name="T13" fmla="*/ 122 h 122"/>
                <a:gd name="T14" fmla="*/ 2 w 152"/>
                <a:gd name="T15" fmla="*/ 112 h 122"/>
                <a:gd name="T16" fmla="*/ 0 w 152"/>
                <a:gd name="T17" fmla="*/ 104 h 122"/>
                <a:gd name="T18" fmla="*/ 2 w 152"/>
                <a:gd name="T19" fmla="*/ 84 h 122"/>
                <a:gd name="T20" fmla="*/ 2 w 152"/>
                <a:gd name="T21" fmla="*/ 84 h 122"/>
                <a:gd name="T22" fmla="*/ 2 w 152"/>
                <a:gd name="T23" fmla="*/ 82 h 122"/>
                <a:gd name="T24" fmla="*/ 6 w 152"/>
                <a:gd name="T25" fmla="*/ 78 h 122"/>
                <a:gd name="T26" fmla="*/ 14 w 152"/>
                <a:gd name="T27" fmla="*/ 70 h 122"/>
                <a:gd name="T28" fmla="*/ 14 w 152"/>
                <a:gd name="T29" fmla="*/ 70 h 122"/>
                <a:gd name="T30" fmla="*/ 26 w 152"/>
                <a:gd name="T31" fmla="*/ 60 h 122"/>
                <a:gd name="T32" fmla="*/ 32 w 152"/>
                <a:gd name="T33" fmla="*/ 54 h 122"/>
                <a:gd name="T34" fmla="*/ 36 w 152"/>
                <a:gd name="T35" fmla="*/ 46 h 122"/>
                <a:gd name="T36" fmla="*/ 36 w 152"/>
                <a:gd name="T37" fmla="*/ 46 h 122"/>
                <a:gd name="T38" fmla="*/ 38 w 152"/>
                <a:gd name="T39" fmla="*/ 44 h 122"/>
                <a:gd name="T40" fmla="*/ 42 w 152"/>
                <a:gd name="T41" fmla="*/ 40 h 122"/>
                <a:gd name="T42" fmla="*/ 48 w 152"/>
                <a:gd name="T43" fmla="*/ 36 h 122"/>
                <a:gd name="T44" fmla="*/ 48 w 152"/>
                <a:gd name="T45" fmla="*/ 36 h 122"/>
                <a:gd name="T46" fmla="*/ 56 w 152"/>
                <a:gd name="T47" fmla="*/ 30 h 122"/>
                <a:gd name="T48" fmla="*/ 60 w 152"/>
                <a:gd name="T49" fmla="*/ 26 h 122"/>
                <a:gd name="T50" fmla="*/ 64 w 152"/>
                <a:gd name="T51" fmla="*/ 18 h 122"/>
                <a:gd name="T52" fmla="*/ 66 w 152"/>
                <a:gd name="T53" fmla="*/ 10 h 122"/>
                <a:gd name="T54" fmla="*/ 66 w 152"/>
                <a:gd name="T55" fmla="*/ 10 h 122"/>
                <a:gd name="T56" fmla="*/ 66 w 152"/>
                <a:gd name="T57" fmla="*/ 6 h 122"/>
                <a:gd name="T58" fmla="*/ 70 w 152"/>
                <a:gd name="T59" fmla="*/ 2 h 122"/>
                <a:gd name="T60" fmla="*/ 70 w 152"/>
                <a:gd name="T61" fmla="*/ 2 h 122"/>
                <a:gd name="T62" fmla="*/ 86 w 152"/>
                <a:gd name="T63" fmla="*/ 0 h 122"/>
                <a:gd name="T64" fmla="*/ 102 w 152"/>
                <a:gd name="T65" fmla="*/ 0 h 122"/>
                <a:gd name="T66" fmla="*/ 102 w 152"/>
                <a:gd name="T67" fmla="*/ 0 h 122"/>
                <a:gd name="T68" fmla="*/ 108 w 152"/>
                <a:gd name="T69" fmla="*/ 2 h 122"/>
                <a:gd name="T70" fmla="*/ 114 w 152"/>
                <a:gd name="T71" fmla="*/ 8 h 122"/>
                <a:gd name="T72" fmla="*/ 114 w 152"/>
                <a:gd name="T73" fmla="*/ 8 h 122"/>
                <a:gd name="T74" fmla="*/ 128 w 152"/>
                <a:gd name="T75" fmla="*/ 28 h 122"/>
                <a:gd name="T76" fmla="*/ 128 w 152"/>
                <a:gd name="T77" fmla="*/ 28 h 122"/>
                <a:gd name="T78" fmla="*/ 144 w 152"/>
                <a:gd name="T79" fmla="*/ 22 h 122"/>
                <a:gd name="T80" fmla="*/ 144 w 152"/>
                <a:gd name="T81" fmla="*/ 22 h 122"/>
                <a:gd name="T82" fmla="*/ 150 w 152"/>
                <a:gd name="T83" fmla="*/ 30 h 122"/>
                <a:gd name="T84" fmla="*/ 152 w 152"/>
                <a:gd name="T85" fmla="*/ 38 h 122"/>
                <a:gd name="T86" fmla="*/ 152 w 152"/>
                <a:gd name="T87" fmla="*/ 46 h 122"/>
                <a:gd name="T88" fmla="*/ 152 w 152"/>
                <a:gd name="T89" fmla="*/ 60 h 122"/>
                <a:gd name="T90" fmla="*/ 152 w 152"/>
                <a:gd name="T91" fmla="*/ 60 h 122"/>
                <a:gd name="T92" fmla="*/ 98 w 152"/>
                <a:gd name="T93" fmla="*/ 74 h 122"/>
                <a:gd name="T94" fmla="*/ 98 w 152"/>
                <a:gd name="T95" fmla="*/ 74 h 122"/>
                <a:gd name="T96" fmla="*/ 88 w 152"/>
                <a:gd name="T97" fmla="*/ 78 h 122"/>
                <a:gd name="T98" fmla="*/ 78 w 152"/>
                <a:gd name="T99" fmla="*/ 84 h 122"/>
                <a:gd name="T100" fmla="*/ 78 w 152"/>
                <a:gd name="T101" fmla="*/ 84 h 122"/>
                <a:gd name="T102" fmla="*/ 76 w 152"/>
                <a:gd name="T103" fmla="*/ 86 h 122"/>
                <a:gd name="T104" fmla="*/ 74 w 152"/>
                <a:gd name="T105" fmla="*/ 88 h 122"/>
                <a:gd name="T106" fmla="*/ 74 w 152"/>
                <a:gd name="T107" fmla="*/ 88 h 122"/>
                <a:gd name="T108" fmla="*/ 68 w 152"/>
                <a:gd name="T109" fmla="*/ 90 h 122"/>
                <a:gd name="T110" fmla="*/ 62 w 152"/>
                <a:gd name="T111" fmla="*/ 92 h 122"/>
                <a:gd name="T112" fmla="*/ 52 w 152"/>
                <a:gd name="T113" fmla="*/ 100 h 122"/>
                <a:gd name="T114" fmla="*/ 36 w 152"/>
                <a:gd name="T115" fmla="*/ 120 h 122"/>
                <a:gd name="T116" fmla="*/ 36 w 152"/>
                <a:gd name="T11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22">
                  <a:moveTo>
                    <a:pt x="36" y="120"/>
                  </a:moveTo>
                  <a:lnTo>
                    <a:pt x="36" y="120"/>
                  </a:lnTo>
                  <a:lnTo>
                    <a:pt x="32" y="118"/>
                  </a:lnTo>
                  <a:lnTo>
                    <a:pt x="28" y="116"/>
                  </a:lnTo>
                  <a:lnTo>
                    <a:pt x="20" y="116"/>
                  </a:lnTo>
                  <a:lnTo>
                    <a:pt x="6" y="122"/>
                  </a:lnTo>
                  <a:lnTo>
                    <a:pt x="6" y="122"/>
                  </a:lnTo>
                  <a:lnTo>
                    <a:pt x="2" y="112"/>
                  </a:lnTo>
                  <a:lnTo>
                    <a:pt x="0" y="104"/>
                  </a:lnTo>
                  <a:lnTo>
                    <a:pt x="2" y="84"/>
                  </a:lnTo>
                  <a:lnTo>
                    <a:pt x="2" y="84"/>
                  </a:lnTo>
                  <a:lnTo>
                    <a:pt x="2" y="82"/>
                  </a:lnTo>
                  <a:lnTo>
                    <a:pt x="6" y="78"/>
                  </a:lnTo>
                  <a:lnTo>
                    <a:pt x="14" y="70"/>
                  </a:lnTo>
                  <a:lnTo>
                    <a:pt x="14" y="70"/>
                  </a:lnTo>
                  <a:lnTo>
                    <a:pt x="26" y="60"/>
                  </a:lnTo>
                  <a:lnTo>
                    <a:pt x="32" y="54"/>
                  </a:lnTo>
                  <a:lnTo>
                    <a:pt x="36" y="46"/>
                  </a:lnTo>
                  <a:lnTo>
                    <a:pt x="36" y="46"/>
                  </a:lnTo>
                  <a:lnTo>
                    <a:pt x="38" y="44"/>
                  </a:lnTo>
                  <a:lnTo>
                    <a:pt x="42" y="40"/>
                  </a:lnTo>
                  <a:lnTo>
                    <a:pt x="48" y="36"/>
                  </a:lnTo>
                  <a:lnTo>
                    <a:pt x="48" y="36"/>
                  </a:lnTo>
                  <a:lnTo>
                    <a:pt x="56" y="30"/>
                  </a:lnTo>
                  <a:lnTo>
                    <a:pt x="60" y="26"/>
                  </a:lnTo>
                  <a:lnTo>
                    <a:pt x="64" y="18"/>
                  </a:lnTo>
                  <a:lnTo>
                    <a:pt x="66" y="10"/>
                  </a:lnTo>
                  <a:lnTo>
                    <a:pt x="66" y="10"/>
                  </a:lnTo>
                  <a:lnTo>
                    <a:pt x="66" y="6"/>
                  </a:lnTo>
                  <a:lnTo>
                    <a:pt x="70" y="2"/>
                  </a:lnTo>
                  <a:lnTo>
                    <a:pt x="70" y="2"/>
                  </a:lnTo>
                  <a:lnTo>
                    <a:pt x="86" y="0"/>
                  </a:lnTo>
                  <a:lnTo>
                    <a:pt x="102" y="0"/>
                  </a:lnTo>
                  <a:lnTo>
                    <a:pt x="102" y="0"/>
                  </a:lnTo>
                  <a:lnTo>
                    <a:pt x="108" y="2"/>
                  </a:lnTo>
                  <a:lnTo>
                    <a:pt x="114" y="8"/>
                  </a:lnTo>
                  <a:lnTo>
                    <a:pt x="114" y="8"/>
                  </a:lnTo>
                  <a:lnTo>
                    <a:pt x="128" y="28"/>
                  </a:lnTo>
                  <a:lnTo>
                    <a:pt x="128" y="28"/>
                  </a:lnTo>
                  <a:lnTo>
                    <a:pt x="144" y="22"/>
                  </a:lnTo>
                  <a:lnTo>
                    <a:pt x="144" y="22"/>
                  </a:lnTo>
                  <a:lnTo>
                    <a:pt x="150" y="30"/>
                  </a:lnTo>
                  <a:lnTo>
                    <a:pt x="152" y="38"/>
                  </a:lnTo>
                  <a:lnTo>
                    <a:pt x="152" y="46"/>
                  </a:lnTo>
                  <a:lnTo>
                    <a:pt x="152" y="60"/>
                  </a:lnTo>
                  <a:lnTo>
                    <a:pt x="152" y="60"/>
                  </a:lnTo>
                  <a:lnTo>
                    <a:pt x="98" y="74"/>
                  </a:lnTo>
                  <a:lnTo>
                    <a:pt x="98" y="74"/>
                  </a:lnTo>
                  <a:lnTo>
                    <a:pt x="88" y="78"/>
                  </a:lnTo>
                  <a:lnTo>
                    <a:pt x="78" y="84"/>
                  </a:lnTo>
                  <a:lnTo>
                    <a:pt x="78" y="84"/>
                  </a:lnTo>
                  <a:lnTo>
                    <a:pt x="76" y="86"/>
                  </a:lnTo>
                  <a:lnTo>
                    <a:pt x="74" y="88"/>
                  </a:lnTo>
                  <a:lnTo>
                    <a:pt x="74" y="88"/>
                  </a:lnTo>
                  <a:lnTo>
                    <a:pt x="68" y="90"/>
                  </a:lnTo>
                  <a:lnTo>
                    <a:pt x="62" y="92"/>
                  </a:lnTo>
                  <a:lnTo>
                    <a:pt x="52" y="100"/>
                  </a:lnTo>
                  <a:lnTo>
                    <a:pt x="36" y="120"/>
                  </a:lnTo>
                  <a:lnTo>
                    <a:pt x="36" y="1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9" name="Freeform 65">
              <a:extLst>
                <a:ext uri="{FF2B5EF4-FFF2-40B4-BE49-F238E27FC236}">
                  <a16:creationId xmlns:a16="http://schemas.microsoft.com/office/drawing/2014/main" id="{557441A6-3B59-4084-8AF1-27081EBC9DC0}"/>
                </a:ext>
              </a:extLst>
            </p:cNvPr>
            <p:cNvSpPr>
              <a:spLocks/>
            </p:cNvSpPr>
            <p:nvPr/>
          </p:nvSpPr>
          <p:spPr bwMode="auto">
            <a:xfrm>
              <a:off x="4419601" y="3984626"/>
              <a:ext cx="187325" cy="260350"/>
            </a:xfrm>
            <a:custGeom>
              <a:avLst/>
              <a:gdLst>
                <a:gd name="T0" fmla="*/ 0 w 118"/>
                <a:gd name="T1" fmla="*/ 114 h 164"/>
                <a:gd name="T2" fmla="*/ 0 w 118"/>
                <a:gd name="T3" fmla="*/ 114 h 164"/>
                <a:gd name="T4" fmla="*/ 2 w 118"/>
                <a:gd name="T5" fmla="*/ 106 h 164"/>
                <a:gd name="T6" fmla="*/ 6 w 118"/>
                <a:gd name="T7" fmla="*/ 98 h 164"/>
                <a:gd name="T8" fmla="*/ 12 w 118"/>
                <a:gd name="T9" fmla="*/ 90 h 164"/>
                <a:gd name="T10" fmla="*/ 22 w 118"/>
                <a:gd name="T11" fmla="*/ 86 h 164"/>
                <a:gd name="T12" fmla="*/ 22 w 118"/>
                <a:gd name="T13" fmla="*/ 86 h 164"/>
                <a:gd name="T14" fmla="*/ 26 w 118"/>
                <a:gd name="T15" fmla="*/ 88 h 164"/>
                <a:gd name="T16" fmla="*/ 26 w 118"/>
                <a:gd name="T17" fmla="*/ 88 h 164"/>
                <a:gd name="T18" fmla="*/ 34 w 118"/>
                <a:gd name="T19" fmla="*/ 92 h 164"/>
                <a:gd name="T20" fmla="*/ 38 w 118"/>
                <a:gd name="T21" fmla="*/ 92 h 164"/>
                <a:gd name="T22" fmla="*/ 44 w 118"/>
                <a:gd name="T23" fmla="*/ 88 h 164"/>
                <a:gd name="T24" fmla="*/ 48 w 118"/>
                <a:gd name="T25" fmla="*/ 84 h 164"/>
                <a:gd name="T26" fmla="*/ 48 w 118"/>
                <a:gd name="T27" fmla="*/ 84 h 164"/>
                <a:gd name="T28" fmla="*/ 70 w 118"/>
                <a:gd name="T29" fmla="*/ 46 h 164"/>
                <a:gd name="T30" fmla="*/ 70 w 118"/>
                <a:gd name="T31" fmla="*/ 46 h 164"/>
                <a:gd name="T32" fmla="*/ 82 w 118"/>
                <a:gd name="T33" fmla="*/ 16 h 164"/>
                <a:gd name="T34" fmla="*/ 82 w 118"/>
                <a:gd name="T35" fmla="*/ 16 h 164"/>
                <a:gd name="T36" fmla="*/ 88 w 118"/>
                <a:gd name="T37" fmla="*/ 8 h 164"/>
                <a:gd name="T38" fmla="*/ 96 w 118"/>
                <a:gd name="T39" fmla="*/ 0 h 164"/>
                <a:gd name="T40" fmla="*/ 96 w 118"/>
                <a:gd name="T41" fmla="*/ 0 h 164"/>
                <a:gd name="T42" fmla="*/ 100 w 118"/>
                <a:gd name="T43" fmla="*/ 16 h 164"/>
                <a:gd name="T44" fmla="*/ 100 w 118"/>
                <a:gd name="T45" fmla="*/ 16 h 164"/>
                <a:gd name="T46" fmla="*/ 88 w 118"/>
                <a:gd name="T47" fmla="*/ 22 h 164"/>
                <a:gd name="T48" fmla="*/ 86 w 118"/>
                <a:gd name="T49" fmla="*/ 26 h 164"/>
                <a:gd name="T50" fmla="*/ 84 w 118"/>
                <a:gd name="T51" fmla="*/ 28 h 164"/>
                <a:gd name="T52" fmla="*/ 84 w 118"/>
                <a:gd name="T53" fmla="*/ 32 h 164"/>
                <a:gd name="T54" fmla="*/ 86 w 118"/>
                <a:gd name="T55" fmla="*/ 36 h 164"/>
                <a:gd name="T56" fmla="*/ 94 w 118"/>
                <a:gd name="T57" fmla="*/ 44 h 164"/>
                <a:gd name="T58" fmla="*/ 94 w 118"/>
                <a:gd name="T59" fmla="*/ 44 h 164"/>
                <a:gd name="T60" fmla="*/ 110 w 118"/>
                <a:gd name="T61" fmla="*/ 62 h 164"/>
                <a:gd name="T62" fmla="*/ 110 w 118"/>
                <a:gd name="T63" fmla="*/ 62 h 164"/>
                <a:gd name="T64" fmla="*/ 102 w 118"/>
                <a:gd name="T65" fmla="*/ 78 h 164"/>
                <a:gd name="T66" fmla="*/ 102 w 118"/>
                <a:gd name="T67" fmla="*/ 78 h 164"/>
                <a:gd name="T68" fmla="*/ 98 w 118"/>
                <a:gd name="T69" fmla="*/ 86 h 164"/>
                <a:gd name="T70" fmla="*/ 94 w 118"/>
                <a:gd name="T71" fmla="*/ 94 h 164"/>
                <a:gd name="T72" fmla="*/ 92 w 118"/>
                <a:gd name="T73" fmla="*/ 100 h 164"/>
                <a:gd name="T74" fmla="*/ 92 w 118"/>
                <a:gd name="T75" fmla="*/ 106 h 164"/>
                <a:gd name="T76" fmla="*/ 94 w 118"/>
                <a:gd name="T77" fmla="*/ 114 h 164"/>
                <a:gd name="T78" fmla="*/ 96 w 118"/>
                <a:gd name="T79" fmla="*/ 120 h 164"/>
                <a:gd name="T80" fmla="*/ 106 w 118"/>
                <a:gd name="T81" fmla="*/ 134 h 164"/>
                <a:gd name="T82" fmla="*/ 106 w 118"/>
                <a:gd name="T83" fmla="*/ 134 h 164"/>
                <a:gd name="T84" fmla="*/ 112 w 118"/>
                <a:gd name="T85" fmla="*/ 142 h 164"/>
                <a:gd name="T86" fmla="*/ 118 w 118"/>
                <a:gd name="T87" fmla="*/ 152 h 164"/>
                <a:gd name="T88" fmla="*/ 118 w 118"/>
                <a:gd name="T89" fmla="*/ 152 h 164"/>
                <a:gd name="T90" fmla="*/ 118 w 118"/>
                <a:gd name="T91" fmla="*/ 156 h 164"/>
                <a:gd name="T92" fmla="*/ 118 w 118"/>
                <a:gd name="T93" fmla="*/ 162 h 164"/>
                <a:gd name="T94" fmla="*/ 118 w 118"/>
                <a:gd name="T95" fmla="*/ 162 h 164"/>
                <a:gd name="T96" fmla="*/ 116 w 118"/>
                <a:gd name="T97" fmla="*/ 164 h 164"/>
                <a:gd name="T98" fmla="*/ 110 w 118"/>
                <a:gd name="T99" fmla="*/ 164 h 164"/>
                <a:gd name="T100" fmla="*/ 110 w 118"/>
                <a:gd name="T101" fmla="*/ 164 h 164"/>
                <a:gd name="T102" fmla="*/ 18 w 118"/>
                <a:gd name="T103" fmla="*/ 162 h 164"/>
                <a:gd name="T104" fmla="*/ 18 w 118"/>
                <a:gd name="T105" fmla="*/ 162 h 164"/>
                <a:gd name="T106" fmla="*/ 18 w 118"/>
                <a:gd name="T107" fmla="*/ 150 h 164"/>
                <a:gd name="T108" fmla="*/ 16 w 118"/>
                <a:gd name="T109" fmla="*/ 140 h 164"/>
                <a:gd name="T110" fmla="*/ 12 w 118"/>
                <a:gd name="T111" fmla="*/ 132 h 164"/>
                <a:gd name="T112" fmla="*/ 8 w 118"/>
                <a:gd name="T113" fmla="*/ 128 h 164"/>
                <a:gd name="T114" fmla="*/ 4 w 118"/>
                <a:gd name="T115" fmla="*/ 124 h 164"/>
                <a:gd name="T116" fmla="*/ 4 w 118"/>
                <a:gd name="T117" fmla="*/ 124 h 164"/>
                <a:gd name="T118" fmla="*/ 0 w 118"/>
                <a:gd name="T119" fmla="*/ 120 h 164"/>
                <a:gd name="T120" fmla="*/ 0 w 118"/>
                <a:gd name="T121" fmla="*/ 114 h 164"/>
                <a:gd name="T122" fmla="*/ 0 w 118"/>
                <a:gd name="T123"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64">
                  <a:moveTo>
                    <a:pt x="0" y="114"/>
                  </a:moveTo>
                  <a:lnTo>
                    <a:pt x="0" y="114"/>
                  </a:lnTo>
                  <a:lnTo>
                    <a:pt x="2" y="106"/>
                  </a:lnTo>
                  <a:lnTo>
                    <a:pt x="6" y="98"/>
                  </a:lnTo>
                  <a:lnTo>
                    <a:pt x="12" y="90"/>
                  </a:lnTo>
                  <a:lnTo>
                    <a:pt x="22" y="86"/>
                  </a:lnTo>
                  <a:lnTo>
                    <a:pt x="22" y="86"/>
                  </a:lnTo>
                  <a:lnTo>
                    <a:pt x="26" y="88"/>
                  </a:lnTo>
                  <a:lnTo>
                    <a:pt x="26" y="88"/>
                  </a:lnTo>
                  <a:lnTo>
                    <a:pt x="34" y="92"/>
                  </a:lnTo>
                  <a:lnTo>
                    <a:pt x="38" y="92"/>
                  </a:lnTo>
                  <a:lnTo>
                    <a:pt x="44" y="88"/>
                  </a:lnTo>
                  <a:lnTo>
                    <a:pt x="48" y="84"/>
                  </a:lnTo>
                  <a:lnTo>
                    <a:pt x="48" y="84"/>
                  </a:lnTo>
                  <a:lnTo>
                    <a:pt x="70" y="46"/>
                  </a:lnTo>
                  <a:lnTo>
                    <a:pt x="70" y="46"/>
                  </a:lnTo>
                  <a:lnTo>
                    <a:pt x="82" y="16"/>
                  </a:lnTo>
                  <a:lnTo>
                    <a:pt x="82" y="16"/>
                  </a:lnTo>
                  <a:lnTo>
                    <a:pt x="88" y="8"/>
                  </a:lnTo>
                  <a:lnTo>
                    <a:pt x="96" y="0"/>
                  </a:lnTo>
                  <a:lnTo>
                    <a:pt x="96" y="0"/>
                  </a:lnTo>
                  <a:lnTo>
                    <a:pt x="100" y="16"/>
                  </a:lnTo>
                  <a:lnTo>
                    <a:pt x="100" y="16"/>
                  </a:lnTo>
                  <a:lnTo>
                    <a:pt x="88" y="22"/>
                  </a:lnTo>
                  <a:lnTo>
                    <a:pt x="86" y="26"/>
                  </a:lnTo>
                  <a:lnTo>
                    <a:pt x="84" y="28"/>
                  </a:lnTo>
                  <a:lnTo>
                    <a:pt x="84" y="32"/>
                  </a:lnTo>
                  <a:lnTo>
                    <a:pt x="86" y="36"/>
                  </a:lnTo>
                  <a:lnTo>
                    <a:pt x="94" y="44"/>
                  </a:lnTo>
                  <a:lnTo>
                    <a:pt x="94" y="44"/>
                  </a:lnTo>
                  <a:lnTo>
                    <a:pt x="110" y="62"/>
                  </a:lnTo>
                  <a:lnTo>
                    <a:pt x="110" y="62"/>
                  </a:lnTo>
                  <a:lnTo>
                    <a:pt x="102" y="78"/>
                  </a:lnTo>
                  <a:lnTo>
                    <a:pt x="102" y="78"/>
                  </a:lnTo>
                  <a:lnTo>
                    <a:pt x="98" y="86"/>
                  </a:lnTo>
                  <a:lnTo>
                    <a:pt x="94" y="94"/>
                  </a:lnTo>
                  <a:lnTo>
                    <a:pt x="92" y="100"/>
                  </a:lnTo>
                  <a:lnTo>
                    <a:pt x="92" y="106"/>
                  </a:lnTo>
                  <a:lnTo>
                    <a:pt x="94" y="114"/>
                  </a:lnTo>
                  <a:lnTo>
                    <a:pt x="96" y="120"/>
                  </a:lnTo>
                  <a:lnTo>
                    <a:pt x="106" y="134"/>
                  </a:lnTo>
                  <a:lnTo>
                    <a:pt x="106" y="134"/>
                  </a:lnTo>
                  <a:lnTo>
                    <a:pt x="112" y="142"/>
                  </a:lnTo>
                  <a:lnTo>
                    <a:pt x="118" y="152"/>
                  </a:lnTo>
                  <a:lnTo>
                    <a:pt x="118" y="152"/>
                  </a:lnTo>
                  <a:lnTo>
                    <a:pt x="118" y="156"/>
                  </a:lnTo>
                  <a:lnTo>
                    <a:pt x="118" y="162"/>
                  </a:lnTo>
                  <a:lnTo>
                    <a:pt x="118" y="162"/>
                  </a:lnTo>
                  <a:lnTo>
                    <a:pt x="116" y="164"/>
                  </a:lnTo>
                  <a:lnTo>
                    <a:pt x="110" y="164"/>
                  </a:lnTo>
                  <a:lnTo>
                    <a:pt x="110" y="164"/>
                  </a:lnTo>
                  <a:lnTo>
                    <a:pt x="18" y="162"/>
                  </a:lnTo>
                  <a:lnTo>
                    <a:pt x="18" y="162"/>
                  </a:lnTo>
                  <a:lnTo>
                    <a:pt x="18" y="150"/>
                  </a:lnTo>
                  <a:lnTo>
                    <a:pt x="16" y="140"/>
                  </a:lnTo>
                  <a:lnTo>
                    <a:pt x="12" y="132"/>
                  </a:lnTo>
                  <a:lnTo>
                    <a:pt x="8" y="128"/>
                  </a:lnTo>
                  <a:lnTo>
                    <a:pt x="4" y="124"/>
                  </a:lnTo>
                  <a:lnTo>
                    <a:pt x="4" y="124"/>
                  </a:lnTo>
                  <a:lnTo>
                    <a:pt x="0" y="120"/>
                  </a:lnTo>
                  <a:lnTo>
                    <a:pt x="0" y="114"/>
                  </a:lnTo>
                  <a:lnTo>
                    <a:pt x="0" y="1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0" name="Freeform 66">
              <a:extLst>
                <a:ext uri="{FF2B5EF4-FFF2-40B4-BE49-F238E27FC236}">
                  <a16:creationId xmlns:a16="http://schemas.microsoft.com/office/drawing/2014/main" id="{8721982C-A1E2-4E08-B952-797A7AAC5165}"/>
                </a:ext>
              </a:extLst>
            </p:cNvPr>
            <p:cNvSpPr>
              <a:spLocks/>
            </p:cNvSpPr>
            <p:nvPr/>
          </p:nvSpPr>
          <p:spPr bwMode="auto">
            <a:xfrm>
              <a:off x="4302126" y="2087563"/>
              <a:ext cx="174625" cy="363538"/>
            </a:xfrm>
            <a:custGeom>
              <a:avLst/>
              <a:gdLst>
                <a:gd name="T0" fmla="*/ 88 w 110"/>
                <a:gd name="T1" fmla="*/ 177 h 229"/>
                <a:gd name="T2" fmla="*/ 76 w 110"/>
                <a:gd name="T3" fmla="*/ 195 h 229"/>
                <a:gd name="T4" fmla="*/ 72 w 110"/>
                <a:gd name="T5" fmla="*/ 179 h 229"/>
                <a:gd name="T6" fmla="*/ 66 w 110"/>
                <a:gd name="T7" fmla="*/ 181 h 229"/>
                <a:gd name="T8" fmla="*/ 60 w 110"/>
                <a:gd name="T9" fmla="*/ 193 h 229"/>
                <a:gd name="T10" fmla="*/ 58 w 110"/>
                <a:gd name="T11" fmla="*/ 197 h 229"/>
                <a:gd name="T12" fmla="*/ 44 w 110"/>
                <a:gd name="T13" fmla="*/ 193 h 229"/>
                <a:gd name="T14" fmla="*/ 42 w 110"/>
                <a:gd name="T15" fmla="*/ 213 h 229"/>
                <a:gd name="T16" fmla="*/ 28 w 110"/>
                <a:gd name="T17" fmla="*/ 225 h 229"/>
                <a:gd name="T18" fmla="*/ 22 w 110"/>
                <a:gd name="T19" fmla="*/ 229 h 229"/>
                <a:gd name="T20" fmla="*/ 4 w 110"/>
                <a:gd name="T21" fmla="*/ 223 h 229"/>
                <a:gd name="T22" fmla="*/ 8 w 110"/>
                <a:gd name="T23" fmla="*/ 211 h 229"/>
                <a:gd name="T24" fmla="*/ 6 w 110"/>
                <a:gd name="T25" fmla="*/ 199 h 229"/>
                <a:gd name="T26" fmla="*/ 4 w 110"/>
                <a:gd name="T27" fmla="*/ 197 h 229"/>
                <a:gd name="T28" fmla="*/ 6 w 110"/>
                <a:gd name="T29" fmla="*/ 183 h 229"/>
                <a:gd name="T30" fmla="*/ 10 w 110"/>
                <a:gd name="T31" fmla="*/ 175 h 229"/>
                <a:gd name="T32" fmla="*/ 14 w 110"/>
                <a:gd name="T33" fmla="*/ 165 h 229"/>
                <a:gd name="T34" fmla="*/ 2 w 110"/>
                <a:gd name="T35" fmla="*/ 161 h 229"/>
                <a:gd name="T36" fmla="*/ 18 w 110"/>
                <a:gd name="T37" fmla="*/ 153 h 229"/>
                <a:gd name="T38" fmla="*/ 20 w 110"/>
                <a:gd name="T39" fmla="*/ 139 h 229"/>
                <a:gd name="T40" fmla="*/ 0 w 110"/>
                <a:gd name="T41" fmla="*/ 141 h 229"/>
                <a:gd name="T42" fmla="*/ 16 w 110"/>
                <a:gd name="T43" fmla="*/ 117 h 229"/>
                <a:gd name="T44" fmla="*/ 22 w 110"/>
                <a:gd name="T45" fmla="*/ 111 h 229"/>
                <a:gd name="T46" fmla="*/ 28 w 110"/>
                <a:gd name="T47" fmla="*/ 109 h 229"/>
                <a:gd name="T48" fmla="*/ 38 w 110"/>
                <a:gd name="T49" fmla="*/ 103 h 229"/>
                <a:gd name="T50" fmla="*/ 44 w 110"/>
                <a:gd name="T51" fmla="*/ 95 h 229"/>
                <a:gd name="T52" fmla="*/ 56 w 110"/>
                <a:gd name="T53" fmla="*/ 91 h 229"/>
                <a:gd name="T54" fmla="*/ 66 w 110"/>
                <a:gd name="T55" fmla="*/ 87 h 229"/>
                <a:gd name="T56" fmla="*/ 74 w 110"/>
                <a:gd name="T57" fmla="*/ 75 h 229"/>
                <a:gd name="T58" fmla="*/ 70 w 110"/>
                <a:gd name="T59" fmla="*/ 57 h 229"/>
                <a:gd name="T60" fmla="*/ 90 w 110"/>
                <a:gd name="T61" fmla="*/ 35 h 229"/>
                <a:gd name="T62" fmla="*/ 92 w 110"/>
                <a:gd name="T63" fmla="*/ 31 h 229"/>
                <a:gd name="T64" fmla="*/ 94 w 110"/>
                <a:gd name="T65" fmla="*/ 25 h 229"/>
                <a:gd name="T66" fmla="*/ 104 w 110"/>
                <a:gd name="T67" fmla="*/ 0 h 229"/>
                <a:gd name="T68" fmla="*/ 110 w 110"/>
                <a:gd name="T69" fmla="*/ 7 h 229"/>
                <a:gd name="T70" fmla="*/ 108 w 110"/>
                <a:gd name="T71" fmla="*/ 15 h 229"/>
                <a:gd name="T72" fmla="*/ 100 w 110"/>
                <a:gd name="T73" fmla="*/ 57 h 229"/>
                <a:gd name="T74" fmla="*/ 86 w 110"/>
                <a:gd name="T75" fmla="*/ 61 h 229"/>
                <a:gd name="T76" fmla="*/ 82 w 110"/>
                <a:gd name="T77" fmla="*/ 73 h 229"/>
                <a:gd name="T78" fmla="*/ 82 w 110"/>
                <a:gd name="T79" fmla="*/ 107 h 229"/>
                <a:gd name="T80" fmla="*/ 88 w 110"/>
                <a:gd name="T81" fmla="*/ 135 h 229"/>
                <a:gd name="T82" fmla="*/ 88 w 110"/>
                <a:gd name="T83" fmla="*/ 161 h 229"/>
                <a:gd name="T84" fmla="*/ 88 w 110"/>
                <a:gd name="T85" fmla="*/ 17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9">
                  <a:moveTo>
                    <a:pt x="88" y="177"/>
                  </a:moveTo>
                  <a:lnTo>
                    <a:pt x="88" y="177"/>
                  </a:lnTo>
                  <a:lnTo>
                    <a:pt x="76" y="195"/>
                  </a:lnTo>
                  <a:lnTo>
                    <a:pt x="76" y="195"/>
                  </a:lnTo>
                  <a:lnTo>
                    <a:pt x="72" y="179"/>
                  </a:lnTo>
                  <a:lnTo>
                    <a:pt x="72" y="179"/>
                  </a:lnTo>
                  <a:lnTo>
                    <a:pt x="68" y="179"/>
                  </a:lnTo>
                  <a:lnTo>
                    <a:pt x="66" y="181"/>
                  </a:lnTo>
                  <a:lnTo>
                    <a:pt x="62" y="187"/>
                  </a:lnTo>
                  <a:lnTo>
                    <a:pt x="60" y="193"/>
                  </a:lnTo>
                  <a:lnTo>
                    <a:pt x="58" y="197"/>
                  </a:lnTo>
                  <a:lnTo>
                    <a:pt x="58" y="197"/>
                  </a:lnTo>
                  <a:lnTo>
                    <a:pt x="44" y="193"/>
                  </a:lnTo>
                  <a:lnTo>
                    <a:pt x="44" y="193"/>
                  </a:lnTo>
                  <a:lnTo>
                    <a:pt x="44" y="203"/>
                  </a:lnTo>
                  <a:lnTo>
                    <a:pt x="42" y="213"/>
                  </a:lnTo>
                  <a:lnTo>
                    <a:pt x="36" y="219"/>
                  </a:lnTo>
                  <a:lnTo>
                    <a:pt x="28" y="225"/>
                  </a:lnTo>
                  <a:lnTo>
                    <a:pt x="28" y="225"/>
                  </a:lnTo>
                  <a:lnTo>
                    <a:pt x="22" y="229"/>
                  </a:lnTo>
                  <a:lnTo>
                    <a:pt x="16" y="227"/>
                  </a:lnTo>
                  <a:lnTo>
                    <a:pt x="4" y="223"/>
                  </a:lnTo>
                  <a:lnTo>
                    <a:pt x="4" y="223"/>
                  </a:lnTo>
                  <a:lnTo>
                    <a:pt x="8" y="211"/>
                  </a:lnTo>
                  <a:lnTo>
                    <a:pt x="8" y="205"/>
                  </a:lnTo>
                  <a:lnTo>
                    <a:pt x="6" y="199"/>
                  </a:lnTo>
                  <a:lnTo>
                    <a:pt x="6" y="199"/>
                  </a:lnTo>
                  <a:lnTo>
                    <a:pt x="4" y="197"/>
                  </a:lnTo>
                  <a:lnTo>
                    <a:pt x="4" y="193"/>
                  </a:lnTo>
                  <a:lnTo>
                    <a:pt x="6" y="183"/>
                  </a:lnTo>
                  <a:lnTo>
                    <a:pt x="6" y="183"/>
                  </a:lnTo>
                  <a:lnTo>
                    <a:pt x="10" y="175"/>
                  </a:lnTo>
                  <a:lnTo>
                    <a:pt x="14" y="165"/>
                  </a:lnTo>
                  <a:lnTo>
                    <a:pt x="14" y="165"/>
                  </a:lnTo>
                  <a:lnTo>
                    <a:pt x="2" y="161"/>
                  </a:lnTo>
                  <a:lnTo>
                    <a:pt x="2" y="161"/>
                  </a:lnTo>
                  <a:lnTo>
                    <a:pt x="14" y="157"/>
                  </a:lnTo>
                  <a:lnTo>
                    <a:pt x="18" y="153"/>
                  </a:lnTo>
                  <a:lnTo>
                    <a:pt x="22" y="147"/>
                  </a:lnTo>
                  <a:lnTo>
                    <a:pt x="20" y="139"/>
                  </a:lnTo>
                  <a:lnTo>
                    <a:pt x="20" y="139"/>
                  </a:lnTo>
                  <a:lnTo>
                    <a:pt x="0" y="141"/>
                  </a:lnTo>
                  <a:lnTo>
                    <a:pt x="0" y="141"/>
                  </a:lnTo>
                  <a:lnTo>
                    <a:pt x="16" y="117"/>
                  </a:lnTo>
                  <a:lnTo>
                    <a:pt x="16" y="117"/>
                  </a:lnTo>
                  <a:lnTo>
                    <a:pt x="22" y="111"/>
                  </a:lnTo>
                  <a:lnTo>
                    <a:pt x="28" y="109"/>
                  </a:lnTo>
                  <a:lnTo>
                    <a:pt x="28" y="109"/>
                  </a:lnTo>
                  <a:lnTo>
                    <a:pt x="34" y="107"/>
                  </a:lnTo>
                  <a:lnTo>
                    <a:pt x="38" y="103"/>
                  </a:lnTo>
                  <a:lnTo>
                    <a:pt x="40" y="97"/>
                  </a:lnTo>
                  <a:lnTo>
                    <a:pt x="44" y="95"/>
                  </a:lnTo>
                  <a:lnTo>
                    <a:pt x="44" y="95"/>
                  </a:lnTo>
                  <a:lnTo>
                    <a:pt x="56" y="91"/>
                  </a:lnTo>
                  <a:lnTo>
                    <a:pt x="66" y="87"/>
                  </a:lnTo>
                  <a:lnTo>
                    <a:pt x="66" y="87"/>
                  </a:lnTo>
                  <a:lnTo>
                    <a:pt x="72" y="83"/>
                  </a:lnTo>
                  <a:lnTo>
                    <a:pt x="74" y="75"/>
                  </a:lnTo>
                  <a:lnTo>
                    <a:pt x="74" y="67"/>
                  </a:lnTo>
                  <a:lnTo>
                    <a:pt x="70" y="57"/>
                  </a:lnTo>
                  <a:lnTo>
                    <a:pt x="70" y="57"/>
                  </a:lnTo>
                  <a:lnTo>
                    <a:pt x="90" y="35"/>
                  </a:lnTo>
                  <a:lnTo>
                    <a:pt x="90" y="35"/>
                  </a:lnTo>
                  <a:lnTo>
                    <a:pt x="92" y="31"/>
                  </a:lnTo>
                  <a:lnTo>
                    <a:pt x="94" y="25"/>
                  </a:lnTo>
                  <a:lnTo>
                    <a:pt x="94" y="25"/>
                  </a:lnTo>
                  <a:lnTo>
                    <a:pt x="104" y="0"/>
                  </a:lnTo>
                  <a:lnTo>
                    <a:pt x="104" y="0"/>
                  </a:lnTo>
                  <a:lnTo>
                    <a:pt x="108" y="2"/>
                  </a:lnTo>
                  <a:lnTo>
                    <a:pt x="110" y="7"/>
                  </a:lnTo>
                  <a:lnTo>
                    <a:pt x="108" y="15"/>
                  </a:lnTo>
                  <a:lnTo>
                    <a:pt x="108" y="15"/>
                  </a:lnTo>
                  <a:lnTo>
                    <a:pt x="100" y="57"/>
                  </a:lnTo>
                  <a:lnTo>
                    <a:pt x="100" y="57"/>
                  </a:lnTo>
                  <a:lnTo>
                    <a:pt x="92" y="57"/>
                  </a:lnTo>
                  <a:lnTo>
                    <a:pt x="86" y="61"/>
                  </a:lnTo>
                  <a:lnTo>
                    <a:pt x="82" y="67"/>
                  </a:lnTo>
                  <a:lnTo>
                    <a:pt x="82" y="73"/>
                  </a:lnTo>
                  <a:lnTo>
                    <a:pt x="82" y="73"/>
                  </a:lnTo>
                  <a:lnTo>
                    <a:pt x="82" y="107"/>
                  </a:lnTo>
                  <a:lnTo>
                    <a:pt x="84" y="121"/>
                  </a:lnTo>
                  <a:lnTo>
                    <a:pt x="88" y="135"/>
                  </a:lnTo>
                  <a:lnTo>
                    <a:pt x="88" y="135"/>
                  </a:lnTo>
                  <a:lnTo>
                    <a:pt x="88" y="161"/>
                  </a:lnTo>
                  <a:lnTo>
                    <a:pt x="88" y="161"/>
                  </a:lnTo>
                  <a:lnTo>
                    <a:pt x="88" y="177"/>
                  </a:lnTo>
                  <a:lnTo>
                    <a:pt x="88" y="17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1" name="Freeform 67">
              <a:extLst>
                <a:ext uri="{FF2B5EF4-FFF2-40B4-BE49-F238E27FC236}">
                  <a16:creationId xmlns:a16="http://schemas.microsoft.com/office/drawing/2014/main" id="{50ED9BEA-5462-4A9F-AD4E-53CA806BBF76}"/>
                </a:ext>
              </a:extLst>
            </p:cNvPr>
            <p:cNvSpPr>
              <a:spLocks/>
            </p:cNvSpPr>
            <p:nvPr/>
          </p:nvSpPr>
          <p:spPr bwMode="auto">
            <a:xfrm>
              <a:off x="4759326" y="2536826"/>
              <a:ext cx="206375" cy="155575"/>
            </a:xfrm>
            <a:custGeom>
              <a:avLst/>
              <a:gdLst>
                <a:gd name="T0" fmla="*/ 116 w 130"/>
                <a:gd name="T1" fmla="*/ 82 h 98"/>
                <a:gd name="T2" fmla="*/ 116 w 130"/>
                <a:gd name="T3" fmla="*/ 82 h 98"/>
                <a:gd name="T4" fmla="*/ 110 w 130"/>
                <a:gd name="T5" fmla="*/ 90 h 98"/>
                <a:gd name="T6" fmla="*/ 102 w 130"/>
                <a:gd name="T7" fmla="*/ 96 h 98"/>
                <a:gd name="T8" fmla="*/ 94 w 130"/>
                <a:gd name="T9" fmla="*/ 98 h 98"/>
                <a:gd name="T10" fmla="*/ 84 w 130"/>
                <a:gd name="T11" fmla="*/ 98 h 98"/>
                <a:gd name="T12" fmla="*/ 84 w 130"/>
                <a:gd name="T13" fmla="*/ 98 h 98"/>
                <a:gd name="T14" fmla="*/ 38 w 130"/>
                <a:gd name="T15" fmla="*/ 94 h 98"/>
                <a:gd name="T16" fmla="*/ 38 w 130"/>
                <a:gd name="T17" fmla="*/ 94 h 98"/>
                <a:gd name="T18" fmla="*/ 18 w 130"/>
                <a:gd name="T19" fmla="*/ 94 h 98"/>
                <a:gd name="T20" fmla="*/ 18 w 130"/>
                <a:gd name="T21" fmla="*/ 94 h 98"/>
                <a:gd name="T22" fmla="*/ 2 w 130"/>
                <a:gd name="T23" fmla="*/ 94 h 98"/>
                <a:gd name="T24" fmla="*/ 2 w 130"/>
                <a:gd name="T25" fmla="*/ 94 h 98"/>
                <a:gd name="T26" fmla="*/ 0 w 130"/>
                <a:gd name="T27" fmla="*/ 54 h 98"/>
                <a:gd name="T28" fmla="*/ 0 w 130"/>
                <a:gd name="T29" fmla="*/ 54 h 98"/>
                <a:gd name="T30" fmla="*/ 20 w 130"/>
                <a:gd name="T31" fmla="*/ 44 h 98"/>
                <a:gd name="T32" fmla="*/ 20 w 130"/>
                <a:gd name="T33" fmla="*/ 44 h 98"/>
                <a:gd name="T34" fmla="*/ 26 w 130"/>
                <a:gd name="T35" fmla="*/ 38 h 98"/>
                <a:gd name="T36" fmla="*/ 30 w 130"/>
                <a:gd name="T37" fmla="*/ 30 h 98"/>
                <a:gd name="T38" fmla="*/ 30 w 130"/>
                <a:gd name="T39" fmla="*/ 30 h 98"/>
                <a:gd name="T40" fmla="*/ 34 w 130"/>
                <a:gd name="T41" fmla="*/ 20 h 98"/>
                <a:gd name="T42" fmla="*/ 40 w 130"/>
                <a:gd name="T43" fmla="*/ 12 h 98"/>
                <a:gd name="T44" fmla="*/ 48 w 130"/>
                <a:gd name="T45" fmla="*/ 6 h 98"/>
                <a:gd name="T46" fmla="*/ 58 w 130"/>
                <a:gd name="T47" fmla="*/ 0 h 98"/>
                <a:gd name="T48" fmla="*/ 58 w 130"/>
                <a:gd name="T49" fmla="*/ 0 h 98"/>
                <a:gd name="T50" fmla="*/ 62 w 130"/>
                <a:gd name="T51" fmla="*/ 0 h 98"/>
                <a:gd name="T52" fmla="*/ 66 w 130"/>
                <a:gd name="T53" fmla="*/ 0 h 98"/>
                <a:gd name="T54" fmla="*/ 66 w 130"/>
                <a:gd name="T55" fmla="*/ 0 h 98"/>
                <a:gd name="T56" fmla="*/ 80 w 130"/>
                <a:gd name="T57" fmla="*/ 2 h 98"/>
                <a:gd name="T58" fmla="*/ 92 w 130"/>
                <a:gd name="T59" fmla="*/ 8 h 98"/>
                <a:gd name="T60" fmla="*/ 100 w 130"/>
                <a:gd name="T61" fmla="*/ 16 h 98"/>
                <a:gd name="T62" fmla="*/ 106 w 130"/>
                <a:gd name="T63" fmla="*/ 28 h 98"/>
                <a:gd name="T64" fmla="*/ 106 w 130"/>
                <a:gd name="T65" fmla="*/ 28 h 98"/>
                <a:gd name="T66" fmla="*/ 110 w 130"/>
                <a:gd name="T67" fmla="*/ 36 h 98"/>
                <a:gd name="T68" fmla="*/ 116 w 130"/>
                <a:gd name="T69" fmla="*/ 44 h 98"/>
                <a:gd name="T70" fmla="*/ 130 w 130"/>
                <a:gd name="T71" fmla="*/ 58 h 98"/>
                <a:gd name="T72" fmla="*/ 130 w 130"/>
                <a:gd name="T73" fmla="*/ 58 h 98"/>
                <a:gd name="T74" fmla="*/ 116 w 130"/>
                <a:gd name="T75" fmla="*/ 62 h 98"/>
                <a:gd name="T76" fmla="*/ 116 w 130"/>
                <a:gd name="T77" fmla="*/ 62 h 98"/>
                <a:gd name="T78" fmla="*/ 116 w 130"/>
                <a:gd name="T79" fmla="*/ 82 h 98"/>
                <a:gd name="T80" fmla="*/ 116 w 130"/>
                <a:gd name="T8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98">
                  <a:moveTo>
                    <a:pt x="116" y="82"/>
                  </a:moveTo>
                  <a:lnTo>
                    <a:pt x="116" y="82"/>
                  </a:lnTo>
                  <a:lnTo>
                    <a:pt x="110" y="90"/>
                  </a:lnTo>
                  <a:lnTo>
                    <a:pt x="102" y="96"/>
                  </a:lnTo>
                  <a:lnTo>
                    <a:pt x="94" y="98"/>
                  </a:lnTo>
                  <a:lnTo>
                    <a:pt x="84" y="98"/>
                  </a:lnTo>
                  <a:lnTo>
                    <a:pt x="84" y="98"/>
                  </a:lnTo>
                  <a:lnTo>
                    <a:pt x="38" y="94"/>
                  </a:lnTo>
                  <a:lnTo>
                    <a:pt x="38" y="94"/>
                  </a:lnTo>
                  <a:lnTo>
                    <a:pt x="18" y="94"/>
                  </a:lnTo>
                  <a:lnTo>
                    <a:pt x="18" y="94"/>
                  </a:lnTo>
                  <a:lnTo>
                    <a:pt x="2" y="94"/>
                  </a:lnTo>
                  <a:lnTo>
                    <a:pt x="2" y="94"/>
                  </a:lnTo>
                  <a:lnTo>
                    <a:pt x="0" y="54"/>
                  </a:lnTo>
                  <a:lnTo>
                    <a:pt x="0" y="54"/>
                  </a:lnTo>
                  <a:lnTo>
                    <a:pt x="20" y="44"/>
                  </a:lnTo>
                  <a:lnTo>
                    <a:pt x="20" y="44"/>
                  </a:lnTo>
                  <a:lnTo>
                    <a:pt x="26" y="38"/>
                  </a:lnTo>
                  <a:lnTo>
                    <a:pt x="30" y="30"/>
                  </a:lnTo>
                  <a:lnTo>
                    <a:pt x="30" y="30"/>
                  </a:lnTo>
                  <a:lnTo>
                    <a:pt x="34" y="20"/>
                  </a:lnTo>
                  <a:lnTo>
                    <a:pt x="40" y="12"/>
                  </a:lnTo>
                  <a:lnTo>
                    <a:pt x="48" y="6"/>
                  </a:lnTo>
                  <a:lnTo>
                    <a:pt x="58" y="0"/>
                  </a:lnTo>
                  <a:lnTo>
                    <a:pt x="58" y="0"/>
                  </a:lnTo>
                  <a:lnTo>
                    <a:pt x="62" y="0"/>
                  </a:lnTo>
                  <a:lnTo>
                    <a:pt x="66" y="0"/>
                  </a:lnTo>
                  <a:lnTo>
                    <a:pt x="66" y="0"/>
                  </a:lnTo>
                  <a:lnTo>
                    <a:pt x="80" y="2"/>
                  </a:lnTo>
                  <a:lnTo>
                    <a:pt x="92" y="8"/>
                  </a:lnTo>
                  <a:lnTo>
                    <a:pt x="100" y="16"/>
                  </a:lnTo>
                  <a:lnTo>
                    <a:pt x="106" y="28"/>
                  </a:lnTo>
                  <a:lnTo>
                    <a:pt x="106" y="28"/>
                  </a:lnTo>
                  <a:lnTo>
                    <a:pt x="110" y="36"/>
                  </a:lnTo>
                  <a:lnTo>
                    <a:pt x="116" y="44"/>
                  </a:lnTo>
                  <a:lnTo>
                    <a:pt x="130" y="58"/>
                  </a:lnTo>
                  <a:lnTo>
                    <a:pt x="130" y="58"/>
                  </a:lnTo>
                  <a:lnTo>
                    <a:pt x="116" y="62"/>
                  </a:lnTo>
                  <a:lnTo>
                    <a:pt x="116" y="62"/>
                  </a:lnTo>
                  <a:lnTo>
                    <a:pt x="116" y="82"/>
                  </a:lnTo>
                  <a:lnTo>
                    <a:pt x="116" y="8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2" name="Freeform 68">
              <a:extLst>
                <a:ext uri="{FF2B5EF4-FFF2-40B4-BE49-F238E27FC236}">
                  <a16:creationId xmlns:a16="http://schemas.microsoft.com/office/drawing/2014/main" id="{4065D11F-97F6-4761-BEDA-2695D5BA32A2}"/>
                </a:ext>
              </a:extLst>
            </p:cNvPr>
            <p:cNvSpPr>
              <a:spLocks/>
            </p:cNvSpPr>
            <p:nvPr/>
          </p:nvSpPr>
          <p:spPr bwMode="auto">
            <a:xfrm>
              <a:off x="4883151" y="4759326"/>
              <a:ext cx="187325" cy="179388"/>
            </a:xfrm>
            <a:custGeom>
              <a:avLst/>
              <a:gdLst>
                <a:gd name="T0" fmla="*/ 0 w 118"/>
                <a:gd name="T1" fmla="*/ 41 h 113"/>
                <a:gd name="T2" fmla="*/ 0 w 118"/>
                <a:gd name="T3" fmla="*/ 41 h 113"/>
                <a:gd name="T4" fmla="*/ 12 w 118"/>
                <a:gd name="T5" fmla="*/ 43 h 113"/>
                <a:gd name="T6" fmla="*/ 20 w 118"/>
                <a:gd name="T7" fmla="*/ 39 h 113"/>
                <a:gd name="T8" fmla="*/ 28 w 118"/>
                <a:gd name="T9" fmla="*/ 33 h 113"/>
                <a:gd name="T10" fmla="*/ 34 w 118"/>
                <a:gd name="T11" fmla="*/ 25 h 113"/>
                <a:gd name="T12" fmla="*/ 34 w 118"/>
                <a:gd name="T13" fmla="*/ 25 h 113"/>
                <a:gd name="T14" fmla="*/ 48 w 118"/>
                <a:gd name="T15" fmla="*/ 13 h 113"/>
                <a:gd name="T16" fmla="*/ 60 w 118"/>
                <a:gd name="T17" fmla="*/ 2 h 113"/>
                <a:gd name="T18" fmla="*/ 60 w 118"/>
                <a:gd name="T19" fmla="*/ 2 h 113"/>
                <a:gd name="T20" fmla="*/ 66 w 118"/>
                <a:gd name="T21" fmla="*/ 0 h 113"/>
                <a:gd name="T22" fmla="*/ 72 w 118"/>
                <a:gd name="T23" fmla="*/ 0 h 113"/>
                <a:gd name="T24" fmla="*/ 72 w 118"/>
                <a:gd name="T25" fmla="*/ 0 h 113"/>
                <a:gd name="T26" fmla="*/ 108 w 118"/>
                <a:gd name="T27" fmla="*/ 15 h 113"/>
                <a:gd name="T28" fmla="*/ 108 w 118"/>
                <a:gd name="T29" fmla="*/ 15 h 113"/>
                <a:gd name="T30" fmla="*/ 112 w 118"/>
                <a:gd name="T31" fmla="*/ 17 h 113"/>
                <a:gd name="T32" fmla="*/ 116 w 118"/>
                <a:gd name="T33" fmla="*/ 21 h 113"/>
                <a:gd name="T34" fmla="*/ 118 w 118"/>
                <a:gd name="T35" fmla="*/ 27 h 113"/>
                <a:gd name="T36" fmla="*/ 118 w 118"/>
                <a:gd name="T37" fmla="*/ 33 h 113"/>
                <a:gd name="T38" fmla="*/ 118 w 118"/>
                <a:gd name="T39" fmla="*/ 33 h 113"/>
                <a:gd name="T40" fmla="*/ 114 w 118"/>
                <a:gd name="T41" fmla="*/ 63 h 113"/>
                <a:gd name="T42" fmla="*/ 112 w 118"/>
                <a:gd name="T43" fmla="*/ 77 h 113"/>
                <a:gd name="T44" fmla="*/ 106 w 118"/>
                <a:gd name="T45" fmla="*/ 93 h 113"/>
                <a:gd name="T46" fmla="*/ 106 w 118"/>
                <a:gd name="T47" fmla="*/ 93 h 113"/>
                <a:gd name="T48" fmla="*/ 102 w 118"/>
                <a:gd name="T49" fmla="*/ 103 h 113"/>
                <a:gd name="T50" fmla="*/ 96 w 118"/>
                <a:gd name="T51" fmla="*/ 109 h 113"/>
                <a:gd name="T52" fmla="*/ 86 w 118"/>
                <a:gd name="T53" fmla="*/ 113 h 113"/>
                <a:gd name="T54" fmla="*/ 76 w 118"/>
                <a:gd name="T55" fmla="*/ 113 h 113"/>
                <a:gd name="T56" fmla="*/ 76 w 118"/>
                <a:gd name="T57" fmla="*/ 113 h 113"/>
                <a:gd name="T58" fmla="*/ 56 w 118"/>
                <a:gd name="T59" fmla="*/ 105 h 113"/>
                <a:gd name="T60" fmla="*/ 38 w 118"/>
                <a:gd name="T61" fmla="*/ 99 h 113"/>
                <a:gd name="T62" fmla="*/ 38 w 118"/>
                <a:gd name="T63" fmla="*/ 99 h 113"/>
                <a:gd name="T64" fmla="*/ 34 w 118"/>
                <a:gd name="T65" fmla="*/ 97 h 113"/>
                <a:gd name="T66" fmla="*/ 34 w 118"/>
                <a:gd name="T67" fmla="*/ 97 h 113"/>
                <a:gd name="T68" fmla="*/ 2 w 118"/>
                <a:gd name="T69" fmla="*/ 53 h 113"/>
                <a:gd name="T70" fmla="*/ 2 w 118"/>
                <a:gd name="T71" fmla="*/ 53 h 113"/>
                <a:gd name="T72" fmla="*/ 2 w 118"/>
                <a:gd name="T73" fmla="*/ 47 h 113"/>
                <a:gd name="T74" fmla="*/ 0 w 118"/>
                <a:gd name="T75" fmla="*/ 41 h 113"/>
                <a:gd name="T76" fmla="*/ 0 w 118"/>
                <a:gd name="T7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13">
                  <a:moveTo>
                    <a:pt x="0" y="41"/>
                  </a:moveTo>
                  <a:lnTo>
                    <a:pt x="0" y="41"/>
                  </a:lnTo>
                  <a:lnTo>
                    <a:pt x="12" y="43"/>
                  </a:lnTo>
                  <a:lnTo>
                    <a:pt x="20" y="39"/>
                  </a:lnTo>
                  <a:lnTo>
                    <a:pt x="28" y="33"/>
                  </a:lnTo>
                  <a:lnTo>
                    <a:pt x="34" y="25"/>
                  </a:lnTo>
                  <a:lnTo>
                    <a:pt x="34" y="25"/>
                  </a:lnTo>
                  <a:lnTo>
                    <a:pt x="48" y="13"/>
                  </a:lnTo>
                  <a:lnTo>
                    <a:pt x="60" y="2"/>
                  </a:lnTo>
                  <a:lnTo>
                    <a:pt x="60" y="2"/>
                  </a:lnTo>
                  <a:lnTo>
                    <a:pt x="66" y="0"/>
                  </a:lnTo>
                  <a:lnTo>
                    <a:pt x="72" y="0"/>
                  </a:lnTo>
                  <a:lnTo>
                    <a:pt x="72" y="0"/>
                  </a:lnTo>
                  <a:lnTo>
                    <a:pt x="108" y="15"/>
                  </a:lnTo>
                  <a:lnTo>
                    <a:pt x="108" y="15"/>
                  </a:lnTo>
                  <a:lnTo>
                    <a:pt x="112" y="17"/>
                  </a:lnTo>
                  <a:lnTo>
                    <a:pt x="116" y="21"/>
                  </a:lnTo>
                  <a:lnTo>
                    <a:pt x="118" y="27"/>
                  </a:lnTo>
                  <a:lnTo>
                    <a:pt x="118" y="33"/>
                  </a:lnTo>
                  <a:lnTo>
                    <a:pt x="118" y="33"/>
                  </a:lnTo>
                  <a:lnTo>
                    <a:pt x="114" y="63"/>
                  </a:lnTo>
                  <a:lnTo>
                    <a:pt x="112" y="77"/>
                  </a:lnTo>
                  <a:lnTo>
                    <a:pt x="106" y="93"/>
                  </a:lnTo>
                  <a:lnTo>
                    <a:pt x="106" y="93"/>
                  </a:lnTo>
                  <a:lnTo>
                    <a:pt x="102" y="103"/>
                  </a:lnTo>
                  <a:lnTo>
                    <a:pt x="96" y="109"/>
                  </a:lnTo>
                  <a:lnTo>
                    <a:pt x="86" y="113"/>
                  </a:lnTo>
                  <a:lnTo>
                    <a:pt x="76" y="113"/>
                  </a:lnTo>
                  <a:lnTo>
                    <a:pt x="76" y="113"/>
                  </a:lnTo>
                  <a:lnTo>
                    <a:pt x="56" y="105"/>
                  </a:lnTo>
                  <a:lnTo>
                    <a:pt x="38" y="99"/>
                  </a:lnTo>
                  <a:lnTo>
                    <a:pt x="38" y="99"/>
                  </a:lnTo>
                  <a:lnTo>
                    <a:pt x="34" y="97"/>
                  </a:lnTo>
                  <a:lnTo>
                    <a:pt x="34" y="97"/>
                  </a:lnTo>
                  <a:lnTo>
                    <a:pt x="2" y="53"/>
                  </a:lnTo>
                  <a:lnTo>
                    <a:pt x="2" y="53"/>
                  </a:lnTo>
                  <a:lnTo>
                    <a:pt x="2" y="47"/>
                  </a:lnTo>
                  <a:lnTo>
                    <a:pt x="0" y="41"/>
                  </a:lnTo>
                  <a:lnTo>
                    <a:pt x="0" y="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3" name="Freeform 69">
              <a:extLst>
                <a:ext uri="{FF2B5EF4-FFF2-40B4-BE49-F238E27FC236}">
                  <a16:creationId xmlns:a16="http://schemas.microsoft.com/office/drawing/2014/main" id="{8DD4A524-19A4-4FFD-B73E-F7FCBAB86C26}"/>
                </a:ext>
              </a:extLst>
            </p:cNvPr>
            <p:cNvSpPr>
              <a:spLocks/>
            </p:cNvSpPr>
            <p:nvPr/>
          </p:nvSpPr>
          <p:spPr bwMode="auto">
            <a:xfrm>
              <a:off x="6853238" y="4159251"/>
              <a:ext cx="285750" cy="307975"/>
            </a:xfrm>
            <a:custGeom>
              <a:avLst/>
              <a:gdLst>
                <a:gd name="T0" fmla="*/ 2 w 180"/>
                <a:gd name="T1" fmla="*/ 0 h 194"/>
                <a:gd name="T2" fmla="*/ 20 w 180"/>
                <a:gd name="T3" fmla="*/ 4 h 194"/>
                <a:gd name="T4" fmla="*/ 26 w 180"/>
                <a:gd name="T5" fmla="*/ 6 h 194"/>
                <a:gd name="T6" fmla="*/ 38 w 180"/>
                <a:gd name="T7" fmla="*/ 12 h 194"/>
                <a:gd name="T8" fmla="*/ 42 w 180"/>
                <a:gd name="T9" fmla="*/ 18 h 194"/>
                <a:gd name="T10" fmla="*/ 54 w 180"/>
                <a:gd name="T11" fmla="*/ 30 h 194"/>
                <a:gd name="T12" fmla="*/ 76 w 180"/>
                <a:gd name="T13" fmla="*/ 48 h 194"/>
                <a:gd name="T14" fmla="*/ 80 w 180"/>
                <a:gd name="T15" fmla="*/ 52 h 194"/>
                <a:gd name="T16" fmla="*/ 84 w 180"/>
                <a:gd name="T17" fmla="*/ 54 h 194"/>
                <a:gd name="T18" fmla="*/ 102 w 180"/>
                <a:gd name="T19" fmla="*/ 68 h 194"/>
                <a:gd name="T20" fmla="*/ 118 w 180"/>
                <a:gd name="T21" fmla="*/ 86 h 194"/>
                <a:gd name="T22" fmla="*/ 132 w 180"/>
                <a:gd name="T23" fmla="*/ 100 h 194"/>
                <a:gd name="T24" fmla="*/ 134 w 180"/>
                <a:gd name="T25" fmla="*/ 104 h 194"/>
                <a:gd name="T26" fmla="*/ 138 w 180"/>
                <a:gd name="T27" fmla="*/ 114 h 194"/>
                <a:gd name="T28" fmla="*/ 154 w 180"/>
                <a:gd name="T29" fmla="*/ 130 h 194"/>
                <a:gd name="T30" fmla="*/ 172 w 180"/>
                <a:gd name="T31" fmla="*/ 146 h 194"/>
                <a:gd name="T32" fmla="*/ 180 w 180"/>
                <a:gd name="T33" fmla="*/ 156 h 194"/>
                <a:gd name="T34" fmla="*/ 180 w 180"/>
                <a:gd name="T35" fmla="*/ 166 h 194"/>
                <a:gd name="T36" fmla="*/ 180 w 180"/>
                <a:gd name="T37" fmla="*/ 176 h 194"/>
                <a:gd name="T38" fmla="*/ 176 w 180"/>
                <a:gd name="T39" fmla="*/ 188 h 194"/>
                <a:gd name="T40" fmla="*/ 170 w 180"/>
                <a:gd name="T41" fmla="*/ 194 h 194"/>
                <a:gd name="T42" fmla="*/ 162 w 180"/>
                <a:gd name="T43" fmla="*/ 194 h 194"/>
                <a:gd name="T44" fmla="*/ 152 w 180"/>
                <a:gd name="T45" fmla="*/ 190 h 194"/>
                <a:gd name="T46" fmla="*/ 134 w 180"/>
                <a:gd name="T47" fmla="*/ 176 h 194"/>
                <a:gd name="T48" fmla="*/ 102 w 180"/>
                <a:gd name="T49" fmla="*/ 142 h 194"/>
                <a:gd name="T50" fmla="*/ 90 w 180"/>
                <a:gd name="T51" fmla="*/ 120 h 194"/>
                <a:gd name="T52" fmla="*/ 84 w 180"/>
                <a:gd name="T53" fmla="*/ 106 h 194"/>
                <a:gd name="T54" fmla="*/ 74 w 180"/>
                <a:gd name="T55" fmla="*/ 92 h 194"/>
                <a:gd name="T56" fmla="*/ 70 w 180"/>
                <a:gd name="T57" fmla="*/ 84 h 194"/>
                <a:gd name="T58" fmla="*/ 44 w 180"/>
                <a:gd name="T59" fmla="*/ 46 h 194"/>
                <a:gd name="T60" fmla="*/ 12 w 180"/>
                <a:gd name="T61" fmla="*/ 16 h 194"/>
                <a:gd name="T62" fmla="*/ 6 w 180"/>
                <a:gd name="T63" fmla="*/ 10 h 194"/>
                <a:gd name="T64" fmla="*/ 0 w 180"/>
                <a:gd name="T65" fmla="*/ 4 h 194"/>
                <a:gd name="T66" fmla="*/ 2 w 180"/>
                <a:gd name="T6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94">
                  <a:moveTo>
                    <a:pt x="2" y="0"/>
                  </a:moveTo>
                  <a:lnTo>
                    <a:pt x="2" y="0"/>
                  </a:lnTo>
                  <a:lnTo>
                    <a:pt x="12" y="4"/>
                  </a:lnTo>
                  <a:lnTo>
                    <a:pt x="20" y="4"/>
                  </a:lnTo>
                  <a:lnTo>
                    <a:pt x="20" y="4"/>
                  </a:lnTo>
                  <a:lnTo>
                    <a:pt x="26" y="6"/>
                  </a:lnTo>
                  <a:lnTo>
                    <a:pt x="32" y="8"/>
                  </a:lnTo>
                  <a:lnTo>
                    <a:pt x="38" y="12"/>
                  </a:lnTo>
                  <a:lnTo>
                    <a:pt x="42" y="18"/>
                  </a:lnTo>
                  <a:lnTo>
                    <a:pt x="42" y="18"/>
                  </a:lnTo>
                  <a:lnTo>
                    <a:pt x="48" y="24"/>
                  </a:lnTo>
                  <a:lnTo>
                    <a:pt x="54" y="30"/>
                  </a:lnTo>
                  <a:lnTo>
                    <a:pt x="54" y="30"/>
                  </a:lnTo>
                  <a:lnTo>
                    <a:pt x="76" y="48"/>
                  </a:lnTo>
                  <a:lnTo>
                    <a:pt x="76" y="48"/>
                  </a:lnTo>
                  <a:lnTo>
                    <a:pt x="80" y="52"/>
                  </a:lnTo>
                  <a:lnTo>
                    <a:pt x="84" y="54"/>
                  </a:lnTo>
                  <a:lnTo>
                    <a:pt x="84" y="54"/>
                  </a:lnTo>
                  <a:lnTo>
                    <a:pt x="94" y="60"/>
                  </a:lnTo>
                  <a:lnTo>
                    <a:pt x="102" y="68"/>
                  </a:lnTo>
                  <a:lnTo>
                    <a:pt x="118" y="86"/>
                  </a:lnTo>
                  <a:lnTo>
                    <a:pt x="118" y="86"/>
                  </a:lnTo>
                  <a:lnTo>
                    <a:pt x="132" y="100"/>
                  </a:lnTo>
                  <a:lnTo>
                    <a:pt x="132" y="100"/>
                  </a:lnTo>
                  <a:lnTo>
                    <a:pt x="134" y="104"/>
                  </a:lnTo>
                  <a:lnTo>
                    <a:pt x="134" y="104"/>
                  </a:lnTo>
                  <a:lnTo>
                    <a:pt x="136" y="110"/>
                  </a:lnTo>
                  <a:lnTo>
                    <a:pt x="138" y="114"/>
                  </a:lnTo>
                  <a:lnTo>
                    <a:pt x="138" y="114"/>
                  </a:lnTo>
                  <a:lnTo>
                    <a:pt x="154" y="130"/>
                  </a:lnTo>
                  <a:lnTo>
                    <a:pt x="172" y="146"/>
                  </a:lnTo>
                  <a:lnTo>
                    <a:pt x="172" y="146"/>
                  </a:lnTo>
                  <a:lnTo>
                    <a:pt x="176" y="150"/>
                  </a:lnTo>
                  <a:lnTo>
                    <a:pt x="180" y="156"/>
                  </a:lnTo>
                  <a:lnTo>
                    <a:pt x="180" y="160"/>
                  </a:lnTo>
                  <a:lnTo>
                    <a:pt x="180" y="166"/>
                  </a:lnTo>
                  <a:lnTo>
                    <a:pt x="180" y="166"/>
                  </a:lnTo>
                  <a:lnTo>
                    <a:pt x="180" y="176"/>
                  </a:lnTo>
                  <a:lnTo>
                    <a:pt x="180" y="176"/>
                  </a:lnTo>
                  <a:lnTo>
                    <a:pt x="176" y="188"/>
                  </a:lnTo>
                  <a:lnTo>
                    <a:pt x="174" y="192"/>
                  </a:lnTo>
                  <a:lnTo>
                    <a:pt x="170" y="194"/>
                  </a:lnTo>
                  <a:lnTo>
                    <a:pt x="166" y="194"/>
                  </a:lnTo>
                  <a:lnTo>
                    <a:pt x="162" y="194"/>
                  </a:lnTo>
                  <a:lnTo>
                    <a:pt x="158" y="194"/>
                  </a:lnTo>
                  <a:lnTo>
                    <a:pt x="152" y="190"/>
                  </a:lnTo>
                  <a:lnTo>
                    <a:pt x="152" y="190"/>
                  </a:lnTo>
                  <a:lnTo>
                    <a:pt x="134" y="176"/>
                  </a:lnTo>
                  <a:lnTo>
                    <a:pt x="116" y="160"/>
                  </a:lnTo>
                  <a:lnTo>
                    <a:pt x="102" y="142"/>
                  </a:lnTo>
                  <a:lnTo>
                    <a:pt x="96" y="132"/>
                  </a:lnTo>
                  <a:lnTo>
                    <a:pt x="90" y="120"/>
                  </a:lnTo>
                  <a:lnTo>
                    <a:pt x="90" y="120"/>
                  </a:lnTo>
                  <a:lnTo>
                    <a:pt x="84" y="106"/>
                  </a:lnTo>
                  <a:lnTo>
                    <a:pt x="74" y="92"/>
                  </a:lnTo>
                  <a:lnTo>
                    <a:pt x="74" y="92"/>
                  </a:lnTo>
                  <a:lnTo>
                    <a:pt x="70" y="84"/>
                  </a:lnTo>
                  <a:lnTo>
                    <a:pt x="70" y="84"/>
                  </a:lnTo>
                  <a:lnTo>
                    <a:pt x="58" y="64"/>
                  </a:lnTo>
                  <a:lnTo>
                    <a:pt x="44" y="46"/>
                  </a:lnTo>
                  <a:lnTo>
                    <a:pt x="30" y="30"/>
                  </a:lnTo>
                  <a:lnTo>
                    <a:pt x="12" y="16"/>
                  </a:lnTo>
                  <a:lnTo>
                    <a:pt x="12" y="16"/>
                  </a:lnTo>
                  <a:lnTo>
                    <a:pt x="6" y="10"/>
                  </a:lnTo>
                  <a:lnTo>
                    <a:pt x="0" y="4"/>
                  </a:lnTo>
                  <a:lnTo>
                    <a:pt x="0" y="4"/>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4" name="Freeform 70">
              <a:extLst>
                <a:ext uri="{FF2B5EF4-FFF2-40B4-BE49-F238E27FC236}">
                  <a16:creationId xmlns:a16="http://schemas.microsoft.com/office/drawing/2014/main" id="{1FC09B95-C4DA-48AF-8033-0942340C017C}"/>
                </a:ext>
              </a:extLst>
            </p:cNvPr>
            <p:cNvSpPr>
              <a:spLocks/>
            </p:cNvSpPr>
            <p:nvPr/>
          </p:nvSpPr>
          <p:spPr bwMode="auto">
            <a:xfrm>
              <a:off x="4702176" y="2838451"/>
              <a:ext cx="212725" cy="142875"/>
            </a:xfrm>
            <a:custGeom>
              <a:avLst/>
              <a:gdLst>
                <a:gd name="T0" fmla="*/ 134 w 134"/>
                <a:gd name="T1" fmla="*/ 62 h 90"/>
                <a:gd name="T2" fmla="*/ 134 w 134"/>
                <a:gd name="T3" fmla="*/ 62 h 90"/>
                <a:gd name="T4" fmla="*/ 124 w 134"/>
                <a:gd name="T5" fmla="*/ 80 h 90"/>
                <a:gd name="T6" fmla="*/ 124 w 134"/>
                <a:gd name="T7" fmla="*/ 80 h 90"/>
                <a:gd name="T8" fmla="*/ 114 w 134"/>
                <a:gd name="T9" fmla="*/ 80 h 90"/>
                <a:gd name="T10" fmla="*/ 104 w 134"/>
                <a:gd name="T11" fmla="*/ 80 h 90"/>
                <a:gd name="T12" fmla="*/ 94 w 134"/>
                <a:gd name="T13" fmla="*/ 82 h 90"/>
                <a:gd name="T14" fmla="*/ 84 w 134"/>
                <a:gd name="T15" fmla="*/ 86 h 90"/>
                <a:gd name="T16" fmla="*/ 84 w 134"/>
                <a:gd name="T17" fmla="*/ 86 h 90"/>
                <a:gd name="T18" fmla="*/ 78 w 134"/>
                <a:gd name="T19" fmla="*/ 88 h 90"/>
                <a:gd name="T20" fmla="*/ 70 w 134"/>
                <a:gd name="T21" fmla="*/ 90 h 90"/>
                <a:gd name="T22" fmla="*/ 58 w 134"/>
                <a:gd name="T23" fmla="*/ 88 h 90"/>
                <a:gd name="T24" fmla="*/ 46 w 134"/>
                <a:gd name="T25" fmla="*/ 82 h 90"/>
                <a:gd name="T26" fmla="*/ 36 w 134"/>
                <a:gd name="T27" fmla="*/ 74 h 90"/>
                <a:gd name="T28" fmla="*/ 36 w 134"/>
                <a:gd name="T29" fmla="*/ 74 h 90"/>
                <a:gd name="T30" fmla="*/ 32 w 134"/>
                <a:gd name="T31" fmla="*/ 70 h 90"/>
                <a:gd name="T32" fmla="*/ 28 w 134"/>
                <a:gd name="T33" fmla="*/ 68 h 90"/>
                <a:gd name="T34" fmla="*/ 28 w 134"/>
                <a:gd name="T35" fmla="*/ 68 h 90"/>
                <a:gd name="T36" fmla="*/ 24 w 134"/>
                <a:gd name="T37" fmla="*/ 68 h 90"/>
                <a:gd name="T38" fmla="*/ 18 w 134"/>
                <a:gd name="T39" fmla="*/ 66 h 90"/>
                <a:gd name="T40" fmla="*/ 12 w 134"/>
                <a:gd name="T41" fmla="*/ 62 h 90"/>
                <a:gd name="T42" fmla="*/ 0 w 134"/>
                <a:gd name="T43" fmla="*/ 48 h 90"/>
                <a:gd name="T44" fmla="*/ 0 w 134"/>
                <a:gd name="T45" fmla="*/ 48 h 90"/>
                <a:gd name="T46" fmla="*/ 20 w 134"/>
                <a:gd name="T47" fmla="*/ 12 h 90"/>
                <a:gd name="T48" fmla="*/ 20 w 134"/>
                <a:gd name="T49" fmla="*/ 12 h 90"/>
                <a:gd name="T50" fmla="*/ 24 w 134"/>
                <a:gd name="T51" fmla="*/ 8 h 90"/>
                <a:gd name="T52" fmla="*/ 28 w 134"/>
                <a:gd name="T53" fmla="*/ 4 h 90"/>
                <a:gd name="T54" fmla="*/ 34 w 134"/>
                <a:gd name="T55" fmla="*/ 2 h 90"/>
                <a:gd name="T56" fmla="*/ 40 w 134"/>
                <a:gd name="T57" fmla="*/ 4 h 90"/>
                <a:gd name="T58" fmla="*/ 40 w 134"/>
                <a:gd name="T59" fmla="*/ 4 h 90"/>
                <a:gd name="T60" fmla="*/ 50 w 134"/>
                <a:gd name="T61" fmla="*/ 6 h 90"/>
                <a:gd name="T62" fmla="*/ 60 w 134"/>
                <a:gd name="T63" fmla="*/ 8 h 90"/>
                <a:gd name="T64" fmla="*/ 70 w 134"/>
                <a:gd name="T65" fmla="*/ 6 h 90"/>
                <a:gd name="T66" fmla="*/ 80 w 134"/>
                <a:gd name="T67" fmla="*/ 2 h 90"/>
                <a:gd name="T68" fmla="*/ 80 w 134"/>
                <a:gd name="T69" fmla="*/ 2 h 90"/>
                <a:gd name="T70" fmla="*/ 88 w 134"/>
                <a:gd name="T71" fmla="*/ 0 h 90"/>
                <a:gd name="T72" fmla="*/ 88 w 134"/>
                <a:gd name="T73" fmla="*/ 0 h 90"/>
                <a:gd name="T74" fmla="*/ 98 w 134"/>
                <a:gd name="T75" fmla="*/ 8 h 90"/>
                <a:gd name="T76" fmla="*/ 106 w 134"/>
                <a:gd name="T77" fmla="*/ 18 h 90"/>
                <a:gd name="T78" fmla="*/ 112 w 134"/>
                <a:gd name="T79" fmla="*/ 28 h 90"/>
                <a:gd name="T80" fmla="*/ 114 w 134"/>
                <a:gd name="T81" fmla="*/ 34 h 90"/>
                <a:gd name="T82" fmla="*/ 114 w 134"/>
                <a:gd name="T83" fmla="*/ 42 h 90"/>
                <a:gd name="T84" fmla="*/ 114 w 134"/>
                <a:gd name="T85" fmla="*/ 42 h 90"/>
                <a:gd name="T86" fmla="*/ 116 w 134"/>
                <a:gd name="T87" fmla="*/ 50 h 90"/>
                <a:gd name="T88" fmla="*/ 118 w 134"/>
                <a:gd name="T89" fmla="*/ 56 h 90"/>
                <a:gd name="T90" fmla="*/ 126 w 134"/>
                <a:gd name="T91" fmla="*/ 60 h 90"/>
                <a:gd name="T92" fmla="*/ 134 w 134"/>
                <a:gd name="T93" fmla="*/ 62 h 90"/>
                <a:gd name="T94" fmla="*/ 134 w 134"/>
                <a:gd name="T95"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 h="90">
                  <a:moveTo>
                    <a:pt x="134" y="62"/>
                  </a:moveTo>
                  <a:lnTo>
                    <a:pt x="134" y="62"/>
                  </a:lnTo>
                  <a:lnTo>
                    <a:pt x="124" y="80"/>
                  </a:lnTo>
                  <a:lnTo>
                    <a:pt x="124" y="80"/>
                  </a:lnTo>
                  <a:lnTo>
                    <a:pt x="114" y="80"/>
                  </a:lnTo>
                  <a:lnTo>
                    <a:pt x="104" y="80"/>
                  </a:lnTo>
                  <a:lnTo>
                    <a:pt x="94" y="82"/>
                  </a:lnTo>
                  <a:lnTo>
                    <a:pt x="84" y="86"/>
                  </a:lnTo>
                  <a:lnTo>
                    <a:pt x="84" y="86"/>
                  </a:lnTo>
                  <a:lnTo>
                    <a:pt x="78" y="88"/>
                  </a:lnTo>
                  <a:lnTo>
                    <a:pt x="70" y="90"/>
                  </a:lnTo>
                  <a:lnTo>
                    <a:pt x="58" y="88"/>
                  </a:lnTo>
                  <a:lnTo>
                    <a:pt x="46" y="82"/>
                  </a:lnTo>
                  <a:lnTo>
                    <a:pt x="36" y="74"/>
                  </a:lnTo>
                  <a:lnTo>
                    <a:pt x="36" y="74"/>
                  </a:lnTo>
                  <a:lnTo>
                    <a:pt x="32" y="70"/>
                  </a:lnTo>
                  <a:lnTo>
                    <a:pt x="28" y="68"/>
                  </a:lnTo>
                  <a:lnTo>
                    <a:pt x="28" y="68"/>
                  </a:lnTo>
                  <a:lnTo>
                    <a:pt x="24" y="68"/>
                  </a:lnTo>
                  <a:lnTo>
                    <a:pt x="18" y="66"/>
                  </a:lnTo>
                  <a:lnTo>
                    <a:pt x="12" y="62"/>
                  </a:lnTo>
                  <a:lnTo>
                    <a:pt x="0" y="48"/>
                  </a:lnTo>
                  <a:lnTo>
                    <a:pt x="0" y="48"/>
                  </a:lnTo>
                  <a:lnTo>
                    <a:pt x="20" y="12"/>
                  </a:lnTo>
                  <a:lnTo>
                    <a:pt x="20" y="12"/>
                  </a:lnTo>
                  <a:lnTo>
                    <a:pt x="24" y="8"/>
                  </a:lnTo>
                  <a:lnTo>
                    <a:pt x="28" y="4"/>
                  </a:lnTo>
                  <a:lnTo>
                    <a:pt x="34" y="2"/>
                  </a:lnTo>
                  <a:lnTo>
                    <a:pt x="40" y="4"/>
                  </a:lnTo>
                  <a:lnTo>
                    <a:pt x="40" y="4"/>
                  </a:lnTo>
                  <a:lnTo>
                    <a:pt x="50" y="6"/>
                  </a:lnTo>
                  <a:lnTo>
                    <a:pt x="60" y="8"/>
                  </a:lnTo>
                  <a:lnTo>
                    <a:pt x="70" y="6"/>
                  </a:lnTo>
                  <a:lnTo>
                    <a:pt x="80" y="2"/>
                  </a:lnTo>
                  <a:lnTo>
                    <a:pt x="80" y="2"/>
                  </a:lnTo>
                  <a:lnTo>
                    <a:pt x="88" y="0"/>
                  </a:lnTo>
                  <a:lnTo>
                    <a:pt x="88" y="0"/>
                  </a:lnTo>
                  <a:lnTo>
                    <a:pt x="98" y="8"/>
                  </a:lnTo>
                  <a:lnTo>
                    <a:pt x="106" y="18"/>
                  </a:lnTo>
                  <a:lnTo>
                    <a:pt x="112" y="28"/>
                  </a:lnTo>
                  <a:lnTo>
                    <a:pt x="114" y="34"/>
                  </a:lnTo>
                  <a:lnTo>
                    <a:pt x="114" y="42"/>
                  </a:lnTo>
                  <a:lnTo>
                    <a:pt x="114" y="42"/>
                  </a:lnTo>
                  <a:lnTo>
                    <a:pt x="116" y="50"/>
                  </a:lnTo>
                  <a:lnTo>
                    <a:pt x="118" y="56"/>
                  </a:lnTo>
                  <a:lnTo>
                    <a:pt x="126" y="60"/>
                  </a:lnTo>
                  <a:lnTo>
                    <a:pt x="134" y="62"/>
                  </a:lnTo>
                  <a:lnTo>
                    <a:pt x="134" y="6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5" name="Freeform 71">
              <a:extLst>
                <a:ext uri="{FF2B5EF4-FFF2-40B4-BE49-F238E27FC236}">
                  <a16:creationId xmlns:a16="http://schemas.microsoft.com/office/drawing/2014/main" id="{654B9A5E-64E5-4C88-A008-916E532950FB}"/>
                </a:ext>
              </a:extLst>
            </p:cNvPr>
            <p:cNvSpPr>
              <a:spLocks/>
            </p:cNvSpPr>
            <p:nvPr/>
          </p:nvSpPr>
          <p:spPr bwMode="auto">
            <a:xfrm>
              <a:off x="2457451" y="862013"/>
              <a:ext cx="149225" cy="254000"/>
            </a:xfrm>
            <a:custGeom>
              <a:avLst/>
              <a:gdLst>
                <a:gd name="T0" fmla="*/ 6 w 94"/>
                <a:gd name="T1" fmla="*/ 64 h 160"/>
                <a:gd name="T2" fmla="*/ 22 w 94"/>
                <a:gd name="T3" fmla="*/ 60 h 160"/>
                <a:gd name="T4" fmla="*/ 32 w 94"/>
                <a:gd name="T5" fmla="*/ 62 h 160"/>
                <a:gd name="T6" fmla="*/ 38 w 94"/>
                <a:gd name="T7" fmla="*/ 56 h 160"/>
                <a:gd name="T8" fmla="*/ 38 w 94"/>
                <a:gd name="T9" fmla="*/ 52 h 160"/>
                <a:gd name="T10" fmla="*/ 32 w 94"/>
                <a:gd name="T11" fmla="*/ 38 h 160"/>
                <a:gd name="T12" fmla="*/ 50 w 94"/>
                <a:gd name="T13" fmla="*/ 28 h 160"/>
                <a:gd name="T14" fmla="*/ 50 w 94"/>
                <a:gd name="T15" fmla="*/ 12 h 160"/>
                <a:gd name="T16" fmla="*/ 82 w 94"/>
                <a:gd name="T17" fmla="*/ 0 h 160"/>
                <a:gd name="T18" fmla="*/ 78 w 94"/>
                <a:gd name="T19" fmla="*/ 12 h 160"/>
                <a:gd name="T20" fmla="*/ 78 w 94"/>
                <a:gd name="T21" fmla="*/ 32 h 160"/>
                <a:gd name="T22" fmla="*/ 86 w 94"/>
                <a:gd name="T23" fmla="*/ 62 h 160"/>
                <a:gd name="T24" fmla="*/ 94 w 94"/>
                <a:gd name="T25" fmla="*/ 82 h 160"/>
                <a:gd name="T26" fmla="*/ 74 w 94"/>
                <a:gd name="T27" fmla="*/ 96 h 160"/>
                <a:gd name="T28" fmla="*/ 94 w 94"/>
                <a:gd name="T29" fmla="*/ 120 h 160"/>
                <a:gd name="T30" fmla="*/ 80 w 94"/>
                <a:gd name="T31" fmla="*/ 126 h 160"/>
                <a:gd name="T32" fmla="*/ 66 w 94"/>
                <a:gd name="T33" fmla="*/ 126 h 160"/>
                <a:gd name="T34" fmla="*/ 58 w 94"/>
                <a:gd name="T35" fmla="*/ 126 h 160"/>
                <a:gd name="T36" fmla="*/ 48 w 94"/>
                <a:gd name="T37" fmla="*/ 132 h 160"/>
                <a:gd name="T38" fmla="*/ 44 w 94"/>
                <a:gd name="T39" fmla="*/ 138 h 160"/>
                <a:gd name="T40" fmla="*/ 30 w 94"/>
                <a:gd name="T41" fmla="*/ 160 h 160"/>
                <a:gd name="T42" fmla="*/ 28 w 94"/>
                <a:gd name="T43" fmla="*/ 138 h 160"/>
                <a:gd name="T44" fmla="*/ 14 w 94"/>
                <a:gd name="T45" fmla="*/ 154 h 160"/>
                <a:gd name="T46" fmla="*/ 8 w 94"/>
                <a:gd name="T47" fmla="*/ 156 h 160"/>
                <a:gd name="T48" fmla="*/ 2 w 94"/>
                <a:gd name="T49" fmla="*/ 158 h 160"/>
                <a:gd name="T50" fmla="*/ 0 w 94"/>
                <a:gd name="T51" fmla="*/ 146 h 160"/>
                <a:gd name="T52" fmla="*/ 2 w 94"/>
                <a:gd name="T53" fmla="*/ 118 h 160"/>
                <a:gd name="T54" fmla="*/ 26 w 94"/>
                <a:gd name="T55" fmla="*/ 122 h 160"/>
                <a:gd name="T56" fmla="*/ 32 w 94"/>
                <a:gd name="T57" fmla="*/ 120 h 160"/>
                <a:gd name="T58" fmla="*/ 40 w 94"/>
                <a:gd name="T59" fmla="*/ 116 h 160"/>
                <a:gd name="T60" fmla="*/ 32 w 94"/>
                <a:gd name="T61" fmla="*/ 106 h 160"/>
                <a:gd name="T62" fmla="*/ 4 w 94"/>
                <a:gd name="T63" fmla="*/ 86 h 160"/>
                <a:gd name="T64" fmla="*/ 18 w 94"/>
                <a:gd name="T65" fmla="*/ 80 h 160"/>
                <a:gd name="T66" fmla="*/ 6 w 94"/>
                <a:gd name="T67"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60">
                  <a:moveTo>
                    <a:pt x="6" y="64"/>
                  </a:moveTo>
                  <a:lnTo>
                    <a:pt x="6" y="64"/>
                  </a:lnTo>
                  <a:lnTo>
                    <a:pt x="16" y="62"/>
                  </a:lnTo>
                  <a:lnTo>
                    <a:pt x="22" y="60"/>
                  </a:lnTo>
                  <a:lnTo>
                    <a:pt x="22" y="60"/>
                  </a:lnTo>
                  <a:lnTo>
                    <a:pt x="32" y="62"/>
                  </a:lnTo>
                  <a:lnTo>
                    <a:pt x="36" y="62"/>
                  </a:lnTo>
                  <a:lnTo>
                    <a:pt x="38" y="56"/>
                  </a:lnTo>
                  <a:lnTo>
                    <a:pt x="38" y="56"/>
                  </a:lnTo>
                  <a:lnTo>
                    <a:pt x="38" y="52"/>
                  </a:lnTo>
                  <a:lnTo>
                    <a:pt x="36" y="48"/>
                  </a:lnTo>
                  <a:lnTo>
                    <a:pt x="32" y="38"/>
                  </a:lnTo>
                  <a:lnTo>
                    <a:pt x="32" y="38"/>
                  </a:lnTo>
                  <a:lnTo>
                    <a:pt x="50" y="28"/>
                  </a:lnTo>
                  <a:lnTo>
                    <a:pt x="50" y="28"/>
                  </a:lnTo>
                  <a:lnTo>
                    <a:pt x="50" y="12"/>
                  </a:lnTo>
                  <a:lnTo>
                    <a:pt x="50" y="12"/>
                  </a:lnTo>
                  <a:lnTo>
                    <a:pt x="82" y="0"/>
                  </a:lnTo>
                  <a:lnTo>
                    <a:pt x="82" y="0"/>
                  </a:lnTo>
                  <a:lnTo>
                    <a:pt x="78" y="12"/>
                  </a:lnTo>
                  <a:lnTo>
                    <a:pt x="78" y="22"/>
                  </a:lnTo>
                  <a:lnTo>
                    <a:pt x="78" y="32"/>
                  </a:lnTo>
                  <a:lnTo>
                    <a:pt x="80" y="42"/>
                  </a:lnTo>
                  <a:lnTo>
                    <a:pt x="86" y="62"/>
                  </a:lnTo>
                  <a:lnTo>
                    <a:pt x="94" y="82"/>
                  </a:lnTo>
                  <a:lnTo>
                    <a:pt x="94" y="82"/>
                  </a:lnTo>
                  <a:lnTo>
                    <a:pt x="74" y="96"/>
                  </a:lnTo>
                  <a:lnTo>
                    <a:pt x="74" y="96"/>
                  </a:lnTo>
                  <a:lnTo>
                    <a:pt x="94" y="120"/>
                  </a:lnTo>
                  <a:lnTo>
                    <a:pt x="94" y="120"/>
                  </a:lnTo>
                  <a:lnTo>
                    <a:pt x="86" y="124"/>
                  </a:lnTo>
                  <a:lnTo>
                    <a:pt x="80" y="126"/>
                  </a:lnTo>
                  <a:lnTo>
                    <a:pt x="72" y="126"/>
                  </a:lnTo>
                  <a:lnTo>
                    <a:pt x="66" y="126"/>
                  </a:lnTo>
                  <a:lnTo>
                    <a:pt x="66" y="126"/>
                  </a:lnTo>
                  <a:lnTo>
                    <a:pt x="58" y="126"/>
                  </a:lnTo>
                  <a:lnTo>
                    <a:pt x="52" y="128"/>
                  </a:lnTo>
                  <a:lnTo>
                    <a:pt x="48" y="132"/>
                  </a:lnTo>
                  <a:lnTo>
                    <a:pt x="44" y="138"/>
                  </a:lnTo>
                  <a:lnTo>
                    <a:pt x="44" y="138"/>
                  </a:lnTo>
                  <a:lnTo>
                    <a:pt x="30" y="160"/>
                  </a:lnTo>
                  <a:lnTo>
                    <a:pt x="30" y="160"/>
                  </a:lnTo>
                  <a:lnTo>
                    <a:pt x="28" y="138"/>
                  </a:lnTo>
                  <a:lnTo>
                    <a:pt x="28" y="138"/>
                  </a:lnTo>
                  <a:lnTo>
                    <a:pt x="20" y="148"/>
                  </a:lnTo>
                  <a:lnTo>
                    <a:pt x="14" y="154"/>
                  </a:lnTo>
                  <a:lnTo>
                    <a:pt x="14" y="154"/>
                  </a:lnTo>
                  <a:lnTo>
                    <a:pt x="8" y="156"/>
                  </a:lnTo>
                  <a:lnTo>
                    <a:pt x="2" y="158"/>
                  </a:lnTo>
                  <a:lnTo>
                    <a:pt x="2" y="158"/>
                  </a:lnTo>
                  <a:lnTo>
                    <a:pt x="0" y="146"/>
                  </a:lnTo>
                  <a:lnTo>
                    <a:pt x="0" y="146"/>
                  </a:lnTo>
                  <a:lnTo>
                    <a:pt x="2" y="118"/>
                  </a:lnTo>
                  <a:lnTo>
                    <a:pt x="2" y="118"/>
                  </a:lnTo>
                  <a:lnTo>
                    <a:pt x="14" y="120"/>
                  </a:lnTo>
                  <a:lnTo>
                    <a:pt x="26" y="122"/>
                  </a:lnTo>
                  <a:lnTo>
                    <a:pt x="26" y="122"/>
                  </a:lnTo>
                  <a:lnTo>
                    <a:pt x="32" y="120"/>
                  </a:lnTo>
                  <a:lnTo>
                    <a:pt x="40" y="116"/>
                  </a:lnTo>
                  <a:lnTo>
                    <a:pt x="40" y="116"/>
                  </a:lnTo>
                  <a:lnTo>
                    <a:pt x="36" y="112"/>
                  </a:lnTo>
                  <a:lnTo>
                    <a:pt x="32" y="106"/>
                  </a:lnTo>
                  <a:lnTo>
                    <a:pt x="32" y="106"/>
                  </a:lnTo>
                  <a:lnTo>
                    <a:pt x="4" y="86"/>
                  </a:lnTo>
                  <a:lnTo>
                    <a:pt x="4" y="86"/>
                  </a:lnTo>
                  <a:lnTo>
                    <a:pt x="18" y="80"/>
                  </a:lnTo>
                  <a:lnTo>
                    <a:pt x="18" y="80"/>
                  </a:lnTo>
                  <a:lnTo>
                    <a:pt x="6" y="64"/>
                  </a:lnTo>
                  <a:lnTo>
                    <a:pt x="6"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6" name="Freeform 72">
              <a:extLst>
                <a:ext uri="{FF2B5EF4-FFF2-40B4-BE49-F238E27FC236}">
                  <a16:creationId xmlns:a16="http://schemas.microsoft.com/office/drawing/2014/main" id="{D34EE390-1F11-471F-8060-9FACF67D8CF5}"/>
                </a:ext>
              </a:extLst>
            </p:cNvPr>
            <p:cNvSpPr>
              <a:spLocks/>
            </p:cNvSpPr>
            <p:nvPr/>
          </p:nvSpPr>
          <p:spPr bwMode="auto">
            <a:xfrm>
              <a:off x="8135938" y="4400551"/>
              <a:ext cx="222250" cy="203200"/>
            </a:xfrm>
            <a:custGeom>
              <a:avLst/>
              <a:gdLst>
                <a:gd name="T0" fmla="*/ 140 w 140"/>
                <a:gd name="T1" fmla="*/ 126 h 128"/>
                <a:gd name="T2" fmla="*/ 140 w 140"/>
                <a:gd name="T3" fmla="*/ 126 h 128"/>
                <a:gd name="T4" fmla="*/ 132 w 140"/>
                <a:gd name="T5" fmla="*/ 128 h 128"/>
                <a:gd name="T6" fmla="*/ 124 w 140"/>
                <a:gd name="T7" fmla="*/ 126 h 128"/>
                <a:gd name="T8" fmla="*/ 118 w 140"/>
                <a:gd name="T9" fmla="*/ 126 h 128"/>
                <a:gd name="T10" fmla="*/ 114 w 140"/>
                <a:gd name="T11" fmla="*/ 122 h 128"/>
                <a:gd name="T12" fmla="*/ 104 w 140"/>
                <a:gd name="T13" fmla="*/ 114 h 128"/>
                <a:gd name="T14" fmla="*/ 98 w 140"/>
                <a:gd name="T15" fmla="*/ 106 h 128"/>
                <a:gd name="T16" fmla="*/ 98 w 140"/>
                <a:gd name="T17" fmla="*/ 106 h 128"/>
                <a:gd name="T18" fmla="*/ 86 w 140"/>
                <a:gd name="T19" fmla="*/ 94 h 128"/>
                <a:gd name="T20" fmla="*/ 74 w 140"/>
                <a:gd name="T21" fmla="*/ 84 h 128"/>
                <a:gd name="T22" fmla="*/ 74 w 140"/>
                <a:gd name="T23" fmla="*/ 84 h 128"/>
                <a:gd name="T24" fmla="*/ 62 w 140"/>
                <a:gd name="T25" fmla="*/ 78 h 128"/>
                <a:gd name="T26" fmla="*/ 56 w 140"/>
                <a:gd name="T27" fmla="*/ 76 h 128"/>
                <a:gd name="T28" fmla="*/ 50 w 140"/>
                <a:gd name="T29" fmla="*/ 76 h 128"/>
                <a:gd name="T30" fmla="*/ 46 w 140"/>
                <a:gd name="T31" fmla="*/ 78 h 128"/>
                <a:gd name="T32" fmla="*/ 40 w 140"/>
                <a:gd name="T33" fmla="*/ 80 h 128"/>
                <a:gd name="T34" fmla="*/ 30 w 140"/>
                <a:gd name="T35" fmla="*/ 90 h 128"/>
                <a:gd name="T36" fmla="*/ 30 w 140"/>
                <a:gd name="T37" fmla="*/ 90 h 128"/>
                <a:gd name="T38" fmla="*/ 26 w 140"/>
                <a:gd name="T39" fmla="*/ 92 h 128"/>
                <a:gd name="T40" fmla="*/ 26 w 140"/>
                <a:gd name="T41" fmla="*/ 92 h 128"/>
                <a:gd name="T42" fmla="*/ 0 w 140"/>
                <a:gd name="T43" fmla="*/ 72 h 128"/>
                <a:gd name="T44" fmla="*/ 0 w 140"/>
                <a:gd name="T45" fmla="*/ 72 h 128"/>
                <a:gd name="T46" fmla="*/ 4 w 140"/>
                <a:gd name="T47" fmla="*/ 0 h 128"/>
                <a:gd name="T48" fmla="*/ 4 w 140"/>
                <a:gd name="T49" fmla="*/ 0 h 128"/>
                <a:gd name="T50" fmla="*/ 32 w 140"/>
                <a:gd name="T51" fmla="*/ 10 h 128"/>
                <a:gd name="T52" fmla="*/ 60 w 140"/>
                <a:gd name="T53" fmla="*/ 22 h 128"/>
                <a:gd name="T54" fmla="*/ 60 w 140"/>
                <a:gd name="T55" fmla="*/ 22 h 128"/>
                <a:gd name="T56" fmla="*/ 66 w 140"/>
                <a:gd name="T57" fmla="*/ 24 h 128"/>
                <a:gd name="T58" fmla="*/ 70 w 140"/>
                <a:gd name="T59" fmla="*/ 28 h 128"/>
                <a:gd name="T60" fmla="*/ 76 w 140"/>
                <a:gd name="T61" fmla="*/ 34 h 128"/>
                <a:gd name="T62" fmla="*/ 78 w 140"/>
                <a:gd name="T63" fmla="*/ 42 h 128"/>
                <a:gd name="T64" fmla="*/ 78 w 140"/>
                <a:gd name="T65" fmla="*/ 42 h 128"/>
                <a:gd name="T66" fmla="*/ 82 w 140"/>
                <a:gd name="T67" fmla="*/ 46 h 128"/>
                <a:gd name="T68" fmla="*/ 88 w 140"/>
                <a:gd name="T69" fmla="*/ 50 h 128"/>
                <a:gd name="T70" fmla="*/ 88 w 140"/>
                <a:gd name="T71" fmla="*/ 50 h 128"/>
                <a:gd name="T72" fmla="*/ 108 w 140"/>
                <a:gd name="T73" fmla="*/ 60 h 128"/>
                <a:gd name="T74" fmla="*/ 108 w 140"/>
                <a:gd name="T75" fmla="*/ 60 h 128"/>
                <a:gd name="T76" fmla="*/ 102 w 140"/>
                <a:gd name="T77" fmla="*/ 68 h 128"/>
                <a:gd name="T78" fmla="*/ 100 w 140"/>
                <a:gd name="T79" fmla="*/ 74 h 128"/>
                <a:gd name="T80" fmla="*/ 102 w 140"/>
                <a:gd name="T81" fmla="*/ 80 h 128"/>
                <a:gd name="T82" fmla="*/ 108 w 140"/>
                <a:gd name="T83" fmla="*/ 88 h 128"/>
                <a:gd name="T84" fmla="*/ 108 w 140"/>
                <a:gd name="T85" fmla="*/ 88 h 128"/>
                <a:gd name="T86" fmla="*/ 134 w 140"/>
                <a:gd name="T87" fmla="*/ 116 h 128"/>
                <a:gd name="T88" fmla="*/ 134 w 140"/>
                <a:gd name="T89" fmla="*/ 116 h 128"/>
                <a:gd name="T90" fmla="*/ 140 w 140"/>
                <a:gd name="T91" fmla="*/ 126 h 128"/>
                <a:gd name="T92" fmla="*/ 140 w 140"/>
                <a:gd name="T9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128">
                  <a:moveTo>
                    <a:pt x="140" y="126"/>
                  </a:moveTo>
                  <a:lnTo>
                    <a:pt x="140" y="126"/>
                  </a:lnTo>
                  <a:lnTo>
                    <a:pt x="132" y="128"/>
                  </a:lnTo>
                  <a:lnTo>
                    <a:pt x="124" y="126"/>
                  </a:lnTo>
                  <a:lnTo>
                    <a:pt x="118" y="126"/>
                  </a:lnTo>
                  <a:lnTo>
                    <a:pt x="114" y="122"/>
                  </a:lnTo>
                  <a:lnTo>
                    <a:pt x="104" y="114"/>
                  </a:lnTo>
                  <a:lnTo>
                    <a:pt x="98" y="106"/>
                  </a:lnTo>
                  <a:lnTo>
                    <a:pt x="98" y="106"/>
                  </a:lnTo>
                  <a:lnTo>
                    <a:pt x="86" y="94"/>
                  </a:lnTo>
                  <a:lnTo>
                    <a:pt x="74" y="84"/>
                  </a:lnTo>
                  <a:lnTo>
                    <a:pt x="74" y="84"/>
                  </a:lnTo>
                  <a:lnTo>
                    <a:pt x="62" y="78"/>
                  </a:lnTo>
                  <a:lnTo>
                    <a:pt x="56" y="76"/>
                  </a:lnTo>
                  <a:lnTo>
                    <a:pt x="50" y="76"/>
                  </a:lnTo>
                  <a:lnTo>
                    <a:pt x="46" y="78"/>
                  </a:lnTo>
                  <a:lnTo>
                    <a:pt x="40" y="80"/>
                  </a:lnTo>
                  <a:lnTo>
                    <a:pt x="30" y="90"/>
                  </a:lnTo>
                  <a:lnTo>
                    <a:pt x="30" y="90"/>
                  </a:lnTo>
                  <a:lnTo>
                    <a:pt x="26" y="92"/>
                  </a:lnTo>
                  <a:lnTo>
                    <a:pt x="26" y="92"/>
                  </a:lnTo>
                  <a:lnTo>
                    <a:pt x="0" y="72"/>
                  </a:lnTo>
                  <a:lnTo>
                    <a:pt x="0" y="72"/>
                  </a:lnTo>
                  <a:lnTo>
                    <a:pt x="4" y="0"/>
                  </a:lnTo>
                  <a:lnTo>
                    <a:pt x="4" y="0"/>
                  </a:lnTo>
                  <a:lnTo>
                    <a:pt x="32" y="10"/>
                  </a:lnTo>
                  <a:lnTo>
                    <a:pt x="60" y="22"/>
                  </a:lnTo>
                  <a:lnTo>
                    <a:pt x="60" y="22"/>
                  </a:lnTo>
                  <a:lnTo>
                    <a:pt x="66" y="24"/>
                  </a:lnTo>
                  <a:lnTo>
                    <a:pt x="70" y="28"/>
                  </a:lnTo>
                  <a:lnTo>
                    <a:pt x="76" y="34"/>
                  </a:lnTo>
                  <a:lnTo>
                    <a:pt x="78" y="42"/>
                  </a:lnTo>
                  <a:lnTo>
                    <a:pt x="78" y="42"/>
                  </a:lnTo>
                  <a:lnTo>
                    <a:pt x="82" y="46"/>
                  </a:lnTo>
                  <a:lnTo>
                    <a:pt x="88" y="50"/>
                  </a:lnTo>
                  <a:lnTo>
                    <a:pt x="88" y="50"/>
                  </a:lnTo>
                  <a:lnTo>
                    <a:pt x="108" y="60"/>
                  </a:lnTo>
                  <a:lnTo>
                    <a:pt x="108" y="60"/>
                  </a:lnTo>
                  <a:lnTo>
                    <a:pt x="102" y="68"/>
                  </a:lnTo>
                  <a:lnTo>
                    <a:pt x="100" y="74"/>
                  </a:lnTo>
                  <a:lnTo>
                    <a:pt x="102" y="80"/>
                  </a:lnTo>
                  <a:lnTo>
                    <a:pt x="108" y="88"/>
                  </a:lnTo>
                  <a:lnTo>
                    <a:pt x="108" y="88"/>
                  </a:lnTo>
                  <a:lnTo>
                    <a:pt x="134" y="116"/>
                  </a:lnTo>
                  <a:lnTo>
                    <a:pt x="134" y="116"/>
                  </a:lnTo>
                  <a:lnTo>
                    <a:pt x="140" y="126"/>
                  </a:lnTo>
                  <a:lnTo>
                    <a:pt x="140" y="1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7" name="Freeform 73">
              <a:extLst>
                <a:ext uri="{FF2B5EF4-FFF2-40B4-BE49-F238E27FC236}">
                  <a16:creationId xmlns:a16="http://schemas.microsoft.com/office/drawing/2014/main" id="{BB11B08C-033D-4AD2-965D-2FFACC0AD201}"/>
                </a:ext>
              </a:extLst>
            </p:cNvPr>
            <p:cNvSpPr>
              <a:spLocks/>
            </p:cNvSpPr>
            <p:nvPr/>
          </p:nvSpPr>
          <p:spPr bwMode="auto">
            <a:xfrm>
              <a:off x="5619751" y="3597276"/>
              <a:ext cx="187325" cy="222250"/>
            </a:xfrm>
            <a:custGeom>
              <a:avLst/>
              <a:gdLst>
                <a:gd name="T0" fmla="*/ 0 w 118"/>
                <a:gd name="T1" fmla="*/ 102 h 140"/>
                <a:gd name="T2" fmla="*/ 0 w 118"/>
                <a:gd name="T3" fmla="*/ 102 h 140"/>
                <a:gd name="T4" fmla="*/ 36 w 118"/>
                <a:gd name="T5" fmla="*/ 92 h 140"/>
                <a:gd name="T6" fmla="*/ 36 w 118"/>
                <a:gd name="T7" fmla="*/ 92 h 140"/>
                <a:gd name="T8" fmla="*/ 42 w 118"/>
                <a:gd name="T9" fmla="*/ 88 h 140"/>
                <a:gd name="T10" fmla="*/ 48 w 118"/>
                <a:gd name="T11" fmla="*/ 84 h 140"/>
                <a:gd name="T12" fmla="*/ 50 w 118"/>
                <a:gd name="T13" fmla="*/ 80 h 140"/>
                <a:gd name="T14" fmla="*/ 52 w 118"/>
                <a:gd name="T15" fmla="*/ 72 h 140"/>
                <a:gd name="T16" fmla="*/ 52 w 118"/>
                <a:gd name="T17" fmla="*/ 72 h 140"/>
                <a:gd name="T18" fmla="*/ 52 w 118"/>
                <a:gd name="T19" fmla="*/ 58 h 140"/>
                <a:gd name="T20" fmla="*/ 54 w 118"/>
                <a:gd name="T21" fmla="*/ 52 h 140"/>
                <a:gd name="T22" fmla="*/ 52 w 118"/>
                <a:gd name="T23" fmla="*/ 44 h 140"/>
                <a:gd name="T24" fmla="*/ 52 w 118"/>
                <a:gd name="T25" fmla="*/ 44 h 140"/>
                <a:gd name="T26" fmla="*/ 52 w 118"/>
                <a:gd name="T27" fmla="*/ 32 h 140"/>
                <a:gd name="T28" fmla="*/ 52 w 118"/>
                <a:gd name="T29" fmla="*/ 22 h 140"/>
                <a:gd name="T30" fmla="*/ 56 w 118"/>
                <a:gd name="T31" fmla="*/ 12 h 140"/>
                <a:gd name="T32" fmla="*/ 60 w 118"/>
                <a:gd name="T33" fmla="*/ 0 h 140"/>
                <a:gd name="T34" fmla="*/ 60 w 118"/>
                <a:gd name="T35" fmla="*/ 0 h 140"/>
                <a:gd name="T36" fmla="*/ 70 w 118"/>
                <a:gd name="T37" fmla="*/ 8 h 140"/>
                <a:gd name="T38" fmla="*/ 78 w 118"/>
                <a:gd name="T39" fmla="*/ 12 h 140"/>
                <a:gd name="T40" fmla="*/ 88 w 118"/>
                <a:gd name="T41" fmla="*/ 16 h 140"/>
                <a:gd name="T42" fmla="*/ 100 w 118"/>
                <a:gd name="T43" fmla="*/ 18 h 140"/>
                <a:gd name="T44" fmla="*/ 100 w 118"/>
                <a:gd name="T45" fmla="*/ 18 h 140"/>
                <a:gd name="T46" fmla="*/ 106 w 118"/>
                <a:gd name="T47" fmla="*/ 20 h 140"/>
                <a:gd name="T48" fmla="*/ 112 w 118"/>
                <a:gd name="T49" fmla="*/ 26 h 140"/>
                <a:gd name="T50" fmla="*/ 116 w 118"/>
                <a:gd name="T51" fmla="*/ 30 h 140"/>
                <a:gd name="T52" fmla="*/ 118 w 118"/>
                <a:gd name="T53" fmla="*/ 36 h 140"/>
                <a:gd name="T54" fmla="*/ 118 w 118"/>
                <a:gd name="T55" fmla="*/ 44 h 140"/>
                <a:gd name="T56" fmla="*/ 118 w 118"/>
                <a:gd name="T57" fmla="*/ 50 h 140"/>
                <a:gd name="T58" fmla="*/ 114 w 118"/>
                <a:gd name="T59" fmla="*/ 56 h 140"/>
                <a:gd name="T60" fmla="*/ 110 w 118"/>
                <a:gd name="T61" fmla="*/ 62 h 140"/>
                <a:gd name="T62" fmla="*/ 110 w 118"/>
                <a:gd name="T63" fmla="*/ 62 h 140"/>
                <a:gd name="T64" fmla="*/ 102 w 118"/>
                <a:gd name="T65" fmla="*/ 70 h 140"/>
                <a:gd name="T66" fmla="*/ 96 w 118"/>
                <a:gd name="T67" fmla="*/ 78 h 140"/>
                <a:gd name="T68" fmla="*/ 92 w 118"/>
                <a:gd name="T69" fmla="*/ 86 h 140"/>
                <a:gd name="T70" fmla="*/ 90 w 118"/>
                <a:gd name="T71" fmla="*/ 94 h 140"/>
                <a:gd name="T72" fmla="*/ 90 w 118"/>
                <a:gd name="T73" fmla="*/ 94 h 140"/>
                <a:gd name="T74" fmla="*/ 72 w 118"/>
                <a:gd name="T75" fmla="*/ 112 h 140"/>
                <a:gd name="T76" fmla="*/ 72 w 118"/>
                <a:gd name="T77" fmla="*/ 112 h 140"/>
                <a:gd name="T78" fmla="*/ 62 w 118"/>
                <a:gd name="T79" fmla="*/ 120 h 140"/>
                <a:gd name="T80" fmla="*/ 62 w 118"/>
                <a:gd name="T81" fmla="*/ 120 h 140"/>
                <a:gd name="T82" fmla="*/ 56 w 118"/>
                <a:gd name="T83" fmla="*/ 122 h 140"/>
                <a:gd name="T84" fmla="*/ 54 w 118"/>
                <a:gd name="T85" fmla="*/ 124 h 140"/>
                <a:gd name="T86" fmla="*/ 52 w 118"/>
                <a:gd name="T87" fmla="*/ 126 h 140"/>
                <a:gd name="T88" fmla="*/ 52 w 118"/>
                <a:gd name="T89" fmla="*/ 126 h 140"/>
                <a:gd name="T90" fmla="*/ 48 w 118"/>
                <a:gd name="T91" fmla="*/ 132 h 140"/>
                <a:gd name="T92" fmla="*/ 44 w 118"/>
                <a:gd name="T93" fmla="*/ 136 h 140"/>
                <a:gd name="T94" fmla="*/ 32 w 118"/>
                <a:gd name="T95" fmla="*/ 138 h 140"/>
                <a:gd name="T96" fmla="*/ 32 w 118"/>
                <a:gd name="T97" fmla="*/ 138 h 140"/>
                <a:gd name="T98" fmla="*/ 26 w 118"/>
                <a:gd name="T99" fmla="*/ 140 h 140"/>
                <a:gd name="T100" fmla="*/ 22 w 118"/>
                <a:gd name="T101" fmla="*/ 138 h 140"/>
                <a:gd name="T102" fmla="*/ 18 w 118"/>
                <a:gd name="T103" fmla="*/ 136 h 140"/>
                <a:gd name="T104" fmla="*/ 14 w 118"/>
                <a:gd name="T105" fmla="*/ 130 h 140"/>
                <a:gd name="T106" fmla="*/ 14 w 118"/>
                <a:gd name="T107" fmla="*/ 130 h 140"/>
                <a:gd name="T108" fmla="*/ 8 w 118"/>
                <a:gd name="T109" fmla="*/ 116 h 140"/>
                <a:gd name="T110" fmla="*/ 0 w 118"/>
                <a:gd name="T111" fmla="*/ 102 h 140"/>
                <a:gd name="T112" fmla="*/ 0 w 118"/>
                <a:gd name="T113" fmla="*/ 10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40">
                  <a:moveTo>
                    <a:pt x="0" y="102"/>
                  </a:moveTo>
                  <a:lnTo>
                    <a:pt x="0" y="102"/>
                  </a:lnTo>
                  <a:lnTo>
                    <a:pt x="36" y="92"/>
                  </a:lnTo>
                  <a:lnTo>
                    <a:pt x="36" y="92"/>
                  </a:lnTo>
                  <a:lnTo>
                    <a:pt x="42" y="88"/>
                  </a:lnTo>
                  <a:lnTo>
                    <a:pt x="48" y="84"/>
                  </a:lnTo>
                  <a:lnTo>
                    <a:pt x="50" y="80"/>
                  </a:lnTo>
                  <a:lnTo>
                    <a:pt x="52" y="72"/>
                  </a:lnTo>
                  <a:lnTo>
                    <a:pt x="52" y="72"/>
                  </a:lnTo>
                  <a:lnTo>
                    <a:pt x="52" y="58"/>
                  </a:lnTo>
                  <a:lnTo>
                    <a:pt x="54" y="52"/>
                  </a:lnTo>
                  <a:lnTo>
                    <a:pt x="52" y="44"/>
                  </a:lnTo>
                  <a:lnTo>
                    <a:pt x="52" y="44"/>
                  </a:lnTo>
                  <a:lnTo>
                    <a:pt x="52" y="32"/>
                  </a:lnTo>
                  <a:lnTo>
                    <a:pt x="52" y="22"/>
                  </a:lnTo>
                  <a:lnTo>
                    <a:pt x="56" y="12"/>
                  </a:lnTo>
                  <a:lnTo>
                    <a:pt x="60" y="0"/>
                  </a:lnTo>
                  <a:lnTo>
                    <a:pt x="60" y="0"/>
                  </a:lnTo>
                  <a:lnTo>
                    <a:pt x="70" y="8"/>
                  </a:lnTo>
                  <a:lnTo>
                    <a:pt x="78" y="12"/>
                  </a:lnTo>
                  <a:lnTo>
                    <a:pt x="88" y="16"/>
                  </a:lnTo>
                  <a:lnTo>
                    <a:pt x="100" y="18"/>
                  </a:lnTo>
                  <a:lnTo>
                    <a:pt x="100" y="18"/>
                  </a:lnTo>
                  <a:lnTo>
                    <a:pt x="106" y="20"/>
                  </a:lnTo>
                  <a:lnTo>
                    <a:pt x="112" y="26"/>
                  </a:lnTo>
                  <a:lnTo>
                    <a:pt x="116" y="30"/>
                  </a:lnTo>
                  <a:lnTo>
                    <a:pt x="118" y="36"/>
                  </a:lnTo>
                  <a:lnTo>
                    <a:pt x="118" y="44"/>
                  </a:lnTo>
                  <a:lnTo>
                    <a:pt x="118" y="50"/>
                  </a:lnTo>
                  <a:lnTo>
                    <a:pt x="114" y="56"/>
                  </a:lnTo>
                  <a:lnTo>
                    <a:pt x="110" y="62"/>
                  </a:lnTo>
                  <a:lnTo>
                    <a:pt x="110" y="62"/>
                  </a:lnTo>
                  <a:lnTo>
                    <a:pt x="102" y="70"/>
                  </a:lnTo>
                  <a:lnTo>
                    <a:pt x="96" y="78"/>
                  </a:lnTo>
                  <a:lnTo>
                    <a:pt x="92" y="86"/>
                  </a:lnTo>
                  <a:lnTo>
                    <a:pt x="90" y="94"/>
                  </a:lnTo>
                  <a:lnTo>
                    <a:pt x="90" y="94"/>
                  </a:lnTo>
                  <a:lnTo>
                    <a:pt x="72" y="112"/>
                  </a:lnTo>
                  <a:lnTo>
                    <a:pt x="72" y="112"/>
                  </a:lnTo>
                  <a:lnTo>
                    <a:pt x="62" y="120"/>
                  </a:lnTo>
                  <a:lnTo>
                    <a:pt x="62" y="120"/>
                  </a:lnTo>
                  <a:lnTo>
                    <a:pt x="56" y="122"/>
                  </a:lnTo>
                  <a:lnTo>
                    <a:pt x="54" y="124"/>
                  </a:lnTo>
                  <a:lnTo>
                    <a:pt x="52" y="126"/>
                  </a:lnTo>
                  <a:lnTo>
                    <a:pt x="52" y="126"/>
                  </a:lnTo>
                  <a:lnTo>
                    <a:pt x="48" y="132"/>
                  </a:lnTo>
                  <a:lnTo>
                    <a:pt x="44" y="136"/>
                  </a:lnTo>
                  <a:lnTo>
                    <a:pt x="32" y="138"/>
                  </a:lnTo>
                  <a:lnTo>
                    <a:pt x="32" y="138"/>
                  </a:lnTo>
                  <a:lnTo>
                    <a:pt x="26" y="140"/>
                  </a:lnTo>
                  <a:lnTo>
                    <a:pt x="22" y="138"/>
                  </a:lnTo>
                  <a:lnTo>
                    <a:pt x="18" y="136"/>
                  </a:lnTo>
                  <a:lnTo>
                    <a:pt x="14" y="130"/>
                  </a:lnTo>
                  <a:lnTo>
                    <a:pt x="14" y="130"/>
                  </a:lnTo>
                  <a:lnTo>
                    <a:pt x="8" y="116"/>
                  </a:lnTo>
                  <a:lnTo>
                    <a:pt x="0" y="102"/>
                  </a:lnTo>
                  <a:lnTo>
                    <a:pt x="0" y="10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8" name="Freeform 74">
              <a:extLst>
                <a:ext uri="{FF2B5EF4-FFF2-40B4-BE49-F238E27FC236}">
                  <a16:creationId xmlns:a16="http://schemas.microsoft.com/office/drawing/2014/main" id="{8ADB805F-5C70-4211-AE4A-1CDEC86E303B}"/>
                </a:ext>
              </a:extLst>
            </p:cNvPr>
            <p:cNvSpPr>
              <a:spLocks/>
            </p:cNvSpPr>
            <p:nvPr/>
          </p:nvSpPr>
          <p:spPr bwMode="auto">
            <a:xfrm>
              <a:off x="7754938" y="2933701"/>
              <a:ext cx="228600" cy="285750"/>
            </a:xfrm>
            <a:custGeom>
              <a:avLst/>
              <a:gdLst>
                <a:gd name="T0" fmla="*/ 78 w 144"/>
                <a:gd name="T1" fmla="*/ 148 h 180"/>
                <a:gd name="T2" fmla="*/ 78 w 144"/>
                <a:gd name="T3" fmla="*/ 164 h 180"/>
                <a:gd name="T4" fmla="*/ 76 w 144"/>
                <a:gd name="T5" fmla="*/ 172 h 180"/>
                <a:gd name="T6" fmla="*/ 72 w 144"/>
                <a:gd name="T7" fmla="*/ 180 h 180"/>
                <a:gd name="T8" fmla="*/ 66 w 144"/>
                <a:gd name="T9" fmla="*/ 176 h 180"/>
                <a:gd name="T10" fmla="*/ 64 w 144"/>
                <a:gd name="T11" fmla="*/ 162 h 180"/>
                <a:gd name="T12" fmla="*/ 62 w 144"/>
                <a:gd name="T13" fmla="*/ 156 h 180"/>
                <a:gd name="T14" fmla="*/ 46 w 144"/>
                <a:gd name="T15" fmla="*/ 158 h 180"/>
                <a:gd name="T16" fmla="*/ 16 w 144"/>
                <a:gd name="T17" fmla="*/ 168 h 180"/>
                <a:gd name="T18" fmla="*/ 0 w 144"/>
                <a:gd name="T19" fmla="*/ 172 h 180"/>
                <a:gd name="T20" fmla="*/ 8 w 144"/>
                <a:gd name="T21" fmla="*/ 158 h 180"/>
                <a:gd name="T22" fmla="*/ 20 w 144"/>
                <a:gd name="T23" fmla="*/ 148 h 180"/>
                <a:gd name="T24" fmla="*/ 38 w 144"/>
                <a:gd name="T25" fmla="*/ 144 h 180"/>
                <a:gd name="T26" fmla="*/ 54 w 144"/>
                <a:gd name="T27" fmla="*/ 142 h 180"/>
                <a:gd name="T28" fmla="*/ 64 w 144"/>
                <a:gd name="T29" fmla="*/ 140 h 180"/>
                <a:gd name="T30" fmla="*/ 68 w 144"/>
                <a:gd name="T31" fmla="*/ 132 h 180"/>
                <a:gd name="T32" fmla="*/ 68 w 144"/>
                <a:gd name="T33" fmla="*/ 122 h 180"/>
                <a:gd name="T34" fmla="*/ 78 w 144"/>
                <a:gd name="T35" fmla="*/ 110 h 180"/>
                <a:gd name="T36" fmla="*/ 88 w 144"/>
                <a:gd name="T37" fmla="*/ 106 h 180"/>
                <a:gd name="T38" fmla="*/ 98 w 144"/>
                <a:gd name="T39" fmla="*/ 98 h 180"/>
                <a:gd name="T40" fmla="*/ 110 w 144"/>
                <a:gd name="T41" fmla="*/ 76 h 180"/>
                <a:gd name="T42" fmla="*/ 112 w 144"/>
                <a:gd name="T43" fmla="*/ 64 h 180"/>
                <a:gd name="T44" fmla="*/ 114 w 144"/>
                <a:gd name="T45" fmla="*/ 32 h 180"/>
                <a:gd name="T46" fmla="*/ 112 w 144"/>
                <a:gd name="T47" fmla="*/ 20 h 180"/>
                <a:gd name="T48" fmla="*/ 108 w 144"/>
                <a:gd name="T49" fmla="*/ 6 h 180"/>
                <a:gd name="T50" fmla="*/ 120 w 144"/>
                <a:gd name="T51" fmla="*/ 0 h 180"/>
                <a:gd name="T52" fmla="*/ 128 w 144"/>
                <a:gd name="T53" fmla="*/ 8 h 180"/>
                <a:gd name="T54" fmla="*/ 136 w 144"/>
                <a:gd name="T55" fmla="*/ 20 h 180"/>
                <a:gd name="T56" fmla="*/ 140 w 144"/>
                <a:gd name="T57" fmla="*/ 40 h 180"/>
                <a:gd name="T58" fmla="*/ 138 w 144"/>
                <a:gd name="T59" fmla="*/ 56 h 180"/>
                <a:gd name="T60" fmla="*/ 134 w 144"/>
                <a:gd name="T61" fmla="*/ 62 h 180"/>
                <a:gd name="T62" fmla="*/ 134 w 144"/>
                <a:gd name="T63" fmla="*/ 76 h 180"/>
                <a:gd name="T64" fmla="*/ 136 w 144"/>
                <a:gd name="T65" fmla="*/ 84 h 180"/>
                <a:gd name="T66" fmla="*/ 138 w 144"/>
                <a:gd name="T67" fmla="*/ 108 h 180"/>
                <a:gd name="T68" fmla="*/ 140 w 144"/>
                <a:gd name="T69" fmla="*/ 120 h 180"/>
                <a:gd name="T70" fmla="*/ 144 w 144"/>
                <a:gd name="T71" fmla="*/ 132 h 180"/>
                <a:gd name="T72" fmla="*/ 134 w 144"/>
                <a:gd name="T73" fmla="*/ 128 h 180"/>
                <a:gd name="T74" fmla="*/ 128 w 144"/>
                <a:gd name="T75" fmla="*/ 132 h 180"/>
                <a:gd name="T76" fmla="*/ 124 w 144"/>
                <a:gd name="T77" fmla="*/ 136 h 180"/>
                <a:gd name="T78" fmla="*/ 106 w 144"/>
                <a:gd name="T79" fmla="*/ 150 h 180"/>
                <a:gd name="T80" fmla="*/ 96 w 144"/>
                <a:gd name="T81" fmla="*/ 152 h 180"/>
                <a:gd name="T82" fmla="*/ 82 w 144"/>
                <a:gd name="T83" fmla="*/ 146 h 180"/>
                <a:gd name="T84" fmla="*/ 78 w 144"/>
                <a:gd name="T85"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80">
                  <a:moveTo>
                    <a:pt x="78" y="148"/>
                  </a:moveTo>
                  <a:lnTo>
                    <a:pt x="78" y="148"/>
                  </a:lnTo>
                  <a:lnTo>
                    <a:pt x="78" y="156"/>
                  </a:lnTo>
                  <a:lnTo>
                    <a:pt x="78" y="164"/>
                  </a:lnTo>
                  <a:lnTo>
                    <a:pt x="78" y="164"/>
                  </a:lnTo>
                  <a:lnTo>
                    <a:pt x="76" y="172"/>
                  </a:lnTo>
                  <a:lnTo>
                    <a:pt x="72" y="180"/>
                  </a:lnTo>
                  <a:lnTo>
                    <a:pt x="72" y="180"/>
                  </a:lnTo>
                  <a:lnTo>
                    <a:pt x="68" y="178"/>
                  </a:lnTo>
                  <a:lnTo>
                    <a:pt x="66" y="176"/>
                  </a:lnTo>
                  <a:lnTo>
                    <a:pt x="64" y="170"/>
                  </a:lnTo>
                  <a:lnTo>
                    <a:pt x="64" y="162"/>
                  </a:lnTo>
                  <a:lnTo>
                    <a:pt x="62" y="156"/>
                  </a:lnTo>
                  <a:lnTo>
                    <a:pt x="62" y="156"/>
                  </a:lnTo>
                  <a:lnTo>
                    <a:pt x="54" y="156"/>
                  </a:lnTo>
                  <a:lnTo>
                    <a:pt x="46" y="158"/>
                  </a:lnTo>
                  <a:lnTo>
                    <a:pt x="30" y="162"/>
                  </a:lnTo>
                  <a:lnTo>
                    <a:pt x="16" y="168"/>
                  </a:lnTo>
                  <a:lnTo>
                    <a:pt x="0" y="172"/>
                  </a:lnTo>
                  <a:lnTo>
                    <a:pt x="0" y="172"/>
                  </a:lnTo>
                  <a:lnTo>
                    <a:pt x="4" y="164"/>
                  </a:lnTo>
                  <a:lnTo>
                    <a:pt x="8" y="158"/>
                  </a:lnTo>
                  <a:lnTo>
                    <a:pt x="14" y="152"/>
                  </a:lnTo>
                  <a:lnTo>
                    <a:pt x="20" y="148"/>
                  </a:lnTo>
                  <a:lnTo>
                    <a:pt x="20" y="148"/>
                  </a:lnTo>
                  <a:lnTo>
                    <a:pt x="38" y="144"/>
                  </a:lnTo>
                  <a:lnTo>
                    <a:pt x="54" y="142"/>
                  </a:lnTo>
                  <a:lnTo>
                    <a:pt x="54" y="142"/>
                  </a:lnTo>
                  <a:lnTo>
                    <a:pt x="60" y="142"/>
                  </a:lnTo>
                  <a:lnTo>
                    <a:pt x="64" y="140"/>
                  </a:lnTo>
                  <a:lnTo>
                    <a:pt x="66" y="136"/>
                  </a:lnTo>
                  <a:lnTo>
                    <a:pt x="68" y="132"/>
                  </a:lnTo>
                  <a:lnTo>
                    <a:pt x="68" y="132"/>
                  </a:lnTo>
                  <a:lnTo>
                    <a:pt x="68" y="122"/>
                  </a:lnTo>
                  <a:lnTo>
                    <a:pt x="72" y="116"/>
                  </a:lnTo>
                  <a:lnTo>
                    <a:pt x="78" y="110"/>
                  </a:lnTo>
                  <a:lnTo>
                    <a:pt x="88" y="106"/>
                  </a:lnTo>
                  <a:lnTo>
                    <a:pt x="88" y="106"/>
                  </a:lnTo>
                  <a:lnTo>
                    <a:pt x="94" y="102"/>
                  </a:lnTo>
                  <a:lnTo>
                    <a:pt x="98" y="98"/>
                  </a:lnTo>
                  <a:lnTo>
                    <a:pt x="104" y="88"/>
                  </a:lnTo>
                  <a:lnTo>
                    <a:pt x="110" y="76"/>
                  </a:lnTo>
                  <a:lnTo>
                    <a:pt x="112" y="64"/>
                  </a:lnTo>
                  <a:lnTo>
                    <a:pt x="112" y="64"/>
                  </a:lnTo>
                  <a:lnTo>
                    <a:pt x="114" y="48"/>
                  </a:lnTo>
                  <a:lnTo>
                    <a:pt x="114" y="32"/>
                  </a:lnTo>
                  <a:lnTo>
                    <a:pt x="114" y="32"/>
                  </a:lnTo>
                  <a:lnTo>
                    <a:pt x="112" y="20"/>
                  </a:lnTo>
                  <a:lnTo>
                    <a:pt x="108" y="6"/>
                  </a:lnTo>
                  <a:lnTo>
                    <a:pt x="108" y="6"/>
                  </a:lnTo>
                  <a:lnTo>
                    <a:pt x="114" y="2"/>
                  </a:lnTo>
                  <a:lnTo>
                    <a:pt x="120" y="0"/>
                  </a:lnTo>
                  <a:lnTo>
                    <a:pt x="124" y="2"/>
                  </a:lnTo>
                  <a:lnTo>
                    <a:pt x="128" y="8"/>
                  </a:lnTo>
                  <a:lnTo>
                    <a:pt x="128" y="8"/>
                  </a:lnTo>
                  <a:lnTo>
                    <a:pt x="136" y="20"/>
                  </a:lnTo>
                  <a:lnTo>
                    <a:pt x="140" y="34"/>
                  </a:lnTo>
                  <a:lnTo>
                    <a:pt x="140" y="40"/>
                  </a:lnTo>
                  <a:lnTo>
                    <a:pt x="140" y="48"/>
                  </a:lnTo>
                  <a:lnTo>
                    <a:pt x="138" y="56"/>
                  </a:lnTo>
                  <a:lnTo>
                    <a:pt x="134" y="62"/>
                  </a:lnTo>
                  <a:lnTo>
                    <a:pt x="134" y="62"/>
                  </a:lnTo>
                  <a:lnTo>
                    <a:pt x="132" y="68"/>
                  </a:lnTo>
                  <a:lnTo>
                    <a:pt x="134" y="76"/>
                  </a:lnTo>
                  <a:lnTo>
                    <a:pt x="134" y="76"/>
                  </a:lnTo>
                  <a:lnTo>
                    <a:pt x="136" y="84"/>
                  </a:lnTo>
                  <a:lnTo>
                    <a:pt x="138" y="92"/>
                  </a:lnTo>
                  <a:lnTo>
                    <a:pt x="138" y="108"/>
                  </a:lnTo>
                  <a:lnTo>
                    <a:pt x="138" y="108"/>
                  </a:lnTo>
                  <a:lnTo>
                    <a:pt x="140" y="120"/>
                  </a:lnTo>
                  <a:lnTo>
                    <a:pt x="144" y="132"/>
                  </a:lnTo>
                  <a:lnTo>
                    <a:pt x="144" y="132"/>
                  </a:lnTo>
                  <a:lnTo>
                    <a:pt x="138" y="130"/>
                  </a:lnTo>
                  <a:lnTo>
                    <a:pt x="134" y="128"/>
                  </a:lnTo>
                  <a:lnTo>
                    <a:pt x="134" y="128"/>
                  </a:lnTo>
                  <a:lnTo>
                    <a:pt x="128" y="132"/>
                  </a:lnTo>
                  <a:lnTo>
                    <a:pt x="124" y="136"/>
                  </a:lnTo>
                  <a:lnTo>
                    <a:pt x="124" y="136"/>
                  </a:lnTo>
                  <a:lnTo>
                    <a:pt x="114" y="142"/>
                  </a:lnTo>
                  <a:lnTo>
                    <a:pt x="106" y="150"/>
                  </a:lnTo>
                  <a:lnTo>
                    <a:pt x="100" y="152"/>
                  </a:lnTo>
                  <a:lnTo>
                    <a:pt x="96" y="152"/>
                  </a:lnTo>
                  <a:lnTo>
                    <a:pt x="90" y="150"/>
                  </a:lnTo>
                  <a:lnTo>
                    <a:pt x="82" y="146"/>
                  </a:lnTo>
                  <a:lnTo>
                    <a:pt x="82" y="146"/>
                  </a:lnTo>
                  <a:lnTo>
                    <a:pt x="78" y="148"/>
                  </a:lnTo>
                  <a:lnTo>
                    <a:pt x="78" y="1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9" name="Freeform 75">
              <a:extLst>
                <a:ext uri="{FF2B5EF4-FFF2-40B4-BE49-F238E27FC236}">
                  <a16:creationId xmlns:a16="http://schemas.microsoft.com/office/drawing/2014/main" id="{C19B31FA-2CCD-4C56-BD98-CDF4DD7F135F}"/>
                </a:ext>
              </a:extLst>
            </p:cNvPr>
            <p:cNvSpPr>
              <a:spLocks/>
            </p:cNvSpPr>
            <p:nvPr/>
          </p:nvSpPr>
          <p:spPr bwMode="auto">
            <a:xfrm>
              <a:off x="3949701" y="4013201"/>
              <a:ext cx="152400" cy="152400"/>
            </a:xfrm>
            <a:custGeom>
              <a:avLst/>
              <a:gdLst>
                <a:gd name="T0" fmla="*/ 0 w 96"/>
                <a:gd name="T1" fmla="*/ 54 h 96"/>
                <a:gd name="T2" fmla="*/ 0 w 96"/>
                <a:gd name="T3" fmla="*/ 54 h 96"/>
                <a:gd name="T4" fmla="*/ 4 w 96"/>
                <a:gd name="T5" fmla="*/ 46 h 96"/>
                <a:gd name="T6" fmla="*/ 6 w 96"/>
                <a:gd name="T7" fmla="*/ 38 h 96"/>
                <a:gd name="T8" fmla="*/ 6 w 96"/>
                <a:gd name="T9" fmla="*/ 30 h 96"/>
                <a:gd name="T10" fmla="*/ 6 w 96"/>
                <a:gd name="T11" fmla="*/ 20 h 96"/>
                <a:gd name="T12" fmla="*/ 6 w 96"/>
                <a:gd name="T13" fmla="*/ 20 h 96"/>
                <a:gd name="T14" fmla="*/ 4 w 96"/>
                <a:gd name="T15" fmla="*/ 12 h 96"/>
                <a:gd name="T16" fmla="*/ 6 w 96"/>
                <a:gd name="T17" fmla="*/ 6 h 96"/>
                <a:gd name="T18" fmla="*/ 12 w 96"/>
                <a:gd name="T19" fmla="*/ 2 h 96"/>
                <a:gd name="T20" fmla="*/ 20 w 96"/>
                <a:gd name="T21" fmla="*/ 0 h 96"/>
                <a:gd name="T22" fmla="*/ 20 w 96"/>
                <a:gd name="T23" fmla="*/ 0 h 96"/>
                <a:gd name="T24" fmla="*/ 34 w 96"/>
                <a:gd name="T25" fmla="*/ 0 h 96"/>
                <a:gd name="T26" fmla="*/ 48 w 96"/>
                <a:gd name="T27" fmla="*/ 0 h 96"/>
                <a:gd name="T28" fmla="*/ 62 w 96"/>
                <a:gd name="T29" fmla="*/ 4 h 96"/>
                <a:gd name="T30" fmla="*/ 74 w 96"/>
                <a:gd name="T31" fmla="*/ 10 h 96"/>
                <a:gd name="T32" fmla="*/ 74 w 96"/>
                <a:gd name="T33" fmla="*/ 10 h 96"/>
                <a:gd name="T34" fmla="*/ 82 w 96"/>
                <a:gd name="T35" fmla="*/ 12 h 96"/>
                <a:gd name="T36" fmla="*/ 90 w 96"/>
                <a:gd name="T37" fmla="*/ 14 h 96"/>
                <a:gd name="T38" fmla="*/ 90 w 96"/>
                <a:gd name="T39" fmla="*/ 14 h 96"/>
                <a:gd name="T40" fmla="*/ 96 w 96"/>
                <a:gd name="T41" fmla="*/ 32 h 96"/>
                <a:gd name="T42" fmla="*/ 96 w 96"/>
                <a:gd name="T43" fmla="*/ 32 h 96"/>
                <a:gd name="T44" fmla="*/ 90 w 96"/>
                <a:gd name="T45" fmla="*/ 38 h 96"/>
                <a:gd name="T46" fmla="*/ 88 w 96"/>
                <a:gd name="T47" fmla="*/ 44 h 96"/>
                <a:gd name="T48" fmla="*/ 84 w 96"/>
                <a:gd name="T49" fmla="*/ 56 h 96"/>
                <a:gd name="T50" fmla="*/ 82 w 96"/>
                <a:gd name="T51" fmla="*/ 70 h 96"/>
                <a:gd name="T52" fmla="*/ 84 w 96"/>
                <a:gd name="T53" fmla="*/ 84 h 96"/>
                <a:gd name="T54" fmla="*/ 84 w 96"/>
                <a:gd name="T55" fmla="*/ 84 h 96"/>
                <a:gd name="T56" fmla="*/ 50 w 96"/>
                <a:gd name="T57" fmla="*/ 90 h 96"/>
                <a:gd name="T58" fmla="*/ 50 w 96"/>
                <a:gd name="T59" fmla="*/ 90 h 96"/>
                <a:gd name="T60" fmla="*/ 16 w 96"/>
                <a:gd name="T61" fmla="*/ 96 h 96"/>
                <a:gd name="T62" fmla="*/ 16 w 96"/>
                <a:gd name="T63" fmla="*/ 96 h 96"/>
                <a:gd name="T64" fmla="*/ 14 w 96"/>
                <a:gd name="T65" fmla="*/ 80 h 96"/>
                <a:gd name="T66" fmla="*/ 10 w 96"/>
                <a:gd name="T67" fmla="*/ 74 h 96"/>
                <a:gd name="T68" fmla="*/ 2 w 96"/>
                <a:gd name="T69" fmla="*/ 68 h 96"/>
                <a:gd name="T70" fmla="*/ 2 w 96"/>
                <a:gd name="T71" fmla="*/ 68 h 96"/>
                <a:gd name="T72" fmla="*/ 2 w 96"/>
                <a:gd name="T73" fmla="*/ 66 h 96"/>
                <a:gd name="T74" fmla="*/ 0 w 96"/>
                <a:gd name="T75" fmla="*/ 62 h 96"/>
                <a:gd name="T76" fmla="*/ 0 w 96"/>
                <a:gd name="T77" fmla="*/ 54 h 96"/>
                <a:gd name="T78" fmla="*/ 0 w 96"/>
                <a:gd name="T79"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6">
                  <a:moveTo>
                    <a:pt x="0" y="54"/>
                  </a:moveTo>
                  <a:lnTo>
                    <a:pt x="0" y="54"/>
                  </a:lnTo>
                  <a:lnTo>
                    <a:pt x="4" y="46"/>
                  </a:lnTo>
                  <a:lnTo>
                    <a:pt x="6" y="38"/>
                  </a:lnTo>
                  <a:lnTo>
                    <a:pt x="6" y="30"/>
                  </a:lnTo>
                  <a:lnTo>
                    <a:pt x="6" y="20"/>
                  </a:lnTo>
                  <a:lnTo>
                    <a:pt x="6" y="20"/>
                  </a:lnTo>
                  <a:lnTo>
                    <a:pt x="4" y="12"/>
                  </a:lnTo>
                  <a:lnTo>
                    <a:pt x="6" y="6"/>
                  </a:lnTo>
                  <a:lnTo>
                    <a:pt x="12" y="2"/>
                  </a:lnTo>
                  <a:lnTo>
                    <a:pt x="20" y="0"/>
                  </a:lnTo>
                  <a:lnTo>
                    <a:pt x="20" y="0"/>
                  </a:lnTo>
                  <a:lnTo>
                    <a:pt x="34" y="0"/>
                  </a:lnTo>
                  <a:lnTo>
                    <a:pt x="48" y="0"/>
                  </a:lnTo>
                  <a:lnTo>
                    <a:pt x="62" y="4"/>
                  </a:lnTo>
                  <a:lnTo>
                    <a:pt x="74" y="10"/>
                  </a:lnTo>
                  <a:lnTo>
                    <a:pt x="74" y="10"/>
                  </a:lnTo>
                  <a:lnTo>
                    <a:pt x="82" y="12"/>
                  </a:lnTo>
                  <a:lnTo>
                    <a:pt x="90" y="14"/>
                  </a:lnTo>
                  <a:lnTo>
                    <a:pt x="90" y="14"/>
                  </a:lnTo>
                  <a:lnTo>
                    <a:pt x="96" y="32"/>
                  </a:lnTo>
                  <a:lnTo>
                    <a:pt x="96" y="32"/>
                  </a:lnTo>
                  <a:lnTo>
                    <a:pt x="90" y="38"/>
                  </a:lnTo>
                  <a:lnTo>
                    <a:pt x="88" y="44"/>
                  </a:lnTo>
                  <a:lnTo>
                    <a:pt x="84" y="56"/>
                  </a:lnTo>
                  <a:lnTo>
                    <a:pt x="82" y="70"/>
                  </a:lnTo>
                  <a:lnTo>
                    <a:pt x="84" y="84"/>
                  </a:lnTo>
                  <a:lnTo>
                    <a:pt x="84" y="84"/>
                  </a:lnTo>
                  <a:lnTo>
                    <a:pt x="50" y="90"/>
                  </a:lnTo>
                  <a:lnTo>
                    <a:pt x="50" y="90"/>
                  </a:lnTo>
                  <a:lnTo>
                    <a:pt x="16" y="96"/>
                  </a:lnTo>
                  <a:lnTo>
                    <a:pt x="16" y="96"/>
                  </a:lnTo>
                  <a:lnTo>
                    <a:pt x="14" y="80"/>
                  </a:lnTo>
                  <a:lnTo>
                    <a:pt x="10" y="74"/>
                  </a:lnTo>
                  <a:lnTo>
                    <a:pt x="2" y="68"/>
                  </a:lnTo>
                  <a:lnTo>
                    <a:pt x="2" y="68"/>
                  </a:lnTo>
                  <a:lnTo>
                    <a:pt x="2" y="66"/>
                  </a:lnTo>
                  <a:lnTo>
                    <a:pt x="0" y="62"/>
                  </a:lnTo>
                  <a:lnTo>
                    <a:pt x="0" y="54"/>
                  </a:lnTo>
                  <a:lnTo>
                    <a:pt x="0" y="5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0" name="Freeform 76">
              <a:extLst>
                <a:ext uri="{FF2B5EF4-FFF2-40B4-BE49-F238E27FC236}">
                  <a16:creationId xmlns:a16="http://schemas.microsoft.com/office/drawing/2014/main" id="{F90B6F78-5004-4191-9375-08FAD4F80C2D}"/>
                </a:ext>
              </a:extLst>
            </p:cNvPr>
            <p:cNvSpPr>
              <a:spLocks/>
            </p:cNvSpPr>
            <p:nvPr/>
          </p:nvSpPr>
          <p:spPr bwMode="auto">
            <a:xfrm>
              <a:off x="4035426" y="2447926"/>
              <a:ext cx="161925" cy="307975"/>
            </a:xfrm>
            <a:custGeom>
              <a:avLst/>
              <a:gdLst>
                <a:gd name="T0" fmla="*/ 14 w 102"/>
                <a:gd name="T1" fmla="*/ 194 h 194"/>
                <a:gd name="T2" fmla="*/ 18 w 102"/>
                <a:gd name="T3" fmla="*/ 182 h 194"/>
                <a:gd name="T4" fmla="*/ 26 w 102"/>
                <a:gd name="T5" fmla="*/ 180 h 194"/>
                <a:gd name="T6" fmla="*/ 34 w 102"/>
                <a:gd name="T7" fmla="*/ 180 h 194"/>
                <a:gd name="T8" fmla="*/ 42 w 102"/>
                <a:gd name="T9" fmla="*/ 170 h 194"/>
                <a:gd name="T10" fmla="*/ 44 w 102"/>
                <a:gd name="T11" fmla="*/ 164 h 194"/>
                <a:gd name="T12" fmla="*/ 22 w 102"/>
                <a:gd name="T13" fmla="*/ 162 h 194"/>
                <a:gd name="T14" fmla="*/ 16 w 102"/>
                <a:gd name="T15" fmla="*/ 158 h 194"/>
                <a:gd name="T16" fmla="*/ 22 w 102"/>
                <a:gd name="T17" fmla="*/ 132 h 194"/>
                <a:gd name="T18" fmla="*/ 42 w 102"/>
                <a:gd name="T19" fmla="*/ 126 h 194"/>
                <a:gd name="T20" fmla="*/ 38 w 102"/>
                <a:gd name="T21" fmla="*/ 110 h 194"/>
                <a:gd name="T22" fmla="*/ 34 w 102"/>
                <a:gd name="T23" fmla="*/ 98 h 194"/>
                <a:gd name="T24" fmla="*/ 30 w 102"/>
                <a:gd name="T25" fmla="*/ 94 h 194"/>
                <a:gd name="T26" fmla="*/ 32 w 102"/>
                <a:gd name="T27" fmla="*/ 82 h 194"/>
                <a:gd name="T28" fmla="*/ 14 w 102"/>
                <a:gd name="T29" fmla="*/ 80 h 194"/>
                <a:gd name="T30" fmla="*/ 8 w 102"/>
                <a:gd name="T31" fmla="*/ 58 h 194"/>
                <a:gd name="T32" fmla="*/ 2 w 102"/>
                <a:gd name="T33" fmla="*/ 36 h 194"/>
                <a:gd name="T34" fmla="*/ 2 w 102"/>
                <a:gd name="T35" fmla="*/ 18 h 194"/>
                <a:gd name="T36" fmla="*/ 6 w 102"/>
                <a:gd name="T37" fmla="*/ 4 h 194"/>
                <a:gd name="T38" fmla="*/ 18 w 102"/>
                <a:gd name="T39" fmla="*/ 0 h 194"/>
                <a:gd name="T40" fmla="*/ 10 w 102"/>
                <a:gd name="T41" fmla="*/ 22 h 194"/>
                <a:gd name="T42" fmla="*/ 38 w 102"/>
                <a:gd name="T43" fmla="*/ 22 h 194"/>
                <a:gd name="T44" fmla="*/ 40 w 102"/>
                <a:gd name="T45" fmla="*/ 28 h 194"/>
                <a:gd name="T46" fmla="*/ 34 w 102"/>
                <a:gd name="T47" fmla="*/ 38 h 194"/>
                <a:gd name="T48" fmla="*/ 24 w 102"/>
                <a:gd name="T49" fmla="*/ 48 h 194"/>
                <a:gd name="T50" fmla="*/ 18 w 102"/>
                <a:gd name="T51" fmla="*/ 58 h 194"/>
                <a:gd name="T52" fmla="*/ 24 w 102"/>
                <a:gd name="T53" fmla="*/ 62 h 194"/>
                <a:gd name="T54" fmla="*/ 28 w 102"/>
                <a:gd name="T55" fmla="*/ 62 h 194"/>
                <a:gd name="T56" fmla="*/ 42 w 102"/>
                <a:gd name="T57" fmla="*/ 66 h 194"/>
                <a:gd name="T58" fmla="*/ 50 w 102"/>
                <a:gd name="T59" fmla="*/ 78 h 194"/>
                <a:gd name="T60" fmla="*/ 54 w 102"/>
                <a:gd name="T61" fmla="*/ 90 h 194"/>
                <a:gd name="T62" fmla="*/ 64 w 102"/>
                <a:gd name="T63" fmla="*/ 98 h 194"/>
                <a:gd name="T64" fmla="*/ 66 w 102"/>
                <a:gd name="T65" fmla="*/ 100 h 194"/>
                <a:gd name="T66" fmla="*/ 68 w 102"/>
                <a:gd name="T67" fmla="*/ 114 h 194"/>
                <a:gd name="T68" fmla="*/ 70 w 102"/>
                <a:gd name="T69" fmla="*/ 118 h 194"/>
                <a:gd name="T70" fmla="*/ 78 w 102"/>
                <a:gd name="T71" fmla="*/ 124 h 194"/>
                <a:gd name="T72" fmla="*/ 78 w 102"/>
                <a:gd name="T73" fmla="*/ 132 h 194"/>
                <a:gd name="T74" fmla="*/ 80 w 102"/>
                <a:gd name="T75" fmla="*/ 138 h 194"/>
                <a:gd name="T76" fmla="*/ 90 w 102"/>
                <a:gd name="T77" fmla="*/ 138 h 194"/>
                <a:gd name="T78" fmla="*/ 96 w 102"/>
                <a:gd name="T79" fmla="*/ 138 h 194"/>
                <a:gd name="T80" fmla="*/ 102 w 102"/>
                <a:gd name="T81" fmla="*/ 140 h 194"/>
                <a:gd name="T82" fmla="*/ 98 w 102"/>
                <a:gd name="T83" fmla="*/ 150 h 194"/>
                <a:gd name="T84" fmla="*/ 86 w 102"/>
                <a:gd name="T85" fmla="*/ 166 h 194"/>
                <a:gd name="T86" fmla="*/ 92 w 102"/>
                <a:gd name="T87" fmla="*/ 178 h 194"/>
                <a:gd name="T88" fmla="*/ 52 w 102"/>
                <a:gd name="T89" fmla="*/ 184 h 194"/>
                <a:gd name="T90" fmla="*/ 14 w 102"/>
                <a:gd name="T9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94">
                  <a:moveTo>
                    <a:pt x="14" y="194"/>
                  </a:moveTo>
                  <a:lnTo>
                    <a:pt x="14" y="194"/>
                  </a:lnTo>
                  <a:lnTo>
                    <a:pt x="16" y="188"/>
                  </a:lnTo>
                  <a:lnTo>
                    <a:pt x="18" y="182"/>
                  </a:lnTo>
                  <a:lnTo>
                    <a:pt x="22" y="180"/>
                  </a:lnTo>
                  <a:lnTo>
                    <a:pt x="26" y="180"/>
                  </a:lnTo>
                  <a:lnTo>
                    <a:pt x="26" y="180"/>
                  </a:lnTo>
                  <a:lnTo>
                    <a:pt x="34" y="180"/>
                  </a:lnTo>
                  <a:lnTo>
                    <a:pt x="38" y="176"/>
                  </a:lnTo>
                  <a:lnTo>
                    <a:pt x="42" y="170"/>
                  </a:lnTo>
                  <a:lnTo>
                    <a:pt x="44" y="164"/>
                  </a:lnTo>
                  <a:lnTo>
                    <a:pt x="44" y="164"/>
                  </a:lnTo>
                  <a:lnTo>
                    <a:pt x="28" y="164"/>
                  </a:lnTo>
                  <a:lnTo>
                    <a:pt x="22" y="162"/>
                  </a:lnTo>
                  <a:lnTo>
                    <a:pt x="16" y="158"/>
                  </a:lnTo>
                  <a:lnTo>
                    <a:pt x="16" y="158"/>
                  </a:lnTo>
                  <a:lnTo>
                    <a:pt x="22" y="132"/>
                  </a:lnTo>
                  <a:lnTo>
                    <a:pt x="22" y="132"/>
                  </a:lnTo>
                  <a:lnTo>
                    <a:pt x="42" y="126"/>
                  </a:lnTo>
                  <a:lnTo>
                    <a:pt x="42" y="126"/>
                  </a:lnTo>
                  <a:lnTo>
                    <a:pt x="38" y="118"/>
                  </a:lnTo>
                  <a:lnTo>
                    <a:pt x="38" y="110"/>
                  </a:lnTo>
                  <a:lnTo>
                    <a:pt x="36" y="102"/>
                  </a:lnTo>
                  <a:lnTo>
                    <a:pt x="34" y="98"/>
                  </a:lnTo>
                  <a:lnTo>
                    <a:pt x="30" y="94"/>
                  </a:lnTo>
                  <a:lnTo>
                    <a:pt x="30" y="94"/>
                  </a:lnTo>
                  <a:lnTo>
                    <a:pt x="30" y="90"/>
                  </a:lnTo>
                  <a:lnTo>
                    <a:pt x="32" y="82"/>
                  </a:lnTo>
                  <a:lnTo>
                    <a:pt x="32" y="82"/>
                  </a:lnTo>
                  <a:lnTo>
                    <a:pt x="14" y="80"/>
                  </a:lnTo>
                  <a:lnTo>
                    <a:pt x="14" y="80"/>
                  </a:lnTo>
                  <a:lnTo>
                    <a:pt x="8" y="58"/>
                  </a:lnTo>
                  <a:lnTo>
                    <a:pt x="2" y="36"/>
                  </a:lnTo>
                  <a:lnTo>
                    <a:pt x="2" y="36"/>
                  </a:lnTo>
                  <a:lnTo>
                    <a:pt x="0" y="26"/>
                  </a:lnTo>
                  <a:lnTo>
                    <a:pt x="2" y="18"/>
                  </a:lnTo>
                  <a:lnTo>
                    <a:pt x="6" y="4"/>
                  </a:lnTo>
                  <a:lnTo>
                    <a:pt x="6" y="4"/>
                  </a:lnTo>
                  <a:lnTo>
                    <a:pt x="10" y="2"/>
                  </a:lnTo>
                  <a:lnTo>
                    <a:pt x="18" y="0"/>
                  </a:lnTo>
                  <a:lnTo>
                    <a:pt x="18" y="0"/>
                  </a:lnTo>
                  <a:lnTo>
                    <a:pt x="10" y="22"/>
                  </a:lnTo>
                  <a:lnTo>
                    <a:pt x="10" y="22"/>
                  </a:lnTo>
                  <a:lnTo>
                    <a:pt x="38" y="22"/>
                  </a:lnTo>
                  <a:lnTo>
                    <a:pt x="38" y="22"/>
                  </a:lnTo>
                  <a:lnTo>
                    <a:pt x="40" y="28"/>
                  </a:lnTo>
                  <a:lnTo>
                    <a:pt x="38" y="34"/>
                  </a:lnTo>
                  <a:lnTo>
                    <a:pt x="34" y="38"/>
                  </a:lnTo>
                  <a:lnTo>
                    <a:pt x="32" y="42"/>
                  </a:lnTo>
                  <a:lnTo>
                    <a:pt x="24" y="48"/>
                  </a:lnTo>
                  <a:lnTo>
                    <a:pt x="20" y="54"/>
                  </a:lnTo>
                  <a:lnTo>
                    <a:pt x="18" y="58"/>
                  </a:lnTo>
                  <a:lnTo>
                    <a:pt x="18" y="58"/>
                  </a:lnTo>
                  <a:lnTo>
                    <a:pt x="24" y="62"/>
                  </a:lnTo>
                  <a:lnTo>
                    <a:pt x="28" y="62"/>
                  </a:lnTo>
                  <a:lnTo>
                    <a:pt x="28" y="62"/>
                  </a:lnTo>
                  <a:lnTo>
                    <a:pt x="36" y="64"/>
                  </a:lnTo>
                  <a:lnTo>
                    <a:pt x="42" y="66"/>
                  </a:lnTo>
                  <a:lnTo>
                    <a:pt x="46" y="72"/>
                  </a:lnTo>
                  <a:lnTo>
                    <a:pt x="50" y="78"/>
                  </a:lnTo>
                  <a:lnTo>
                    <a:pt x="50" y="78"/>
                  </a:lnTo>
                  <a:lnTo>
                    <a:pt x="54" y="90"/>
                  </a:lnTo>
                  <a:lnTo>
                    <a:pt x="58" y="94"/>
                  </a:lnTo>
                  <a:lnTo>
                    <a:pt x="64" y="98"/>
                  </a:lnTo>
                  <a:lnTo>
                    <a:pt x="64" y="98"/>
                  </a:lnTo>
                  <a:lnTo>
                    <a:pt x="66" y="100"/>
                  </a:lnTo>
                  <a:lnTo>
                    <a:pt x="66" y="104"/>
                  </a:lnTo>
                  <a:lnTo>
                    <a:pt x="68" y="114"/>
                  </a:lnTo>
                  <a:lnTo>
                    <a:pt x="68" y="114"/>
                  </a:lnTo>
                  <a:lnTo>
                    <a:pt x="70" y="118"/>
                  </a:lnTo>
                  <a:lnTo>
                    <a:pt x="74" y="120"/>
                  </a:lnTo>
                  <a:lnTo>
                    <a:pt x="78" y="124"/>
                  </a:lnTo>
                  <a:lnTo>
                    <a:pt x="78" y="132"/>
                  </a:lnTo>
                  <a:lnTo>
                    <a:pt x="78" y="132"/>
                  </a:lnTo>
                  <a:lnTo>
                    <a:pt x="78" y="136"/>
                  </a:lnTo>
                  <a:lnTo>
                    <a:pt x="80" y="138"/>
                  </a:lnTo>
                  <a:lnTo>
                    <a:pt x="86" y="138"/>
                  </a:lnTo>
                  <a:lnTo>
                    <a:pt x="90" y="138"/>
                  </a:lnTo>
                  <a:lnTo>
                    <a:pt x="90" y="138"/>
                  </a:lnTo>
                  <a:lnTo>
                    <a:pt x="96" y="138"/>
                  </a:lnTo>
                  <a:lnTo>
                    <a:pt x="102" y="140"/>
                  </a:lnTo>
                  <a:lnTo>
                    <a:pt x="102" y="140"/>
                  </a:lnTo>
                  <a:lnTo>
                    <a:pt x="100" y="146"/>
                  </a:lnTo>
                  <a:lnTo>
                    <a:pt x="98" y="150"/>
                  </a:lnTo>
                  <a:lnTo>
                    <a:pt x="98" y="150"/>
                  </a:lnTo>
                  <a:lnTo>
                    <a:pt x="86" y="166"/>
                  </a:lnTo>
                  <a:lnTo>
                    <a:pt x="86" y="166"/>
                  </a:lnTo>
                  <a:lnTo>
                    <a:pt x="92" y="178"/>
                  </a:lnTo>
                  <a:lnTo>
                    <a:pt x="92" y="178"/>
                  </a:lnTo>
                  <a:lnTo>
                    <a:pt x="52" y="184"/>
                  </a:lnTo>
                  <a:lnTo>
                    <a:pt x="34" y="186"/>
                  </a:lnTo>
                  <a:lnTo>
                    <a:pt x="14" y="194"/>
                  </a:lnTo>
                  <a:lnTo>
                    <a:pt x="14" y="19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1" name="Freeform 77">
              <a:extLst>
                <a:ext uri="{FF2B5EF4-FFF2-40B4-BE49-F238E27FC236}">
                  <a16:creationId xmlns:a16="http://schemas.microsoft.com/office/drawing/2014/main" id="{5F76A21E-2D22-46DC-B50D-B158942280CC}"/>
                </a:ext>
              </a:extLst>
            </p:cNvPr>
            <p:cNvSpPr>
              <a:spLocks/>
            </p:cNvSpPr>
            <p:nvPr/>
          </p:nvSpPr>
          <p:spPr bwMode="auto">
            <a:xfrm>
              <a:off x="4346576" y="2882901"/>
              <a:ext cx="263525" cy="238125"/>
            </a:xfrm>
            <a:custGeom>
              <a:avLst/>
              <a:gdLst>
                <a:gd name="T0" fmla="*/ 152 w 166"/>
                <a:gd name="T1" fmla="*/ 150 h 150"/>
                <a:gd name="T2" fmla="*/ 114 w 166"/>
                <a:gd name="T3" fmla="*/ 120 h 150"/>
                <a:gd name="T4" fmla="*/ 100 w 166"/>
                <a:gd name="T5" fmla="*/ 112 h 150"/>
                <a:gd name="T6" fmla="*/ 74 w 166"/>
                <a:gd name="T7" fmla="*/ 94 h 150"/>
                <a:gd name="T8" fmla="*/ 56 w 166"/>
                <a:gd name="T9" fmla="*/ 68 h 150"/>
                <a:gd name="T10" fmla="*/ 48 w 166"/>
                <a:gd name="T11" fmla="*/ 58 h 150"/>
                <a:gd name="T12" fmla="*/ 36 w 166"/>
                <a:gd name="T13" fmla="*/ 50 h 150"/>
                <a:gd name="T14" fmla="*/ 28 w 166"/>
                <a:gd name="T15" fmla="*/ 50 h 150"/>
                <a:gd name="T16" fmla="*/ 18 w 166"/>
                <a:gd name="T17" fmla="*/ 52 h 150"/>
                <a:gd name="T18" fmla="*/ 8 w 166"/>
                <a:gd name="T19" fmla="*/ 52 h 150"/>
                <a:gd name="T20" fmla="*/ 0 w 166"/>
                <a:gd name="T21" fmla="*/ 46 h 150"/>
                <a:gd name="T22" fmla="*/ 0 w 166"/>
                <a:gd name="T23" fmla="*/ 40 h 150"/>
                <a:gd name="T24" fmla="*/ 4 w 166"/>
                <a:gd name="T25" fmla="*/ 26 h 150"/>
                <a:gd name="T26" fmla="*/ 8 w 166"/>
                <a:gd name="T27" fmla="*/ 22 h 150"/>
                <a:gd name="T28" fmla="*/ 20 w 166"/>
                <a:gd name="T29" fmla="*/ 20 h 150"/>
                <a:gd name="T30" fmla="*/ 30 w 166"/>
                <a:gd name="T31" fmla="*/ 22 h 150"/>
                <a:gd name="T32" fmla="*/ 48 w 166"/>
                <a:gd name="T33" fmla="*/ 14 h 150"/>
                <a:gd name="T34" fmla="*/ 54 w 166"/>
                <a:gd name="T35" fmla="*/ 8 h 150"/>
                <a:gd name="T36" fmla="*/ 68 w 166"/>
                <a:gd name="T37" fmla="*/ 0 h 150"/>
                <a:gd name="T38" fmla="*/ 84 w 166"/>
                <a:gd name="T39" fmla="*/ 4 h 150"/>
                <a:gd name="T40" fmla="*/ 102 w 166"/>
                <a:gd name="T41" fmla="*/ 12 h 150"/>
                <a:gd name="T42" fmla="*/ 88 w 166"/>
                <a:gd name="T43" fmla="*/ 24 h 150"/>
                <a:gd name="T44" fmla="*/ 84 w 166"/>
                <a:gd name="T45" fmla="*/ 26 h 150"/>
                <a:gd name="T46" fmla="*/ 78 w 166"/>
                <a:gd name="T47" fmla="*/ 42 h 150"/>
                <a:gd name="T48" fmla="*/ 80 w 166"/>
                <a:gd name="T49" fmla="*/ 52 h 150"/>
                <a:gd name="T50" fmla="*/ 86 w 166"/>
                <a:gd name="T51" fmla="*/ 62 h 150"/>
                <a:gd name="T52" fmla="*/ 102 w 166"/>
                <a:gd name="T53" fmla="*/ 76 h 150"/>
                <a:gd name="T54" fmla="*/ 114 w 166"/>
                <a:gd name="T55" fmla="*/ 92 h 150"/>
                <a:gd name="T56" fmla="*/ 128 w 166"/>
                <a:gd name="T57" fmla="*/ 106 h 150"/>
                <a:gd name="T58" fmla="*/ 166 w 166"/>
                <a:gd name="T59" fmla="*/ 128 h 150"/>
                <a:gd name="T60" fmla="*/ 156 w 166"/>
                <a:gd name="T61" fmla="*/ 148 h 150"/>
                <a:gd name="T62" fmla="*/ 152 w 166"/>
                <a:gd name="T6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50">
                  <a:moveTo>
                    <a:pt x="152" y="150"/>
                  </a:moveTo>
                  <a:lnTo>
                    <a:pt x="152" y="150"/>
                  </a:lnTo>
                  <a:lnTo>
                    <a:pt x="128" y="130"/>
                  </a:lnTo>
                  <a:lnTo>
                    <a:pt x="114" y="120"/>
                  </a:lnTo>
                  <a:lnTo>
                    <a:pt x="100" y="112"/>
                  </a:lnTo>
                  <a:lnTo>
                    <a:pt x="100" y="112"/>
                  </a:lnTo>
                  <a:lnTo>
                    <a:pt x="86" y="104"/>
                  </a:lnTo>
                  <a:lnTo>
                    <a:pt x="74" y="94"/>
                  </a:lnTo>
                  <a:lnTo>
                    <a:pt x="64" y="82"/>
                  </a:lnTo>
                  <a:lnTo>
                    <a:pt x="56" y="68"/>
                  </a:lnTo>
                  <a:lnTo>
                    <a:pt x="56" y="68"/>
                  </a:lnTo>
                  <a:lnTo>
                    <a:pt x="48" y="58"/>
                  </a:lnTo>
                  <a:lnTo>
                    <a:pt x="44" y="54"/>
                  </a:lnTo>
                  <a:lnTo>
                    <a:pt x="36" y="50"/>
                  </a:lnTo>
                  <a:lnTo>
                    <a:pt x="36" y="50"/>
                  </a:lnTo>
                  <a:lnTo>
                    <a:pt x="28" y="50"/>
                  </a:lnTo>
                  <a:lnTo>
                    <a:pt x="18" y="52"/>
                  </a:lnTo>
                  <a:lnTo>
                    <a:pt x="18" y="52"/>
                  </a:lnTo>
                  <a:lnTo>
                    <a:pt x="12" y="52"/>
                  </a:lnTo>
                  <a:lnTo>
                    <a:pt x="8" y="52"/>
                  </a:lnTo>
                  <a:lnTo>
                    <a:pt x="4" y="52"/>
                  </a:lnTo>
                  <a:lnTo>
                    <a:pt x="0" y="46"/>
                  </a:lnTo>
                  <a:lnTo>
                    <a:pt x="0" y="46"/>
                  </a:lnTo>
                  <a:lnTo>
                    <a:pt x="0" y="40"/>
                  </a:lnTo>
                  <a:lnTo>
                    <a:pt x="0" y="34"/>
                  </a:lnTo>
                  <a:lnTo>
                    <a:pt x="4" y="26"/>
                  </a:lnTo>
                  <a:lnTo>
                    <a:pt x="8" y="22"/>
                  </a:lnTo>
                  <a:lnTo>
                    <a:pt x="8" y="22"/>
                  </a:lnTo>
                  <a:lnTo>
                    <a:pt x="14" y="20"/>
                  </a:lnTo>
                  <a:lnTo>
                    <a:pt x="20" y="20"/>
                  </a:lnTo>
                  <a:lnTo>
                    <a:pt x="20" y="20"/>
                  </a:lnTo>
                  <a:lnTo>
                    <a:pt x="30" y="22"/>
                  </a:lnTo>
                  <a:lnTo>
                    <a:pt x="38" y="20"/>
                  </a:lnTo>
                  <a:lnTo>
                    <a:pt x="48" y="14"/>
                  </a:lnTo>
                  <a:lnTo>
                    <a:pt x="54" y="8"/>
                  </a:lnTo>
                  <a:lnTo>
                    <a:pt x="54" y="8"/>
                  </a:lnTo>
                  <a:lnTo>
                    <a:pt x="62" y="4"/>
                  </a:lnTo>
                  <a:lnTo>
                    <a:pt x="68" y="0"/>
                  </a:lnTo>
                  <a:lnTo>
                    <a:pt x="76" y="0"/>
                  </a:lnTo>
                  <a:lnTo>
                    <a:pt x="84" y="4"/>
                  </a:lnTo>
                  <a:lnTo>
                    <a:pt x="84" y="4"/>
                  </a:lnTo>
                  <a:lnTo>
                    <a:pt x="102" y="12"/>
                  </a:lnTo>
                  <a:lnTo>
                    <a:pt x="102" y="12"/>
                  </a:lnTo>
                  <a:lnTo>
                    <a:pt x="88" y="24"/>
                  </a:lnTo>
                  <a:lnTo>
                    <a:pt x="88" y="24"/>
                  </a:lnTo>
                  <a:lnTo>
                    <a:pt x="84" y="26"/>
                  </a:lnTo>
                  <a:lnTo>
                    <a:pt x="82" y="32"/>
                  </a:lnTo>
                  <a:lnTo>
                    <a:pt x="78" y="42"/>
                  </a:lnTo>
                  <a:lnTo>
                    <a:pt x="78" y="48"/>
                  </a:lnTo>
                  <a:lnTo>
                    <a:pt x="80" y="52"/>
                  </a:lnTo>
                  <a:lnTo>
                    <a:pt x="82" y="58"/>
                  </a:lnTo>
                  <a:lnTo>
                    <a:pt x="86" y="62"/>
                  </a:lnTo>
                  <a:lnTo>
                    <a:pt x="86" y="62"/>
                  </a:lnTo>
                  <a:lnTo>
                    <a:pt x="102" y="76"/>
                  </a:lnTo>
                  <a:lnTo>
                    <a:pt x="114" y="92"/>
                  </a:lnTo>
                  <a:lnTo>
                    <a:pt x="114" y="92"/>
                  </a:lnTo>
                  <a:lnTo>
                    <a:pt x="120" y="100"/>
                  </a:lnTo>
                  <a:lnTo>
                    <a:pt x="128" y="106"/>
                  </a:lnTo>
                  <a:lnTo>
                    <a:pt x="128" y="106"/>
                  </a:lnTo>
                  <a:lnTo>
                    <a:pt x="166" y="128"/>
                  </a:lnTo>
                  <a:lnTo>
                    <a:pt x="166" y="128"/>
                  </a:lnTo>
                  <a:lnTo>
                    <a:pt x="156" y="148"/>
                  </a:lnTo>
                  <a:lnTo>
                    <a:pt x="156" y="148"/>
                  </a:lnTo>
                  <a:lnTo>
                    <a:pt x="152" y="150"/>
                  </a:lnTo>
                  <a:lnTo>
                    <a:pt x="152" y="15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2" name="Freeform 78">
              <a:extLst>
                <a:ext uri="{FF2B5EF4-FFF2-40B4-BE49-F238E27FC236}">
                  <a16:creationId xmlns:a16="http://schemas.microsoft.com/office/drawing/2014/main" id="{BD3B2630-A764-44C6-AF61-E03445D17DA3}"/>
                </a:ext>
              </a:extLst>
            </p:cNvPr>
            <p:cNvSpPr>
              <a:spLocks/>
            </p:cNvSpPr>
            <p:nvPr/>
          </p:nvSpPr>
          <p:spPr bwMode="auto">
            <a:xfrm>
              <a:off x="8574088" y="5786438"/>
              <a:ext cx="250825" cy="250825"/>
            </a:xfrm>
            <a:custGeom>
              <a:avLst/>
              <a:gdLst>
                <a:gd name="T0" fmla="*/ 0 w 158"/>
                <a:gd name="T1" fmla="*/ 136 h 158"/>
                <a:gd name="T2" fmla="*/ 0 w 158"/>
                <a:gd name="T3" fmla="*/ 136 h 158"/>
                <a:gd name="T4" fmla="*/ 34 w 158"/>
                <a:gd name="T5" fmla="*/ 94 h 158"/>
                <a:gd name="T6" fmla="*/ 34 w 158"/>
                <a:gd name="T7" fmla="*/ 94 h 158"/>
                <a:gd name="T8" fmla="*/ 38 w 158"/>
                <a:gd name="T9" fmla="*/ 90 h 158"/>
                <a:gd name="T10" fmla="*/ 42 w 158"/>
                <a:gd name="T11" fmla="*/ 86 h 158"/>
                <a:gd name="T12" fmla="*/ 42 w 158"/>
                <a:gd name="T13" fmla="*/ 86 h 158"/>
                <a:gd name="T14" fmla="*/ 50 w 158"/>
                <a:gd name="T15" fmla="*/ 86 h 158"/>
                <a:gd name="T16" fmla="*/ 58 w 158"/>
                <a:gd name="T17" fmla="*/ 82 h 158"/>
                <a:gd name="T18" fmla="*/ 70 w 158"/>
                <a:gd name="T19" fmla="*/ 74 h 158"/>
                <a:gd name="T20" fmla="*/ 80 w 158"/>
                <a:gd name="T21" fmla="*/ 64 h 158"/>
                <a:gd name="T22" fmla="*/ 86 w 158"/>
                <a:gd name="T23" fmla="*/ 60 h 158"/>
                <a:gd name="T24" fmla="*/ 94 w 158"/>
                <a:gd name="T25" fmla="*/ 58 h 158"/>
                <a:gd name="T26" fmla="*/ 94 w 158"/>
                <a:gd name="T27" fmla="*/ 58 h 158"/>
                <a:gd name="T28" fmla="*/ 98 w 158"/>
                <a:gd name="T29" fmla="*/ 56 h 158"/>
                <a:gd name="T30" fmla="*/ 102 w 158"/>
                <a:gd name="T31" fmla="*/ 50 h 158"/>
                <a:gd name="T32" fmla="*/ 102 w 158"/>
                <a:gd name="T33" fmla="*/ 50 h 158"/>
                <a:gd name="T34" fmla="*/ 142 w 158"/>
                <a:gd name="T35" fmla="*/ 0 h 158"/>
                <a:gd name="T36" fmla="*/ 142 w 158"/>
                <a:gd name="T37" fmla="*/ 0 h 158"/>
                <a:gd name="T38" fmla="*/ 150 w 158"/>
                <a:gd name="T39" fmla="*/ 12 h 158"/>
                <a:gd name="T40" fmla="*/ 150 w 158"/>
                <a:gd name="T41" fmla="*/ 12 h 158"/>
                <a:gd name="T42" fmla="*/ 156 w 158"/>
                <a:gd name="T43" fmla="*/ 18 h 158"/>
                <a:gd name="T44" fmla="*/ 158 w 158"/>
                <a:gd name="T45" fmla="*/ 22 h 158"/>
                <a:gd name="T46" fmla="*/ 156 w 158"/>
                <a:gd name="T47" fmla="*/ 28 h 158"/>
                <a:gd name="T48" fmla="*/ 152 w 158"/>
                <a:gd name="T49" fmla="*/ 34 h 158"/>
                <a:gd name="T50" fmla="*/ 152 w 158"/>
                <a:gd name="T51" fmla="*/ 34 h 158"/>
                <a:gd name="T52" fmla="*/ 134 w 158"/>
                <a:gd name="T53" fmla="*/ 54 h 158"/>
                <a:gd name="T54" fmla="*/ 124 w 158"/>
                <a:gd name="T55" fmla="*/ 62 h 158"/>
                <a:gd name="T56" fmla="*/ 116 w 158"/>
                <a:gd name="T57" fmla="*/ 74 h 158"/>
                <a:gd name="T58" fmla="*/ 116 w 158"/>
                <a:gd name="T59" fmla="*/ 74 h 158"/>
                <a:gd name="T60" fmla="*/ 112 w 158"/>
                <a:gd name="T61" fmla="*/ 76 h 158"/>
                <a:gd name="T62" fmla="*/ 106 w 158"/>
                <a:gd name="T63" fmla="*/ 78 h 158"/>
                <a:gd name="T64" fmla="*/ 100 w 158"/>
                <a:gd name="T65" fmla="*/ 82 h 158"/>
                <a:gd name="T66" fmla="*/ 94 w 158"/>
                <a:gd name="T67" fmla="*/ 86 h 158"/>
                <a:gd name="T68" fmla="*/ 94 w 158"/>
                <a:gd name="T69" fmla="*/ 86 h 158"/>
                <a:gd name="T70" fmla="*/ 88 w 158"/>
                <a:gd name="T71" fmla="*/ 92 h 158"/>
                <a:gd name="T72" fmla="*/ 82 w 158"/>
                <a:gd name="T73" fmla="*/ 100 h 158"/>
                <a:gd name="T74" fmla="*/ 82 w 158"/>
                <a:gd name="T75" fmla="*/ 100 h 158"/>
                <a:gd name="T76" fmla="*/ 74 w 158"/>
                <a:gd name="T77" fmla="*/ 116 h 158"/>
                <a:gd name="T78" fmla="*/ 62 w 158"/>
                <a:gd name="T79" fmla="*/ 130 h 158"/>
                <a:gd name="T80" fmla="*/ 50 w 158"/>
                <a:gd name="T81" fmla="*/ 142 h 158"/>
                <a:gd name="T82" fmla="*/ 36 w 158"/>
                <a:gd name="T83" fmla="*/ 154 h 158"/>
                <a:gd name="T84" fmla="*/ 36 w 158"/>
                <a:gd name="T85" fmla="*/ 154 h 158"/>
                <a:gd name="T86" fmla="*/ 30 w 158"/>
                <a:gd name="T87" fmla="*/ 156 h 158"/>
                <a:gd name="T88" fmla="*/ 26 w 158"/>
                <a:gd name="T89" fmla="*/ 158 h 158"/>
                <a:gd name="T90" fmla="*/ 22 w 158"/>
                <a:gd name="T91" fmla="*/ 156 h 158"/>
                <a:gd name="T92" fmla="*/ 18 w 158"/>
                <a:gd name="T93" fmla="*/ 152 h 158"/>
                <a:gd name="T94" fmla="*/ 18 w 158"/>
                <a:gd name="T95" fmla="*/ 152 h 158"/>
                <a:gd name="T96" fmla="*/ 0 w 158"/>
                <a:gd name="T97" fmla="*/ 136 h 158"/>
                <a:gd name="T98" fmla="*/ 0 w 158"/>
                <a:gd name="T99"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58">
                  <a:moveTo>
                    <a:pt x="0" y="136"/>
                  </a:moveTo>
                  <a:lnTo>
                    <a:pt x="0" y="136"/>
                  </a:lnTo>
                  <a:lnTo>
                    <a:pt x="34" y="94"/>
                  </a:lnTo>
                  <a:lnTo>
                    <a:pt x="34" y="94"/>
                  </a:lnTo>
                  <a:lnTo>
                    <a:pt x="38" y="90"/>
                  </a:lnTo>
                  <a:lnTo>
                    <a:pt x="42" y="86"/>
                  </a:lnTo>
                  <a:lnTo>
                    <a:pt x="42" y="86"/>
                  </a:lnTo>
                  <a:lnTo>
                    <a:pt x="50" y="86"/>
                  </a:lnTo>
                  <a:lnTo>
                    <a:pt x="58" y="82"/>
                  </a:lnTo>
                  <a:lnTo>
                    <a:pt x="70" y="74"/>
                  </a:lnTo>
                  <a:lnTo>
                    <a:pt x="80" y="64"/>
                  </a:lnTo>
                  <a:lnTo>
                    <a:pt x="86" y="60"/>
                  </a:lnTo>
                  <a:lnTo>
                    <a:pt x="94" y="58"/>
                  </a:lnTo>
                  <a:lnTo>
                    <a:pt x="94" y="58"/>
                  </a:lnTo>
                  <a:lnTo>
                    <a:pt x="98" y="56"/>
                  </a:lnTo>
                  <a:lnTo>
                    <a:pt x="102" y="50"/>
                  </a:lnTo>
                  <a:lnTo>
                    <a:pt x="102" y="50"/>
                  </a:lnTo>
                  <a:lnTo>
                    <a:pt x="142" y="0"/>
                  </a:lnTo>
                  <a:lnTo>
                    <a:pt x="142" y="0"/>
                  </a:lnTo>
                  <a:lnTo>
                    <a:pt x="150" y="12"/>
                  </a:lnTo>
                  <a:lnTo>
                    <a:pt x="150" y="12"/>
                  </a:lnTo>
                  <a:lnTo>
                    <a:pt x="156" y="18"/>
                  </a:lnTo>
                  <a:lnTo>
                    <a:pt x="158" y="22"/>
                  </a:lnTo>
                  <a:lnTo>
                    <a:pt x="156" y="28"/>
                  </a:lnTo>
                  <a:lnTo>
                    <a:pt x="152" y="34"/>
                  </a:lnTo>
                  <a:lnTo>
                    <a:pt x="152" y="34"/>
                  </a:lnTo>
                  <a:lnTo>
                    <a:pt x="134" y="54"/>
                  </a:lnTo>
                  <a:lnTo>
                    <a:pt x="124" y="62"/>
                  </a:lnTo>
                  <a:lnTo>
                    <a:pt x="116" y="74"/>
                  </a:lnTo>
                  <a:lnTo>
                    <a:pt x="116" y="74"/>
                  </a:lnTo>
                  <a:lnTo>
                    <a:pt x="112" y="76"/>
                  </a:lnTo>
                  <a:lnTo>
                    <a:pt x="106" y="78"/>
                  </a:lnTo>
                  <a:lnTo>
                    <a:pt x="100" y="82"/>
                  </a:lnTo>
                  <a:lnTo>
                    <a:pt x="94" y="86"/>
                  </a:lnTo>
                  <a:lnTo>
                    <a:pt x="94" y="86"/>
                  </a:lnTo>
                  <a:lnTo>
                    <a:pt x="88" y="92"/>
                  </a:lnTo>
                  <a:lnTo>
                    <a:pt x="82" y="100"/>
                  </a:lnTo>
                  <a:lnTo>
                    <a:pt x="82" y="100"/>
                  </a:lnTo>
                  <a:lnTo>
                    <a:pt x="74" y="116"/>
                  </a:lnTo>
                  <a:lnTo>
                    <a:pt x="62" y="130"/>
                  </a:lnTo>
                  <a:lnTo>
                    <a:pt x="50" y="142"/>
                  </a:lnTo>
                  <a:lnTo>
                    <a:pt x="36" y="154"/>
                  </a:lnTo>
                  <a:lnTo>
                    <a:pt x="36" y="154"/>
                  </a:lnTo>
                  <a:lnTo>
                    <a:pt x="30" y="156"/>
                  </a:lnTo>
                  <a:lnTo>
                    <a:pt x="26" y="158"/>
                  </a:lnTo>
                  <a:lnTo>
                    <a:pt x="22" y="156"/>
                  </a:lnTo>
                  <a:lnTo>
                    <a:pt x="18" y="152"/>
                  </a:lnTo>
                  <a:lnTo>
                    <a:pt x="18" y="152"/>
                  </a:lnTo>
                  <a:lnTo>
                    <a:pt x="0" y="136"/>
                  </a:lnTo>
                  <a:lnTo>
                    <a:pt x="0"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3" name="Freeform 79">
              <a:extLst>
                <a:ext uri="{FF2B5EF4-FFF2-40B4-BE49-F238E27FC236}">
                  <a16:creationId xmlns:a16="http://schemas.microsoft.com/office/drawing/2014/main" id="{D19E0279-C2E4-42E2-B128-AAF328A75ECE}"/>
                </a:ext>
              </a:extLst>
            </p:cNvPr>
            <p:cNvSpPr>
              <a:spLocks/>
            </p:cNvSpPr>
            <p:nvPr/>
          </p:nvSpPr>
          <p:spPr bwMode="auto">
            <a:xfrm>
              <a:off x="4492626" y="4210051"/>
              <a:ext cx="184150" cy="219075"/>
            </a:xfrm>
            <a:custGeom>
              <a:avLst/>
              <a:gdLst>
                <a:gd name="T0" fmla="*/ 26 w 116"/>
                <a:gd name="T1" fmla="*/ 106 h 138"/>
                <a:gd name="T2" fmla="*/ 26 w 116"/>
                <a:gd name="T3" fmla="*/ 106 h 138"/>
                <a:gd name="T4" fmla="*/ 38 w 116"/>
                <a:gd name="T5" fmla="*/ 106 h 138"/>
                <a:gd name="T6" fmla="*/ 44 w 116"/>
                <a:gd name="T7" fmla="*/ 102 h 138"/>
                <a:gd name="T8" fmla="*/ 48 w 116"/>
                <a:gd name="T9" fmla="*/ 94 h 138"/>
                <a:gd name="T10" fmla="*/ 50 w 116"/>
                <a:gd name="T11" fmla="*/ 82 h 138"/>
                <a:gd name="T12" fmla="*/ 50 w 116"/>
                <a:gd name="T13" fmla="*/ 82 h 138"/>
                <a:gd name="T14" fmla="*/ 48 w 116"/>
                <a:gd name="T15" fmla="*/ 64 h 138"/>
                <a:gd name="T16" fmla="*/ 48 w 116"/>
                <a:gd name="T17" fmla="*/ 56 h 138"/>
                <a:gd name="T18" fmla="*/ 52 w 116"/>
                <a:gd name="T19" fmla="*/ 48 h 138"/>
                <a:gd name="T20" fmla="*/ 52 w 116"/>
                <a:gd name="T21" fmla="*/ 48 h 138"/>
                <a:gd name="T22" fmla="*/ 52 w 116"/>
                <a:gd name="T23" fmla="*/ 44 h 138"/>
                <a:gd name="T24" fmla="*/ 50 w 116"/>
                <a:gd name="T25" fmla="*/ 42 h 138"/>
                <a:gd name="T26" fmla="*/ 44 w 116"/>
                <a:gd name="T27" fmla="*/ 36 h 138"/>
                <a:gd name="T28" fmla="*/ 44 w 116"/>
                <a:gd name="T29" fmla="*/ 36 h 138"/>
                <a:gd name="T30" fmla="*/ 40 w 116"/>
                <a:gd name="T31" fmla="*/ 34 h 138"/>
                <a:gd name="T32" fmla="*/ 30 w 116"/>
                <a:gd name="T33" fmla="*/ 32 h 138"/>
                <a:gd name="T34" fmla="*/ 30 w 116"/>
                <a:gd name="T35" fmla="*/ 32 h 138"/>
                <a:gd name="T36" fmla="*/ 36 w 116"/>
                <a:gd name="T37" fmla="*/ 30 h 138"/>
                <a:gd name="T38" fmla="*/ 44 w 116"/>
                <a:gd name="T39" fmla="*/ 28 h 138"/>
                <a:gd name="T40" fmla="*/ 56 w 116"/>
                <a:gd name="T41" fmla="*/ 30 h 138"/>
                <a:gd name="T42" fmla="*/ 66 w 116"/>
                <a:gd name="T43" fmla="*/ 32 h 138"/>
                <a:gd name="T44" fmla="*/ 78 w 116"/>
                <a:gd name="T45" fmla="*/ 30 h 138"/>
                <a:gd name="T46" fmla="*/ 78 w 116"/>
                <a:gd name="T47" fmla="*/ 30 h 138"/>
                <a:gd name="T48" fmla="*/ 84 w 116"/>
                <a:gd name="T49" fmla="*/ 20 h 138"/>
                <a:gd name="T50" fmla="*/ 90 w 116"/>
                <a:gd name="T51" fmla="*/ 10 h 138"/>
                <a:gd name="T52" fmla="*/ 94 w 116"/>
                <a:gd name="T53" fmla="*/ 4 h 138"/>
                <a:gd name="T54" fmla="*/ 100 w 116"/>
                <a:gd name="T55" fmla="*/ 2 h 138"/>
                <a:gd name="T56" fmla="*/ 108 w 116"/>
                <a:gd name="T57" fmla="*/ 0 h 138"/>
                <a:gd name="T58" fmla="*/ 116 w 116"/>
                <a:gd name="T59" fmla="*/ 2 h 138"/>
                <a:gd name="T60" fmla="*/ 116 w 116"/>
                <a:gd name="T61" fmla="*/ 2 h 138"/>
                <a:gd name="T62" fmla="*/ 104 w 116"/>
                <a:gd name="T63" fmla="*/ 56 h 138"/>
                <a:gd name="T64" fmla="*/ 104 w 116"/>
                <a:gd name="T65" fmla="*/ 56 h 138"/>
                <a:gd name="T66" fmla="*/ 102 w 116"/>
                <a:gd name="T67" fmla="*/ 64 h 138"/>
                <a:gd name="T68" fmla="*/ 98 w 116"/>
                <a:gd name="T69" fmla="*/ 70 h 138"/>
                <a:gd name="T70" fmla="*/ 94 w 116"/>
                <a:gd name="T71" fmla="*/ 74 h 138"/>
                <a:gd name="T72" fmla="*/ 88 w 116"/>
                <a:gd name="T73" fmla="*/ 80 h 138"/>
                <a:gd name="T74" fmla="*/ 88 w 116"/>
                <a:gd name="T75" fmla="*/ 80 h 138"/>
                <a:gd name="T76" fmla="*/ 82 w 116"/>
                <a:gd name="T77" fmla="*/ 86 h 138"/>
                <a:gd name="T78" fmla="*/ 76 w 116"/>
                <a:gd name="T79" fmla="*/ 92 h 138"/>
                <a:gd name="T80" fmla="*/ 74 w 116"/>
                <a:gd name="T81" fmla="*/ 100 h 138"/>
                <a:gd name="T82" fmla="*/ 72 w 116"/>
                <a:gd name="T83" fmla="*/ 110 h 138"/>
                <a:gd name="T84" fmla="*/ 72 w 116"/>
                <a:gd name="T85" fmla="*/ 110 h 138"/>
                <a:gd name="T86" fmla="*/ 72 w 116"/>
                <a:gd name="T87" fmla="*/ 118 h 138"/>
                <a:gd name="T88" fmla="*/ 70 w 116"/>
                <a:gd name="T89" fmla="*/ 126 h 138"/>
                <a:gd name="T90" fmla="*/ 66 w 116"/>
                <a:gd name="T91" fmla="*/ 132 h 138"/>
                <a:gd name="T92" fmla="*/ 60 w 116"/>
                <a:gd name="T93" fmla="*/ 136 h 138"/>
                <a:gd name="T94" fmla="*/ 60 w 116"/>
                <a:gd name="T95" fmla="*/ 136 h 138"/>
                <a:gd name="T96" fmla="*/ 54 w 116"/>
                <a:gd name="T97" fmla="*/ 136 h 138"/>
                <a:gd name="T98" fmla="*/ 50 w 116"/>
                <a:gd name="T99" fmla="*/ 134 h 138"/>
                <a:gd name="T100" fmla="*/ 50 w 116"/>
                <a:gd name="T101" fmla="*/ 134 h 138"/>
                <a:gd name="T102" fmla="*/ 6 w 116"/>
                <a:gd name="T103" fmla="*/ 138 h 138"/>
                <a:gd name="T104" fmla="*/ 6 w 116"/>
                <a:gd name="T105" fmla="*/ 138 h 138"/>
                <a:gd name="T106" fmla="*/ 2 w 116"/>
                <a:gd name="T107" fmla="*/ 138 h 138"/>
                <a:gd name="T108" fmla="*/ 0 w 116"/>
                <a:gd name="T109" fmla="*/ 134 h 138"/>
                <a:gd name="T110" fmla="*/ 0 w 116"/>
                <a:gd name="T111" fmla="*/ 134 h 138"/>
                <a:gd name="T112" fmla="*/ 12 w 116"/>
                <a:gd name="T113" fmla="*/ 106 h 138"/>
                <a:gd name="T114" fmla="*/ 12 w 116"/>
                <a:gd name="T115" fmla="*/ 106 h 138"/>
                <a:gd name="T116" fmla="*/ 26 w 116"/>
                <a:gd name="T117" fmla="*/ 106 h 138"/>
                <a:gd name="T118" fmla="*/ 26 w 116"/>
                <a:gd name="T119"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38">
                  <a:moveTo>
                    <a:pt x="26" y="106"/>
                  </a:moveTo>
                  <a:lnTo>
                    <a:pt x="26" y="106"/>
                  </a:lnTo>
                  <a:lnTo>
                    <a:pt x="38" y="106"/>
                  </a:lnTo>
                  <a:lnTo>
                    <a:pt x="44" y="102"/>
                  </a:lnTo>
                  <a:lnTo>
                    <a:pt x="48" y="94"/>
                  </a:lnTo>
                  <a:lnTo>
                    <a:pt x="50" y="82"/>
                  </a:lnTo>
                  <a:lnTo>
                    <a:pt x="50" y="82"/>
                  </a:lnTo>
                  <a:lnTo>
                    <a:pt x="48" y="64"/>
                  </a:lnTo>
                  <a:lnTo>
                    <a:pt x="48" y="56"/>
                  </a:lnTo>
                  <a:lnTo>
                    <a:pt x="52" y="48"/>
                  </a:lnTo>
                  <a:lnTo>
                    <a:pt x="52" y="48"/>
                  </a:lnTo>
                  <a:lnTo>
                    <a:pt x="52" y="44"/>
                  </a:lnTo>
                  <a:lnTo>
                    <a:pt x="50" y="42"/>
                  </a:lnTo>
                  <a:lnTo>
                    <a:pt x="44" y="36"/>
                  </a:lnTo>
                  <a:lnTo>
                    <a:pt x="44" y="36"/>
                  </a:lnTo>
                  <a:lnTo>
                    <a:pt x="40" y="34"/>
                  </a:lnTo>
                  <a:lnTo>
                    <a:pt x="30" y="32"/>
                  </a:lnTo>
                  <a:lnTo>
                    <a:pt x="30" y="32"/>
                  </a:lnTo>
                  <a:lnTo>
                    <a:pt x="36" y="30"/>
                  </a:lnTo>
                  <a:lnTo>
                    <a:pt x="44" y="28"/>
                  </a:lnTo>
                  <a:lnTo>
                    <a:pt x="56" y="30"/>
                  </a:lnTo>
                  <a:lnTo>
                    <a:pt x="66" y="32"/>
                  </a:lnTo>
                  <a:lnTo>
                    <a:pt x="78" y="30"/>
                  </a:lnTo>
                  <a:lnTo>
                    <a:pt x="78" y="30"/>
                  </a:lnTo>
                  <a:lnTo>
                    <a:pt x="84" y="20"/>
                  </a:lnTo>
                  <a:lnTo>
                    <a:pt x="90" y="10"/>
                  </a:lnTo>
                  <a:lnTo>
                    <a:pt x="94" y="4"/>
                  </a:lnTo>
                  <a:lnTo>
                    <a:pt x="100" y="2"/>
                  </a:lnTo>
                  <a:lnTo>
                    <a:pt x="108" y="0"/>
                  </a:lnTo>
                  <a:lnTo>
                    <a:pt x="116" y="2"/>
                  </a:lnTo>
                  <a:lnTo>
                    <a:pt x="116" y="2"/>
                  </a:lnTo>
                  <a:lnTo>
                    <a:pt x="104" y="56"/>
                  </a:lnTo>
                  <a:lnTo>
                    <a:pt x="104" y="56"/>
                  </a:lnTo>
                  <a:lnTo>
                    <a:pt x="102" y="64"/>
                  </a:lnTo>
                  <a:lnTo>
                    <a:pt x="98" y="70"/>
                  </a:lnTo>
                  <a:lnTo>
                    <a:pt x="94" y="74"/>
                  </a:lnTo>
                  <a:lnTo>
                    <a:pt x="88" y="80"/>
                  </a:lnTo>
                  <a:lnTo>
                    <a:pt x="88" y="80"/>
                  </a:lnTo>
                  <a:lnTo>
                    <a:pt x="82" y="86"/>
                  </a:lnTo>
                  <a:lnTo>
                    <a:pt x="76" y="92"/>
                  </a:lnTo>
                  <a:lnTo>
                    <a:pt x="74" y="100"/>
                  </a:lnTo>
                  <a:lnTo>
                    <a:pt x="72" y="110"/>
                  </a:lnTo>
                  <a:lnTo>
                    <a:pt x="72" y="110"/>
                  </a:lnTo>
                  <a:lnTo>
                    <a:pt x="72" y="118"/>
                  </a:lnTo>
                  <a:lnTo>
                    <a:pt x="70" y="126"/>
                  </a:lnTo>
                  <a:lnTo>
                    <a:pt x="66" y="132"/>
                  </a:lnTo>
                  <a:lnTo>
                    <a:pt x="60" y="136"/>
                  </a:lnTo>
                  <a:lnTo>
                    <a:pt x="60" y="136"/>
                  </a:lnTo>
                  <a:lnTo>
                    <a:pt x="54" y="136"/>
                  </a:lnTo>
                  <a:lnTo>
                    <a:pt x="50" y="134"/>
                  </a:lnTo>
                  <a:lnTo>
                    <a:pt x="50" y="134"/>
                  </a:lnTo>
                  <a:lnTo>
                    <a:pt x="6" y="138"/>
                  </a:lnTo>
                  <a:lnTo>
                    <a:pt x="6" y="138"/>
                  </a:lnTo>
                  <a:lnTo>
                    <a:pt x="2" y="138"/>
                  </a:lnTo>
                  <a:lnTo>
                    <a:pt x="0" y="134"/>
                  </a:lnTo>
                  <a:lnTo>
                    <a:pt x="0" y="134"/>
                  </a:lnTo>
                  <a:lnTo>
                    <a:pt x="12" y="106"/>
                  </a:lnTo>
                  <a:lnTo>
                    <a:pt x="12" y="106"/>
                  </a:lnTo>
                  <a:lnTo>
                    <a:pt x="26" y="106"/>
                  </a:lnTo>
                  <a:lnTo>
                    <a:pt x="26" y="10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4" name="Freeform 80">
              <a:extLst>
                <a:ext uri="{FF2B5EF4-FFF2-40B4-BE49-F238E27FC236}">
                  <a16:creationId xmlns:a16="http://schemas.microsoft.com/office/drawing/2014/main" id="{D67D94B0-3458-4879-A6CC-EB699E891E6B}"/>
                </a:ext>
              </a:extLst>
            </p:cNvPr>
            <p:cNvSpPr>
              <a:spLocks/>
            </p:cNvSpPr>
            <p:nvPr/>
          </p:nvSpPr>
          <p:spPr bwMode="auto">
            <a:xfrm>
              <a:off x="7939088" y="4365626"/>
              <a:ext cx="184150" cy="190500"/>
            </a:xfrm>
            <a:custGeom>
              <a:avLst/>
              <a:gdLst>
                <a:gd name="T0" fmla="*/ 112 w 116"/>
                <a:gd name="T1" fmla="*/ 120 h 120"/>
                <a:gd name="T2" fmla="*/ 112 w 116"/>
                <a:gd name="T3" fmla="*/ 120 h 120"/>
                <a:gd name="T4" fmla="*/ 108 w 116"/>
                <a:gd name="T5" fmla="*/ 114 h 120"/>
                <a:gd name="T6" fmla="*/ 104 w 116"/>
                <a:gd name="T7" fmla="*/ 110 h 120"/>
                <a:gd name="T8" fmla="*/ 100 w 116"/>
                <a:gd name="T9" fmla="*/ 108 h 120"/>
                <a:gd name="T10" fmla="*/ 94 w 116"/>
                <a:gd name="T11" fmla="*/ 110 h 120"/>
                <a:gd name="T12" fmla="*/ 94 w 116"/>
                <a:gd name="T13" fmla="*/ 110 h 120"/>
                <a:gd name="T14" fmla="*/ 82 w 116"/>
                <a:gd name="T15" fmla="*/ 86 h 120"/>
                <a:gd name="T16" fmla="*/ 82 w 116"/>
                <a:gd name="T17" fmla="*/ 86 h 120"/>
                <a:gd name="T18" fmla="*/ 80 w 116"/>
                <a:gd name="T19" fmla="*/ 82 h 120"/>
                <a:gd name="T20" fmla="*/ 78 w 116"/>
                <a:gd name="T21" fmla="*/ 80 h 120"/>
                <a:gd name="T22" fmla="*/ 78 w 116"/>
                <a:gd name="T23" fmla="*/ 80 h 120"/>
                <a:gd name="T24" fmla="*/ 78 w 116"/>
                <a:gd name="T25" fmla="*/ 72 h 120"/>
                <a:gd name="T26" fmla="*/ 74 w 116"/>
                <a:gd name="T27" fmla="*/ 68 h 120"/>
                <a:gd name="T28" fmla="*/ 72 w 116"/>
                <a:gd name="T29" fmla="*/ 62 h 120"/>
                <a:gd name="T30" fmla="*/ 66 w 116"/>
                <a:gd name="T31" fmla="*/ 60 h 120"/>
                <a:gd name="T32" fmla="*/ 56 w 116"/>
                <a:gd name="T33" fmla="*/ 54 h 120"/>
                <a:gd name="T34" fmla="*/ 46 w 116"/>
                <a:gd name="T35" fmla="*/ 50 h 120"/>
                <a:gd name="T36" fmla="*/ 46 w 116"/>
                <a:gd name="T37" fmla="*/ 50 h 120"/>
                <a:gd name="T38" fmla="*/ 26 w 116"/>
                <a:gd name="T39" fmla="*/ 42 h 120"/>
                <a:gd name="T40" fmla="*/ 6 w 116"/>
                <a:gd name="T41" fmla="*/ 34 h 120"/>
                <a:gd name="T42" fmla="*/ 6 w 116"/>
                <a:gd name="T43" fmla="*/ 34 h 120"/>
                <a:gd name="T44" fmla="*/ 2 w 116"/>
                <a:gd name="T45" fmla="*/ 30 h 120"/>
                <a:gd name="T46" fmla="*/ 0 w 116"/>
                <a:gd name="T47" fmla="*/ 26 h 120"/>
                <a:gd name="T48" fmla="*/ 0 w 116"/>
                <a:gd name="T49" fmla="*/ 26 h 120"/>
                <a:gd name="T50" fmla="*/ 2 w 116"/>
                <a:gd name="T51" fmla="*/ 24 h 120"/>
                <a:gd name="T52" fmla="*/ 2 w 116"/>
                <a:gd name="T53" fmla="*/ 24 h 120"/>
                <a:gd name="T54" fmla="*/ 14 w 116"/>
                <a:gd name="T55" fmla="*/ 30 h 120"/>
                <a:gd name="T56" fmla="*/ 22 w 116"/>
                <a:gd name="T57" fmla="*/ 30 h 120"/>
                <a:gd name="T58" fmla="*/ 32 w 116"/>
                <a:gd name="T59" fmla="*/ 26 h 120"/>
                <a:gd name="T60" fmla="*/ 40 w 116"/>
                <a:gd name="T61" fmla="*/ 18 h 120"/>
                <a:gd name="T62" fmla="*/ 40 w 116"/>
                <a:gd name="T63" fmla="*/ 18 h 120"/>
                <a:gd name="T64" fmla="*/ 44 w 116"/>
                <a:gd name="T65" fmla="*/ 14 h 120"/>
                <a:gd name="T66" fmla="*/ 50 w 116"/>
                <a:gd name="T67" fmla="*/ 10 h 120"/>
                <a:gd name="T68" fmla="*/ 64 w 116"/>
                <a:gd name="T69" fmla="*/ 0 h 120"/>
                <a:gd name="T70" fmla="*/ 64 w 116"/>
                <a:gd name="T71" fmla="*/ 0 h 120"/>
                <a:gd name="T72" fmla="*/ 106 w 116"/>
                <a:gd name="T73" fmla="*/ 14 h 120"/>
                <a:gd name="T74" fmla="*/ 106 w 116"/>
                <a:gd name="T75" fmla="*/ 14 h 120"/>
                <a:gd name="T76" fmla="*/ 110 w 116"/>
                <a:gd name="T77" fmla="*/ 16 h 120"/>
                <a:gd name="T78" fmla="*/ 114 w 116"/>
                <a:gd name="T79" fmla="*/ 20 h 120"/>
                <a:gd name="T80" fmla="*/ 116 w 116"/>
                <a:gd name="T81" fmla="*/ 24 h 120"/>
                <a:gd name="T82" fmla="*/ 116 w 116"/>
                <a:gd name="T83" fmla="*/ 28 h 120"/>
                <a:gd name="T84" fmla="*/ 116 w 116"/>
                <a:gd name="T85" fmla="*/ 28 h 120"/>
                <a:gd name="T86" fmla="*/ 116 w 116"/>
                <a:gd name="T87" fmla="*/ 118 h 120"/>
                <a:gd name="T88" fmla="*/ 116 w 116"/>
                <a:gd name="T89" fmla="*/ 118 h 120"/>
                <a:gd name="T90" fmla="*/ 112 w 116"/>
                <a:gd name="T91" fmla="*/ 120 h 120"/>
                <a:gd name="T92" fmla="*/ 112 w 116"/>
                <a:gd name="T9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0">
                  <a:moveTo>
                    <a:pt x="112" y="120"/>
                  </a:moveTo>
                  <a:lnTo>
                    <a:pt x="112" y="120"/>
                  </a:lnTo>
                  <a:lnTo>
                    <a:pt x="108" y="114"/>
                  </a:lnTo>
                  <a:lnTo>
                    <a:pt x="104" y="110"/>
                  </a:lnTo>
                  <a:lnTo>
                    <a:pt x="100" y="108"/>
                  </a:lnTo>
                  <a:lnTo>
                    <a:pt x="94" y="110"/>
                  </a:lnTo>
                  <a:lnTo>
                    <a:pt x="94" y="110"/>
                  </a:lnTo>
                  <a:lnTo>
                    <a:pt x="82" y="86"/>
                  </a:lnTo>
                  <a:lnTo>
                    <a:pt x="82" y="86"/>
                  </a:lnTo>
                  <a:lnTo>
                    <a:pt x="80" y="82"/>
                  </a:lnTo>
                  <a:lnTo>
                    <a:pt x="78" y="80"/>
                  </a:lnTo>
                  <a:lnTo>
                    <a:pt x="78" y="80"/>
                  </a:lnTo>
                  <a:lnTo>
                    <a:pt x="78" y="72"/>
                  </a:lnTo>
                  <a:lnTo>
                    <a:pt x="74" y="68"/>
                  </a:lnTo>
                  <a:lnTo>
                    <a:pt x="72" y="62"/>
                  </a:lnTo>
                  <a:lnTo>
                    <a:pt x="66" y="60"/>
                  </a:lnTo>
                  <a:lnTo>
                    <a:pt x="56" y="54"/>
                  </a:lnTo>
                  <a:lnTo>
                    <a:pt x="46" y="50"/>
                  </a:lnTo>
                  <a:lnTo>
                    <a:pt x="46" y="50"/>
                  </a:lnTo>
                  <a:lnTo>
                    <a:pt x="26" y="42"/>
                  </a:lnTo>
                  <a:lnTo>
                    <a:pt x="6" y="34"/>
                  </a:lnTo>
                  <a:lnTo>
                    <a:pt x="6" y="34"/>
                  </a:lnTo>
                  <a:lnTo>
                    <a:pt x="2" y="30"/>
                  </a:lnTo>
                  <a:lnTo>
                    <a:pt x="0" y="26"/>
                  </a:lnTo>
                  <a:lnTo>
                    <a:pt x="0" y="26"/>
                  </a:lnTo>
                  <a:lnTo>
                    <a:pt x="2" y="24"/>
                  </a:lnTo>
                  <a:lnTo>
                    <a:pt x="2" y="24"/>
                  </a:lnTo>
                  <a:lnTo>
                    <a:pt x="14" y="30"/>
                  </a:lnTo>
                  <a:lnTo>
                    <a:pt x="22" y="30"/>
                  </a:lnTo>
                  <a:lnTo>
                    <a:pt x="32" y="26"/>
                  </a:lnTo>
                  <a:lnTo>
                    <a:pt x="40" y="18"/>
                  </a:lnTo>
                  <a:lnTo>
                    <a:pt x="40" y="18"/>
                  </a:lnTo>
                  <a:lnTo>
                    <a:pt x="44" y="14"/>
                  </a:lnTo>
                  <a:lnTo>
                    <a:pt x="50" y="10"/>
                  </a:lnTo>
                  <a:lnTo>
                    <a:pt x="64" y="0"/>
                  </a:lnTo>
                  <a:lnTo>
                    <a:pt x="64" y="0"/>
                  </a:lnTo>
                  <a:lnTo>
                    <a:pt x="106" y="14"/>
                  </a:lnTo>
                  <a:lnTo>
                    <a:pt x="106" y="14"/>
                  </a:lnTo>
                  <a:lnTo>
                    <a:pt x="110" y="16"/>
                  </a:lnTo>
                  <a:lnTo>
                    <a:pt x="114" y="20"/>
                  </a:lnTo>
                  <a:lnTo>
                    <a:pt x="116" y="24"/>
                  </a:lnTo>
                  <a:lnTo>
                    <a:pt x="116" y="28"/>
                  </a:lnTo>
                  <a:lnTo>
                    <a:pt x="116" y="28"/>
                  </a:lnTo>
                  <a:lnTo>
                    <a:pt x="116" y="118"/>
                  </a:lnTo>
                  <a:lnTo>
                    <a:pt x="116" y="118"/>
                  </a:lnTo>
                  <a:lnTo>
                    <a:pt x="112" y="120"/>
                  </a:lnTo>
                  <a:lnTo>
                    <a:pt x="112" y="1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5" name="Freeform 81">
              <a:extLst>
                <a:ext uri="{FF2B5EF4-FFF2-40B4-BE49-F238E27FC236}">
                  <a16:creationId xmlns:a16="http://schemas.microsoft.com/office/drawing/2014/main" id="{BF60688F-E2FB-4050-995D-6A11EB8F6CC0}"/>
                </a:ext>
              </a:extLst>
            </p:cNvPr>
            <p:cNvSpPr>
              <a:spLocks/>
            </p:cNvSpPr>
            <p:nvPr/>
          </p:nvSpPr>
          <p:spPr bwMode="auto">
            <a:xfrm>
              <a:off x="5280026" y="1331913"/>
              <a:ext cx="203200" cy="273050"/>
            </a:xfrm>
            <a:custGeom>
              <a:avLst/>
              <a:gdLst>
                <a:gd name="T0" fmla="*/ 32 w 128"/>
                <a:gd name="T1" fmla="*/ 172 h 172"/>
                <a:gd name="T2" fmla="*/ 8 w 128"/>
                <a:gd name="T3" fmla="*/ 172 h 172"/>
                <a:gd name="T4" fmla="*/ 12 w 128"/>
                <a:gd name="T5" fmla="*/ 162 h 172"/>
                <a:gd name="T6" fmla="*/ 0 w 128"/>
                <a:gd name="T7" fmla="*/ 152 h 172"/>
                <a:gd name="T8" fmla="*/ 12 w 128"/>
                <a:gd name="T9" fmla="*/ 152 h 172"/>
                <a:gd name="T10" fmla="*/ 12 w 128"/>
                <a:gd name="T11" fmla="*/ 116 h 172"/>
                <a:gd name="T12" fmla="*/ 2 w 128"/>
                <a:gd name="T13" fmla="*/ 110 h 172"/>
                <a:gd name="T14" fmla="*/ 6 w 128"/>
                <a:gd name="T15" fmla="*/ 104 h 172"/>
                <a:gd name="T16" fmla="*/ 8 w 128"/>
                <a:gd name="T17" fmla="*/ 100 h 172"/>
                <a:gd name="T18" fmla="*/ 18 w 128"/>
                <a:gd name="T19" fmla="*/ 94 h 172"/>
                <a:gd name="T20" fmla="*/ 20 w 128"/>
                <a:gd name="T21" fmla="*/ 84 h 172"/>
                <a:gd name="T22" fmla="*/ 26 w 128"/>
                <a:gd name="T23" fmla="*/ 72 h 172"/>
                <a:gd name="T24" fmla="*/ 34 w 128"/>
                <a:gd name="T25" fmla="*/ 62 h 172"/>
                <a:gd name="T26" fmla="*/ 50 w 128"/>
                <a:gd name="T27" fmla="*/ 46 h 172"/>
                <a:gd name="T28" fmla="*/ 64 w 128"/>
                <a:gd name="T29" fmla="*/ 44 h 172"/>
                <a:gd name="T30" fmla="*/ 88 w 128"/>
                <a:gd name="T31" fmla="*/ 26 h 172"/>
                <a:gd name="T32" fmla="*/ 96 w 128"/>
                <a:gd name="T33" fmla="*/ 14 h 172"/>
                <a:gd name="T34" fmla="*/ 100 w 128"/>
                <a:gd name="T35" fmla="*/ 8 h 172"/>
                <a:gd name="T36" fmla="*/ 108 w 128"/>
                <a:gd name="T37" fmla="*/ 2 h 172"/>
                <a:gd name="T38" fmla="*/ 114 w 128"/>
                <a:gd name="T39" fmla="*/ 0 h 172"/>
                <a:gd name="T40" fmla="*/ 124 w 128"/>
                <a:gd name="T41" fmla="*/ 6 h 172"/>
                <a:gd name="T42" fmla="*/ 128 w 128"/>
                <a:gd name="T43" fmla="*/ 18 h 172"/>
                <a:gd name="T44" fmla="*/ 126 w 128"/>
                <a:gd name="T45" fmla="*/ 22 h 172"/>
                <a:gd name="T46" fmla="*/ 118 w 128"/>
                <a:gd name="T47" fmla="*/ 34 h 172"/>
                <a:gd name="T48" fmla="*/ 102 w 128"/>
                <a:gd name="T49" fmla="*/ 46 h 172"/>
                <a:gd name="T50" fmla="*/ 88 w 128"/>
                <a:gd name="T51" fmla="*/ 56 h 172"/>
                <a:gd name="T52" fmla="*/ 58 w 128"/>
                <a:gd name="T53" fmla="*/ 96 h 172"/>
                <a:gd name="T54" fmla="*/ 52 w 128"/>
                <a:gd name="T55" fmla="*/ 106 h 172"/>
                <a:gd name="T56" fmla="*/ 42 w 128"/>
                <a:gd name="T57" fmla="*/ 112 h 172"/>
                <a:gd name="T58" fmla="*/ 40 w 128"/>
                <a:gd name="T59" fmla="*/ 114 h 172"/>
                <a:gd name="T60" fmla="*/ 34 w 128"/>
                <a:gd name="T61" fmla="*/ 126 h 172"/>
                <a:gd name="T62" fmla="*/ 32 w 128"/>
                <a:gd name="T63" fmla="*/ 132 h 172"/>
                <a:gd name="T64" fmla="*/ 30 w 128"/>
                <a:gd name="T65" fmla="*/ 138 h 172"/>
                <a:gd name="T66" fmla="*/ 26 w 128"/>
                <a:gd name="T67" fmla="*/ 156 h 172"/>
                <a:gd name="T68" fmla="*/ 32 w 128"/>
                <a:gd name="T69" fmla="*/ 162 h 172"/>
                <a:gd name="T70" fmla="*/ 32 w 128"/>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2">
                  <a:moveTo>
                    <a:pt x="32" y="172"/>
                  </a:moveTo>
                  <a:lnTo>
                    <a:pt x="32" y="172"/>
                  </a:lnTo>
                  <a:lnTo>
                    <a:pt x="8" y="172"/>
                  </a:lnTo>
                  <a:lnTo>
                    <a:pt x="8" y="172"/>
                  </a:lnTo>
                  <a:lnTo>
                    <a:pt x="12" y="164"/>
                  </a:lnTo>
                  <a:lnTo>
                    <a:pt x="12" y="162"/>
                  </a:lnTo>
                  <a:lnTo>
                    <a:pt x="10" y="160"/>
                  </a:lnTo>
                  <a:lnTo>
                    <a:pt x="0" y="152"/>
                  </a:lnTo>
                  <a:lnTo>
                    <a:pt x="0" y="152"/>
                  </a:lnTo>
                  <a:lnTo>
                    <a:pt x="12" y="152"/>
                  </a:lnTo>
                  <a:lnTo>
                    <a:pt x="12" y="152"/>
                  </a:lnTo>
                  <a:lnTo>
                    <a:pt x="12" y="116"/>
                  </a:lnTo>
                  <a:lnTo>
                    <a:pt x="12" y="116"/>
                  </a:lnTo>
                  <a:lnTo>
                    <a:pt x="2" y="110"/>
                  </a:lnTo>
                  <a:lnTo>
                    <a:pt x="2" y="110"/>
                  </a:lnTo>
                  <a:lnTo>
                    <a:pt x="6" y="104"/>
                  </a:lnTo>
                  <a:lnTo>
                    <a:pt x="8" y="100"/>
                  </a:lnTo>
                  <a:lnTo>
                    <a:pt x="8" y="100"/>
                  </a:lnTo>
                  <a:lnTo>
                    <a:pt x="14" y="98"/>
                  </a:lnTo>
                  <a:lnTo>
                    <a:pt x="18" y="94"/>
                  </a:lnTo>
                  <a:lnTo>
                    <a:pt x="20" y="84"/>
                  </a:lnTo>
                  <a:lnTo>
                    <a:pt x="20" y="84"/>
                  </a:lnTo>
                  <a:lnTo>
                    <a:pt x="24" y="78"/>
                  </a:lnTo>
                  <a:lnTo>
                    <a:pt x="26" y="72"/>
                  </a:lnTo>
                  <a:lnTo>
                    <a:pt x="34" y="62"/>
                  </a:lnTo>
                  <a:lnTo>
                    <a:pt x="34" y="62"/>
                  </a:lnTo>
                  <a:lnTo>
                    <a:pt x="50" y="46"/>
                  </a:lnTo>
                  <a:lnTo>
                    <a:pt x="50" y="46"/>
                  </a:lnTo>
                  <a:lnTo>
                    <a:pt x="56" y="44"/>
                  </a:lnTo>
                  <a:lnTo>
                    <a:pt x="64" y="44"/>
                  </a:lnTo>
                  <a:lnTo>
                    <a:pt x="78" y="36"/>
                  </a:lnTo>
                  <a:lnTo>
                    <a:pt x="88" y="26"/>
                  </a:lnTo>
                  <a:lnTo>
                    <a:pt x="94" y="20"/>
                  </a:lnTo>
                  <a:lnTo>
                    <a:pt x="96" y="14"/>
                  </a:lnTo>
                  <a:lnTo>
                    <a:pt x="96" y="14"/>
                  </a:lnTo>
                  <a:lnTo>
                    <a:pt x="100" y="8"/>
                  </a:lnTo>
                  <a:lnTo>
                    <a:pt x="102" y="4"/>
                  </a:lnTo>
                  <a:lnTo>
                    <a:pt x="108" y="2"/>
                  </a:lnTo>
                  <a:lnTo>
                    <a:pt x="114" y="0"/>
                  </a:lnTo>
                  <a:lnTo>
                    <a:pt x="114" y="0"/>
                  </a:lnTo>
                  <a:lnTo>
                    <a:pt x="118" y="2"/>
                  </a:lnTo>
                  <a:lnTo>
                    <a:pt x="124" y="6"/>
                  </a:lnTo>
                  <a:lnTo>
                    <a:pt x="128" y="12"/>
                  </a:lnTo>
                  <a:lnTo>
                    <a:pt x="128" y="18"/>
                  </a:lnTo>
                  <a:lnTo>
                    <a:pt x="128" y="18"/>
                  </a:lnTo>
                  <a:lnTo>
                    <a:pt x="126" y="22"/>
                  </a:lnTo>
                  <a:lnTo>
                    <a:pt x="124" y="26"/>
                  </a:lnTo>
                  <a:lnTo>
                    <a:pt x="118" y="34"/>
                  </a:lnTo>
                  <a:lnTo>
                    <a:pt x="118" y="34"/>
                  </a:lnTo>
                  <a:lnTo>
                    <a:pt x="102" y="46"/>
                  </a:lnTo>
                  <a:lnTo>
                    <a:pt x="88" y="56"/>
                  </a:lnTo>
                  <a:lnTo>
                    <a:pt x="88" y="56"/>
                  </a:lnTo>
                  <a:lnTo>
                    <a:pt x="72" y="76"/>
                  </a:lnTo>
                  <a:lnTo>
                    <a:pt x="58" y="96"/>
                  </a:lnTo>
                  <a:lnTo>
                    <a:pt x="58" y="96"/>
                  </a:lnTo>
                  <a:lnTo>
                    <a:pt x="52" y="106"/>
                  </a:lnTo>
                  <a:lnTo>
                    <a:pt x="48" y="110"/>
                  </a:lnTo>
                  <a:lnTo>
                    <a:pt x="42" y="112"/>
                  </a:lnTo>
                  <a:lnTo>
                    <a:pt x="42" y="112"/>
                  </a:lnTo>
                  <a:lnTo>
                    <a:pt x="40" y="114"/>
                  </a:lnTo>
                  <a:lnTo>
                    <a:pt x="38" y="118"/>
                  </a:lnTo>
                  <a:lnTo>
                    <a:pt x="34" y="126"/>
                  </a:lnTo>
                  <a:lnTo>
                    <a:pt x="34" y="126"/>
                  </a:lnTo>
                  <a:lnTo>
                    <a:pt x="32" y="132"/>
                  </a:lnTo>
                  <a:lnTo>
                    <a:pt x="30" y="138"/>
                  </a:lnTo>
                  <a:lnTo>
                    <a:pt x="30" y="138"/>
                  </a:lnTo>
                  <a:lnTo>
                    <a:pt x="26" y="150"/>
                  </a:lnTo>
                  <a:lnTo>
                    <a:pt x="26" y="156"/>
                  </a:lnTo>
                  <a:lnTo>
                    <a:pt x="32" y="162"/>
                  </a:lnTo>
                  <a:lnTo>
                    <a:pt x="32" y="162"/>
                  </a:lnTo>
                  <a:lnTo>
                    <a:pt x="32" y="166"/>
                  </a:lnTo>
                  <a:lnTo>
                    <a:pt x="32" y="172"/>
                  </a:lnTo>
                  <a:lnTo>
                    <a:pt x="32" y="17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6" name="Freeform 82">
              <a:extLst>
                <a:ext uri="{FF2B5EF4-FFF2-40B4-BE49-F238E27FC236}">
                  <a16:creationId xmlns:a16="http://schemas.microsoft.com/office/drawing/2014/main" id="{0C58D565-0750-4CB4-941F-1B2026DDDC25}"/>
                </a:ext>
              </a:extLst>
            </p:cNvPr>
            <p:cNvSpPr>
              <a:spLocks/>
            </p:cNvSpPr>
            <p:nvPr/>
          </p:nvSpPr>
          <p:spPr bwMode="auto">
            <a:xfrm>
              <a:off x="6654801" y="3435351"/>
              <a:ext cx="173038" cy="206375"/>
            </a:xfrm>
            <a:custGeom>
              <a:avLst/>
              <a:gdLst>
                <a:gd name="T0" fmla="*/ 40 w 109"/>
                <a:gd name="T1" fmla="*/ 98 h 130"/>
                <a:gd name="T2" fmla="*/ 40 w 109"/>
                <a:gd name="T3" fmla="*/ 98 h 130"/>
                <a:gd name="T4" fmla="*/ 44 w 109"/>
                <a:gd name="T5" fmla="*/ 86 h 130"/>
                <a:gd name="T6" fmla="*/ 44 w 109"/>
                <a:gd name="T7" fmla="*/ 82 h 130"/>
                <a:gd name="T8" fmla="*/ 42 w 109"/>
                <a:gd name="T9" fmla="*/ 78 h 130"/>
                <a:gd name="T10" fmla="*/ 40 w 109"/>
                <a:gd name="T11" fmla="*/ 76 h 130"/>
                <a:gd name="T12" fmla="*/ 36 w 109"/>
                <a:gd name="T13" fmla="*/ 76 h 130"/>
                <a:gd name="T14" fmla="*/ 24 w 109"/>
                <a:gd name="T15" fmla="*/ 74 h 130"/>
                <a:gd name="T16" fmla="*/ 24 w 109"/>
                <a:gd name="T17" fmla="*/ 74 h 130"/>
                <a:gd name="T18" fmla="*/ 16 w 109"/>
                <a:gd name="T19" fmla="*/ 74 h 130"/>
                <a:gd name="T20" fmla="*/ 8 w 109"/>
                <a:gd name="T21" fmla="*/ 72 h 130"/>
                <a:gd name="T22" fmla="*/ 8 w 109"/>
                <a:gd name="T23" fmla="*/ 72 h 130"/>
                <a:gd name="T24" fmla="*/ 2 w 109"/>
                <a:gd name="T25" fmla="*/ 66 h 130"/>
                <a:gd name="T26" fmla="*/ 0 w 109"/>
                <a:gd name="T27" fmla="*/ 60 h 130"/>
                <a:gd name="T28" fmla="*/ 0 w 109"/>
                <a:gd name="T29" fmla="*/ 60 h 130"/>
                <a:gd name="T30" fmla="*/ 2 w 109"/>
                <a:gd name="T31" fmla="*/ 56 h 130"/>
                <a:gd name="T32" fmla="*/ 8 w 109"/>
                <a:gd name="T33" fmla="*/ 52 h 130"/>
                <a:gd name="T34" fmla="*/ 8 w 109"/>
                <a:gd name="T35" fmla="*/ 52 h 130"/>
                <a:gd name="T36" fmla="*/ 14 w 109"/>
                <a:gd name="T37" fmla="*/ 50 h 130"/>
                <a:gd name="T38" fmla="*/ 22 w 109"/>
                <a:gd name="T39" fmla="*/ 50 h 130"/>
                <a:gd name="T40" fmla="*/ 22 w 109"/>
                <a:gd name="T41" fmla="*/ 50 h 130"/>
                <a:gd name="T42" fmla="*/ 28 w 109"/>
                <a:gd name="T43" fmla="*/ 46 h 130"/>
                <a:gd name="T44" fmla="*/ 30 w 109"/>
                <a:gd name="T45" fmla="*/ 44 h 130"/>
                <a:gd name="T46" fmla="*/ 30 w 109"/>
                <a:gd name="T47" fmla="*/ 42 h 130"/>
                <a:gd name="T48" fmla="*/ 30 w 109"/>
                <a:gd name="T49" fmla="*/ 42 h 130"/>
                <a:gd name="T50" fmla="*/ 32 w 109"/>
                <a:gd name="T51" fmla="*/ 36 h 130"/>
                <a:gd name="T52" fmla="*/ 34 w 109"/>
                <a:gd name="T53" fmla="*/ 30 h 130"/>
                <a:gd name="T54" fmla="*/ 40 w 109"/>
                <a:gd name="T55" fmla="*/ 24 h 130"/>
                <a:gd name="T56" fmla="*/ 48 w 109"/>
                <a:gd name="T57" fmla="*/ 18 h 130"/>
                <a:gd name="T58" fmla="*/ 56 w 109"/>
                <a:gd name="T59" fmla="*/ 12 h 130"/>
                <a:gd name="T60" fmla="*/ 56 w 109"/>
                <a:gd name="T61" fmla="*/ 12 h 130"/>
                <a:gd name="T62" fmla="*/ 66 w 109"/>
                <a:gd name="T63" fmla="*/ 6 h 130"/>
                <a:gd name="T64" fmla="*/ 74 w 109"/>
                <a:gd name="T65" fmla="*/ 2 h 130"/>
                <a:gd name="T66" fmla="*/ 93 w 109"/>
                <a:gd name="T67" fmla="*/ 0 h 130"/>
                <a:gd name="T68" fmla="*/ 93 w 109"/>
                <a:gd name="T69" fmla="*/ 0 h 130"/>
                <a:gd name="T70" fmla="*/ 109 w 109"/>
                <a:gd name="T71" fmla="*/ 24 h 130"/>
                <a:gd name="T72" fmla="*/ 109 w 109"/>
                <a:gd name="T73" fmla="*/ 24 h 130"/>
                <a:gd name="T74" fmla="*/ 99 w 109"/>
                <a:gd name="T75" fmla="*/ 32 h 130"/>
                <a:gd name="T76" fmla="*/ 99 w 109"/>
                <a:gd name="T77" fmla="*/ 32 h 130"/>
                <a:gd name="T78" fmla="*/ 89 w 109"/>
                <a:gd name="T79" fmla="*/ 42 h 130"/>
                <a:gd name="T80" fmla="*/ 81 w 109"/>
                <a:gd name="T81" fmla="*/ 54 h 130"/>
                <a:gd name="T82" fmla="*/ 78 w 109"/>
                <a:gd name="T83" fmla="*/ 66 h 130"/>
                <a:gd name="T84" fmla="*/ 74 w 109"/>
                <a:gd name="T85" fmla="*/ 80 h 130"/>
                <a:gd name="T86" fmla="*/ 74 w 109"/>
                <a:gd name="T87" fmla="*/ 80 h 130"/>
                <a:gd name="T88" fmla="*/ 70 w 109"/>
                <a:gd name="T89" fmla="*/ 100 h 130"/>
                <a:gd name="T90" fmla="*/ 70 w 109"/>
                <a:gd name="T91" fmla="*/ 100 h 130"/>
                <a:gd name="T92" fmla="*/ 62 w 109"/>
                <a:gd name="T93" fmla="*/ 102 h 130"/>
                <a:gd name="T94" fmla="*/ 60 w 109"/>
                <a:gd name="T95" fmla="*/ 104 h 130"/>
                <a:gd name="T96" fmla="*/ 60 w 109"/>
                <a:gd name="T97" fmla="*/ 108 h 130"/>
                <a:gd name="T98" fmla="*/ 60 w 109"/>
                <a:gd name="T99" fmla="*/ 108 h 130"/>
                <a:gd name="T100" fmla="*/ 56 w 109"/>
                <a:gd name="T101" fmla="*/ 130 h 130"/>
                <a:gd name="T102" fmla="*/ 56 w 109"/>
                <a:gd name="T103" fmla="*/ 130 h 130"/>
                <a:gd name="T104" fmla="*/ 40 w 109"/>
                <a:gd name="T105" fmla="*/ 98 h 130"/>
                <a:gd name="T106" fmla="*/ 40 w 109"/>
                <a:gd name="T107"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30">
                  <a:moveTo>
                    <a:pt x="40" y="98"/>
                  </a:moveTo>
                  <a:lnTo>
                    <a:pt x="40" y="98"/>
                  </a:lnTo>
                  <a:lnTo>
                    <a:pt x="44" y="86"/>
                  </a:lnTo>
                  <a:lnTo>
                    <a:pt x="44" y="82"/>
                  </a:lnTo>
                  <a:lnTo>
                    <a:pt x="42" y="78"/>
                  </a:lnTo>
                  <a:lnTo>
                    <a:pt x="40" y="76"/>
                  </a:lnTo>
                  <a:lnTo>
                    <a:pt x="36" y="76"/>
                  </a:lnTo>
                  <a:lnTo>
                    <a:pt x="24" y="74"/>
                  </a:lnTo>
                  <a:lnTo>
                    <a:pt x="24" y="74"/>
                  </a:lnTo>
                  <a:lnTo>
                    <a:pt x="16" y="74"/>
                  </a:lnTo>
                  <a:lnTo>
                    <a:pt x="8" y="72"/>
                  </a:lnTo>
                  <a:lnTo>
                    <a:pt x="8" y="72"/>
                  </a:lnTo>
                  <a:lnTo>
                    <a:pt x="2" y="66"/>
                  </a:lnTo>
                  <a:lnTo>
                    <a:pt x="0" y="60"/>
                  </a:lnTo>
                  <a:lnTo>
                    <a:pt x="0" y="60"/>
                  </a:lnTo>
                  <a:lnTo>
                    <a:pt x="2" y="56"/>
                  </a:lnTo>
                  <a:lnTo>
                    <a:pt x="8" y="52"/>
                  </a:lnTo>
                  <a:lnTo>
                    <a:pt x="8" y="52"/>
                  </a:lnTo>
                  <a:lnTo>
                    <a:pt x="14" y="50"/>
                  </a:lnTo>
                  <a:lnTo>
                    <a:pt x="22" y="50"/>
                  </a:lnTo>
                  <a:lnTo>
                    <a:pt x="22" y="50"/>
                  </a:lnTo>
                  <a:lnTo>
                    <a:pt x="28" y="46"/>
                  </a:lnTo>
                  <a:lnTo>
                    <a:pt x="30" y="44"/>
                  </a:lnTo>
                  <a:lnTo>
                    <a:pt x="30" y="42"/>
                  </a:lnTo>
                  <a:lnTo>
                    <a:pt x="30" y="42"/>
                  </a:lnTo>
                  <a:lnTo>
                    <a:pt x="32" y="36"/>
                  </a:lnTo>
                  <a:lnTo>
                    <a:pt x="34" y="30"/>
                  </a:lnTo>
                  <a:lnTo>
                    <a:pt x="40" y="24"/>
                  </a:lnTo>
                  <a:lnTo>
                    <a:pt x="48" y="18"/>
                  </a:lnTo>
                  <a:lnTo>
                    <a:pt x="56" y="12"/>
                  </a:lnTo>
                  <a:lnTo>
                    <a:pt x="56" y="12"/>
                  </a:lnTo>
                  <a:lnTo>
                    <a:pt x="66" y="6"/>
                  </a:lnTo>
                  <a:lnTo>
                    <a:pt x="74" y="2"/>
                  </a:lnTo>
                  <a:lnTo>
                    <a:pt x="93" y="0"/>
                  </a:lnTo>
                  <a:lnTo>
                    <a:pt x="93" y="0"/>
                  </a:lnTo>
                  <a:lnTo>
                    <a:pt x="109" y="24"/>
                  </a:lnTo>
                  <a:lnTo>
                    <a:pt x="109" y="24"/>
                  </a:lnTo>
                  <a:lnTo>
                    <a:pt x="99" y="32"/>
                  </a:lnTo>
                  <a:lnTo>
                    <a:pt x="99" y="32"/>
                  </a:lnTo>
                  <a:lnTo>
                    <a:pt x="89" y="42"/>
                  </a:lnTo>
                  <a:lnTo>
                    <a:pt x="81" y="54"/>
                  </a:lnTo>
                  <a:lnTo>
                    <a:pt x="78" y="66"/>
                  </a:lnTo>
                  <a:lnTo>
                    <a:pt x="74" y="80"/>
                  </a:lnTo>
                  <a:lnTo>
                    <a:pt x="74" y="80"/>
                  </a:lnTo>
                  <a:lnTo>
                    <a:pt x="70" y="100"/>
                  </a:lnTo>
                  <a:lnTo>
                    <a:pt x="70" y="100"/>
                  </a:lnTo>
                  <a:lnTo>
                    <a:pt x="62" y="102"/>
                  </a:lnTo>
                  <a:lnTo>
                    <a:pt x="60" y="104"/>
                  </a:lnTo>
                  <a:lnTo>
                    <a:pt x="60" y="108"/>
                  </a:lnTo>
                  <a:lnTo>
                    <a:pt x="60" y="108"/>
                  </a:lnTo>
                  <a:lnTo>
                    <a:pt x="56" y="130"/>
                  </a:lnTo>
                  <a:lnTo>
                    <a:pt x="56" y="130"/>
                  </a:lnTo>
                  <a:lnTo>
                    <a:pt x="40" y="98"/>
                  </a:lnTo>
                  <a:lnTo>
                    <a:pt x="40" y="9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7" name="Freeform 83">
              <a:extLst>
                <a:ext uri="{FF2B5EF4-FFF2-40B4-BE49-F238E27FC236}">
                  <a16:creationId xmlns:a16="http://schemas.microsoft.com/office/drawing/2014/main" id="{23EEBB3D-7924-4841-B0E5-B9FDC08187E7}"/>
                </a:ext>
              </a:extLst>
            </p:cNvPr>
            <p:cNvSpPr>
              <a:spLocks/>
            </p:cNvSpPr>
            <p:nvPr/>
          </p:nvSpPr>
          <p:spPr bwMode="auto">
            <a:xfrm>
              <a:off x="3711576" y="3514726"/>
              <a:ext cx="212725" cy="174625"/>
            </a:xfrm>
            <a:custGeom>
              <a:avLst/>
              <a:gdLst>
                <a:gd name="T0" fmla="*/ 132 w 134"/>
                <a:gd name="T1" fmla="*/ 22 h 110"/>
                <a:gd name="T2" fmla="*/ 132 w 134"/>
                <a:gd name="T3" fmla="*/ 22 h 110"/>
                <a:gd name="T4" fmla="*/ 80 w 134"/>
                <a:gd name="T5" fmla="*/ 22 h 110"/>
                <a:gd name="T6" fmla="*/ 80 w 134"/>
                <a:gd name="T7" fmla="*/ 22 h 110"/>
                <a:gd name="T8" fmla="*/ 78 w 134"/>
                <a:gd name="T9" fmla="*/ 50 h 110"/>
                <a:gd name="T10" fmla="*/ 78 w 134"/>
                <a:gd name="T11" fmla="*/ 50 h 110"/>
                <a:gd name="T12" fmla="*/ 76 w 134"/>
                <a:gd name="T13" fmla="*/ 62 h 110"/>
                <a:gd name="T14" fmla="*/ 74 w 134"/>
                <a:gd name="T15" fmla="*/ 68 h 110"/>
                <a:gd name="T16" fmla="*/ 68 w 134"/>
                <a:gd name="T17" fmla="*/ 72 h 110"/>
                <a:gd name="T18" fmla="*/ 68 w 134"/>
                <a:gd name="T19" fmla="*/ 72 h 110"/>
                <a:gd name="T20" fmla="*/ 66 w 134"/>
                <a:gd name="T21" fmla="*/ 74 h 110"/>
                <a:gd name="T22" fmla="*/ 64 w 134"/>
                <a:gd name="T23" fmla="*/ 78 h 110"/>
                <a:gd name="T24" fmla="*/ 62 w 134"/>
                <a:gd name="T25" fmla="*/ 86 h 110"/>
                <a:gd name="T26" fmla="*/ 62 w 134"/>
                <a:gd name="T27" fmla="*/ 86 h 110"/>
                <a:gd name="T28" fmla="*/ 62 w 134"/>
                <a:gd name="T29" fmla="*/ 96 h 110"/>
                <a:gd name="T30" fmla="*/ 62 w 134"/>
                <a:gd name="T31" fmla="*/ 106 h 110"/>
                <a:gd name="T32" fmla="*/ 62 w 134"/>
                <a:gd name="T33" fmla="*/ 106 h 110"/>
                <a:gd name="T34" fmla="*/ 32 w 134"/>
                <a:gd name="T35" fmla="*/ 110 h 110"/>
                <a:gd name="T36" fmla="*/ 16 w 134"/>
                <a:gd name="T37" fmla="*/ 110 h 110"/>
                <a:gd name="T38" fmla="*/ 0 w 134"/>
                <a:gd name="T39" fmla="*/ 108 h 110"/>
                <a:gd name="T40" fmla="*/ 0 w 134"/>
                <a:gd name="T41" fmla="*/ 108 h 110"/>
                <a:gd name="T42" fmla="*/ 24 w 134"/>
                <a:gd name="T43" fmla="*/ 62 h 110"/>
                <a:gd name="T44" fmla="*/ 24 w 134"/>
                <a:gd name="T45" fmla="*/ 62 h 110"/>
                <a:gd name="T46" fmla="*/ 40 w 134"/>
                <a:gd name="T47" fmla="*/ 40 h 110"/>
                <a:gd name="T48" fmla="*/ 40 w 134"/>
                <a:gd name="T49" fmla="*/ 40 h 110"/>
                <a:gd name="T50" fmla="*/ 70 w 134"/>
                <a:gd name="T51" fmla="*/ 4 h 110"/>
                <a:gd name="T52" fmla="*/ 70 w 134"/>
                <a:gd name="T53" fmla="*/ 4 h 110"/>
                <a:gd name="T54" fmla="*/ 76 w 134"/>
                <a:gd name="T55" fmla="*/ 2 h 110"/>
                <a:gd name="T56" fmla="*/ 82 w 134"/>
                <a:gd name="T57" fmla="*/ 0 h 110"/>
                <a:gd name="T58" fmla="*/ 82 w 134"/>
                <a:gd name="T59" fmla="*/ 0 h 110"/>
                <a:gd name="T60" fmla="*/ 118 w 134"/>
                <a:gd name="T61" fmla="*/ 0 h 110"/>
                <a:gd name="T62" fmla="*/ 118 w 134"/>
                <a:gd name="T63" fmla="*/ 0 h 110"/>
                <a:gd name="T64" fmla="*/ 128 w 134"/>
                <a:gd name="T65" fmla="*/ 2 h 110"/>
                <a:gd name="T66" fmla="*/ 132 w 134"/>
                <a:gd name="T67" fmla="*/ 4 h 110"/>
                <a:gd name="T68" fmla="*/ 134 w 134"/>
                <a:gd name="T69" fmla="*/ 10 h 110"/>
                <a:gd name="T70" fmla="*/ 132 w 134"/>
                <a:gd name="T71" fmla="*/ 22 h 110"/>
                <a:gd name="T72" fmla="*/ 132 w 134"/>
                <a:gd name="T73"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10">
                  <a:moveTo>
                    <a:pt x="132" y="22"/>
                  </a:moveTo>
                  <a:lnTo>
                    <a:pt x="132" y="22"/>
                  </a:lnTo>
                  <a:lnTo>
                    <a:pt x="80" y="22"/>
                  </a:lnTo>
                  <a:lnTo>
                    <a:pt x="80" y="22"/>
                  </a:lnTo>
                  <a:lnTo>
                    <a:pt x="78" y="50"/>
                  </a:lnTo>
                  <a:lnTo>
                    <a:pt x="78" y="50"/>
                  </a:lnTo>
                  <a:lnTo>
                    <a:pt x="76" y="62"/>
                  </a:lnTo>
                  <a:lnTo>
                    <a:pt x="74" y="68"/>
                  </a:lnTo>
                  <a:lnTo>
                    <a:pt x="68" y="72"/>
                  </a:lnTo>
                  <a:lnTo>
                    <a:pt x="68" y="72"/>
                  </a:lnTo>
                  <a:lnTo>
                    <a:pt x="66" y="74"/>
                  </a:lnTo>
                  <a:lnTo>
                    <a:pt x="64" y="78"/>
                  </a:lnTo>
                  <a:lnTo>
                    <a:pt x="62" y="86"/>
                  </a:lnTo>
                  <a:lnTo>
                    <a:pt x="62" y="86"/>
                  </a:lnTo>
                  <a:lnTo>
                    <a:pt x="62" y="96"/>
                  </a:lnTo>
                  <a:lnTo>
                    <a:pt x="62" y="106"/>
                  </a:lnTo>
                  <a:lnTo>
                    <a:pt x="62" y="106"/>
                  </a:lnTo>
                  <a:lnTo>
                    <a:pt x="32" y="110"/>
                  </a:lnTo>
                  <a:lnTo>
                    <a:pt x="16" y="110"/>
                  </a:lnTo>
                  <a:lnTo>
                    <a:pt x="0" y="108"/>
                  </a:lnTo>
                  <a:lnTo>
                    <a:pt x="0" y="108"/>
                  </a:lnTo>
                  <a:lnTo>
                    <a:pt x="24" y="62"/>
                  </a:lnTo>
                  <a:lnTo>
                    <a:pt x="24" y="62"/>
                  </a:lnTo>
                  <a:lnTo>
                    <a:pt x="40" y="40"/>
                  </a:lnTo>
                  <a:lnTo>
                    <a:pt x="40" y="40"/>
                  </a:lnTo>
                  <a:lnTo>
                    <a:pt x="70" y="4"/>
                  </a:lnTo>
                  <a:lnTo>
                    <a:pt x="70" y="4"/>
                  </a:lnTo>
                  <a:lnTo>
                    <a:pt x="76" y="2"/>
                  </a:lnTo>
                  <a:lnTo>
                    <a:pt x="82" y="0"/>
                  </a:lnTo>
                  <a:lnTo>
                    <a:pt x="82" y="0"/>
                  </a:lnTo>
                  <a:lnTo>
                    <a:pt x="118" y="0"/>
                  </a:lnTo>
                  <a:lnTo>
                    <a:pt x="118" y="0"/>
                  </a:lnTo>
                  <a:lnTo>
                    <a:pt x="128" y="2"/>
                  </a:lnTo>
                  <a:lnTo>
                    <a:pt x="132" y="4"/>
                  </a:lnTo>
                  <a:lnTo>
                    <a:pt x="134" y="10"/>
                  </a:lnTo>
                  <a:lnTo>
                    <a:pt x="132" y="22"/>
                  </a:lnTo>
                  <a:lnTo>
                    <a:pt x="132"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8" name="Freeform 84">
              <a:extLst>
                <a:ext uri="{FF2B5EF4-FFF2-40B4-BE49-F238E27FC236}">
                  <a16:creationId xmlns:a16="http://schemas.microsoft.com/office/drawing/2014/main" id="{D8C6CA16-FFCE-4D78-A7A8-EB8B865A9424}"/>
                </a:ext>
              </a:extLst>
            </p:cNvPr>
            <p:cNvSpPr>
              <a:spLocks/>
            </p:cNvSpPr>
            <p:nvPr/>
          </p:nvSpPr>
          <p:spPr bwMode="auto">
            <a:xfrm>
              <a:off x="2319338" y="1306513"/>
              <a:ext cx="233363" cy="120650"/>
            </a:xfrm>
            <a:custGeom>
              <a:avLst/>
              <a:gdLst>
                <a:gd name="T0" fmla="*/ 35 w 147"/>
                <a:gd name="T1" fmla="*/ 4 h 76"/>
                <a:gd name="T2" fmla="*/ 35 w 147"/>
                <a:gd name="T3" fmla="*/ 4 h 76"/>
                <a:gd name="T4" fmla="*/ 39 w 147"/>
                <a:gd name="T5" fmla="*/ 14 h 76"/>
                <a:gd name="T6" fmla="*/ 43 w 147"/>
                <a:gd name="T7" fmla="*/ 18 h 76"/>
                <a:gd name="T8" fmla="*/ 51 w 147"/>
                <a:gd name="T9" fmla="*/ 20 h 76"/>
                <a:gd name="T10" fmla="*/ 51 w 147"/>
                <a:gd name="T11" fmla="*/ 20 h 76"/>
                <a:gd name="T12" fmla="*/ 57 w 147"/>
                <a:gd name="T13" fmla="*/ 22 h 76"/>
                <a:gd name="T14" fmla="*/ 63 w 147"/>
                <a:gd name="T15" fmla="*/ 26 h 76"/>
                <a:gd name="T16" fmla="*/ 63 w 147"/>
                <a:gd name="T17" fmla="*/ 26 h 76"/>
                <a:gd name="T18" fmla="*/ 69 w 147"/>
                <a:gd name="T19" fmla="*/ 30 h 76"/>
                <a:gd name="T20" fmla="*/ 75 w 147"/>
                <a:gd name="T21" fmla="*/ 32 h 76"/>
                <a:gd name="T22" fmla="*/ 81 w 147"/>
                <a:gd name="T23" fmla="*/ 32 h 76"/>
                <a:gd name="T24" fmla="*/ 87 w 147"/>
                <a:gd name="T25" fmla="*/ 30 h 76"/>
                <a:gd name="T26" fmla="*/ 87 w 147"/>
                <a:gd name="T27" fmla="*/ 30 h 76"/>
                <a:gd name="T28" fmla="*/ 99 w 147"/>
                <a:gd name="T29" fmla="*/ 26 h 76"/>
                <a:gd name="T30" fmla="*/ 111 w 147"/>
                <a:gd name="T31" fmla="*/ 26 h 76"/>
                <a:gd name="T32" fmla="*/ 133 w 147"/>
                <a:gd name="T33" fmla="*/ 28 h 76"/>
                <a:gd name="T34" fmla="*/ 133 w 147"/>
                <a:gd name="T35" fmla="*/ 28 h 76"/>
                <a:gd name="T36" fmla="*/ 137 w 147"/>
                <a:gd name="T37" fmla="*/ 30 h 76"/>
                <a:gd name="T38" fmla="*/ 141 w 147"/>
                <a:gd name="T39" fmla="*/ 34 h 76"/>
                <a:gd name="T40" fmla="*/ 147 w 147"/>
                <a:gd name="T41" fmla="*/ 48 h 76"/>
                <a:gd name="T42" fmla="*/ 147 w 147"/>
                <a:gd name="T43" fmla="*/ 48 h 76"/>
                <a:gd name="T44" fmla="*/ 135 w 147"/>
                <a:gd name="T45" fmla="*/ 70 h 76"/>
                <a:gd name="T46" fmla="*/ 135 w 147"/>
                <a:gd name="T47" fmla="*/ 70 h 76"/>
                <a:gd name="T48" fmla="*/ 129 w 147"/>
                <a:gd name="T49" fmla="*/ 74 h 76"/>
                <a:gd name="T50" fmla="*/ 123 w 147"/>
                <a:gd name="T51" fmla="*/ 76 h 76"/>
                <a:gd name="T52" fmla="*/ 109 w 147"/>
                <a:gd name="T53" fmla="*/ 76 h 76"/>
                <a:gd name="T54" fmla="*/ 109 w 147"/>
                <a:gd name="T55" fmla="*/ 76 h 76"/>
                <a:gd name="T56" fmla="*/ 103 w 147"/>
                <a:gd name="T57" fmla="*/ 56 h 76"/>
                <a:gd name="T58" fmla="*/ 103 w 147"/>
                <a:gd name="T59" fmla="*/ 56 h 76"/>
                <a:gd name="T60" fmla="*/ 99 w 147"/>
                <a:gd name="T61" fmla="*/ 54 h 76"/>
                <a:gd name="T62" fmla="*/ 99 w 147"/>
                <a:gd name="T63" fmla="*/ 54 h 76"/>
                <a:gd name="T64" fmla="*/ 89 w 147"/>
                <a:gd name="T65" fmla="*/ 72 h 76"/>
                <a:gd name="T66" fmla="*/ 89 w 147"/>
                <a:gd name="T67" fmla="*/ 72 h 76"/>
                <a:gd name="T68" fmla="*/ 83 w 147"/>
                <a:gd name="T69" fmla="*/ 66 h 76"/>
                <a:gd name="T70" fmla="*/ 75 w 147"/>
                <a:gd name="T71" fmla="*/ 64 h 76"/>
                <a:gd name="T72" fmla="*/ 63 w 147"/>
                <a:gd name="T73" fmla="*/ 60 h 76"/>
                <a:gd name="T74" fmla="*/ 49 w 147"/>
                <a:gd name="T75" fmla="*/ 60 h 76"/>
                <a:gd name="T76" fmla="*/ 37 w 147"/>
                <a:gd name="T77" fmla="*/ 60 h 76"/>
                <a:gd name="T78" fmla="*/ 37 w 147"/>
                <a:gd name="T79" fmla="*/ 60 h 76"/>
                <a:gd name="T80" fmla="*/ 33 w 147"/>
                <a:gd name="T81" fmla="*/ 42 h 76"/>
                <a:gd name="T82" fmla="*/ 33 w 147"/>
                <a:gd name="T83" fmla="*/ 42 h 76"/>
                <a:gd name="T84" fmla="*/ 18 w 147"/>
                <a:gd name="T85" fmla="*/ 46 h 76"/>
                <a:gd name="T86" fmla="*/ 18 w 147"/>
                <a:gd name="T87" fmla="*/ 46 h 76"/>
                <a:gd name="T88" fmla="*/ 0 w 147"/>
                <a:gd name="T89" fmla="*/ 32 h 76"/>
                <a:gd name="T90" fmla="*/ 0 w 147"/>
                <a:gd name="T91" fmla="*/ 32 h 76"/>
                <a:gd name="T92" fmla="*/ 2 w 147"/>
                <a:gd name="T93" fmla="*/ 22 h 76"/>
                <a:gd name="T94" fmla="*/ 6 w 147"/>
                <a:gd name="T95" fmla="*/ 14 h 76"/>
                <a:gd name="T96" fmla="*/ 10 w 147"/>
                <a:gd name="T97" fmla="*/ 6 h 76"/>
                <a:gd name="T98" fmla="*/ 18 w 147"/>
                <a:gd name="T99" fmla="*/ 0 h 76"/>
                <a:gd name="T100" fmla="*/ 18 w 147"/>
                <a:gd name="T101" fmla="*/ 0 h 76"/>
                <a:gd name="T102" fmla="*/ 35 w 147"/>
                <a:gd name="T103" fmla="*/ 4 h 76"/>
                <a:gd name="T104" fmla="*/ 35 w 147"/>
                <a:gd name="T10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76">
                  <a:moveTo>
                    <a:pt x="35" y="4"/>
                  </a:moveTo>
                  <a:lnTo>
                    <a:pt x="35" y="4"/>
                  </a:lnTo>
                  <a:lnTo>
                    <a:pt x="39" y="14"/>
                  </a:lnTo>
                  <a:lnTo>
                    <a:pt x="43" y="18"/>
                  </a:lnTo>
                  <a:lnTo>
                    <a:pt x="51" y="20"/>
                  </a:lnTo>
                  <a:lnTo>
                    <a:pt x="51" y="20"/>
                  </a:lnTo>
                  <a:lnTo>
                    <a:pt x="57" y="22"/>
                  </a:lnTo>
                  <a:lnTo>
                    <a:pt x="63" y="26"/>
                  </a:lnTo>
                  <a:lnTo>
                    <a:pt x="63" y="26"/>
                  </a:lnTo>
                  <a:lnTo>
                    <a:pt x="69" y="30"/>
                  </a:lnTo>
                  <a:lnTo>
                    <a:pt x="75" y="32"/>
                  </a:lnTo>
                  <a:lnTo>
                    <a:pt x="81" y="32"/>
                  </a:lnTo>
                  <a:lnTo>
                    <a:pt x="87" y="30"/>
                  </a:lnTo>
                  <a:lnTo>
                    <a:pt x="87" y="30"/>
                  </a:lnTo>
                  <a:lnTo>
                    <a:pt x="99" y="26"/>
                  </a:lnTo>
                  <a:lnTo>
                    <a:pt x="111" y="26"/>
                  </a:lnTo>
                  <a:lnTo>
                    <a:pt x="133" y="28"/>
                  </a:lnTo>
                  <a:lnTo>
                    <a:pt x="133" y="28"/>
                  </a:lnTo>
                  <a:lnTo>
                    <a:pt x="137" y="30"/>
                  </a:lnTo>
                  <a:lnTo>
                    <a:pt x="141" y="34"/>
                  </a:lnTo>
                  <a:lnTo>
                    <a:pt x="147" y="48"/>
                  </a:lnTo>
                  <a:lnTo>
                    <a:pt x="147" y="48"/>
                  </a:lnTo>
                  <a:lnTo>
                    <a:pt x="135" y="70"/>
                  </a:lnTo>
                  <a:lnTo>
                    <a:pt x="135" y="70"/>
                  </a:lnTo>
                  <a:lnTo>
                    <a:pt x="129" y="74"/>
                  </a:lnTo>
                  <a:lnTo>
                    <a:pt x="123" y="76"/>
                  </a:lnTo>
                  <a:lnTo>
                    <a:pt x="109" y="76"/>
                  </a:lnTo>
                  <a:lnTo>
                    <a:pt x="109" y="76"/>
                  </a:lnTo>
                  <a:lnTo>
                    <a:pt x="103" y="56"/>
                  </a:lnTo>
                  <a:lnTo>
                    <a:pt x="103" y="56"/>
                  </a:lnTo>
                  <a:lnTo>
                    <a:pt x="99" y="54"/>
                  </a:lnTo>
                  <a:lnTo>
                    <a:pt x="99" y="54"/>
                  </a:lnTo>
                  <a:lnTo>
                    <a:pt x="89" y="72"/>
                  </a:lnTo>
                  <a:lnTo>
                    <a:pt x="89" y="72"/>
                  </a:lnTo>
                  <a:lnTo>
                    <a:pt x="83" y="66"/>
                  </a:lnTo>
                  <a:lnTo>
                    <a:pt x="75" y="64"/>
                  </a:lnTo>
                  <a:lnTo>
                    <a:pt x="63" y="60"/>
                  </a:lnTo>
                  <a:lnTo>
                    <a:pt x="49" y="60"/>
                  </a:lnTo>
                  <a:lnTo>
                    <a:pt x="37" y="60"/>
                  </a:lnTo>
                  <a:lnTo>
                    <a:pt x="37" y="60"/>
                  </a:lnTo>
                  <a:lnTo>
                    <a:pt x="33" y="42"/>
                  </a:lnTo>
                  <a:lnTo>
                    <a:pt x="33" y="42"/>
                  </a:lnTo>
                  <a:lnTo>
                    <a:pt x="18" y="46"/>
                  </a:lnTo>
                  <a:lnTo>
                    <a:pt x="18" y="46"/>
                  </a:lnTo>
                  <a:lnTo>
                    <a:pt x="0" y="32"/>
                  </a:lnTo>
                  <a:lnTo>
                    <a:pt x="0" y="32"/>
                  </a:lnTo>
                  <a:lnTo>
                    <a:pt x="2" y="22"/>
                  </a:lnTo>
                  <a:lnTo>
                    <a:pt x="6" y="14"/>
                  </a:lnTo>
                  <a:lnTo>
                    <a:pt x="10" y="6"/>
                  </a:lnTo>
                  <a:lnTo>
                    <a:pt x="18" y="0"/>
                  </a:lnTo>
                  <a:lnTo>
                    <a:pt x="18" y="0"/>
                  </a:lnTo>
                  <a:lnTo>
                    <a:pt x="35" y="4"/>
                  </a:lnTo>
                  <a:lnTo>
                    <a:pt x="35"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9" name="Freeform 85">
              <a:extLst>
                <a:ext uri="{FF2B5EF4-FFF2-40B4-BE49-F238E27FC236}">
                  <a16:creationId xmlns:a16="http://schemas.microsoft.com/office/drawing/2014/main" id="{647B314E-4097-47A5-8536-C55D24C44AAA}"/>
                </a:ext>
              </a:extLst>
            </p:cNvPr>
            <p:cNvSpPr>
              <a:spLocks/>
            </p:cNvSpPr>
            <p:nvPr/>
          </p:nvSpPr>
          <p:spPr bwMode="auto">
            <a:xfrm>
              <a:off x="1824038" y="1122363"/>
              <a:ext cx="250825" cy="152400"/>
            </a:xfrm>
            <a:custGeom>
              <a:avLst/>
              <a:gdLst>
                <a:gd name="T0" fmla="*/ 22 w 158"/>
                <a:gd name="T1" fmla="*/ 82 h 96"/>
                <a:gd name="T2" fmla="*/ 50 w 158"/>
                <a:gd name="T3" fmla="*/ 80 h 96"/>
                <a:gd name="T4" fmla="*/ 58 w 158"/>
                <a:gd name="T5" fmla="*/ 80 h 96"/>
                <a:gd name="T6" fmla="*/ 70 w 158"/>
                <a:gd name="T7" fmla="*/ 76 h 96"/>
                <a:gd name="T8" fmla="*/ 74 w 158"/>
                <a:gd name="T9" fmla="*/ 70 h 96"/>
                <a:gd name="T10" fmla="*/ 64 w 158"/>
                <a:gd name="T11" fmla="*/ 66 h 96"/>
                <a:gd name="T12" fmla="*/ 44 w 158"/>
                <a:gd name="T13" fmla="*/ 58 h 96"/>
                <a:gd name="T14" fmla="*/ 28 w 158"/>
                <a:gd name="T15" fmla="*/ 58 h 96"/>
                <a:gd name="T16" fmla="*/ 20 w 158"/>
                <a:gd name="T17" fmla="*/ 58 h 96"/>
                <a:gd name="T18" fmla="*/ 6 w 158"/>
                <a:gd name="T19" fmla="*/ 52 h 96"/>
                <a:gd name="T20" fmla="*/ 0 w 158"/>
                <a:gd name="T21" fmla="*/ 46 h 96"/>
                <a:gd name="T22" fmla="*/ 34 w 158"/>
                <a:gd name="T23" fmla="*/ 40 h 96"/>
                <a:gd name="T24" fmla="*/ 26 w 158"/>
                <a:gd name="T25" fmla="*/ 24 h 96"/>
                <a:gd name="T26" fmla="*/ 46 w 158"/>
                <a:gd name="T27" fmla="*/ 22 h 96"/>
                <a:gd name="T28" fmla="*/ 38 w 158"/>
                <a:gd name="T29" fmla="*/ 10 h 96"/>
                <a:gd name="T30" fmla="*/ 52 w 158"/>
                <a:gd name="T31" fmla="*/ 10 h 96"/>
                <a:gd name="T32" fmla="*/ 58 w 158"/>
                <a:gd name="T33" fmla="*/ 0 h 96"/>
                <a:gd name="T34" fmla="*/ 72 w 158"/>
                <a:gd name="T35" fmla="*/ 18 h 96"/>
                <a:gd name="T36" fmla="*/ 76 w 158"/>
                <a:gd name="T37" fmla="*/ 26 h 96"/>
                <a:gd name="T38" fmla="*/ 78 w 158"/>
                <a:gd name="T39" fmla="*/ 58 h 96"/>
                <a:gd name="T40" fmla="*/ 92 w 158"/>
                <a:gd name="T41" fmla="*/ 62 h 96"/>
                <a:gd name="T42" fmla="*/ 102 w 158"/>
                <a:gd name="T43" fmla="*/ 64 h 96"/>
                <a:gd name="T44" fmla="*/ 110 w 158"/>
                <a:gd name="T45" fmla="*/ 58 h 96"/>
                <a:gd name="T46" fmla="*/ 114 w 158"/>
                <a:gd name="T47" fmla="*/ 48 h 96"/>
                <a:gd name="T48" fmla="*/ 122 w 158"/>
                <a:gd name="T49" fmla="*/ 40 h 96"/>
                <a:gd name="T50" fmla="*/ 124 w 158"/>
                <a:gd name="T51" fmla="*/ 50 h 96"/>
                <a:gd name="T52" fmla="*/ 122 w 158"/>
                <a:gd name="T53" fmla="*/ 58 h 96"/>
                <a:gd name="T54" fmla="*/ 144 w 158"/>
                <a:gd name="T55" fmla="*/ 64 h 96"/>
                <a:gd name="T56" fmla="*/ 156 w 158"/>
                <a:gd name="T57" fmla="*/ 54 h 96"/>
                <a:gd name="T58" fmla="*/ 158 w 158"/>
                <a:gd name="T59" fmla="*/ 58 h 96"/>
                <a:gd name="T60" fmla="*/ 144 w 158"/>
                <a:gd name="T61" fmla="*/ 74 h 96"/>
                <a:gd name="T62" fmla="*/ 130 w 158"/>
                <a:gd name="T63" fmla="*/ 88 h 96"/>
                <a:gd name="T64" fmla="*/ 124 w 158"/>
                <a:gd name="T65" fmla="*/ 90 h 96"/>
                <a:gd name="T66" fmla="*/ 114 w 158"/>
                <a:gd name="T67" fmla="*/ 88 h 96"/>
                <a:gd name="T68" fmla="*/ 102 w 158"/>
                <a:gd name="T69" fmla="*/ 84 h 96"/>
                <a:gd name="T70" fmla="*/ 74 w 158"/>
                <a:gd name="T71" fmla="*/ 86 h 96"/>
                <a:gd name="T72" fmla="*/ 62 w 158"/>
                <a:gd name="T73" fmla="*/ 90 h 96"/>
                <a:gd name="T74" fmla="*/ 36 w 158"/>
                <a:gd name="T75" fmla="*/ 96 h 96"/>
                <a:gd name="T76" fmla="*/ 30 w 158"/>
                <a:gd name="T77" fmla="*/ 96 h 96"/>
                <a:gd name="T78" fmla="*/ 24 w 158"/>
                <a:gd name="T79" fmla="*/ 90 h 96"/>
                <a:gd name="T80" fmla="*/ 22 w 158"/>
                <a:gd name="T8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96">
                  <a:moveTo>
                    <a:pt x="22" y="82"/>
                  </a:moveTo>
                  <a:lnTo>
                    <a:pt x="22" y="82"/>
                  </a:lnTo>
                  <a:lnTo>
                    <a:pt x="36" y="80"/>
                  </a:lnTo>
                  <a:lnTo>
                    <a:pt x="50" y="80"/>
                  </a:lnTo>
                  <a:lnTo>
                    <a:pt x="50" y="80"/>
                  </a:lnTo>
                  <a:lnTo>
                    <a:pt x="58" y="80"/>
                  </a:lnTo>
                  <a:lnTo>
                    <a:pt x="64" y="80"/>
                  </a:lnTo>
                  <a:lnTo>
                    <a:pt x="70" y="76"/>
                  </a:lnTo>
                  <a:lnTo>
                    <a:pt x="74" y="70"/>
                  </a:lnTo>
                  <a:lnTo>
                    <a:pt x="74" y="70"/>
                  </a:lnTo>
                  <a:lnTo>
                    <a:pt x="64" y="66"/>
                  </a:lnTo>
                  <a:lnTo>
                    <a:pt x="64" y="66"/>
                  </a:lnTo>
                  <a:lnTo>
                    <a:pt x="44" y="58"/>
                  </a:lnTo>
                  <a:lnTo>
                    <a:pt x="44" y="58"/>
                  </a:lnTo>
                  <a:lnTo>
                    <a:pt x="36" y="58"/>
                  </a:lnTo>
                  <a:lnTo>
                    <a:pt x="28" y="58"/>
                  </a:lnTo>
                  <a:lnTo>
                    <a:pt x="28" y="58"/>
                  </a:lnTo>
                  <a:lnTo>
                    <a:pt x="20" y="58"/>
                  </a:lnTo>
                  <a:lnTo>
                    <a:pt x="14" y="58"/>
                  </a:lnTo>
                  <a:lnTo>
                    <a:pt x="6" y="52"/>
                  </a:lnTo>
                  <a:lnTo>
                    <a:pt x="0" y="46"/>
                  </a:lnTo>
                  <a:lnTo>
                    <a:pt x="0" y="46"/>
                  </a:lnTo>
                  <a:lnTo>
                    <a:pt x="34" y="40"/>
                  </a:lnTo>
                  <a:lnTo>
                    <a:pt x="34" y="40"/>
                  </a:lnTo>
                  <a:lnTo>
                    <a:pt x="26" y="24"/>
                  </a:lnTo>
                  <a:lnTo>
                    <a:pt x="26" y="24"/>
                  </a:lnTo>
                  <a:lnTo>
                    <a:pt x="46" y="22"/>
                  </a:lnTo>
                  <a:lnTo>
                    <a:pt x="46" y="22"/>
                  </a:lnTo>
                  <a:lnTo>
                    <a:pt x="38" y="10"/>
                  </a:lnTo>
                  <a:lnTo>
                    <a:pt x="38" y="10"/>
                  </a:lnTo>
                  <a:lnTo>
                    <a:pt x="52" y="10"/>
                  </a:lnTo>
                  <a:lnTo>
                    <a:pt x="52" y="10"/>
                  </a:lnTo>
                  <a:lnTo>
                    <a:pt x="58" y="0"/>
                  </a:lnTo>
                  <a:lnTo>
                    <a:pt x="58" y="0"/>
                  </a:lnTo>
                  <a:lnTo>
                    <a:pt x="72" y="18"/>
                  </a:lnTo>
                  <a:lnTo>
                    <a:pt x="72" y="18"/>
                  </a:lnTo>
                  <a:lnTo>
                    <a:pt x="74" y="22"/>
                  </a:lnTo>
                  <a:lnTo>
                    <a:pt x="76" y="26"/>
                  </a:lnTo>
                  <a:lnTo>
                    <a:pt x="76" y="26"/>
                  </a:lnTo>
                  <a:lnTo>
                    <a:pt x="78" y="58"/>
                  </a:lnTo>
                  <a:lnTo>
                    <a:pt x="78" y="58"/>
                  </a:lnTo>
                  <a:lnTo>
                    <a:pt x="92" y="62"/>
                  </a:lnTo>
                  <a:lnTo>
                    <a:pt x="92" y="62"/>
                  </a:lnTo>
                  <a:lnTo>
                    <a:pt x="102" y="64"/>
                  </a:lnTo>
                  <a:lnTo>
                    <a:pt x="108" y="64"/>
                  </a:lnTo>
                  <a:lnTo>
                    <a:pt x="110" y="58"/>
                  </a:lnTo>
                  <a:lnTo>
                    <a:pt x="114" y="48"/>
                  </a:lnTo>
                  <a:lnTo>
                    <a:pt x="114" y="48"/>
                  </a:lnTo>
                  <a:lnTo>
                    <a:pt x="116" y="44"/>
                  </a:lnTo>
                  <a:lnTo>
                    <a:pt x="122" y="40"/>
                  </a:lnTo>
                  <a:lnTo>
                    <a:pt x="122" y="40"/>
                  </a:lnTo>
                  <a:lnTo>
                    <a:pt x="124" y="50"/>
                  </a:lnTo>
                  <a:lnTo>
                    <a:pt x="124" y="50"/>
                  </a:lnTo>
                  <a:lnTo>
                    <a:pt x="122" y="58"/>
                  </a:lnTo>
                  <a:lnTo>
                    <a:pt x="122" y="58"/>
                  </a:lnTo>
                  <a:lnTo>
                    <a:pt x="144" y="64"/>
                  </a:lnTo>
                  <a:lnTo>
                    <a:pt x="144" y="64"/>
                  </a:lnTo>
                  <a:lnTo>
                    <a:pt x="156" y="54"/>
                  </a:lnTo>
                  <a:lnTo>
                    <a:pt x="156" y="54"/>
                  </a:lnTo>
                  <a:lnTo>
                    <a:pt x="158" y="58"/>
                  </a:lnTo>
                  <a:lnTo>
                    <a:pt x="158" y="58"/>
                  </a:lnTo>
                  <a:lnTo>
                    <a:pt x="144" y="74"/>
                  </a:lnTo>
                  <a:lnTo>
                    <a:pt x="130" y="88"/>
                  </a:lnTo>
                  <a:lnTo>
                    <a:pt x="130" y="88"/>
                  </a:lnTo>
                  <a:lnTo>
                    <a:pt x="128" y="90"/>
                  </a:lnTo>
                  <a:lnTo>
                    <a:pt x="124" y="90"/>
                  </a:lnTo>
                  <a:lnTo>
                    <a:pt x="114" y="88"/>
                  </a:lnTo>
                  <a:lnTo>
                    <a:pt x="114" y="88"/>
                  </a:lnTo>
                  <a:lnTo>
                    <a:pt x="108" y="86"/>
                  </a:lnTo>
                  <a:lnTo>
                    <a:pt x="102" y="84"/>
                  </a:lnTo>
                  <a:lnTo>
                    <a:pt x="88" y="84"/>
                  </a:lnTo>
                  <a:lnTo>
                    <a:pt x="74" y="86"/>
                  </a:lnTo>
                  <a:lnTo>
                    <a:pt x="62" y="90"/>
                  </a:lnTo>
                  <a:lnTo>
                    <a:pt x="62" y="90"/>
                  </a:lnTo>
                  <a:lnTo>
                    <a:pt x="48" y="94"/>
                  </a:lnTo>
                  <a:lnTo>
                    <a:pt x="36" y="96"/>
                  </a:lnTo>
                  <a:lnTo>
                    <a:pt x="36" y="96"/>
                  </a:lnTo>
                  <a:lnTo>
                    <a:pt x="30" y="96"/>
                  </a:lnTo>
                  <a:lnTo>
                    <a:pt x="26" y="94"/>
                  </a:lnTo>
                  <a:lnTo>
                    <a:pt x="24" y="90"/>
                  </a:lnTo>
                  <a:lnTo>
                    <a:pt x="22" y="82"/>
                  </a:lnTo>
                  <a:lnTo>
                    <a:pt x="22" y="8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0" name="Freeform 86">
              <a:extLst>
                <a:ext uri="{FF2B5EF4-FFF2-40B4-BE49-F238E27FC236}">
                  <a16:creationId xmlns:a16="http://schemas.microsoft.com/office/drawing/2014/main" id="{693CFCB5-2186-4468-AA5E-7DC548ADE964}"/>
                </a:ext>
              </a:extLst>
            </p:cNvPr>
            <p:cNvSpPr>
              <a:spLocks/>
            </p:cNvSpPr>
            <p:nvPr/>
          </p:nvSpPr>
          <p:spPr bwMode="auto">
            <a:xfrm>
              <a:off x="3654426" y="2084388"/>
              <a:ext cx="174625" cy="119063"/>
            </a:xfrm>
            <a:custGeom>
              <a:avLst/>
              <a:gdLst>
                <a:gd name="T0" fmla="*/ 50 w 110"/>
                <a:gd name="T1" fmla="*/ 7 h 75"/>
                <a:gd name="T2" fmla="*/ 50 w 110"/>
                <a:gd name="T3" fmla="*/ 7 h 75"/>
                <a:gd name="T4" fmla="*/ 56 w 110"/>
                <a:gd name="T5" fmla="*/ 23 h 75"/>
                <a:gd name="T6" fmla="*/ 56 w 110"/>
                <a:gd name="T7" fmla="*/ 23 h 75"/>
                <a:gd name="T8" fmla="*/ 62 w 110"/>
                <a:gd name="T9" fmla="*/ 13 h 75"/>
                <a:gd name="T10" fmla="*/ 68 w 110"/>
                <a:gd name="T11" fmla="*/ 7 h 75"/>
                <a:gd name="T12" fmla="*/ 76 w 110"/>
                <a:gd name="T13" fmla="*/ 2 h 75"/>
                <a:gd name="T14" fmla="*/ 84 w 110"/>
                <a:gd name="T15" fmla="*/ 0 h 75"/>
                <a:gd name="T16" fmla="*/ 84 w 110"/>
                <a:gd name="T17" fmla="*/ 0 h 75"/>
                <a:gd name="T18" fmla="*/ 90 w 110"/>
                <a:gd name="T19" fmla="*/ 0 h 75"/>
                <a:gd name="T20" fmla="*/ 96 w 110"/>
                <a:gd name="T21" fmla="*/ 0 h 75"/>
                <a:gd name="T22" fmla="*/ 100 w 110"/>
                <a:gd name="T23" fmla="*/ 4 h 75"/>
                <a:gd name="T24" fmla="*/ 104 w 110"/>
                <a:gd name="T25" fmla="*/ 11 h 75"/>
                <a:gd name="T26" fmla="*/ 104 w 110"/>
                <a:gd name="T27" fmla="*/ 11 h 75"/>
                <a:gd name="T28" fmla="*/ 108 w 110"/>
                <a:gd name="T29" fmla="*/ 23 h 75"/>
                <a:gd name="T30" fmla="*/ 110 w 110"/>
                <a:gd name="T31" fmla="*/ 31 h 75"/>
                <a:gd name="T32" fmla="*/ 106 w 110"/>
                <a:gd name="T33" fmla="*/ 39 h 75"/>
                <a:gd name="T34" fmla="*/ 96 w 110"/>
                <a:gd name="T35" fmla="*/ 49 h 75"/>
                <a:gd name="T36" fmla="*/ 96 w 110"/>
                <a:gd name="T37" fmla="*/ 49 h 75"/>
                <a:gd name="T38" fmla="*/ 84 w 110"/>
                <a:gd name="T39" fmla="*/ 57 h 75"/>
                <a:gd name="T40" fmla="*/ 72 w 110"/>
                <a:gd name="T41" fmla="*/ 63 h 75"/>
                <a:gd name="T42" fmla="*/ 44 w 110"/>
                <a:gd name="T43" fmla="*/ 73 h 75"/>
                <a:gd name="T44" fmla="*/ 44 w 110"/>
                <a:gd name="T45" fmla="*/ 73 h 75"/>
                <a:gd name="T46" fmla="*/ 42 w 110"/>
                <a:gd name="T47" fmla="*/ 75 h 75"/>
                <a:gd name="T48" fmla="*/ 38 w 110"/>
                <a:gd name="T49" fmla="*/ 73 h 75"/>
                <a:gd name="T50" fmla="*/ 28 w 110"/>
                <a:gd name="T51" fmla="*/ 71 h 75"/>
                <a:gd name="T52" fmla="*/ 28 w 110"/>
                <a:gd name="T53" fmla="*/ 71 h 75"/>
                <a:gd name="T54" fmla="*/ 2 w 110"/>
                <a:gd name="T55" fmla="*/ 61 h 75"/>
                <a:gd name="T56" fmla="*/ 2 w 110"/>
                <a:gd name="T57" fmla="*/ 61 h 75"/>
                <a:gd name="T58" fmla="*/ 12 w 110"/>
                <a:gd name="T59" fmla="*/ 51 h 75"/>
                <a:gd name="T60" fmla="*/ 12 w 110"/>
                <a:gd name="T61" fmla="*/ 51 h 75"/>
                <a:gd name="T62" fmla="*/ 0 w 110"/>
                <a:gd name="T63" fmla="*/ 35 h 75"/>
                <a:gd name="T64" fmla="*/ 0 w 110"/>
                <a:gd name="T65" fmla="*/ 35 h 75"/>
                <a:gd name="T66" fmla="*/ 50 w 110"/>
                <a:gd name="T67" fmla="*/ 7 h 75"/>
                <a:gd name="T68" fmla="*/ 50 w 110"/>
                <a:gd name="T6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75">
                  <a:moveTo>
                    <a:pt x="50" y="7"/>
                  </a:moveTo>
                  <a:lnTo>
                    <a:pt x="50" y="7"/>
                  </a:lnTo>
                  <a:lnTo>
                    <a:pt x="56" y="23"/>
                  </a:lnTo>
                  <a:lnTo>
                    <a:pt x="56" y="23"/>
                  </a:lnTo>
                  <a:lnTo>
                    <a:pt x="62" y="13"/>
                  </a:lnTo>
                  <a:lnTo>
                    <a:pt x="68" y="7"/>
                  </a:lnTo>
                  <a:lnTo>
                    <a:pt x="76" y="2"/>
                  </a:lnTo>
                  <a:lnTo>
                    <a:pt x="84" y="0"/>
                  </a:lnTo>
                  <a:lnTo>
                    <a:pt x="84" y="0"/>
                  </a:lnTo>
                  <a:lnTo>
                    <a:pt x="90" y="0"/>
                  </a:lnTo>
                  <a:lnTo>
                    <a:pt x="96" y="0"/>
                  </a:lnTo>
                  <a:lnTo>
                    <a:pt x="100" y="4"/>
                  </a:lnTo>
                  <a:lnTo>
                    <a:pt x="104" y="11"/>
                  </a:lnTo>
                  <a:lnTo>
                    <a:pt x="104" y="11"/>
                  </a:lnTo>
                  <a:lnTo>
                    <a:pt x="108" y="23"/>
                  </a:lnTo>
                  <a:lnTo>
                    <a:pt x="110" y="31"/>
                  </a:lnTo>
                  <a:lnTo>
                    <a:pt x="106" y="39"/>
                  </a:lnTo>
                  <a:lnTo>
                    <a:pt x="96" y="49"/>
                  </a:lnTo>
                  <a:lnTo>
                    <a:pt x="96" y="49"/>
                  </a:lnTo>
                  <a:lnTo>
                    <a:pt x="84" y="57"/>
                  </a:lnTo>
                  <a:lnTo>
                    <a:pt x="72" y="63"/>
                  </a:lnTo>
                  <a:lnTo>
                    <a:pt x="44" y="73"/>
                  </a:lnTo>
                  <a:lnTo>
                    <a:pt x="44" y="73"/>
                  </a:lnTo>
                  <a:lnTo>
                    <a:pt x="42" y="75"/>
                  </a:lnTo>
                  <a:lnTo>
                    <a:pt x="38" y="73"/>
                  </a:lnTo>
                  <a:lnTo>
                    <a:pt x="28" y="71"/>
                  </a:lnTo>
                  <a:lnTo>
                    <a:pt x="28" y="71"/>
                  </a:lnTo>
                  <a:lnTo>
                    <a:pt x="2" y="61"/>
                  </a:lnTo>
                  <a:lnTo>
                    <a:pt x="2" y="61"/>
                  </a:lnTo>
                  <a:lnTo>
                    <a:pt x="12" y="51"/>
                  </a:lnTo>
                  <a:lnTo>
                    <a:pt x="12" y="51"/>
                  </a:lnTo>
                  <a:lnTo>
                    <a:pt x="0" y="35"/>
                  </a:lnTo>
                  <a:lnTo>
                    <a:pt x="0" y="35"/>
                  </a:lnTo>
                  <a:lnTo>
                    <a:pt x="50" y="7"/>
                  </a:lnTo>
                  <a:lnTo>
                    <a:pt x="50" y="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1" name="Freeform 87">
              <a:extLst>
                <a:ext uri="{FF2B5EF4-FFF2-40B4-BE49-F238E27FC236}">
                  <a16:creationId xmlns:a16="http://schemas.microsoft.com/office/drawing/2014/main" id="{8FFCA9BC-F51F-4E69-8ABA-BA978E99E5A0}"/>
                </a:ext>
              </a:extLst>
            </p:cNvPr>
            <p:cNvSpPr>
              <a:spLocks/>
            </p:cNvSpPr>
            <p:nvPr/>
          </p:nvSpPr>
          <p:spPr bwMode="auto">
            <a:xfrm>
              <a:off x="2609851" y="5205413"/>
              <a:ext cx="120650" cy="136525"/>
            </a:xfrm>
            <a:custGeom>
              <a:avLst/>
              <a:gdLst>
                <a:gd name="T0" fmla="*/ 76 w 76"/>
                <a:gd name="T1" fmla="*/ 56 h 86"/>
                <a:gd name="T2" fmla="*/ 76 w 76"/>
                <a:gd name="T3" fmla="*/ 56 h 86"/>
                <a:gd name="T4" fmla="*/ 74 w 76"/>
                <a:gd name="T5" fmla="*/ 72 h 86"/>
                <a:gd name="T6" fmla="*/ 72 w 76"/>
                <a:gd name="T7" fmla="*/ 78 h 86"/>
                <a:gd name="T8" fmla="*/ 70 w 76"/>
                <a:gd name="T9" fmla="*/ 82 h 86"/>
                <a:gd name="T10" fmla="*/ 66 w 76"/>
                <a:gd name="T11" fmla="*/ 84 h 86"/>
                <a:gd name="T12" fmla="*/ 60 w 76"/>
                <a:gd name="T13" fmla="*/ 86 h 86"/>
                <a:gd name="T14" fmla="*/ 46 w 76"/>
                <a:gd name="T15" fmla="*/ 86 h 86"/>
                <a:gd name="T16" fmla="*/ 46 w 76"/>
                <a:gd name="T17" fmla="*/ 86 h 86"/>
                <a:gd name="T18" fmla="*/ 28 w 76"/>
                <a:gd name="T19" fmla="*/ 84 h 86"/>
                <a:gd name="T20" fmla="*/ 12 w 76"/>
                <a:gd name="T21" fmla="*/ 78 h 86"/>
                <a:gd name="T22" fmla="*/ 12 w 76"/>
                <a:gd name="T23" fmla="*/ 78 h 86"/>
                <a:gd name="T24" fmla="*/ 8 w 76"/>
                <a:gd name="T25" fmla="*/ 76 h 86"/>
                <a:gd name="T26" fmla="*/ 4 w 76"/>
                <a:gd name="T27" fmla="*/ 72 h 86"/>
                <a:gd name="T28" fmla="*/ 2 w 76"/>
                <a:gd name="T29" fmla="*/ 68 h 86"/>
                <a:gd name="T30" fmla="*/ 0 w 76"/>
                <a:gd name="T31" fmla="*/ 64 h 86"/>
                <a:gd name="T32" fmla="*/ 0 w 76"/>
                <a:gd name="T33" fmla="*/ 64 h 86"/>
                <a:gd name="T34" fmla="*/ 2 w 76"/>
                <a:gd name="T35" fmla="*/ 38 h 86"/>
                <a:gd name="T36" fmla="*/ 4 w 76"/>
                <a:gd name="T37" fmla="*/ 12 h 86"/>
                <a:gd name="T38" fmla="*/ 4 w 76"/>
                <a:gd name="T39" fmla="*/ 12 h 86"/>
                <a:gd name="T40" fmla="*/ 6 w 76"/>
                <a:gd name="T41" fmla="*/ 6 h 86"/>
                <a:gd name="T42" fmla="*/ 12 w 76"/>
                <a:gd name="T43" fmla="*/ 0 h 86"/>
                <a:gd name="T44" fmla="*/ 12 w 76"/>
                <a:gd name="T45" fmla="*/ 0 h 86"/>
                <a:gd name="T46" fmla="*/ 18 w 76"/>
                <a:gd name="T47" fmla="*/ 0 h 86"/>
                <a:gd name="T48" fmla="*/ 22 w 76"/>
                <a:gd name="T49" fmla="*/ 4 h 86"/>
                <a:gd name="T50" fmla="*/ 22 w 76"/>
                <a:gd name="T51" fmla="*/ 4 h 86"/>
                <a:gd name="T52" fmla="*/ 26 w 76"/>
                <a:gd name="T53" fmla="*/ 8 h 86"/>
                <a:gd name="T54" fmla="*/ 30 w 76"/>
                <a:gd name="T55" fmla="*/ 12 h 86"/>
                <a:gd name="T56" fmla="*/ 42 w 76"/>
                <a:gd name="T57" fmla="*/ 20 h 86"/>
                <a:gd name="T58" fmla="*/ 52 w 76"/>
                <a:gd name="T59" fmla="*/ 24 h 86"/>
                <a:gd name="T60" fmla="*/ 62 w 76"/>
                <a:gd name="T61" fmla="*/ 32 h 86"/>
                <a:gd name="T62" fmla="*/ 62 w 76"/>
                <a:gd name="T63" fmla="*/ 32 h 86"/>
                <a:gd name="T64" fmla="*/ 68 w 76"/>
                <a:gd name="T65" fmla="*/ 38 h 86"/>
                <a:gd name="T66" fmla="*/ 74 w 76"/>
                <a:gd name="T67" fmla="*/ 44 h 86"/>
                <a:gd name="T68" fmla="*/ 76 w 76"/>
                <a:gd name="T69" fmla="*/ 50 h 86"/>
                <a:gd name="T70" fmla="*/ 76 w 76"/>
                <a:gd name="T71" fmla="*/ 56 h 86"/>
                <a:gd name="T72" fmla="*/ 76 w 76"/>
                <a:gd name="T73" fmla="*/ 5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76" y="56"/>
                  </a:moveTo>
                  <a:lnTo>
                    <a:pt x="76" y="56"/>
                  </a:lnTo>
                  <a:lnTo>
                    <a:pt x="74" y="72"/>
                  </a:lnTo>
                  <a:lnTo>
                    <a:pt x="72" y="78"/>
                  </a:lnTo>
                  <a:lnTo>
                    <a:pt x="70" y="82"/>
                  </a:lnTo>
                  <a:lnTo>
                    <a:pt x="66" y="84"/>
                  </a:lnTo>
                  <a:lnTo>
                    <a:pt x="60" y="86"/>
                  </a:lnTo>
                  <a:lnTo>
                    <a:pt x="46" y="86"/>
                  </a:lnTo>
                  <a:lnTo>
                    <a:pt x="46" y="86"/>
                  </a:lnTo>
                  <a:lnTo>
                    <a:pt x="28" y="84"/>
                  </a:lnTo>
                  <a:lnTo>
                    <a:pt x="12" y="78"/>
                  </a:lnTo>
                  <a:lnTo>
                    <a:pt x="12" y="78"/>
                  </a:lnTo>
                  <a:lnTo>
                    <a:pt x="8" y="76"/>
                  </a:lnTo>
                  <a:lnTo>
                    <a:pt x="4" y="72"/>
                  </a:lnTo>
                  <a:lnTo>
                    <a:pt x="2" y="68"/>
                  </a:lnTo>
                  <a:lnTo>
                    <a:pt x="0" y="64"/>
                  </a:lnTo>
                  <a:lnTo>
                    <a:pt x="0" y="64"/>
                  </a:lnTo>
                  <a:lnTo>
                    <a:pt x="2" y="38"/>
                  </a:lnTo>
                  <a:lnTo>
                    <a:pt x="4" y="12"/>
                  </a:lnTo>
                  <a:lnTo>
                    <a:pt x="4" y="12"/>
                  </a:lnTo>
                  <a:lnTo>
                    <a:pt x="6" y="6"/>
                  </a:lnTo>
                  <a:lnTo>
                    <a:pt x="12" y="0"/>
                  </a:lnTo>
                  <a:lnTo>
                    <a:pt x="12" y="0"/>
                  </a:lnTo>
                  <a:lnTo>
                    <a:pt x="18" y="0"/>
                  </a:lnTo>
                  <a:lnTo>
                    <a:pt x="22" y="4"/>
                  </a:lnTo>
                  <a:lnTo>
                    <a:pt x="22" y="4"/>
                  </a:lnTo>
                  <a:lnTo>
                    <a:pt x="26" y="8"/>
                  </a:lnTo>
                  <a:lnTo>
                    <a:pt x="30" y="12"/>
                  </a:lnTo>
                  <a:lnTo>
                    <a:pt x="42" y="20"/>
                  </a:lnTo>
                  <a:lnTo>
                    <a:pt x="52" y="24"/>
                  </a:lnTo>
                  <a:lnTo>
                    <a:pt x="62" y="32"/>
                  </a:lnTo>
                  <a:lnTo>
                    <a:pt x="62" y="32"/>
                  </a:lnTo>
                  <a:lnTo>
                    <a:pt x="68" y="38"/>
                  </a:lnTo>
                  <a:lnTo>
                    <a:pt x="74" y="44"/>
                  </a:lnTo>
                  <a:lnTo>
                    <a:pt x="76" y="50"/>
                  </a:lnTo>
                  <a:lnTo>
                    <a:pt x="76" y="56"/>
                  </a:lnTo>
                  <a:lnTo>
                    <a:pt x="76" y="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2" name="Freeform 88">
              <a:extLst>
                <a:ext uri="{FF2B5EF4-FFF2-40B4-BE49-F238E27FC236}">
                  <a16:creationId xmlns:a16="http://schemas.microsoft.com/office/drawing/2014/main" id="{1C26FF5B-C77F-49C6-BBE6-BE7C979E98A2}"/>
                </a:ext>
              </a:extLst>
            </p:cNvPr>
            <p:cNvSpPr>
              <a:spLocks/>
            </p:cNvSpPr>
            <p:nvPr/>
          </p:nvSpPr>
          <p:spPr bwMode="auto">
            <a:xfrm>
              <a:off x="1931988" y="4283076"/>
              <a:ext cx="142875" cy="152400"/>
            </a:xfrm>
            <a:custGeom>
              <a:avLst/>
              <a:gdLst>
                <a:gd name="T0" fmla="*/ 84 w 90"/>
                <a:gd name="T1" fmla="*/ 18 h 96"/>
                <a:gd name="T2" fmla="*/ 84 w 90"/>
                <a:gd name="T3" fmla="*/ 18 h 96"/>
                <a:gd name="T4" fmla="*/ 88 w 90"/>
                <a:gd name="T5" fmla="*/ 24 h 96"/>
                <a:gd name="T6" fmla="*/ 90 w 90"/>
                <a:gd name="T7" fmla="*/ 28 h 96"/>
                <a:gd name="T8" fmla="*/ 90 w 90"/>
                <a:gd name="T9" fmla="*/ 34 h 96"/>
                <a:gd name="T10" fmla="*/ 86 w 90"/>
                <a:gd name="T11" fmla="*/ 40 h 96"/>
                <a:gd name="T12" fmla="*/ 86 w 90"/>
                <a:gd name="T13" fmla="*/ 40 h 96"/>
                <a:gd name="T14" fmla="*/ 76 w 90"/>
                <a:gd name="T15" fmla="*/ 52 h 96"/>
                <a:gd name="T16" fmla="*/ 70 w 90"/>
                <a:gd name="T17" fmla="*/ 58 h 96"/>
                <a:gd name="T18" fmla="*/ 62 w 90"/>
                <a:gd name="T19" fmla="*/ 62 h 96"/>
                <a:gd name="T20" fmla="*/ 62 w 90"/>
                <a:gd name="T21" fmla="*/ 62 h 96"/>
                <a:gd name="T22" fmla="*/ 52 w 90"/>
                <a:gd name="T23" fmla="*/ 68 h 96"/>
                <a:gd name="T24" fmla="*/ 44 w 90"/>
                <a:gd name="T25" fmla="*/ 74 h 96"/>
                <a:gd name="T26" fmla="*/ 38 w 90"/>
                <a:gd name="T27" fmla="*/ 80 h 96"/>
                <a:gd name="T28" fmla="*/ 34 w 90"/>
                <a:gd name="T29" fmla="*/ 90 h 96"/>
                <a:gd name="T30" fmla="*/ 34 w 90"/>
                <a:gd name="T31" fmla="*/ 90 h 96"/>
                <a:gd name="T32" fmla="*/ 30 w 90"/>
                <a:gd name="T33" fmla="*/ 96 h 96"/>
                <a:gd name="T34" fmla="*/ 30 w 90"/>
                <a:gd name="T35" fmla="*/ 96 h 96"/>
                <a:gd name="T36" fmla="*/ 20 w 90"/>
                <a:gd name="T37" fmla="*/ 92 h 96"/>
                <a:gd name="T38" fmla="*/ 16 w 90"/>
                <a:gd name="T39" fmla="*/ 90 h 96"/>
                <a:gd name="T40" fmla="*/ 16 w 90"/>
                <a:gd name="T41" fmla="*/ 84 h 96"/>
                <a:gd name="T42" fmla="*/ 16 w 90"/>
                <a:gd name="T43" fmla="*/ 76 h 96"/>
                <a:gd name="T44" fmla="*/ 16 w 90"/>
                <a:gd name="T45" fmla="*/ 76 h 96"/>
                <a:gd name="T46" fmla="*/ 18 w 90"/>
                <a:gd name="T47" fmla="*/ 66 h 96"/>
                <a:gd name="T48" fmla="*/ 16 w 90"/>
                <a:gd name="T49" fmla="*/ 60 h 96"/>
                <a:gd name="T50" fmla="*/ 10 w 90"/>
                <a:gd name="T51" fmla="*/ 58 h 96"/>
                <a:gd name="T52" fmla="*/ 0 w 90"/>
                <a:gd name="T53" fmla="*/ 56 h 96"/>
                <a:gd name="T54" fmla="*/ 0 w 90"/>
                <a:gd name="T55" fmla="*/ 56 h 96"/>
                <a:gd name="T56" fmla="*/ 4 w 90"/>
                <a:gd name="T57" fmla="*/ 36 h 96"/>
                <a:gd name="T58" fmla="*/ 4 w 90"/>
                <a:gd name="T59" fmla="*/ 36 h 96"/>
                <a:gd name="T60" fmla="*/ 12 w 90"/>
                <a:gd name="T61" fmla="*/ 14 h 96"/>
                <a:gd name="T62" fmla="*/ 12 w 90"/>
                <a:gd name="T63" fmla="*/ 14 h 96"/>
                <a:gd name="T64" fmla="*/ 18 w 90"/>
                <a:gd name="T65" fmla="*/ 6 h 96"/>
                <a:gd name="T66" fmla="*/ 24 w 90"/>
                <a:gd name="T67" fmla="*/ 2 h 96"/>
                <a:gd name="T68" fmla="*/ 32 w 90"/>
                <a:gd name="T69" fmla="*/ 0 h 96"/>
                <a:gd name="T70" fmla="*/ 40 w 90"/>
                <a:gd name="T71" fmla="*/ 2 h 96"/>
                <a:gd name="T72" fmla="*/ 40 w 90"/>
                <a:gd name="T73" fmla="*/ 2 h 96"/>
                <a:gd name="T74" fmla="*/ 50 w 90"/>
                <a:gd name="T75" fmla="*/ 8 h 96"/>
                <a:gd name="T76" fmla="*/ 50 w 90"/>
                <a:gd name="T77" fmla="*/ 8 h 96"/>
                <a:gd name="T78" fmla="*/ 58 w 90"/>
                <a:gd name="T79" fmla="*/ 16 h 96"/>
                <a:gd name="T80" fmla="*/ 66 w 90"/>
                <a:gd name="T81" fmla="*/ 20 h 96"/>
                <a:gd name="T82" fmla="*/ 74 w 90"/>
                <a:gd name="T83" fmla="*/ 20 h 96"/>
                <a:gd name="T84" fmla="*/ 84 w 90"/>
                <a:gd name="T85" fmla="*/ 18 h 96"/>
                <a:gd name="T86" fmla="*/ 84 w 90"/>
                <a:gd name="T8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6">
                  <a:moveTo>
                    <a:pt x="84" y="18"/>
                  </a:moveTo>
                  <a:lnTo>
                    <a:pt x="84" y="18"/>
                  </a:lnTo>
                  <a:lnTo>
                    <a:pt x="88" y="24"/>
                  </a:lnTo>
                  <a:lnTo>
                    <a:pt x="90" y="28"/>
                  </a:lnTo>
                  <a:lnTo>
                    <a:pt x="90" y="34"/>
                  </a:lnTo>
                  <a:lnTo>
                    <a:pt x="86" y="40"/>
                  </a:lnTo>
                  <a:lnTo>
                    <a:pt x="86" y="40"/>
                  </a:lnTo>
                  <a:lnTo>
                    <a:pt x="76" y="52"/>
                  </a:lnTo>
                  <a:lnTo>
                    <a:pt x="70" y="58"/>
                  </a:lnTo>
                  <a:lnTo>
                    <a:pt x="62" y="62"/>
                  </a:lnTo>
                  <a:lnTo>
                    <a:pt x="62" y="62"/>
                  </a:lnTo>
                  <a:lnTo>
                    <a:pt x="52" y="68"/>
                  </a:lnTo>
                  <a:lnTo>
                    <a:pt x="44" y="74"/>
                  </a:lnTo>
                  <a:lnTo>
                    <a:pt x="38" y="80"/>
                  </a:lnTo>
                  <a:lnTo>
                    <a:pt x="34" y="90"/>
                  </a:lnTo>
                  <a:lnTo>
                    <a:pt x="34" y="90"/>
                  </a:lnTo>
                  <a:lnTo>
                    <a:pt x="30" y="96"/>
                  </a:lnTo>
                  <a:lnTo>
                    <a:pt x="30" y="96"/>
                  </a:lnTo>
                  <a:lnTo>
                    <a:pt x="20" y="92"/>
                  </a:lnTo>
                  <a:lnTo>
                    <a:pt x="16" y="90"/>
                  </a:lnTo>
                  <a:lnTo>
                    <a:pt x="16" y="84"/>
                  </a:lnTo>
                  <a:lnTo>
                    <a:pt x="16" y="76"/>
                  </a:lnTo>
                  <a:lnTo>
                    <a:pt x="16" y="76"/>
                  </a:lnTo>
                  <a:lnTo>
                    <a:pt x="18" y="66"/>
                  </a:lnTo>
                  <a:lnTo>
                    <a:pt x="16" y="60"/>
                  </a:lnTo>
                  <a:lnTo>
                    <a:pt x="10" y="58"/>
                  </a:lnTo>
                  <a:lnTo>
                    <a:pt x="0" y="56"/>
                  </a:lnTo>
                  <a:lnTo>
                    <a:pt x="0" y="56"/>
                  </a:lnTo>
                  <a:lnTo>
                    <a:pt x="4" y="36"/>
                  </a:lnTo>
                  <a:lnTo>
                    <a:pt x="4" y="36"/>
                  </a:lnTo>
                  <a:lnTo>
                    <a:pt x="12" y="14"/>
                  </a:lnTo>
                  <a:lnTo>
                    <a:pt x="12" y="14"/>
                  </a:lnTo>
                  <a:lnTo>
                    <a:pt x="18" y="6"/>
                  </a:lnTo>
                  <a:lnTo>
                    <a:pt x="24" y="2"/>
                  </a:lnTo>
                  <a:lnTo>
                    <a:pt x="32" y="0"/>
                  </a:lnTo>
                  <a:lnTo>
                    <a:pt x="40" y="2"/>
                  </a:lnTo>
                  <a:lnTo>
                    <a:pt x="40" y="2"/>
                  </a:lnTo>
                  <a:lnTo>
                    <a:pt x="50" y="8"/>
                  </a:lnTo>
                  <a:lnTo>
                    <a:pt x="50" y="8"/>
                  </a:lnTo>
                  <a:lnTo>
                    <a:pt x="58" y="16"/>
                  </a:lnTo>
                  <a:lnTo>
                    <a:pt x="66" y="20"/>
                  </a:lnTo>
                  <a:lnTo>
                    <a:pt x="74" y="20"/>
                  </a:lnTo>
                  <a:lnTo>
                    <a:pt x="84" y="18"/>
                  </a:lnTo>
                  <a:lnTo>
                    <a:pt x="84"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3" name="Freeform 89">
              <a:extLst>
                <a:ext uri="{FF2B5EF4-FFF2-40B4-BE49-F238E27FC236}">
                  <a16:creationId xmlns:a16="http://schemas.microsoft.com/office/drawing/2014/main" id="{502DEDF8-5503-4D65-A36A-F13D383B9B01}"/>
                </a:ext>
              </a:extLst>
            </p:cNvPr>
            <p:cNvSpPr>
              <a:spLocks/>
            </p:cNvSpPr>
            <p:nvPr/>
          </p:nvSpPr>
          <p:spPr bwMode="auto">
            <a:xfrm>
              <a:off x="4425951" y="4251326"/>
              <a:ext cx="133350" cy="149225"/>
            </a:xfrm>
            <a:custGeom>
              <a:avLst/>
              <a:gdLst>
                <a:gd name="T0" fmla="*/ 38 w 84"/>
                <a:gd name="T1" fmla="*/ 2 h 94"/>
                <a:gd name="T2" fmla="*/ 38 w 84"/>
                <a:gd name="T3" fmla="*/ 2 h 94"/>
                <a:gd name="T4" fmla="*/ 48 w 84"/>
                <a:gd name="T5" fmla="*/ 0 h 94"/>
                <a:gd name="T6" fmla="*/ 56 w 84"/>
                <a:gd name="T7" fmla="*/ 2 h 94"/>
                <a:gd name="T8" fmla="*/ 60 w 84"/>
                <a:gd name="T9" fmla="*/ 4 h 94"/>
                <a:gd name="T10" fmla="*/ 62 w 84"/>
                <a:gd name="T11" fmla="*/ 6 h 94"/>
                <a:gd name="T12" fmla="*/ 64 w 84"/>
                <a:gd name="T13" fmla="*/ 10 h 94"/>
                <a:gd name="T14" fmla="*/ 66 w 84"/>
                <a:gd name="T15" fmla="*/ 16 h 94"/>
                <a:gd name="T16" fmla="*/ 66 w 84"/>
                <a:gd name="T17" fmla="*/ 16 h 94"/>
                <a:gd name="T18" fmla="*/ 82 w 84"/>
                <a:gd name="T19" fmla="*/ 18 h 94"/>
                <a:gd name="T20" fmla="*/ 82 w 84"/>
                <a:gd name="T21" fmla="*/ 18 h 94"/>
                <a:gd name="T22" fmla="*/ 82 w 84"/>
                <a:gd name="T23" fmla="*/ 24 h 94"/>
                <a:gd name="T24" fmla="*/ 82 w 84"/>
                <a:gd name="T25" fmla="*/ 24 h 94"/>
                <a:gd name="T26" fmla="*/ 78 w 84"/>
                <a:gd name="T27" fmla="*/ 28 h 94"/>
                <a:gd name="T28" fmla="*/ 78 w 84"/>
                <a:gd name="T29" fmla="*/ 34 h 94"/>
                <a:gd name="T30" fmla="*/ 78 w 84"/>
                <a:gd name="T31" fmla="*/ 38 h 94"/>
                <a:gd name="T32" fmla="*/ 80 w 84"/>
                <a:gd name="T33" fmla="*/ 44 h 94"/>
                <a:gd name="T34" fmla="*/ 80 w 84"/>
                <a:gd name="T35" fmla="*/ 44 h 94"/>
                <a:gd name="T36" fmla="*/ 84 w 84"/>
                <a:gd name="T37" fmla="*/ 54 h 94"/>
                <a:gd name="T38" fmla="*/ 84 w 84"/>
                <a:gd name="T39" fmla="*/ 60 h 94"/>
                <a:gd name="T40" fmla="*/ 80 w 84"/>
                <a:gd name="T41" fmla="*/ 66 h 94"/>
                <a:gd name="T42" fmla="*/ 72 w 84"/>
                <a:gd name="T43" fmla="*/ 72 h 94"/>
                <a:gd name="T44" fmla="*/ 72 w 84"/>
                <a:gd name="T45" fmla="*/ 72 h 94"/>
                <a:gd name="T46" fmla="*/ 58 w 84"/>
                <a:gd name="T47" fmla="*/ 64 h 94"/>
                <a:gd name="T48" fmla="*/ 58 w 84"/>
                <a:gd name="T49" fmla="*/ 64 h 94"/>
                <a:gd name="T50" fmla="*/ 42 w 84"/>
                <a:gd name="T51" fmla="*/ 72 h 94"/>
                <a:gd name="T52" fmla="*/ 42 w 84"/>
                <a:gd name="T53" fmla="*/ 72 h 94"/>
                <a:gd name="T54" fmla="*/ 36 w 84"/>
                <a:gd name="T55" fmla="*/ 76 h 94"/>
                <a:gd name="T56" fmla="*/ 32 w 84"/>
                <a:gd name="T57" fmla="*/ 80 h 94"/>
                <a:gd name="T58" fmla="*/ 34 w 84"/>
                <a:gd name="T59" fmla="*/ 84 h 94"/>
                <a:gd name="T60" fmla="*/ 36 w 84"/>
                <a:gd name="T61" fmla="*/ 92 h 94"/>
                <a:gd name="T62" fmla="*/ 36 w 84"/>
                <a:gd name="T63" fmla="*/ 92 h 94"/>
                <a:gd name="T64" fmla="*/ 30 w 84"/>
                <a:gd name="T65" fmla="*/ 94 h 94"/>
                <a:gd name="T66" fmla="*/ 26 w 84"/>
                <a:gd name="T67" fmla="*/ 94 h 94"/>
                <a:gd name="T68" fmla="*/ 20 w 84"/>
                <a:gd name="T69" fmla="*/ 90 h 94"/>
                <a:gd name="T70" fmla="*/ 10 w 84"/>
                <a:gd name="T71" fmla="*/ 78 h 94"/>
                <a:gd name="T72" fmla="*/ 10 w 84"/>
                <a:gd name="T73" fmla="*/ 78 h 94"/>
                <a:gd name="T74" fmla="*/ 4 w 84"/>
                <a:gd name="T75" fmla="*/ 70 h 94"/>
                <a:gd name="T76" fmla="*/ 0 w 84"/>
                <a:gd name="T77" fmla="*/ 64 h 94"/>
                <a:gd name="T78" fmla="*/ 0 w 84"/>
                <a:gd name="T79" fmla="*/ 56 h 94"/>
                <a:gd name="T80" fmla="*/ 0 w 84"/>
                <a:gd name="T81" fmla="*/ 50 h 94"/>
                <a:gd name="T82" fmla="*/ 2 w 84"/>
                <a:gd name="T83" fmla="*/ 44 h 94"/>
                <a:gd name="T84" fmla="*/ 4 w 84"/>
                <a:gd name="T85" fmla="*/ 36 h 94"/>
                <a:gd name="T86" fmla="*/ 16 w 84"/>
                <a:gd name="T87" fmla="*/ 24 h 94"/>
                <a:gd name="T88" fmla="*/ 16 w 84"/>
                <a:gd name="T89" fmla="*/ 24 h 94"/>
                <a:gd name="T90" fmla="*/ 36 w 84"/>
                <a:gd name="T91" fmla="*/ 20 h 94"/>
                <a:gd name="T92" fmla="*/ 36 w 84"/>
                <a:gd name="T93" fmla="*/ 20 h 94"/>
                <a:gd name="T94" fmla="*/ 38 w 84"/>
                <a:gd name="T95" fmla="*/ 2 h 94"/>
                <a:gd name="T96" fmla="*/ 38 w 84"/>
                <a:gd name="T9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94">
                  <a:moveTo>
                    <a:pt x="38" y="2"/>
                  </a:moveTo>
                  <a:lnTo>
                    <a:pt x="38" y="2"/>
                  </a:lnTo>
                  <a:lnTo>
                    <a:pt x="48" y="0"/>
                  </a:lnTo>
                  <a:lnTo>
                    <a:pt x="56" y="2"/>
                  </a:lnTo>
                  <a:lnTo>
                    <a:pt x="60" y="4"/>
                  </a:lnTo>
                  <a:lnTo>
                    <a:pt x="62" y="6"/>
                  </a:lnTo>
                  <a:lnTo>
                    <a:pt x="64" y="10"/>
                  </a:lnTo>
                  <a:lnTo>
                    <a:pt x="66" y="16"/>
                  </a:lnTo>
                  <a:lnTo>
                    <a:pt x="66" y="16"/>
                  </a:lnTo>
                  <a:lnTo>
                    <a:pt x="82" y="18"/>
                  </a:lnTo>
                  <a:lnTo>
                    <a:pt x="82" y="18"/>
                  </a:lnTo>
                  <a:lnTo>
                    <a:pt x="82" y="24"/>
                  </a:lnTo>
                  <a:lnTo>
                    <a:pt x="82" y="24"/>
                  </a:lnTo>
                  <a:lnTo>
                    <a:pt x="78" y="28"/>
                  </a:lnTo>
                  <a:lnTo>
                    <a:pt x="78" y="34"/>
                  </a:lnTo>
                  <a:lnTo>
                    <a:pt x="78" y="38"/>
                  </a:lnTo>
                  <a:lnTo>
                    <a:pt x="80" y="44"/>
                  </a:lnTo>
                  <a:lnTo>
                    <a:pt x="80" y="44"/>
                  </a:lnTo>
                  <a:lnTo>
                    <a:pt x="84" y="54"/>
                  </a:lnTo>
                  <a:lnTo>
                    <a:pt x="84" y="60"/>
                  </a:lnTo>
                  <a:lnTo>
                    <a:pt x="80" y="66"/>
                  </a:lnTo>
                  <a:lnTo>
                    <a:pt x="72" y="72"/>
                  </a:lnTo>
                  <a:lnTo>
                    <a:pt x="72" y="72"/>
                  </a:lnTo>
                  <a:lnTo>
                    <a:pt x="58" y="64"/>
                  </a:lnTo>
                  <a:lnTo>
                    <a:pt x="58" y="64"/>
                  </a:lnTo>
                  <a:lnTo>
                    <a:pt x="42" y="72"/>
                  </a:lnTo>
                  <a:lnTo>
                    <a:pt x="42" y="72"/>
                  </a:lnTo>
                  <a:lnTo>
                    <a:pt x="36" y="76"/>
                  </a:lnTo>
                  <a:lnTo>
                    <a:pt x="32" y="80"/>
                  </a:lnTo>
                  <a:lnTo>
                    <a:pt x="34" y="84"/>
                  </a:lnTo>
                  <a:lnTo>
                    <a:pt x="36" y="92"/>
                  </a:lnTo>
                  <a:lnTo>
                    <a:pt x="36" y="92"/>
                  </a:lnTo>
                  <a:lnTo>
                    <a:pt x="30" y="94"/>
                  </a:lnTo>
                  <a:lnTo>
                    <a:pt x="26" y="94"/>
                  </a:lnTo>
                  <a:lnTo>
                    <a:pt x="20" y="90"/>
                  </a:lnTo>
                  <a:lnTo>
                    <a:pt x="10" y="78"/>
                  </a:lnTo>
                  <a:lnTo>
                    <a:pt x="10" y="78"/>
                  </a:lnTo>
                  <a:lnTo>
                    <a:pt x="4" y="70"/>
                  </a:lnTo>
                  <a:lnTo>
                    <a:pt x="0" y="64"/>
                  </a:lnTo>
                  <a:lnTo>
                    <a:pt x="0" y="56"/>
                  </a:lnTo>
                  <a:lnTo>
                    <a:pt x="0" y="50"/>
                  </a:lnTo>
                  <a:lnTo>
                    <a:pt x="2" y="44"/>
                  </a:lnTo>
                  <a:lnTo>
                    <a:pt x="4" y="36"/>
                  </a:lnTo>
                  <a:lnTo>
                    <a:pt x="16" y="24"/>
                  </a:lnTo>
                  <a:lnTo>
                    <a:pt x="16" y="24"/>
                  </a:lnTo>
                  <a:lnTo>
                    <a:pt x="36" y="20"/>
                  </a:lnTo>
                  <a:lnTo>
                    <a:pt x="36" y="20"/>
                  </a:lnTo>
                  <a:lnTo>
                    <a:pt x="38" y="2"/>
                  </a:lnTo>
                  <a:lnTo>
                    <a:pt x="38"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4" name="Freeform 90">
              <a:extLst>
                <a:ext uri="{FF2B5EF4-FFF2-40B4-BE49-F238E27FC236}">
                  <a16:creationId xmlns:a16="http://schemas.microsoft.com/office/drawing/2014/main" id="{BF226F9E-10B1-4C9F-8BCA-85919195D841}"/>
                </a:ext>
              </a:extLst>
            </p:cNvPr>
            <p:cNvSpPr>
              <a:spLocks/>
            </p:cNvSpPr>
            <p:nvPr/>
          </p:nvSpPr>
          <p:spPr bwMode="auto">
            <a:xfrm>
              <a:off x="4095751" y="3997326"/>
              <a:ext cx="92075" cy="161925"/>
            </a:xfrm>
            <a:custGeom>
              <a:avLst/>
              <a:gdLst>
                <a:gd name="T0" fmla="*/ 8 w 58"/>
                <a:gd name="T1" fmla="*/ 48 h 102"/>
                <a:gd name="T2" fmla="*/ 8 w 58"/>
                <a:gd name="T3" fmla="*/ 48 h 102"/>
                <a:gd name="T4" fmla="*/ 10 w 58"/>
                <a:gd name="T5" fmla="*/ 40 h 102"/>
                <a:gd name="T6" fmla="*/ 10 w 58"/>
                <a:gd name="T7" fmla="*/ 32 h 102"/>
                <a:gd name="T8" fmla="*/ 10 w 58"/>
                <a:gd name="T9" fmla="*/ 32 h 102"/>
                <a:gd name="T10" fmla="*/ 6 w 58"/>
                <a:gd name="T11" fmla="*/ 2 h 102"/>
                <a:gd name="T12" fmla="*/ 6 w 58"/>
                <a:gd name="T13" fmla="*/ 2 h 102"/>
                <a:gd name="T14" fmla="*/ 24 w 58"/>
                <a:gd name="T15" fmla="*/ 0 h 102"/>
                <a:gd name="T16" fmla="*/ 24 w 58"/>
                <a:gd name="T17" fmla="*/ 0 h 102"/>
                <a:gd name="T18" fmla="*/ 36 w 58"/>
                <a:gd name="T19" fmla="*/ 0 h 102"/>
                <a:gd name="T20" fmla="*/ 40 w 58"/>
                <a:gd name="T21" fmla="*/ 0 h 102"/>
                <a:gd name="T22" fmla="*/ 44 w 58"/>
                <a:gd name="T23" fmla="*/ 4 h 102"/>
                <a:gd name="T24" fmla="*/ 48 w 58"/>
                <a:gd name="T25" fmla="*/ 6 h 102"/>
                <a:gd name="T26" fmla="*/ 50 w 58"/>
                <a:gd name="T27" fmla="*/ 12 h 102"/>
                <a:gd name="T28" fmla="*/ 54 w 58"/>
                <a:gd name="T29" fmla="*/ 24 h 102"/>
                <a:gd name="T30" fmla="*/ 54 w 58"/>
                <a:gd name="T31" fmla="*/ 24 h 102"/>
                <a:gd name="T32" fmla="*/ 58 w 58"/>
                <a:gd name="T33" fmla="*/ 64 h 102"/>
                <a:gd name="T34" fmla="*/ 58 w 58"/>
                <a:gd name="T35" fmla="*/ 64 h 102"/>
                <a:gd name="T36" fmla="*/ 54 w 58"/>
                <a:gd name="T37" fmla="*/ 84 h 102"/>
                <a:gd name="T38" fmla="*/ 54 w 58"/>
                <a:gd name="T39" fmla="*/ 84 h 102"/>
                <a:gd name="T40" fmla="*/ 46 w 58"/>
                <a:gd name="T41" fmla="*/ 92 h 102"/>
                <a:gd name="T42" fmla="*/ 36 w 58"/>
                <a:gd name="T43" fmla="*/ 96 h 102"/>
                <a:gd name="T44" fmla="*/ 24 w 58"/>
                <a:gd name="T45" fmla="*/ 100 h 102"/>
                <a:gd name="T46" fmla="*/ 12 w 58"/>
                <a:gd name="T47" fmla="*/ 102 h 102"/>
                <a:gd name="T48" fmla="*/ 12 w 58"/>
                <a:gd name="T49" fmla="*/ 102 h 102"/>
                <a:gd name="T50" fmla="*/ 4 w 58"/>
                <a:gd name="T51" fmla="*/ 90 h 102"/>
                <a:gd name="T52" fmla="*/ 0 w 58"/>
                <a:gd name="T53" fmla="*/ 76 h 102"/>
                <a:gd name="T54" fmla="*/ 0 w 58"/>
                <a:gd name="T55" fmla="*/ 70 h 102"/>
                <a:gd name="T56" fmla="*/ 0 w 58"/>
                <a:gd name="T57" fmla="*/ 62 h 102"/>
                <a:gd name="T58" fmla="*/ 4 w 58"/>
                <a:gd name="T59" fmla="*/ 56 h 102"/>
                <a:gd name="T60" fmla="*/ 8 w 58"/>
                <a:gd name="T61" fmla="*/ 48 h 102"/>
                <a:gd name="T62" fmla="*/ 8 w 58"/>
                <a:gd name="T63"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02">
                  <a:moveTo>
                    <a:pt x="8" y="48"/>
                  </a:moveTo>
                  <a:lnTo>
                    <a:pt x="8" y="48"/>
                  </a:lnTo>
                  <a:lnTo>
                    <a:pt x="10" y="40"/>
                  </a:lnTo>
                  <a:lnTo>
                    <a:pt x="10" y="32"/>
                  </a:lnTo>
                  <a:lnTo>
                    <a:pt x="10" y="32"/>
                  </a:lnTo>
                  <a:lnTo>
                    <a:pt x="6" y="2"/>
                  </a:lnTo>
                  <a:lnTo>
                    <a:pt x="6" y="2"/>
                  </a:lnTo>
                  <a:lnTo>
                    <a:pt x="24" y="0"/>
                  </a:lnTo>
                  <a:lnTo>
                    <a:pt x="24" y="0"/>
                  </a:lnTo>
                  <a:lnTo>
                    <a:pt x="36" y="0"/>
                  </a:lnTo>
                  <a:lnTo>
                    <a:pt x="40" y="0"/>
                  </a:lnTo>
                  <a:lnTo>
                    <a:pt x="44" y="4"/>
                  </a:lnTo>
                  <a:lnTo>
                    <a:pt x="48" y="6"/>
                  </a:lnTo>
                  <a:lnTo>
                    <a:pt x="50" y="12"/>
                  </a:lnTo>
                  <a:lnTo>
                    <a:pt x="54" y="24"/>
                  </a:lnTo>
                  <a:lnTo>
                    <a:pt x="54" y="24"/>
                  </a:lnTo>
                  <a:lnTo>
                    <a:pt x="58" y="64"/>
                  </a:lnTo>
                  <a:lnTo>
                    <a:pt x="58" y="64"/>
                  </a:lnTo>
                  <a:lnTo>
                    <a:pt x="54" y="84"/>
                  </a:lnTo>
                  <a:lnTo>
                    <a:pt x="54" y="84"/>
                  </a:lnTo>
                  <a:lnTo>
                    <a:pt x="46" y="92"/>
                  </a:lnTo>
                  <a:lnTo>
                    <a:pt x="36" y="96"/>
                  </a:lnTo>
                  <a:lnTo>
                    <a:pt x="24" y="100"/>
                  </a:lnTo>
                  <a:lnTo>
                    <a:pt x="12" y="102"/>
                  </a:lnTo>
                  <a:lnTo>
                    <a:pt x="12" y="102"/>
                  </a:lnTo>
                  <a:lnTo>
                    <a:pt x="4" y="90"/>
                  </a:lnTo>
                  <a:lnTo>
                    <a:pt x="0" y="76"/>
                  </a:lnTo>
                  <a:lnTo>
                    <a:pt x="0" y="70"/>
                  </a:lnTo>
                  <a:lnTo>
                    <a:pt x="0" y="62"/>
                  </a:lnTo>
                  <a:lnTo>
                    <a:pt x="4" y="56"/>
                  </a:lnTo>
                  <a:lnTo>
                    <a:pt x="8" y="48"/>
                  </a:lnTo>
                  <a:lnTo>
                    <a:pt x="8" y="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5" name="Freeform 91">
              <a:extLst>
                <a:ext uri="{FF2B5EF4-FFF2-40B4-BE49-F238E27FC236}">
                  <a16:creationId xmlns:a16="http://schemas.microsoft.com/office/drawing/2014/main" id="{F50513E2-10B0-423B-862C-A88557633532}"/>
                </a:ext>
              </a:extLst>
            </p:cNvPr>
            <p:cNvSpPr>
              <a:spLocks/>
            </p:cNvSpPr>
            <p:nvPr/>
          </p:nvSpPr>
          <p:spPr bwMode="auto">
            <a:xfrm>
              <a:off x="5143501" y="3219451"/>
              <a:ext cx="127000" cy="127000"/>
            </a:xfrm>
            <a:custGeom>
              <a:avLst/>
              <a:gdLst>
                <a:gd name="T0" fmla="*/ 76 w 80"/>
                <a:gd name="T1" fmla="*/ 0 h 80"/>
                <a:gd name="T2" fmla="*/ 76 w 80"/>
                <a:gd name="T3" fmla="*/ 0 h 80"/>
                <a:gd name="T4" fmla="*/ 80 w 80"/>
                <a:gd name="T5" fmla="*/ 18 h 80"/>
                <a:gd name="T6" fmla="*/ 80 w 80"/>
                <a:gd name="T7" fmla="*/ 24 h 80"/>
                <a:gd name="T8" fmla="*/ 78 w 80"/>
                <a:gd name="T9" fmla="*/ 32 h 80"/>
                <a:gd name="T10" fmla="*/ 74 w 80"/>
                <a:gd name="T11" fmla="*/ 38 h 80"/>
                <a:gd name="T12" fmla="*/ 70 w 80"/>
                <a:gd name="T13" fmla="*/ 44 h 80"/>
                <a:gd name="T14" fmla="*/ 64 w 80"/>
                <a:gd name="T15" fmla="*/ 50 h 80"/>
                <a:gd name="T16" fmla="*/ 56 w 80"/>
                <a:gd name="T17" fmla="*/ 56 h 80"/>
                <a:gd name="T18" fmla="*/ 56 w 80"/>
                <a:gd name="T19" fmla="*/ 56 h 80"/>
                <a:gd name="T20" fmla="*/ 40 w 80"/>
                <a:gd name="T21" fmla="*/ 66 h 80"/>
                <a:gd name="T22" fmla="*/ 22 w 80"/>
                <a:gd name="T23" fmla="*/ 78 h 80"/>
                <a:gd name="T24" fmla="*/ 22 w 80"/>
                <a:gd name="T25" fmla="*/ 78 h 80"/>
                <a:gd name="T26" fmla="*/ 14 w 80"/>
                <a:gd name="T27" fmla="*/ 80 h 80"/>
                <a:gd name="T28" fmla="*/ 6 w 80"/>
                <a:gd name="T29" fmla="*/ 78 h 80"/>
                <a:gd name="T30" fmla="*/ 6 w 80"/>
                <a:gd name="T31" fmla="*/ 78 h 80"/>
                <a:gd name="T32" fmla="*/ 2 w 80"/>
                <a:gd name="T33" fmla="*/ 74 h 80"/>
                <a:gd name="T34" fmla="*/ 2 w 80"/>
                <a:gd name="T35" fmla="*/ 72 h 80"/>
                <a:gd name="T36" fmla="*/ 4 w 80"/>
                <a:gd name="T37" fmla="*/ 62 h 80"/>
                <a:gd name="T38" fmla="*/ 4 w 80"/>
                <a:gd name="T39" fmla="*/ 62 h 80"/>
                <a:gd name="T40" fmla="*/ 6 w 80"/>
                <a:gd name="T41" fmla="*/ 58 h 80"/>
                <a:gd name="T42" fmla="*/ 6 w 80"/>
                <a:gd name="T43" fmla="*/ 54 h 80"/>
                <a:gd name="T44" fmla="*/ 2 w 80"/>
                <a:gd name="T45" fmla="*/ 44 h 80"/>
                <a:gd name="T46" fmla="*/ 2 w 80"/>
                <a:gd name="T47" fmla="*/ 44 h 80"/>
                <a:gd name="T48" fmla="*/ 0 w 80"/>
                <a:gd name="T49" fmla="*/ 38 h 80"/>
                <a:gd name="T50" fmla="*/ 0 w 80"/>
                <a:gd name="T51" fmla="*/ 32 h 80"/>
                <a:gd name="T52" fmla="*/ 0 w 80"/>
                <a:gd name="T53" fmla="*/ 26 h 80"/>
                <a:gd name="T54" fmla="*/ 0 w 80"/>
                <a:gd name="T55" fmla="*/ 20 h 80"/>
                <a:gd name="T56" fmla="*/ 4 w 80"/>
                <a:gd name="T57" fmla="*/ 14 h 80"/>
                <a:gd name="T58" fmla="*/ 8 w 80"/>
                <a:gd name="T59" fmla="*/ 10 h 80"/>
                <a:gd name="T60" fmla="*/ 14 w 80"/>
                <a:gd name="T61" fmla="*/ 8 h 80"/>
                <a:gd name="T62" fmla="*/ 20 w 80"/>
                <a:gd name="T63" fmla="*/ 6 h 80"/>
                <a:gd name="T64" fmla="*/ 20 w 80"/>
                <a:gd name="T65" fmla="*/ 6 h 80"/>
                <a:gd name="T66" fmla="*/ 48 w 80"/>
                <a:gd name="T67" fmla="*/ 2 h 80"/>
                <a:gd name="T68" fmla="*/ 76 w 80"/>
                <a:gd name="T69" fmla="*/ 0 h 80"/>
                <a:gd name="T70" fmla="*/ 76 w 80"/>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0">
                  <a:moveTo>
                    <a:pt x="76" y="0"/>
                  </a:moveTo>
                  <a:lnTo>
                    <a:pt x="76" y="0"/>
                  </a:lnTo>
                  <a:lnTo>
                    <a:pt x="80" y="18"/>
                  </a:lnTo>
                  <a:lnTo>
                    <a:pt x="80" y="24"/>
                  </a:lnTo>
                  <a:lnTo>
                    <a:pt x="78" y="32"/>
                  </a:lnTo>
                  <a:lnTo>
                    <a:pt x="74" y="38"/>
                  </a:lnTo>
                  <a:lnTo>
                    <a:pt x="70" y="44"/>
                  </a:lnTo>
                  <a:lnTo>
                    <a:pt x="64" y="50"/>
                  </a:lnTo>
                  <a:lnTo>
                    <a:pt x="56" y="56"/>
                  </a:lnTo>
                  <a:lnTo>
                    <a:pt x="56" y="56"/>
                  </a:lnTo>
                  <a:lnTo>
                    <a:pt x="40" y="66"/>
                  </a:lnTo>
                  <a:lnTo>
                    <a:pt x="22" y="78"/>
                  </a:lnTo>
                  <a:lnTo>
                    <a:pt x="22" y="78"/>
                  </a:lnTo>
                  <a:lnTo>
                    <a:pt x="14" y="80"/>
                  </a:lnTo>
                  <a:lnTo>
                    <a:pt x="6" y="78"/>
                  </a:lnTo>
                  <a:lnTo>
                    <a:pt x="6" y="78"/>
                  </a:lnTo>
                  <a:lnTo>
                    <a:pt x="2" y="74"/>
                  </a:lnTo>
                  <a:lnTo>
                    <a:pt x="2" y="72"/>
                  </a:lnTo>
                  <a:lnTo>
                    <a:pt x="4" y="62"/>
                  </a:lnTo>
                  <a:lnTo>
                    <a:pt x="4" y="62"/>
                  </a:lnTo>
                  <a:lnTo>
                    <a:pt x="6" y="58"/>
                  </a:lnTo>
                  <a:lnTo>
                    <a:pt x="6" y="54"/>
                  </a:lnTo>
                  <a:lnTo>
                    <a:pt x="2" y="44"/>
                  </a:lnTo>
                  <a:lnTo>
                    <a:pt x="2" y="44"/>
                  </a:lnTo>
                  <a:lnTo>
                    <a:pt x="0" y="38"/>
                  </a:lnTo>
                  <a:lnTo>
                    <a:pt x="0" y="32"/>
                  </a:lnTo>
                  <a:lnTo>
                    <a:pt x="0" y="26"/>
                  </a:lnTo>
                  <a:lnTo>
                    <a:pt x="0" y="20"/>
                  </a:lnTo>
                  <a:lnTo>
                    <a:pt x="4" y="14"/>
                  </a:lnTo>
                  <a:lnTo>
                    <a:pt x="8" y="10"/>
                  </a:lnTo>
                  <a:lnTo>
                    <a:pt x="14" y="8"/>
                  </a:lnTo>
                  <a:lnTo>
                    <a:pt x="20" y="6"/>
                  </a:lnTo>
                  <a:lnTo>
                    <a:pt x="20" y="6"/>
                  </a:lnTo>
                  <a:lnTo>
                    <a:pt x="48" y="2"/>
                  </a:lnTo>
                  <a:lnTo>
                    <a:pt x="76" y="0"/>
                  </a:lnTo>
                  <a:lnTo>
                    <a:pt x="7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6" name="Freeform 92">
              <a:extLst>
                <a:ext uri="{FF2B5EF4-FFF2-40B4-BE49-F238E27FC236}">
                  <a16:creationId xmlns:a16="http://schemas.microsoft.com/office/drawing/2014/main" id="{3A554A5C-770B-442E-A249-2CB1ADF65B7A}"/>
                </a:ext>
              </a:extLst>
            </p:cNvPr>
            <p:cNvSpPr>
              <a:spLocks/>
            </p:cNvSpPr>
            <p:nvPr/>
          </p:nvSpPr>
          <p:spPr bwMode="auto">
            <a:xfrm>
              <a:off x="3771901" y="3949701"/>
              <a:ext cx="171450" cy="136525"/>
            </a:xfrm>
            <a:custGeom>
              <a:avLst/>
              <a:gdLst>
                <a:gd name="T0" fmla="*/ 66 w 108"/>
                <a:gd name="T1" fmla="*/ 10 h 86"/>
                <a:gd name="T2" fmla="*/ 66 w 108"/>
                <a:gd name="T3" fmla="*/ 10 h 86"/>
                <a:gd name="T4" fmla="*/ 70 w 108"/>
                <a:gd name="T5" fmla="*/ 12 h 86"/>
                <a:gd name="T6" fmla="*/ 74 w 108"/>
                <a:gd name="T7" fmla="*/ 14 h 86"/>
                <a:gd name="T8" fmla="*/ 84 w 108"/>
                <a:gd name="T9" fmla="*/ 10 h 86"/>
                <a:gd name="T10" fmla="*/ 84 w 108"/>
                <a:gd name="T11" fmla="*/ 10 h 86"/>
                <a:gd name="T12" fmla="*/ 90 w 108"/>
                <a:gd name="T13" fmla="*/ 8 h 86"/>
                <a:gd name="T14" fmla="*/ 94 w 108"/>
                <a:gd name="T15" fmla="*/ 8 h 86"/>
                <a:gd name="T16" fmla="*/ 96 w 108"/>
                <a:gd name="T17" fmla="*/ 10 h 86"/>
                <a:gd name="T18" fmla="*/ 100 w 108"/>
                <a:gd name="T19" fmla="*/ 16 h 86"/>
                <a:gd name="T20" fmla="*/ 100 w 108"/>
                <a:gd name="T21" fmla="*/ 16 h 86"/>
                <a:gd name="T22" fmla="*/ 104 w 108"/>
                <a:gd name="T23" fmla="*/ 32 h 86"/>
                <a:gd name="T24" fmla="*/ 106 w 108"/>
                <a:gd name="T25" fmla="*/ 48 h 86"/>
                <a:gd name="T26" fmla="*/ 108 w 108"/>
                <a:gd name="T27" fmla="*/ 82 h 86"/>
                <a:gd name="T28" fmla="*/ 108 w 108"/>
                <a:gd name="T29" fmla="*/ 82 h 86"/>
                <a:gd name="T30" fmla="*/ 108 w 108"/>
                <a:gd name="T31" fmla="*/ 84 h 86"/>
                <a:gd name="T32" fmla="*/ 104 w 108"/>
                <a:gd name="T33" fmla="*/ 86 h 86"/>
                <a:gd name="T34" fmla="*/ 104 w 108"/>
                <a:gd name="T35" fmla="*/ 86 h 86"/>
                <a:gd name="T36" fmla="*/ 98 w 108"/>
                <a:gd name="T37" fmla="*/ 84 h 86"/>
                <a:gd name="T38" fmla="*/ 96 w 108"/>
                <a:gd name="T39" fmla="*/ 82 h 86"/>
                <a:gd name="T40" fmla="*/ 96 w 108"/>
                <a:gd name="T41" fmla="*/ 82 h 86"/>
                <a:gd name="T42" fmla="*/ 92 w 108"/>
                <a:gd name="T43" fmla="*/ 76 h 86"/>
                <a:gd name="T44" fmla="*/ 90 w 108"/>
                <a:gd name="T45" fmla="*/ 72 h 86"/>
                <a:gd name="T46" fmla="*/ 86 w 108"/>
                <a:gd name="T47" fmla="*/ 68 h 86"/>
                <a:gd name="T48" fmla="*/ 80 w 108"/>
                <a:gd name="T49" fmla="*/ 66 h 86"/>
                <a:gd name="T50" fmla="*/ 80 w 108"/>
                <a:gd name="T51" fmla="*/ 66 h 86"/>
                <a:gd name="T52" fmla="*/ 74 w 108"/>
                <a:gd name="T53" fmla="*/ 64 h 86"/>
                <a:gd name="T54" fmla="*/ 70 w 108"/>
                <a:gd name="T55" fmla="*/ 58 h 86"/>
                <a:gd name="T56" fmla="*/ 70 w 108"/>
                <a:gd name="T57" fmla="*/ 58 h 86"/>
                <a:gd name="T58" fmla="*/ 62 w 108"/>
                <a:gd name="T59" fmla="*/ 44 h 86"/>
                <a:gd name="T60" fmla="*/ 56 w 108"/>
                <a:gd name="T61" fmla="*/ 40 h 86"/>
                <a:gd name="T62" fmla="*/ 52 w 108"/>
                <a:gd name="T63" fmla="*/ 38 h 86"/>
                <a:gd name="T64" fmla="*/ 46 w 108"/>
                <a:gd name="T65" fmla="*/ 38 h 86"/>
                <a:gd name="T66" fmla="*/ 42 w 108"/>
                <a:gd name="T67" fmla="*/ 40 h 86"/>
                <a:gd name="T68" fmla="*/ 26 w 108"/>
                <a:gd name="T69" fmla="*/ 50 h 86"/>
                <a:gd name="T70" fmla="*/ 26 w 108"/>
                <a:gd name="T71" fmla="*/ 50 h 86"/>
                <a:gd name="T72" fmla="*/ 24 w 108"/>
                <a:gd name="T73" fmla="*/ 52 h 86"/>
                <a:gd name="T74" fmla="*/ 24 w 108"/>
                <a:gd name="T75" fmla="*/ 52 h 86"/>
                <a:gd name="T76" fmla="*/ 0 w 108"/>
                <a:gd name="T77" fmla="*/ 32 h 86"/>
                <a:gd name="T78" fmla="*/ 0 w 108"/>
                <a:gd name="T79" fmla="*/ 32 h 86"/>
                <a:gd name="T80" fmla="*/ 4 w 108"/>
                <a:gd name="T81" fmla="*/ 26 h 86"/>
                <a:gd name="T82" fmla="*/ 8 w 108"/>
                <a:gd name="T83" fmla="*/ 22 h 86"/>
                <a:gd name="T84" fmla="*/ 8 w 108"/>
                <a:gd name="T85" fmla="*/ 22 h 86"/>
                <a:gd name="T86" fmla="*/ 14 w 108"/>
                <a:gd name="T87" fmla="*/ 18 h 86"/>
                <a:gd name="T88" fmla="*/ 16 w 108"/>
                <a:gd name="T89" fmla="*/ 14 h 86"/>
                <a:gd name="T90" fmla="*/ 16 w 108"/>
                <a:gd name="T91" fmla="*/ 10 h 86"/>
                <a:gd name="T92" fmla="*/ 16 w 108"/>
                <a:gd name="T93" fmla="*/ 10 h 86"/>
                <a:gd name="T94" fmla="*/ 16 w 108"/>
                <a:gd name="T95" fmla="*/ 0 h 86"/>
                <a:gd name="T96" fmla="*/ 16 w 108"/>
                <a:gd name="T97" fmla="*/ 0 h 86"/>
                <a:gd name="T98" fmla="*/ 66 w 108"/>
                <a:gd name="T99" fmla="*/ 10 h 86"/>
                <a:gd name="T100" fmla="*/ 66 w 108"/>
                <a:gd name="T101"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86">
                  <a:moveTo>
                    <a:pt x="66" y="10"/>
                  </a:moveTo>
                  <a:lnTo>
                    <a:pt x="66" y="10"/>
                  </a:lnTo>
                  <a:lnTo>
                    <a:pt x="70" y="12"/>
                  </a:lnTo>
                  <a:lnTo>
                    <a:pt x="74" y="14"/>
                  </a:lnTo>
                  <a:lnTo>
                    <a:pt x="84" y="10"/>
                  </a:lnTo>
                  <a:lnTo>
                    <a:pt x="84" y="10"/>
                  </a:lnTo>
                  <a:lnTo>
                    <a:pt x="90" y="8"/>
                  </a:lnTo>
                  <a:lnTo>
                    <a:pt x="94" y="8"/>
                  </a:lnTo>
                  <a:lnTo>
                    <a:pt x="96" y="10"/>
                  </a:lnTo>
                  <a:lnTo>
                    <a:pt x="100" y="16"/>
                  </a:lnTo>
                  <a:lnTo>
                    <a:pt x="100" y="16"/>
                  </a:lnTo>
                  <a:lnTo>
                    <a:pt x="104" y="32"/>
                  </a:lnTo>
                  <a:lnTo>
                    <a:pt x="106" y="48"/>
                  </a:lnTo>
                  <a:lnTo>
                    <a:pt x="108" y="82"/>
                  </a:lnTo>
                  <a:lnTo>
                    <a:pt x="108" y="82"/>
                  </a:lnTo>
                  <a:lnTo>
                    <a:pt x="108" y="84"/>
                  </a:lnTo>
                  <a:lnTo>
                    <a:pt x="104" y="86"/>
                  </a:lnTo>
                  <a:lnTo>
                    <a:pt x="104" y="86"/>
                  </a:lnTo>
                  <a:lnTo>
                    <a:pt x="98" y="84"/>
                  </a:lnTo>
                  <a:lnTo>
                    <a:pt x="96" y="82"/>
                  </a:lnTo>
                  <a:lnTo>
                    <a:pt x="96" y="82"/>
                  </a:lnTo>
                  <a:lnTo>
                    <a:pt x="92" y="76"/>
                  </a:lnTo>
                  <a:lnTo>
                    <a:pt x="90" y="72"/>
                  </a:lnTo>
                  <a:lnTo>
                    <a:pt x="86" y="68"/>
                  </a:lnTo>
                  <a:lnTo>
                    <a:pt x="80" y="66"/>
                  </a:lnTo>
                  <a:lnTo>
                    <a:pt x="80" y="66"/>
                  </a:lnTo>
                  <a:lnTo>
                    <a:pt x="74" y="64"/>
                  </a:lnTo>
                  <a:lnTo>
                    <a:pt x="70" y="58"/>
                  </a:lnTo>
                  <a:lnTo>
                    <a:pt x="70" y="58"/>
                  </a:lnTo>
                  <a:lnTo>
                    <a:pt x="62" y="44"/>
                  </a:lnTo>
                  <a:lnTo>
                    <a:pt x="56" y="40"/>
                  </a:lnTo>
                  <a:lnTo>
                    <a:pt x="52" y="38"/>
                  </a:lnTo>
                  <a:lnTo>
                    <a:pt x="46" y="38"/>
                  </a:lnTo>
                  <a:lnTo>
                    <a:pt x="42" y="40"/>
                  </a:lnTo>
                  <a:lnTo>
                    <a:pt x="26" y="50"/>
                  </a:lnTo>
                  <a:lnTo>
                    <a:pt x="26" y="50"/>
                  </a:lnTo>
                  <a:lnTo>
                    <a:pt x="24" y="52"/>
                  </a:lnTo>
                  <a:lnTo>
                    <a:pt x="24" y="52"/>
                  </a:lnTo>
                  <a:lnTo>
                    <a:pt x="0" y="32"/>
                  </a:lnTo>
                  <a:lnTo>
                    <a:pt x="0" y="32"/>
                  </a:lnTo>
                  <a:lnTo>
                    <a:pt x="4" y="26"/>
                  </a:lnTo>
                  <a:lnTo>
                    <a:pt x="8" y="22"/>
                  </a:lnTo>
                  <a:lnTo>
                    <a:pt x="8" y="22"/>
                  </a:lnTo>
                  <a:lnTo>
                    <a:pt x="14" y="18"/>
                  </a:lnTo>
                  <a:lnTo>
                    <a:pt x="16" y="14"/>
                  </a:lnTo>
                  <a:lnTo>
                    <a:pt x="16" y="10"/>
                  </a:lnTo>
                  <a:lnTo>
                    <a:pt x="16" y="10"/>
                  </a:lnTo>
                  <a:lnTo>
                    <a:pt x="16" y="0"/>
                  </a:lnTo>
                  <a:lnTo>
                    <a:pt x="16" y="0"/>
                  </a:lnTo>
                  <a:lnTo>
                    <a:pt x="66" y="10"/>
                  </a:lnTo>
                  <a:lnTo>
                    <a:pt x="66"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7" name="Freeform 93">
              <a:extLst>
                <a:ext uri="{FF2B5EF4-FFF2-40B4-BE49-F238E27FC236}">
                  <a16:creationId xmlns:a16="http://schemas.microsoft.com/office/drawing/2014/main" id="{E9AE99C3-A49A-4255-9D57-6E593560F12F}"/>
                </a:ext>
              </a:extLst>
            </p:cNvPr>
            <p:cNvSpPr>
              <a:spLocks/>
            </p:cNvSpPr>
            <p:nvPr/>
          </p:nvSpPr>
          <p:spPr bwMode="auto">
            <a:xfrm>
              <a:off x="2482851" y="4079876"/>
              <a:ext cx="107950" cy="180975"/>
            </a:xfrm>
            <a:custGeom>
              <a:avLst/>
              <a:gdLst>
                <a:gd name="T0" fmla="*/ 38 w 68"/>
                <a:gd name="T1" fmla="*/ 28 h 114"/>
                <a:gd name="T2" fmla="*/ 38 w 68"/>
                <a:gd name="T3" fmla="*/ 28 h 114"/>
                <a:gd name="T4" fmla="*/ 48 w 68"/>
                <a:gd name="T5" fmla="*/ 28 h 114"/>
                <a:gd name="T6" fmla="*/ 56 w 68"/>
                <a:gd name="T7" fmla="*/ 30 h 114"/>
                <a:gd name="T8" fmla="*/ 56 w 68"/>
                <a:gd name="T9" fmla="*/ 30 h 114"/>
                <a:gd name="T10" fmla="*/ 62 w 68"/>
                <a:gd name="T11" fmla="*/ 34 h 114"/>
                <a:gd name="T12" fmla="*/ 64 w 68"/>
                <a:gd name="T13" fmla="*/ 38 h 114"/>
                <a:gd name="T14" fmla="*/ 62 w 68"/>
                <a:gd name="T15" fmla="*/ 42 h 114"/>
                <a:gd name="T16" fmla="*/ 60 w 68"/>
                <a:gd name="T17" fmla="*/ 46 h 114"/>
                <a:gd name="T18" fmla="*/ 60 w 68"/>
                <a:gd name="T19" fmla="*/ 46 h 114"/>
                <a:gd name="T20" fmla="*/ 52 w 68"/>
                <a:gd name="T21" fmla="*/ 56 h 114"/>
                <a:gd name="T22" fmla="*/ 50 w 68"/>
                <a:gd name="T23" fmla="*/ 64 h 114"/>
                <a:gd name="T24" fmla="*/ 52 w 68"/>
                <a:gd name="T25" fmla="*/ 72 h 114"/>
                <a:gd name="T26" fmla="*/ 58 w 68"/>
                <a:gd name="T27" fmla="*/ 82 h 114"/>
                <a:gd name="T28" fmla="*/ 58 w 68"/>
                <a:gd name="T29" fmla="*/ 82 h 114"/>
                <a:gd name="T30" fmla="*/ 68 w 68"/>
                <a:gd name="T31" fmla="*/ 102 h 114"/>
                <a:gd name="T32" fmla="*/ 68 w 68"/>
                <a:gd name="T33" fmla="*/ 102 h 114"/>
                <a:gd name="T34" fmla="*/ 48 w 68"/>
                <a:gd name="T35" fmla="*/ 112 h 114"/>
                <a:gd name="T36" fmla="*/ 48 w 68"/>
                <a:gd name="T37" fmla="*/ 112 h 114"/>
                <a:gd name="T38" fmla="*/ 44 w 68"/>
                <a:gd name="T39" fmla="*/ 114 h 114"/>
                <a:gd name="T40" fmla="*/ 38 w 68"/>
                <a:gd name="T41" fmla="*/ 114 h 114"/>
                <a:gd name="T42" fmla="*/ 34 w 68"/>
                <a:gd name="T43" fmla="*/ 114 h 114"/>
                <a:gd name="T44" fmla="*/ 30 w 68"/>
                <a:gd name="T45" fmla="*/ 112 h 114"/>
                <a:gd name="T46" fmla="*/ 26 w 68"/>
                <a:gd name="T47" fmla="*/ 108 h 114"/>
                <a:gd name="T48" fmla="*/ 24 w 68"/>
                <a:gd name="T49" fmla="*/ 104 h 114"/>
                <a:gd name="T50" fmla="*/ 22 w 68"/>
                <a:gd name="T51" fmla="*/ 98 h 114"/>
                <a:gd name="T52" fmla="*/ 22 w 68"/>
                <a:gd name="T53" fmla="*/ 92 h 114"/>
                <a:gd name="T54" fmla="*/ 22 w 68"/>
                <a:gd name="T55" fmla="*/ 92 h 114"/>
                <a:gd name="T56" fmla="*/ 24 w 68"/>
                <a:gd name="T57" fmla="*/ 84 h 114"/>
                <a:gd name="T58" fmla="*/ 24 w 68"/>
                <a:gd name="T59" fmla="*/ 84 h 114"/>
                <a:gd name="T60" fmla="*/ 26 w 68"/>
                <a:gd name="T61" fmla="*/ 72 h 114"/>
                <a:gd name="T62" fmla="*/ 24 w 68"/>
                <a:gd name="T63" fmla="*/ 62 h 114"/>
                <a:gd name="T64" fmla="*/ 18 w 68"/>
                <a:gd name="T65" fmla="*/ 52 h 114"/>
                <a:gd name="T66" fmla="*/ 10 w 68"/>
                <a:gd name="T67" fmla="*/ 46 h 114"/>
                <a:gd name="T68" fmla="*/ 10 w 68"/>
                <a:gd name="T69" fmla="*/ 46 h 114"/>
                <a:gd name="T70" fmla="*/ 6 w 68"/>
                <a:gd name="T71" fmla="*/ 42 h 114"/>
                <a:gd name="T72" fmla="*/ 6 w 68"/>
                <a:gd name="T73" fmla="*/ 42 h 114"/>
                <a:gd name="T74" fmla="*/ 0 w 68"/>
                <a:gd name="T75" fmla="*/ 38 h 114"/>
                <a:gd name="T76" fmla="*/ 0 w 68"/>
                <a:gd name="T77" fmla="*/ 34 h 114"/>
                <a:gd name="T78" fmla="*/ 2 w 68"/>
                <a:gd name="T79" fmla="*/ 30 h 114"/>
                <a:gd name="T80" fmla="*/ 8 w 68"/>
                <a:gd name="T81" fmla="*/ 26 h 114"/>
                <a:gd name="T82" fmla="*/ 8 w 68"/>
                <a:gd name="T83" fmla="*/ 26 h 114"/>
                <a:gd name="T84" fmla="*/ 14 w 68"/>
                <a:gd name="T85" fmla="*/ 22 h 114"/>
                <a:gd name="T86" fmla="*/ 14 w 68"/>
                <a:gd name="T87" fmla="*/ 22 h 114"/>
                <a:gd name="T88" fmla="*/ 16 w 68"/>
                <a:gd name="T89" fmla="*/ 18 h 114"/>
                <a:gd name="T90" fmla="*/ 16 w 68"/>
                <a:gd name="T91" fmla="*/ 16 h 114"/>
                <a:gd name="T92" fmla="*/ 14 w 68"/>
                <a:gd name="T93" fmla="*/ 10 h 114"/>
                <a:gd name="T94" fmla="*/ 14 w 68"/>
                <a:gd name="T95" fmla="*/ 6 h 114"/>
                <a:gd name="T96" fmla="*/ 14 w 68"/>
                <a:gd name="T97" fmla="*/ 4 h 114"/>
                <a:gd name="T98" fmla="*/ 16 w 68"/>
                <a:gd name="T99" fmla="*/ 2 h 114"/>
                <a:gd name="T100" fmla="*/ 22 w 68"/>
                <a:gd name="T101" fmla="*/ 0 h 114"/>
                <a:gd name="T102" fmla="*/ 22 w 68"/>
                <a:gd name="T103" fmla="*/ 0 h 114"/>
                <a:gd name="T104" fmla="*/ 30 w 68"/>
                <a:gd name="T105" fmla="*/ 4 h 114"/>
                <a:gd name="T106" fmla="*/ 34 w 68"/>
                <a:gd name="T107" fmla="*/ 10 h 114"/>
                <a:gd name="T108" fmla="*/ 38 w 68"/>
                <a:gd name="T109" fmla="*/ 18 h 114"/>
                <a:gd name="T110" fmla="*/ 38 w 68"/>
                <a:gd name="T111" fmla="*/ 28 h 114"/>
                <a:gd name="T112" fmla="*/ 38 w 68"/>
                <a:gd name="T11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114">
                  <a:moveTo>
                    <a:pt x="38" y="28"/>
                  </a:moveTo>
                  <a:lnTo>
                    <a:pt x="38" y="28"/>
                  </a:lnTo>
                  <a:lnTo>
                    <a:pt x="48" y="28"/>
                  </a:lnTo>
                  <a:lnTo>
                    <a:pt x="56" y="30"/>
                  </a:lnTo>
                  <a:lnTo>
                    <a:pt x="56" y="30"/>
                  </a:lnTo>
                  <a:lnTo>
                    <a:pt x="62" y="34"/>
                  </a:lnTo>
                  <a:lnTo>
                    <a:pt x="64" y="38"/>
                  </a:lnTo>
                  <a:lnTo>
                    <a:pt x="62" y="42"/>
                  </a:lnTo>
                  <a:lnTo>
                    <a:pt x="60" y="46"/>
                  </a:lnTo>
                  <a:lnTo>
                    <a:pt x="60" y="46"/>
                  </a:lnTo>
                  <a:lnTo>
                    <a:pt x="52" y="56"/>
                  </a:lnTo>
                  <a:lnTo>
                    <a:pt x="50" y="64"/>
                  </a:lnTo>
                  <a:lnTo>
                    <a:pt x="52" y="72"/>
                  </a:lnTo>
                  <a:lnTo>
                    <a:pt x="58" y="82"/>
                  </a:lnTo>
                  <a:lnTo>
                    <a:pt x="58" y="82"/>
                  </a:lnTo>
                  <a:lnTo>
                    <a:pt x="68" y="102"/>
                  </a:lnTo>
                  <a:lnTo>
                    <a:pt x="68" y="102"/>
                  </a:lnTo>
                  <a:lnTo>
                    <a:pt x="48" y="112"/>
                  </a:lnTo>
                  <a:lnTo>
                    <a:pt x="48" y="112"/>
                  </a:lnTo>
                  <a:lnTo>
                    <a:pt x="44" y="114"/>
                  </a:lnTo>
                  <a:lnTo>
                    <a:pt x="38" y="114"/>
                  </a:lnTo>
                  <a:lnTo>
                    <a:pt x="34" y="114"/>
                  </a:lnTo>
                  <a:lnTo>
                    <a:pt x="30" y="112"/>
                  </a:lnTo>
                  <a:lnTo>
                    <a:pt x="26" y="108"/>
                  </a:lnTo>
                  <a:lnTo>
                    <a:pt x="24" y="104"/>
                  </a:lnTo>
                  <a:lnTo>
                    <a:pt x="22" y="98"/>
                  </a:lnTo>
                  <a:lnTo>
                    <a:pt x="22" y="92"/>
                  </a:lnTo>
                  <a:lnTo>
                    <a:pt x="22" y="92"/>
                  </a:lnTo>
                  <a:lnTo>
                    <a:pt x="24" y="84"/>
                  </a:lnTo>
                  <a:lnTo>
                    <a:pt x="24" y="84"/>
                  </a:lnTo>
                  <a:lnTo>
                    <a:pt x="26" y="72"/>
                  </a:lnTo>
                  <a:lnTo>
                    <a:pt x="24" y="62"/>
                  </a:lnTo>
                  <a:lnTo>
                    <a:pt x="18" y="52"/>
                  </a:lnTo>
                  <a:lnTo>
                    <a:pt x="10" y="46"/>
                  </a:lnTo>
                  <a:lnTo>
                    <a:pt x="10" y="46"/>
                  </a:lnTo>
                  <a:lnTo>
                    <a:pt x="6" y="42"/>
                  </a:lnTo>
                  <a:lnTo>
                    <a:pt x="6" y="42"/>
                  </a:lnTo>
                  <a:lnTo>
                    <a:pt x="0" y="38"/>
                  </a:lnTo>
                  <a:lnTo>
                    <a:pt x="0" y="34"/>
                  </a:lnTo>
                  <a:lnTo>
                    <a:pt x="2" y="30"/>
                  </a:lnTo>
                  <a:lnTo>
                    <a:pt x="8" y="26"/>
                  </a:lnTo>
                  <a:lnTo>
                    <a:pt x="8" y="26"/>
                  </a:lnTo>
                  <a:lnTo>
                    <a:pt x="14" y="22"/>
                  </a:lnTo>
                  <a:lnTo>
                    <a:pt x="14" y="22"/>
                  </a:lnTo>
                  <a:lnTo>
                    <a:pt x="16" y="18"/>
                  </a:lnTo>
                  <a:lnTo>
                    <a:pt x="16" y="16"/>
                  </a:lnTo>
                  <a:lnTo>
                    <a:pt x="14" y="10"/>
                  </a:lnTo>
                  <a:lnTo>
                    <a:pt x="14" y="6"/>
                  </a:lnTo>
                  <a:lnTo>
                    <a:pt x="14" y="4"/>
                  </a:lnTo>
                  <a:lnTo>
                    <a:pt x="16" y="2"/>
                  </a:lnTo>
                  <a:lnTo>
                    <a:pt x="22" y="0"/>
                  </a:lnTo>
                  <a:lnTo>
                    <a:pt x="22" y="0"/>
                  </a:lnTo>
                  <a:lnTo>
                    <a:pt x="30" y="4"/>
                  </a:lnTo>
                  <a:lnTo>
                    <a:pt x="34" y="10"/>
                  </a:lnTo>
                  <a:lnTo>
                    <a:pt x="38" y="18"/>
                  </a:lnTo>
                  <a:lnTo>
                    <a:pt x="38" y="28"/>
                  </a:lnTo>
                  <a:lnTo>
                    <a:pt x="38"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8" name="Freeform 94">
              <a:extLst>
                <a:ext uri="{FF2B5EF4-FFF2-40B4-BE49-F238E27FC236}">
                  <a16:creationId xmlns:a16="http://schemas.microsoft.com/office/drawing/2014/main" id="{4A2EF86D-EAF3-4BE6-AC42-B80B80D4D916}"/>
                </a:ext>
              </a:extLst>
            </p:cNvPr>
            <p:cNvSpPr>
              <a:spLocks/>
            </p:cNvSpPr>
            <p:nvPr/>
          </p:nvSpPr>
          <p:spPr bwMode="auto">
            <a:xfrm>
              <a:off x="7043738" y="3892551"/>
              <a:ext cx="130175" cy="98425"/>
            </a:xfrm>
            <a:custGeom>
              <a:avLst/>
              <a:gdLst>
                <a:gd name="T0" fmla="*/ 60 w 82"/>
                <a:gd name="T1" fmla="*/ 12 h 62"/>
                <a:gd name="T2" fmla="*/ 60 w 82"/>
                <a:gd name="T3" fmla="*/ 12 h 62"/>
                <a:gd name="T4" fmla="*/ 70 w 82"/>
                <a:gd name="T5" fmla="*/ 2 h 62"/>
                <a:gd name="T6" fmla="*/ 70 w 82"/>
                <a:gd name="T7" fmla="*/ 2 h 62"/>
                <a:gd name="T8" fmla="*/ 80 w 82"/>
                <a:gd name="T9" fmla="*/ 12 h 62"/>
                <a:gd name="T10" fmla="*/ 82 w 82"/>
                <a:gd name="T11" fmla="*/ 18 h 62"/>
                <a:gd name="T12" fmla="*/ 82 w 82"/>
                <a:gd name="T13" fmla="*/ 22 h 62"/>
                <a:gd name="T14" fmla="*/ 80 w 82"/>
                <a:gd name="T15" fmla="*/ 26 h 62"/>
                <a:gd name="T16" fmla="*/ 78 w 82"/>
                <a:gd name="T17" fmla="*/ 30 h 62"/>
                <a:gd name="T18" fmla="*/ 70 w 82"/>
                <a:gd name="T19" fmla="*/ 38 h 62"/>
                <a:gd name="T20" fmla="*/ 70 w 82"/>
                <a:gd name="T21" fmla="*/ 38 h 62"/>
                <a:gd name="T22" fmla="*/ 60 w 82"/>
                <a:gd name="T23" fmla="*/ 46 h 62"/>
                <a:gd name="T24" fmla="*/ 52 w 82"/>
                <a:gd name="T25" fmla="*/ 54 h 62"/>
                <a:gd name="T26" fmla="*/ 52 w 82"/>
                <a:gd name="T27" fmla="*/ 54 h 62"/>
                <a:gd name="T28" fmla="*/ 48 w 82"/>
                <a:gd name="T29" fmla="*/ 58 h 62"/>
                <a:gd name="T30" fmla="*/ 42 w 82"/>
                <a:gd name="T31" fmla="*/ 62 h 62"/>
                <a:gd name="T32" fmla="*/ 36 w 82"/>
                <a:gd name="T33" fmla="*/ 62 h 62"/>
                <a:gd name="T34" fmla="*/ 28 w 82"/>
                <a:gd name="T35" fmla="*/ 62 h 62"/>
                <a:gd name="T36" fmla="*/ 22 w 82"/>
                <a:gd name="T37" fmla="*/ 60 h 62"/>
                <a:gd name="T38" fmla="*/ 16 w 82"/>
                <a:gd name="T39" fmla="*/ 56 h 62"/>
                <a:gd name="T40" fmla="*/ 10 w 82"/>
                <a:gd name="T41" fmla="*/ 50 h 62"/>
                <a:gd name="T42" fmla="*/ 6 w 82"/>
                <a:gd name="T43" fmla="*/ 44 h 62"/>
                <a:gd name="T44" fmla="*/ 6 w 82"/>
                <a:gd name="T45" fmla="*/ 44 h 62"/>
                <a:gd name="T46" fmla="*/ 0 w 82"/>
                <a:gd name="T47" fmla="*/ 20 h 62"/>
                <a:gd name="T48" fmla="*/ 0 w 82"/>
                <a:gd name="T49" fmla="*/ 20 h 62"/>
                <a:gd name="T50" fmla="*/ 0 w 82"/>
                <a:gd name="T51" fmla="*/ 12 h 62"/>
                <a:gd name="T52" fmla="*/ 2 w 82"/>
                <a:gd name="T53" fmla="*/ 6 h 62"/>
                <a:gd name="T54" fmla="*/ 8 w 82"/>
                <a:gd name="T55" fmla="*/ 2 h 62"/>
                <a:gd name="T56" fmla="*/ 14 w 82"/>
                <a:gd name="T57" fmla="*/ 0 h 62"/>
                <a:gd name="T58" fmla="*/ 14 w 82"/>
                <a:gd name="T59" fmla="*/ 0 h 62"/>
                <a:gd name="T60" fmla="*/ 24 w 82"/>
                <a:gd name="T61" fmla="*/ 0 h 62"/>
                <a:gd name="T62" fmla="*/ 34 w 82"/>
                <a:gd name="T63" fmla="*/ 0 h 62"/>
                <a:gd name="T64" fmla="*/ 42 w 82"/>
                <a:gd name="T65" fmla="*/ 2 h 62"/>
                <a:gd name="T66" fmla="*/ 52 w 82"/>
                <a:gd name="T67" fmla="*/ 8 h 62"/>
                <a:gd name="T68" fmla="*/ 52 w 82"/>
                <a:gd name="T69" fmla="*/ 8 h 62"/>
                <a:gd name="T70" fmla="*/ 60 w 82"/>
                <a:gd name="T71" fmla="*/ 12 h 62"/>
                <a:gd name="T72" fmla="*/ 60 w 82"/>
                <a:gd name="T73"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62">
                  <a:moveTo>
                    <a:pt x="60" y="12"/>
                  </a:moveTo>
                  <a:lnTo>
                    <a:pt x="60" y="12"/>
                  </a:lnTo>
                  <a:lnTo>
                    <a:pt x="70" y="2"/>
                  </a:lnTo>
                  <a:lnTo>
                    <a:pt x="70" y="2"/>
                  </a:lnTo>
                  <a:lnTo>
                    <a:pt x="80" y="12"/>
                  </a:lnTo>
                  <a:lnTo>
                    <a:pt x="82" y="18"/>
                  </a:lnTo>
                  <a:lnTo>
                    <a:pt x="82" y="22"/>
                  </a:lnTo>
                  <a:lnTo>
                    <a:pt x="80" y="26"/>
                  </a:lnTo>
                  <a:lnTo>
                    <a:pt x="78" y="30"/>
                  </a:lnTo>
                  <a:lnTo>
                    <a:pt x="70" y="38"/>
                  </a:lnTo>
                  <a:lnTo>
                    <a:pt x="70" y="38"/>
                  </a:lnTo>
                  <a:lnTo>
                    <a:pt x="60" y="46"/>
                  </a:lnTo>
                  <a:lnTo>
                    <a:pt x="52" y="54"/>
                  </a:lnTo>
                  <a:lnTo>
                    <a:pt x="52" y="54"/>
                  </a:lnTo>
                  <a:lnTo>
                    <a:pt x="48" y="58"/>
                  </a:lnTo>
                  <a:lnTo>
                    <a:pt x="42" y="62"/>
                  </a:lnTo>
                  <a:lnTo>
                    <a:pt x="36" y="62"/>
                  </a:lnTo>
                  <a:lnTo>
                    <a:pt x="28" y="62"/>
                  </a:lnTo>
                  <a:lnTo>
                    <a:pt x="22" y="60"/>
                  </a:lnTo>
                  <a:lnTo>
                    <a:pt x="16" y="56"/>
                  </a:lnTo>
                  <a:lnTo>
                    <a:pt x="10" y="50"/>
                  </a:lnTo>
                  <a:lnTo>
                    <a:pt x="6" y="44"/>
                  </a:lnTo>
                  <a:lnTo>
                    <a:pt x="6" y="44"/>
                  </a:lnTo>
                  <a:lnTo>
                    <a:pt x="0" y="20"/>
                  </a:lnTo>
                  <a:lnTo>
                    <a:pt x="0" y="20"/>
                  </a:lnTo>
                  <a:lnTo>
                    <a:pt x="0" y="12"/>
                  </a:lnTo>
                  <a:lnTo>
                    <a:pt x="2" y="6"/>
                  </a:lnTo>
                  <a:lnTo>
                    <a:pt x="8" y="2"/>
                  </a:lnTo>
                  <a:lnTo>
                    <a:pt x="14" y="0"/>
                  </a:lnTo>
                  <a:lnTo>
                    <a:pt x="14" y="0"/>
                  </a:lnTo>
                  <a:lnTo>
                    <a:pt x="24" y="0"/>
                  </a:lnTo>
                  <a:lnTo>
                    <a:pt x="34" y="0"/>
                  </a:lnTo>
                  <a:lnTo>
                    <a:pt x="42" y="2"/>
                  </a:lnTo>
                  <a:lnTo>
                    <a:pt x="52" y="8"/>
                  </a:lnTo>
                  <a:lnTo>
                    <a:pt x="52" y="8"/>
                  </a:lnTo>
                  <a:lnTo>
                    <a:pt x="60" y="12"/>
                  </a:lnTo>
                  <a:lnTo>
                    <a:pt x="60"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9" name="Freeform 95">
              <a:extLst>
                <a:ext uri="{FF2B5EF4-FFF2-40B4-BE49-F238E27FC236}">
                  <a16:creationId xmlns:a16="http://schemas.microsoft.com/office/drawing/2014/main" id="{35E89C14-DEE9-489B-A154-CCCCDE944438}"/>
                </a:ext>
              </a:extLst>
            </p:cNvPr>
            <p:cNvSpPr>
              <a:spLocks/>
            </p:cNvSpPr>
            <p:nvPr/>
          </p:nvSpPr>
          <p:spPr bwMode="auto">
            <a:xfrm>
              <a:off x="2451101" y="1176338"/>
              <a:ext cx="187325" cy="136525"/>
            </a:xfrm>
            <a:custGeom>
              <a:avLst/>
              <a:gdLst>
                <a:gd name="T0" fmla="*/ 20 w 118"/>
                <a:gd name="T1" fmla="*/ 74 h 86"/>
                <a:gd name="T2" fmla="*/ 14 w 118"/>
                <a:gd name="T3" fmla="*/ 58 h 86"/>
                <a:gd name="T4" fmla="*/ 4 w 118"/>
                <a:gd name="T5" fmla="*/ 48 h 86"/>
                <a:gd name="T6" fmla="*/ 0 w 118"/>
                <a:gd name="T7" fmla="*/ 46 h 86"/>
                <a:gd name="T8" fmla="*/ 2 w 118"/>
                <a:gd name="T9" fmla="*/ 38 h 86"/>
                <a:gd name="T10" fmla="*/ 6 w 118"/>
                <a:gd name="T11" fmla="*/ 36 h 86"/>
                <a:gd name="T12" fmla="*/ 20 w 118"/>
                <a:gd name="T13" fmla="*/ 34 h 86"/>
                <a:gd name="T14" fmla="*/ 42 w 118"/>
                <a:gd name="T15" fmla="*/ 36 h 86"/>
                <a:gd name="T16" fmla="*/ 36 w 118"/>
                <a:gd name="T17" fmla="*/ 12 h 86"/>
                <a:gd name="T18" fmla="*/ 36 w 118"/>
                <a:gd name="T19" fmla="*/ 4 h 86"/>
                <a:gd name="T20" fmla="*/ 38 w 118"/>
                <a:gd name="T21" fmla="*/ 0 h 86"/>
                <a:gd name="T22" fmla="*/ 46 w 118"/>
                <a:gd name="T23" fmla="*/ 0 h 86"/>
                <a:gd name="T24" fmla="*/ 48 w 118"/>
                <a:gd name="T25" fmla="*/ 8 h 86"/>
                <a:gd name="T26" fmla="*/ 48 w 118"/>
                <a:gd name="T27" fmla="*/ 16 h 86"/>
                <a:gd name="T28" fmla="*/ 56 w 118"/>
                <a:gd name="T29" fmla="*/ 26 h 86"/>
                <a:gd name="T30" fmla="*/ 62 w 118"/>
                <a:gd name="T31" fmla="*/ 30 h 86"/>
                <a:gd name="T32" fmla="*/ 88 w 118"/>
                <a:gd name="T33" fmla="*/ 30 h 86"/>
                <a:gd name="T34" fmla="*/ 86 w 118"/>
                <a:gd name="T35" fmla="*/ 36 h 86"/>
                <a:gd name="T36" fmla="*/ 84 w 118"/>
                <a:gd name="T37" fmla="*/ 42 h 86"/>
                <a:gd name="T38" fmla="*/ 86 w 118"/>
                <a:gd name="T39" fmla="*/ 48 h 86"/>
                <a:gd name="T40" fmla="*/ 92 w 118"/>
                <a:gd name="T41" fmla="*/ 50 h 86"/>
                <a:gd name="T42" fmla="*/ 106 w 118"/>
                <a:gd name="T43" fmla="*/ 58 h 86"/>
                <a:gd name="T44" fmla="*/ 108 w 118"/>
                <a:gd name="T45" fmla="*/ 64 h 86"/>
                <a:gd name="T46" fmla="*/ 118 w 118"/>
                <a:gd name="T47" fmla="*/ 76 h 86"/>
                <a:gd name="T48" fmla="*/ 108 w 118"/>
                <a:gd name="T49" fmla="*/ 80 h 86"/>
                <a:gd name="T50" fmla="*/ 96 w 118"/>
                <a:gd name="T51" fmla="*/ 84 h 86"/>
                <a:gd name="T52" fmla="*/ 84 w 118"/>
                <a:gd name="T53" fmla="*/ 80 h 86"/>
                <a:gd name="T54" fmla="*/ 76 w 118"/>
                <a:gd name="T55" fmla="*/ 70 h 86"/>
                <a:gd name="T56" fmla="*/ 68 w 118"/>
                <a:gd name="T57" fmla="*/ 56 h 86"/>
                <a:gd name="T58" fmla="*/ 44 w 118"/>
                <a:gd name="T59" fmla="*/ 60 h 86"/>
                <a:gd name="T60" fmla="*/ 26 w 118"/>
                <a:gd name="T61" fmla="*/ 68 h 86"/>
                <a:gd name="T62" fmla="*/ 20 w 118"/>
                <a:gd name="T6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86">
                  <a:moveTo>
                    <a:pt x="20" y="74"/>
                  </a:moveTo>
                  <a:lnTo>
                    <a:pt x="20" y="74"/>
                  </a:lnTo>
                  <a:lnTo>
                    <a:pt x="18" y="66"/>
                  </a:lnTo>
                  <a:lnTo>
                    <a:pt x="14" y="58"/>
                  </a:lnTo>
                  <a:lnTo>
                    <a:pt x="10" y="52"/>
                  </a:lnTo>
                  <a:lnTo>
                    <a:pt x="4" y="48"/>
                  </a:lnTo>
                  <a:lnTo>
                    <a:pt x="4" y="48"/>
                  </a:lnTo>
                  <a:lnTo>
                    <a:pt x="0" y="46"/>
                  </a:lnTo>
                  <a:lnTo>
                    <a:pt x="0" y="42"/>
                  </a:lnTo>
                  <a:lnTo>
                    <a:pt x="2" y="38"/>
                  </a:lnTo>
                  <a:lnTo>
                    <a:pt x="6" y="36"/>
                  </a:lnTo>
                  <a:lnTo>
                    <a:pt x="6" y="36"/>
                  </a:lnTo>
                  <a:lnTo>
                    <a:pt x="12" y="34"/>
                  </a:lnTo>
                  <a:lnTo>
                    <a:pt x="20" y="34"/>
                  </a:lnTo>
                  <a:lnTo>
                    <a:pt x="20" y="34"/>
                  </a:lnTo>
                  <a:lnTo>
                    <a:pt x="42" y="36"/>
                  </a:lnTo>
                  <a:lnTo>
                    <a:pt x="42" y="36"/>
                  </a:lnTo>
                  <a:lnTo>
                    <a:pt x="36" y="12"/>
                  </a:lnTo>
                  <a:lnTo>
                    <a:pt x="36" y="12"/>
                  </a:lnTo>
                  <a:lnTo>
                    <a:pt x="36" y="4"/>
                  </a:lnTo>
                  <a:lnTo>
                    <a:pt x="38" y="0"/>
                  </a:lnTo>
                  <a:lnTo>
                    <a:pt x="38" y="0"/>
                  </a:lnTo>
                  <a:lnTo>
                    <a:pt x="42" y="0"/>
                  </a:lnTo>
                  <a:lnTo>
                    <a:pt x="46" y="0"/>
                  </a:lnTo>
                  <a:lnTo>
                    <a:pt x="48" y="4"/>
                  </a:lnTo>
                  <a:lnTo>
                    <a:pt x="48" y="8"/>
                  </a:lnTo>
                  <a:lnTo>
                    <a:pt x="48" y="8"/>
                  </a:lnTo>
                  <a:lnTo>
                    <a:pt x="48" y="16"/>
                  </a:lnTo>
                  <a:lnTo>
                    <a:pt x="52" y="22"/>
                  </a:lnTo>
                  <a:lnTo>
                    <a:pt x="56" y="26"/>
                  </a:lnTo>
                  <a:lnTo>
                    <a:pt x="62" y="30"/>
                  </a:lnTo>
                  <a:lnTo>
                    <a:pt x="62" y="30"/>
                  </a:lnTo>
                  <a:lnTo>
                    <a:pt x="76" y="30"/>
                  </a:lnTo>
                  <a:lnTo>
                    <a:pt x="88" y="30"/>
                  </a:lnTo>
                  <a:lnTo>
                    <a:pt x="88" y="30"/>
                  </a:lnTo>
                  <a:lnTo>
                    <a:pt x="86" y="36"/>
                  </a:lnTo>
                  <a:lnTo>
                    <a:pt x="86" y="36"/>
                  </a:lnTo>
                  <a:lnTo>
                    <a:pt x="84" y="42"/>
                  </a:lnTo>
                  <a:lnTo>
                    <a:pt x="84" y="46"/>
                  </a:lnTo>
                  <a:lnTo>
                    <a:pt x="86" y="48"/>
                  </a:lnTo>
                  <a:lnTo>
                    <a:pt x="92" y="50"/>
                  </a:lnTo>
                  <a:lnTo>
                    <a:pt x="92" y="50"/>
                  </a:lnTo>
                  <a:lnTo>
                    <a:pt x="102" y="54"/>
                  </a:lnTo>
                  <a:lnTo>
                    <a:pt x="106" y="58"/>
                  </a:lnTo>
                  <a:lnTo>
                    <a:pt x="108" y="64"/>
                  </a:lnTo>
                  <a:lnTo>
                    <a:pt x="108" y="64"/>
                  </a:lnTo>
                  <a:lnTo>
                    <a:pt x="112" y="70"/>
                  </a:lnTo>
                  <a:lnTo>
                    <a:pt x="118" y="76"/>
                  </a:lnTo>
                  <a:lnTo>
                    <a:pt x="118" y="76"/>
                  </a:lnTo>
                  <a:lnTo>
                    <a:pt x="108" y="80"/>
                  </a:lnTo>
                  <a:lnTo>
                    <a:pt x="108" y="80"/>
                  </a:lnTo>
                  <a:lnTo>
                    <a:pt x="96" y="84"/>
                  </a:lnTo>
                  <a:lnTo>
                    <a:pt x="90" y="86"/>
                  </a:lnTo>
                  <a:lnTo>
                    <a:pt x="84" y="80"/>
                  </a:lnTo>
                  <a:lnTo>
                    <a:pt x="76" y="70"/>
                  </a:lnTo>
                  <a:lnTo>
                    <a:pt x="76" y="70"/>
                  </a:lnTo>
                  <a:lnTo>
                    <a:pt x="68" y="56"/>
                  </a:lnTo>
                  <a:lnTo>
                    <a:pt x="68" y="56"/>
                  </a:lnTo>
                  <a:lnTo>
                    <a:pt x="56" y="58"/>
                  </a:lnTo>
                  <a:lnTo>
                    <a:pt x="44" y="60"/>
                  </a:lnTo>
                  <a:lnTo>
                    <a:pt x="32" y="64"/>
                  </a:lnTo>
                  <a:lnTo>
                    <a:pt x="26" y="68"/>
                  </a:lnTo>
                  <a:lnTo>
                    <a:pt x="20" y="74"/>
                  </a:lnTo>
                  <a:lnTo>
                    <a:pt x="20" y="7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0" name="Freeform 96">
              <a:extLst>
                <a:ext uri="{FF2B5EF4-FFF2-40B4-BE49-F238E27FC236}">
                  <a16:creationId xmlns:a16="http://schemas.microsoft.com/office/drawing/2014/main" id="{24D441DC-0404-4F1D-AED0-768649FDBC67}"/>
                </a:ext>
              </a:extLst>
            </p:cNvPr>
            <p:cNvSpPr>
              <a:spLocks/>
            </p:cNvSpPr>
            <p:nvPr/>
          </p:nvSpPr>
          <p:spPr bwMode="auto">
            <a:xfrm>
              <a:off x="8863013" y="5621338"/>
              <a:ext cx="130175" cy="180975"/>
            </a:xfrm>
            <a:custGeom>
              <a:avLst/>
              <a:gdLst>
                <a:gd name="T0" fmla="*/ 2 w 82"/>
                <a:gd name="T1" fmla="*/ 114 h 114"/>
                <a:gd name="T2" fmla="*/ 2 w 82"/>
                <a:gd name="T3" fmla="*/ 114 h 114"/>
                <a:gd name="T4" fmla="*/ 10 w 82"/>
                <a:gd name="T5" fmla="*/ 100 h 114"/>
                <a:gd name="T6" fmla="*/ 16 w 82"/>
                <a:gd name="T7" fmla="*/ 86 h 114"/>
                <a:gd name="T8" fmla="*/ 16 w 82"/>
                <a:gd name="T9" fmla="*/ 86 h 114"/>
                <a:gd name="T10" fmla="*/ 16 w 82"/>
                <a:gd name="T11" fmla="*/ 82 h 114"/>
                <a:gd name="T12" fmla="*/ 14 w 82"/>
                <a:gd name="T13" fmla="*/ 78 h 114"/>
                <a:gd name="T14" fmla="*/ 10 w 82"/>
                <a:gd name="T15" fmla="*/ 72 h 114"/>
                <a:gd name="T16" fmla="*/ 4 w 82"/>
                <a:gd name="T17" fmla="*/ 66 h 114"/>
                <a:gd name="T18" fmla="*/ 0 w 82"/>
                <a:gd name="T19" fmla="*/ 60 h 114"/>
                <a:gd name="T20" fmla="*/ 0 w 82"/>
                <a:gd name="T21" fmla="*/ 60 h 114"/>
                <a:gd name="T22" fmla="*/ 0 w 82"/>
                <a:gd name="T23" fmla="*/ 56 h 114"/>
                <a:gd name="T24" fmla="*/ 0 w 82"/>
                <a:gd name="T25" fmla="*/ 56 h 114"/>
                <a:gd name="T26" fmla="*/ 8 w 82"/>
                <a:gd name="T27" fmla="*/ 54 h 114"/>
                <a:gd name="T28" fmla="*/ 14 w 82"/>
                <a:gd name="T29" fmla="*/ 50 h 114"/>
                <a:gd name="T30" fmla="*/ 18 w 82"/>
                <a:gd name="T31" fmla="*/ 46 h 114"/>
                <a:gd name="T32" fmla="*/ 20 w 82"/>
                <a:gd name="T33" fmla="*/ 42 h 114"/>
                <a:gd name="T34" fmla="*/ 30 w 82"/>
                <a:gd name="T35" fmla="*/ 18 h 114"/>
                <a:gd name="T36" fmla="*/ 30 w 82"/>
                <a:gd name="T37" fmla="*/ 18 h 114"/>
                <a:gd name="T38" fmla="*/ 34 w 82"/>
                <a:gd name="T39" fmla="*/ 0 h 114"/>
                <a:gd name="T40" fmla="*/ 34 w 82"/>
                <a:gd name="T41" fmla="*/ 0 h 114"/>
                <a:gd name="T42" fmla="*/ 42 w 82"/>
                <a:gd name="T43" fmla="*/ 6 h 114"/>
                <a:gd name="T44" fmla="*/ 48 w 82"/>
                <a:gd name="T45" fmla="*/ 12 h 114"/>
                <a:gd name="T46" fmla="*/ 48 w 82"/>
                <a:gd name="T47" fmla="*/ 12 h 114"/>
                <a:gd name="T48" fmla="*/ 54 w 82"/>
                <a:gd name="T49" fmla="*/ 22 h 114"/>
                <a:gd name="T50" fmla="*/ 62 w 82"/>
                <a:gd name="T51" fmla="*/ 26 h 114"/>
                <a:gd name="T52" fmla="*/ 70 w 82"/>
                <a:gd name="T53" fmla="*/ 28 h 114"/>
                <a:gd name="T54" fmla="*/ 82 w 82"/>
                <a:gd name="T55" fmla="*/ 28 h 114"/>
                <a:gd name="T56" fmla="*/ 82 w 82"/>
                <a:gd name="T57" fmla="*/ 28 h 114"/>
                <a:gd name="T58" fmla="*/ 80 w 82"/>
                <a:gd name="T59" fmla="*/ 36 h 114"/>
                <a:gd name="T60" fmla="*/ 74 w 82"/>
                <a:gd name="T61" fmla="*/ 42 h 114"/>
                <a:gd name="T62" fmla="*/ 60 w 82"/>
                <a:gd name="T63" fmla="*/ 52 h 114"/>
                <a:gd name="T64" fmla="*/ 60 w 82"/>
                <a:gd name="T65" fmla="*/ 52 h 114"/>
                <a:gd name="T66" fmla="*/ 54 w 82"/>
                <a:gd name="T67" fmla="*/ 56 h 114"/>
                <a:gd name="T68" fmla="*/ 46 w 82"/>
                <a:gd name="T69" fmla="*/ 62 h 114"/>
                <a:gd name="T70" fmla="*/ 42 w 82"/>
                <a:gd name="T71" fmla="*/ 68 h 114"/>
                <a:gd name="T72" fmla="*/ 42 w 82"/>
                <a:gd name="T73" fmla="*/ 72 h 114"/>
                <a:gd name="T74" fmla="*/ 42 w 82"/>
                <a:gd name="T75" fmla="*/ 78 h 114"/>
                <a:gd name="T76" fmla="*/ 42 w 82"/>
                <a:gd name="T77" fmla="*/ 78 h 114"/>
                <a:gd name="T78" fmla="*/ 42 w 82"/>
                <a:gd name="T79" fmla="*/ 80 h 114"/>
                <a:gd name="T80" fmla="*/ 40 w 82"/>
                <a:gd name="T81" fmla="*/ 82 h 114"/>
                <a:gd name="T82" fmla="*/ 40 w 82"/>
                <a:gd name="T83" fmla="*/ 82 h 114"/>
                <a:gd name="T84" fmla="*/ 24 w 82"/>
                <a:gd name="T85" fmla="*/ 100 h 114"/>
                <a:gd name="T86" fmla="*/ 14 w 82"/>
                <a:gd name="T87" fmla="*/ 108 h 114"/>
                <a:gd name="T88" fmla="*/ 2 w 82"/>
                <a:gd name="T89" fmla="*/ 114 h 114"/>
                <a:gd name="T90" fmla="*/ 2 w 82"/>
                <a:gd name="T9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14">
                  <a:moveTo>
                    <a:pt x="2" y="114"/>
                  </a:moveTo>
                  <a:lnTo>
                    <a:pt x="2" y="114"/>
                  </a:lnTo>
                  <a:lnTo>
                    <a:pt x="10" y="100"/>
                  </a:lnTo>
                  <a:lnTo>
                    <a:pt x="16" y="86"/>
                  </a:lnTo>
                  <a:lnTo>
                    <a:pt x="16" y="86"/>
                  </a:lnTo>
                  <a:lnTo>
                    <a:pt x="16" y="82"/>
                  </a:lnTo>
                  <a:lnTo>
                    <a:pt x="14" y="78"/>
                  </a:lnTo>
                  <a:lnTo>
                    <a:pt x="10" y="72"/>
                  </a:lnTo>
                  <a:lnTo>
                    <a:pt x="4" y="66"/>
                  </a:lnTo>
                  <a:lnTo>
                    <a:pt x="0" y="60"/>
                  </a:lnTo>
                  <a:lnTo>
                    <a:pt x="0" y="60"/>
                  </a:lnTo>
                  <a:lnTo>
                    <a:pt x="0" y="56"/>
                  </a:lnTo>
                  <a:lnTo>
                    <a:pt x="0" y="56"/>
                  </a:lnTo>
                  <a:lnTo>
                    <a:pt x="8" y="54"/>
                  </a:lnTo>
                  <a:lnTo>
                    <a:pt x="14" y="50"/>
                  </a:lnTo>
                  <a:lnTo>
                    <a:pt x="18" y="46"/>
                  </a:lnTo>
                  <a:lnTo>
                    <a:pt x="20" y="42"/>
                  </a:lnTo>
                  <a:lnTo>
                    <a:pt x="30" y="18"/>
                  </a:lnTo>
                  <a:lnTo>
                    <a:pt x="30" y="18"/>
                  </a:lnTo>
                  <a:lnTo>
                    <a:pt x="34" y="0"/>
                  </a:lnTo>
                  <a:lnTo>
                    <a:pt x="34" y="0"/>
                  </a:lnTo>
                  <a:lnTo>
                    <a:pt x="42" y="6"/>
                  </a:lnTo>
                  <a:lnTo>
                    <a:pt x="48" y="12"/>
                  </a:lnTo>
                  <a:lnTo>
                    <a:pt x="48" y="12"/>
                  </a:lnTo>
                  <a:lnTo>
                    <a:pt x="54" y="22"/>
                  </a:lnTo>
                  <a:lnTo>
                    <a:pt x="62" y="26"/>
                  </a:lnTo>
                  <a:lnTo>
                    <a:pt x="70" y="28"/>
                  </a:lnTo>
                  <a:lnTo>
                    <a:pt x="82" y="28"/>
                  </a:lnTo>
                  <a:lnTo>
                    <a:pt x="82" y="28"/>
                  </a:lnTo>
                  <a:lnTo>
                    <a:pt x="80" y="36"/>
                  </a:lnTo>
                  <a:lnTo>
                    <a:pt x="74" y="42"/>
                  </a:lnTo>
                  <a:lnTo>
                    <a:pt x="60" y="52"/>
                  </a:lnTo>
                  <a:lnTo>
                    <a:pt x="60" y="52"/>
                  </a:lnTo>
                  <a:lnTo>
                    <a:pt x="54" y="56"/>
                  </a:lnTo>
                  <a:lnTo>
                    <a:pt x="46" y="62"/>
                  </a:lnTo>
                  <a:lnTo>
                    <a:pt x="42" y="68"/>
                  </a:lnTo>
                  <a:lnTo>
                    <a:pt x="42" y="72"/>
                  </a:lnTo>
                  <a:lnTo>
                    <a:pt x="42" y="78"/>
                  </a:lnTo>
                  <a:lnTo>
                    <a:pt x="42" y="78"/>
                  </a:lnTo>
                  <a:lnTo>
                    <a:pt x="42" y="80"/>
                  </a:lnTo>
                  <a:lnTo>
                    <a:pt x="40" y="82"/>
                  </a:lnTo>
                  <a:lnTo>
                    <a:pt x="40" y="82"/>
                  </a:lnTo>
                  <a:lnTo>
                    <a:pt x="24" y="100"/>
                  </a:lnTo>
                  <a:lnTo>
                    <a:pt x="14" y="108"/>
                  </a:lnTo>
                  <a:lnTo>
                    <a:pt x="2" y="114"/>
                  </a:lnTo>
                  <a:lnTo>
                    <a:pt x="2" y="1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1" name="Freeform 97">
              <a:extLst>
                <a:ext uri="{FF2B5EF4-FFF2-40B4-BE49-F238E27FC236}">
                  <a16:creationId xmlns:a16="http://schemas.microsoft.com/office/drawing/2014/main" id="{413CD8B5-142C-4349-9BCA-DF8933F7772A}"/>
                </a:ext>
              </a:extLst>
            </p:cNvPr>
            <p:cNvSpPr>
              <a:spLocks/>
            </p:cNvSpPr>
            <p:nvPr/>
          </p:nvSpPr>
          <p:spPr bwMode="auto">
            <a:xfrm>
              <a:off x="2020888" y="1404938"/>
              <a:ext cx="123825" cy="152400"/>
            </a:xfrm>
            <a:custGeom>
              <a:avLst/>
              <a:gdLst>
                <a:gd name="T0" fmla="*/ 54 w 78"/>
                <a:gd name="T1" fmla="*/ 32 h 96"/>
                <a:gd name="T2" fmla="*/ 54 w 78"/>
                <a:gd name="T3" fmla="*/ 32 h 96"/>
                <a:gd name="T4" fmla="*/ 68 w 78"/>
                <a:gd name="T5" fmla="*/ 60 h 96"/>
                <a:gd name="T6" fmla="*/ 68 w 78"/>
                <a:gd name="T7" fmla="*/ 60 h 96"/>
                <a:gd name="T8" fmla="*/ 58 w 78"/>
                <a:gd name="T9" fmla="*/ 74 h 96"/>
                <a:gd name="T10" fmla="*/ 58 w 78"/>
                <a:gd name="T11" fmla="*/ 74 h 96"/>
                <a:gd name="T12" fmla="*/ 50 w 78"/>
                <a:gd name="T13" fmla="*/ 84 h 96"/>
                <a:gd name="T14" fmla="*/ 48 w 78"/>
                <a:gd name="T15" fmla="*/ 86 h 96"/>
                <a:gd name="T16" fmla="*/ 46 w 78"/>
                <a:gd name="T17" fmla="*/ 88 h 96"/>
                <a:gd name="T18" fmla="*/ 40 w 78"/>
                <a:gd name="T19" fmla="*/ 86 h 96"/>
                <a:gd name="T20" fmla="*/ 30 w 78"/>
                <a:gd name="T21" fmla="*/ 78 h 96"/>
                <a:gd name="T22" fmla="*/ 30 w 78"/>
                <a:gd name="T23" fmla="*/ 78 h 96"/>
                <a:gd name="T24" fmla="*/ 22 w 78"/>
                <a:gd name="T25" fmla="*/ 96 h 96"/>
                <a:gd name="T26" fmla="*/ 22 w 78"/>
                <a:gd name="T27" fmla="*/ 96 h 96"/>
                <a:gd name="T28" fmla="*/ 18 w 78"/>
                <a:gd name="T29" fmla="*/ 86 h 96"/>
                <a:gd name="T30" fmla="*/ 18 w 78"/>
                <a:gd name="T31" fmla="*/ 86 h 96"/>
                <a:gd name="T32" fmla="*/ 4 w 78"/>
                <a:gd name="T33" fmla="*/ 50 h 96"/>
                <a:gd name="T34" fmla="*/ 4 w 78"/>
                <a:gd name="T35" fmla="*/ 50 h 96"/>
                <a:gd name="T36" fmla="*/ 0 w 78"/>
                <a:gd name="T37" fmla="*/ 44 h 96"/>
                <a:gd name="T38" fmla="*/ 0 w 78"/>
                <a:gd name="T39" fmla="*/ 40 h 96"/>
                <a:gd name="T40" fmla="*/ 0 w 78"/>
                <a:gd name="T41" fmla="*/ 34 h 96"/>
                <a:gd name="T42" fmla="*/ 4 w 78"/>
                <a:gd name="T43" fmla="*/ 28 h 96"/>
                <a:gd name="T44" fmla="*/ 4 w 78"/>
                <a:gd name="T45" fmla="*/ 28 h 96"/>
                <a:gd name="T46" fmla="*/ 22 w 78"/>
                <a:gd name="T47" fmla="*/ 46 h 96"/>
                <a:gd name="T48" fmla="*/ 22 w 78"/>
                <a:gd name="T49" fmla="*/ 46 h 96"/>
                <a:gd name="T50" fmla="*/ 30 w 78"/>
                <a:gd name="T51" fmla="*/ 42 h 96"/>
                <a:gd name="T52" fmla="*/ 34 w 78"/>
                <a:gd name="T53" fmla="*/ 36 h 96"/>
                <a:gd name="T54" fmla="*/ 38 w 78"/>
                <a:gd name="T55" fmla="*/ 32 h 96"/>
                <a:gd name="T56" fmla="*/ 42 w 78"/>
                <a:gd name="T57" fmla="*/ 26 h 96"/>
                <a:gd name="T58" fmla="*/ 44 w 78"/>
                <a:gd name="T59" fmla="*/ 14 h 96"/>
                <a:gd name="T60" fmla="*/ 46 w 78"/>
                <a:gd name="T61" fmla="*/ 0 h 96"/>
                <a:gd name="T62" fmla="*/ 46 w 78"/>
                <a:gd name="T63" fmla="*/ 0 h 96"/>
                <a:gd name="T64" fmla="*/ 78 w 78"/>
                <a:gd name="T65" fmla="*/ 4 h 96"/>
                <a:gd name="T66" fmla="*/ 78 w 78"/>
                <a:gd name="T67" fmla="*/ 4 h 96"/>
                <a:gd name="T68" fmla="*/ 78 w 78"/>
                <a:gd name="T69" fmla="*/ 10 h 96"/>
                <a:gd name="T70" fmla="*/ 76 w 78"/>
                <a:gd name="T71" fmla="*/ 14 h 96"/>
                <a:gd name="T72" fmla="*/ 72 w 78"/>
                <a:gd name="T73" fmla="*/ 18 h 96"/>
                <a:gd name="T74" fmla="*/ 68 w 78"/>
                <a:gd name="T75" fmla="*/ 20 h 96"/>
                <a:gd name="T76" fmla="*/ 58 w 78"/>
                <a:gd name="T77" fmla="*/ 26 h 96"/>
                <a:gd name="T78" fmla="*/ 56 w 78"/>
                <a:gd name="T79" fmla="*/ 28 h 96"/>
                <a:gd name="T80" fmla="*/ 54 w 78"/>
                <a:gd name="T81" fmla="*/ 32 h 96"/>
                <a:gd name="T82" fmla="*/ 54 w 78"/>
                <a:gd name="T83"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96">
                  <a:moveTo>
                    <a:pt x="54" y="32"/>
                  </a:moveTo>
                  <a:lnTo>
                    <a:pt x="54" y="32"/>
                  </a:lnTo>
                  <a:lnTo>
                    <a:pt x="68" y="60"/>
                  </a:lnTo>
                  <a:lnTo>
                    <a:pt x="68" y="60"/>
                  </a:lnTo>
                  <a:lnTo>
                    <a:pt x="58" y="74"/>
                  </a:lnTo>
                  <a:lnTo>
                    <a:pt x="58" y="74"/>
                  </a:lnTo>
                  <a:lnTo>
                    <a:pt x="50" y="84"/>
                  </a:lnTo>
                  <a:lnTo>
                    <a:pt x="48" y="86"/>
                  </a:lnTo>
                  <a:lnTo>
                    <a:pt x="46" y="88"/>
                  </a:lnTo>
                  <a:lnTo>
                    <a:pt x="40" y="86"/>
                  </a:lnTo>
                  <a:lnTo>
                    <a:pt x="30" y="78"/>
                  </a:lnTo>
                  <a:lnTo>
                    <a:pt x="30" y="78"/>
                  </a:lnTo>
                  <a:lnTo>
                    <a:pt x="22" y="96"/>
                  </a:lnTo>
                  <a:lnTo>
                    <a:pt x="22" y="96"/>
                  </a:lnTo>
                  <a:lnTo>
                    <a:pt x="18" y="86"/>
                  </a:lnTo>
                  <a:lnTo>
                    <a:pt x="18" y="86"/>
                  </a:lnTo>
                  <a:lnTo>
                    <a:pt x="4" y="50"/>
                  </a:lnTo>
                  <a:lnTo>
                    <a:pt x="4" y="50"/>
                  </a:lnTo>
                  <a:lnTo>
                    <a:pt x="0" y="44"/>
                  </a:lnTo>
                  <a:lnTo>
                    <a:pt x="0" y="40"/>
                  </a:lnTo>
                  <a:lnTo>
                    <a:pt x="0" y="34"/>
                  </a:lnTo>
                  <a:lnTo>
                    <a:pt x="4" y="28"/>
                  </a:lnTo>
                  <a:lnTo>
                    <a:pt x="4" y="28"/>
                  </a:lnTo>
                  <a:lnTo>
                    <a:pt x="22" y="46"/>
                  </a:lnTo>
                  <a:lnTo>
                    <a:pt x="22" y="46"/>
                  </a:lnTo>
                  <a:lnTo>
                    <a:pt x="30" y="42"/>
                  </a:lnTo>
                  <a:lnTo>
                    <a:pt x="34" y="36"/>
                  </a:lnTo>
                  <a:lnTo>
                    <a:pt x="38" y="32"/>
                  </a:lnTo>
                  <a:lnTo>
                    <a:pt x="42" y="26"/>
                  </a:lnTo>
                  <a:lnTo>
                    <a:pt x="44" y="14"/>
                  </a:lnTo>
                  <a:lnTo>
                    <a:pt x="46" y="0"/>
                  </a:lnTo>
                  <a:lnTo>
                    <a:pt x="46" y="0"/>
                  </a:lnTo>
                  <a:lnTo>
                    <a:pt x="78" y="4"/>
                  </a:lnTo>
                  <a:lnTo>
                    <a:pt x="78" y="4"/>
                  </a:lnTo>
                  <a:lnTo>
                    <a:pt x="78" y="10"/>
                  </a:lnTo>
                  <a:lnTo>
                    <a:pt x="76" y="14"/>
                  </a:lnTo>
                  <a:lnTo>
                    <a:pt x="72" y="18"/>
                  </a:lnTo>
                  <a:lnTo>
                    <a:pt x="68" y="20"/>
                  </a:lnTo>
                  <a:lnTo>
                    <a:pt x="58" y="26"/>
                  </a:lnTo>
                  <a:lnTo>
                    <a:pt x="56" y="28"/>
                  </a:lnTo>
                  <a:lnTo>
                    <a:pt x="54" y="32"/>
                  </a:lnTo>
                  <a:lnTo>
                    <a:pt x="54"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2" name="Freeform 98">
              <a:extLst>
                <a:ext uri="{FF2B5EF4-FFF2-40B4-BE49-F238E27FC236}">
                  <a16:creationId xmlns:a16="http://schemas.microsoft.com/office/drawing/2014/main" id="{8823D2F9-F873-46C9-A395-C2FEBCB6DE88}"/>
                </a:ext>
              </a:extLst>
            </p:cNvPr>
            <p:cNvSpPr>
              <a:spLocks/>
            </p:cNvSpPr>
            <p:nvPr/>
          </p:nvSpPr>
          <p:spPr bwMode="auto">
            <a:xfrm>
              <a:off x="7513638" y="2886076"/>
              <a:ext cx="107950" cy="187325"/>
            </a:xfrm>
            <a:custGeom>
              <a:avLst/>
              <a:gdLst>
                <a:gd name="T0" fmla="*/ 50 w 68"/>
                <a:gd name="T1" fmla="*/ 32 h 118"/>
                <a:gd name="T2" fmla="*/ 50 w 68"/>
                <a:gd name="T3" fmla="*/ 32 h 118"/>
                <a:gd name="T4" fmla="*/ 64 w 68"/>
                <a:gd name="T5" fmla="*/ 0 h 118"/>
                <a:gd name="T6" fmla="*/ 64 w 68"/>
                <a:gd name="T7" fmla="*/ 0 h 118"/>
                <a:gd name="T8" fmla="*/ 68 w 68"/>
                <a:gd name="T9" fmla="*/ 34 h 118"/>
                <a:gd name="T10" fmla="*/ 68 w 68"/>
                <a:gd name="T11" fmla="*/ 34 h 118"/>
                <a:gd name="T12" fmla="*/ 68 w 68"/>
                <a:gd name="T13" fmla="*/ 40 h 118"/>
                <a:gd name="T14" fmla="*/ 64 w 68"/>
                <a:gd name="T15" fmla="*/ 46 h 118"/>
                <a:gd name="T16" fmla="*/ 64 w 68"/>
                <a:gd name="T17" fmla="*/ 46 h 118"/>
                <a:gd name="T18" fmla="*/ 58 w 68"/>
                <a:gd name="T19" fmla="*/ 54 h 118"/>
                <a:gd name="T20" fmla="*/ 52 w 68"/>
                <a:gd name="T21" fmla="*/ 62 h 118"/>
                <a:gd name="T22" fmla="*/ 52 w 68"/>
                <a:gd name="T23" fmla="*/ 62 h 118"/>
                <a:gd name="T24" fmla="*/ 44 w 68"/>
                <a:gd name="T25" fmla="*/ 72 h 118"/>
                <a:gd name="T26" fmla="*/ 42 w 68"/>
                <a:gd name="T27" fmla="*/ 80 h 118"/>
                <a:gd name="T28" fmla="*/ 46 w 68"/>
                <a:gd name="T29" fmla="*/ 88 h 118"/>
                <a:gd name="T30" fmla="*/ 54 w 68"/>
                <a:gd name="T31" fmla="*/ 94 h 118"/>
                <a:gd name="T32" fmla="*/ 54 w 68"/>
                <a:gd name="T33" fmla="*/ 94 h 118"/>
                <a:gd name="T34" fmla="*/ 60 w 68"/>
                <a:gd name="T35" fmla="*/ 102 h 118"/>
                <a:gd name="T36" fmla="*/ 60 w 68"/>
                <a:gd name="T37" fmla="*/ 102 h 118"/>
                <a:gd name="T38" fmla="*/ 50 w 68"/>
                <a:gd name="T39" fmla="*/ 106 h 118"/>
                <a:gd name="T40" fmla="*/ 40 w 68"/>
                <a:gd name="T41" fmla="*/ 110 h 118"/>
                <a:gd name="T42" fmla="*/ 30 w 68"/>
                <a:gd name="T43" fmla="*/ 116 h 118"/>
                <a:gd name="T44" fmla="*/ 24 w 68"/>
                <a:gd name="T45" fmla="*/ 116 h 118"/>
                <a:gd name="T46" fmla="*/ 18 w 68"/>
                <a:gd name="T47" fmla="*/ 118 h 118"/>
                <a:gd name="T48" fmla="*/ 18 w 68"/>
                <a:gd name="T49" fmla="*/ 118 h 118"/>
                <a:gd name="T50" fmla="*/ 26 w 68"/>
                <a:gd name="T51" fmla="*/ 104 h 118"/>
                <a:gd name="T52" fmla="*/ 26 w 68"/>
                <a:gd name="T53" fmla="*/ 104 h 118"/>
                <a:gd name="T54" fmla="*/ 22 w 68"/>
                <a:gd name="T55" fmla="*/ 100 h 118"/>
                <a:gd name="T56" fmla="*/ 20 w 68"/>
                <a:gd name="T57" fmla="*/ 96 h 118"/>
                <a:gd name="T58" fmla="*/ 18 w 68"/>
                <a:gd name="T59" fmla="*/ 80 h 118"/>
                <a:gd name="T60" fmla="*/ 18 w 68"/>
                <a:gd name="T61" fmla="*/ 80 h 118"/>
                <a:gd name="T62" fmla="*/ 0 w 68"/>
                <a:gd name="T63" fmla="*/ 72 h 118"/>
                <a:gd name="T64" fmla="*/ 0 w 68"/>
                <a:gd name="T65" fmla="*/ 72 h 118"/>
                <a:gd name="T66" fmla="*/ 12 w 68"/>
                <a:gd name="T67" fmla="*/ 52 h 118"/>
                <a:gd name="T68" fmla="*/ 12 w 68"/>
                <a:gd name="T69" fmla="*/ 52 h 118"/>
                <a:gd name="T70" fmla="*/ 24 w 68"/>
                <a:gd name="T71" fmla="*/ 32 h 118"/>
                <a:gd name="T72" fmla="*/ 24 w 68"/>
                <a:gd name="T73" fmla="*/ 32 h 118"/>
                <a:gd name="T74" fmla="*/ 50 w 68"/>
                <a:gd name="T75" fmla="*/ 32 h 118"/>
                <a:gd name="T76" fmla="*/ 50 w 68"/>
                <a:gd name="T77" fmla="*/ 3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118">
                  <a:moveTo>
                    <a:pt x="50" y="32"/>
                  </a:moveTo>
                  <a:lnTo>
                    <a:pt x="50" y="32"/>
                  </a:lnTo>
                  <a:lnTo>
                    <a:pt x="64" y="0"/>
                  </a:lnTo>
                  <a:lnTo>
                    <a:pt x="64" y="0"/>
                  </a:lnTo>
                  <a:lnTo>
                    <a:pt x="68" y="34"/>
                  </a:lnTo>
                  <a:lnTo>
                    <a:pt x="68" y="34"/>
                  </a:lnTo>
                  <a:lnTo>
                    <a:pt x="68" y="40"/>
                  </a:lnTo>
                  <a:lnTo>
                    <a:pt x="64" y="46"/>
                  </a:lnTo>
                  <a:lnTo>
                    <a:pt x="64" y="46"/>
                  </a:lnTo>
                  <a:lnTo>
                    <a:pt x="58" y="54"/>
                  </a:lnTo>
                  <a:lnTo>
                    <a:pt x="52" y="62"/>
                  </a:lnTo>
                  <a:lnTo>
                    <a:pt x="52" y="62"/>
                  </a:lnTo>
                  <a:lnTo>
                    <a:pt x="44" y="72"/>
                  </a:lnTo>
                  <a:lnTo>
                    <a:pt x="42" y="80"/>
                  </a:lnTo>
                  <a:lnTo>
                    <a:pt x="46" y="88"/>
                  </a:lnTo>
                  <a:lnTo>
                    <a:pt x="54" y="94"/>
                  </a:lnTo>
                  <a:lnTo>
                    <a:pt x="54" y="94"/>
                  </a:lnTo>
                  <a:lnTo>
                    <a:pt x="60" y="102"/>
                  </a:lnTo>
                  <a:lnTo>
                    <a:pt x="60" y="102"/>
                  </a:lnTo>
                  <a:lnTo>
                    <a:pt x="50" y="106"/>
                  </a:lnTo>
                  <a:lnTo>
                    <a:pt x="40" y="110"/>
                  </a:lnTo>
                  <a:lnTo>
                    <a:pt x="30" y="116"/>
                  </a:lnTo>
                  <a:lnTo>
                    <a:pt x="24" y="116"/>
                  </a:lnTo>
                  <a:lnTo>
                    <a:pt x="18" y="118"/>
                  </a:lnTo>
                  <a:lnTo>
                    <a:pt x="18" y="118"/>
                  </a:lnTo>
                  <a:lnTo>
                    <a:pt x="26" y="104"/>
                  </a:lnTo>
                  <a:lnTo>
                    <a:pt x="26" y="104"/>
                  </a:lnTo>
                  <a:lnTo>
                    <a:pt x="22" y="100"/>
                  </a:lnTo>
                  <a:lnTo>
                    <a:pt x="20" y="96"/>
                  </a:lnTo>
                  <a:lnTo>
                    <a:pt x="18" y="80"/>
                  </a:lnTo>
                  <a:lnTo>
                    <a:pt x="18" y="80"/>
                  </a:lnTo>
                  <a:lnTo>
                    <a:pt x="0" y="72"/>
                  </a:lnTo>
                  <a:lnTo>
                    <a:pt x="0" y="72"/>
                  </a:lnTo>
                  <a:lnTo>
                    <a:pt x="12" y="52"/>
                  </a:lnTo>
                  <a:lnTo>
                    <a:pt x="12" y="52"/>
                  </a:lnTo>
                  <a:lnTo>
                    <a:pt x="24" y="32"/>
                  </a:lnTo>
                  <a:lnTo>
                    <a:pt x="24" y="32"/>
                  </a:lnTo>
                  <a:lnTo>
                    <a:pt x="50" y="32"/>
                  </a:lnTo>
                  <a:lnTo>
                    <a:pt x="50"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3" name="Freeform 99">
              <a:extLst>
                <a:ext uri="{FF2B5EF4-FFF2-40B4-BE49-F238E27FC236}">
                  <a16:creationId xmlns:a16="http://schemas.microsoft.com/office/drawing/2014/main" id="{FF4B07AB-46CC-49A4-A363-81F49DD7E619}"/>
                </a:ext>
              </a:extLst>
            </p:cNvPr>
            <p:cNvSpPr>
              <a:spLocks/>
            </p:cNvSpPr>
            <p:nvPr/>
          </p:nvSpPr>
          <p:spPr bwMode="auto">
            <a:xfrm>
              <a:off x="2378076" y="2759076"/>
              <a:ext cx="120650" cy="133350"/>
            </a:xfrm>
            <a:custGeom>
              <a:avLst/>
              <a:gdLst>
                <a:gd name="T0" fmla="*/ 0 w 76"/>
                <a:gd name="T1" fmla="*/ 28 h 84"/>
                <a:gd name="T2" fmla="*/ 0 w 76"/>
                <a:gd name="T3" fmla="*/ 28 h 84"/>
                <a:gd name="T4" fmla="*/ 12 w 76"/>
                <a:gd name="T5" fmla="*/ 18 h 84"/>
                <a:gd name="T6" fmla="*/ 22 w 76"/>
                <a:gd name="T7" fmla="*/ 12 h 84"/>
                <a:gd name="T8" fmla="*/ 22 w 76"/>
                <a:gd name="T9" fmla="*/ 12 h 84"/>
                <a:gd name="T10" fmla="*/ 40 w 76"/>
                <a:gd name="T11" fmla="*/ 6 h 84"/>
                <a:gd name="T12" fmla="*/ 58 w 76"/>
                <a:gd name="T13" fmla="*/ 2 h 84"/>
                <a:gd name="T14" fmla="*/ 58 w 76"/>
                <a:gd name="T15" fmla="*/ 2 h 84"/>
                <a:gd name="T16" fmla="*/ 64 w 76"/>
                <a:gd name="T17" fmla="*/ 0 h 84"/>
                <a:gd name="T18" fmla="*/ 70 w 76"/>
                <a:gd name="T19" fmla="*/ 2 h 84"/>
                <a:gd name="T20" fmla="*/ 74 w 76"/>
                <a:gd name="T21" fmla="*/ 8 h 84"/>
                <a:gd name="T22" fmla="*/ 76 w 76"/>
                <a:gd name="T23" fmla="*/ 16 h 84"/>
                <a:gd name="T24" fmla="*/ 76 w 76"/>
                <a:gd name="T25" fmla="*/ 16 h 84"/>
                <a:gd name="T26" fmla="*/ 58 w 76"/>
                <a:gd name="T27" fmla="*/ 18 h 84"/>
                <a:gd name="T28" fmla="*/ 58 w 76"/>
                <a:gd name="T29" fmla="*/ 18 h 84"/>
                <a:gd name="T30" fmla="*/ 40 w 76"/>
                <a:gd name="T31" fmla="*/ 22 h 84"/>
                <a:gd name="T32" fmla="*/ 40 w 76"/>
                <a:gd name="T33" fmla="*/ 22 h 84"/>
                <a:gd name="T34" fmla="*/ 40 w 76"/>
                <a:gd name="T35" fmla="*/ 26 h 84"/>
                <a:gd name="T36" fmla="*/ 40 w 76"/>
                <a:gd name="T37" fmla="*/ 26 h 84"/>
                <a:gd name="T38" fmla="*/ 62 w 76"/>
                <a:gd name="T39" fmla="*/ 34 h 84"/>
                <a:gd name="T40" fmla="*/ 62 w 76"/>
                <a:gd name="T41" fmla="*/ 34 h 84"/>
                <a:gd name="T42" fmla="*/ 66 w 76"/>
                <a:gd name="T43" fmla="*/ 58 h 84"/>
                <a:gd name="T44" fmla="*/ 66 w 76"/>
                <a:gd name="T45" fmla="*/ 58 h 84"/>
                <a:gd name="T46" fmla="*/ 68 w 76"/>
                <a:gd name="T47" fmla="*/ 66 h 84"/>
                <a:gd name="T48" fmla="*/ 66 w 76"/>
                <a:gd name="T49" fmla="*/ 72 h 84"/>
                <a:gd name="T50" fmla="*/ 60 w 76"/>
                <a:gd name="T51" fmla="*/ 76 h 84"/>
                <a:gd name="T52" fmla="*/ 52 w 76"/>
                <a:gd name="T53" fmla="*/ 80 h 84"/>
                <a:gd name="T54" fmla="*/ 52 w 76"/>
                <a:gd name="T55" fmla="*/ 80 h 84"/>
                <a:gd name="T56" fmla="*/ 36 w 76"/>
                <a:gd name="T57" fmla="*/ 84 h 84"/>
                <a:gd name="T58" fmla="*/ 32 w 76"/>
                <a:gd name="T59" fmla="*/ 82 h 84"/>
                <a:gd name="T60" fmla="*/ 28 w 76"/>
                <a:gd name="T61" fmla="*/ 82 h 84"/>
                <a:gd name="T62" fmla="*/ 26 w 76"/>
                <a:gd name="T63" fmla="*/ 78 h 84"/>
                <a:gd name="T64" fmla="*/ 24 w 76"/>
                <a:gd name="T65" fmla="*/ 72 h 84"/>
                <a:gd name="T66" fmla="*/ 24 w 76"/>
                <a:gd name="T67" fmla="*/ 56 h 84"/>
                <a:gd name="T68" fmla="*/ 24 w 76"/>
                <a:gd name="T69" fmla="*/ 56 h 84"/>
                <a:gd name="T70" fmla="*/ 24 w 76"/>
                <a:gd name="T71" fmla="*/ 48 h 84"/>
                <a:gd name="T72" fmla="*/ 22 w 76"/>
                <a:gd name="T73" fmla="*/ 42 h 84"/>
                <a:gd name="T74" fmla="*/ 20 w 76"/>
                <a:gd name="T75" fmla="*/ 38 h 84"/>
                <a:gd name="T76" fmla="*/ 12 w 76"/>
                <a:gd name="T77" fmla="*/ 34 h 84"/>
                <a:gd name="T78" fmla="*/ 12 w 76"/>
                <a:gd name="T79" fmla="*/ 34 h 84"/>
                <a:gd name="T80" fmla="*/ 0 w 76"/>
                <a:gd name="T81" fmla="*/ 28 h 84"/>
                <a:gd name="T82" fmla="*/ 0 w 76"/>
                <a:gd name="T83"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4">
                  <a:moveTo>
                    <a:pt x="0" y="28"/>
                  </a:moveTo>
                  <a:lnTo>
                    <a:pt x="0" y="28"/>
                  </a:lnTo>
                  <a:lnTo>
                    <a:pt x="12" y="18"/>
                  </a:lnTo>
                  <a:lnTo>
                    <a:pt x="22" y="12"/>
                  </a:lnTo>
                  <a:lnTo>
                    <a:pt x="22" y="12"/>
                  </a:lnTo>
                  <a:lnTo>
                    <a:pt x="40" y="6"/>
                  </a:lnTo>
                  <a:lnTo>
                    <a:pt x="58" y="2"/>
                  </a:lnTo>
                  <a:lnTo>
                    <a:pt x="58" y="2"/>
                  </a:lnTo>
                  <a:lnTo>
                    <a:pt x="64" y="0"/>
                  </a:lnTo>
                  <a:lnTo>
                    <a:pt x="70" y="2"/>
                  </a:lnTo>
                  <a:lnTo>
                    <a:pt x="74" y="8"/>
                  </a:lnTo>
                  <a:lnTo>
                    <a:pt x="76" y="16"/>
                  </a:lnTo>
                  <a:lnTo>
                    <a:pt x="76" y="16"/>
                  </a:lnTo>
                  <a:lnTo>
                    <a:pt x="58" y="18"/>
                  </a:lnTo>
                  <a:lnTo>
                    <a:pt x="58" y="18"/>
                  </a:lnTo>
                  <a:lnTo>
                    <a:pt x="40" y="22"/>
                  </a:lnTo>
                  <a:lnTo>
                    <a:pt x="40" y="22"/>
                  </a:lnTo>
                  <a:lnTo>
                    <a:pt x="40" y="26"/>
                  </a:lnTo>
                  <a:lnTo>
                    <a:pt x="40" y="26"/>
                  </a:lnTo>
                  <a:lnTo>
                    <a:pt x="62" y="34"/>
                  </a:lnTo>
                  <a:lnTo>
                    <a:pt x="62" y="34"/>
                  </a:lnTo>
                  <a:lnTo>
                    <a:pt x="66" y="58"/>
                  </a:lnTo>
                  <a:lnTo>
                    <a:pt x="66" y="58"/>
                  </a:lnTo>
                  <a:lnTo>
                    <a:pt x="68" y="66"/>
                  </a:lnTo>
                  <a:lnTo>
                    <a:pt x="66" y="72"/>
                  </a:lnTo>
                  <a:lnTo>
                    <a:pt x="60" y="76"/>
                  </a:lnTo>
                  <a:lnTo>
                    <a:pt x="52" y="80"/>
                  </a:lnTo>
                  <a:lnTo>
                    <a:pt x="52" y="80"/>
                  </a:lnTo>
                  <a:lnTo>
                    <a:pt x="36" y="84"/>
                  </a:lnTo>
                  <a:lnTo>
                    <a:pt x="32" y="82"/>
                  </a:lnTo>
                  <a:lnTo>
                    <a:pt x="28" y="82"/>
                  </a:lnTo>
                  <a:lnTo>
                    <a:pt x="26" y="78"/>
                  </a:lnTo>
                  <a:lnTo>
                    <a:pt x="24" y="72"/>
                  </a:lnTo>
                  <a:lnTo>
                    <a:pt x="24" y="56"/>
                  </a:lnTo>
                  <a:lnTo>
                    <a:pt x="24" y="56"/>
                  </a:lnTo>
                  <a:lnTo>
                    <a:pt x="24" y="48"/>
                  </a:lnTo>
                  <a:lnTo>
                    <a:pt x="22" y="42"/>
                  </a:lnTo>
                  <a:lnTo>
                    <a:pt x="20" y="38"/>
                  </a:lnTo>
                  <a:lnTo>
                    <a:pt x="12" y="34"/>
                  </a:lnTo>
                  <a:lnTo>
                    <a:pt x="12" y="34"/>
                  </a:lnTo>
                  <a:lnTo>
                    <a:pt x="0" y="2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4" name="Freeform 100">
              <a:extLst>
                <a:ext uri="{FF2B5EF4-FFF2-40B4-BE49-F238E27FC236}">
                  <a16:creationId xmlns:a16="http://schemas.microsoft.com/office/drawing/2014/main" id="{60079553-3DF4-4C5D-9A4D-C6832C9BDB65}"/>
                </a:ext>
              </a:extLst>
            </p:cNvPr>
            <p:cNvSpPr>
              <a:spLocks/>
            </p:cNvSpPr>
            <p:nvPr/>
          </p:nvSpPr>
          <p:spPr bwMode="auto">
            <a:xfrm>
              <a:off x="4425951" y="1233488"/>
              <a:ext cx="92075" cy="228600"/>
            </a:xfrm>
            <a:custGeom>
              <a:avLst/>
              <a:gdLst>
                <a:gd name="T0" fmla="*/ 0 w 58"/>
                <a:gd name="T1" fmla="*/ 86 h 144"/>
                <a:gd name="T2" fmla="*/ 0 w 58"/>
                <a:gd name="T3" fmla="*/ 86 h 144"/>
                <a:gd name="T4" fmla="*/ 32 w 58"/>
                <a:gd name="T5" fmla="*/ 64 h 144"/>
                <a:gd name="T6" fmla="*/ 32 w 58"/>
                <a:gd name="T7" fmla="*/ 64 h 144"/>
                <a:gd name="T8" fmla="*/ 22 w 58"/>
                <a:gd name="T9" fmla="*/ 48 h 144"/>
                <a:gd name="T10" fmla="*/ 14 w 58"/>
                <a:gd name="T11" fmla="*/ 32 h 144"/>
                <a:gd name="T12" fmla="*/ 12 w 58"/>
                <a:gd name="T13" fmla="*/ 16 h 144"/>
                <a:gd name="T14" fmla="*/ 12 w 58"/>
                <a:gd name="T15" fmla="*/ 0 h 144"/>
                <a:gd name="T16" fmla="*/ 12 w 58"/>
                <a:gd name="T17" fmla="*/ 0 h 144"/>
                <a:gd name="T18" fmla="*/ 18 w 58"/>
                <a:gd name="T19" fmla="*/ 0 h 144"/>
                <a:gd name="T20" fmla="*/ 20 w 58"/>
                <a:gd name="T21" fmla="*/ 2 h 144"/>
                <a:gd name="T22" fmla="*/ 22 w 58"/>
                <a:gd name="T23" fmla="*/ 8 h 144"/>
                <a:gd name="T24" fmla="*/ 24 w 58"/>
                <a:gd name="T25" fmla="*/ 20 h 144"/>
                <a:gd name="T26" fmla="*/ 24 w 58"/>
                <a:gd name="T27" fmla="*/ 20 h 144"/>
                <a:gd name="T28" fmla="*/ 34 w 58"/>
                <a:gd name="T29" fmla="*/ 22 h 144"/>
                <a:gd name="T30" fmla="*/ 44 w 58"/>
                <a:gd name="T31" fmla="*/ 28 h 144"/>
                <a:gd name="T32" fmla="*/ 50 w 58"/>
                <a:gd name="T33" fmla="*/ 34 h 144"/>
                <a:gd name="T34" fmla="*/ 58 w 58"/>
                <a:gd name="T35" fmla="*/ 42 h 144"/>
                <a:gd name="T36" fmla="*/ 58 w 58"/>
                <a:gd name="T37" fmla="*/ 42 h 144"/>
                <a:gd name="T38" fmla="*/ 50 w 58"/>
                <a:gd name="T39" fmla="*/ 66 h 144"/>
                <a:gd name="T40" fmla="*/ 42 w 58"/>
                <a:gd name="T41" fmla="*/ 92 h 144"/>
                <a:gd name="T42" fmla="*/ 32 w 58"/>
                <a:gd name="T43" fmla="*/ 144 h 144"/>
                <a:gd name="T44" fmla="*/ 32 w 58"/>
                <a:gd name="T45" fmla="*/ 144 h 144"/>
                <a:gd name="T46" fmla="*/ 26 w 58"/>
                <a:gd name="T47" fmla="*/ 136 h 144"/>
                <a:gd name="T48" fmla="*/ 22 w 58"/>
                <a:gd name="T49" fmla="*/ 132 h 144"/>
                <a:gd name="T50" fmla="*/ 18 w 58"/>
                <a:gd name="T51" fmla="*/ 128 h 144"/>
                <a:gd name="T52" fmla="*/ 18 w 58"/>
                <a:gd name="T53" fmla="*/ 128 h 144"/>
                <a:gd name="T54" fmla="*/ 8 w 58"/>
                <a:gd name="T55" fmla="*/ 122 h 144"/>
                <a:gd name="T56" fmla="*/ 4 w 58"/>
                <a:gd name="T57" fmla="*/ 118 h 144"/>
                <a:gd name="T58" fmla="*/ 2 w 58"/>
                <a:gd name="T59" fmla="*/ 112 h 144"/>
                <a:gd name="T60" fmla="*/ 2 w 58"/>
                <a:gd name="T61" fmla="*/ 112 h 144"/>
                <a:gd name="T62" fmla="*/ 12 w 58"/>
                <a:gd name="T63" fmla="*/ 110 h 144"/>
                <a:gd name="T64" fmla="*/ 20 w 58"/>
                <a:gd name="T65" fmla="*/ 104 h 144"/>
                <a:gd name="T66" fmla="*/ 28 w 58"/>
                <a:gd name="T67" fmla="*/ 96 h 144"/>
                <a:gd name="T68" fmla="*/ 34 w 58"/>
                <a:gd name="T69" fmla="*/ 86 h 144"/>
                <a:gd name="T70" fmla="*/ 34 w 58"/>
                <a:gd name="T71" fmla="*/ 86 h 144"/>
                <a:gd name="T72" fmla="*/ 2 w 58"/>
                <a:gd name="T73" fmla="*/ 90 h 144"/>
                <a:gd name="T74" fmla="*/ 2 w 58"/>
                <a:gd name="T75" fmla="*/ 90 h 144"/>
                <a:gd name="T76" fmla="*/ 0 w 58"/>
                <a:gd name="T77" fmla="*/ 86 h 144"/>
                <a:gd name="T78" fmla="*/ 0 w 58"/>
                <a:gd name="T7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144">
                  <a:moveTo>
                    <a:pt x="0" y="86"/>
                  </a:moveTo>
                  <a:lnTo>
                    <a:pt x="0" y="86"/>
                  </a:lnTo>
                  <a:lnTo>
                    <a:pt x="32" y="64"/>
                  </a:lnTo>
                  <a:lnTo>
                    <a:pt x="32" y="64"/>
                  </a:lnTo>
                  <a:lnTo>
                    <a:pt x="22" y="48"/>
                  </a:lnTo>
                  <a:lnTo>
                    <a:pt x="14" y="32"/>
                  </a:lnTo>
                  <a:lnTo>
                    <a:pt x="12" y="16"/>
                  </a:lnTo>
                  <a:lnTo>
                    <a:pt x="12" y="0"/>
                  </a:lnTo>
                  <a:lnTo>
                    <a:pt x="12" y="0"/>
                  </a:lnTo>
                  <a:lnTo>
                    <a:pt x="18" y="0"/>
                  </a:lnTo>
                  <a:lnTo>
                    <a:pt x="20" y="2"/>
                  </a:lnTo>
                  <a:lnTo>
                    <a:pt x="22" y="8"/>
                  </a:lnTo>
                  <a:lnTo>
                    <a:pt x="24" y="20"/>
                  </a:lnTo>
                  <a:lnTo>
                    <a:pt x="24" y="20"/>
                  </a:lnTo>
                  <a:lnTo>
                    <a:pt x="34" y="22"/>
                  </a:lnTo>
                  <a:lnTo>
                    <a:pt x="44" y="28"/>
                  </a:lnTo>
                  <a:lnTo>
                    <a:pt x="50" y="34"/>
                  </a:lnTo>
                  <a:lnTo>
                    <a:pt x="58" y="42"/>
                  </a:lnTo>
                  <a:lnTo>
                    <a:pt x="58" y="42"/>
                  </a:lnTo>
                  <a:lnTo>
                    <a:pt x="50" y="66"/>
                  </a:lnTo>
                  <a:lnTo>
                    <a:pt x="42" y="92"/>
                  </a:lnTo>
                  <a:lnTo>
                    <a:pt x="32" y="144"/>
                  </a:lnTo>
                  <a:lnTo>
                    <a:pt x="32" y="144"/>
                  </a:lnTo>
                  <a:lnTo>
                    <a:pt x="26" y="136"/>
                  </a:lnTo>
                  <a:lnTo>
                    <a:pt x="22" y="132"/>
                  </a:lnTo>
                  <a:lnTo>
                    <a:pt x="18" y="128"/>
                  </a:lnTo>
                  <a:lnTo>
                    <a:pt x="18" y="128"/>
                  </a:lnTo>
                  <a:lnTo>
                    <a:pt x="8" y="122"/>
                  </a:lnTo>
                  <a:lnTo>
                    <a:pt x="4" y="118"/>
                  </a:lnTo>
                  <a:lnTo>
                    <a:pt x="2" y="112"/>
                  </a:lnTo>
                  <a:lnTo>
                    <a:pt x="2" y="112"/>
                  </a:lnTo>
                  <a:lnTo>
                    <a:pt x="12" y="110"/>
                  </a:lnTo>
                  <a:lnTo>
                    <a:pt x="20" y="104"/>
                  </a:lnTo>
                  <a:lnTo>
                    <a:pt x="28" y="96"/>
                  </a:lnTo>
                  <a:lnTo>
                    <a:pt x="34" y="86"/>
                  </a:lnTo>
                  <a:lnTo>
                    <a:pt x="34" y="86"/>
                  </a:lnTo>
                  <a:lnTo>
                    <a:pt x="2" y="90"/>
                  </a:lnTo>
                  <a:lnTo>
                    <a:pt x="2" y="90"/>
                  </a:lnTo>
                  <a:lnTo>
                    <a:pt x="0" y="86"/>
                  </a:lnTo>
                  <a:lnTo>
                    <a:pt x="0" y="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5" name="Freeform 101">
              <a:extLst>
                <a:ext uri="{FF2B5EF4-FFF2-40B4-BE49-F238E27FC236}">
                  <a16:creationId xmlns:a16="http://schemas.microsoft.com/office/drawing/2014/main" id="{5CAC21A3-FB47-445D-9B87-BC408629DE69}"/>
                </a:ext>
              </a:extLst>
            </p:cNvPr>
            <p:cNvSpPr>
              <a:spLocks/>
            </p:cNvSpPr>
            <p:nvPr/>
          </p:nvSpPr>
          <p:spPr bwMode="auto">
            <a:xfrm>
              <a:off x="3698876" y="3835401"/>
              <a:ext cx="152400" cy="111125"/>
            </a:xfrm>
            <a:custGeom>
              <a:avLst/>
              <a:gdLst>
                <a:gd name="T0" fmla="*/ 66 w 96"/>
                <a:gd name="T1" fmla="*/ 12 h 70"/>
                <a:gd name="T2" fmla="*/ 66 w 96"/>
                <a:gd name="T3" fmla="*/ 12 h 70"/>
                <a:gd name="T4" fmla="*/ 74 w 96"/>
                <a:gd name="T5" fmla="*/ 26 h 70"/>
                <a:gd name="T6" fmla="*/ 74 w 96"/>
                <a:gd name="T7" fmla="*/ 26 h 70"/>
                <a:gd name="T8" fmla="*/ 78 w 96"/>
                <a:gd name="T9" fmla="*/ 30 h 70"/>
                <a:gd name="T10" fmla="*/ 82 w 96"/>
                <a:gd name="T11" fmla="*/ 34 h 70"/>
                <a:gd name="T12" fmla="*/ 82 w 96"/>
                <a:gd name="T13" fmla="*/ 34 h 70"/>
                <a:gd name="T14" fmla="*/ 96 w 96"/>
                <a:gd name="T15" fmla="*/ 70 h 70"/>
                <a:gd name="T16" fmla="*/ 96 w 96"/>
                <a:gd name="T17" fmla="*/ 70 h 70"/>
                <a:gd name="T18" fmla="*/ 66 w 96"/>
                <a:gd name="T19" fmla="*/ 62 h 70"/>
                <a:gd name="T20" fmla="*/ 66 w 96"/>
                <a:gd name="T21" fmla="*/ 62 h 70"/>
                <a:gd name="T22" fmla="*/ 62 w 96"/>
                <a:gd name="T23" fmla="*/ 60 h 70"/>
                <a:gd name="T24" fmla="*/ 62 w 96"/>
                <a:gd name="T25" fmla="*/ 60 h 70"/>
                <a:gd name="T26" fmla="*/ 50 w 96"/>
                <a:gd name="T27" fmla="*/ 48 h 70"/>
                <a:gd name="T28" fmla="*/ 44 w 96"/>
                <a:gd name="T29" fmla="*/ 44 h 70"/>
                <a:gd name="T30" fmla="*/ 40 w 96"/>
                <a:gd name="T31" fmla="*/ 42 h 70"/>
                <a:gd name="T32" fmla="*/ 36 w 96"/>
                <a:gd name="T33" fmla="*/ 42 h 70"/>
                <a:gd name="T34" fmla="*/ 30 w 96"/>
                <a:gd name="T35" fmla="*/ 42 h 70"/>
                <a:gd name="T36" fmla="*/ 12 w 96"/>
                <a:gd name="T37" fmla="*/ 46 h 70"/>
                <a:gd name="T38" fmla="*/ 12 w 96"/>
                <a:gd name="T39" fmla="*/ 46 h 70"/>
                <a:gd name="T40" fmla="*/ 10 w 96"/>
                <a:gd name="T41" fmla="*/ 44 h 70"/>
                <a:gd name="T42" fmla="*/ 8 w 96"/>
                <a:gd name="T43" fmla="*/ 40 h 70"/>
                <a:gd name="T44" fmla="*/ 0 w 96"/>
                <a:gd name="T45" fmla="*/ 30 h 70"/>
                <a:gd name="T46" fmla="*/ 0 w 96"/>
                <a:gd name="T47" fmla="*/ 30 h 70"/>
                <a:gd name="T48" fmla="*/ 8 w 96"/>
                <a:gd name="T49" fmla="*/ 18 h 70"/>
                <a:gd name="T50" fmla="*/ 16 w 96"/>
                <a:gd name="T51" fmla="*/ 8 h 70"/>
                <a:gd name="T52" fmla="*/ 16 w 96"/>
                <a:gd name="T53" fmla="*/ 8 h 70"/>
                <a:gd name="T54" fmla="*/ 24 w 96"/>
                <a:gd name="T55" fmla="*/ 2 h 70"/>
                <a:gd name="T56" fmla="*/ 34 w 96"/>
                <a:gd name="T57" fmla="*/ 0 h 70"/>
                <a:gd name="T58" fmla="*/ 42 w 96"/>
                <a:gd name="T59" fmla="*/ 2 h 70"/>
                <a:gd name="T60" fmla="*/ 52 w 96"/>
                <a:gd name="T61" fmla="*/ 6 h 70"/>
                <a:gd name="T62" fmla="*/ 52 w 96"/>
                <a:gd name="T63" fmla="*/ 6 h 70"/>
                <a:gd name="T64" fmla="*/ 66 w 96"/>
                <a:gd name="T65" fmla="*/ 12 h 70"/>
                <a:gd name="T66" fmla="*/ 66 w 96"/>
                <a:gd name="T6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70">
                  <a:moveTo>
                    <a:pt x="66" y="12"/>
                  </a:moveTo>
                  <a:lnTo>
                    <a:pt x="66" y="12"/>
                  </a:lnTo>
                  <a:lnTo>
                    <a:pt x="74" y="26"/>
                  </a:lnTo>
                  <a:lnTo>
                    <a:pt x="74" y="26"/>
                  </a:lnTo>
                  <a:lnTo>
                    <a:pt x="78" y="30"/>
                  </a:lnTo>
                  <a:lnTo>
                    <a:pt x="82" y="34"/>
                  </a:lnTo>
                  <a:lnTo>
                    <a:pt x="82" y="34"/>
                  </a:lnTo>
                  <a:lnTo>
                    <a:pt x="96" y="70"/>
                  </a:lnTo>
                  <a:lnTo>
                    <a:pt x="96" y="70"/>
                  </a:lnTo>
                  <a:lnTo>
                    <a:pt x="66" y="62"/>
                  </a:lnTo>
                  <a:lnTo>
                    <a:pt x="66" y="62"/>
                  </a:lnTo>
                  <a:lnTo>
                    <a:pt x="62" y="60"/>
                  </a:lnTo>
                  <a:lnTo>
                    <a:pt x="62" y="60"/>
                  </a:lnTo>
                  <a:lnTo>
                    <a:pt x="50" y="48"/>
                  </a:lnTo>
                  <a:lnTo>
                    <a:pt x="44" y="44"/>
                  </a:lnTo>
                  <a:lnTo>
                    <a:pt x="40" y="42"/>
                  </a:lnTo>
                  <a:lnTo>
                    <a:pt x="36" y="42"/>
                  </a:lnTo>
                  <a:lnTo>
                    <a:pt x="30" y="42"/>
                  </a:lnTo>
                  <a:lnTo>
                    <a:pt x="12" y="46"/>
                  </a:lnTo>
                  <a:lnTo>
                    <a:pt x="12" y="46"/>
                  </a:lnTo>
                  <a:lnTo>
                    <a:pt x="10" y="44"/>
                  </a:lnTo>
                  <a:lnTo>
                    <a:pt x="8" y="40"/>
                  </a:lnTo>
                  <a:lnTo>
                    <a:pt x="0" y="30"/>
                  </a:lnTo>
                  <a:lnTo>
                    <a:pt x="0" y="30"/>
                  </a:lnTo>
                  <a:lnTo>
                    <a:pt x="8" y="18"/>
                  </a:lnTo>
                  <a:lnTo>
                    <a:pt x="16" y="8"/>
                  </a:lnTo>
                  <a:lnTo>
                    <a:pt x="16" y="8"/>
                  </a:lnTo>
                  <a:lnTo>
                    <a:pt x="24" y="2"/>
                  </a:lnTo>
                  <a:lnTo>
                    <a:pt x="34" y="0"/>
                  </a:lnTo>
                  <a:lnTo>
                    <a:pt x="42" y="2"/>
                  </a:lnTo>
                  <a:lnTo>
                    <a:pt x="52" y="6"/>
                  </a:lnTo>
                  <a:lnTo>
                    <a:pt x="52" y="6"/>
                  </a:lnTo>
                  <a:lnTo>
                    <a:pt x="66" y="12"/>
                  </a:lnTo>
                  <a:lnTo>
                    <a:pt x="66"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6" name="Freeform 102">
              <a:extLst>
                <a:ext uri="{FF2B5EF4-FFF2-40B4-BE49-F238E27FC236}">
                  <a16:creationId xmlns:a16="http://schemas.microsoft.com/office/drawing/2014/main" id="{D032C4D7-ECF5-492C-B275-8E927F1DA6F9}"/>
                </a:ext>
              </a:extLst>
            </p:cNvPr>
            <p:cNvSpPr>
              <a:spLocks/>
            </p:cNvSpPr>
            <p:nvPr/>
          </p:nvSpPr>
          <p:spPr bwMode="auto">
            <a:xfrm>
              <a:off x="4765676" y="2978151"/>
              <a:ext cx="127000" cy="82550"/>
            </a:xfrm>
            <a:custGeom>
              <a:avLst/>
              <a:gdLst>
                <a:gd name="T0" fmla="*/ 80 w 80"/>
                <a:gd name="T1" fmla="*/ 6 h 52"/>
                <a:gd name="T2" fmla="*/ 80 w 80"/>
                <a:gd name="T3" fmla="*/ 6 h 52"/>
                <a:gd name="T4" fmla="*/ 76 w 80"/>
                <a:gd name="T5" fmla="*/ 16 h 52"/>
                <a:gd name="T6" fmla="*/ 72 w 80"/>
                <a:gd name="T7" fmla="*/ 26 h 52"/>
                <a:gd name="T8" fmla="*/ 64 w 80"/>
                <a:gd name="T9" fmla="*/ 34 h 52"/>
                <a:gd name="T10" fmla="*/ 56 w 80"/>
                <a:gd name="T11" fmla="*/ 44 h 52"/>
                <a:gd name="T12" fmla="*/ 56 w 80"/>
                <a:gd name="T13" fmla="*/ 44 h 52"/>
                <a:gd name="T14" fmla="*/ 50 w 80"/>
                <a:gd name="T15" fmla="*/ 48 h 52"/>
                <a:gd name="T16" fmla="*/ 46 w 80"/>
                <a:gd name="T17" fmla="*/ 50 h 52"/>
                <a:gd name="T18" fmla="*/ 34 w 80"/>
                <a:gd name="T19" fmla="*/ 52 h 52"/>
                <a:gd name="T20" fmla="*/ 22 w 80"/>
                <a:gd name="T21" fmla="*/ 50 h 52"/>
                <a:gd name="T22" fmla="*/ 18 w 80"/>
                <a:gd name="T23" fmla="*/ 52 h 52"/>
                <a:gd name="T24" fmla="*/ 12 w 80"/>
                <a:gd name="T25" fmla="*/ 52 h 52"/>
                <a:gd name="T26" fmla="*/ 12 w 80"/>
                <a:gd name="T27" fmla="*/ 52 h 52"/>
                <a:gd name="T28" fmla="*/ 4 w 80"/>
                <a:gd name="T29" fmla="*/ 42 h 52"/>
                <a:gd name="T30" fmla="*/ 0 w 80"/>
                <a:gd name="T31" fmla="*/ 32 h 52"/>
                <a:gd name="T32" fmla="*/ 0 w 80"/>
                <a:gd name="T33" fmla="*/ 20 h 52"/>
                <a:gd name="T34" fmla="*/ 4 w 80"/>
                <a:gd name="T35" fmla="*/ 8 h 52"/>
                <a:gd name="T36" fmla="*/ 4 w 80"/>
                <a:gd name="T37" fmla="*/ 8 h 52"/>
                <a:gd name="T38" fmla="*/ 32 w 80"/>
                <a:gd name="T39" fmla="*/ 8 h 52"/>
                <a:gd name="T40" fmla="*/ 32 w 80"/>
                <a:gd name="T41" fmla="*/ 8 h 52"/>
                <a:gd name="T42" fmla="*/ 42 w 80"/>
                <a:gd name="T43" fmla="*/ 6 h 52"/>
                <a:gd name="T44" fmla="*/ 52 w 80"/>
                <a:gd name="T45" fmla="*/ 4 h 52"/>
                <a:gd name="T46" fmla="*/ 52 w 80"/>
                <a:gd name="T47" fmla="*/ 4 h 52"/>
                <a:gd name="T48" fmla="*/ 60 w 80"/>
                <a:gd name="T49" fmla="*/ 0 h 52"/>
                <a:gd name="T50" fmla="*/ 66 w 80"/>
                <a:gd name="T51" fmla="*/ 0 h 52"/>
                <a:gd name="T52" fmla="*/ 74 w 80"/>
                <a:gd name="T53" fmla="*/ 2 h 52"/>
                <a:gd name="T54" fmla="*/ 80 w 80"/>
                <a:gd name="T55" fmla="*/ 6 h 52"/>
                <a:gd name="T56" fmla="*/ 80 w 80"/>
                <a:gd name="T5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52">
                  <a:moveTo>
                    <a:pt x="80" y="6"/>
                  </a:moveTo>
                  <a:lnTo>
                    <a:pt x="80" y="6"/>
                  </a:lnTo>
                  <a:lnTo>
                    <a:pt x="76" y="16"/>
                  </a:lnTo>
                  <a:lnTo>
                    <a:pt x="72" y="26"/>
                  </a:lnTo>
                  <a:lnTo>
                    <a:pt x="64" y="34"/>
                  </a:lnTo>
                  <a:lnTo>
                    <a:pt x="56" y="44"/>
                  </a:lnTo>
                  <a:lnTo>
                    <a:pt x="56" y="44"/>
                  </a:lnTo>
                  <a:lnTo>
                    <a:pt x="50" y="48"/>
                  </a:lnTo>
                  <a:lnTo>
                    <a:pt x="46" y="50"/>
                  </a:lnTo>
                  <a:lnTo>
                    <a:pt x="34" y="52"/>
                  </a:lnTo>
                  <a:lnTo>
                    <a:pt x="22" y="50"/>
                  </a:lnTo>
                  <a:lnTo>
                    <a:pt x="18" y="52"/>
                  </a:lnTo>
                  <a:lnTo>
                    <a:pt x="12" y="52"/>
                  </a:lnTo>
                  <a:lnTo>
                    <a:pt x="12" y="52"/>
                  </a:lnTo>
                  <a:lnTo>
                    <a:pt x="4" y="42"/>
                  </a:lnTo>
                  <a:lnTo>
                    <a:pt x="0" y="32"/>
                  </a:lnTo>
                  <a:lnTo>
                    <a:pt x="0" y="20"/>
                  </a:lnTo>
                  <a:lnTo>
                    <a:pt x="4" y="8"/>
                  </a:lnTo>
                  <a:lnTo>
                    <a:pt x="4" y="8"/>
                  </a:lnTo>
                  <a:lnTo>
                    <a:pt x="32" y="8"/>
                  </a:lnTo>
                  <a:lnTo>
                    <a:pt x="32" y="8"/>
                  </a:lnTo>
                  <a:lnTo>
                    <a:pt x="42" y="6"/>
                  </a:lnTo>
                  <a:lnTo>
                    <a:pt x="52" y="4"/>
                  </a:lnTo>
                  <a:lnTo>
                    <a:pt x="52" y="4"/>
                  </a:lnTo>
                  <a:lnTo>
                    <a:pt x="60" y="0"/>
                  </a:lnTo>
                  <a:lnTo>
                    <a:pt x="66" y="0"/>
                  </a:lnTo>
                  <a:lnTo>
                    <a:pt x="74" y="2"/>
                  </a:lnTo>
                  <a:lnTo>
                    <a:pt x="80" y="6"/>
                  </a:lnTo>
                  <a:lnTo>
                    <a:pt x="8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7" name="Freeform 103">
              <a:extLst>
                <a:ext uri="{FF2B5EF4-FFF2-40B4-BE49-F238E27FC236}">
                  <a16:creationId xmlns:a16="http://schemas.microsoft.com/office/drawing/2014/main" id="{3204776B-2250-498B-9668-C7E91ABEE3EC}"/>
                </a:ext>
              </a:extLst>
            </p:cNvPr>
            <p:cNvSpPr>
              <a:spLocks/>
            </p:cNvSpPr>
            <p:nvPr/>
          </p:nvSpPr>
          <p:spPr bwMode="auto">
            <a:xfrm>
              <a:off x="6843713" y="966788"/>
              <a:ext cx="123825" cy="111125"/>
            </a:xfrm>
            <a:custGeom>
              <a:avLst/>
              <a:gdLst>
                <a:gd name="T0" fmla="*/ 48 w 78"/>
                <a:gd name="T1" fmla="*/ 20 h 70"/>
                <a:gd name="T2" fmla="*/ 48 w 78"/>
                <a:gd name="T3" fmla="*/ 20 h 70"/>
                <a:gd name="T4" fmla="*/ 42 w 78"/>
                <a:gd name="T5" fmla="*/ 4 h 70"/>
                <a:gd name="T6" fmla="*/ 42 w 78"/>
                <a:gd name="T7" fmla="*/ 4 h 70"/>
                <a:gd name="T8" fmla="*/ 50 w 78"/>
                <a:gd name="T9" fmla="*/ 0 h 70"/>
                <a:gd name="T10" fmla="*/ 50 w 78"/>
                <a:gd name="T11" fmla="*/ 0 h 70"/>
                <a:gd name="T12" fmla="*/ 78 w 78"/>
                <a:gd name="T13" fmla="*/ 42 h 70"/>
                <a:gd name="T14" fmla="*/ 78 w 78"/>
                <a:gd name="T15" fmla="*/ 42 h 70"/>
                <a:gd name="T16" fmla="*/ 74 w 78"/>
                <a:gd name="T17" fmla="*/ 50 h 70"/>
                <a:gd name="T18" fmla="*/ 70 w 78"/>
                <a:gd name="T19" fmla="*/ 54 h 70"/>
                <a:gd name="T20" fmla="*/ 64 w 78"/>
                <a:gd name="T21" fmla="*/ 54 h 70"/>
                <a:gd name="T22" fmla="*/ 56 w 78"/>
                <a:gd name="T23" fmla="*/ 56 h 70"/>
                <a:gd name="T24" fmla="*/ 56 w 78"/>
                <a:gd name="T25" fmla="*/ 56 h 70"/>
                <a:gd name="T26" fmla="*/ 54 w 78"/>
                <a:gd name="T27" fmla="*/ 62 h 70"/>
                <a:gd name="T28" fmla="*/ 54 w 78"/>
                <a:gd name="T29" fmla="*/ 62 h 70"/>
                <a:gd name="T30" fmla="*/ 56 w 78"/>
                <a:gd name="T31" fmla="*/ 70 h 70"/>
                <a:gd name="T32" fmla="*/ 56 w 78"/>
                <a:gd name="T33" fmla="*/ 70 h 70"/>
                <a:gd name="T34" fmla="*/ 48 w 78"/>
                <a:gd name="T35" fmla="*/ 70 h 70"/>
                <a:gd name="T36" fmla="*/ 40 w 78"/>
                <a:gd name="T37" fmla="*/ 68 h 70"/>
                <a:gd name="T38" fmla="*/ 40 w 78"/>
                <a:gd name="T39" fmla="*/ 68 h 70"/>
                <a:gd name="T40" fmla="*/ 26 w 78"/>
                <a:gd name="T41" fmla="*/ 60 h 70"/>
                <a:gd name="T42" fmla="*/ 26 w 78"/>
                <a:gd name="T43" fmla="*/ 60 h 70"/>
                <a:gd name="T44" fmla="*/ 18 w 78"/>
                <a:gd name="T45" fmla="*/ 54 h 70"/>
                <a:gd name="T46" fmla="*/ 10 w 78"/>
                <a:gd name="T47" fmla="*/ 40 h 70"/>
                <a:gd name="T48" fmla="*/ 2 w 78"/>
                <a:gd name="T49" fmla="*/ 26 h 70"/>
                <a:gd name="T50" fmla="*/ 0 w 78"/>
                <a:gd name="T51" fmla="*/ 20 h 70"/>
                <a:gd name="T52" fmla="*/ 0 w 78"/>
                <a:gd name="T53" fmla="*/ 16 h 70"/>
                <a:gd name="T54" fmla="*/ 0 w 78"/>
                <a:gd name="T55" fmla="*/ 16 h 70"/>
                <a:gd name="T56" fmla="*/ 4 w 78"/>
                <a:gd name="T57" fmla="*/ 2 h 70"/>
                <a:gd name="T58" fmla="*/ 4 w 78"/>
                <a:gd name="T59" fmla="*/ 2 h 70"/>
                <a:gd name="T60" fmla="*/ 16 w 78"/>
                <a:gd name="T61" fmla="*/ 10 h 70"/>
                <a:gd name="T62" fmla="*/ 26 w 78"/>
                <a:gd name="T63" fmla="*/ 16 h 70"/>
                <a:gd name="T64" fmla="*/ 26 w 78"/>
                <a:gd name="T65" fmla="*/ 16 h 70"/>
                <a:gd name="T66" fmla="*/ 32 w 78"/>
                <a:gd name="T67" fmla="*/ 20 h 70"/>
                <a:gd name="T68" fmla="*/ 36 w 78"/>
                <a:gd name="T69" fmla="*/ 24 h 70"/>
                <a:gd name="T70" fmla="*/ 42 w 78"/>
                <a:gd name="T71" fmla="*/ 24 h 70"/>
                <a:gd name="T72" fmla="*/ 44 w 78"/>
                <a:gd name="T73" fmla="*/ 24 h 70"/>
                <a:gd name="T74" fmla="*/ 48 w 78"/>
                <a:gd name="T75" fmla="*/ 20 h 70"/>
                <a:gd name="T76" fmla="*/ 48 w 78"/>
                <a:gd name="T77"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70">
                  <a:moveTo>
                    <a:pt x="48" y="20"/>
                  </a:moveTo>
                  <a:lnTo>
                    <a:pt x="48" y="20"/>
                  </a:lnTo>
                  <a:lnTo>
                    <a:pt x="42" y="4"/>
                  </a:lnTo>
                  <a:lnTo>
                    <a:pt x="42" y="4"/>
                  </a:lnTo>
                  <a:lnTo>
                    <a:pt x="50" y="0"/>
                  </a:lnTo>
                  <a:lnTo>
                    <a:pt x="50" y="0"/>
                  </a:lnTo>
                  <a:lnTo>
                    <a:pt x="78" y="42"/>
                  </a:lnTo>
                  <a:lnTo>
                    <a:pt x="78" y="42"/>
                  </a:lnTo>
                  <a:lnTo>
                    <a:pt x="74" y="50"/>
                  </a:lnTo>
                  <a:lnTo>
                    <a:pt x="70" y="54"/>
                  </a:lnTo>
                  <a:lnTo>
                    <a:pt x="64" y="54"/>
                  </a:lnTo>
                  <a:lnTo>
                    <a:pt x="56" y="56"/>
                  </a:lnTo>
                  <a:lnTo>
                    <a:pt x="56" y="56"/>
                  </a:lnTo>
                  <a:lnTo>
                    <a:pt x="54" y="62"/>
                  </a:lnTo>
                  <a:lnTo>
                    <a:pt x="54" y="62"/>
                  </a:lnTo>
                  <a:lnTo>
                    <a:pt x="56" y="70"/>
                  </a:lnTo>
                  <a:lnTo>
                    <a:pt x="56" y="70"/>
                  </a:lnTo>
                  <a:lnTo>
                    <a:pt x="48" y="70"/>
                  </a:lnTo>
                  <a:lnTo>
                    <a:pt x="40" y="68"/>
                  </a:lnTo>
                  <a:lnTo>
                    <a:pt x="40" y="68"/>
                  </a:lnTo>
                  <a:lnTo>
                    <a:pt x="26" y="60"/>
                  </a:lnTo>
                  <a:lnTo>
                    <a:pt x="26" y="60"/>
                  </a:lnTo>
                  <a:lnTo>
                    <a:pt x="18" y="54"/>
                  </a:lnTo>
                  <a:lnTo>
                    <a:pt x="10" y="40"/>
                  </a:lnTo>
                  <a:lnTo>
                    <a:pt x="2" y="26"/>
                  </a:lnTo>
                  <a:lnTo>
                    <a:pt x="0" y="20"/>
                  </a:lnTo>
                  <a:lnTo>
                    <a:pt x="0" y="16"/>
                  </a:lnTo>
                  <a:lnTo>
                    <a:pt x="0" y="16"/>
                  </a:lnTo>
                  <a:lnTo>
                    <a:pt x="4" y="2"/>
                  </a:lnTo>
                  <a:lnTo>
                    <a:pt x="4" y="2"/>
                  </a:lnTo>
                  <a:lnTo>
                    <a:pt x="16" y="10"/>
                  </a:lnTo>
                  <a:lnTo>
                    <a:pt x="26" y="16"/>
                  </a:lnTo>
                  <a:lnTo>
                    <a:pt x="26" y="16"/>
                  </a:lnTo>
                  <a:lnTo>
                    <a:pt x="32" y="20"/>
                  </a:lnTo>
                  <a:lnTo>
                    <a:pt x="36" y="24"/>
                  </a:lnTo>
                  <a:lnTo>
                    <a:pt x="42" y="24"/>
                  </a:lnTo>
                  <a:lnTo>
                    <a:pt x="44" y="24"/>
                  </a:lnTo>
                  <a:lnTo>
                    <a:pt x="48" y="20"/>
                  </a:lnTo>
                  <a:lnTo>
                    <a:pt x="48"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8" name="Freeform 104">
              <a:extLst>
                <a:ext uri="{FF2B5EF4-FFF2-40B4-BE49-F238E27FC236}">
                  <a16:creationId xmlns:a16="http://schemas.microsoft.com/office/drawing/2014/main" id="{2C39551A-AE1B-4D06-845E-2D5CC1314369}"/>
                </a:ext>
              </a:extLst>
            </p:cNvPr>
            <p:cNvSpPr>
              <a:spLocks/>
            </p:cNvSpPr>
            <p:nvPr/>
          </p:nvSpPr>
          <p:spPr bwMode="auto">
            <a:xfrm>
              <a:off x="4378326" y="3222626"/>
              <a:ext cx="88900" cy="180975"/>
            </a:xfrm>
            <a:custGeom>
              <a:avLst/>
              <a:gdLst>
                <a:gd name="T0" fmla="*/ 56 w 56"/>
                <a:gd name="T1" fmla="*/ 76 h 114"/>
                <a:gd name="T2" fmla="*/ 56 w 56"/>
                <a:gd name="T3" fmla="*/ 76 h 114"/>
                <a:gd name="T4" fmla="*/ 56 w 56"/>
                <a:gd name="T5" fmla="*/ 82 h 114"/>
                <a:gd name="T6" fmla="*/ 54 w 56"/>
                <a:gd name="T7" fmla="*/ 86 h 114"/>
                <a:gd name="T8" fmla="*/ 46 w 56"/>
                <a:gd name="T9" fmla="*/ 94 h 114"/>
                <a:gd name="T10" fmla="*/ 46 w 56"/>
                <a:gd name="T11" fmla="*/ 94 h 114"/>
                <a:gd name="T12" fmla="*/ 30 w 56"/>
                <a:gd name="T13" fmla="*/ 114 h 114"/>
                <a:gd name="T14" fmla="*/ 30 w 56"/>
                <a:gd name="T15" fmla="*/ 114 h 114"/>
                <a:gd name="T16" fmla="*/ 26 w 56"/>
                <a:gd name="T17" fmla="*/ 104 h 114"/>
                <a:gd name="T18" fmla="*/ 22 w 56"/>
                <a:gd name="T19" fmla="*/ 94 h 114"/>
                <a:gd name="T20" fmla="*/ 14 w 56"/>
                <a:gd name="T21" fmla="*/ 84 h 114"/>
                <a:gd name="T22" fmla="*/ 6 w 56"/>
                <a:gd name="T23" fmla="*/ 76 h 114"/>
                <a:gd name="T24" fmla="*/ 6 w 56"/>
                <a:gd name="T25" fmla="*/ 76 h 114"/>
                <a:gd name="T26" fmla="*/ 0 w 56"/>
                <a:gd name="T27" fmla="*/ 70 h 114"/>
                <a:gd name="T28" fmla="*/ 0 w 56"/>
                <a:gd name="T29" fmla="*/ 64 h 114"/>
                <a:gd name="T30" fmla="*/ 0 w 56"/>
                <a:gd name="T31" fmla="*/ 60 h 114"/>
                <a:gd name="T32" fmla="*/ 6 w 56"/>
                <a:gd name="T33" fmla="*/ 52 h 114"/>
                <a:gd name="T34" fmla="*/ 6 w 56"/>
                <a:gd name="T35" fmla="*/ 52 h 114"/>
                <a:gd name="T36" fmla="*/ 10 w 56"/>
                <a:gd name="T37" fmla="*/ 46 h 114"/>
                <a:gd name="T38" fmla="*/ 12 w 56"/>
                <a:gd name="T39" fmla="*/ 38 h 114"/>
                <a:gd name="T40" fmla="*/ 12 w 56"/>
                <a:gd name="T41" fmla="*/ 30 h 114"/>
                <a:gd name="T42" fmla="*/ 10 w 56"/>
                <a:gd name="T43" fmla="*/ 22 h 114"/>
                <a:gd name="T44" fmla="*/ 10 w 56"/>
                <a:gd name="T45" fmla="*/ 22 h 114"/>
                <a:gd name="T46" fmla="*/ 14 w 56"/>
                <a:gd name="T47" fmla="*/ 8 h 114"/>
                <a:gd name="T48" fmla="*/ 14 w 56"/>
                <a:gd name="T49" fmla="*/ 8 h 114"/>
                <a:gd name="T50" fmla="*/ 16 w 56"/>
                <a:gd name="T51" fmla="*/ 4 h 114"/>
                <a:gd name="T52" fmla="*/ 20 w 56"/>
                <a:gd name="T53" fmla="*/ 0 h 114"/>
                <a:gd name="T54" fmla="*/ 20 w 56"/>
                <a:gd name="T55" fmla="*/ 0 h 114"/>
                <a:gd name="T56" fmla="*/ 26 w 56"/>
                <a:gd name="T57" fmla="*/ 2 h 114"/>
                <a:gd name="T58" fmla="*/ 32 w 56"/>
                <a:gd name="T59" fmla="*/ 4 h 114"/>
                <a:gd name="T60" fmla="*/ 32 w 56"/>
                <a:gd name="T61" fmla="*/ 4 h 114"/>
                <a:gd name="T62" fmla="*/ 38 w 56"/>
                <a:gd name="T63" fmla="*/ 18 h 114"/>
                <a:gd name="T64" fmla="*/ 44 w 56"/>
                <a:gd name="T65" fmla="*/ 32 h 114"/>
                <a:gd name="T66" fmla="*/ 44 w 56"/>
                <a:gd name="T67" fmla="*/ 32 h 114"/>
                <a:gd name="T68" fmla="*/ 42 w 56"/>
                <a:gd name="T69" fmla="*/ 38 h 114"/>
                <a:gd name="T70" fmla="*/ 38 w 56"/>
                <a:gd name="T71" fmla="*/ 44 h 114"/>
                <a:gd name="T72" fmla="*/ 38 w 56"/>
                <a:gd name="T73" fmla="*/ 44 h 114"/>
                <a:gd name="T74" fmla="*/ 32 w 56"/>
                <a:gd name="T75" fmla="*/ 52 h 114"/>
                <a:gd name="T76" fmla="*/ 30 w 56"/>
                <a:gd name="T77" fmla="*/ 58 h 114"/>
                <a:gd name="T78" fmla="*/ 34 w 56"/>
                <a:gd name="T79" fmla="*/ 64 h 114"/>
                <a:gd name="T80" fmla="*/ 44 w 56"/>
                <a:gd name="T81" fmla="*/ 70 h 114"/>
                <a:gd name="T82" fmla="*/ 44 w 56"/>
                <a:gd name="T83" fmla="*/ 70 h 114"/>
                <a:gd name="T84" fmla="*/ 56 w 56"/>
                <a:gd name="T85" fmla="*/ 76 h 114"/>
                <a:gd name="T86" fmla="*/ 56 w 56"/>
                <a:gd name="T87"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114">
                  <a:moveTo>
                    <a:pt x="56" y="76"/>
                  </a:moveTo>
                  <a:lnTo>
                    <a:pt x="56" y="76"/>
                  </a:lnTo>
                  <a:lnTo>
                    <a:pt x="56" y="82"/>
                  </a:lnTo>
                  <a:lnTo>
                    <a:pt x="54" y="86"/>
                  </a:lnTo>
                  <a:lnTo>
                    <a:pt x="46" y="94"/>
                  </a:lnTo>
                  <a:lnTo>
                    <a:pt x="46" y="94"/>
                  </a:lnTo>
                  <a:lnTo>
                    <a:pt x="30" y="114"/>
                  </a:lnTo>
                  <a:lnTo>
                    <a:pt x="30" y="114"/>
                  </a:lnTo>
                  <a:lnTo>
                    <a:pt x="26" y="104"/>
                  </a:lnTo>
                  <a:lnTo>
                    <a:pt x="22" y="94"/>
                  </a:lnTo>
                  <a:lnTo>
                    <a:pt x="14" y="84"/>
                  </a:lnTo>
                  <a:lnTo>
                    <a:pt x="6" y="76"/>
                  </a:lnTo>
                  <a:lnTo>
                    <a:pt x="6" y="76"/>
                  </a:lnTo>
                  <a:lnTo>
                    <a:pt x="0" y="70"/>
                  </a:lnTo>
                  <a:lnTo>
                    <a:pt x="0" y="64"/>
                  </a:lnTo>
                  <a:lnTo>
                    <a:pt x="0" y="60"/>
                  </a:lnTo>
                  <a:lnTo>
                    <a:pt x="6" y="52"/>
                  </a:lnTo>
                  <a:lnTo>
                    <a:pt x="6" y="52"/>
                  </a:lnTo>
                  <a:lnTo>
                    <a:pt x="10" y="46"/>
                  </a:lnTo>
                  <a:lnTo>
                    <a:pt x="12" y="38"/>
                  </a:lnTo>
                  <a:lnTo>
                    <a:pt x="12" y="30"/>
                  </a:lnTo>
                  <a:lnTo>
                    <a:pt x="10" y="22"/>
                  </a:lnTo>
                  <a:lnTo>
                    <a:pt x="10" y="22"/>
                  </a:lnTo>
                  <a:lnTo>
                    <a:pt x="14" y="8"/>
                  </a:lnTo>
                  <a:lnTo>
                    <a:pt x="14" y="8"/>
                  </a:lnTo>
                  <a:lnTo>
                    <a:pt x="16" y="4"/>
                  </a:lnTo>
                  <a:lnTo>
                    <a:pt x="20" y="0"/>
                  </a:lnTo>
                  <a:lnTo>
                    <a:pt x="20" y="0"/>
                  </a:lnTo>
                  <a:lnTo>
                    <a:pt x="26" y="2"/>
                  </a:lnTo>
                  <a:lnTo>
                    <a:pt x="32" y="4"/>
                  </a:lnTo>
                  <a:lnTo>
                    <a:pt x="32" y="4"/>
                  </a:lnTo>
                  <a:lnTo>
                    <a:pt x="38" y="18"/>
                  </a:lnTo>
                  <a:lnTo>
                    <a:pt x="44" y="32"/>
                  </a:lnTo>
                  <a:lnTo>
                    <a:pt x="44" y="32"/>
                  </a:lnTo>
                  <a:lnTo>
                    <a:pt x="42" y="38"/>
                  </a:lnTo>
                  <a:lnTo>
                    <a:pt x="38" y="44"/>
                  </a:lnTo>
                  <a:lnTo>
                    <a:pt x="38" y="44"/>
                  </a:lnTo>
                  <a:lnTo>
                    <a:pt x="32" y="52"/>
                  </a:lnTo>
                  <a:lnTo>
                    <a:pt x="30" y="58"/>
                  </a:lnTo>
                  <a:lnTo>
                    <a:pt x="34" y="64"/>
                  </a:lnTo>
                  <a:lnTo>
                    <a:pt x="44" y="70"/>
                  </a:lnTo>
                  <a:lnTo>
                    <a:pt x="44" y="70"/>
                  </a:lnTo>
                  <a:lnTo>
                    <a:pt x="56" y="76"/>
                  </a:lnTo>
                  <a:lnTo>
                    <a:pt x="56" y="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9" name="Freeform 105">
              <a:extLst>
                <a:ext uri="{FF2B5EF4-FFF2-40B4-BE49-F238E27FC236}">
                  <a16:creationId xmlns:a16="http://schemas.microsoft.com/office/drawing/2014/main" id="{DD2ECAC4-35F4-4273-9BAD-C83FD551C0DE}"/>
                </a:ext>
              </a:extLst>
            </p:cNvPr>
            <p:cNvSpPr>
              <a:spLocks/>
            </p:cNvSpPr>
            <p:nvPr/>
          </p:nvSpPr>
          <p:spPr bwMode="auto">
            <a:xfrm>
              <a:off x="6967538" y="3657601"/>
              <a:ext cx="107950" cy="114300"/>
            </a:xfrm>
            <a:custGeom>
              <a:avLst/>
              <a:gdLst>
                <a:gd name="T0" fmla="*/ 64 w 68"/>
                <a:gd name="T1" fmla="*/ 64 h 72"/>
                <a:gd name="T2" fmla="*/ 64 w 68"/>
                <a:gd name="T3" fmla="*/ 64 h 72"/>
                <a:gd name="T4" fmla="*/ 52 w 68"/>
                <a:gd name="T5" fmla="*/ 70 h 72"/>
                <a:gd name="T6" fmla="*/ 42 w 68"/>
                <a:gd name="T7" fmla="*/ 72 h 72"/>
                <a:gd name="T8" fmla="*/ 28 w 68"/>
                <a:gd name="T9" fmla="*/ 72 h 72"/>
                <a:gd name="T10" fmla="*/ 16 w 68"/>
                <a:gd name="T11" fmla="*/ 70 h 72"/>
                <a:gd name="T12" fmla="*/ 16 w 68"/>
                <a:gd name="T13" fmla="*/ 70 h 72"/>
                <a:gd name="T14" fmla="*/ 14 w 68"/>
                <a:gd name="T15" fmla="*/ 58 h 72"/>
                <a:gd name="T16" fmla="*/ 14 w 68"/>
                <a:gd name="T17" fmla="*/ 58 h 72"/>
                <a:gd name="T18" fmla="*/ 14 w 68"/>
                <a:gd name="T19" fmla="*/ 50 h 72"/>
                <a:gd name="T20" fmla="*/ 8 w 68"/>
                <a:gd name="T21" fmla="*/ 44 h 72"/>
                <a:gd name="T22" fmla="*/ 8 w 68"/>
                <a:gd name="T23" fmla="*/ 44 h 72"/>
                <a:gd name="T24" fmla="*/ 0 w 68"/>
                <a:gd name="T25" fmla="*/ 34 h 72"/>
                <a:gd name="T26" fmla="*/ 0 w 68"/>
                <a:gd name="T27" fmla="*/ 30 h 72"/>
                <a:gd name="T28" fmla="*/ 0 w 68"/>
                <a:gd name="T29" fmla="*/ 26 h 72"/>
                <a:gd name="T30" fmla="*/ 2 w 68"/>
                <a:gd name="T31" fmla="*/ 24 h 72"/>
                <a:gd name="T32" fmla="*/ 6 w 68"/>
                <a:gd name="T33" fmla="*/ 20 h 72"/>
                <a:gd name="T34" fmla="*/ 18 w 68"/>
                <a:gd name="T35" fmla="*/ 16 h 72"/>
                <a:gd name="T36" fmla="*/ 18 w 68"/>
                <a:gd name="T37" fmla="*/ 16 h 72"/>
                <a:gd name="T38" fmla="*/ 20 w 68"/>
                <a:gd name="T39" fmla="*/ 0 h 72"/>
                <a:gd name="T40" fmla="*/ 20 w 68"/>
                <a:gd name="T41" fmla="*/ 0 h 72"/>
                <a:gd name="T42" fmla="*/ 28 w 68"/>
                <a:gd name="T43" fmla="*/ 2 h 72"/>
                <a:gd name="T44" fmla="*/ 28 w 68"/>
                <a:gd name="T45" fmla="*/ 2 h 72"/>
                <a:gd name="T46" fmla="*/ 32 w 68"/>
                <a:gd name="T47" fmla="*/ 10 h 72"/>
                <a:gd name="T48" fmla="*/ 32 w 68"/>
                <a:gd name="T49" fmla="*/ 10 h 72"/>
                <a:gd name="T50" fmla="*/ 36 w 68"/>
                <a:gd name="T51" fmla="*/ 16 h 72"/>
                <a:gd name="T52" fmla="*/ 42 w 68"/>
                <a:gd name="T53" fmla="*/ 22 h 72"/>
                <a:gd name="T54" fmla="*/ 48 w 68"/>
                <a:gd name="T55" fmla="*/ 24 h 72"/>
                <a:gd name="T56" fmla="*/ 58 w 68"/>
                <a:gd name="T57" fmla="*/ 26 h 72"/>
                <a:gd name="T58" fmla="*/ 58 w 68"/>
                <a:gd name="T59" fmla="*/ 26 h 72"/>
                <a:gd name="T60" fmla="*/ 66 w 68"/>
                <a:gd name="T61" fmla="*/ 28 h 72"/>
                <a:gd name="T62" fmla="*/ 68 w 68"/>
                <a:gd name="T63" fmla="*/ 32 h 72"/>
                <a:gd name="T64" fmla="*/ 68 w 68"/>
                <a:gd name="T65" fmla="*/ 36 h 72"/>
                <a:gd name="T66" fmla="*/ 64 w 68"/>
                <a:gd name="T67" fmla="*/ 44 h 72"/>
                <a:gd name="T68" fmla="*/ 64 w 68"/>
                <a:gd name="T69" fmla="*/ 44 h 72"/>
                <a:gd name="T70" fmla="*/ 58 w 68"/>
                <a:gd name="T71" fmla="*/ 50 h 72"/>
                <a:gd name="T72" fmla="*/ 58 w 68"/>
                <a:gd name="T73" fmla="*/ 54 h 72"/>
                <a:gd name="T74" fmla="*/ 60 w 68"/>
                <a:gd name="T75" fmla="*/ 58 h 72"/>
                <a:gd name="T76" fmla="*/ 64 w 68"/>
                <a:gd name="T77" fmla="*/ 64 h 72"/>
                <a:gd name="T78" fmla="*/ 64 w 68"/>
                <a:gd name="T79"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72">
                  <a:moveTo>
                    <a:pt x="64" y="64"/>
                  </a:moveTo>
                  <a:lnTo>
                    <a:pt x="64" y="64"/>
                  </a:lnTo>
                  <a:lnTo>
                    <a:pt x="52" y="70"/>
                  </a:lnTo>
                  <a:lnTo>
                    <a:pt x="42" y="72"/>
                  </a:lnTo>
                  <a:lnTo>
                    <a:pt x="28" y="72"/>
                  </a:lnTo>
                  <a:lnTo>
                    <a:pt x="16" y="70"/>
                  </a:lnTo>
                  <a:lnTo>
                    <a:pt x="16" y="70"/>
                  </a:lnTo>
                  <a:lnTo>
                    <a:pt x="14" y="58"/>
                  </a:lnTo>
                  <a:lnTo>
                    <a:pt x="14" y="58"/>
                  </a:lnTo>
                  <a:lnTo>
                    <a:pt x="14" y="50"/>
                  </a:lnTo>
                  <a:lnTo>
                    <a:pt x="8" y="44"/>
                  </a:lnTo>
                  <a:lnTo>
                    <a:pt x="8" y="44"/>
                  </a:lnTo>
                  <a:lnTo>
                    <a:pt x="0" y="34"/>
                  </a:lnTo>
                  <a:lnTo>
                    <a:pt x="0" y="30"/>
                  </a:lnTo>
                  <a:lnTo>
                    <a:pt x="0" y="26"/>
                  </a:lnTo>
                  <a:lnTo>
                    <a:pt x="2" y="24"/>
                  </a:lnTo>
                  <a:lnTo>
                    <a:pt x="6" y="20"/>
                  </a:lnTo>
                  <a:lnTo>
                    <a:pt x="18" y="16"/>
                  </a:lnTo>
                  <a:lnTo>
                    <a:pt x="18" y="16"/>
                  </a:lnTo>
                  <a:lnTo>
                    <a:pt x="20" y="0"/>
                  </a:lnTo>
                  <a:lnTo>
                    <a:pt x="20" y="0"/>
                  </a:lnTo>
                  <a:lnTo>
                    <a:pt x="28" y="2"/>
                  </a:lnTo>
                  <a:lnTo>
                    <a:pt x="28" y="2"/>
                  </a:lnTo>
                  <a:lnTo>
                    <a:pt x="32" y="10"/>
                  </a:lnTo>
                  <a:lnTo>
                    <a:pt x="32" y="10"/>
                  </a:lnTo>
                  <a:lnTo>
                    <a:pt x="36" y="16"/>
                  </a:lnTo>
                  <a:lnTo>
                    <a:pt x="42" y="22"/>
                  </a:lnTo>
                  <a:lnTo>
                    <a:pt x="48" y="24"/>
                  </a:lnTo>
                  <a:lnTo>
                    <a:pt x="58" y="26"/>
                  </a:lnTo>
                  <a:lnTo>
                    <a:pt x="58" y="26"/>
                  </a:lnTo>
                  <a:lnTo>
                    <a:pt x="66" y="28"/>
                  </a:lnTo>
                  <a:lnTo>
                    <a:pt x="68" y="32"/>
                  </a:lnTo>
                  <a:lnTo>
                    <a:pt x="68" y="36"/>
                  </a:lnTo>
                  <a:lnTo>
                    <a:pt x="64" y="44"/>
                  </a:lnTo>
                  <a:lnTo>
                    <a:pt x="64" y="44"/>
                  </a:lnTo>
                  <a:lnTo>
                    <a:pt x="58" y="50"/>
                  </a:lnTo>
                  <a:lnTo>
                    <a:pt x="58" y="54"/>
                  </a:lnTo>
                  <a:lnTo>
                    <a:pt x="60" y="58"/>
                  </a:lnTo>
                  <a:lnTo>
                    <a:pt x="64" y="64"/>
                  </a:lnTo>
                  <a:lnTo>
                    <a:pt x="64"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0" name="Freeform 106">
              <a:extLst>
                <a:ext uri="{FF2B5EF4-FFF2-40B4-BE49-F238E27FC236}">
                  <a16:creationId xmlns:a16="http://schemas.microsoft.com/office/drawing/2014/main" id="{52F24C85-8B82-477E-935D-B833470D37E3}"/>
                </a:ext>
              </a:extLst>
            </p:cNvPr>
            <p:cNvSpPr>
              <a:spLocks/>
            </p:cNvSpPr>
            <p:nvPr/>
          </p:nvSpPr>
          <p:spPr bwMode="auto">
            <a:xfrm>
              <a:off x="5829301" y="935038"/>
              <a:ext cx="127000" cy="98425"/>
            </a:xfrm>
            <a:custGeom>
              <a:avLst/>
              <a:gdLst>
                <a:gd name="T0" fmla="*/ 44 w 80"/>
                <a:gd name="T1" fmla="*/ 2 h 62"/>
                <a:gd name="T2" fmla="*/ 44 w 80"/>
                <a:gd name="T3" fmla="*/ 2 h 62"/>
                <a:gd name="T4" fmla="*/ 52 w 80"/>
                <a:gd name="T5" fmla="*/ 6 h 62"/>
                <a:gd name="T6" fmla="*/ 56 w 80"/>
                <a:gd name="T7" fmla="*/ 10 h 62"/>
                <a:gd name="T8" fmla="*/ 60 w 80"/>
                <a:gd name="T9" fmla="*/ 16 h 62"/>
                <a:gd name="T10" fmla="*/ 62 w 80"/>
                <a:gd name="T11" fmla="*/ 24 h 62"/>
                <a:gd name="T12" fmla="*/ 62 w 80"/>
                <a:gd name="T13" fmla="*/ 24 h 62"/>
                <a:gd name="T14" fmla="*/ 62 w 80"/>
                <a:gd name="T15" fmla="*/ 32 h 62"/>
                <a:gd name="T16" fmla="*/ 66 w 80"/>
                <a:gd name="T17" fmla="*/ 40 h 62"/>
                <a:gd name="T18" fmla="*/ 72 w 80"/>
                <a:gd name="T19" fmla="*/ 46 h 62"/>
                <a:gd name="T20" fmla="*/ 80 w 80"/>
                <a:gd name="T21" fmla="*/ 52 h 62"/>
                <a:gd name="T22" fmla="*/ 80 w 80"/>
                <a:gd name="T23" fmla="*/ 52 h 62"/>
                <a:gd name="T24" fmla="*/ 78 w 80"/>
                <a:gd name="T25" fmla="*/ 56 h 62"/>
                <a:gd name="T26" fmla="*/ 74 w 80"/>
                <a:gd name="T27" fmla="*/ 60 h 62"/>
                <a:gd name="T28" fmla="*/ 70 w 80"/>
                <a:gd name="T29" fmla="*/ 62 h 62"/>
                <a:gd name="T30" fmla="*/ 64 w 80"/>
                <a:gd name="T31" fmla="*/ 62 h 62"/>
                <a:gd name="T32" fmla="*/ 64 w 80"/>
                <a:gd name="T33" fmla="*/ 62 h 62"/>
                <a:gd name="T34" fmla="*/ 26 w 80"/>
                <a:gd name="T35" fmla="*/ 58 h 62"/>
                <a:gd name="T36" fmla="*/ 26 w 80"/>
                <a:gd name="T37" fmla="*/ 58 h 62"/>
                <a:gd name="T38" fmla="*/ 20 w 80"/>
                <a:gd name="T39" fmla="*/ 56 h 62"/>
                <a:gd name="T40" fmla="*/ 16 w 80"/>
                <a:gd name="T41" fmla="*/ 52 h 62"/>
                <a:gd name="T42" fmla="*/ 16 w 80"/>
                <a:gd name="T43" fmla="*/ 52 h 62"/>
                <a:gd name="T44" fmla="*/ 0 w 80"/>
                <a:gd name="T45" fmla="*/ 38 h 62"/>
                <a:gd name="T46" fmla="*/ 0 w 80"/>
                <a:gd name="T47" fmla="*/ 38 h 62"/>
                <a:gd name="T48" fmla="*/ 0 w 80"/>
                <a:gd name="T49" fmla="*/ 26 h 62"/>
                <a:gd name="T50" fmla="*/ 2 w 80"/>
                <a:gd name="T51" fmla="*/ 16 h 62"/>
                <a:gd name="T52" fmla="*/ 6 w 80"/>
                <a:gd name="T53" fmla="*/ 10 h 62"/>
                <a:gd name="T54" fmla="*/ 8 w 80"/>
                <a:gd name="T55" fmla="*/ 6 h 62"/>
                <a:gd name="T56" fmla="*/ 14 w 80"/>
                <a:gd name="T57" fmla="*/ 4 h 62"/>
                <a:gd name="T58" fmla="*/ 20 w 80"/>
                <a:gd name="T59" fmla="*/ 0 h 62"/>
                <a:gd name="T60" fmla="*/ 20 w 80"/>
                <a:gd name="T61" fmla="*/ 0 h 62"/>
                <a:gd name="T62" fmla="*/ 24 w 80"/>
                <a:gd name="T63" fmla="*/ 2 h 62"/>
                <a:gd name="T64" fmla="*/ 28 w 80"/>
                <a:gd name="T65" fmla="*/ 6 h 62"/>
                <a:gd name="T66" fmla="*/ 30 w 80"/>
                <a:gd name="T67" fmla="*/ 12 h 62"/>
                <a:gd name="T68" fmla="*/ 30 w 80"/>
                <a:gd name="T69" fmla="*/ 20 h 62"/>
                <a:gd name="T70" fmla="*/ 32 w 80"/>
                <a:gd name="T71" fmla="*/ 28 h 62"/>
                <a:gd name="T72" fmla="*/ 32 w 80"/>
                <a:gd name="T73" fmla="*/ 28 h 62"/>
                <a:gd name="T74" fmla="*/ 36 w 80"/>
                <a:gd name="T75" fmla="*/ 26 h 62"/>
                <a:gd name="T76" fmla="*/ 38 w 80"/>
                <a:gd name="T77" fmla="*/ 24 h 62"/>
                <a:gd name="T78" fmla="*/ 40 w 80"/>
                <a:gd name="T79" fmla="*/ 16 h 62"/>
                <a:gd name="T80" fmla="*/ 42 w 80"/>
                <a:gd name="T81" fmla="*/ 10 h 62"/>
                <a:gd name="T82" fmla="*/ 44 w 80"/>
                <a:gd name="T83" fmla="*/ 2 h 62"/>
                <a:gd name="T84" fmla="*/ 44 w 80"/>
                <a:gd name="T85"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2">
                  <a:moveTo>
                    <a:pt x="44" y="2"/>
                  </a:moveTo>
                  <a:lnTo>
                    <a:pt x="44" y="2"/>
                  </a:lnTo>
                  <a:lnTo>
                    <a:pt x="52" y="6"/>
                  </a:lnTo>
                  <a:lnTo>
                    <a:pt x="56" y="10"/>
                  </a:lnTo>
                  <a:lnTo>
                    <a:pt x="60" y="16"/>
                  </a:lnTo>
                  <a:lnTo>
                    <a:pt x="62" y="24"/>
                  </a:lnTo>
                  <a:lnTo>
                    <a:pt x="62" y="24"/>
                  </a:lnTo>
                  <a:lnTo>
                    <a:pt x="62" y="32"/>
                  </a:lnTo>
                  <a:lnTo>
                    <a:pt x="66" y="40"/>
                  </a:lnTo>
                  <a:lnTo>
                    <a:pt x="72" y="46"/>
                  </a:lnTo>
                  <a:lnTo>
                    <a:pt x="80" y="52"/>
                  </a:lnTo>
                  <a:lnTo>
                    <a:pt x="80" y="52"/>
                  </a:lnTo>
                  <a:lnTo>
                    <a:pt x="78" y="56"/>
                  </a:lnTo>
                  <a:lnTo>
                    <a:pt x="74" y="60"/>
                  </a:lnTo>
                  <a:lnTo>
                    <a:pt x="70" y="62"/>
                  </a:lnTo>
                  <a:lnTo>
                    <a:pt x="64" y="62"/>
                  </a:lnTo>
                  <a:lnTo>
                    <a:pt x="64" y="62"/>
                  </a:lnTo>
                  <a:lnTo>
                    <a:pt x="26" y="58"/>
                  </a:lnTo>
                  <a:lnTo>
                    <a:pt x="26" y="58"/>
                  </a:lnTo>
                  <a:lnTo>
                    <a:pt x="20" y="56"/>
                  </a:lnTo>
                  <a:lnTo>
                    <a:pt x="16" y="52"/>
                  </a:lnTo>
                  <a:lnTo>
                    <a:pt x="16" y="52"/>
                  </a:lnTo>
                  <a:lnTo>
                    <a:pt x="0" y="38"/>
                  </a:lnTo>
                  <a:lnTo>
                    <a:pt x="0" y="38"/>
                  </a:lnTo>
                  <a:lnTo>
                    <a:pt x="0" y="26"/>
                  </a:lnTo>
                  <a:lnTo>
                    <a:pt x="2" y="16"/>
                  </a:lnTo>
                  <a:lnTo>
                    <a:pt x="6" y="10"/>
                  </a:lnTo>
                  <a:lnTo>
                    <a:pt x="8" y="6"/>
                  </a:lnTo>
                  <a:lnTo>
                    <a:pt x="14" y="4"/>
                  </a:lnTo>
                  <a:lnTo>
                    <a:pt x="20" y="0"/>
                  </a:lnTo>
                  <a:lnTo>
                    <a:pt x="20" y="0"/>
                  </a:lnTo>
                  <a:lnTo>
                    <a:pt x="24" y="2"/>
                  </a:lnTo>
                  <a:lnTo>
                    <a:pt x="28" y="6"/>
                  </a:lnTo>
                  <a:lnTo>
                    <a:pt x="30" y="12"/>
                  </a:lnTo>
                  <a:lnTo>
                    <a:pt x="30" y="20"/>
                  </a:lnTo>
                  <a:lnTo>
                    <a:pt x="32" y="28"/>
                  </a:lnTo>
                  <a:lnTo>
                    <a:pt x="32" y="28"/>
                  </a:lnTo>
                  <a:lnTo>
                    <a:pt x="36" y="26"/>
                  </a:lnTo>
                  <a:lnTo>
                    <a:pt x="38" y="24"/>
                  </a:lnTo>
                  <a:lnTo>
                    <a:pt x="40" y="16"/>
                  </a:lnTo>
                  <a:lnTo>
                    <a:pt x="42" y="10"/>
                  </a:lnTo>
                  <a:lnTo>
                    <a:pt x="44" y="2"/>
                  </a:lnTo>
                  <a:lnTo>
                    <a:pt x="44"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1" name="Freeform 107">
              <a:extLst>
                <a:ext uri="{FF2B5EF4-FFF2-40B4-BE49-F238E27FC236}">
                  <a16:creationId xmlns:a16="http://schemas.microsoft.com/office/drawing/2014/main" id="{6E58494A-6DFA-4DB3-92D8-D45D1D45AE0E}"/>
                </a:ext>
              </a:extLst>
            </p:cNvPr>
            <p:cNvSpPr>
              <a:spLocks/>
            </p:cNvSpPr>
            <p:nvPr/>
          </p:nvSpPr>
          <p:spPr bwMode="auto">
            <a:xfrm>
              <a:off x="2160588" y="1411288"/>
              <a:ext cx="139700" cy="114300"/>
            </a:xfrm>
            <a:custGeom>
              <a:avLst/>
              <a:gdLst>
                <a:gd name="T0" fmla="*/ 88 w 88"/>
                <a:gd name="T1" fmla="*/ 14 h 72"/>
                <a:gd name="T2" fmla="*/ 88 w 88"/>
                <a:gd name="T3" fmla="*/ 14 h 72"/>
                <a:gd name="T4" fmla="*/ 68 w 88"/>
                <a:gd name="T5" fmla="*/ 36 h 72"/>
                <a:gd name="T6" fmla="*/ 48 w 88"/>
                <a:gd name="T7" fmla="*/ 52 h 72"/>
                <a:gd name="T8" fmla="*/ 48 w 88"/>
                <a:gd name="T9" fmla="*/ 52 h 72"/>
                <a:gd name="T10" fmla="*/ 46 w 88"/>
                <a:gd name="T11" fmla="*/ 54 h 72"/>
                <a:gd name="T12" fmla="*/ 42 w 88"/>
                <a:gd name="T13" fmla="*/ 54 h 72"/>
                <a:gd name="T14" fmla="*/ 34 w 88"/>
                <a:gd name="T15" fmla="*/ 52 h 72"/>
                <a:gd name="T16" fmla="*/ 34 w 88"/>
                <a:gd name="T17" fmla="*/ 52 h 72"/>
                <a:gd name="T18" fmla="*/ 14 w 88"/>
                <a:gd name="T19" fmla="*/ 48 h 72"/>
                <a:gd name="T20" fmla="*/ 14 w 88"/>
                <a:gd name="T21" fmla="*/ 48 h 72"/>
                <a:gd name="T22" fmla="*/ 14 w 88"/>
                <a:gd name="T23" fmla="*/ 56 h 72"/>
                <a:gd name="T24" fmla="*/ 14 w 88"/>
                <a:gd name="T25" fmla="*/ 64 h 72"/>
                <a:gd name="T26" fmla="*/ 12 w 88"/>
                <a:gd name="T27" fmla="*/ 68 h 72"/>
                <a:gd name="T28" fmla="*/ 10 w 88"/>
                <a:gd name="T29" fmla="*/ 70 h 72"/>
                <a:gd name="T30" fmla="*/ 6 w 88"/>
                <a:gd name="T31" fmla="*/ 72 h 72"/>
                <a:gd name="T32" fmla="*/ 0 w 88"/>
                <a:gd name="T33" fmla="*/ 72 h 72"/>
                <a:gd name="T34" fmla="*/ 0 w 88"/>
                <a:gd name="T35" fmla="*/ 72 h 72"/>
                <a:gd name="T36" fmla="*/ 2 w 88"/>
                <a:gd name="T37" fmla="*/ 56 h 72"/>
                <a:gd name="T38" fmla="*/ 6 w 88"/>
                <a:gd name="T39" fmla="*/ 40 h 72"/>
                <a:gd name="T40" fmla="*/ 10 w 88"/>
                <a:gd name="T41" fmla="*/ 32 h 72"/>
                <a:gd name="T42" fmla="*/ 14 w 88"/>
                <a:gd name="T43" fmla="*/ 26 h 72"/>
                <a:gd name="T44" fmla="*/ 20 w 88"/>
                <a:gd name="T45" fmla="*/ 20 h 72"/>
                <a:gd name="T46" fmla="*/ 28 w 88"/>
                <a:gd name="T47" fmla="*/ 16 h 72"/>
                <a:gd name="T48" fmla="*/ 28 w 88"/>
                <a:gd name="T49" fmla="*/ 16 h 72"/>
                <a:gd name="T50" fmla="*/ 32 w 88"/>
                <a:gd name="T51" fmla="*/ 14 h 72"/>
                <a:gd name="T52" fmla="*/ 34 w 88"/>
                <a:gd name="T53" fmla="*/ 10 h 72"/>
                <a:gd name="T54" fmla="*/ 34 w 88"/>
                <a:gd name="T55" fmla="*/ 10 h 72"/>
                <a:gd name="T56" fmla="*/ 38 w 88"/>
                <a:gd name="T57" fmla="*/ 2 h 72"/>
                <a:gd name="T58" fmla="*/ 44 w 88"/>
                <a:gd name="T59" fmla="*/ 0 h 72"/>
                <a:gd name="T60" fmla="*/ 50 w 88"/>
                <a:gd name="T61" fmla="*/ 0 h 72"/>
                <a:gd name="T62" fmla="*/ 58 w 88"/>
                <a:gd name="T63" fmla="*/ 2 h 72"/>
                <a:gd name="T64" fmla="*/ 58 w 88"/>
                <a:gd name="T65" fmla="*/ 2 h 72"/>
                <a:gd name="T66" fmla="*/ 70 w 88"/>
                <a:gd name="T67" fmla="*/ 10 h 72"/>
                <a:gd name="T68" fmla="*/ 70 w 88"/>
                <a:gd name="T69" fmla="*/ 10 h 72"/>
                <a:gd name="T70" fmla="*/ 88 w 88"/>
                <a:gd name="T71" fmla="*/ 14 h 72"/>
                <a:gd name="T72" fmla="*/ 88 w 88"/>
                <a:gd name="T73"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72">
                  <a:moveTo>
                    <a:pt x="88" y="14"/>
                  </a:moveTo>
                  <a:lnTo>
                    <a:pt x="88" y="14"/>
                  </a:lnTo>
                  <a:lnTo>
                    <a:pt x="68" y="36"/>
                  </a:lnTo>
                  <a:lnTo>
                    <a:pt x="48" y="52"/>
                  </a:lnTo>
                  <a:lnTo>
                    <a:pt x="48" y="52"/>
                  </a:lnTo>
                  <a:lnTo>
                    <a:pt x="46" y="54"/>
                  </a:lnTo>
                  <a:lnTo>
                    <a:pt x="42" y="54"/>
                  </a:lnTo>
                  <a:lnTo>
                    <a:pt x="34" y="52"/>
                  </a:lnTo>
                  <a:lnTo>
                    <a:pt x="34" y="52"/>
                  </a:lnTo>
                  <a:lnTo>
                    <a:pt x="14" y="48"/>
                  </a:lnTo>
                  <a:lnTo>
                    <a:pt x="14" y="48"/>
                  </a:lnTo>
                  <a:lnTo>
                    <a:pt x="14" y="56"/>
                  </a:lnTo>
                  <a:lnTo>
                    <a:pt x="14" y="64"/>
                  </a:lnTo>
                  <a:lnTo>
                    <a:pt x="12" y="68"/>
                  </a:lnTo>
                  <a:lnTo>
                    <a:pt x="10" y="70"/>
                  </a:lnTo>
                  <a:lnTo>
                    <a:pt x="6" y="72"/>
                  </a:lnTo>
                  <a:lnTo>
                    <a:pt x="0" y="72"/>
                  </a:lnTo>
                  <a:lnTo>
                    <a:pt x="0" y="72"/>
                  </a:lnTo>
                  <a:lnTo>
                    <a:pt x="2" y="56"/>
                  </a:lnTo>
                  <a:lnTo>
                    <a:pt x="6" y="40"/>
                  </a:lnTo>
                  <a:lnTo>
                    <a:pt x="10" y="32"/>
                  </a:lnTo>
                  <a:lnTo>
                    <a:pt x="14" y="26"/>
                  </a:lnTo>
                  <a:lnTo>
                    <a:pt x="20" y="20"/>
                  </a:lnTo>
                  <a:lnTo>
                    <a:pt x="28" y="16"/>
                  </a:lnTo>
                  <a:lnTo>
                    <a:pt x="28" y="16"/>
                  </a:lnTo>
                  <a:lnTo>
                    <a:pt x="32" y="14"/>
                  </a:lnTo>
                  <a:lnTo>
                    <a:pt x="34" y="10"/>
                  </a:lnTo>
                  <a:lnTo>
                    <a:pt x="34" y="10"/>
                  </a:lnTo>
                  <a:lnTo>
                    <a:pt x="38" y="2"/>
                  </a:lnTo>
                  <a:lnTo>
                    <a:pt x="44" y="0"/>
                  </a:lnTo>
                  <a:lnTo>
                    <a:pt x="50" y="0"/>
                  </a:lnTo>
                  <a:lnTo>
                    <a:pt x="58" y="2"/>
                  </a:lnTo>
                  <a:lnTo>
                    <a:pt x="58" y="2"/>
                  </a:lnTo>
                  <a:lnTo>
                    <a:pt x="70" y="10"/>
                  </a:lnTo>
                  <a:lnTo>
                    <a:pt x="70" y="10"/>
                  </a:lnTo>
                  <a:lnTo>
                    <a:pt x="88" y="14"/>
                  </a:lnTo>
                  <a:lnTo>
                    <a:pt x="88"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2" name="Freeform 108">
              <a:extLst>
                <a:ext uri="{FF2B5EF4-FFF2-40B4-BE49-F238E27FC236}">
                  <a16:creationId xmlns:a16="http://schemas.microsoft.com/office/drawing/2014/main" id="{C2B2CF04-8787-47A9-AFEB-0071029114CD}"/>
                </a:ext>
              </a:extLst>
            </p:cNvPr>
            <p:cNvSpPr>
              <a:spLocks/>
            </p:cNvSpPr>
            <p:nvPr/>
          </p:nvSpPr>
          <p:spPr bwMode="auto">
            <a:xfrm>
              <a:off x="4594226" y="2825751"/>
              <a:ext cx="136525" cy="85725"/>
            </a:xfrm>
            <a:custGeom>
              <a:avLst/>
              <a:gdLst>
                <a:gd name="T0" fmla="*/ 86 w 86"/>
                <a:gd name="T1" fmla="*/ 6 h 54"/>
                <a:gd name="T2" fmla="*/ 86 w 86"/>
                <a:gd name="T3" fmla="*/ 6 h 54"/>
                <a:gd name="T4" fmla="*/ 76 w 86"/>
                <a:gd name="T5" fmla="*/ 28 h 54"/>
                <a:gd name="T6" fmla="*/ 76 w 86"/>
                <a:gd name="T7" fmla="*/ 28 h 54"/>
                <a:gd name="T8" fmla="*/ 72 w 86"/>
                <a:gd name="T9" fmla="*/ 34 h 54"/>
                <a:gd name="T10" fmla="*/ 66 w 86"/>
                <a:gd name="T11" fmla="*/ 40 h 54"/>
                <a:gd name="T12" fmla="*/ 60 w 86"/>
                <a:gd name="T13" fmla="*/ 44 h 54"/>
                <a:gd name="T14" fmla="*/ 52 w 86"/>
                <a:gd name="T15" fmla="*/ 46 h 54"/>
                <a:gd name="T16" fmla="*/ 52 w 86"/>
                <a:gd name="T17" fmla="*/ 46 h 54"/>
                <a:gd name="T18" fmla="*/ 42 w 86"/>
                <a:gd name="T19" fmla="*/ 50 h 54"/>
                <a:gd name="T20" fmla="*/ 32 w 86"/>
                <a:gd name="T21" fmla="*/ 54 h 54"/>
                <a:gd name="T22" fmla="*/ 32 w 86"/>
                <a:gd name="T23" fmla="*/ 54 h 54"/>
                <a:gd name="T24" fmla="*/ 26 w 86"/>
                <a:gd name="T25" fmla="*/ 54 h 54"/>
                <a:gd name="T26" fmla="*/ 20 w 86"/>
                <a:gd name="T27" fmla="*/ 54 h 54"/>
                <a:gd name="T28" fmla="*/ 14 w 86"/>
                <a:gd name="T29" fmla="*/ 52 h 54"/>
                <a:gd name="T30" fmla="*/ 10 w 86"/>
                <a:gd name="T31" fmla="*/ 50 h 54"/>
                <a:gd name="T32" fmla="*/ 6 w 86"/>
                <a:gd name="T33" fmla="*/ 46 h 54"/>
                <a:gd name="T34" fmla="*/ 2 w 86"/>
                <a:gd name="T35" fmla="*/ 40 h 54"/>
                <a:gd name="T36" fmla="*/ 0 w 86"/>
                <a:gd name="T37" fmla="*/ 36 h 54"/>
                <a:gd name="T38" fmla="*/ 0 w 86"/>
                <a:gd name="T39" fmla="*/ 30 h 54"/>
                <a:gd name="T40" fmla="*/ 0 w 86"/>
                <a:gd name="T41" fmla="*/ 30 h 54"/>
                <a:gd name="T42" fmla="*/ 0 w 86"/>
                <a:gd name="T43" fmla="*/ 24 h 54"/>
                <a:gd name="T44" fmla="*/ 2 w 86"/>
                <a:gd name="T45" fmla="*/ 20 h 54"/>
                <a:gd name="T46" fmla="*/ 6 w 86"/>
                <a:gd name="T47" fmla="*/ 18 h 54"/>
                <a:gd name="T48" fmla="*/ 12 w 86"/>
                <a:gd name="T49" fmla="*/ 18 h 54"/>
                <a:gd name="T50" fmla="*/ 12 w 86"/>
                <a:gd name="T51" fmla="*/ 18 h 54"/>
                <a:gd name="T52" fmla="*/ 24 w 86"/>
                <a:gd name="T53" fmla="*/ 18 h 54"/>
                <a:gd name="T54" fmla="*/ 36 w 86"/>
                <a:gd name="T55" fmla="*/ 14 h 54"/>
                <a:gd name="T56" fmla="*/ 46 w 86"/>
                <a:gd name="T57" fmla="*/ 10 h 54"/>
                <a:gd name="T58" fmla="*/ 56 w 86"/>
                <a:gd name="T59" fmla="*/ 4 h 54"/>
                <a:gd name="T60" fmla="*/ 56 w 86"/>
                <a:gd name="T61" fmla="*/ 4 h 54"/>
                <a:gd name="T62" fmla="*/ 62 w 86"/>
                <a:gd name="T63" fmla="*/ 2 h 54"/>
                <a:gd name="T64" fmla="*/ 68 w 86"/>
                <a:gd name="T65" fmla="*/ 0 h 54"/>
                <a:gd name="T66" fmla="*/ 76 w 86"/>
                <a:gd name="T67" fmla="*/ 2 h 54"/>
                <a:gd name="T68" fmla="*/ 86 w 86"/>
                <a:gd name="T69" fmla="*/ 6 h 54"/>
                <a:gd name="T70" fmla="*/ 86 w 86"/>
                <a:gd name="T71"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4">
                  <a:moveTo>
                    <a:pt x="86" y="6"/>
                  </a:moveTo>
                  <a:lnTo>
                    <a:pt x="86" y="6"/>
                  </a:lnTo>
                  <a:lnTo>
                    <a:pt x="76" y="28"/>
                  </a:lnTo>
                  <a:lnTo>
                    <a:pt x="76" y="28"/>
                  </a:lnTo>
                  <a:lnTo>
                    <a:pt x="72" y="34"/>
                  </a:lnTo>
                  <a:lnTo>
                    <a:pt x="66" y="40"/>
                  </a:lnTo>
                  <a:lnTo>
                    <a:pt x="60" y="44"/>
                  </a:lnTo>
                  <a:lnTo>
                    <a:pt x="52" y="46"/>
                  </a:lnTo>
                  <a:lnTo>
                    <a:pt x="52" y="46"/>
                  </a:lnTo>
                  <a:lnTo>
                    <a:pt x="42" y="50"/>
                  </a:lnTo>
                  <a:lnTo>
                    <a:pt x="32" y="54"/>
                  </a:lnTo>
                  <a:lnTo>
                    <a:pt x="32" y="54"/>
                  </a:lnTo>
                  <a:lnTo>
                    <a:pt x="26" y="54"/>
                  </a:lnTo>
                  <a:lnTo>
                    <a:pt x="20" y="54"/>
                  </a:lnTo>
                  <a:lnTo>
                    <a:pt x="14" y="52"/>
                  </a:lnTo>
                  <a:lnTo>
                    <a:pt x="10" y="50"/>
                  </a:lnTo>
                  <a:lnTo>
                    <a:pt x="6" y="46"/>
                  </a:lnTo>
                  <a:lnTo>
                    <a:pt x="2" y="40"/>
                  </a:lnTo>
                  <a:lnTo>
                    <a:pt x="0" y="36"/>
                  </a:lnTo>
                  <a:lnTo>
                    <a:pt x="0" y="30"/>
                  </a:lnTo>
                  <a:lnTo>
                    <a:pt x="0" y="30"/>
                  </a:lnTo>
                  <a:lnTo>
                    <a:pt x="0" y="24"/>
                  </a:lnTo>
                  <a:lnTo>
                    <a:pt x="2" y="20"/>
                  </a:lnTo>
                  <a:lnTo>
                    <a:pt x="6" y="18"/>
                  </a:lnTo>
                  <a:lnTo>
                    <a:pt x="12" y="18"/>
                  </a:lnTo>
                  <a:lnTo>
                    <a:pt x="12" y="18"/>
                  </a:lnTo>
                  <a:lnTo>
                    <a:pt x="24" y="18"/>
                  </a:lnTo>
                  <a:lnTo>
                    <a:pt x="36" y="14"/>
                  </a:lnTo>
                  <a:lnTo>
                    <a:pt x="46" y="10"/>
                  </a:lnTo>
                  <a:lnTo>
                    <a:pt x="56" y="4"/>
                  </a:lnTo>
                  <a:lnTo>
                    <a:pt x="56" y="4"/>
                  </a:lnTo>
                  <a:lnTo>
                    <a:pt x="62" y="2"/>
                  </a:lnTo>
                  <a:lnTo>
                    <a:pt x="68" y="0"/>
                  </a:lnTo>
                  <a:lnTo>
                    <a:pt x="76" y="2"/>
                  </a:lnTo>
                  <a:lnTo>
                    <a:pt x="86" y="6"/>
                  </a:lnTo>
                  <a:lnTo>
                    <a:pt x="86"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3" name="Freeform 109">
              <a:extLst>
                <a:ext uri="{FF2B5EF4-FFF2-40B4-BE49-F238E27FC236}">
                  <a16:creationId xmlns:a16="http://schemas.microsoft.com/office/drawing/2014/main" id="{34B719DF-0F3F-41F0-8268-3D81D6954463}"/>
                </a:ext>
              </a:extLst>
            </p:cNvPr>
            <p:cNvSpPr>
              <a:spLocks/>
            </p:cNvSpPr>
            <p:nvPr/>
          </p:nvSpPr>
          <p:spPr bwMode="auto">
            <a:xfrm>
              <a:off x="4479926" y="2740026"/>
              <a:ext cx="161925" cy="66675"/>
            </a:xfrm>
            <a:custGeom>
              <a:avLst/>
              <a:gdLst>
                <a:gd name="T0" fmla="*/ 102 w 102"/>
                <a:gd name="T1" fmla="*/ 30 h 42"/>
                <a:gd name="T2" fmla="*/ 102 w 102"/>
                <a:gd name="T3" fmla="*/ 30 h 42"/>
                <a:gd name="T4" fmla="*/ 94 w 102"/>
                <a:gd name="T5" fmla="*/ 38 h 42"/>
                <a:gd name="T6" fmla="*/ 84 w 102"/>
                <a:gd name="T7" fmla="*/ 40 h 42"/>
                <a:gd name="T8" fmla="*/ 76 w 102"/>
                <a:gd name="T9" fmla="*/ 42 h 42"/>
                <a:gd name="T10" fmla="*/ 68 w 102"/>
                <a:gd name="T11" fmla="*/ 42 h 42"/>
                <a:gd name="T12" fmla="*/ 68 w 102"/>
                <a:gd name="T13" fmla="*/ 42 h 42"/>
                <a:gd name="T14" fmla="*/ 48 w 102"/>
                <a:gd name="T15" fmla="*/ 38 h 42"/>
                <a:gd name="T16" fmla="*/ 38 w 102"/>
                <a:gd name="T17" fmla="*/ 38 h 42"/>
                <a:gd name="T18" fmla="*/ 28 w 102"/>
                <a:gd name="T19" fmla="*/ 42 h 42"/>
                <a:gd name="T20" fmla="*/ 28 w 102"/>
                <a:gd name="T21" fmla="*/ 42 h 42"/>
                <a:gd name="T22" fmla="*/ 26 w 102"/>
                <a:gd name="T23" fmla="*/ 42 h 42"/>
                <a:gd name="T24" fmla="*/ 22 w 102"/>
                <a:gd name="T25" fmla="*/ 40 h 42"/>
                <a:gd name="T26" fmla="*/ 12 w 102"/>
                <a:gd name="T27" fmla="*/ 34 h 42"/>
                <a:gd name="T28" fmla="*/ 4 w 102"/>
                <a:gd name="T29" fmla="*/ 26 h 42"/>
                <a:gd name="T30" fmla="*/ 2 w 102"/>
                <a:gd name="T31" fmla="*/ 22 h 42"/>
                <a:gd name="T32" fmla="*/ 0 w 102"/>
                <a:gd name="T33" fmla="*/ 18 h 42"/>
                <a:gd name="T34" fmla="*/ 0 w 102"/>
                <a:gd name="T35" fmla="*/ 18 h 42"/>
                <a:gd name="T36" fmla="*/ 2 w 102"/>
                <a:gd name="T37" fmla="*/ 14 h 42"/>
                <a:gd name="T38" fmla="*/ 4 w 102"/>
                <a:gd name="T39" fmla="*/ 10 h 42"/>
                <a:gd name="T40" fmla="*/ 4 w 102"/>
                <a:gd name="T41" fmla="*/ 10 h 42"/>
                <a:gd name="T42" fmla="*/ 14 w 102"/>
                <a:gd name="T43" fmla="*/ 4 h 42"/>
                <a:gd name="T44" fmla="*/ 22 w 102"/>
                <a:gd name="T45" fmla="*/ 2 h 42"/>
                <a:gd name="T46" fmla="*/ 34 w 102"/>
                <a:gd name="T47" fmla="*/ 0 h 42"/>
                <a:gd name="T48" fmla="*/ 44 w 102"/>
                <a:gd name="T49" fmla="*/ 0 h 42"/>
                <a:gd name="T50" fmla="*/ 44 w 102"/>
                <a:gd name="T51" fmla="*/ 0 h 42"/>
                <a:gd name="T52" fmla="*/ 48 w 102"/>
                <a:gd name="T53" fmla="*/ 2 h 42"/>
                <a:gd name="T54" fmla="*/ 48 w 102"/>
                <a:gd name="T55" fmla="*/ 2 h 42"/>
                <a:gd name="T56" fmla="*/ 50 w 102"/>
                <a:gd name="T57" fmla="*/ 8 h 42"/>
                <a:gd name="T58" fmla="*/ 54 w 102"/>
                <a:gd name="T59" fmla="*/ 12 h 42"/>
                <a:gd name="T60" fmla="*/ 64 w 102"/>
                <a:gd name="T61" fmla="*/ 16 h 42"/>
                <a:gd name="T62" fmla="*/ 74 w 102"/>
                <a:gd name="T63" fmla="*/ 18 h 42"/>
                <a:gd name="T64" fmla="*/ 84 w 102"/>
                <a:gd name="T65" fmla="*/ 20 h 42"/>
                <a:gd name="T66" fmla="*/ 84 w 102"/>
                <a:gd name="T67" fmla="*/ 20 h 42"/>
                <a:gd name="T68" fmla="*/ 92 w 102"/>
                <a:gd name="T69" fmla="*/ 24 h 42"/>
                <a:gd name="T70" fmla="*/ 102 w 102"/>
                <a:gd name="T71" fmla="*/ 30 h 42"/>
                <a:gd name="T72" fmla="*/ 102 w 102"/>
                <a:gd name="T7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42">
                  <a:moveTo>
                    <a:pt x="102" y="30"/>
                  </a:moveTo>
                  <a:lnTo>
                    <a:pt x="102" y="30"/>
                  </a:lnTo>
                  <a:lnTo>
                    <a:pt x="94" y="38"/>
                  </a:lnTo>
                  <a:lnTo>
                    <a:pt x="84" y="40"/>
                  </a:lnTo>
                  <a:lnTo>
                    <a:pt x="76" y="42"/>
                  </a:lnTo>
                  <a:lnTo>
                    <a:pt x="68" y="42"/>
                  </a:lnTo>
                  <a:lnTo>
                    <a:pt x="68" y="42"/>
                  </a:lnTo>
                  <a:lnTo>
                    <a:pt x="48" y="38"/>
                  </a:lnTo>
                  <a:lnTo>
                    <a:pt x="38" y="38"/>
                  </a:lnTo>
                  <a:lnTo>
                    <a:pt x="28" y="42"/>
                  </a:lnTo>
                  <a:lnTo>
                    <a:pt x="28" y="42"/>
                  </a:lnTo>
                  <a:lnTo>
                    <a:pt x="26" y="42"/>
                  </a:lnTo>
                  <a:lnTo>
                    <a:pt x="22" y="40"/>
                  </a:lnTo>
                  <a:lnTo>
                    <a:pt x="12" y="34"/>
                  </a:lnTo>
                  <a:lnTo>
                    <a:pt x="4" y="26"/>
                  </a:lnTo>
                  <a:lnTo>
                    <a:pt x="2" y="22"/>
                  </a:lnTo>
                  <a:lnTo>
                    <a:pt x="0" y="18"/>
                  </a:lnTo>
                  <a:lnTo>
                    <a:pt x="0" y="18"/>
                  </a:lnTo>
                  <a:lnTo>
                    <a:pt x="2" y="14"/>
                  </a:lnTo>
                  <a:lnTo>
                    <a:pt x="4" y="10"/>
                  </a:lnTo>
                  <a:lnTo>
                    <a:pt x="4" y="10"/>
                  </a:lnTo>
                  <a:lnTo>
                    <a:pt x="14" y="4"/>
                  </a:lnTo>
                  <a:lnTo>
                    <a:pt x="22" y="2"/>
                  </a:lnTo>
                  <a:lnTo>
                    <a:pt x="34" y="0"/>
                  </a:lnTo>
                  <a:lnTo>
                    <a:pt x="44" y="0"/>
                  </a:lnTo>
                  <a:lnTo>
                    <a:pt x="44" y="0"/>
                  </a:lnTo>
                  <a:lnTo>
                    <a:pt x="48" y="2"/>
                  </a:lnTo>
                  <a:lnTo>
                    <a:pt x="48" y="2"/>
                  </a:lnTo>
                  <a:lnTo>
                    <a:pt x="50" y="8"/>
                  </a:lnTo>
                  <a:lnTo>
                    <a:pt x="54" y="12"/>
                  </a:lnTo>
                  <a:lnTo>
                    <a:pt x="64" y="16"/>
                  </a:lnTo>
                  <a:lnTo>
                    <a:pt x="74" y="18"/>
                  </a:lnTo>
                  <a:lnTo>
                    <a:pt x="84" y="20"/>
                  </a:lnTo>
                  <a:lnTo>
                    <a:pt x="84" y="20"/>
                  </a:lnTo>
                  <a:lnTo>
                    <a:pt x="92" y="24"/>
                  </a:lnTo>
                  <a:lnTo>
                    <a:pt x="102" y="30"/>
                  </a:lnTo>
                  <a:lnTo>
                    <a:pt x="102" y="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4" name="Freeform 110">
              <a:extLst>
                <a:ext uri="{FF2B5EF4-FFF2-40B4-BE49-F238E27FC236}">
                  <a16:creationId xmlns:a16="http://schemas.microsoft.com/office/drawing/2014/main" id="{04099800-0C4A-49D3-ACC2-2250450CC949}"/>
                </a:ext>
              </a:extLst>
            </p:cNvPr>
            <p:cNvSpPr>
              <a:spLocks/>
            </p:cNvSpPr>
            <p:nvPr/>
          </p:nvSpPr>
          <p:spPr bwMode="auto">
            <a:xfrm>
              <a:off x="5257801" y="1624013"/>
              <a:ext cx="117475" cy="149225"/>
            </a:xfrm>
            <a:custGeom>
              <a:avLst/>
              <a:gdLst>
                <a:gd name="T0" fmla="*/ 74 w 74"/>
                <a:gd name="T1" fmla="*/ 94 h 94"/>
                <a:gd name="T2" fmla="*/ 74 w 74"/>
                <a:gd name="T3" fmla="*/ 94 h 94"/>
                <a:gd name="T4" fmla="*/ 40 w 74"/>
                <a:gd name="T5" fmla="*/ 92 h 94"/>
                <a:gd name="T6" fmla="*/ 40 w 74"/>
                <a:gd name="T7" fmla="*/ 92 h 94"/>
                <a:gd name="T8" fmla="*/ 38 w 74"/>
                <a:gd name="T9" fmla="*/ 80 h 94"/>
                <a:gd name="T10" fmla="*/ 30 w 74"/>
                <a:gd name="T11" fmla="*/ 72 h 94"/>
                <a:gd name="T12" fmla="*/ 14 w 74"/>
                <a:gd name="T13" fmla="*/ 56 h 94"/>
                <a:gd name="T14" fmla="*/ 14 w 74"/>
                <a:gd name="T15" fmla="*/ 56 h 94"/>
                <a:gd name="T16" fmla="*/ 6 w 74"/>
                <a:gd name="T17" fmla="*/ 70 h 94"/>
                <a:gd name="T18" fmla="*/ 6 w 74"/>
                <a:gd name="T19" fmla="*/ 70 h 94"/>
                <a:gd name="T20" fmla="*/ 2 w 74"/>
                <a:gd name="T21" fmla="*/ 68 h 94"/>
                <a:gd name="T22" fmla="*/ 0 w 74"/>
                <a:gd name="T23" fmla="*/ 66 h 94"/>
                <a:gd name="T24" fmla="*/ 0 w 74"/>
                <a:gd name="T25" fmla="*/ 66 h 94"/>
                <a:gd name="T26" fmla="*/ 0 w 74"/>
                <a:gd name="T27" fmla="*/ 60 h 94"/>
                <a:gd name="T28" fmla="*/ 0 w 74"/>
                <a:gd name="T29" fmla="*/ 54 h 94"/>
                <a:gd name="T30" fmla="*/ 0 w 74"/>
                <a:gd name="T31" fmla="*/ 54 h 94"/>
                <a:gd name="T32" fmla="*/ 8 w 74"/>
                <a:gd name="T33" fmla="*/ 48 h 94"/>
                <a:gd name="T34" fmla="*/ 12 w 74"/>
                <a:gd name="T35" fmla="*/ 42 h 94"/>
                <a:gd name="T36" fmla="*/ 12 w 74"/>
                <a:gd name="T37" fmla="*/ 32 h 94"/>
                <a:gd name="T38" fmla="*/ 10 w 74"/>
                <a:gd name="T39" fmla="*/ 22 h 94"/>
                <a:gd name="T40" fmla="*/ 10 w 74"/>
                <a:gd name="T41" fmla="*/ 22 h 94"/>
                <a:gd name="T42" fmla="*/ 8 w 74"/>
                <a:gd name="T43" fmla="*/ 14 h 94"/>
                <a:gd name="T44" fmla="*/ 8 w 74"/>
                <a:gd name="T45" fmla="*/ 6 h 94"/>
                <a:gd name="T46" fmla="*/ 8 w 74"/>
                <a:gd name="T47" fmla="*/ 6 h 94"/>
                <a:gd name="T48" fmla="*/ 16 w 74"/>
                <a:gd name="T49" fmla="*/ 2 h 94"/>
                <a:gd name="T50" fmla="*/ 22 w 74"/>
                <a:gd name="T51" fmla="*/ 0 h 94"/>
                <a:gd name="T52" fmla="*/ 22 w 74"/>
                <a:gd name="T53" fmla="*/ 0 h 94"/>
                <a:gd name="T54" fmla="*/ 28 w 74"/>
                <a:gd name="T55" fmla="*/ 0 h 94"/>
                <a:gd name="T56" fmla="*/ 30 w 74"/>
                <a:gd name="T57" fmla="*/ 2 h 94"/>
                <a:gd name="T58" fmla="*/ 32 w 74"/>
                <a:gd name="T59" fmla="*/ 6 h 94"/>
                <a:gd name="T60" fmla="*/ 32 w 74"/>
                <a:gd name="T61" fmla="*/ 12 h 94"/>
                <a:gd name="T62" fmla="*/ 32 w 74"/>
                <a:gd name="T63" fmla="*/ 12 h 94"/>
                <a:gd name="T64" fmla="*/ 32 w 74"/>
                <a:gd name="T65" fmla="*/ 16 h 94"/>
                <a:gd name="T66" fmla="*/ 32 w 74"/>
                <a:gd name="T67" fmla="*/ 18 h 94"/>
                <a:gd name="T68" fmla="*/ 32 w 74"/>
                <a:gd name="T69" fmla="*/ 18 h 94"/>
                <a:gd name="T70" fmla="*/ 40 w 74"/>
                <a:gd name="T71" fmla="*/ 38 h 94"/>
                <a:gd name="T72" fmla="*/ 46 w 74"/>
                <a:gd name="T73" fmla="*/ 58 h 94"/>
                <a:gd name="T74" fmla="*/ 50 w 74"/>
                <a:gd name="T75" fmla="*/ 66 h 94"/>
                <a:gd name="T76" fmla="*/ 56 w 74"/>
                <a:gd name="T77" fmla="*/ 76 h 94"/>
                <a:gd name="T78" fmla="*/ 64 w 74"/>
                <a:gd name="T79" fmla="*/ 84 h 94"/>
                <a:gd name="T80" fmla="*/ 74 w 74"/>
                <a:gd name="T81" fmla="*/ 90 h 94"/>
                <a:gd name="T82" fmla="*/ 74 w 74"/>
                <a:gd name="T83" fmla="*/ 90 h 94"/>
                <a:gd name="T84" fmla="*/ 74 w 74"/>
                <a:gd name="T85" fmla="*/ 94 h 94"/>
                <a:gd name="T86" fmla="*/ 74 w 74"/>
                <a:gd name="T8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94">
                  <a:moveTo>
                    <a:pt x="74" y="94"/>
                  </a:moveTo>
                  <a:lnTo>
                    <a:pt x="74" y="94"/>
                  </a:lnTo>
                  <a:lnTo>
                    <a:pt x="40" y="92"/>
                  </a:lnTo>
                  <a:lnTo>
                    <a:pt x="40" y="92"/>
                  </a:lnTo>
                  <a:lnTo>
                    <a:pt x="38" y="80"/>
                  </a:lnTo>
                  <a:lnTo>
                    <a:pt x="30" y="72"/>
                  </a:lnTo>
                  <a:lnTo>
                    <a:pt x="14" y="56"/>
                  </a:lnTo>
                  <a:lnTo>
                    <a:pt x="14" y="56"/>
                  </a:lnTo>
                  <a:lnTo>
                    <a:pt x="6" y="70"/>
                  </a:lnTo>
                  <a:lnTo>
                    <a:pt x="6" y="70"/>
                  </a:lnTo>
                  <a:lnTo>
                    <a:pt x="2" y="68"/>
                  </a:lnTo>
                  <a:lnTo>
                    <a:pt x="0" y="66"/>
                  </a:lnTo>
                  <a:lnTo>
                    <a:pt x="0" y="66"/>
                  </a:lnTo>
                  <a:lnTo>
                    <a:pt x="0" y="60"/>
                  </a:lnTo>
                  <a:lnTo>
                    <a:pt x="0" y="54"/>
                  </a:lnTo>
                  <a:lnTo>
                    <a:pt x="0" y="54"/>
                  </a:lnTo>
                  <a:lnTo>
                    <a:pt x="8" y="48"/>
                  </a:lnTo>
                  <a:lnTo>
                    <a:pt x="12" y="42"/>
                  </a:lnTo>
                  <a:lnTo>
                    <a:pt x="12" y="32"/>
                  </a:lnTo>
                  <a:lnTo>
                    <a:pt x="10" y="22"/>
                  </a:lnTo>
                  <a:lnTo>
                    <a:pt x="10" y="22"/>
                  </a:lnTo>
                  <a:lnTo>
                    <a:pt x="8" y="14"/>
                  </a:lnTo>
                  <a:lnTo>
                    <a:pt x="8" y="6"/>
                  </a:lnTo>
                  <a:lnTo>
                    <a:pt x="8" y="6"/>
                  </a:lnTo>
                  <a:lnTo>
                    <a:pt x="16" y="2"/>
                  </a:lnTo>
                  <a:lnTo>
                    <a:pt x="22" y="0"/>
                  </a:lnTo>
                  <a:lnTo>
                    <a:pt x="22" y="0"/>
                  </a:lnTo>
                  <a:lnTo>
                    <a:pt x="28" y="0"/>
                  </a:lnTo>
                  <a:lnTo>
                    <a:pt x="30" y="2"/>
                  </a:lnTo>
                  <a:lnTo>
                    <a:pt x="32" y="6"/>
                  </a:lnTo>
                  <a:lnTo>
                    <a:pt x="32" y="12"/>
                  </a:lnTo>
                  <a:lnTo>
                    <a:pt x="32" y="12"/>
                  </a:lnTo>
                  <a:lnTo>
                    <a:pt x="32" y="16"/>
                  </a:lnTo>
                  <a:lnTo>
                    <a:pt x="32" y="18"/>
                  </a:lnTo>
                  <a:lnTo>
                    <a:pt x="32" y="18"/>
                  </a:lnTo>
                  <a:lnTo>
                    <a:pt x="40" y="38"/>
                  </a:lnTo>
                  <a:lnTo>
                    <a:pt x="46" y="58"/>
                  </a:lnTo>
                  <a:lnTo>
                    <a:pt x="50" y="66"/>
                  </a:lnTo>
                  <a:lnTo>
                    <a:pt x="56" y="76"/>
                  </a:lnTo>
                  <a:lnTo>
                    <a:pt x="64" y="84"/>
                  </a:lnTo>
                  <a:lnTo>
                    <a:pt x="74" y="90"/>
                  </a:lnTo>
                  <a:lnTo>
                    <a:pt x="74" y="90"/>
                  </a:lnTo>
                  <a:lnTo>
                    <a:pt x="74" y="94"/>
                  </a:lnTo>
                  <a:lnTo>
                    <a:pt x="74" y="9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5" name="Freeform 111">
              <a:extLst>
                <a:ext uri="{FF2B5EF4-FFF2-40B4-BE49-F238E27FC236}">
                  <a16:creationId xmlns:a16="http://schemas.microsoft.com/office/drawing/2014/main" id="{6AD1675C-24CD-4C5C-B069-95C6DE1B157B}"/>
                </a:ext>
              </a:extLst>
            </p:cNvPr>
            <p:cNvSpPr>
              <a:spLocks/>
            </p:cNvSpPr>
            <p:nvPr/>
          </p:nvSpPr>
          <p:spPr bwMode="auto">
            <a:xfrm>
              <a:off x="7586663" y="3063876"/>
              <a:ext cx="85725" cy="127000"/>
            </a:xfrm>
            <a:custGeom>
              <a:avLst/>
              <a:gdLst>
                <a:gd name="T0" fmla="*/ 16 w 54"/>
                <a:gd name="T1" fmla="*/ 80 h 80"/>
                <a:gd name="T2" fmla="*/ 16 w 54"/>
                <a:gd name="T3" fmla="*/ 80 h 80"/>
                <a:gd name="T4" fmla="*/ 14 w 54"/>
                <a:gd name="T5" fmla="*/ 78 h 80"/>
                <a:gd name="T6" fmla="*/ 14 w 54"/>
                <a:gd name="T7" fmla="*/ 76 h 80"/>
                <a:gd name="T8" fmla="*/ 14 w 54"/>
                <a:gd name="T9" fmla="*/ 76 h 80"/>
                <a:gd name="T10" fmla="*/ 14 w 54"/>
                <a:gd name="T11" fmla="*/ 66 h 80"/>
                <a:gd name="T12" fmla="*/ 14 w 54"/>
                <a:gd name="T13" fmla="*/ 54 h 80"/>
                <a:gd name="T14" fmla="*/ 12 w 54"/>
                <a:gd name="T15" fmla="*/ 44 h 80"/>
                <a:gd name="T16" fmla="*/ 10 w 54"/>
                <a:gd name="T17" fmla="*/ 34 h 80"/>
                <a:gd name="T18" fmla="*/ 10 w 54"/>
                <a:gd name="T19" fmla="*/ 34 h 80"/>
                <a:gd name="T20" fmla="*/ 10 w 54"/>
                <a:gd name="T21" fmla="*/ 28 h 80"/>
                <a:gd name="T22" fmla="*/ 8 w 54"/>
                <a:gd name="T23" fmla="*/ 22 h 80"/>
                <a:gd name="T24" fmla="*/ 0 w 54"/>
                <a:gd name="T25" fmla="*/ 10 h 80"/>
                <a:gd name="T26" fmla="*/ 0 w 54"/>
                <a:gd name="T27" fmla="*/ 10 h 80"/>
                <a:gd name="T28" fmla="*/ 8 w 54"/>
                <a:gd name="T29" fmla="*/ 2 h 80"/>
                <a:gd name="T30" fmla="*/ 14 w 54"/>
                <a:gd name="T31" fmla="*/ 0 h 80"/>
                <a:gd name="T32" fmla="*/ 22 w 54"/>
                <a:gd name="T33" fmla="*/ 2 h 80"/>
                <a:gd name="T34" fmla="*/ 30 w 54"/>
                <a:gd name="T35" fmla="*/ 8 h 80"/>
                <a:gd name="T36" fmla="*/ 30 w 54"/>
                <a:gd name="T37" fmla="*/ 8 h 80"/>
                <a:gd name="T38" fmla="*/ 40 w 54"/>
                <a:gd name="T39" fmla="*/ 18 h 80"/>
                <a:gd name="T40" fmla="*/ 46 w 54"/>
                <a:gd name="T41" fmla="*/ 30 h 80"/>
                <a:gd name="T42" fmla="*/ 50 w 54"/>
                <a:gd name="T43" fmla="*/ 42 h 80"/>
                <a:gd name="T44" fmla="*/ 54 w 54"/>
                <a:gd name="T45" fmla="*/ 56 h 80"/>
                <a:gd name="T46" fmla="*/ 54 w 54"/>
                <a:gd name="T47" fmla="*/ 56 h 80"/>
                <a:gd name="T48" fmla="*/ 54 w 54"/>
                <a:gd name="T49" fmla="*/ 62 h 80"/>
                <a:gd name="T50" fmla="*/ 52 w 54"/>
                <a:gd name="T51" fmla="*/ 66 h 80"/>
                <a:gd name="T52" fmla="*/ 48 w 54"/>
                <a:gd name="T53" fmla="*/ 70 h 80"/>
                <a:gd name="T54" fmla="*/ 42 w 54"/>
                <a:gd name="T55" fmla="*/ 72 h 80"/>
                <a:gd name="T56" fmla="*/ 42 w 54"/>
                <a:gd name="T57" fmla="*/ 72 h 80"/>
                <a:gd name="T58" fmla="*/ 16 w 54"/>
                <a:gd name="T59" fmla="*/ 80 h 80"/>
                <a:gd name="T60" fmla="*/ 16 w 5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0">
                  <a:moveTo>
                    <a:pt x="16" y="80"/>
                  </a:moveTo>
                  <a:lnTo>
                    <a:pt x="16" y="80"/>
                  </a:lnTo>
                  <a:lnTo>
                    <a:pt x="14" y="78"/>
                  </a:lnTo>
                  <a:lnTo>
                    <a:pt x="14" y="76"/>
                  </a:lnTo>
                  <a:lnTo>
                    <a:pt x="14" y="76"/>
                  </a:lnTo>
                  <a:lnTo>
                    <a:pt x="14" y="66"/>
                  </a:lnTo>
                  <a:lnTo>
                    <a:pt x="14" y="54"/>
                  </a:lnTo>
                  <a:lnTo>
                    <a:pt x="12" y="44"/>
                  </a:lnTo>
                  <a:lnTo>
                    <a:pt x="10" y="34"/>
                  </a:lnTo>
                  <a:lnTo>
                    <a:pt x="10" y="34"/>
                  </a:lnTo>
                  <a:lnTo>
                    <a:pt x="10" y="28"/>
                  </a:lnTo>
                  <a:lnTo>
                    <a:pt x="8" y="22"/>
                  </a:lnTo>
                  <a:lnTo>
                    <a:pt x="0" y="10"/>
                  </a:lnTo>
                  <a:lnTo>
                    <a:pt x="0" y="10"/>
                  </a:lnTo>
                  <a:lnTo>
                    <a:pt x="8" y="2"/>
                  </a:lnTo>
                  <a:lnTo>
                    <a:pt x="14" y="0"/>
                  </a:lnTo>
                  <a:lnTo>
                    <a:pt x="22" y="2"/>
                  </a:lnTo>
                  <a:lnTo>
                    <a:pt x="30" y="8"/>
                  </a:lnTo>
                  <a:lnTo>
                    <a:pt x="30" y="8"/>
                  </a:lnTo>
                  <a:lnTo>
                    <a:pt x="40" y="18"/>
                  </a:lnTo>
                  <a:lnTo>
                    <a:pt x="46" y="30"/>
                  </a:lnTo>
                  <a:lnTo>
                    <a:pt x="50" y="42"/>
                  </a:lnTo>
                  <a:lnTo>
                    <a:pt x="54" y="56"/>
                  </a:lnTo>
                  <a:lnTo>
                    <a:pt x="54" y="56"/>
                  </a:lnTo>
                  <a:lnTo>
                    <a:pt x="54" y="62"/>
                  </a:lnTo>
                  <a:lnTo>
                    <a:pt x="52" y="66"/>
                  </a:lnTo>
                  <a:lnTo>
                    <a:pt x="48" y="70"/>
                  </a:lnTo>
                  <a:lnTo>
                    <a:pt x="42" y="72"/>
                  </a:lnTo>
                  <a:lnTo>
                    <a:pt x="42" y="72"/>
                  </a:lnTo>
                  <a:lnTo>
                    <a:pt x="16" y="80"/>
                  </a:lnTo>
                  <a:lnTo>
                    <a:pt x="16" y="8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6" name="Freeform 112">
              <a:extLst>
                <a:ext uri="{FF2B5EF4-FFF2-40B4-BE49-F238E27FC236}">
                  <a16:creationId xmlns:a16="http://schemas.microsoft.com/office/drawing/2014/main" id="{79F9BCCF-D20E-4E59-87FA-8FE1C515134B}"/>
                </a:ext>
              </a:extLst>
            </p:cNvPr>
            <p:cNvSpPr>
              <a:spLocks/>
            </p:cNvSpPr>
            <p:nvPr/>
          </p:nvSpPr>
          <p:spPr bwMode="auto">
            <a:xfrm>
              <a:off x="7031038" y="3625851"/>
              <a:ext cx="107950" cy="127000"/>
            </a:xfrm>
            <a:custGeom>
              <a:avLst/>
              <a:gdLst>
                <a:gd name="T0" fmla="*/ 32 w 68"/>
                <a:gd name="T1" fmla="*/ 68 h 80"/>
                <a:gd name="T2" fmla="*/ 32 w 68"/>
                <a:gd name="T3" fmla="*/ 68 h 80"/>
                <a:gd name="T4" fmla="*/ 36 w 68"/>
                <a:gd name="T5" fmla="*/ 64 h 80"/>
                <a:gd name="T6" fmla="*/ 40 w 68"/>
                <a:gd name="T7" fmla="*/ 60 h 80"/>
                <a:gd name="T8" fmla="*/ 42 w 68"/>
                <a:gd name="T9" fmla="*/ 56 h 80"/>
                <a:gd name="T10" fmla="*/ 40 w 68"/>
                <a:gd name="T11" fmla="*/ 50 h 80"/>
                <a:gd name="T12" fmla="*/ 40 w 68"/>
                <a:gd name="T13" fmla="*/ 50 h 80"/>
                <a:gd name="T14" fmla="*/ 38 w 68"/>
                <a:gd name="T15" fmla="*/ 46 h 80"/>
                <a:gd name="T16" fmla="*/ 34 w 68"/>
                <a:gd name="T17" fmla="*/ 42 h 80"/>
                <a:gd name="T18" fmla="*/ 28 w 68"/>
                <a:gd name="T19" fmla="*/ 38 h 80"/>
                <a:gd name="T20" fmla="*/ 22 w 68"/>
                <a:gd name="T21" fmla="*/ 38 h 80"/>
                <a:gd name="T22" fmla="*/ 22 w 68"/>
                <a:gd name="T23" fmla="*/ 38 h 80"/>
                <a:gd name="T24" fmla="*/ 10 w 68"/>
                <a:gd name="T25" fmla="*/ 36 h 80"/>
                <a:gd name="T26" fmla="*/ 4 w 68"/>
                <a:gd name="T27" fmla="*/ 32 h 80"/>
                <a:gd name="T28" fmla="*/ 2 w 68"/>
                <a:gd name="T29" fmla="*/ 26 h 80"/>
                <a:gd name="T30" fmla="*/ 0 w 68"/>
                <a:gd name="T31" fmla="*/ 16 h 80"/>
                <a:gd name="T32" fmla="*/ 0 w 68"/>
                <a:gd name="T33" fmla="*/ 16 h 80"/>
                <a:gd name="T34" fmla="*/ 18 w 68"/>
                <a:gd name="T35" fmla="*/ 8 h 80"/>
                <a:gd name="T36" fmla="*/ 36 w 68"/>
                <a:gd name="T37" fmla="*/ 2 h 80"/>
                <a:gd name="T38" fmla="*/ 36 w 68"/>
                <a:gd name="T39" fmla="*/ 2 h 80"/>
                <a:gd name="T40" fmla="*/ 42 w 68"/>
                <a:gd name="T41" fmla="*/ 0 h 80"/>
                <a:gd name="T42" fmla="*/ 48 w 68"/>
                <a:gd name="T43" fmla="*/ 2 h 80"/>
                <a:gd name="T44" fmla="*/ 52 w 68"/>
                <a:gd name="T45" fmla="*/ 6 h 80"/>
                <a:gd name="T46" fmla="*/ 56 w 68"/>
                <a:gd name="T47" fmla="*/ 12 h 80"/>
                <a:gd name="T48" fmla="*/ 56 w 68"/>
                <a:gd name="T49" fmla="*/ 12 h 80"/>
                <a:gd name="T50" fmla="*/ 60 w 68"/>
                <a:gd name="T51" fmla="*/ 16 h 80"/>
                <a:gd name="T52" fmla="*/ 66 w 68"/>
                <a:gd name="T53" fmla="*/ 22 h 80"/>
                <a:gd name="T54" fmla="*/ 66 w 68"/>
                <a:gd name="T55" fmla="*/ 22 h 80"/>
                <a:gd name="T56" fmla="*/ 68 w 68"/>
                <a:gd name="T57" fmla="*/ 28 h 80"/>
                <a:gd name="T58" fmla="*/ 68 w 68"/>
                <a:gd name="T59" fmla="*/ 32 h 80"/>
                <a:gd name="T60" fmla="*/ 68 w 68"/>
                <a:gd name="T61" fmla="*/ 32 h 80"/>
                <a:gd name="T62" fmla="*/ 60 w 68"/>
                <a:gd name="T63" fmla="*/ 42 h 80"/>
                <a:gd name="T64" fmla="*/ 52 w 68"/>
                <a:gd name="T65" fmla="*/ 54 h 80"/>
                <a:gd name="T66" fmla="*/ 48 w 68"/>
                <a:gd name="T67" fmla="*/ 66 h 80"/>
                <a:gd name="T68" fmla="*/ 44 w 68"/>
                <a:gd name="T69" fmla="*/ 80 h 80"/>
                <a:gd name="T70" fmla="*/ 44 w 68"/>
                <a:gd name="T71" fmla="*/ 80 h 80"/>
                <a:gd name="T72" fmla="*/ 38 w 68"/>
                <a:gd name="T73" fmla="*/ 80 h 80"/>
                <a:gd name="T74" fmla="*/ 32 w 68"/>
                <a:gd name="T75" fmla="*/ 80 h 80"/>
                <a:gd name="T76" fmla="*/ 30 w 68"/>
                <a:gd name="T77" fmla="*/ 76 h 80"/>
                <a:gd name="T78" fmla="*/ 32 w 68"/>
                <a:gd name="T79" fmla="*/ 68 h 80"/>
                <a:gd name="T80" fmla="*/ 32 w 68"/>
                <a:gd name="T8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80">
                  <a:moveTo>
                    <a:pt x="32" y="68"/>
                  </a:moveTo>
                  <a:lnTo>
                    <a:pt x="32" y="68"/>
                  </a:lnTo>
                  <a:lnTo>
                    <a:pt x="36" y="64"/>
                  </a:lnTo>
                  <a:lnTo>
                    <a:pt x="40" y="60"/>
                  </a:lnTo>
                  <a:lnTo>
                    <a:pt x="42" y="56"/>
                  </a:lnTo>
                  <a:lnTo>
                    <a:pt x="40" y="50"/>
                  </a:lnTo>
                  <a:lnTo>
                    <a:pt x="40" y="50"/>
                  </a:lnTo>
                  <a:lnTo>
                    <a:pt x="38" y="46"/>
                  </a:lnTo>
                  <a:lnTo>
                    <a:pt x="34" y="42"/>
                  </a:lnTo>
                  <a:lnTo>
                    <a:pt x="28" y="38"/>
                  </a:lnTo>
                  <a:lnTo>
                    <a:pt x="22" y="38"/>
                  </a:lnTo>
                  <a:lnTo>
                    <a:pt x="22" y="38"/>
                  </a:lnTo>
                  <a:lnTo>
                    <a:pt x="10" y="36"/>
                  </a:lnTo>
                  <a:lnTo>
                    <a:pt x="4" y="32"/>
                  </a:lnTo>
                  <a:lnTo>
                    <a:pt x="2" y="26"/>
                  </a:lnTo>
                  <a:lnTo>
                    <a:pt x="0" y="16"/>
                  </a:lnTo>
                  <a:lnTo>
                    <a:pt x="0" y="16"/>
                  </a:lnTo>
                  <a:lnTo>
                    <a:pt x="18" y="8"/>
                  </a:lnTo>
                  <a:lnTo>
                    <a:pt x="36" y="2"/>
                  </a:lnTo>
                  <a:lnTo>
                    <a:pt x="36" y="2"/>
                  </a:lnTo>
                  <a:lnTo>
                    <a:pt x="42" y="0"/>
                  </a:lnTo>
                  <a:lnTo>
                    <a:pt x="48" y="2"/>
                  </a:lnTo>
                  <a:lnTo>
                    <a:pt x="52" y="6"/>
                  </a:lnTo>
                  <a:lnTo>
                    <a:pt x="56" y="12"/>
                  </a:lnTo>
                  <a:lnTo>
                    <a:pt x="56" y="12"/>
                  </a:lnTo>
                  <a:lnTo>
                    <a:pt x="60" y="16"/>
                  </a:lnTo>
                  <a:lnTo>
                    <a:pt x="66" y="22"/>
                  </a:lnTo>
                  <a:lnTo>
                    <a:pt x="66" y="22"/>
                  </a:lnTo>
                  <a:lnTo>
                    <a:pt x="68" y="28"/>
                  </a:lnTo>
                  <a:lnTo>
                    <a:pt x="68" y="32"/>
                  </a:lnTo>
                  <a:lnTo>
                    <a:pt x="68" y="32"/>
                  </a:lnTo>
                  <a:lnTo>
                    <a:pt x="60" y="42"/>
                  </a:lnTo>
                  <a:lnTo>
                    <a:pt x="52" y="54"/>
                  </a:lnTo>
                  <a:lnTo>
                    <a:pt x="48" y="66"/>
                  </a:lnTo>
                  <a:lnTo>
                    <a:pt x="44" y="80"/>
                  </a:lnTo>
                  <a:lnTo>
                    <a:pt x="44" y="80"/>
                  </a:lnTo>
                  <a:lnTo>
                    <a:pt x="38" y="80"/>
                  </a:lnTo>
                  <a:lnTo>
                    <a:pt x="32" y="80"/>
                  </a:lnTo>
                  <a:lnTo>
                    <a:pt x="30" y="76"/>
                  </a:lnTo>
                  <a:lnTo>
                    <a:pt x="32" y="68"/>
                  </a:lnTo>
                  <a:lnTo>
                    <a:pt x="32" y="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7" name="Freeform 113">
              <a:extLst>
                <a:ext uri="{FF2B5EF4-FFF2-40B4-BE49-F238E27FC236}">
                  <a16:creationId xmlns:a16="http://schemas.microsoft.com/office/drawing/2014/main" id="{6CF0FBA9-5A43-482B-9A8A-AE9FA2EFE0B6}"/>
                </a:ext>
              </a:extLst>
            </p:cNvPr>
            <p:cNvSpPr>
              <a:spLocks/>
            </p:cNvSpPr>
            <p:nvPr/>
          </p:nvSpPr>
          <p:spPr bwMode="auto">
            <a:xfrm>
              <a:off x="2578101" y="4143376"/>
              <a:ext cx="92075" cy="88900"/>
            </a:xfrm>
            <a:custGeom>
              <a:avLst/>
              <a:gdLst>
                <a:gd name="T0" fmla="*/ 50 w 58"/>
                <a:gd name="T1" fmla="*/ 0 h 56"/>
                <a:gd name="T2" fmla="*/ 50 w 58"/>
                <a:gd name="T3" fmla="*/ 0 h 56"/>
                <a:gd name="T4" fmla="*/ 58 w 58"/>
                <a:gd name="T5" fmla="*/ 50 h 56"/>
                <a:gd name="T6" fmla="*/ 58 w 58"/>
                <a:gd name="T7" fmla="*/ 50 h 56"/>
                <a:gd name="T8" fmla="*/ 18 w 58"/>
                <a:gd name="T9" fmla="*/ 56 h 56"/>
                <a:gd name="T10" fmla="*/ 18 w 58"/>
                <a:gd name="T11" fmla="*/ 56 h 56"/>
                <a:gd name="T12" fmla="*/ 2 w 58"/>
                <a:gd name="T13" fmla="*/ 30 h 56"/>
                <a:gd name="T14" fmla="*/ 2 w 58"/>
                <a:gd name="T15" fmla="*/ 30 h 56"/>
                <a:gd name="T16" fmla="*/ 0 w 58"/>
                <a:gd name="T17" fmla="*/ 26 h 56"/>
                <a:gd name="T18" fmla="*/ 0 w 58"/>
                <a:gd name="T19" fmla="*/ 22 h 56"/>
                <a:gd name="T20" fmla="*/ 2 w 58"/>
                <a:gd name="T21" fmla="*/ 18 h 56"/>
                <a:gd name="T22" fmla="*/ 4 w 58"/>
                <a:gd name="T23" fmla="*/ 16 h 56"/>
                <a:gd name="T24" fmla="*/ 4 w 58"/>
                <a:gd name="T25" fmla="*/ 16 h 56"/>
                <a:gd name="T26" fmla="*/ 16 w 58"/>
                <a:gd name="T27" fmla="*/ 0 h 56"/>
                <a:gd name="T28" fmla="*/ 16 w 58"/>
                <a:gd name="T29" fmla="*/ 0 h 56"/>
                <a:gd name="T30" fmla="*/ 50 w 58"/>
                <a:gd name="T31" fmla="*/ 0 h 56"/>
                <a:gd name="T32" fmla="*/ 50 w 58"/>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0"/>
                  </a:moveTo>
                  <a:lnTo>
                    <a:pt x="50" y="0"/>
                  </a:lnTo>
                  <a:lnTo>
                    <a:pt x="58" y="50"/>
                  </a:lnTo>
                  <a:lnTo>
                    <a:pt x="58" y="50"/>
                  </a:lnTo>
                  <a:lnTo>
                    <a:pt x="18" y="56"/>
                  </a:lnTo>
                  <a:lnTo>
                    <a:pt x="18" y="56"/>
                  </a:lnTo>
                  <a:lnTo>
                    <a:pt x="2" y="30"/>
                  </a:lnTo>
                  <a:lnTo>
                    <a:pt x="2" y="30"/>
                  </a:lnTo>
                  <a:lnTo>
                    <a:pt x="0" y="26"/>
                  </a:lnTo>
                  <a:lnTo>
                    <a:pt x="0" y="22"/>
                  </a:lnTo>
                  <a:lnTo>
                    <a:pt x="2" y="18"/>
                  </a:lnTo>
                  <a:lnTo>
                    <a:pt x="4" y="16"/>
                  </a:lnTo>
                  <a:lnTo>
                    <a:pt x="4" y="16"/>
                  </a:lnTo>
                  <a:lnTo>
                    <a:pt x="16" y="0"/>
                  </a:lnTo>
                  <a:lnTo>
                    <a:pt x="16" y="0"/>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8" name="Freeform 114">
              <a:extLst>
                <a:ext uri="{FF2B5EF4-FFF2-40B4-BE49-F238E27FC236}">
                  <a16:creationId xmlns:a16="http://schemas.microsoft.com/office/drawing/2014/main" id="{F20B0ED5-522A-41BC-8062-F4CE0A33AD93}"/>
                </a:ext>
              </a:extLst>
            </p:cNvPr>
            <p:cNvSpPr>
              <a:spLocks/>
            </p:cNvSpPr>
            <p:nvPr/>
          </p:nvSpPr>
          <p:spPr bwMode="auto">
            <a:xfrm>
              <a:off x="4664076" y="2914651"/>
              <a:ext cx="85725" cy="120650"/>
            </a:xfrm>
            <a:custGeom>
              <a:avLst/>
              <a:gdLst>
                <a:gd name="T0" fmla="*/ 0 w 54"/>
                <a:gd name="T1" fmla="*/ 4 h 76"/>
                <a:gd name="T2" fmla="*/ 0 w 54"/>
                <a:gd name="T3" fmla="*/ 4 h 76"/>
                <a:gd name="T4" fmla="*/ 4 w 54"/>
                <a:gd name="T5" fmla="*/ 0 h 76"/>
                <a:gd name="T6" fmla="*/ 10 w 54"/>
                <a:gd name="T7" fmla="*/ 0 h 76"/>
                <a:gd name="T8" fmla="*/ 14 w 54"/>
                <a:gd name="T9" fmla="*/ 2 h 76"/>
                <a:gd name="T10" fmla="*/ 20 w 54"/>
                <a:gd name="T11" fmla="*/ 6 h 76"/>
                <a:gd name="T12" fmla="*/ 20 w 54"/>
                <a:gd name="T13" fmla="*/ 6 h 76"/>
                <a:gd name="T14" fmla="*/ 32 w 54"/>
                <a:gd name="T15" fmla="*/ 22 h 76"/>
                <a:gd name="T16" fmla="*/ 38 w 54"/>
                <a:gd name="T17" fmla="*/ 28 h 76"/>
                <a:gd name="T18" fmla="*/ 48 w 54"/>
                <a:gd name="T19" fmla="*/ 32 h 76"/>
                <a:gd name="T20" fmla="*/ 48 w 54"/>
                <a:gd name="T21" fmla="*/ 32 h 76"/>
                <a:gd name="T22" fmla="*/ 54 w 54"/>
                <a:gd name="T23" fmla="*/ 52 h 76"/>
                <a:gd name="T24" fmla="*/ 54 w 54"/>
                <a:gd name="T25" fmla="*/ 52 h 76"/>
                <a:gd name="T26" fmla="*/ 54 w 54"/>
                <a:gd name="T27" fmla="*/ 58 h 76"/>
                <a:gd name="T28" fmla="*/ 54 w 54"/>
                <a:gd name="T29" fmla="*/ 64 h 76"/>
                <a:gd name="T30" fmla="*/ 50 w 54"/>
                <a:gd name="T31" fmla="*/ 70 h 76"/>
                <a:gd name="T32" fmla="*/ 44 w 54"/>
                <a:gd name="T33" fmla="*/ 72 h 76"/>
                <a:gd name="T34" fmla="*/ 44 w 54"/>
                <a:gd name="T35" fmla="*/ 72 h 76"/>
                <a:gd name="T36" fmla="*/ 38 w 54"/>
                <a:gd name="T37" fmla="*/ 76 h 76"/>
                <a:gd name="T38" fmla="*/ 32 w 54"/>
                <a:gd name="T39" fmla="*/ 76 h 76"/>
                <a:gd name="T40" fmla="*/ 26 w 54"/>
                <a:gd name="T41" fmla="*/ 72 h 76"/>
                <a:gd name="T42" fmla="*/ 22 w 54"/>
                <a:gd name="T43" fmla="*/ 66 h 76"/>
                <a:gd name="T44" fmla="*/ 22 w 54"/>
                <a:gd name="T45" fmla="*/ 66 h 76"/>
                <a:gd name="T46" fmla="*/ 20 w 54"/>
                <a:gd name="T47" fmla="*/ 62 h 76"/>
                <a:gd name="T48" fmla="*/ 18 w 54"/>
                <a:gd name="T49" fmla="*/ 60 h 76"/>
                <a:gd name="T50" fmla="*/ 18 w 54"/>
                <a:gd name="T51" fmla="*/ 60 h 76"/>
                <a:gd name="T52" fmla="*/ 14 w 54"/>
                <a:gd name="T53" fmla="*/ 56 h 76"/>
                <a:gd name="T54" fmla="*/ 10 w 54"/>
                <a:gd name="T55" fmla="*/ 52 h 76"/>
                <a:gd name="T56" fmla="*/ 6 w 54"/>
                <a:gd name="T57" fmla="*/ 44 h 76"/>
                <a:gd name="T58" fmla="*/ 6 w 54"/>
                <a:gd name="T59" fmla="*/ 34 h 76"/>
                <a:gd name="T60" fmla="*/ 2 w 54"/>
                <a:gd name="T61" fmla="*/ 24 h 76"/>
                <a:gd name="T62" fmla="*/ 2 w 54"/>
                <a:gd name="T63" fmla="*/ 24 h 76"/>
                <a:gd name="T64" fmla="*/ 0 w 54"/>
                <a:gd name="T65" fmla="*/ 16 h 76"/>
                <a:gd name="T66" fmla="*/ 0 w 54"/>
                <a:gd name="T67" fmla="*/ 4 h 76"/>
                <a:gd name="T68" fmla="*/ 0 w 54"/>
                <a:gd name="T6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76">
                  <a:moveTo>
                    <a:pt x="0" y="4"/>
                  </a:moveTo>
                  <a:lnTo>
                    <a:pt x="0" y="4"/>
                  </a:lnTo>
                  <a:lnTo>
                    <a:pt x="4" y="0"/>
                  </a:lnTo>
                  <a:lnTo>
                    <a:pt x="10" y="0"/>
                  </a:lnTo>
                  <a:lnTo>
                    <a:pt x="14" y="2"/>
                  </a:lnTo>
                  <a:lnTo>
                    <a:pt x="20" y="6"/>
                  </a:lnTo>
                  <a:lnTo>
                    <a:pt x="20" y="6"/>
                  </a:lnTo>
                  <a:lnTo>
                    <a:pt x="32" y="22"/>
                  </a:lnTo>
                  <a:lnTo>
                    <a:pt x="38" y="28"/>
                  </a:lnTo>
                  <a:lnTo>
                    <a:pt x="48" y="32"/>
                  </a:lnTo>
                  <a:lnTo>
                    <a:pt x="48" y="32"/>
                  </a:lnTo>
                  <a:lnTo>
                    <a:pt x="54" y="52"/>
                  </a:lnTo>
                  <a:lnTo>
                    <a:pt x="54" y="52"/>
                  </a:lnTo>
                  <a:lnTo>
                    <a:pt x="54" y="58"/>
                  </a:lnTo>
                  <a:lnTo>
                    <a:pt x="54" y="64"/>
                  </a:lnTo>
                  <a:lnTo>
                    <a:pt x="50" y="70"/>
                  </a:lnTo>
                  <a:lnTo>
                    <a:pt x="44" y="72"/>
                  </a:lnTo>
                  <a:lnTo>
                    <a:pt x="44" y="72"/>
                  </a:lnTo>
                  <a:lnTo>
                    <a:pt x="38" y="76"/>
                  </a:lnTo>
                  <a:lnTo>
                    <a:pt x="32" y="76"/>
                  </a:lnTo>
                  <a:lnTo>
                    <a:pt x="26" y="72"/>
                  </a:lnTo>
                  <a:lnTo>
                    <a:pt x="22" y="66"/>
                  </a:lnTo>
                  <a:lnTo>
                    <a:pt x="22" y="66"/>
                  </a:lnTo>
                  <a:lnTo>
                    <a:pt x="20" y="62"/>
                  </a:lnTo>
                  <a:lnTo>
                    <a:pt x="18" y="60"/>
                  </a:lnTo>
                  <a:lnTo>
                    <a:pt x="18" y="60"/>
                  </a:lnTo>
                  <a:lnTo>
                    <a:pt x="14" y="56"/>
                  </a:lnTo>
                  <a:lnTo>
                    <a:pt x="10" y="52"/>
                  </a:lnTo>
                  <a:lnTo>
                    <a:pt x="6" y="44"/>
                  </a:lnTo>
                  <a:lnTo>
                    <a:pt x="6" y="34"/>
                  </a:lnTo>
                  <a:lnTo>
                    <a:pt x="2" y="24"/>
                  </a:lnTo>
                  <a:lnTo>
                    <a:pt x="2" y="24"/>
                  </a:lnTo>
                  <a:lnTo>
                    <a:pt x="0" y="16"/>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9" name="Freeform 115">
              <a:extLst>
                <a:ext uri="{FF2B5EF4-FFF2-40B4-BE49-F238E27FC236}">
                  <a16:creationId xmlns:a16="http://schemas.microsoft.com/office/drawing/2014/main" id="{F8636AB9-002E-42D7-BFB6-9353BDFD769F}"/>
                </a:ext>
              </a:extLst>
            </p:cNvPr>
            <p:cNvSpPr>
              <a:spLocks/>
            </p:cNvSpPr>
            <p:nvPr/>
          </p:nvSpPr>
          <p:spPr bwMode="auto">
            <a:xfrm>
              <a:off x="7907338" y="2743201"/>
              <a:ext cx="111125" cy="123825"/>
            </a:xfrm>
            <a:custGeom>
              <a:avLst/>
              <a:gdLst>
                <a:gd name="T0" fmla="*/ 44 w 70"/>
                <a:gd name="T1" fmla="*/ 78 h 78"/>
                <a:gd name="T2" fmla="*/ 44 w 70"/>
                <a:gd name="T3" fmla="*/ 78 h 78"/>
                <a:gd name="T4" fmla="*/ 34 w 70"/>
                <a:gd name="T5" fmla="*/ 68 h 78"/>
                <a:gd name="T6" fmla="*/ 22 w 70"/>
                <a:gd name="T7" fmla="*/ 64 h 78"/>
                <a:gd name="T8" fmla="*/ 12 w 70"/>
                <a:gd name="T9" fmla="*/ 62 h 78"/>
                <a:gd name="T10" fmla="*/ 0 w 70"/>
                <a:gd name="T11" fmla="*/ 64 h 78"/>
                <a:gd name="T12" fmla="*/ 0 w 70"/>
                <a:gd name="T13" fmla="*/ 64 h 78"/>
                <a:gd name="T14" fmla="*/ 6 w 70"/>
                <a:gd name="T15" fmla="*/ 56 h 78"/>
                <a:gd name="T16" fmla="*/ 6 w 70"/>
                <a:gd name="T17" fmla="*/ 56 h 78"/>
                <a:gd name="T18" fmla="*/ 10 w 70"/>
                <a:gd name="T19" fmla="*/ 52 h 78"/>
                <a:gd name="T20" fmla="*/ 10 w 70"/>
                <a:gd name="T21" fmla="*/ 46 h 78"/>
                <a:gd name="T22" fmla="*/ 10 w 70"/>
                <a:gd name="T23" fmla="*/ 46 h 78"/>
                <a:gd name="T24" fmla="*/ 6 w 70"/>
                <a:gd name="T25" fmla="*/ 0 h 78"/>
                <a:gd name="T26" fmla="*/ 6 w 70"/>
                <a:gd name="T27" fmla="*/ 0 h 78"/>
                <a:gd name="T28" fmla="*/ 20 w 70"/>
                <a:gd name="T29" fmla="*/ 12 h 78"/>
                <a:gd name="T30" fmla="*/ 20 w 70"/>
                <a:gd name="T31" fmla="*/ 12 h 78"/>
                <a:gd name="T32" fmla="*/ 28 w 70"/>
                <a:gd name="T33" fmla="*/ 20 h 78"/>
                <a:gd name="T34" fmla="*/ 36 w 70"/>
                <a:gd name="T35" fmla="*/ 26 h 78"/>
                <a:gd name="T36" fmla="*/ 46 w 70"/>
                <a:gd name="T37" fmla="*/ 30 h 78"/>
                <a:gd name="T38" fmla="*/ 58 w 70"/>
                <a:gd name="T39" fmla="*/ 32 h 78"/>
                <a:gd name="T40" fmla="*/ 58 w 70"/>
                <a:gd name="T41" fmla="*/ 32 h 78"/>
                <a:gd name="T42" fmla="*/ 62 w 70"/>
                <a:gd name="T43" fmla="*/ 32 h 78"/>
                <a:gd name="T44" fmla="*/ 64 w 70"/>
                <a:gd name="T45" fmla="*/ 34 h 78"/>
                <a:gd name="T46" fmla="*/ 70 w 70"/>
                <a:gd name="T47" fmla="*/ 44 h 78"/>
                <a:gd name="T48" fmla="*/ 70 w 70"/>
                <a:gd name="T49" fmla="*/ 44 h 78"/>
                <a:gd name="T50" fmla="*/ 60 w 70"/>
                <a:gd name="T51" fmla="*/ 48 h 78"/>
                <a:gd name="T52" fmla="*/ 54 w 70"/>
                <a:gd name="T53" fmla="*/ 54 h 78"/>
                <a:gd name="T54" fmla="*/ 48 w 70"/>
                <a:gd name="T55" fmla="*/ 64 h 78"/>
                <a:gd name="T56" fmla="*/ 44 w 70"/>
                <a:gd name="T57" fmla="*/ 78 h 78"/>
                <a:gd name="T58" fmla="*/ 44 w 70"/>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8">
                  <a:moveTo>
                    <a:pt x="44" y="78"/>
                  </a:moveTo>
                  <a:lnTo>
                    <a:pt x="44" y="78"/>
                  </a:lnTo>
                  <a:lnTo>
                    <a:pt x="34" y="68"/>
                  </a:lnTo>
                  <a:lnTo>
                    <a:pt x="22" y="64"/>
                  </a:lnTo>
                  <a:lnTo>
                    <a:pt x="12" y="62"/>
                  </a:lnTo>
                  <a:lnTo>
                    <a:pt x="0" y="64"/>
                  </a:lnTo>
                  <a:lnTo>
                    <a:pt x="0" y="64"/>
                  </a:lnTo>
                  <a:lnTo>
                    <a:pt x="6" y="56"/>
                  </a:lnTo>
                  <a:lnTo>
                    <a:pt x="6" y="56"/>
                  </a:lnTo>
                  <a:lnTo>
                    <a:pt x="10" y="52"/>
                  </a:lnTo>
                  <a:lnTo>
                    <a:pt x="10" y="46"/>
                  </a:lnTo>
                  <a:lnTo>
                    <a:pt x="10" y="46"/>
                  </a:lnTo>
                  <a:lnTo>
                    <a:pt x="6" y="0"/>
                  </a:lnTo>
                  <a:lnTo>
                    <a:pt x="6" y="0"/>
                  </a:lnTo>
                  <a:lnTo>
                    <a:pt x="20" y="12"/>
                  </a:lnTo>
                  <a:lnTo>
                    <a:pt x="20" y="12"/>
                  </a:lnTo>
                  <a:lnTo>
                    <a:pt x="28" y="20"/>
                  </a:lnTo>
                  <a:lnTo>
                    <a:pt x="36" y="26"/>
                  </a:lnTo>
                  <a:lnTo>
                    <a:pt x="46" y="30"/>
                  </a:lnTo>
                  <a:lnTo>
                    <a:pt x="58" y="32"/>
                  </a:lnTo>
                  <a:lnTo>
                    <a:pt x="58" y="32"/>
                  </a:lnTo>
                  <a:lnTo>
                    <a:pt x="62" y="32"/>
                  </a:lnTo>
                  <a:lnTo>
                    <a:pt x="64" y="34"/>
                  </a:lnTo>
                  <a:lnTo>
                    <a:pt x="70" y="44"/>
                  </a:lnTo>
                  <a:lnTo>
                    <a:pt x="70" y="44"/>
                  </a:lnTo>
                  <a:lnTo>
                    <a:pt x="60" y="48"/>
                  </a:lnTo>
                  <a:lnTo>
                    <a:pt x="54" y="54"/>
                  </a:lnTo>
                  <a:lnTo>
                    <a:pt x="48" y="64"/>
                  </a:lnTo>
                  <a:lnTo>
                    <a:pt x="44" y="78"/>
                  </a:lnTo>
                  <a:lnTo>
                    <a:pt x="44" y="7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0" name="Freeform 116">
              <a:extLst>
                <a:ext uri="{FF2B5EF4-FFF2-40B4-BE49-F238E27FC236}">
                  <a16:creationId xmlns:a16="http://schemas.microsoft.com/office/drawing/2014/main" id="{D1CCF75F-7F3B-44EA-BA35-65A9DFFC8BF2}"/>
                </a:ext>
              </a:extLst>
            </p:cNvPr>
            <p:cNvSpPr>
              <a:spLocks/>
            </p:cNvSpPr>
            <p:nvPr/>
          </p:nvSpPr>
          <p:spPr bwMode="auto">
            <a:xfrm>
              <a:off x="2262188" y="5719763"/>
              <a:ext cx="47625" cy="158750"/>
            </a:xfrm>
            <a:custGeom>
              <a:avLst/>
              <a:gdLst>
                <a:gd name="T0" fmla="*/ 12 w 30"/>
                <a:gd name="T1" fmla="*/ 64 h 100"/>
                <a:gd name="T2" fmla="*/ 12 w 30"/>
                <a:gd name="T3" fmla="*/ 64 h 100"/>
                <a:gd name="T4" fmla="*/ 6 w 30"/>
                <a:gd name="T5" fmla="*/ 62 h 100"/>
                <a:gd name="T6" fmla="*/ 2 w 30"/>
                <a:gd name="T7" fmla="*/ 58 h 100"/>
                <a:gd name="T8" fmla="*/ 0 w 30"/>
                <a:gd name="T9" fmla="*/ 52 h 100"/>
                <a:gd name="T10" fmla="*/ 0 w 30"/>
                <a:gd name="T11" fmla="*/ 44 h 100"/>
                <a:gd name="T12" fmla="*/ 0 w 30"/>
                <a:gd name="T13" fmla="*/ 44 h 100"/>
                <a:gd name="T14" fmla="*/ 4 w 30"/>
                <a:gd name="T15" fmla="*/ 14 h 100"/>
                <a:gd name="T16" fmla="*/ 4 w 30"/>
                <a:gd name="T17" fmla="*/ 14 h 100"/>
                <a:gd name="T18" fmla="*/ 8 w 30"/>
                <a:gd name="T19" fmla="*/ 4 h 100"/>
                <a:gd name="T20" fmla="*/ 8 w 30"/>
                <a:gd name="T21" fmla="*/ 2 h 100"/>
                <a:gd name="T22" fmla="*/ 12 w 30"/>
                <a:gd name="T23" fmla="*/ 0 h 100"/>
                <a:gd name="T24" fmla="*/ 18 w 30"/>
                <a:gd name="T25" fmla="*/ 0 h 100"/>
                <a:gd name="T26" fmla="*/ 30 w 30"/>
                <a:gd name="T27" fmla="*/ 4 h 100"/>
                <a:gd name="T28" fmla="*/ 30 w 30"/>
                <a:gd name="T29" fmla="*/ 4 h 100"/>
                <a:gd name="T30" fmla="*/ 30 w 30"/>
                <a:gd name="T31" fmla="*/ 80 h 100"/>
                <a:gd name="T32" fmla="*/ 30 w 30"/>
                <a:gd name="T33" fmla="*/ 80 h 100"/>
                <a:gd name="T34" fmla="*/ 28 w 30"/>
                <a:gd name="T35" fmla="*/ 90 h 100"/>
                <a:gd name="T36" fmla="*/ 24 w 30"/>
                <a:gd name="T37" fmla="*/ 100 h 100"/>
                <a:gd name="T38" fmla="*/ 24 w 30"/>
                <a:gd name="T39" fmla="*/ 100 h 100"/>
                <a:gd name="T40" fmla="*/ 6 w 30"/>
                <a:gd name="T41" fmla="*/ 92 h 100"/>
                <a:gd name="T42" fmla="*/ 6 w 30"/>
                <a:gd name="T43" fmla="*/ 92 h 100"/>
                <a:gd name="T44" fmla="*/ 12 w 30"/>
                <a:gd name="T45" fmla="*/ 64 h 100"/>
                <a:gd name="T46" fmla="*/ 12 w 30"/>
                <a:gd name="T47" fmla="*/ 6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00">
                  <a:moveTo>
                    <a:pt x="12" y="64"/>
                  </a:moveTo>
                  <a:lnTo>
                    <a:pt x="12" y="64"/>
                  </a:lnTo>
                  <a:lnTo>
                    <a:pt x="6" y="62"/>
                  </a:lnTo>
                  <a:lnTo>
                    <a:pt x="2" y="58"/>
                  </a:lnTo>
                  <a:lnTo>
                    <a:pt x="0" y="52"/>
                  </a:lnTo>
                  <a:lnTo>
                    <a:pt x="0" y="44"/>
                  </a:lnTo>
                  <a:lnTo>
                    <a:pt x="0" y="44"/>
                  </a:lnTo>
                  <a:lnTo>
                    <a:pt x="4" y="14"/>
                  </a:lnTo>
                  <a:lnTo>
                    <a:pt x="4" y="14"/>
                  </a:lnTo>
                  <a:lnTo>
                    <a:pt x="8" y="4"/>
                  </a:lnTo>
                  <a:lnTo>
                    <a:pt x="8" y="2"/>
                  </a:lnTo>
                  <a:lnTo>
                    <a:pt x="12" y="0"/>
                  </a:lnTo>
                  <a:lnTo>
                    <a:pt x="18" y="0"/>
                  </a:lnTo>
                  <a:lnTo>
                    <a:pt x="30" y="4"/>
                  </a:lnTo>
                  <a:lnTo>
                    <a:pt x="30" y="4"/>
                  </a:lnTo>
                  <a:lnTo>
                    <a:pt x="30" y="80"/>
                  </a:lnTo>
                  <a:lnTo>
                    <a:pt x="30" y="80"/>
                  </a:lnTo>
                  <a:lnTo>
                    <a:pt x="28" y="90"/>
                  </a:lnTo>
                  <a:lnTo>
                    <a:pt x="24" y="100"/>
                  </a:lnTo>
                  <a:lnTo>
                    <a:pt x="24" y="100"/>
                  </a:lnTo>
                  <a:lnTo>
                    <a:pt x="6" y="92"/>
                  </a:lnTo>
                  <a:lnTo>
                    <a:pt x="6" y="92"/>
                  </a:lnTo>
                  <a:lnTo>
                    <a:pt x="12" y="64"/>
                  </a:lnTo>
                  <a:lnTo>
                    <a:pt x="12"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1" name="Freeform 117">
              <a:extLst>
                <a:ext uri="{FF2B5EF4-FFF2-40B4-BE49-F238E27FC236}">
                  <a16:creationId xmlns:a16="http://schemas.microsoft.com/office/drawing/2014/main" id="{DE5F3D89-B730-4A1D-90F7-5AFDDF6828F6}"/>
                </a:ext>
              </a:extLst>
            </p:cNvPr>
            <p:cNvSpPr>
              <a:spLocks/>
            </p:cNvSpPr>
            <p:nvPr/>
          </p:nvSpPr>
          <p:spPr bwMode="auto">
            <a:xfrm>
              <a:off x="7777163" y="2349501"/>
              <a:ext cx="117475" cy="244475"/>
            </a:xfrm>
            <a:custGeom>
              <a:avLst/>
              <a:gdLst>
                <a:gd name="T0" fmla="*/ 10 w 74"/>
                <a:gd name="T1" fmla="*/ 0 h 154"/>
                <a:gd name="T2" fmla="*/ 10 w 74"/>
                <a:gd name="T3" fmla="*/ 0 h 154"/>
                <a:gd name="T4" fmla="*/ 20 w 74"/>
                <a:gd name="T5" fmla="*/ 20 h 154"/>
                <a:gd name="T6" fmla="*/ 24 w 74"/>
                <a:gd name="T7" fmla="*/ 30 h 154"/>
                <a:gd name="T8" fmla="*/ 26 w 74"/>
                <a:gd name="T9" fmla="*/ 40 h 154"/>
                <a:gd name="T10" fmla="*/ 26 w 74"/>
                <a:gd name="T11" fmla="*/ 40 h 154"/>
                <a:gd name="T12" fmla="*/ 28 w 74"/>
                <a:gd name="T13" fmla="*/ 46 h 154"/>
                <a:gd name="T14" fmla="*/ 32 w 74"/>
                <a:gd name="T15" fmla="*/ 54 h 154"/>
                <a:gd name="T16" fmla="*/ 40 w 74"/>
                <a:gd name="T17" fmla="*/ 66 h 154"/>
                <a:gd name="T18" fmla="*/ 40 w 74"/>
                <a:gd name="T19" fmla="*/ 66 h 154"/>
                <a:gd name="T20" fmla="*/ 74 w 74"/>
                <a:gd name="T21" fmla="*/ 118 h 154"/>
                <a:gd name="T22" fmla="*/ 74 w 74"/>
                <a:gd name="T23" fmla="*/ 118 h 154"/>
                <a:gd name="T24" fmla="*/ 68 w 74"/>
                <a:gd name="T25" fmla="*/ 120 h 154"/>
                <a:gd name="T26" fmla="*/ 64 w 74"/>
                <a:gd name="T27" fmla="*/ 124 h 154"/>
                <a:gd name="T28" fmla="*/ 62 w 74"/>
                <a:gd name="T29" fmla="*/ 128 h 154"/>
                <a:gd name="T30" fmla="*/ 60 w 74"/>
                <a:gd name="T31" fmla="*/ 134 h 154"/>
                <a:gd name="T32" fmla="*/ 62 w 74"/>
                <a:gd name="T33" fmla="*/ 144 h 154"/>
                <a:gd name="T34" fmla="*/ 62 w 74"/>
                <a:gd name="T35" fmla="*/ 154 h 154"/>
                <a:gd name="T36" fmla="*/ 62 w 74"/>
                <a:gd name="T37" fmla="*/ 154 h 154"/>
                <a:gd name="T38" fmla="*/ 56 w 74"/>
                <a:gd name="T39" fmla="*/ 148 h 154"/>
                <a:gd name="T40" fmla="*/ 52 w 74"/>
                <a:gd name="T41" fmla="*/ 142 h 154"/>
                <a:gd name="T42" fmla="*/ 50 w 74"/>
                <a:gd name="T43" fmla="*/ 128 h 154"/>
                <a:gd name="T44" fmla="*/ 50 w 74"/>
                <a:gd name="T45" fmla="*/ 128 h 154"/>
                <a:gd name="T46" fmla="*/ 44 w 74"/>
                <a:gd name="T47" fmla="*/ 108 h 154"/>
                <a:gd name="T48" fmla="*/ 38 w 74"/>
                <a:gd name="T49" fmla="*/ 90 h 154"/>
                <a:gd name="T50" fmla="*/ 30 w 74"/>
                <a:gd name="T51" fmla="*/ 72 h 154"/>
                <a:gd name="T52" fmla="*/ 18 w 74"/>
                <a:gd name="T53" fmla="*/ 56 h 154"/>
                <a:gd name="T54" fmla="*/ 18 w 74"/>
                <a:gd name="T55" fmla="*/ 56 h 154"/>
                <a:gd name="T56" fmla="*/ 14 w 74"/>
                <a:gd name="T57" fmla="*/ 44 h 154"/>
                <a:gd name="T58" fmla="*/ 8 w 74"/>
                <a:gd name="T59" fmla="*/ 34 h 154"/>
                <a:gd name="T60" fmla="*/ 0 w 74"/>
                <a:gd name="T61" fmla="*/ 10 h 154"/>
                <a:gd name="T62" fmla="*/ 0 w 74"/>
                <a:gd name="T63" fmla="*/ 10 h 154"/>
                <a:gd name="T64" fmla="*/ 4 w 74"/>
                <a:gd name="T65" fmla="*/ 6 h 154"/>
                <a:gd name="T66" fmla="*/ 10 w 74"/>
                <a:gd name="T67" fmla="*/ 0 h 154"/>
                <a:gd name="T68" fmla="*/ 10 w 74"/>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54">
                  <a:moveTo>
                    <a:pt x="10" y="0"/>
                  </a:moveTo>
                  <a:lnTo>
                    <a:pt x="10" y="0"/>
                  </a:lnTo>
                  <a:lnTo>
                    <a:pt x="20" y="20"/>
                  </a:lnTo>
                  <a:lnTo>
                    <a:pt x="24" y="30"/>
                  </a:lnTo>
                  <a:lnTo>
                    <a:pt x="26" y="40"/>
                  </a:lnTo>
                  <a:lnTo>
                    <a:pt x="26" y="40"/>
                  </a:lnTo>
                  <a:lnTo>
                    <a:pt x="28" y="46"/>
                  </a:lnTo>
                  <a:lnTo>
                    <a:pt x="32" y="54"/>
                  </a:lnTo>
                  <a:lnTo>
                    <a:pt x="40" y="66"/>
                  </a:lnTo>
                  <a:lnTo>
                    <a:pt x="40" y="66"/>
                  </a:lnTo>
                  <a:lnTo>
                    <a:pt x="74" y="118"/>
                  </a:lnTo>
                  <a:lnTo>
                    <a:pt x="74" y="118"/>
                  </a:lnTo>
                  <a:lnTo>
                    <a:pt x="68" y="120"/>
                  </a:lnTo>
                  <a:lnTo>
                    <a:pt x="64" y="124"/>
                  </a:lnTo>
                  <a:lnTo>
                    <a:pt x="62" y="128"/>
                  </a:lnTo>
                  <a:lnTo>
                    <a:pt x="60" y="134"/>
                  </a:lnTo>
                  <a:lnTo>
                    <a:pt x="62" y="144"/>
                  </a:lnTo>
                  <a:lnTo>
                    <a:pt x="62" y="154"/>
                  </a:lnTo>
                  <a:lnTo>
                    <a:pt x="62" y="154"/>
                  </a:lnTo>
                  <a:lnTo>
                    <a:pt x="56" y="148"/>
                  </a:lnTo>
                  <a:lnTo>
                    <a:pt x="52" y="142"/>
                  </a:lnTo>
                  <a:lnTo>
                    <a:pt x="50" y="128"/>
                  </a:lnTo>
                  <a:lnTo>
                    <a:pt x="50" y="128"/>
                  </a:lnTo>
                  <a:lnTo>
                    <a:pt x="44" y="108"/>
                  </a:lnTo>
                  <a:lnTo>
                    <a:pt x="38" y="90"/>
                  </a:lnTo>
                  <a:lnTo>
                    <a:pt x="30" y="72"/>
                  </a:lnTo>
                  <a:lnTo>
                    <a:pt x="18" y="56"/>
                  </a:lnTo>
                  <a:lnTo>
                    <a:pt x="18" y="56"/>
                  </a:lnTo>
                  <a:lnTo>
                    <a:pt x="14" y="44"/>
                  </a:lnTo>
                  <a:lnTo>
                    <a:pt x="8" y="34"/>
                  </a:lnTo>
                  <a:lnTo>
                    <a:pt x="0" y="10"/>
                  </a:lnTo>
                  <a:lnTo>
                    <a:pt x="0" y="10"/>
                  </a:lnTo>
                  <a:lnTo>
                    <a:pt x="4" y="6"/>
                  </a:lnTo>
                  <a:lnTo>
                    <a:pt x="10" y="0"/>
                  </a:lnTo>
                  <a:lnTo>
                    <a:pt x="1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2" name="Freeform 118">
              <a:extLst>
                <a:ext uri="{FF2B5EF4-FFF2-40B4-BE49-F238E27FC236}">
                  <a16:creationId xmlns:a16="http://schemas.microsoft.com/office/drawing/2014/main" id="{E14E9998-2C9A-4659-84C8-F9DD09EFB36E}"/>
                </a:ext>
              </a:extLst>
            </p:cNvPr>
            <p:cNvSpPr>
              <a:spLocks/>
            </p:cNvSpPr>
            <p:nvPr/>
          </p:nvSpPr>
          <p:spPr bwMode="auto">
            <a:xfrm>
              <a:off x="4683126" y="2460626"/>
              <a:ext cx="152400" cy="76200"/>
            </a:xfrm>
            <a:custGeom>
              <a:avLst/>
              <a:gdLst>
                <a:gd name="T0" fmla="*/ 0 w 96"/>
                <a:gd name="T1" fmla="*/ 32 h 48"/>
                <a:gd name="T2" fmla="*/ 0 w 96"/>
                <a:gd name="T3" fmla="*/ 32 h 48"/>
                <a:gd name="T4" fmla="*/ 4 w 96"/>
                <a:gd name="T5" fmla="*/ 18 h 48"/>
                <a:gd name="T6" fmla="*/ 4 w 96"/>
                <a:gd name="T7" fmla="*/ 18 h 48"/>
                <a:gd name="T8" fmla="*/ 8 w 96"/>
                <a:gd name="T9" fmla="*/ 14 h 48"/>
                <a:gd name="T10" fmla="*/ 12 w 96"/>
                <a:gd name="T11" fmla="*/ 12 h 48"/>
                <a:gd name="T12" fmla="*/ 16 w 96"/>
                <a:gd name="T13" fmla="*/ 12 h 48"/>
                <a:gd name="T14" fmla="*/ 20 w 96"/>
                <a:gd name="T15" fmla="*/ 16 h 48"/>
                <a:gd name="T16" fmla="*/ 20 w 96"/>
                <a:gd name="T17" fmla="*/ 16 h 48"/>
                <a:gd name="T18" fmla="*/ 26 w 96"/>
                <a:gd name="T19" fmla="*/ 24 h 48"/>
                <a:gd name="T20" fmla="*/ 30 w 96"/>
                <a:gd name="T21" fmla="*/ 26 h 48"/>
                <a:gd name="T22" fmla="*/ 36 w 96"/>
                <a:gd name="T23" fmla="*/ 26 h 48"/>
                <a:gd name="T24" fmla="*/ 36 w 96"/>
                <a:gd name="T25" fmla="*/ 26 h 48"/>
                <a:gd name="T26" fmla="*/ 40 w 96"/>
                <a:gd name="T27" fmla="*/ 22 h 48"/>
                <a:gd name="T28" fmla="*/ 44 w 96"/>
                <a:gd name="T29" fmla="*/ 18 h 48"/>
                <a:gd name="T30" fmla="*/ 46 w 96"/>
                <a:gd name="T31" fmla="*/ 12 h 48"/>
                <a:gd name="T32" fmla="*/ 46 w 96"/>
                <a:gd name="T33" fmla="*/ 6 h 48"/>
                <a:gd name="T34" fmla="*/ 46 w 96"/>
                <a:gd name="T35" fmla="*/ 6 h 48"/>
                <a:gd name="T36" fmla="*/ 48 w 96"/>
                <a:gd name="T37" fmla="*/ 0 h 48"/>
                <a:gd name="T38" fmla="*/ 48 w 96"/>
                <a:gd name="T39" fmla="*/ 0 h 48"/>
                <a:gd name="T40" fmla="*/ 68 w 96"/>
                <a:gd name="T41" fmla="*/ 6 h 48"/>
                <a:gd name="T42" fmla="*/ 68 w 96"/>
                <a:gd name="T43" fmla="*/ 6 h 48"/>
                <a:gd name="T44" fmla="*/ 76 w 96"/>
                <a:gd name="T45" fmla="*/ 10 h 48"/>
                <a:gd name="T46" fmla="*/ 84 w 96"/>
                <a:gd name="T47" fmla="*/ 16 h 48"/>
                <a:gd name="T48" fmla="*/ 84 w 96"/>
                <a:gd name="T49" fmla="*/ 16 h 48"/>
                <a:gd name="T50" fmla="*/ 92 w 96"/>
                <a:gd name="T51" fmla="*/ 26 h 48"/>
                <a:gd name="T52" fmla="*/ 96 w 96"/>
                <a:gd name="T53" fmla="*/ 38 h 48"/>
                <a:gd name="T54" fmla="*/ 96 w 96"/>
                <a:gd name="T55" fmla="*/ 38 h 48"/>
                <a:gd name="T56" fmla="*/ 96 w 96"/>
                <a:gd name="T57" fmla="*/ 42 h 48"/>
                <a:gd name="T58" fmla="*/ 92 w 96"/>
                <a:gd name="T59" fmla="*/ 46 h 48"/>
                <a:gd name="T60" fmla="*/ 86 w 96"/>
                <a:gd name="T61" fmla="*/ 48 h 48"/>
                <a:gd name="T62" fmla="*/ 80 w 96"/>
                <a:gd name="T63" fmla="*/ 48 h 48"/>
                <a:gd name="T64" fmla="*/ 80 w 96"/>
                <a:gd name="T65" fmla="*/ 48 h 48"/>
                <a:gd name="T66" fmla="*/ 62 w 96"/>
                <a:gd name="T67" fmla="*/ 38 h 48"/>
                <a:gd name="T68" fmla="*/ 52 w 96"/>
                <a:gd name="T69" fmla="*/ 36 h 48"/>
                <a:gd name="T70" fmla="*/ 42 w 96"/>
                <a:gd name="T71" fmla="*/ 34 h 48"/>
                <a:gd name="T72" fmla="*/ 42 w 96"/>
                <a:gd name="T73" fmla="*/ 34 h 48"/>
                <a:gd name="T74" fmla="*/ 20 w 96"/>
                <a:gd name="T75" fmla="*/ 34 h 48"/>
                <a:gd name="T76" fmla="*/ 0 w 96"/>
                <a:gd name="T77" fmla="*/ 32 h 48"/>
                <a:gd name="T78" fmla="*/ 0 w 96"/>
                <a:gd name="T7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8">
                  <a:moveTo>
                    <a:pt x="0" y="32"/>
                  </a:moveTo>
                  <a:lnTo>
                    <a:pt x="0" y="32"/>
                  </a:lnTo>
                  <a:lnTo>
                    <a:pt x="4" y="18"/>
                  </a:lnTo>
                  <a:lnTo>
                    <a:pt x="4" y="18"/>
                  </a:lnTo>
                  <a:lnTo>
                    <a:pt x="8" y="14"/>
                  </a:lnTo>
                  <a:lnTo>
                    <a:pt x="12" y="12"/>
                  </a:lnTo>
                  <a:lnTo>
                    <a:pt x="16" y="12"/>
                  </a:lnTo>
                  <a:lnTo>
                    <a:pt x="20" y="16"/>
                  </a:lnTo>
                  <a:lnTo>
                    <a:pt x="20" y="16"/>
                  </a:lnTo>
                  <a:lnTo>
                    <a:pt x="26" y="24"/>
                  </a:lnTo>
                  <a:lnTo>
                    <a:pt x="30" y="26"/>
                  </a:lnTo>
                  <a:lnTo>
                    <a:pt x="36" y="26"/>
                  </a:lnTo>
                  <a:lnTo>
                    <a:pt x="36" y="26"/>
                  </a:lnTo>
                  <a:lnTo>
                    <a:pt x="40" y="22"/>
                  </a:lnTo>
                  <a:lnTo>
                    <a:pt x="44" y="18"/>
                  </a:lnTo>
                  <a:lnTo>
                    <a:pt x="46" y="12"/>
                  </a:lnTo>
                  <a:lnTo>
                    <a:pt x="46" y="6"/>
                  </a:lnTo>
                  <a:lnTo>
                    <a:pt x="46" y="6"/>
                  </a:lnTo>
                  <a:lnTo>
                    <a:pt x="48" y="0"/>
                  </a:lnTo>
                  <a:lnTo>
                    <a:pt x="48" y="0"/>
                  </a:lnTo>
                  <a:lnTo>
                    <a:pt x="68" y="6"/>
                  </a:lnTo>
                  <a:lnTo>
                    <a:pt x="68" y="6"/>
                  </a:lnTo>
                  <a:lnTo>
                    <a:pt x="76" y="10"/>
                  </a:lnTo>
                  <a:lnTo>
                    <a:pt x="84" y="16"/>
                  </a:lnTo>
                  <a:lnTo>
                    <a:pt x="84" y="16"/>
                  </a:lnTo>
                  <a:lnTo>
                    <a:pt x="92" y="26"/>
                  </a:lnTo>
                  <a:lnTo>
                    <a:pt x="96" y="38"/>
                  </a:lnTo>
                  <a:lnTo>
                    <a:pt x="96" y="38"/>
                  </a:lnTo>
                  <a:lnTo>
                    <a:pt x="96" y="42"/>
                  </a:lnTo>
                  <a:lnTo>
                    <a:pt x="92" y="46"/>
                  </a:lnTo>
                  <a:lnTo>
                    <a:pt x="86" y="48"/>
                  </a:lnTo>
                  <a:lnTo>
                    <a:pt x="80" y="48"/>
                  </a:lnTo>
                  <a:lnTo>
                    <a:pt x="80" y="48"/>
                  </a:lnTo>
                  <a:lnTo>
                    <a:pt x="62" y="38"/>
                  </a:lnTo>
                  <a:lnTo>
                    <a:pt x="52" y="36"/>
                  </a:lnTo>
                  <a:lnTo>
                    <a:pt x="42" y="34"/>
                  </a:lnTo>
                  <a:lnTo>
                    <a:pt x="42" y="34"/>
                  </a:lnTo>
                  <a:lnTo>
                    <a:pt x="20" y="34"/>
                  </a:lnTo>
                  <a:lnTo>
                    <a:pt x="0" y="32"/>
                  </a:lnTo>
                  <a:lnTo>
                    <a:pt x="0"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3" name="Freeform 119">
              <a:extLst>
                <a:ext uri="{FF2B5EF4-FFF2-40B4-BE49-F238E27FC236}">
                  <a16:creationId xmlns:a16="http://schemas.microsoft.com/office/drawing/2014/main" id="{CA7B6B18-A45E-4492-AE6A-D508C6167285}"/>
                </a:ext>
              </a:extLst>
            </p:cNvPr>
            <p:cNvSpPr>
              <a:spLocks/>
            </p:cNvSpPr>
            <p:nvPr/>
          </p:nvSpPr>
          <p:spPr bwMode="auto">
            <a:xfrm>
              <a:off x="1760538" y="3889376"/>
              <a:ext cx="98425" cy="95250"/>
            </a:xfrm>
            <a:custGeom>
              <a:avLst/>
              <a:gdLst>
                <a:gd name="T0" fmla="*/ 0 w 62"/>
                <a:gd name="T1" fmla="*/ 36 h 60"/>
                <a:gd name="T2" fmla="*/ 0 w 62"/>
                <a:gd name="T3" fmla="*/ 36 h 60"/>
                <a:gd name="T4" fmla="*/ 6 w 62"/>
                <a:gd name="T5" fmla="*/ 28 h 60"/>
                <a:gd name="T6" fmla="*/ 10 w 62"/>
                <a:gd name="T7" fmla="*/ 22 h 60"/>
                <a:gd name="T8" fmla="*/ 18 w 62"/>
                <a:gd name="T9" fmla="*/ 18 h 60"/>
                <a:gd name="T10" fmla="*/ 26 w 62"/>
                <a:gd name="T11" fmla="*/ 16 h 60"/>
                <a:gd name="T12" fmla="*/ 26 w 62"/>
                <a:gd name="T13" fmla="*/ 16 h 60"/>
                <a:gd name="T14" fmla="*/ 34 w 62"/>
                <a:gd name="T15" fmla="*/ 12 h 60"/>
                <a:gd name="T16" fmla="*/ 42 w 62"/>
                <a:gd name="T17" fmla="*/ 10 h 60"/>
                <a:gd name="T18" fmla="*/ 58 w 62"/>
                <a:gd name="T19" fmla="*/ 0 h 60"/>
                <a:gd name="T20" fmla="*/ 58 w 62"/>
                <a:gd name="T21" fmla="*/ 0 h 60"/>
                <a:gd name="T22" fmla="*/ 62 w 62"/>
                <a:gd name="T23" fmla="*/ 4 h 60"/>
                <a:gd name="T24" fmla="*/ 62 w 62"/>
                <a:gd name="T25" fmla="*/ 4 h 60"/>
                <a:gd name="T26" fmla="*/ 56 w 62"/>
                <a:gd name="T27" fmla="*/ 30 h 60"/>
                <a:gd name="T28" fmla="*/ 56 w 62"/>
                <a:gd name="T29" fmla="*/ 30 h 60"/>
                <a:gd name="T30" fmla="*/ 48 w 62"/>
                <a:gd name="T31" fmla="*/ 56 h 60"/>
                <a:gd name="T32" fmla="*/ 48 w 62"/>
                <a:gd name="T33" fmla="*/ 56 h 60"/>
                <a:gd name="T34" fmla="*/ 32 w 62"/>
                <a:gd name="T35" fmla="*/ 60 h 60"/>
                <a:gd name="T36" fmla="*/ 26 w 62"/>
                <a:gd name="T37" fmla="*/ 58 h 60"/>
                <a:gd name="T38" fmla="*/ 20 w 62"/>
                <a:gd name="T39" fmla="*/ 58 h 60"/>
                <a:gd name="T40" fmla="*/ 16 w 62"/>
                <a:gd name="T41" fmla="*/ 54 h 60"/>
                <a:gd name="T42" fmla="*/ 12 w 62"/>
                <a:gd name="T43" fmla="*/ 50 h 60"/>
                <a:gd name="T44" fmla="*/ 0 w 62"/>
                <a:gd name="T45" fmla="*/ 36 h 60"/>
                <a:gd name="T46" fmla="*/ 0 w 62"/>
                <a:gd name="T4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0">
                  <a:moveTo>
                    <a:pt x="0" y="36"/>
                  </a:moveTo>
                  <a:lnTo>
                    <a:pt x="0" y="36"/>
                  </a:lnTo>
                  <a:lnTo>
                    <a:pt x="6" y="28"/>
                  </a:lnTo>
                  <a:lnTo>
                    <a:pt x="10" y="22"/>
                  </a:lnTo>
                  <a:lnTo>
                    <a:pt x="18" y="18"/>
                  </a:lnTo>
                  <a:lnTo>
                    <a:pt x="26" y="16"/>
                  </a:lnTo>
                  <a:lnTo>
                    <a:pt x="26" y="16"/>
                  </a:lnTo>
                  <a:lnTo>
                    <a:pt x="34" y="12"/>
                  </a:lnTo>
                  <a:lnTo>
                    <a:pt x="42" y="10"/>
                  </a:lnTo>
                  <a:lnTo>
                    <a:pt x="58" y="0"/>
                  </a:lnTo>
                  <a:lnTo>
                    <a:pt x="58" y="0"/>
                  </a:lnTo>
                  <a:lnTo>
                    <a:pt x="62" y="4"/>
                  </a:lnTo>
                  <a:lnTo>
                    <a:pt x="62" y="4"/>
                  </a:lnTo>
                  <a:lnTo>
                    <a:pt x="56" y="30"/>
                  </a:lnTo>
                  <a:lnTo>
                    <a:pt x="56" y="30"/>
                  </a:lnTo>
                  <a:lnTo>
                    <a:pt x="48" y="56"/>
                  </a:lnTo>
                  <a:lnTo>
                    <a:pt x="48" y="56"/>
                  </a:lnTo>
                  <a:lnTo>
                    <a:pt x="32" y="60"/>
                  </a:lnTo>
                  <a:lnTo>
                    <a:pt x="26" y="58"/>
                  </a:lnTo>
                  <a:lnTo>
                    <a:pt x="20" y="58"/>
                  </a:lnTo>
                  <a:lnTo>
                    <a:pt x="16" y="54"/>
                  </a:lnTo>
                  <a:lnTo>
                    <a:pt x="12" y="50"/>
                  </a:lnTo>
                  <a:lnTo>
                    <a:pt x="0" y="36"/>
                  </a:lnTo>
                  <a:lnTo>
                    <a:pt x="0" y="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4" name="Freeform 120">
              <a:extLst>
                <a:ext uri="{FF2B5EF4-FFF2-40B4-BE49-F238E27FC236}">
                  <a16:creationId xmlns:a16="http://schemas.microsoft.com/office/drawing/2014/main" id="{7CAD81C1-C0F5-4686-86E5-18160F32DE15}"/>
                </a:ext>
              </a:extLst>
            </p:cNvPr>
            <p:cNvSpPr>
              <a:spLocks/>
            </p:cNvSpPr>
            <p:nvPr/>
          </p:nvSpPr>
          <p:spPr bwMode="auto">
            <a:xfrm>
              <a:off x="4610101" y="1852613"/>
              <a:ext cx="146050" cy="85725"/>
            </a:xfrm>
            <a:custGeom>
              <a:avLst/>
              <a:gdLst>
                <a:gd name="T0" fmla="*/ 0 w 92"/>
                <a:gd name="T1" fmla="*/ 30 h 54"/>
                <a:gd name="T2" fmla="*/ 0 w 92"/>
                <a:gd name="T3" fmla="*/ 30 h 54"/>
                <a:gd name="T4" fmla="*/ 14 w 92"/>
                <a:gd name="T5" fmla="*/ 30 h 54"/>
                <a:gd name="T6" fmla="*/ 14 w 92"/>
                <a:gd name="T7" fmla="*/ 30 h 54"/>
                <a:gd name="T8" fmla="*/ 16 w 92"/>
                <a:gd name="T9" fmla="*/ 16 h 54"/>
                <a:gd name="T10" fmla="*/ 16 w 92"/>
                <a:gd name="T11" fmla="*/ 16 h 54"/>
                <a:gd name="T12" fmla="*/ 32 w 92"/>
                <a:gd name="T13" fmla="*/ 20 h 54"/>
                <a:gd name="T14" fmla="*/ 32 w 92"/>
                <a:gd name="T15" fmla="*/ 20 h 54"/>
                <a:gd name="T16" fmla="*/ 36 w 92"/>
                <a:gd name="T17" fmla="*/ 8 h 54"/>
                <a:gd name="T18" fmla="*/ 40 w 92"/>
                <a:gd name="T19" fmla="*/ 4 h 54"/>
                <a:gd name="T20" fmla="*/ 46 w 92"/>
                <a:gd name="T21" fmla="*/ 0 h 54"/>
                <a:gd name="T22" fmla="*/ 46 w 92"/>
                <a:gd name="T23" fmla="*/ 0 h 54"/>
                <a:gd name="T24" fmla="*/ 52 w 92"/>
                <a:gd name="T25" fmla="*/ 16 h 54"/>
                <a:gd name="T26" fmla="*/ 52 w 92"/>
                <a:gd name="T27" fmla="*/ 16 h 54"/>
                <a:gd name="T28" fmla="*/ 62 w 92"/>
                <a:gd name="T29" fmla="*/ 10 h 54"/>
                <a:gd name="T30" fmla="*/ 70 w 92"/>
                <a:gd name="T31" fmla="*/ 4 h 54"/>
                <a:gd name="T32" fmla="*/ 70 w 92"/>
                <a:gd name="T33" fmla="*/ 4 h 54"/>
                <a:gd name="T34" fmla="*/ 80 w 92"/>
                <a:gd name="T35" fmla="*/ 2 h 54"/>
                <a:gd name="T36" fmla="*/ 92 w 92"/>
                <a:gd name="T37" fmla="*/ 4 h 54"/>
                <a:gd name="T38" fmla="*/ 92 w 92"/>
                <a:gd name="T39" fmla="*/ 4 h 54"/>
                <a:gd name="T40" fmla="*/ 80 w 92"/>
                <a:gd name="T41" fmla="*/ 10 h 54"/>
                <a:gd name="T42" fmla="*/ 80 w 92"/>
                <a:gd name="T43" fmla="*/ 10 h 54"/>
                <a:gd name="T44" fmla="*/ 72 w 92"/>
                <a:gd name="T45" fmla="*/ 14 h 54"/>
                <a:gd name="T46" fmla="*/ 68 w 92"/>
                <a:gd name="T47" fmla="*/ 18 h 54"/>
                <a:gd name="T48" fmla="*/ 66 w 92"/>
                <a:gd name="T49" fmla="*/ 26 h 54"/>
                <a:gd name="T50" fmla="*/ 64 w 92"/>
                <a:gd name="T51" fmla="*/ 34 h 54"/>
                <a:gd name="T52" fmla="*/ 64 w 92"/>
                <a:gd name="T53" fmla="*/ 34 h 54"/>
                <a:gd name="T54" fmla="*/ 62 w 92"/>
                <a:gd name="T55" fmla="*/ 42 h 54"/>
                <a:gd name="T56" fmla="*/ 60 w 92"/>
                <a:gd name="T57" fmla="*/ 46 h 54"/>
                <a:gd name="T58" fmla="*/ 56 w 92"/>
                <a:gd name="T59" fmla="*/ 50 h 54"/>
                <a:gd name="T60" fmla="*/ 48 w 92"/>
                <a:gd name="T61" fmla="*/ 52 h 54"/>
                <a:gd name="T62" fmla="*/ 48 w 92"/>
                <a:gd name="T63" fmla="*/ 52 h 54"/>
                <a:gd name="T64" fmla="*/ 38 w 92"/>
                <a:gd name="T65" fmla="*/ 54 h 54"/>
                <a:gd name="T66" fmla="*/ 28 w 92"/>
                <a:gd name="T67" fmla="*/ 52 h 54"/>
                <a:gd name="T68" fmla="*/ 20 w 92"/>
                <a:gd name="T69" fmla="*/ 48 h 54"/>
                <a:gd name="T70" fmla="*/ 14 w 92"/>
                <a:gd name="T71" fmla="*/ 40 h 54"/>
                <a:gd name="T72" fmla="*/ 14 w 92"/>
                <a:gd name="T73" fmla="*/ 40 h 54"/>
                <a:gd name="T74" fmla="*/ 8 w 92"/>
                <a:gd name="T75" fmla="*/ 36 h 54"/>
                <a:gd name="T76" fmla="*/ 0 w 92"/>
                <a:gd name="T77" fmla="*/ 30 h 54"/>
                <a:gd name="T78" fmla="*/ 0 w 92"/>
                <a:gd name="T7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54">
                  <a:moveTo>
                    <a:pt x="0" y="30"/>
                  </a:moveTo>
                  <a:lnTo>
                    <a:pt x="0" y="30"/>
                  </a:lnTo>
                  <a:lnTo>
                    <a:pt x="14" y="30"/>
                  </a:lnTo>
                  <a:lnTo>
                    <a:pt x="14" y="30"/>
                  </a:lnTo>
                  <a:lnTo>
                    <a:pt x="16" y="16"/>
                  </a:lnTo>
                  <a:lnTo>
                    <a:pt x="16" y="16"/>
                  </a:lnTo>
                  <a:lnTo>
                    <a:pt x="32" y="20"/>
                  </a:lnTo>
                  <a:lnTo>
                    <a:pt x="32" y="20"/>
                  </a:lnTo>
                  <a:lnTo>
                    <a:pt x="36" y="8"/>
                  </a:lnTo>
                  <a:lnTo>
                    <a:pt x="40" y="4"/>
                  </a:lnTo>
                  <a:lnTo>
                    <a:pt x="46" y="0"/>
                  </a:lnTo>
                  <a:lnTo>
                    <a:pt x="46" y="0"/>
                  </a:lnTo>
                  <a:lnTo>
                    <a:pt x="52" y="16"/>
                  </a:lnTo>
                  <a:lnTo>
                    <a:pt x="52" y="16"/>
                  </a:lnTo>
                  <a:lnTo>
                    <a:pt x="62" y="10"/>
                  </a:lnTo>
                  <a:lnTo>
                    <a:pt x="70" y="4"/>
                  </a:lnTo>
                  <a:lnTo>
                    <a:pt x="70" y="4"/>
                  </a:lnTo>
                  <a:lnTo>
                    <a:pt x="80" y="2"/>
                  </a:lnTo>
                  <a:lnTo>
                    <a:pt x="92" y="4"/>
                  </a:lnTo>
                  <a:lnTo>
                    <a:pt x="92" y="4"/>
                  </a:lnTo>
                  <a:lnTo>
                    <a:pt x="80" y="10"/>
                  </a:lnTo>
                  <a:lnTo>
                    <a:pt x="80" y="10"/>
                  </a:lnTo>
                  <a:lnTo>
                    <a:pt x="72" y="14"/>
                  </a:lnTo>
                  <a:lnTo>
                    <a:pt x="68" y="18"/>
                  </a:lnTo>
                  <a:lnTo>
                    <a:pt x="66" y="26"/>
                  </a:lnTo>
                  <a:lnTo>
                    <a:pt x="64" y="34"/>
                  </a:lnTo>
                  <a:lnTo>
                    <a:pt x="64" y="34"/>
                  </a:lnTo>
                  <a:lnTo>
                    <a:pt x="62" y="42"/>
                  </a:lnTo>
                  <a:lnTo>
                    <a:pt x="60" y="46"/>
                  </a:lnTo>
                  <a:lnTo>
                    <a:pt x="56" y="50"/>
                  </a:lnTo>
                  <a:lnTo>
                    <a:pt x="48" y="52"/>
                  </a:lnTo>
                  <a:lnTo>
                    <a:pt x="48" y="52"/>
                  </a:lnTo>
                  <a:lnTo>
                    <a:pt x="38" y="54"/>
                  </a:lnTo>
                  <a:lnTo>
                    <a:pt x="28" y="52"/>
                  </a:lnTo>
                  <a:lnTo>
                    <a:pt x="20" y="48"/>
                  </a:lnTo>
                  <a:lnTo>
                    <a:pt x="14" y="40"/>
                  </a:lnTo>
                  <a:lnTo>
                    <a:pt x="14" y="40"/>
                  </a:lnTo>
                  <a:lnTo>
                    <a:pt x="8" y="36"/>
                  </a:lnTo>
                  <a:lnTo>
                    <a:pt x="0" y="30"/>
                  </a:lnTo>
                  <a:lnTo>
                    <a:pt x="0" y="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5" name="Freeform 121">
              <a:extLst>
                <a:ext uri="{FF2B5EF4-FFF2-40B4-BE49-F238E27FC236}">
                  <a16:creationId xmlns:a16="http://schemas.microsoft.com/office/drawing/2014/main" id="{814011EA-7341-4DB7-B373-FE7B97C53068}"/>
                </a:ext>
              </a:extLst>
            </p:cNvPr>
            <p:cNvSpPr>
              <a:spLocks/>
            </p:cNvSpPr>
            <p:nvPr/>
          </p:nvSpPr>
          <p:spPr bwMode="auto">
            <a:xfrm>
              <a:off x="6996113" y="4137026"/>
              <a:ext cx="88900" cy="123825"/>
            </a:xfrm>
            <a:custGeom>
              <a:avLst/>
              <a:gdLst>
                <a:gd name="T0" fmla="*/ 0 w 56"/>
                <a:gd name="T1" fmla="*/ 0 h 78"/>
                <a:gd name="T2" fmla="*/ 0 w 56"/>
                <a:gd name="T3" fmla="*/ 0 h 78"/>
                <a:gd name="T4" fmla="*/ 4 w 56"/>
                <a:gd name="T5" fmla="*/ 4 h 78"/>
                <a:gd name="T6" fmla="*/ 6 w 56"/>
                <a:gd name="T7" fmla="*/ 8 h 78"/>
                <a:gd name="T8" fmla="*/ 10 w 56"/>
                <a:gd name="T9" fmla="*/ 8 h 78"/>
                <a:gd name="T10" fmla="*/ 14 w 56"/>
                <a:gd name="T11" fmla="*/ 8 h 78"/>
                <a:gd name="T12" fmla="*/ 22 w 56"/>
                <a:gd name="T13" fmla="*/ 6 h 78"/>
                <a:gd name="T14" fmla="*/ 30 w 56"/>
                <a:gd name="T15" fmla="*/ 6 h 78"/>
                <a:gd name="T16" fmla="*/ 30 w 56"/>
                <a:gd name="T17" fmla="*/ 6 h 78"/>
                <a:gd name="T18" fmla="*/ 36 w 56"/>
                <a:gd name="T19" fmla="*/ 12 h 78"/>
                <a:gd name="T20" fmla="*/ 42 w 56"/>
                <a:gd name="T21" fmla="*/ 18 h 78"/>
                <a:gd name="T22" fmla="*/ 46 w 56"/>
                <a:gd name="T23" fmla="*/ 26 h 78"/>
                <a:gd name="T24" fmla="*/ 46 w 56"/>
                <a:gd name="T25" fmla="*/ 36 h 78"/>
                <a:gd name="T26" fmla="*/ 46 w 56"/>
                <a:gd name="T27" fmla="*/ 36 h 78"/>
                <a:gd name="T28" fmla="*/ 46 w 56"/>
                <a:gd name="T29" fmla="*/ 44 h 78"/>
                <a:gd name="T30" fmla="*/ 46 w 56"/>
                <a:gd name="T31" fmla="*/ 52 h 78"/>
                <a:gd name="T32" fmla="*/ 50 w 56"/>
                <a:gd name="T33" fmla="*/ 60 h 78"/>
                <a:gd name="T34" fmla="*/ 54 w 56"/>
                <a:gd name="T35" fmla="*/ 66 h 78"/>
                <a:gd name="T36" fmla="*/ 54 w 56"/>
                <a:gd name="T37" fmla="*/ 66 h 78"/>
                <a:gd name="T38" fmla="*/ 56 w 56"/>
                <a:gd name="T39" fmla="*/ 72 h 78"/>
                <a:gd name="T40" fmla="*/ 56 w 56"/>
                <a:gd name="T41" fmla="*/ 78 h 78"/>
                <a:gd name="T42" fmla="*/ 56 w 56"/>
                <a:gd name="T43" fmla="*/ 78 h 78"/>
                <a:gd name="T44" fmla="*/ 46 w 56"/>
                <a:gd name="T45" fmla="*/ 74 h 78"/>
                <a:gd name="T46" fmla="*/ 36 w 56"/>
                <a:gd name="T47" fmla="*/ 68 h 78"/>
                <a:gd name="T48" fmla="*/ 26 w 56"/>
                <a:gd name="T49" fmla="*/ 62 h 78"/>
                <a:gd name="T50" fmla="*/ 18 w 56"/>
                <a:gd name="T51" fmla="*/ 52 h 78"/>
                <a:gd name="T52" fmla="*/ 12 w 56"/>
                <a:gd name="T53" fmla="*/ 42 h 78"/>
                <a:gd name="T54" fmla="*/ 6 w 56"/>
                <a:gd name="T55" fmla="*/ 28 h 78"/>
                <a:gd name="T56" fmla="*/ 2 w 56"/>
                <a:gd name="T57" fmla="*/ 16 h 78"/>
                <a:gd name="T58" fmla="*/ 0 w 56"/>
                <a:gd name="T59" fmla="*/ 0 h 78"/>
                <a:gd name="T60" fmla="*/ 0 w 56"/>
                <a:gd name="T6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78">
                  <a:moveTo>
                    <a:pt x="0" y="0"/>
                  </a:moveTo>
                  <a:lnTo>
                    <a:pt x="0" y="0"/>
                  </a:lnTo>
                  <a:lnTo>
                    <a:pt x="4" y="4"/>
                  </a:lnTo>
                  <a:lnTo>
                    <a:pt x="6" y="8"/>
                  </a:lnTo>
                  <a:lnTo>
                    <a:pt x="10" y="8"/>
                  </a:lnTo>
                  <a:lnTo>
                    <a:pt x="14" y="8"/>
                  </a:lnTo>
                  <a:lnTo>
                    <a:pt x="22" y="6"/>
                  </a:lnTo>
                  <a:lnTo>
                    <a:pt x="30" y="6"/>
                  </a:lnTo>
                  <a:lnTo>
                    <a:pt x="30" y="6"/>
                  </a:lnTo>
                  <a:lnTo>
                    <a:pt x="36" y="12"/>
                  </a:lnTo>
                  <a:lnTo>
                    <a:pt x="42" y="18"/>
                  </a:lnTo>
                  <a:lnTo>
                    <a:pt x="46" y="26"/>
                  </a:lnTo>
                  <a:lnTo>
                    <a:pt x="46" y="36"/>
                  </a:lnTo>
                  <a:lnTo>
                    <a:pt x="46" y="36"/>
                  </a:lnTo>
                  <a:lnTo>
                    <a:pt x="46" y="44"/>
                  </a:lnTo>
                  <a:lnTo>
                    <a:pt x="46" y="52"/>
                  </a:lnTo>
                  <a:lnTo>
                    <a:pt x="50" y="60"/>
                  </a:lnTo>
                  <a:lnTo>
                    <a:pt x="54" y="66"/>
                  </a:lnTo>
                  <a:lnTo>
                    <a:pt x="54" y="66"/>
                  </a:lnTo>
                  <a:lnTo>
                    <a:pt x="56" y="72"/>
                  </a:lnTo>
                  <a:lnTo>
                    <a:pt x="56" y="78"/>
                  </a:lnTo>
                  <a:lnTo>
                    <a:pt x="56" y="78"/>
                  </a:lnTo>
                  <a:lnTo>
                    <a:pt x="46" y="74"/>
                  </a:lnTo>
                  <a:lnTo>
                    <a:pt x="36" y="68"/>
                  </a:lnTo>
                  <a:lnTo>
                    <a:pt x="26" y="62"/>
                  </a:lnTo>
                  <a:lnTo>
                    <a:pt x="18" y="52"/>
                  </a:lnTo>
                  <a:lnTo>
                    <a:pt x="12" y="42"/>
                  </a:lnTo>
                  <a:lnTo>
                    <a:pt x="6" y="28"/>
                  </a:lnTo>
                  <a:lnTo>
                    <a:pt x="2" y="16"/>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6" name="Freeform 122">
              <a:extLst>
                <a:ext uri="{FF2B5EF4-FFF2-40B4-BE49-F238E27FC236}">
                  <a16:creationId xmlns:a16="http://schemas.microsoft.com/office/drawing/2014/main" id="{F50E4AC5-4979-4110-954F-9432A9D39CF6}"/>
                </a:ext>
              </a:extLst>
            </p:cNvPr>
            <p:cNvSpPr>
              <a:spLocks/>
            </p:cNvSpPr>
            <p:nvPr/>
          </p:nvSpPr>
          <p:spPr bwMode="auto">
            <a:xfrm>
              <a:off x="7151688" y="3841751"/>
              <a:ext cx="69850" cy="158750"/>
            </a:xfrm>
            <a:custGeom>
              <a:avLst/>
              <a:gdLst>
                <a:gd name="T0" fmla="*/ 20 w 44"/>
                <a:gd name="T1" fmla="*/ 0 h 100"/>
                <a:gd name="T2" fmla="*/ 20 w 44"/>
                <a:gd name="T3" fmla="*/ 0 h 100"/>
                <a:gd name="T4" fmla="*/ 26 w 44"/>
                <a:gd name="T5" fmla="*/ 4 h 100"/>
                <a:gd name="T6" fmla="*/ 30 w 44"/>
                <a:gd name="T7" fmla="*/ 8 h 100"/>
                <a:gd name="T8" fmla="*/ 34 w 44"/>
                <a:gd name="T9" fmla="*/ 18 h 100"/>
                <a:gd name="T10" fmla="*/ 34 w 44"/>
                <a:gd name="T11" fmla="*/ 18 h 100"/>
                <a:gd name="T12" fmla="*/ 40 w 44"/>
                <a:gd name="T13" fmla="*/ 38 h 100"/>
                <a:gd name="T14" fmla="*/ 44 w 44"/>
                <a:gd name="T15" fmla="*/ 60 h 100"/>
                <a:gd name="T16" fmla="*/ 44 w 44"/>
                <a:gd name="T17" fmla="*/ 60 h 100"/>
                <a:gd name="T18" fmla="*/ 44 w 44"/>
                <a:gd name="T19" fmla="*/ 70 h 100"/>
                <a:gd name="T20" fmla="*/ 40 w 44"/>
                <a:gd name="T21" fmla="*/ 80 h 100"/>
                <a:gd name="T22" fmla="*/ 34 w 44"/>
                <a:gd name="T23" fmla="*/ 88 h 100"/>
                <a:gd name="T24" fmla="*/ 26 w 44"/>
                <a:gd name="T25" fmla="*/ 94 h 100"/>
                <a:gd name="T26" fmla="*/ 26 w 44"/>
                <a:gd name="T27" fmla="*/ 94 h 100"/>
                <a:gd name="T28" fmla="*/ 18 w 44"/>
                <a:gd name="T29" fmla="*/ 100 h 100"/>
                <a:gd name="T30" fmla="*/ 10 w 44"/>
                <a:gd name="T31" fmla="*/ 100 h 100"/>
                <a:gd name="T32" fmla="*/ 6 w 44"/>
                <a:gd name="T33" fmla="*/ 94 h 100"/>
                <a:gd name="T34" fmla="*/ 0 w 44"/>
                <a:gd name="T35" fmla="*/ 84 h 100"/>
                <a:gd name="T36" fmla="*/ 0 w 44"/>
                <a:gd name="T37" fmla="*/ 84 h 100"/>
                <a:gd name="T38" fmla="*/ 14 w 44"/>
                <a:gd name="T39" fmla="*/ 72 h 100"/>
                <a:gd name="T40" fmla="*/ 16 w 44"/>
                <a:gd name="T41" fmla="*/ 66 h 100"/>
                <a:gd name="T42" fmla="*/ 20 w 44"/>
                <a:gd name="T43" fmla="*/ 62 h 100"/>
                <a:gd name="T44" fmla="*/ 20 w 44"/>
                <a:gd name="T45" fmla="*/ 50 h 100"/>
                <a:gd name="T46" fmla="*/ 18 w 44"/>
                <a:gd name="T47" fmla="*/ 30 h 100"/>
                <a:gd name="T48" fmla="*/ 18 w 44"/>
                <a:gd name="T49" fmla="*/ 30 h 100"/>
                <a:gd name="T50" fmla="*/ 18 w 44"/>
                <a:gd name="T51" fmla="*/ 16 h 100"/>
                <a:gd name="T52" fmla="*/ 20 w 44"/>
                <a:gd name="T53" fmla="*/ 0 h 100"/>
                <a:gd name="T54" fmla="*/ 20 w 44"/>
                <a:gd name="T5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00">
                  <a:moveTo>
                    <a:pt x="20" y="0"/>
                  </a:moveTo>
                  <a:lnTo>
                    <a:pt x="20" y="0"/>
                  </a:lnTo>
                  <a:lnTo>
                    <a:pt x="26" y="4"/>
                  </a:lnTo>
                  <a:lnTo>
                    <a:pt x="30" y="8"/>
                  </a:lnTo>
                  <a:lnTo>
                    <a:pt x="34" y="18"/>
                  </a:lnTo>
                  <a:lnTo>
                    <a:pt x="34" y="18"/>
                  </a:lnTo>
                  <a:lnTo>
                    <a:pt x="40" y="38"/>
                  </a:lnTo>
                  <a:lnTo>
                    <a:pt x="44" y="60"/>
                  </a:lnTo>
                  <a:lnTo>
                    <a:pt x="44" y="60"/>
                  </a:lnTo>
                  <a:lnTo>
                    <a:pt x="44" y="70"/>
                  </a:lnTo>
                  <a:lnTo>
                    <a:pt x="40" y="80"/>
                  </a:lnTo>
                  <a:lnTo>
                    <a:pt x="34" y="88"/>
                  </a:lnTo>
                  <a:lnTo>
                    <a:pt x="26" y="94"/>
                  </a:lnTo>
                  <a:lnTo>
                    <a:pt x="26" y="94"/>
                  </a:lnTo>
                  <a:lnTo>
                    <a:pt x="18" y="100"/>
                  </a:lnTo>
                  <a:lnTo>
                    <a:pt x="10" y="100"/>
                  </a:lnTo>
                  <a:lnTo>
                    <a:pt x="6" y="94"/>
                  </a:lnTo>
                  <a:lnTo>
                    <a:pt x="0" y="84"/>
                  </a:lnTo>
                  <a:lnTo>
                    <a:pt x="0" y="84"/>
                  </a:lnTo>
                  <a:lnTo>
                    <a:pt x="14" y="72"/>
                  </a:lnTo>
                  <a:lnTo>
                    <a:pt x="16" y="66"/>
                  </a:lnTo>
                  <a:lnTo>
                    <a:pt x="20" y="62"/>
                  </a:lnTo>
                  <a:lnTo>
                    <a:pt x="20" y="50"/>
                  </a:lnTo>
                  <a:lnTo>
                    <a:pt x="18" y="30"/>
                  </a:lnTo>
                  <a:lnTo>
                    <a:pt x="18" y="30"/>
                  </a:lnTo>
                  <a:lnTo>
                    <a:pt x="18" y="16"/>
                  </a:lnTo>
                  <a:lnTo>
                    <a:pt x="20" y="0"/>
                  </a:lnTo>
                  <a:lnTo>
                    <a:pt x="2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7" name="Freeform 123">
              <a:extLst>
                <a:ext uri="{FF2B5EF4-FFF2-40B4-BE49-F238E27FC236}">
                  <a16:creationId xmlns:a16="http://schemas.microsoft.com/office/drawing/2014/main" id="{D41B62C7-D65D-4F03-B474-07C0A1B609D7}"/>
                </a:ext>
              </a:extLst>
            </p:cNvPr>
            <p:cNvSpPr>
              <a:spLocks/>
            </p:cNvSpPr>
            <p:nvPr/>
          </p:nvSpPr>
          <p:spPr bwMode="auto">
            <a:xfrm>
              <a:off x="2151063" y="1970088"/>
              <a:ext cx="101600" cy="111125"/>
            </a:xfrm>
            <a:custGeom>
              <a:avLst/>
              <a:gdLst>
                <a:gd name="T0" fmla="*/ 24 w 64"/>
                <a:gd name="T1" fmla="*/ 0 h 70"/>
                <a:gd name="T2" fmla="*/ 24 w 64"/>
                <a:gd name="T3" fmla="*/ 0 h 70"/>
                <a:gd name="T4" fmla="*/ 40 w 64"/>
                <a:gd name="T5" fmla="*/ 14 h 70"/>
                <a:gd name="T6" fmla="*/ 40 w 64"/>
                <a:gd name="T7" fmla="*/ 14 h 70"/>
                <a:gd name="T8" fmla="*/ 64 w 64"/>
                <a:gd name="T9" fmla="*/ 40 h 70"/>
                <a:gd name="T10" fmla="*/ 64 w 64"/>
                <a:gd name="T11" fmla="*/ 40 h 70"/>
                <a:gd name="T12" fmla="*/ 64 w 64"/>
                <a:gd name="T13" fmla="*/ 44 h 70"/>
                <a:gd name="T14" fmla="*/ 64 w 64"/>
                <a:gd name="T15" fmla="*/ 52 h 70"/>
                <a:gd name="T16" fmla="*/ 64 w 64"/>
                <a:gd name="T17" fmla="*/ 52 h 70"/>
                <a:gd name="T18" fmla="*/ 58 w 64"/>
                <a:gd name="T19" fmla="*/ 50 h 70"/>
                <a:gd name="T20" fmla="*/ 54 w 64"/>
                <a:gd name="T21" fmla="*/ 48 h 70"/>
                <a:gd name="T22" fmla="*/ 54 w 64"/>
                <a:gd name="T23" fmla="*/ 48 h 70"/>
                <a:gd name="T24" fmla="*/ 48 w 64"/>
                <a:gd name="T25" fmla="*/ 44 h 70"/>
                <a:gd name="T26" fmla="*/ 42 w 64"/>
                <a:gd name="T27" fmla="*/ 44 h 70"/>
                <a:gd name="T28" fmla="*/ 38 w 64"/>
                <a:gd name="T29" fmla="*/ 46 h 70"/>
                <a:gd name="T30" fmla="*/ 34 w 64"/>
                <a:gd name="T31" fmla="*/ 50 h 70"/>
                <a:gd name="T32" fmla="*/ 34 w 64"/>
                <a:gd name="T33" fmla="*/ 50 h 70"/>
                <a:gd name="T34" fmla="*/ 10 w 64"/>
                <a:gd name="T35" fmla="*/ 70 h 70"/>
                <a:gd name="T36" fmla="*/ 10 w 64"/>
                <a:gd name="T37" fmla="*/ 70 h 70"/>
                <a:gd name="T38" fmla="*/ 0 w 64"/>
                <a:gd name="T39" fmla="*/ 52 h 70"/>
                <a:gd name="T40" fmla="*/ 0 w 64"/>
                <a:gd name="T41" fmla="*/ 52 h 70"/>
                <a:gd name="T42" fmla="*/ 24 w 64"/>
                <a:gd name="T43" fmla="*/ 0 h 70"/>
                <a:gd name="T44" fmla="*/ 24 w 64"/>
                <a:gd name="T4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0">
                  <a:moveTo>
                    <a:pt x="24" y="0"/>
                  </a:moveTo>
                  <a:lnTo>
                    <a:pt x="24" y="0"/>
                  </a:lnTo>
                  <a:lnTo>
                    <a:pt x="40" y="14"/>
                  </a:lnTo>
                  <a:lnTo>
                    <a:pt x="40" y="14"/>
                  </a:lnTo>
                  <a:lnTo>
                    <a:pt x="64" y="40"/>
                  </a:lnTo>
                  <a:lnTo>
                    <a:pt x="64" y="40"/>
                  </a:lnTo>
                  <a:lnTo>
                    <a:pt x="64" y="44"/>
                  </a:lnTo>
                  <a:lnTo>
                    <a:pt x="64" y="52"/>
                  </a:lnTo>
                  <a:lnTo>
                    <a:pt x="64" y="52"/>
                  </a:lnTo>
                  <a:lnTo>
                    <a:pt x="58" y="50"/>
                  </a:lnTo>
                  <a:lnTo>
                    <a:pt x="54" y="48"/>
                  </a:lnTo>
                  <a:lnTo>
                    <a:pt x="54" y="48"/>
                  </a:lnTo>
                  <a:lnTo>
                    <a:pt x="48" y="44"/>
                  </a:lnTo>
                  <a:lnTo>
                    <a:pt x="42" y="44"/>
                  </a:lnTo>
                  <a:lnTo>
                    <a:pt x="38" y="46"/>
                  </a:lnTo>
                  <a:lnTo>
                    <a:pt x="34" y="50"/>
                  </a:lnTo>
                  <a:lnTo>
                    <a:pt x="34" y="50"/>
                  </a:lnTo>
                  <a:lnTo>
                    <a:pt x="10" y="70"/>
                  </a:lnTo>
                  <a:lnTo>
                    <a:pt x="10" y="70"/>
                  </a:lnTo>
                  <a:lnTo>
                    <a:pt x="0" y="52"/>
                  </a:lnTo>
                  <a:lnTo>
                    <a:pt x="0" y="52"/>
                  </a:lnTo>
                  <a:lnTo>
                    <a:pt x="24" y="0"/>
                  </a:lnTo>
                  <a:lnTo>
                    <a:pt x="2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8" name="Freeform 124">
              <a:extLst>
                <a:ext uri="{FF2B5EF4-FFF2-40B4-BE49-F238E27FC236}">
                  <a16:creationId xmlns:a16="http://schemas.microsoft.com/office/drawing/2014/main" id="{0CBA3FF7-FCEF-44F2-A555-38FD1B512B50}"/>
                </a:ext>
              </a:extLst>
            </p:cNvPr>
            <p:cNvSpPr>
              <a:spLocks/>
            </p:cNvSpPr>
            <p:nvPr/>
          </p:nvSpPr>
          <p:spPr bwMode="auto">
            <a:xfrm>
              <a:off x="4479926" y="2816226"/>
              <a:ext cx="107950" cy="69850"/>
            </a:xfrm>
            <a:custGeom>
              <a:avLst/>
              <a:gdLst>
                <a:gd name="T0" fmla="*/ 10 w 68"/>
                <a:gd name="T1" fmla="*/ 24 h 44"/>
                <a:gd name="T2" fmla="*/ 10 w 68"/>
                <a:gd name="T3" fmla="*/ 24 h 44"/>
                <a:gd name="T4" fmla="*/ 12 w 68"/>
                <a:gd name="T5" fmla="*/ 16 h 44"/>
                <a:gd name="T6" fmla="*/ 14 w 68"/>
                <a:gd name="T7" fmla="*/ 10 h 44"/>
                <a:gd name="T8" fmla="*/ 20 w 68"/>
                <a:gd name="T9" fmla="*/ 8 h 44"/>
                <a:gd name="T10" fmla="*/ 28 w 68"/>
                <a:gd name="T11" fmla="*/ 4 h 44"/>
                <a:gd name="T12" fmla="*/ 28 w 68"/>
                <a:gd name="T13" fmla="*/ 4 h 44"/>
                <a:gd name="T14" fmla="*/ 44 w 68"/>
                <a:gd name="T15" fmla="*/ 0 h 44"/>
                <a:gd name="T16" fmla="*/ 52 w 68"/>
                <a:gd name="T17" fmla="*/ 0 h 44"/>
                <a:gd name="T18" fmla="*/ 60 w 68"/>
                <a:gd name="T19" fmla="*/ 2 h 44"/>
                <a:gd name="T20" fmla="*/ 60 w 68"/>
                <a:gd name="T21" fmla="*/ 2 h 44"/>
                <a:gd name="T22" fmla="*/ 64 w 68"/>
                <a:gd name="T23" fmla="*/ 6 h 44"/>
                <a:gd name="T24" fmla="*/ 68 w 68"/>
                <a:gd name="T25" fmla="*/ 10 h 44"/>
                <a:gd name="T26" fmla="*/ 68 w 68"/>
                <a:gd name="T27" fmla="*/ 10 h 44"/>
                <a:gd name="T28" fmla="*/ 64 w 68"/>
                <a:gd name="T29" fmla="*/ 24 h 44"/>
                <a:gd name="T30" fmla="*/ 62 w 68"/>
                <a:gd name="T31" fmla="*/ 30 h 44"/>
                <a:gd name="T32" fmla="*/ 58 w 68"/>
                <a:gd name="T33" fmla="*/ 38 h 44"/>
                <a:gd name="T34" fmla="*/ 58 w 68"/>
                <a:gd name="T35" fmla="*/ 38 h 44"/>
                <a:gd name="T36" fmla="*/ 54 w 68"/>
                <a:gd name="T37" fmla="*/ 40 h 44"/>
                <a:gd name="T38" fmla="*/ 50 w 68"/>
                <a:gd name="T39" fmla="*/ 42 h 44"/>
                <a:gd name="T40" fmla="*/ 38 w 68"/>
                <a:gd name="T41" fmla="*/ 44 h 44"/>
                <a:gd name="T42" fmla="*/ 38 w 68"/>
                <a:gd name="T43" fmla="*/ 44 h 44"/>
                <a:gd name="T44" fmla="*/ 18 w 68"/>
                <a:gd name="T45" fmla="*/ 42 h 44"/>
                <a:gd name="T46" fmla="*/ 8 w 68"/>
                <a:gd name="T47" fmla="*/ 40 h 44"/>
                <a:gd name="T48" fmla="*/ 0 w 68"/>
                <a:gd name="T49" fmla="*/ 34 h 44"/>
                <a:gd name="T50" fmla="*/ 0 w 68"/>
                <a:gd name="T51" fmla="*/ 34 h 44"/>
                <a:gd name="T52" fmla="*/ 10 w 68"/>
                <a:gd name="T53" fmla="*/ 24 h 44"/>
                <a:gd name="T54" fmla="*/ 10 w 68"/>
                <a:gd name="T5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4">
                  <a:moveTo>
                    <a:pt x="10" y="24"/>
                  </a:moveTo>
                  <a:lnTo>
                    <a:pt x="10" y="24"/>
                  </a:lnTo>
                  <a:lnTo>
                    <a:pt x="12" y="16"/>
                  </a:lnTo>
                  <a:lnTo>
                    <a:pt x="14" y="10"/>
                  </a:lnTo>
                  <a:lnTo>
                    <a:pt x="20" y="8"/>
                  </a:lnTo>
                  <a:lnTo>
                    <a:pt x="28" y="4"/>
                  </a:lnTo>
                  <a:lnTo>
                    <a:pt x="28" y="4"/>
                  </a:lnTo>
                  <a:lnTo>
                    <a:pt x="44" y="0"/>
                  </a:lnTo>
                  <a:lnTo>
                    <a:pt x="52" y="0"/>
                  </a:lnTo>
                  <a:lnTo>
                    <a:pt x="60" y="2"/>
                  </a:lnTo>
                  <a:lnTo>
                    <a:pt x="60" y="2"/>
                  </a:lnTo>
                  <a:lnTo>
                    <a:pt x="64" y="6"/>
                  </a:lnTo>
                  <a:lnTo>
                    <a:pt x="68" y="10"/>
                  </a:lnTo>
                  <a:lnTo>
                    <a:pt x="68" y="10"/>
                  </a:lnTo>
                  <a:lnTo>
                    <a:pt x="64" y="24"/>
                  </a:lnTo>
                  <a:lnTo>
                    <a:pt x="62" y="30"/>
                  </a:lnTo>
                  <a:lnTo>
                    <a:pt x="58" y="38"/>
                  </a:lnTo>
                  <a:lnTo>
                    <a:pt x="58" y="38"/>
                  </a:lnTo>
                  <a:lnTo>
                    <a:pt x="54" y="40"/>
                  </a:lnTo>
                  <a:lnTo>
                    <a:pt x="50" y="42"/>
                  </a:lnTo>
                  <a:lnTo>
                    <a:pt x="38" y="44"/>
                  </a:lnTo>
                  <a:lnTo>
                    <a:pt x="38" y="44"/>
                  </a:lnTo>
                  <a:lnTo>
                    <a:pt x="18" y="42"/>
                  </a:lnTo>
                  <a:lnTo>
                    <a:pt x="8" y="40"/>
                  </a:lnTo>
                  <a:lnTo>
                    <a:pt x="0" y="34"/>
                  </a:lnTo>
                  <a:lnTo>
                    <a:pt x="0" y="34"/>
                  </a:lnTo>
                  <a:lnTo>
                    <a:pt x="10" y="24"/>
                  </a:lnTo>
                  <a:lnTo>
                    <a:pt x="10" y="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9" name="Freeform 125">
              <a:extLst>
                <a:ext uri="{FF2B5EF4-FFF2-40B4-BE49-F238E27FC236}">
                  <a16:creationId xmlns:a16="http://schemas.microsoft.com/office/drawing/2014/main" id="{0B8DA894-46B0-448C-BCD3-52A075ED382E}"/>
                </a:ext>
              </a:extLst>
            </p:cNvPr>
            <p:cNvSpPr>
              <a:spLocks/>
            </p:cNvSpPr>
            <p:nvPr/>
          </p:nvSpPr>
          <p:spPr bwMode="auto">
            <a:xfrm>
              <a:off x="5130801" y="3343276"/>
              <a:ext cx="88900" cy="111125"/>
            </a:xfrm>
            <a:custGeom>
              <a:avLst/>
              <a:gdLst>
                <a:gd name="T0" fmla="*/ 6 w 56"/>
                <a:gd name="T1" fmla="*/ 10 h 70"/>
                <a:gd name="T2" fmla="*/ 6 w 56"/>
                <a:gd name="T3" fmla="*/ 10 h 70"/>
                <a:gd name="T4" fmla="*/ 14 w 56"/>
                <a:gd name="T5" fmla="*/ 14 h 70"/>
                <a:gd name="T6" fmla="*/ 20 w 56"/>
                <a:gd name="T7" fmla="*/ 14 h 70"/>
                <a:gd name="T8" fmla="*/ 26 w 56"/>
                <a:gd name="T9" fmla="*/ 12 h 70"/>
                <a:gd name="T10" fmla="*/ 30 w 56"/>
                <a:gd name="T11" fmla="*/ 10 h 70"/>
                <a:gd name="T12" fmla="*/ 40 w 56"/>
                <a:gd name="T13" fmla="*/ 4 h 70"/>
                <a:gd name="T14" fmla="*/ 46 w 56"/>
                <a:gd name="T15" fmla="*/ 0 h 70"/>
                <a:gd name="T16" fmla="*/ 52 w 56"/>
                <a:gd name="T17" fmla="*/ 0 h 70"/>
                <a:gd name="T18" fmla="*/ 52 w 56"/>
                <a:gd name="T19" fmla="*/ 0 h 70"/>
                <a:gd name="T20" fmla="*/ 56 w 56"/>
                <a:gd name="T21" fmla="*/ 4 h 70"/>
                <a:gd name="T22" fmla="*/ 56 w 56"/>
                <a:gd name="T23" fmla="*/ 10 h 70"/>
                <a:gd name="T24" fmla="*/ 54 w 56"/>
                <a:gd name="T25" fmla="*/ 14 h 70"/>
                <a:gd name="T26" fmla="*/ 48 w 56"/>
                <a:gd name="T27" fmla="*/ 16 h 70"/>
                <a:gd name="T28" fmla="*/ 48 w 56"/>
                <a:gd name="T29" fmla="*/ 16 h 70"/>
                <a:gd name="T30" fmla="*/ 28 w 56"/>
                <a:gd name="T31" fmla="*/ 26 h 70"/>
                <a:gd name="T32" fmla="*/ 28 w 56"/>
                <a:gd name="T33" fmla="*/ 26 h 70"/>
                <a:gd name="T34" fmla="*/ 38 w 56"/>
                <a:gd name="T35" fmla="*/ 40 h 70"/>
                <a:gd name="T36" fmla="*/ 38 w 56"/>
                <a:gd name="T37" fmla="*/ 40 h 70"/>
                <a:gd name="T38" fmla="*/ 40 w 56"/>
                <a:gd name="T39" fmla="*/ 46 h 70"/>
                <a:gd name="T40" fmla="*/ 40 w 56"/>
                <a:gd name="T41" fmla="*/ 52 h 70"/>
                <a:gd name="T42" fmla="*/ 40 w 56"/>
                <a:gd name="T43" fmla="*/ 52 h 70"/>
                <a:gd name="T44" fmla="*/ 40 w 56"/>
                <a:gd name="T45" fmla="*/ 54 h 70"/>
                <a:gd name="T46" fmla="*/ 36 w 56"/>
                <a:gd name="T47" fmla="*/ 58 h 70"/>
                <a:gd name="T48" fmla="*/ 26 w 56"/>
                <a:gd name="T49" fmla="*/ 64 h 70"/>
                <a:gd name="T50" fmla="*/ 14 w 56"/>
                <a:gd name="T51" fmla="*/ 70 h 70"/>
                <a:gd name="T52" fmla="*/ 10 w 56"/>
                <a:gd name="T53" fmla="*/ 70 h 70"/>
                <a:gd name="T54" fmla="*/ 6 w 56"/>
                <a:gd name="T55" fmla="*/ 70 h 70"/>
                <a:gd name="T56" fmla="*/ 6 w 56"/>
                <a:gd name="T57" fmla="*/ 70 h 70"/>
                <a:gd name="T58" fmla="*/ 2 w 56"/>
                <a:gd name="T59" fmla="*/ 64 h 70"/>
                <a:gd name="T60" fmla="*/ 0 w 56"/>
                <a:gd name="T61" fmla="*/ 58 h 70"/>
                <a:gd name="T62" fmla="*/ 0 w 56"/>
                <a:gd name="T63" fmla="*/ 58 h 70"/>
                <a:gd name="T64" fmla="*/ 6 w 56"/>
                <a:gd name="T65" fmla="*/ 10 h 70"/>
                <a:gd name="T66" fmla="*/ 6 w 56"/>
                <a:gd name="T6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0">
                  <a:moveTo>
                    <a:pt x="6" y="10"/>
                  </a:moveTo>
                  <a:lnTo>
                    <a:pt x="6" y="10"/>
                  </a:lnTo>
                  <a:lnTo>
                    <a:pt x="14" y="14"/>
                  </a:lnTo>
                  <a:lnTo>
                    <a:pt x="20" y="14"/>
                  </a:lnTo>
                  <a:lnTo>
                    <a:pt x="26" y="12"/>
                  </a:lnTo>
                  <a:lnTo>
                    <a:pt x="30" y="10"/>
                  </a:lnTo>
                  <a:lnTo>
                    <a:pt x="40" y="4"/>
                  </a:lnTo>
                  <a:lnTo>
                    <a:pt x="46" y="0"/>
                  </a:lnTo>
                  <a:lnTo>
                    <a:pt x="52" y="0"/>
                  </a:lnTo>
                  <a:lnTo>
                    <a:pt x="52" y="0"/>
                  </a:lnTo>
                  <a:lnTo>
                    <a:pt x="56" y="4"/>
                  </a:lnTo>
                  <a:lnTo>
                    <a:pt x="56" y="10"/>
                  </a:lnTo>
                  <a:lnTo>
                    <a:pt x="54" y="14"/>
                  </a:lnTo>
                  <a:lnTo>
                    <a:pt x="48" y="16"/>
                  </a:lnTo>
                  <a:lnTo>
                    <a:pt x="48" y="16"/>
                  </a:lnTo>
                  <a:lnTo>
                    <a:pt x="28" y="26"/>
                  </a:lnTo>
                  <a:lnTo>
                    <a:pt x="28" y="26"/>
                  </a:lnTo>
                  <a:lnTo>
                    <a:pt x="38" y="40"/>
                  </a:lnTo>
                  <a:lnTo>
                    <a:pt x="38" y="40"/>
                  </a:lnTo>
                  <a:lnTo>
                    <a:pt x="40" y="46"/>
                  </a:lnTo>
                  <a:lnTo>
                    <a:pt x="40" y="52"/>
                  </a:lnTo>
                  <a:lnTo>
                    <a:pt x="40" y="52"/>
                  </a:lnTo>
                  <a:lnTo>
                    <a:pt x="40" y="54"/>
                  </a:lnTo>
                  <a:lnTo>
                    <a:pt x="36" y="58"/>
                  </a:lnTo>
                  <a:lnTo>
                    <a:pt x="26" y="64"/>
                  </a:lnTo>
                  <a:lnTo>
                    <a:pt x="14" y="70"/>
                  </a:lnTo>
                  <a:lnTo>
                    <a:pt x="10" y="70"/>
                  </a:lnTo>
                  <a:lnTo>
                    <a:pt x="6" y="70"/>
                  </a:lnTo>
                  <a:lnTo>
                    <a:pt x="6" y="70"/>
                  </a:lnTo>
                  <a:lnTo>
                    <a:pt x="2" y="64"/>
                  </a:lnTo>
                  <a:lnTo>
                    <a:pt x="0" y="58"/>
                  </a:lnTo>
                  <a:lnTo>
                    <a:pt x="0" y="58"/>
                  </a:lnTo>
                  <a:lnTo>
                    <a:pt x="6" y="10"/>
                  </a:lnTo>
                  <a:lnTo>
                    <a:pt x="6"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0" name="Freeform 126">
              <a:extLst>
                <a:ext uri="{FF2B5EF4-FFF2-40B4-BE49-F238E27FC236}">
                  <a16:creationId xmlns:a16="http://schemas.microsoft.com/office/drawing/2014/main" id="{EF912CE2-0CDC-4D26-B095-AE9F50646D97}"/>
                </a:ext>
              </a:extLst>
            </p:cNvPr>
            <p:cNvSpPr>
              <a:spLocks/>
            </p:cNvSpPr>
            <p:nvPr/>
          </p:nvSpPr>
          <p:spPr bwMode="auto">
            <a:xfrm>
              <a:off x="4686301" y="2527301"/>
              <a:ext cx="117475" cy="79375"/>
            </a:xfrm>
            <a:custGeom>
              <a:avLst/>
              <a:gdLst>
                <a:gd name="T0" fmla="*/ 74 w 74"/>
                <a:gd name="T1" fmla="*/ 20 h 50"/>
                <a:gd name="T2" fmla="*/ 74 w 74"/>
                <a:gd name="T3" fmla="*/ 20 h 50"/>
                <a:gd name="T4" fmla="*/ 66 w 74"/>
                <a:gd name="T5" fmla="*/ 32 h 50"/>
                <a:gd name="T6" fmla="*/ 56 w 74"/>
                <a:gd name="T7" fmla="*/ 42 h 50"/>
                <a:gd name="T8" fmla="*/ 56 w 74"/>
                <a:gd name="T9" fmla="*/ 42 h 50"/>
                <a:gd name="T10" fmla="*/ 50 w 74"/>
                <a:gd name="T11" fmla="*/ 48 h 50"/>
                <a:gd name="T12" fmla="*/ 46 w 74"/>
                <a:gd name="T13" fmla="*/ 50 h 50"/>
                <a:gd name="T14" fmla="*/ 40 w 74"/>
                <a:gd name="T15" fmla="*/ 48 h 50"/>
                <a:gd name="T16" fmla="*/ 36 w 74"/>
                <a:gd name="T17" fmla="*/ 42 h 50"/>
                <a:gd name="T18" fmla="*/ 36 w 74"/>
                <a:gd name="T19" fmla="*/ 42 h 50"/>
                <a:gd name="T20" fmla="*/ 32 w 74"/>
                <a:gd name="T21" fmla="*/ 38 h 50"/>
                <a:gd name="T22" fmla="*/ 28 w 74"/>
                <a:gd name="T23" fmla="*/ 34 h 50"/>
                <a:gd name="T24" fmla="*/ 28 w 74"/>
                <a:gd name="T25" fmla="*/ 34 h 50"/>
                <a:gd name="T26" fmla="*/ 26 w 74"/>
                <a:gd name="T27" fmla="*/ 28 h 50"/>
                <a:gd name="T28" fmla="*/ 22 w 74"/>
                <a:gd name="T29" fmla="*/ 24 h 50"/>
                <a:gd name="T30" fmla="*/ 18 w 74"/>
                <a:gd name="T31" fmla="*/ 22 h 50"/>
                <a:gd name="T32" fmla="*/ 12 w 74"/>
                <a:gd name="T33" fmla="*/ 20 h 50"/>
                <a:gd name="T34" fmla="*/ 12 w 74"/>
                <a:gd name="T35" fmla="*/ 20 h 50"/>
                <a:gd name="T36" fmla="*/ 6 w 74"/>
                <a:gd name="T37" fmla="*/ 16 h 50"/>
                <a:gd name="T38" fmla="*/ 0 w 74"/>
                <a:gd name="T39" fmla="*/ 10 h 50"/>
                <a:gd name="T40" fmla="*/ 0 w 74"/>
                <a:gd name="T41" fmla="*/ 10 h 50"/>
                <a:gd name="T42" fmla="*/ 2 w 74"/>
                <a:gd name="T43" fmla="*/ 4 h 50"/>
                <a:gd name="T44" fmla="*/ 6 w 74"/>
                <a:gd name="T45" fmla="*/ 0 h 50"/>
                <a:gd name="T46" fmla="*/ 12 w 74"/>
                <a:gd name="T47" fmla="*/ 0 h 50"/>
                <a:gd name="T48" fmla="*/ 16 w 74"/>
                <a:gd name="T49" fmla="*/ 0 h 50"/>
                <a:gd name="T50" fmla="*/ 16 w 74"/>
                <a:gd name="T51" fmla="*/ 0 h 50"/>
                <a:gd name="T52" fmla="*/ 36 w 74"/>
                <a:gd name="T53" fmla="*/ 0 h 50"/>
                <a:gd name="T54" fmla="*/ 54 w 74"/>
                <a:gd name="T55" fmla="*/ 2 h 50"/>
                <a:gd name="T56" fmla="*/ 54 w 74"/>
                <a:gd name="T57" fmla="*/ 2 h 50"/>
                <a:gd name="T58" fmla="*/ 60 w 74"/>
                <a:gd name="T59" fmla="*/ 4 h 50"/>
                <a:gd name="T60" fmla="*/ 66 w 74"/>
                <a:gd name="T61" fmla="*/ 8 h 50"/>
                <a:gd name="T62" fmla="*/ 70 w 74"/>
                <a:gd name="T63" fmla="*/ 12 h 50"/>
                <a:gd name="T64" fmla="*/ 74 w 74"/>
                <a:gd name="T65" fmla="*/ 20 h 50"/>
                <a:gd name="T66" fmla="*/ 74 w 74"/>
                <a:gd name="T6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0">
                  <a:moveTo>
                    <a:pt x="74" y="20"/>
                  </a:moveTo>
                  <a:lnTo>
                    <a:pt x="74" y="20"/>
                  </a:lnTo>
                  <a:lnTo>
                    <a:pt x="66" y="32"/>
                  </a:lnTo>
                  <a:lnTo>
                    <a:pt x="56" y="42"/>
                  </a:lnTo>
                  <a:lnTo>
                    <a:pt x="56" y="42"/>
                  </a:lnTo>
                  <a:lnTo>
                    <a:pt x="50" y="48"/>
                  </a:lnTo>
                  <a:lnTo>
                    <a:pt x="46" y="50"/>
                  </a:lnTo>
                  <a:lnTo>
                    <a:pt x="40" y="48"/>
                  </a:lnTo>
                  <a:lnTo>
                    <a:pt x="36" y="42"/>
                  </a:lnTo>
                  <a:lnTo>
                    <a:pt x="36" y="42"/>
                  </a:lnTo>
                  <a:lnTo>
                    <a:pt x="32" y="38"/>
                  </a:lnTo>
                  <a:lnTo>
                    <a:pt x="28" y="34"/>
                  </a:lnTo>
                  <a:lnTo>
                    <a:pt x="28" y="34"/>
                  </a:lnTo>
                  <a:lnTo>
                    <a:pt x="26" y="28"/>
                  </a:lnTo>
                  <a:lnTo>
                    <a:pt x="22" y="24"/>
                  </a:lnTo>
                  <a:lnTo>
                    <a:pt x="18" y="22"/>
                  </a:lnTo>
                  <a:lnTo>
                    <a:pt x="12" y="20"/>
                  </a:lnTo>
                  <a:lnTo>
                    <a:pt x="12" y="20"/>
                  </a:lnTo>
                  <a:lnTo>
                    <a:pt x="6" y="16"/>
                  </a:lnTo>
                  <a:lnTo>
                    <a:pt x="0" y="10"/>
                  </a:lnTo>
                  <a:lnTo>
                    <a:pt x="0" y="10"/>
                  </a:lnTo>
                  <a:lnTo>
                    <a:pt x="2" y="4"/>
                  </a:lnTo>
                  <a:lnTo>
                    <a:pt x="6" y="0"/>
                  </a:lnTo>
                  <a:lnTo>
                    <a:pt x="12" y="0"/>
                  </a:lnTo>
                  <a:lnTo>
                    <a:pt x="16" y="0"/>
                  </a:lnTo>
                  <a:lnTo>
                    <a:pt x="16" y="0"/>
                  </a:lnTo>
                  <a:lnTo>
                    <a:pt x="36" y="0"/>
                  </a:lnTo>
                  <a:lnTo>
                    <a:pt x="54" y="2"/>
                  </a:lnTo>
                  <a:lnTo>
                    <a:pt x="54" y="2"/>
                  </a:lnTo>
                  <a:lnTo>
                    <a:pt x="60" y="4"/>
                  </a:lnTo>
                  <a:lnTo>
                    <a:pt x="66" y="8"/>
                  </a:lnTo>
                  <a:lnTo>
                    <a:pt x="70" y="12"/>
                  </a:lnTo>
                  <a:lnTo>
                    <a:pt x="74" y="20"/>
                  </a:lnTo>
                  <a:lnTo>
                    <a:pt x="74"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1" name="Freeform 127">
              <a:extLst>
                <a:ext uri="{FF2B5EF4-FFF2-40B4-BE49-F238E27FC236}">
                  <a16:creationId xmlns:a16="http://schemas.microsoft.com/office/drawing/2014/main" id="{CBBF85BD-A51E-406B-AA54-B3947750E7A6}"/>
                </a:ext>
              </a:extLst>
            </p:cNvPr>
            <p:cNvSpPr>
              <a:spLocks/>
            </p:cNvSpPr>
            <p:nvPr/>
          </p:nvSpPr>
          <p:spPr bwMode="auto">
            <a:xfrm>
              <a:off x="1773238" y="1020763"/>
              <a:ext cx="155575" cy="85725"/>
            </a:xfrm>
            <a:custGeom>
              <a:avLst/>
              <a:gdLst>
                <a:gd name="T0" fmla="*/ 74 w 98"/>
                <a:gd name="T1" fmla="*/ 40 h 54"/>
                <a:gd name="T2" fmla="*/ 74 w 98"/>
                <a:gd name="T3" fmla="*/ 40 h 54"/>
                <a:gd name="T4" fmla="*/ 72 w 98"/>
                <a:gd name="T5" fmla="*/ 20 h 54"/>
                <a:gd name="T6" fmla="*/ 72 w 98"/>
                <a:gd name="T7" fmla="*/ 20 h 54"/>
                <a:gd name="T8" fmla="*/ 64 w 98"/>
                <a:gd name="T9" fmla="*/ 22 h 54"/>
                <a:gd name="T10" fmla="*/ 56 w 98"/>
                <a:gd name="T11" fmla="*/ 26 h 54"/>
                <a:gd name="T12" fmla="*/ 44 w 98"/>
                <a:gd name="T13" fmla="*/ 36 h 54"/>
                <a:gd name="T14" fmla="*/ 32 w 98"/>
                <a:gd name="T15" fmla="*/ 46 h 54"/>
                <a:gd name="T16" fmla="*/ 20 w 98"/>
                <a:gd name="T17" fmla="*/ 54 h 54"/>
                <a:gd name="T18" fmla="*/ 20 w 98"/>
                <a:gd name="T19" fmla="*/ 54 h 54"/>
                <a:gd name="T20" fmla="*/ 18 w 98"/>
                <a:gd name="T21" fmla="*/ 50 h 54"/>
                <a:gd name="T22" fmla="*/ 18 w 98"/>
                <a:gd name="T23" fmla="*/ 50 h 54"/>
                <a:gd name="T24" fmla="*/ 18 w 98"/>
                <a:gd name="T25" fmla="*/ 46 h 54"/>
                <a:gd name="T26" fmla="*/ 18 w 98"/>
                <a:gd name="T27" fmla="*/ 46 h 54"/>
                <a:gd name="T28" fmla="*/ 0 w 98"/>
                <a:gd name="T29" fmla="*/ 44 h 54"/>
                <a:gd name="T30" fmla="*/ 0 w 98"/>
                <a:gd name="T31" fmla="*/ 44 h 54"/>
                <a:gd name="T32" fmla="*/ 0 w 98"/>
                <a:gd name="T33" fmla="*/ 38 h 54"/>
                <a:gd name="T34" fmla="*/ 2 w 98"/>
                <a:gd name="T35" fmla="*/ 36 h 54"/>
                <a:gd name="T36" fmla="*/ 10 w 98"/>
                <a:gd name="T37" fmla="*/ 32 h 54"/>
                <a:gd name="T38" fmla="*/ 10 w 98"/>
                <a:gd name="T39" fmla="*/ 32 h 54"/>
                <a:gd name="T40" fmla="*/ 40 w 98"/>
                <a:gd name="T41" fmla="*/ 20 h 54"/>
                <a:gd name="T42" fmla="*/ 70 w 98"/>
                <a:gd name="T43" fmla="*/ 4 h 54"/>
                <a:gd name="T44" fmla="*/ 70 w 98"/>
                <a:gd name="T45" fmla="*/ 4 h 54"/>
                <a:gd name="T46" fmla="*/ 78 w 98"/>
                <a:gd name="T47" fmla="*/ 2 h 54"/>
                <a:gd name="T48" fmla="*/ 86 w 98"/>
                <a:gd name="T49" fmla="*/ 0 h 54"/>
                <a:gd name="T50" fmla="*/ 86 w 98"/>
                <a:gd name="T51" fmla="*/ 0 h 54"/>
                <a:gd name="T52" fmla="*/ 92 w 98"/>
                <a:gd name="T53" fmla="*/ 2 h 54"/>
                <a:gd name="T54" fmla="*/ 96 w 98"/>
                <a:gd name="T55" fmla="*/ 6 h 54"/>
                <a:gd name="T56" fmla="*/ 98 w 98"/>
                <a:gd name="T57" fmla="*/ 12 h 54"/>
                <a:gd name="T58" fmla="*/ 96 w 98"/>
                <a:gd name="T59" fmla="*/ 18 h 54"/>
                <a:gd name="T60" fmla="*/ 96 w 98"/>
                <a:gd name="T61" fmla="*/ 18 h 54"/>
                <a:gd name="T62" fmla="*/ 92 w 98"/>
                <a:gd name="T63" fmla="*/ 28 h 54"/>
                <a:gd name="T64" fmla="*/ 88 w 98"/>
                <a:gd name="T65" fmla="*/ 34 h 54"/>
                <a:gd name="T66" fmla="*/ 82 w 98"/>
                <a:gd name="T67" fmla="*/ 38 h 54"/>
                <a:gd name="T68" fmla="*/ 74 w 98"/>
                <a:gd name="T69" fmla="*/ 40 h 54"/>
                <a:gd name="T70" fmla="*/ 74 w 98"/>
                <a:gd name="T7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54">
                  <a:moveTo>
                    <a:pt x="74" y="40"/>
                  </a:moveTo>
                  <a:lnTo>
                    <a:pt x="74" y="40"/>
                  </a:lnTo>
                  <a:lnTo>
                    <a:pt x="72" y="20"/>
                  </a:lnTo>
                  <a:lnTo>
                    <a:pt x="72" y="20"/>
                  </a:lnTo>
                  <a:lnTo>
                    <a:pt x="64" y="22"/>
                  </a:lnTo>
                  <a:lnTo>
                    <a:pt x="56" y="26"/>
                  </a:lnTo>
                  <a:lnTo>
                    <a:pt x="44" y="36"/>
                  </a:lnTo>
                  <a:lnTo>
                    <a:pt x="32" y="46"/>
                  </a:lnTo>
                  <a:lnTo>
                    <a:pt x="20" y="54"/>
                  </a:lnTo>
                  <a:lnTo>
                    <a:pt x="20" y="54"/>
                  </a:lnTo>
                  <a:lnTo>
                    <a:pt x="18" y="50"/>
                  </a:lnTo>
                  <a:lnTo>
                    <a:pt x="18" y="50"/>
                  </a:lnTo>
                  <a:lnTo>
                    <a:pt x="18" y="46"/>
                  </a:lnTo>
                  <a:lnTo>
                    <a:pt x="18" y="46"/>
                  </a:lnTo>
                  <a:lnTo>
                    <a:pt x="0" y="44"/>
                  </a:lnTo>
                  <a:lnTo>
                    <a:pt x="0" y="44"/>
                  </a:lnTo>
                  <a:lnTo>
                    <a:pt x="0" y="38"/>
                  </a:lnTo>
                  <a:lnTo>
                    <a:pt x="2" y="36"/>
                  </a:lnTo>
                  <a:lnTo>
                    <a:pt x="10" y="32"/>
                  </a:lnTo>
                  <a:lnTo>
                    <a:pt x="10" y="32"/>
                  </a:lnTo>
                  <a:lnTo>
                    <a:pt x="40" y="20"/>
                  </a:lnTo>
                  <a:lnTo>
                    <a:pt x="70" y="4"/>
                  </a:lnTo>
                  <a:lnTo>
                    <a:pt x="70" y="4"/>
                  </a:lnTo>
                  <a:lnTo>
                    <a:pt x="78" y="2"/>
                  </a:lnTo>
                  <a:lnTo>
                    <a:pt x="86" y="0"/>
                  </a:lnTo>
                  <a:lnTo>
                    <a:pt x="86" y="0"/>
                  </a:lnTo>
                  <a:lnTo>
                    <a:pt x="92" y="2"/>
                  </a:lnTo>
                  <a:lnTo>
                    <a:pt x="96" y="6"/>
                  </a:lnTo>
                  <a:lnTo>
                    <a:pt x="98" y="12"/>
                  </a:lnTo>
                  <a:lnTo>
                    <a:pt x="96" y="18"/>
                  </a:lnTo>
                  <a:lnTo>
                    <a:pt x="96" y="18"/>
                  </a:lnTo>
                  <a:lnTo>
                    <a:pt x="92" y="28"/>
                  </a:lnTo>
                  <a:lnTo>
                    <a:pt x="88" y="34"/>
                  </a:lnTo>
                  <a:lnTo>
                    <a:pt x="82" y="38"/>
                  </a:lnTo>
                  <a:lnTo>
                    <a:pt x="74" y="40"/>
                  </a:lnTo>
                  <a:lnTo>
                    <a:pt x="74"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2" name="Freeform 128">
              <a:extLst>
                <a:ext uri="{FF2B5EF4-FFF2-40B4-BE49-F238E27FC236}">
                  <a16:creationId xmlns:a16="http://schemas.microsoft.com/office/drawing/2014/main" id="{D7AC2414-D2C6-4AE9-AA2E-010B046A2E6E}"/>
                </a:ext>
              </a:extLst>
            </p:cNvPr>
            <p:cNvSpPr>
              <a:spLocks/>
            </p:cNvSpPr>
            <p:nvPr/>
          </p:nvSpPr>
          <p:spPr bwMode="auto">
            <a:xfrm>
              <a:off x="8047038" y="5707063"/>
              <a:ext cx="79375" cy="104775"/>
            </a:xfrm>
            <a:custGeom>
              <a:avLst/>
              <a:gdLst>
                <a:gd name="T0" fmla="*/ 2 w 50"/>
                <a:gd name="T1" fmla="*/ 0 h 66"/>
                <a:gd name="T2" fmla="*/ 2 w 50"/>
                <a:gd name="T3" fmla="*/ 0 h 66"/>
                <a:gd name="T4" fmla="*/ 14 w 50"/>
                <a:gd name="T5" fmla="*/ 8 h 66"/>
                <a:gd name="T6" fmla="*/ 26 w 50"/>
                <a:gd name="T7" fmla="*/ 12 h 66"/>
                <a:gd name="T8" fmla="*/ 38 w 50"/>
                <a:gd name="T9" fmla="*/ 12 h 66"/>
                <a:gd name="T10" fmla="*/ 50 w 50"/>
                <a:gd name="T11" fmla="*/ 8 h 66"/>
                <a:gd name="T12" fmla="*/ 50 w 50"/>
                <a:gd name="T13" fmla="*/ 8 h 66"/>
                <a:gd name="T14" fmla="*/ 48 w 50"/>
                <a:gd name="T15" fmla="*/ 20 h 66"/>
                <a:gd name="T16" fmla="*/ 46 w 50"/>
                <a:gd name="T17" fmla="*/ 30 h 66"/>
                <a:gd name="T18" fmla="*/ 42 w 50"/>
                <a:gd name="T19" fmla="*/ 38 h 66"/>
                <a:gd name="T20" fmla="*/ 36 w 50"/>
                <a:gd name="T21" fmla="*/ 46 h 66"/>
                <a:gd name="T22" fmla="*/ 30 w 50"/>
                <a:gd name="T23" fmla="*/ 52 h 66"/>
                <a:gd name="T24" fmla="*/ 24 w 50"/>
                <a:gd name="T25" fmla="*/ 58 h 66"/>
                <a:gd name="T26" fmla="*/ 6 w 50"/>
                <a:gd name="T27" fmla="*/ 66 h 66"/>
                <a:gd name="T28" fmla="*/ 6 w 50"/>
                <a:gd name="T29" fmla="*/ 66 h 66"/>
                <a:gd name="T30" fmla="*/ 2 w 50"/>
                <a:gd name="T31" fmla="*/ 60 h 66"/>
                <a:gd name="T32" fmla="*/ 0 w 50"/>
                <a:gd name="T33" fmla="*/ 52 h 66"/>
                <a:gd name="T34" fmla="*/ 0 w 50"/>
                <a:gd name="T35" fmla="*/ 52 h 66"/>
                <a:gd name="T36" fmla="*/ 2 w 50"/>
                <a:gd name="T37" fmla="*/ 0 h 66"/>
                <a:gd name="T38" fmla="*/ 2 w 50"/>
                <a:gd name="T3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6">
                  <a:moveTo>
                    <a:pt x="2" y="0"/>
                  </a:moveTo>
                  <a:lnTo>
                    <a:pt x="2" y="0"/>
                  </a:lnTo>
                  <a:lnTo>
                    <a:pt x="14" y="8"/>
                  </a:lnTo>
                  <a:lnTo>
                    <a:pt x="26" y="12"/>
                  </a:lnTo>
                  <a:lnTo>
                    <a:pt x="38" y="12"/>
                  </a:lnTo>
                  <a:lnTo>
                    <a:pt x="50" y="8"/>
                  </a:lnTo>
                  <a:lnTo>
                    <a:pt x="50" y="8"/>
                  </a:lnTo>
                  <a:lnTo>
                    <a:pt x="48" y="20"/>
                  </a:lnTo>
                  <a:lnTo>
                    <a:pt x="46" y="30"/>
                  </a:lnTo>
                  <a:lnTo>
                    <a:pt x="42" y="38"/>
                  </a:lnTo>
                  <a:lnTo>
                    <a:pt x="36" y="46"/>
                  </a:lnTo>
                  <a:lnTo>
                    <a:pt x="30" y="52"/>
                  </a:lnTo>
                  <a:lnTo>
                    <a:pt x="24" y="58"/>
                  </a:lnTo>
                  <a:lnTo>
                    <a:pt x="6" y="66"/>
                  </a:lnTo>
                  <a:lnTo>
                    <a:pt x="6" y="66"/>
                  </a:lnTo>
                  <a:lnTo>
                    <a:pt x="2" y="60"/>
                  </a:lnTo>
                  <a:lnTo>
                    <a:pt x="0" y="52"/>
                  </a:lnTo>
                  <a:lnTo>
                    <a:pt x="0" y="52"/>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3" name="Freeform 129">
              <a:extLst>
                <a:ext uri="{FF2B5EF4-FFF2-40B4-BE49-F238E27FC236}">
                  <a16:creationId xmlns:a16="http://schemas.microsoft.com/office/drawing/2014/main" id="{5DB1801C-6E0D-46E5-B7C6-53898797AB9A}"/>
                </a:ext>
              </a:extLst>
            </p:cNvPr>
            <p:cNvSpPr>
              <a:spLocks/>
            </p:cNvSpPr>
            <p:nvPr/>
          </p:nvSpPr>
          <p:spPr bwMode="auto">
            <a:xfrm>
              <a:off x="5746751" y="855663"/>
              <a:ext cx="85725" cy="95250"/>
            </a:xfrm>
            <a:custGeom>
              <a:avLst/>
              <a:gdLst>
                <a:gd name="T0" fmla="*/ 54 w 54"/>
                <a:gd name="T1" fmla="*/ 46 h 60"/>
                <a:gd name="T2" fmla="*/ 54 w 54"/>
                <a:gd name="T3" fmla="*/ 46 h 60"/>
                <a:gd name="T4" fmla="*/ 48 w 54"/>
                <a:gd name="T5" fmla="*/ 50 h 60"/>
                <a:gd name="T6" fmla="*/ 42 w 54"/>
                <a:gd name="T7" fmla="*/ 54 h 60"/>
                <a:gd name="T8" fmla="*/ 42 w 54"/>
                <a:gd name="T9" fmla="*/ 54 h 60"/>
                <a:gd name="T10" fmla="*/ 38 w 54"/>
                <a:gd name="T11" fmla="*/ 58 h 60"/>
                <a:gd name="T12" fmla="*/ 32 w 54"/>
                <a:gd name="T13" fmla="*/ 60 h 60"/>
                <a:gd name="T14" fmla="*/ 22 w 54"/>
                <a:gd name="T15" fmla="*/ 60 h 60"/>
                <a:gd name="T16" fmla="*/ 18 w 54"/>
                <a:gd name="T17" fmla="*/ 60 h 60"/>
                <a:gd name="T18" fmla="*/ 12 w 54"/>
                <a:gd name="T19" fmla="*/ 58 h 60"/>
                <a:gd name="T20" fmla="*/ 8 w 54"/>
                <a:gd name="T21" fmla="*/ 54 h 60"/>
                <a:gd name="T22" fmla="*/ 6 w 54"/>
                <a:gd name="T23" fmla="*/ 50 h 60"/>
                <a:gd name="T24" fmla="*/ 6 w 54"/>
                <a:gd name="T25" fmla="*/ 50 h 60"/>
                <a:gd name="T26" fmla="*/ 2 w 54"/>
                <a:gd name="T27" fmla="*/ 36 h 60"/>
                <a:gd name="T28" fmla="*/ 0 w 54"/>
                <a:gd name="T29" fmla="*/ 24 h 60"/>
                <a:gd name="T30" fmla="*/ 2 w 54"/>
                <a:gd name="T31" fmla="*/ 18 h 60"/>
                <a:gd name="T32" fmla="*/ 4 w 54"/>
                <a:gd name="T33" fmla="*/ 12 h 60"/>
                <a:gd name="T34" fmla="*/ 8 w 54"/>
                <a:gd name="T35" fmla="*/ 6 h 60"/>
                <a:gd name="T36" fmla="*/ 14 w 54"/>
                <a:gd name="T37" fmla="*/ 0 h 60"/>
                <a:gd name="T38" fmla="*/ 14 w 54"/>
                <a:gd name="T39" fmla="*/ 0 h 60"/>
                <a:gd name="T40" fmla="*/ 26 w 54"/>
                <a:gd name="T41" fmla="*/ 10 h 60"/>
                <a:gd name="T42" fmla="*/ 36 w 54"/>
                <a:gd name="T43" fmla="*/ 18 h 60"/>
                <a:gd name="T44" fmla="*/ 46 w 54"/>
                <a:gd name="T45" fmla="*/ 30 h 60"/>
                <a:gd name="T46" fmla="*/ 50 w 54"/>
                <a:gd name="T47" fmla="*/ 38 h 60"/>
                <a:gd name="T48" fmla="*/ 54 w 54"/>
                <a:gd name="T49" fmla="*/ 46 h 60"/>
                <a:gd name="T50" fmla="*/ 54 w 54"/>
                <a:gd name="T5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0">
                  <a:moveTo>
                    <a:pt x="54" y="46"/>
                  </a:moveTo>
                  <a:lnTo>
                    <a:pt x="54" y="46"/>
                  </a:lnTo>
                  <a:lnTo>
                    <a:pt x="48" y="50"/>
                  </a:lnTo>
                  <a:lnTo>
                    <a:pt x="42" y="54"/>
                  </a:lnTo>
                  <a:lnTo>
                    <a:pt x="42" y="54"/>
                  </a:lnTo>
                  <a:lnTo>
                    <a:pt x="38" y="58"/>
                  </a:lnTo>
                  <a:lnTo>
                    <a:pt x="32" y="60"/>
                  </a:lnTo>
                  <a:lnTo>
                    <a:pt x="22" y="60"/>
                  </a:lnTo>
                  <a:lnTo>
                    <a:pt x="18" y="60"/>
                  </a:lnTo>
                  <a:lnTo>
                    <a:pt x="12" y="58"/>
                  </a:lnTo>
                  <a:lnTo>
                    <a:pt x="8" y="54"/>
                  </a:lnTo>
                  <a:lnTo>
                    <a:pt x="6" y="50"/>
                  </a:lnTo>
                  <a:lnTo>
                    <a:pt x="6" y="50"/>
                  </a:lnTo>
                  <a:lnTo>
                    <a:pt x="2" y="36"/>
                  </a:lnTo>
                  <a:lnTo>
                    <a:pt x="0" y="24"/>
                  </a:lnTo>
                  <a:lnTo>
                    <a:pt x="2" y="18"/>
                  </a:lnTo>
                  <a:lnTo>
                    <a:pt x="4" y="12"/>
                  </a:lnTo>
                  <a:lnTo>
                    <a:pt x="8" y="6"/>
                  </a:lnTo>
                  <a:lnTo>
                    <a:pt x="14" y="0"/>
                  </a:lnTo>
                  <a:lnTo>
                    <a:pt x="14" y="0"/>
                  </a:lnTo>
                  <a:lnTo>
                    <a:pt x="26" y="10"/>
                  </a:lnTo>
                  <a:lnTo>
                    <a:pt x="36" y="18"/>
                  </a:lnTo>
                  <a:lnTo>
                    <a:pt x="46" y="30"/>
                  </a:lnTo>
                  <a:lnTo>
                    <a:pt x="50" y="38"/>
                  </a:lnTo>
                  <a:lnTo>
                    <a:pt x="54" y="46"/>
                  </a:lnTo>
                  <a:lnTo>
                    <a:pt x="54" y="4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4" name="Freeform 130">
              <a:extLst>
                <a:ext uri="{FF2B5EF4-FFF2-40B4-BE49-F238E27FC236}">
                  <a16:creationId xmlns:a16="http://schemas.microsoft.com/office/drawing/2014/main" id="{74FE1BFD-D1A1-4954-96AB-D630010333F7}"/>
                </a:ext>
              </a:extLst>
            </p:cNvPr>
            <p:cNvSpPr>
              <a:spLocks/>
            </p:cNvSpPr>
            <p:nvPr/>
          </p:nvSpPr>
          <p:spPr bwMode="auto">
            <a:xfrm>
              <a:off x="4210051" y="3959226"/>
              <a:ext cx="66675" cy="158750"/>
            </a:xfrm>
            <a:custGeom>
              <a:avLst/>
              <a:gdLst>
                <a:gd name="T0" fmla="*/ 8 w 42"/>
                <a:gd name="T1" fmla="*/ 92 h 100"/>
                <a:gd name="T2" fmla="*/ 8 w 42"/>
                <a:gd name="T3" fmla="*/ 92 h 100"/>
                <a:gd name="T4" fmla="*/ 10 w 42"/>
                <a:gd name="T5" fmla="*/ 78 h 100"/>
                <a:gd name="T6" fmla="*/ 10 w 42"/>
                <a:gd name="T7" fmla="*/ 64 h 100"/>
                <a:gd name="T8" fmla="*/ 10 w 42"/>
                <a:gd name="T9" fmla="*/ 64 h 100"/>
                <a:gd name="T10" fmla="*/ 6 w 42"/>
                <a:gd name="T11" fmla="*/ 44 h 100"/>
                <a:gd name="T12" fmla="*/ 0 w 42"/>
                <a:gd name="T13" fmla="*/ 18 h 100"/>
                <a:gd name="T14" fmla="*/ 0 w 42"/>
                <a:gd name="T15" fmla="*/ 18 h 100"/>
                <a:gd name="T16" fmla="*/ 4 w 42"/>
                <a:gd name="T17" fmla="*/ 14 h 100"/>
                <a:gd name="T18" fmla="*/ 10 w 42"/>
                <a:gd name="T19" fmla="*/ 10 h 100"/>
                <a:gd name="T20" fmla="*/ 18 w 42"/>
                <a:gd name="T21" fmla="*/ 6 h 100"/>
                <a:gd name="T22" fmla="*/ 28 w 42"/>
                <a:gd name="T23" fmla="*/ 0 h 100"/>
                <a:gd name="T24" fmla="*/ 28 w 42"/>
                <a:gd name="T25" fmla="*/ 0 h 100"/>
                <a:gd name="T26" fmla="*/ 42 w 42"/>
                <a:gd name="T27" fmla="*/ 24 h 100"/>
                <a:gd name="T28" fmla="*/ 42 w 42"/>
                <a:gd name="T29" fmla="*/ 24 h 100"/>
                <a:gd name="T30" fmla="*/ 24 w 42"/>
                <a:gd name="T31" fmla="*/ 54 h 100"/>
                <a:gd name="T32" fmla="*/ 24 w 42"/>
                <a:gd name="T33" fmla="*/ 54 h 100"/>
                <a:gd name="T34" fmla="*/ 22 w 42"/>
                <a:gd name="T35" fmla="*/ 62 h 100"/>
                <a:gd name="T36" fmla="*/ 22 w 42"/>
                <a:gd name="T37" fmla="*/ 68 h 100"/>
                <a:gd name="T38" fmla="*/ 22 w 42"/>
                <a:gd name="T39" fmla="*/ 68 h 100"/>
                <a:gd name="T40" fmla="*/ 22 w 42"/>
                <a:gd name="T41" fmla="*/ 80 h 100"/>
                <a:gd name="T42" fmla="*/ 22 w 42"/>
                <a:gd name="T43" fmla="*/ 90 h 100"/>
                <a:gd name="T44" fmla="*/ 22 w 42"/>
                <a:gd name="T45" fmla="*/ 90 h 100"/>
                <a:gd name="T46" fmla="*/ 20 w 42"/>
                <a:gd name="T47" fmla="*/ 94 h 100"/>
                <a:gd name="T48" fmla="*/ 18 w 42"/>
                <a:gd name="T49" fmla="*/ 100 h 100"/>
                <a:gd name="T50" fmla="*/ 18 w 42"/>
                <a:gd name="T51" fmla="*/ 100 h 100"/>
                <a:gd name="T52" fmla="*/ 8 w 42"/>
                <a:gd name="T53" fmla="*/ 92 h 100"/>
                <a:gd name="T54" fmla="*/ 8 w 42"/>
                <a:gd name="T5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00">
                  <a:moveTo>
                    <a:pt x="8" y="92"/>
                  </a:moveTo>
                  <a:lnTo>
                    <a:pt x="8" y="92"/>
                  </a:lnTo>
                  <a:lnTo>
                    <a:pt x="10" y="78"/>
                  </a:lnTo>
                  <a:lnTo>
                    <a:pt x="10" y="64"/>
                  </a:lnTo>
                  <a:lnTo>
                    <a:pt x="10" y="64"/>
                  </a:lnTo>
                  <a:lnTo>
                    <a:pt x="6" y="44"/>
                  </a:lnTo>
                  <a:lnTo>
                    <a:pt x="0" y="18"/>
                  </a:lnTo>
                  <a:lnTo>
                    <a:pt x="0" y="18"/>
                  </a:lnTo>
                  <a:lnTo>
                    <a:pt x="4" y="14"/>
                  </a:lnTo>
                  <a:lnTo>
                    <a:pt x="10" y="10"/>
                  </a:lnTo>
                  <a:lnTo>
                    <a:pt x="18" y="6"/>
                  </a:lnTo>
                  <a:lnTo>
                    <a:pt x="28" y="0"/>
                  </a:lnTo>
                  <a:lnTo>
                    <a:pt x="28" y="0"/>
                  </a:lnTo>
                  <a:lnTo>
                    <a:pt x="42" y="24"/>
                  </a:lnTo>
                  <a:lnTo>
                    <a:pt x="42" y="24"/>
                  </a:lnTo>
                  <a:lnTo>
                    <a:pt x="24" y="54"/>
                  </a:lnTo>
                  <a:lnTo>
                    <a:pt x="24" y="54"/>
                  </a:lnTo>
                  <a:lnTo>
                    <a:pt x="22" y="62"/>
                  </a:lnTo>
                  <a:lnTo>
                    <a:pt x="22" y="68"/>
                  </a:lnTo>
                  <a:lnTo>
                    <a:pt x="22" y="68"/>
                  </a:lnTo>
                  <a:lnTo>
                    <a:pt x="22" y="80"/>
                  </a:lnTo>
                  <a:lnTo>
                    <a:pt x="22" y="90"/>
                  </a:lnTo>
                  <a:lnTo>
                    <a:pt x="22" y="90"/>
                  </a:lnTo>
                  <a:lnTo>
                    <a:pt x="20" y="94"/>
                  </a:lnTo>
                  <a:lnTo>
                    <a:pt x="18" y="100"/>
                  </a:lnTo>
                  <a:lnTo>
                    <a:pt x="18" y="100"/>
                  </a:lnTo>
                  <a:lnTo>
                    <a:pt x="8" y="92"/>
                  </a:lnTo>
                  <a:lnTo>
                    <a:pt x="8" y="9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5" name="Freeform 131">
              <a:extLst>
                <a:ext uri="{FF2B5EF4-FFF2-40B4-BE49-F238E27FC236}">
                  <a16:creationId xmlns:a16="http://schemas.microsoft.com/office/drawing/2014/main" id="{F96ED8AB-E600-4691-A134-227FA19B3921}"/>
                </a:ext>
              </a:extLst>
            </p:cNvPr>
            <p:cNvSpPr>
              <a:spLocks/>
            </p:cNvSpPr>
            <p:nvPr/>
          </p:nvSpPr>
          <p:spPr bwMode="auto">
            <a:xfrm>
              <a:off x="2663826" y="2724151"/>
              <a:ext cx="107950" cy="88900"/>
            </a:xfrm>
            <a:custGeom>
              <a:avLst/>
              <a:gdLst>
                <a:gd name="T0" fmla="*/ 26 w 68"/>
                <a:gd name="T1" fmla="*/ 0 h 56"/>
                <a:gd name="T2" fmla="*/ 26 w 68"/>
                <a:gd name="T3" fmla="*/ 0 h 56"/>
                <a:gd name="T4" fmla="*/ 28 w 68"/>
                <a:gd name="T5" fmla="*/ 8 h 56"/>
                <a:gd name="T6" fmla="*/ 30 w 68"/>
                <a:gd name="T7" fmla="*/ 12 h 56"/>
                <a:gd name="T8" fmla="*/ 38 w 68"/>
                <a:gd name="T9" fmla="*/ 20 h 56"/>
                <a:gd name="T10" fmla="*/ 46 w 68"/>
                <a:gd name="T11" fmla="*/ 26 h 56"/>
                <a:gd name="T12" fmla="*/ 56 w 68"/>
                <a:gd name="T13" fmla="*/ 30 h 56"/>
                <a:gd name="T14" fmla="*/ 56 w 68"/>
                <a:gd name="T15" fmla="*/ 30 h 56"/>
                <a:gd name="T16" fmla="*/ 62 w 68"/>
                <a:gd name="T17" fmla="*/ 32 h 56"/>
                <a:gd name="T18" fmla="*/ 66 w 68"/>
                <a:gd name="T19" fmla="*/ 36 h 56"/>
                <a:gd name="T20" fmla="*/ 68 w 68"/>
                <a:gd name="T21" fmla="*/ 40 h 56"/>
                <a:gd name="T22" fmla="*/ 68 w 68"/>
                <a:gd name="T23" fmla="*/ 46 h 56"/>
                <a:gd name="T24" fmla="*/ 68 w 68"/>
                <a:gd name="T25" fmla="*/ 46 h 56"/>
                <a:gd name="T26" fmla="*/ 64 w 68"/>
                <a:gd name="T27" fmla="*/ 52 h 56"/>
                <a:gd name="T28" fmla="*/ 60 w 68"/>
                <a:gd name="T29" fmla="*/ 54 h 56"/>
                <a:gd name="T30" fmla="*/ 54 w 68"/>
                <a:gd name="T31" fmla="*/ 56 h 56"/>
                <a:gd name="T32" fmla="*/ 48 w 68"/>
                <a:gd name="T33" fmla="*/ 54 h 56"/>
                <a:gd name="T34" fmla="*/ 48 w 68"/>
                <a:gd name="T35" fmla="*/ 54 h 56"/>
                <a:gd name="T36" fmla="*/ 38 w 68"/>
                <a:gd name="T37" fmla="*/ 52 h 56"/>
                <a:gd name="T38" fmla="*/ 28 w 68"/>
                <a:gd name="T39" fmla="*/ 54 h 56"/>
                <a:gd name="T40" fmla="*/ 28 w 68"/>
                <a:gd name="T41" fmla="*/ 54 h 56"/>
                <a:gd name="T42" fmla="*/ 22 w 68"/>
                <a:gd name="T43" fmla="*/ 56 h 56"/>
                <a:gd name="T44" fmla="*/ 16 w 68"/>
                <a:gd name="T45" fmla="*/ 56 h 56"/>
                <a:gd name="T46" fmla="*/ 8 w 68"/>
                <a:gd name="T47" fmla="*/ 52 h 56"/>
                <a:gd name="T48" fmla="*/ 0 w 68"/>
                <a:gd name="T49" fmla="*/ 46 h 56"/>
                <a:gd name="T50" fmla="*/ 0 w 68"/>
                <a:gd name="T51" fmla="*/ 46 h 56"/>
                <a:gd name="T52" fmla="*/ 26 w 68"/>
                <a:gd name="T53" fmla="*/ 0 h 56"/>
                <a:gd name="T54" fmla="*/ 26 w 68"/>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56">
                  <a:moveTo>
                    <a:pt x="26" y="0"/>
                  </a:moveTo>
                  <a:lnTo>
                    <a:pt x="26" y="0"/>
                  </a:lnTo>
                  <a:lnTo>
                    <a:pt x="28" y="8"/>
                  </a:lnTo>
                  <a:lnTo>
                    <a:pt x="30" y="12"/>
                  </a:lnTo>
                  <a:lnTo>
                    <a:pt x="38" y="20"/>
                  </a:lnTo>
                  <a:lnTo>
                    <a:pt x="46" y="26"/>
                  </a:lnTo>
                  <a:lnTo>
                    <a:pt x="56" y="30"/>
                  </a:lnTo>
                  <a:lnTo>
                    <a:pt x="56" y="30"/>
                  </a:lnTo>
                  <a:lnTo>
                    <a:pt x="62" y="32"/>
                  </a:lnTo>
                  <a:lnTo>
                    <a:pt x="66" y="36"/>
                  </a:lnTo>
                  <a:lnTo>
                    <a:pt x="68" y="40"/>
                  </a:lnTo>
                  <a:lnTo>
                    <a:pt x="68" y="46"/>
                  </a:lnTo>
                  <a:lnTo>
                    <a:pt x="68" y="46"/>
                  </a:lnTo>
                  <a:lnTo>
                    <a:pt x="64" y="52"/>
                  </a:lnTo>
                  <a:lnTo>
                    <a:pt x="60" y="54"/>
                  </a:lnTo>
                  <a:lnTo>
                    <a:pt x="54" y="56"/>
                  </a:lnTo>
                  <a:lnTo>
                    <a:pt x="48" y="54"/>
                  </a:lnTo>
                  <a:lnTo>
                    <a:pt x="48" y="54"/>
                  </a:lnTo>
                  <a:lnTo>
                    <a:pt x="38" y="52"/>
                  </a:lnTo>
                  <a:lnTo>
                    <a:pt x="28" y="54"/>
                  </a:lnTo>
                  <a:lnTo>
                    <a:pt x="28" y="54"/>
                  </a:lnTo>
                  <a:lnTo>
                    <a:pt x="22" y="56"/>
                  </a:lnTo>
                  <a:lnTo>
                    <a:pt x="16" y="56"/>
                  </a:lnTo>
                  <a:lnTo>
                    <a:pt x="8" y="52"/>
                  </a:lnTo>
                  <a:lnTo>
                    <a:pt x="0" y="46"/>
                  </a:lnTo>
                  <a:lnTo>
                    <a:pt x="0" y="46"/>
                  </a:lnTo>
                  <a:lnTo>
                    <a:pt x="26" y="0"/>
                  </a:lnTo>
                  <a:lnTo>
                    <a:pt x="2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6" name="Freeform 132">
              <a:extLst>
                <a:ext uri="{FF2B5EF4-FFF2-40B4-BE49-F238E27FC236}">
                  <a16:creationId xmlns:a16="http://schemas.microsoft.com/office/drawing/2014/main" id="{B5DFE52C-8C19-4C95-BDCB-F0D084D7A69E}"/>
                </a:ext>
              </a:extLst>
            </p:cNvPr>
            <p:cNvSpPr>
              <a:spLocks/>
            </p:cNvSpPr>
            <p:nvPr/>
          </p:nvSpPr>
          <p:spPr bwMode="auto">
            <a:xfrm>
              <a:off x="2259013" y="954088"/>
              <a:ext cx="66675" cy="142875"/>
            </a:xfrm>
            <a:custGeom>
              <a:avLst/>
              <a:gdLst>
                <a:gd name="T0" fmla="*/ 4 w 42"/>
                <a:gd name="T1" fmla="*/ 2 h 90"/>
                <a:gd name="T2" fmla="*/ 4 w 42"/>
                <a:gd name="T3" fmla="*/ 2 h 90"/>
                <a:gd name="T4" fmla="*/ 16 w 42"/>
                <a:gd name="T5" fmla="*/ 0 h 90"/>
                <a:gd name="T6" fmla="*/ 20 w 42"/>
                <a:gd name="T7" fmla="*/ 0 h 90"/>
                <a:gd name="T8" fmla="*/ 22 w 42"/>
                <a:gd name="T9" fmla="*/ 2 h 90"/>
                <a:gd name="T10" fmla="*/ 24 w 42"/>
                <a:gd name="T11" fmla="*/ 4 h 90"/>
                <a:gd name="T12" fmla="*/ 24 w 42"/>
                <a:gd name="T13" fmla="*/ 10 h 90"/>
                <a:gd name="T14" fmla="*/ 22 w 42"/>
                <a:gd name="T15" fmla="*/ 24 h 90"/>
                <a:gd name="T16" fmla="*/ 22 w 42"/>
                <a:gd name="T17" fmla="*/ 24 h 90"/>
                <a:gd name="T18" fmla="*/ 38 w 42"/>
                <a:gd name="T19" fmla="*/ 22 h 90"/>
                <a:gd name="T20" fmla="*/ 38 w 42"/>
                <a:gd name="T21" fmla="*/ 22 h 90"/>
                <a:gd name="T22" fmla="*/ 38 w 42"/>
                <a:gd name="T23" fmla="*/ 30 h 90"/>
                <a:gd name="T24" fmla="*/ 38 w 42"/>
                <a:gd name="T25" fmla="*/ 30 h 90"/>
                <a:gd name="T26" fmla="*/ 42 w 42"/>
                <a:gd name="T27" fmla="*/ 40 h 90"/>
                <a:gd name="T28" fmla="*/ 42 w 42"/>
                <a:gd name="T29" fmla="*/ 50 h 90"/>
                <a:gd name="T30" fmla="*/ 38 w 42"/>
                <a:gd name="T31" fmla="*/ 58 h 90"/>
                <a:gd name="T32" fmla="*/ 30 w 42"/>
                <a:gd name="T33" fmla="*/ 68 h 90"/>
                <a:gd name="T34" fmla="*/ 30 w 42"/>
                <a:gd name="T35" fmla="*/ 68 h 90"/>
                <a:gd name="T36" fmla="*/ 28 w 42"/>
                <a:gd name="T37" fmla="*/ 74 h 90"/>
                <a:gd name="T38" fmla="*/ 28 w 42"/>
                <a:gd name="T39" fmla="*/ 80 h 90"/>
                <a:gd name="T40" fmla="*/ 28 w 42"/>
                <a:gd name="T41" fmla="*/ 80 h 90"/>
                <a:gd name="T42" fmla="*/ 22 w 42"/>
                <a:gd name="T43" fmla="*/ 86 h 90"/>
                <a:gd name="T44" fmla="*/ 16 w 42"/>
                <a:gd name="T45" fmla="*/ 90 h 90"/>
                <a:gd name="T46" fmla="*/ 16 w 42"/>
                <a:gd name="T47" fmla="*/ 90 h 90"/>
                <a:gd name="T48" fmla="*/ 18 w 42"/>
                <a:gd name="T49" fmla="*/ 82 h 90"/>
                <a:gd name="T50" fmla="*/ 18 w 42"/>
                <a:gd name="T51" fmla="*/ 76 h 90"/>
                <a:gd name="T52" fmla="*/ 14 w 42"/>
                <a:gd name="T53" fmla="*/ 66 h 90"/>
                <a:gd name="T54" fmla="*/ 0 w 42"/>
                <a:gd name="T55" fmla="*/ 44 h 90"/>
                <a:gd name="T56" fmla="*/ 0 w 42"/>
                <a:gd name="T57" fmla="*/ 44 h 90"/>
                <a:gd name="T58" fmla="*/ 6 w 42"/>
                <a:gd name="T59" fmla="*/ 36 h 90"/>
                <a:gd name="T60" fmla="*/ 10 w 42"/>
                <a:gd name="T61" fmla="*/ 24 h 90"/>
                <a:gd name="T62" fmla="*/ 8 w 42"/>
                <a:gd name="T63" fmla="*/ 14 h 90"/>
                <a:gd name="T64" fmla="*/ 4 w 42"/>
                <a:gd name="T65" fmla="*/ 2 h 90"/>
                <a:gd name="T66" fmla="*/ 4 w 42"/>
                <a:gd name="T67"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90">
                  <a:moveTo>
                    <a:pt x="4" y="2"/>
                  </a:moveTo>
                  <a:lnTo>
                    <a:pt x="4" y="2"/>
                  </a:lnTo>
                  <a:lnTo>
                    <a:pt x="16" y="0"/>
                  </a:lnTo>
                  <a:lnTo>
                    <a:pt x="20" y="0"/>
                  </a:lnTo>
                  <a:lnTo>
                    <a:pt x="22" y="2"/>
                  </a:lnTo>
                  <a:lnTo>
                    <a:pt x="24" y="4"/>
                  </a:lnTo>
                  <a:lnTo>
                    <a:pt x="24" y="10"/>
                  </a:lnTo>
                  <a:lnTo>
                    <a:pt x="22" y="24"/>
                  </a:lnTo>
                  <a:lnTo>
                    <a:pt x="22" y="24"/>
                  </a:lnTo>
                  <a:lnTo>
                    <a:pt x="38" y="22"/>
                  </a:lnTo>
                  <a:lnTo>
                    <a:pt x="38" y="22"/>
                  </a:lnTo>
                  <a:lnTo>
                    <a:pt x="38" y="30"/>
                  </a:lnTo>
                  <a:lnTo>
                    <a:pt x="38" y="30"/>
                  </a:lnTo>
                  <a:lnTo>
                    <a:pt x="42" y="40"/>
                  </a:lnTo>
                  <a:lnTo>
                    <a:pt x="42" y="50"/>
                  </a:lnTo>
                  <a:lnTo>
                    <a:pt x="38" y="58"/>
                  </a:lnTo>
                  <a:lnTo>
                    <a:pt x="30" y="68"/>
                  </a:lnTo>
                  <a:lnTo>
                    <a:pt x="30" y="68"/>
                  </a:lnTo>
                  <a:lnTo>
                    <a:pt x="28" y="74"/>
                  </a:lnTo>
                  <a:lnTo>
                    <a:pt x="28" y="80"/>
                  </a:lnTo>
                  <a:lnTo>
                    <a:pt x="28" y="80"/>
                  </a:lnTo>
                  <a:lnTo>
                    <a:pt x="22" y="86"/>
                  </a:lnTo>
                  <a:lnTo>
                    <a:pt x="16" y="90"/>
                  </a:lnTo>
                  <a:lnTo>
                    <a:pt x="16" y="90"/>
                  </a:lnTo>
                  <a:lnTo>
                    <a:pt x="18" y="82"/>
                  </a:lnTo>
                  <a:lnTo>
                    <a:pt x="18" y="76"/>
                  </a:lnTo>
                  <a:lnTo>
                    <a:pt x="14" y="66"/>
                  </a:lnTo>
                  <a:lnTo>
                    <a:pt x="0" y="44"/>
                  </a:lnTo>
                  <a:lnTo>
                    <a:pt x="0" y="44"/>
                  </a:lnTo>
                  <a:lnTo>
                    <a:pt x="6" y="36"/>
                  </a:lnTo>
                  <a:lnTo>
                    <a:pt x="10" y="24"/>
                  </a:lnTo>
                  <a:lnTo>
                    <a:pt x="8" y="14"/>
                  </a:lnTo>
                  <a:lnTo>
                    <a:pt x="4" y="2"/>
                  </a:lnTo>
                  <a:lnTo>
                    <a:pt x="4"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7" name="Freeform 133">
              <a:extLst>
                <a:ext uri="{FF2B5EF4-FFF2-40B4-BE49-F238E27FC236}">
                  <a16:creationId xmlns:a16="http://schemas.microsoft.com/office/drawing/2014/main" id="{837BB733-2C07-4BDF-9E4A-02946181967B}"/>
                </a:ext>
              </a:extLst>
            </p:cNvPr>
            <p:cNvSpPr>
              <a:spLocks/>
            </p:cNvSpPr>
            <p:nvPr/>
          </p:nvSpPr>
          <p:spPr bwMode="auto">
            <a:xfrm>
              <a:off x="5378451" y="3051176"/>
              <a:ext cx="95250" cy="73025"/>
            </a:xfrm>
            <a:custGeom>
              <a:avLst/>
              <a:gdLst>
                <a:gd name="T0" fmla="*/ 46 w 60"/>
                <a:gd name="T1" fmla="*/ 0 h 46"/>
                <a:gd name="T2" fmla="*/ 46 w 60"/>
                <a:gd name="T3" fmla="*/ 0 h 46"/>
                <a:gd name="T4" fmla="*/ 54 w 60"/>
                <a:gd name="T5" fmla="*/ 10 h 46"/>
                <a:gd name="T6" fmla="*/ 60 w 60"/>
                <a:gd name="T7" fmla="*/ 20 h 46"/>
                <a:gd name="T8" fmla="*/ 60 w 60"/>
                <a:gd name="T9" fmla="*/ 26 h 46"/>
                <a:gd name="T10" fmla="*/ 60 w 60"/>
                <a:gd name="T11" fmla="*/ 32 h 46"/>
                <a:gd name="T12" fmla="*/ 58 w 60"/>
                <a:gd name="T13" fmla="*/ 40 h 46"/>
                <a:gd name="T14" fmla="*/ 54 w 60"/>
                <a:gd name="T15" fmla="*/ 46 h 46"/>
                <a:gd name="T16" fmla="*/ 54 w 60"/>
                <a:gd name="T17" fmla="*/ 46 h 46"/>
                <a:gd name="T18" fmla="*/ 40 w 60"/>
                <a:gd name="T19" fmla="*/ 42 h 46"/>
                <a:gd name="T20" fmla="*/ 34 w 60"/>
                <a:gd name="T21" fmla="*/ 40 h 46"/>
                <a:gd name="T22" fmla="*/ 26 w 60"/>
                <a:gd name="T23" fmla="*/ 44 h 46"/>
                <a:gd name="T24" fmla="*/ 26 w 60"/>
                <a:gd name="T25" fmla="*/ 44 h 46"/>
                <a:gd name="T26" fmla="*/ 22 w 60"/>
                <a:gd name="T27" fmla="*/ 42 h 46"/>
                <a:gd name="T28" fmla="*/ 16 w 60"/>
                <a:gd name="T29" fmla="*/ 40 h 46"/>
                <a:gd name="T30" fmla="*/ 6 w 60"/>
                <a:gd name="T31" fmla="*/ 32 h 46"/>
                <a:gd name="T32" fmla="*/ 6 w 60"/>
                <a:gd name="T33" fmla="*/ 32 h 46"/>
                <a:gd name="T34" fmla="*/ 2 w 60"/>
                <a:gd name="T35" fmla="*/ 24 h 46"/>
                <a:gd name="T36" fmla="*/ 0 w 60"/>
                <a:gd name="T37" fmla="*/ 16 h 46"/>
                <a:gd name="T38" fmla="*/ 0 w 60"/>
                <a:gd name="T39" fmla="*/ 16 h 46"/>
                <a:gd name="T40" fmla="*/ 46 w 60"/>
                <a:gd name="T41" fmla="*/ 0 h 46"/>
                <a:gd name="T42" fmla="*/ 46 w 60"/>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46">
                  <a:moveTo>
                    <a:pt x="46" y="0"/>
                  </a:moveTo>
                  <a:lnTo>
                    <a:pt x="46" y="0"/>
                  </a:lnTo>
                  <a:lnTo>
                    <a:pt x="54" y="10"/>
                  </a:lnTo>
                  <a:lnTo>
                    <a:pt x="60" y="20"/>
                  </a:lnTo>
                  <a:lnTo>
                    <a:pt x="60" y="26"/>
                  </a:lnTo>
                  <a:lnTo>
                    <a:pt x="60" y="32"/>
                  </a:lnTo>
                  <a:lnTo>
                    <a:pt x="58" y="40"/>
                  </a:lnTo>
                  <a:lnTo>
                    <a:pt x="54" y="46"/>
                  </a:lnTo>
                  <a:lnTo>
                    <a:pt x="54" y="46"/>
                  </a:lnTo>
                  <a:lnTo>
                    <a:pt x="40" y="42"/>
                  </a:lnTo>
                  <a:lnTo>
                    <a:pt x="34" y="40"/>
                  </a:lnTo>
                  <a:lnTo>
                    <a:pt x="26" y="44"/>
                  </a:lnTo>
                  <a:lnTo>
                    <a:pt x="26" y="44"/>
                  </a:lnTo>
                  <a:lnTo>
                    <a:pt x="22" y="42"/>
                  </a:lnTo>
                  <a:lnTo>
                    <a:pt x="16" y="40"/>
                  </a:lnTo>
                  <a:lnTo>
                    <a:pt x="6" y="32"/>
                  </a:lnTo>
                  <a:lnTo>
                    <a:pt x="6" y="32"/>
                  </a:lnTo>
                  <a:lnTo>
                    <a:pt x="2" y="24"/>
                  </a:lnTo>
                  <a:lnTo>
                    <a:pt x="0" y="16"/>
                  </a:lnTo>
                  <a:lnTo>
                    <a:pt x="0" y="16"/>
                  </a:lnTo>
                  <a:lnTo>
                    <a:pt x="46" y="0"/>
                  </a:lnTo>
                  <a:lnTo>
                    <a:pt x="4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8" name="Freeform 134">
              <a:extLst>
                <a:ext uri="{FF2B5EF4-FFF2-40B4-BE49-F238E27FC236}">
                  <a16:creationId xmlns:a16="http://schemas.microsoft.com/office/drawing/2014/main" id="{D686C8D8-9351-4927-AAFE-F85FA5BE9EF5}"/>
                </a:ext>
              </a:extLst>
            </p:cNvPr>
            <p:cNvSpPr>
              <a:spLocks/>
            </p:cNvSpPr>
            <p:nvPr/>
          </p:nvSpPr>
          <p:spPr bwMode="auto">
            <a:xfrm>
              <a:off x="1624013" y="3803651"/>
              <a:ext cx="85725" cy="101600"/>
            </a:xfrm>
            <a:custGeom>
              <a:avLst/>
              <a:gdLst>
                <a:gd name="T0" fmla="*/ 36 w 54"/>
                <a:gd name="T1" fmla="*/ 28 h 64"/>
                <a:gd name="T2" fmla="*/ 36 w 54"/>
                <a:gd name="T3" fmla="*/ 28 h 64"/>
                <a:gd name="T4" fmla="*/ 28 w 54"/>
                <a:gd name="T5" fmla="*/ 14 h 64"/>
                <a:gd name="T6" fmla="*/ 28 w 54"/>
                <a:gd name="T7" fmla="*/ 14 h 64"/>
                <a:gd name="T8" fmla="*/ 24 w 54"/>
                <a:gd name="T9" fmla="*/ 2 h 64"/>
                <a:gd name="T10" fmla="*/ 24 w 54"/>
                <a:gd name="T11" fmla="*/ 2 h 64"/>
                <a:gd name="T12" fmla="*/ 36 w 54"/>
                <a:gd name="T13" fmla="*/ 0 h 64"/>
                <a:gd name="T14" fmla="*/ 36 w 54"/>
                <a:gd name="T15" fmla="*/ 0 h 64"/>
                <a:gd name="T16" fmla="*/ 40 w 54"/>
                <a:gd name="T17" fmla="*/ 0 h 64"/>
                <a:gd name="T18" fmla="*/ 42 w 54"/>
                <a:gd name="T19" fmla="*/ 0 h 64"/>
                <a:gd name="T20" fmla="*/ 42 w 54"/>
                <a:gd name="T21" fmla="*/ 0 h 64"/>
                <a:gd name="T22" fmla="*/ 44 w 54"/>
                <a:gd name="T23" fmla="*/ 6 h 64"/>
                <a:gd name="T24" fmla="*/ 46 w 54"/>
                <a:gd name="T25" fmla="*/ 10 h 64"/>
                <a:gd name="T26" fmla="*/ 46 w 54"/>
                <a:gd name="T27" fmla="*/ 18 h 64"/>
                <a:gd name="T28" fmla="*/ 46 w 54"/>
                <a:gd name="T29" fmla="*/ 28 h 64"/>
                <a:gd name="T30" fmla="*/ 50 w 54"/>
                <a:gd name="T31" fmla="*/ 32 h 64"/>
                <a:gd name="T32" fmla="*/ 54 w 54"/>
                <a:gd name="T33" fmla="*/ 34 h 64"/>
                <a:gd name="T34" fmla="*/ 54 w 54"/>
                <a:gd name="T35" fmla="*/ 34 h 64"/>
                <a:gd name="T36" fmla="*/ 44 w 54"/>
                <a:gd name="T37" fmla="*/ 52 h 64"/>
                <a:gd name="T38" fmla="*/ 44 w 54"/>
                <a:gd name="T39" fmla="*/ 52 h 64"/>
                <a:gd name="T40" fmla="*/ 38 w 54"/>
                <a:gd name="T41" fmla="*/ 58 h 64"/>
                <a:gd name="T42" fmla="*/ 32 w 54"/>
                <a:gd name="T43" fmla="*/ 62 h 64"/>
                <a:gd name="T44" fmla="*/ 24 w 54"/>
                <a:gd name="T45" fmla="*/ 64 h 64"/>
                <a:gd name="T46" fmla="*/ 16 w 54"/>
                <a:gd name="T47" fmla="*/ 64 h 64"/>
                <a:gd name="T48" fmla="*/ 16 w 54"/>
                <a:gd name="T49" fmla="*/ 64 h 64"/>
                <a:gd name="T50" fmla="*/ 10 w 54"/>
                <a:gd name="T51" fmla="*/ 64 h 64"/>
                <a:gd name="T52" fmla="*/ 6 w 54"/>
                <a:gd name="T53" fmla="*/ 60 h 64"/>
                <a:gd name="T54" fmla="*/ 2 w 54"/>
                <a:gd name="T55" fmla="*/ 56 h 64"/>
                <a:gd name="T56" fmla="*/ 0 w 54"/>
                <a:gd name="T57" fmla="*/ 50 h 64"/>
                <a:gd name="T58" fmla="*/ 0 w 54"/>
                <a:gd name="T59" fmla="*/ 50 h 64"/>
                <a:gd name="T60" fmla="*/ 2 w 54"/>
                <a:gd name="T61" fmla="*/ 44 h 64"/>
                <a:gd name="T62" fmla="*/ 4 w 54"/>
                <a:gd name="T63" fmla="*/ 38 h 64"/>
                <a:gd name="T64" fmla="*/ 8 w 54"/>
                <a:gd name="T65" fmla="*/ 32 h 64"/>
                <a:gd name="T66" fmla="*/ 14 w 54"/>
                <a:gd name="T67" fmla="*/ 30 h 64"/>
                <a:gd name="T68" fmla="*/ 14 w 54"/>
                <a:gd name="T69" fmla="*/ 30 h 64"/>
                <a:gd name="T70" fmla="*/ 36 w 54"/>
                <a:gd name="T71" fmla="*/ 28 h 64"/>
                <a:gd name="T72" fmla="*/ 36 w 54"/>
                <a:gd name="T73"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64">
                  <a:moveTo>
                    <a:pt x="36" y="28"/>
                  </a:moveTo>
                  <a:lnTo>
                    <a:pt x="36" y="28"/>
                  </a:lnTo>
                  <a:lnTo>
                    <a:pt x="28" y="14"/>
                  </a:lnTo>
                  <a:lnTo>
                    <a:pt x="28" y="14"/>
                  </a:lnTo>
                  <a:lnTo>
                    <a:pt x="24" y="2"/>
                  </a:lnTo>
                  <a:lnTo>
                    <a:pt x="24" y="2"/>
                  </a:lnTo>
                  <a:lnTo>
                    <a:pt x="36" y="0"/>
                  </a:lnTo>
                  <a:lnTo>
                    <a:pt x="36" y="0"/>
                  </a:lnTo>
                  <a:lnTo>
                    <a:pt x="40" y="0"/>
                  </a:lnTo>
                  <a:lnTo>
                    <a:pt x="42" y="0"/>
                  </a:lnTo>
                  <a:lnTo>
                    <a:pt x="42" y="0"/>
                  </a:lnTo>
                  <a:lnTo>
                    <a:pt x="44" y="6"/>
                  </a:lnTo>
                  <a:lnTo>
                    <a:pt x="46" y="10"/>
                  </a:lnTo>
                  <a:lnTo>
                    <a:pt x="46" y="18"/>
                  </a:lnTo>
                  <a:lnTo>
                    <a:pt x="46" y="28"/>
                  </a:lnTo>
                  <a:lnTo>
                    <a:pt x="50" y="32"/>
                  </a:lnTo>
                  <a:lnTo>
                    <a:pt x="54" y="34"/>
                  </a:lnTo>
                  <a:lnTo>
                    <a:pt x="54" y="34"/>
                  </a:lnTo>
                  <a:lnTo>
                    <a:pt x="44" y="52"/>
                  </a:lnTo>
                  <a:lnTo>
                    <a:pt x="44" y="52"/>
                  </a:lnTo>
                  <a:lnTo>
                    <a:pt x="38" y="58"/>
                  </a:lnTo>
                  <a:lnTo>
                    <a:pt x="32" y="62"/>
                  </a:lnTo>
                  <a:lnTo>
                    <a:pt x="24" y="64"/>
                  </a:lnTo>
                  <a:lnTo>
                    <a:pt x="16" y="64"/>
                  </a:lnTo>
                  <a:lnTo>
                    <a:pt x="16" y="64"/>
                  </a:lnTo>
                  <a:lnTo>
                    <a:pt x="10" y="64"/>
                  </a:lnTo>
                  <a:lnTo>
                    <a:pt x="6" y="60"/>
                  </a:lnTo>
                  <a:lnTo>
                    <a:pt x="2" y="56"/>
                  </a:lnTo>
                  <a:lnTo>
                    <a:pt x="0" y="50"/>
                  </a:lnTo>
                  <a:lnTo>
                    <a:pt x="0" y="50"/>
                  </a:lnTo>
                  <a:lnTo>
                    <a:pt x="2" y="44"/>
                  </a:lnTo>
                  <a:lnTo>
                    <a:pt x="4" y="38"/>
                  </a:lnTo>
                  <a:lnTo>
                    <a:pt x="8" y="32"/>
                  </a:lnTo>
                  <a:lnTo>
                    <a:pt x="14" y="30"/>
                  </a:lnTo>
                  <a:lnTo>
                    <a:pt x="14" y="30"/>
                  </a:lnTo>
                  <a:lnTo>
                    <a:pt x="36" y="28"/>
                  </a:lnTo>
                  <a:lnTo>
                    <a:pt x="36"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9" name="Freeform 135">
              <a:extLst>
                <a:ext uri="{FF2B5EF4-FFF2-40B4-BE49-F238E27FC236}">
                  <a16:creationId xmlns:a16="http://schemas.microsoft.com/office/drawing/2014/main" id="{D440DFCF-39FB-4A72-907F-4AB4B5CBE0B2}"/>
                </a:ext>
              </a:extLst>
            </p:cNvPr>
            <p:cNvSpPr>
              <a:spLocks/>
            </p:cNvSpPr>
            <p:nvPr/>
          </p:nvSpPr>
          <p:spPr bwMode="auto">
            <a:xfrm>
              <a:off x="5991226" y="989013"/>
              <a:ext cx="88900" cy="98425"/>
            </a:xfrm>
            <a:custGeom>
              <a:avLst/>
              <a:gdLst>
                <a:gd name="T0" fmla="*/ 4 w 56"/>
                <a:gd name="T1" fmla="*/ 0 h 62"/>
                <a:gd name="T2" fmla="*/ 4 w 56"/>
                <a:gd name="T3" fmla="*/ 0 h 62"/>
                <a:gd name="T4" fmla="*/ 10 w 56"/>
                <a:gd name="T5" fmla="*/ 4 h 62"/>
                <a:gd name="T6" fmla="*/ 14 w 56"/>
                <a:gd name="T7" fmla="*/ 4 h 62"/>
                <a:gd name="T8" fmla="*/ 16 w 56"/>
                <a:gd name="T9" fmla="*/ 4 h 62"/>
                <a:gd name="T10" fmla="*/ 16 w 56"/>
                <a:gd name="T11" fmla="*/ 4 h 62"/>
                <a:gd name="T12" fmla="*/ 20 w 56"/>
                <a:gd name="T13" fmla="*/ 2 h 62"/>
                <a:gd name="T14" fmla="*/ 24 w 56"/>
                <a:gd name="T15" fmla="*/ 2 h 62"/>
                <a:gd name="T16" fmla="*/ 32 w 56"/>
                <a:gd name="T17" fmla="*/ 4 h 62"/>
                <a:gd name="T18" fmla="*/ 48 w 56"/>
                <a:gd name="T19" fmla="*/ 10 h 62"/>
                <a:gd name="T20" fmla="*/ 48 w 56"/>
                <a:gd name="T21" fmla="*/ 10 h 62"/>
                <a:gd name="T22" fmla="*/ 54 w 56"/>
                <a:gd name="T23" fmla="*/ 16 h 62"/>
                <a:gd name="T24" fmla="*/ 56 w 56"/>
                <a:gd name="T25" fmla="*/ 20 h 62"/>
                <a:gd name="T26" fmla="*/ 56 w 56"/>
                <a:gd name="T27" fmla="*/ 24 h 62"/>
                <a:gd name="T28" fmla="*/ 54 w 56"/>
                <a:gd name="T29" fmla="*/ 30 h 62"/>
                <a:gd name="T30" fmla="*/ 48 w 56"/>
                <a:gd name="T31" fmla="*/ 38 h 62"/>
                <a:gd name="T32" fmla="*/ 48 w 56"/>
                <a:gd name="T33" fmla="*/ 38 h 62"/>
                <a:gd name="T34" fmla="*/ 40 w 56"/>
                <a:gd name="T35" fmla="*/ 42 h 62"/>
                <a:gd name="T36" fmla="*/ 32 w 56"/>
                <a:gd name="T37" fmla="*/ 46 h 62"/>
                <a:gd name="T38" fmla="*/ 32 w 56"/>
                <a:gd name="T39" fmla="*/ 46 h 62"/>
                <a:gd name="T40" fmla="*/ 24 w 56"/>
                <a:gd name="T41" fmla="*/ 54 h 62"/>
                <a:gd name="T42" fmla="*/ 16 w 56"/>
                <a:gd name="T43" fmla="*/ 62 h 62"/>
                <a:gd name="T44" fmla="*/ 16 w 56"/>
                <a:gd name="T45" fmla="*/ 62 h 62"/>
                <a:gd name="T46" fmla="*/ 12 w 56"/>
                <a:gd name="T47" fmla="*/ 50 h 62"/>
                <a:gd name="T48" fmla="*/ 12 w 56"/>
                <a:gd name="T49" fmla="*/ 50 h 62"/>
                <a:gd name="T50" fmla="*/ 10 w 56"/>
                <a:gd name="T51" fmla="*/ 38 h 62"/>
                <a:gd name="T52" fmla="*/ 8 w 56"/>
                <a:gd name="T53" fmla="*/ 26 h 62"/>
                <a:gd name="T54" fmla="*/ 6 w 56"/>
                <a:gd name="T55" fmla="*/ 14 h 62"/>
                <a:gd name="T56" fmla="*/ 4 w 56"/>
                <a:gd name="T57" fmla="*/ 8 h 62"/>
                <a:gd name="T58" fmla="*/ 0 w 56"/>
                <a:gd name="T59" fmla="*/ 2 h 62"/>
                <a:gd name="T60" fmla="*/ 0 w 56"/>
                <a:gd name="T61" fmla="*/ 2 h 62"/>
                <a:gd name="T62" fmla="*/ 4 w 56"/>
                <a:gd name="T63" fmla="*/ 0 h 62"/>
                <a:gd name="T64" fmla="*/ 4 w 56"/>
                <a:gd name="T6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2">
                  <a:moveTo>
                    <a:pt x="4" y="0"/>
                  </a:moveTo>
                  <a:lnTo>
                    <a:pt x="4" y="0"/>
                  </a:lnTo>
                  <a:lnTo>
                    <a:pt x="10" y="4"/>
                  </a:lnTo>
                  <a:lnTo>
                    <a:pt x="14" y="4"/>
                  </a:lnTo>
                  <a:lnTo>
                    <a:pt x="16" y="4"/>
                  </a:lnTo>
                  <a:lnTo>
                    <a:pt x="16" y="4"/>
                  </a:lnTo>
                  <a:lnTo>
                    <a:pt x="20" y="2"/>
                  </a:lnTo>
                  <a:lnTo>
                    <a:pt x="24" y="2"/>
                  </a:lnTo>
                  <a:lnTo>
                    <a:pt x="32" y="4"/>
                  </a:lnTo>
                  <a:lnTo>
                    <a:pt x="48" y="10"/>
                  </a:lnTo>
                  <a:lnTo>
                    <a:pt x="48" y="10"/>
                  </a:lnTo>
                  <a:lnTo>
                    <a:pt x="54" y="16"/>
                  </a:lnTo>
                  <a:lnTo>
                    <a:pt x="56" y="20"/>
                  </a:lnTo>
                  <a:lnTo>
                    <a:pt x="56" y="24"/>
                  </a:lnTo>
                  <a:lnTo>
                    <a:pt x="54" y="30"/>
                  </a:lnTo>
                  <a:lnTo>
                    <a:pt x="48" y="38"/>
                  </a:lnTo>
                  <a:lnTo>
                    <a:pt x="48" y="38"/>
                  </a:lnTo>
                  <a:lnTo>
                    <a:pt x="40" y="42"/>
                  </a:lnTo>
                  <a:lnTo>
                    <a:pt x="32" y="46"/>
                  </a:lnTo>
                  <a:lnTo>
                    <a:pt x="32" y="46"/>
                  </a:lnTo>
                  <a:lnTo>
                    <a:pt x="24" y="54"/>
                  </a:lnTo>
                  <a:lnTo>
                    <a:pt x="16" y="62"/>
                  </a:lnTo>
                  <a:lnTo>
                    <a:pt x="16" y="62"/>
                  </a:lnTo>
                  <a:lnTo>
                    <a:pt x="12" y="50"/>
                  </a:lnTo>
                  <a:lnTo>
                    <a:pt x="12" y="50"/>
                  </a:lnTo>
                  <a:lnTo>
                    <a:pt x="10" y="38"/>
                  </a:lnTo>
                  <a:lnTo>
                    <a:pt x="8" y="26"/>
                  </a:lnTo>
                  <a:lnTo>
                    <a:pt x="6" y="14"/>
                  </a:lnTo>
                  <a:lnTo>
                    <a:pt x="4" y="8"/>
                  </a:lnTo>
                  <a:lnTo>
                    <a:pt x="0" y="2"/>
                  </a:lnTo>
                  <a:lnTo>
                    <a:pt x="0" y="2"/>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0" name="Freeform 136">
              <a:extLst>
                <a:ext uri="{FF2B5EF4-FFF2-40B4-BE49-F238E27FC236}">
                  <a16:creationId xmlns:a16="http://schemas.microsoft.com/office/drawing/2014/main" id="{5EBA5C70-D323-4DE6-8402-CCFFBC6F2F49}"/>
                </a:ext>
              </a:extLst>
            </p:cNvPr>
            <p:cNvSpPr>
              <a:spLocks/>
            </p:cNvSpPr>
            <p:nvPr/>
          </p:nvSpPr>
          <p:spPr bwMode="auto">
            <a:xfrm>
              <a:off x="6616701" y="3540126"/>
              <a:ext cx="95250" cy="114300"/>
            </a:xfrm>
            <a:custGeom>
              <a:avLst/>
              <a:gdLst>
                <a:gd name="T0" fmla="*/ 18 w 60"/>
                <a:gd name="T1" fmla="*/ 72 h 72"/>
                <a:gd name="T2" fmla="*/ 18 w 60"/>
                <a:gd name="T3" fmla="*/ 72 h 72"/>
                <a:gd name="T4" fmla="*/ 12 w 60"/>
                <a:gd name="T5" fmla="*/ 48 h 72"/>
                <a:gd name="T6" fmla="*/ 8 w 60"/>
                <a:gd name="T7" fmla="*/ 36 h 72"/>
                <a:gd name="T8" fmla="*/ 0 w 60"/>
                <a:gd name="T9" fmla="*/ 26 h 72"/>
                <a:gd name="T10" fmla="*/ 0 w 60"/>
                <a:gd name="T11" fmla="*/ 26 h 72"/>
                <a:gd name="T12" fmla="*/ 12 w 60"/>
                <a:gd name="T13" fmla="*/ 0 h 72"/>
                <a:gd name="T14" fmla="*/ 12 w 60"/>
                <a:gd name="T15" fmla="*/ 0 h 72"/>
                <a:gd name="T16" fmla="*/ 14 w 60"/>
                <a:gd name="T17" fmla="*/ 6 h 72"/>
                <a:gd name="T18" fmla="*/ 18 w 60"/>
                <a:gd name="T19" fmla="*/ 10 h 72"/>
                <a:gd name="T20" fmla="*/ 22 w 60"/>
                <a:gd name="T21" fmla="*/ 14 h 72"/>
                <a:gd name="T22" fmla="*/ 26 w 60"/>
                <a:gd name="T23" fmla="*/ 16 h 72"/>
                <a:gd name="T24" fmla="*/ 38 w 60"/>
                <a:gd name="T25" fmla="*/ 18 h 72"/>
                <a:gd name="T26" fmla="*/ 48 w 60"/>
                <a:gd name="T27" fmla="*/ 18 h 72"/>
                <a:gd name="T28" fmla="*/ 48 w 60"/>
                <a:gd name="T29" fmla="*/ 18 h 72"/>
                <a:gd name="T30" fmla="*/ 56 w 60"/>
                <a:gd name="T31" fmla="*/ 20 h 72"/>
                <a:gd name="T32" fmla="*/ 58 w 60"/>
                <a:gd name="T33" fmla="*/ 22 h 72"/>
                <a:gd name="T34" fmla="*/ 60 w 60"/>
                <a:gd name="T35" fmla="*/ 26 h 72"/>
                <a:gd name="T36" fmla="*/ 60 w 60"/>
                <a:gd name="T37" fmla="*/ 26 h 72"/>
                <a:gd name="T38" fmla="*/ 50 w 60"/>
                <a:gd name="T39" fmla="*/ 32 h 72"/>
                <a:gd name="T40" fmla="*/ 46 w 60"/>
                <a:gd name="T41" fmla="*/ 38 h 72"/>
                <a:gd name="T42" fmla="*/ 46 w 60"/>
                <a:gd name="T43" fmla="*/ 44 h 72"/>
                <a:gd name="T44" fmla="*/ 48 w 60"/>
                <a:gd name="T45" fmla="*/ 54 h 72"/>
                <a:gd name="T46" fmla="*/ 48 w 60"/>
                <a:gd name="T47" fmla="*/ 54 h 72"/>
                <a:gd name="T48" fmla="*/ 38 w 60"/>
                <a:gd name="T49" fmla="*/ 50 h 72"/>
                <a:gd name="T50" fmla="*/ 38 w 60"/>
                <a:gd name="T51" fmla="*/ 50 h 72"/>
                <a:gd name="T52" fmla="*/ 18 w 60"/>
                <a:gd name="T53" fmla="*/ 72 h 72"/>
                <a:gd name="T54" fmla="*/ 18 w 60"/>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72">
                  <a:moveTo>
                    <a:pt x="18" y="72"/>
                  </a:moveTo>
                  <a:lnTo>
                    <a:pt x="18" y="72"/>
                  </a:lnTo>
                  <a:lnTo>
                    <a:pt x="12" y="48"/>
                  </a:lnTo>
                  <a:lnTo>
                    <a:pt x="8" y="36"/>
                  </a:lnTo>
                  <a:lnTo>
                    <a:pt x="0" y="26"/>
                  </a:lnTo>
                  <a:lnTo>
                    <a:pt x="0" y="26"/>
                  </a:lnTo>
                  <a:lnTo>
                    <a:pt x="12" y="0"/>
                  </a:lnTo>
                  <a:lnTo>
                    <a:pt x="12" y="0"/>
                  </a:lnTo>
                  <a:lnTo>
                    <a:pt x="14" y="6"/>
                  </a:lnTo>
                  <a:lnTo>
                    <a:pt x="18" y="10"/>
                  </a:lnTo>
                  <a:lnTo>
                    <a:pt x="22" y="14"/>
                  </a:lnTo>
                  <a:lnTo>
                    <a:pt x="26" y="16"/>
                  </a:lnTo>
                  <a:lnTo>
                    <a:pt x="38" y="18"/>
                  </a:lnTo>
                  <a:lnTo>
                    <a:pt x="48" y="18"/>
                  </a:lnTo>
                  <a:lnTo>
                    <a:pt x="48" y="18"/>
                  </a:lnTo>
                  <a:lnTo>
                    <a:pt x="56" y="20"/>
                  </a:lnTo>
                  <a:lnTo>
                    <a:pt x="58" y="22"/>
                  </a:lnTo>
                  <a:lnTo>
                    <a:pt x="60" y="26"/>
                  </a:lnTo>
                  <a:lnTo>
                    <a:pt x="60" y="26"/>
                  </a:lnTo>
                  <a:lnTo>
                    <a:pt x="50" y="32"/>
                  </a:lnTo>
                  <a:lnTo>
                    <a:pt x="46" y="38"/>
                  </a:lnTo>
                  <a:lnTo>
                    <a:pt x="46" y="44"/>
                  </a:lnTo>
                  <a:lnTo>
                    <a:pt x="48" y="54"/>
                  </a:lnTo>
                  <a:lnTo>
                    <a:pt x="48" y="54"/>
                  </a:lnTo>
                  <a:lnTo>
                    <a:pt x="38" y="50"/>
                  </a:lnTo>
                  <a:lnTo>
                    <a:pt x="38" y="50"/>
                  </a:lnTo>
                  <a:lnTo>
                    <a:pt x="18" y="72"/>
                  </a:lnTo>
                  <a:lnTo>
                    <a:pt x="18" y="7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1" name="Freeform 137">
              <a:extLst>
                <a:ext uri="{FF2B5EF4-FFF2-40B4-BE49-F238E27FC236}">
                  <a16:creationId xmlns:a16="http://schemas.microsoft.com/office/drawing/2014/main" id="{73FB4148-9EE5-4A7A-9604-596A4B8D334E}"/>
                </a:ext>
              </a:extLst>
            </p:cNvPr>
            <p:cNvSpPr>
              <a:spLocks/>
            </p:cNvSpPr>
            <p:nvPr/>
          </p:nvSpPr>
          <p:spPr bwMode="auto">
            <a:xfrm>
              <a:off x="3933826" y="3057526"/>
              <a:ext cx="57150" cy="146050"/>
            </a:xfrm>
            <a:custGeom>
              <a:avLst/>
              <a:gdLst>
                <a:gd name="T0" fmla="*/ 36 w 36"/>
                <a:gd name="T1" fmla="*/ 0 h 92"/>
                <a:gd name="T2" fmla="*/ 36 w 36"/>
                <a:gd name="T3" fmla="*/ 0 h 92"/>
                <a:gd name="T4" fmla="*/ 20 w 36"/>
                <a:gd name="T5" fmla="*/ 48 h 92"/>
                <a:gd name="T6" fmla="*/ 20 w 36"/>
                <a:gd name="T7" fmla="*/ 48 h 92"/>
                <a:gd name="T8" fmla="*/ 24 w 36"/>
                <a:gd name="T9" fmla="*/ 58 h 92"/>
                <a:gd name="T10" fmla="*/ 24 w 36"/>
                <a:gd name="T11" fmla="*/ 70 h 92"/>
                <a:gd name="T12" fmla="*/ 22 w 36"/>
                <a:gd name="T13" fmla="*/ 82 h 92"/>
                <a:gd name="T14" fmla="*/ 16 w 36"/>
                <a:gd name="T15" fmla="*/ 92 h 92"/>
                <a:gd name="T16" fmla="*/ 16 w 36"/>
                <a:gd name="T17" fmla="*/ 92 h 92"/>
                <a:gd name="T18" fmla="*/ 12 w 36"/>
                <a:gd name="T19" fmla="*/ 92 h 92"/>
                <a:gd name="T20" fmla="*/ 8 w 36"/>
                <a:gd name="T21" fmla="*/ 92 h 92"/>
                <a:gd name="T22" fmla="*/ 6 w 36"/>
                <a:gd name="T23" fmla="*/ 88 h 92"/>
                <a:gd name="T24" fmla="*/ 6 w 36"/>
                <a:gd name="T25" fmla="*/ 84 h 92"/>
                <a:gd name="T26" fmla="*/ 6 w 36"/>
                <a:gd name="T27" fmla="*/ 84 h 92"/>
                <a:gd name="T28" fmla="*/ 0 w 36"/>
                <a:gd name="T29" fmla="*/ 56 h 92"/>
                <a:gd name="T30" fmla="*/ 0 w 36"/>
                <a:gd name="T31" fmla="*/ 56 h 92"/>
                <a:gd name="T32" fmla="*/ 0 w 36"/>
                <a:gd name="T33" fmla="*/ 46 h 92"/>
                <a:gd name="T34" fmla="*/ 0 w 36"/>
                <a:gd name="T35" fmla="*/ 46 h 92"/>
                <a:gd name="T36" fmla="*/ 4 w 36"/>
                <a:gd name="T37" fmla="*/ 28 h 92"/>
                <a:gd name="T38" fmla="*/ 8 w 36"/>
                <a:gd name="T39" fmla="*/ 10 h 92"/>
                <a:gd name="T40" fmla="*/ 8 w 36"/>
                <a:gd name="T41" fmla="*/ 10 h 92"/>
                <a:gd name="T42" fmla="*/ 12 w 36"/>
                <a:gd name="T43" fmla="*/ 6 h 92"/>
                <a:gd name="T44" fmla="*/ 18 w 36"/>
                <a:gd name="T45" fmla="*/ 2 h 92"/>
                <a:gd name="T46" fmla="*/ 18 w 36"/>
                <a:gd name="T47" fmla="*/ 2 h 92"/>
                <a:gd name="T48" fmla="*/ 26 w 36"/>
                <a:gd name="T49" fmla="*/ 0 h 92"/>
                <a:gd name="T50" fmla="*/ 36 w 36"/>
                <a:gd name="T51" fmla="*/ 0 h 92"/>
                <a:gd name="T52" fmla="*/ 36 w 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2">
                  <a:moveTo>
                    <a:pt x="36" y="0"/>
                  </a:moveTo>
                  <a:lnTo>
                    <a:pt x="36" y="0"/>
                  </a:lnTo>
                  <a:lnTo>
                    <a:pt x="20" y="48"/>
                  </a:lnTo>
                  <a:lnTo>
                    <a:pt x="20" y="48"/>
                  </a:lnTo>
                  <a:lnTo>
                    <a:pt x="24" y="58"/>
                  </a:lnTo>
                  <a:lnTo>
                    <a:pt x="24" y="70"/>
                  </a:lnTo>
                  <a:lnTo>
                    <a:pt x="22" y="82"/>
                  </a:lnTo>
                  <a:lnTo>
                    <a:pt x="16" y="92"/>
                  </a:lnTo>
                  <a:lnTo>
                    <a:pt x="16" y="92"/>
                  </a:lnTo>
                  <a:lnTo>
                    <a:pt x="12" y="92"/>
                  </a:lnTo>
                  <a:lnTo>
                    <a:pt x="8" y="92"/>
                  </a:lnTo>
                  <a:lnTo>
                    <a:pt x="6" y="88"/>
                  </a:lnTo>
                  <a:lnTo>
                    <a:pt x="6" y="84"/>
                  </a:lnTo>
                  <a:lnTo>
                    <a:pt x="6" y="84"/>
                  </a:lnTo>
                  <a:lnTo>
                    <a:pt x="0" y="56"/>
                  </a:lnTo>
                  <a:lnTo>
                    <a:pt x="0" y="56"/>
                  </a:lnTo>
                  <a:lnTo>
                    <a:pt x="0" y="46"/>
                  </a:lnTo>
                  <a:lnTo>
                    <a:pt x="0" y="46"/>
                  </a:lnTo>
                  <a:lnTo>
                    <a:pt x="4" y="28"/>
                  </a:lnTo>
                  <a:lnTo>
                    <a:pt x="8" y="10"/>
                  </a:lnTo>
                  <a:lnTo>
                    <a:pt x="8" y="10"/>
                  </a:lnTo>
                  <a:lnTo>
                    <a:pt x="12" y="6"/>
                  </a:lnTo>
                  <a:lnTo>
                    <a:pt x="18" y="2"/>
                  </a:lnTo>
                  <a:lnTo>
                    <a:pt x="18" y="2"/>
                  </a:lnTo>
                  <a:lnTo>
                    <a:pt x="26" y="0"/>
                  </a:lnTo>
                  <a:lnTo>
                    <a:pt x="36" y="0"/>
                  </a:lnTo>
                  <a:lnTo>
                    <a:pt x="3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2" name="Freeform 138">
              <a:extLst>
                <a:ext uri="{FF2B5EF4-FFF2-40B4-BE49-F238E27FC236}">
                  <a16:creationId xmlns:a16="http://schemas.microsoft.com/office/drawing/2014/main" id="{0D028AD5-C22F-4336-85EA-561422916208}"/>
                </a:ext>
              </a:extLst>
            </p:cNvPr>
            <p:cNvSpPr>
              <a:spLocks/>
            </p:cNvSpPr>
            <p:nvPr/>
          </p:nvSpPr>
          <p:spPr bwMode="auto">
            <a:xfrm>
              <a:off x="3927476" y="2609851"/>
              <a:ext cx="76200" cy="92075"/>
            </a:xfrm>
            <a:custGeom>
              <a:avLst/>
              <a:gdLst>
                <a:gd name="T0" fmla="*/ 4 w 48"/>
                <a:gd name="T1" fmla="*/ 58 h 58"/>
                <a:gd name="T2" fmla="*/ 4 w 48"/>
                <a:gd name="T3" fmla="*/ 58 h 58"/>
                <a:gd name="T4" fmla="*/ 2 w 48"/>
                <a:gd name="T5" fmla="*/ 50 h 58"/>
                <a:gd name="T6" fmla="*/ 0 w 48"/>
                <a:gd name="T7" fmla="*/ 46 h 58"/>
                <a:gd name="T8" fmla="*/ 4 w 48"/>
                <a:gd name="T9" fmla="*/ 42 h 58"/>
                <a:gd name="T10" fmla="*/ 12 w 48"/>
                <a:gd name="T11" fmla="*/ 36 h 58"/>
                <a:gd name="T12" fmla="*/ 12 w 48"/>
                <a:gd name="T13" fmla="*/ 36 h 58"/>
                <a:gd name="T14" fmla="*/ 12 w 48"/>
                <a:gd name="T15" fmla="*/ 30 h 58"/>
                <a:gd name="T16" fmla="*/ 12 w 48"/>
                <a:gd name="T17" fmla="*/ 26 h 58"/>
                <a:gd name="T18" fmla="*/ 10 w 48"/>
                <a:gd name="T19" fmla="*/ 20 h 58"/>
                <a:gd name="T20" fmla="*/ 6 w 48"/>
                <a:gd name="T21" fmla="*/ 14 h 58"/>
                <a:gd name="T22" fmla="*/ 6 w 48"/>
                <a:gd name="T23" fmla="*/ 14 h 58"/>
                <a:gd name="T24" fmla="*/ 2 w 48"/>
                <a:gd name="T25" fmla="*/ 12 h 58"/>
                <a:gd name="T26" fmla="*/ 4 w 48"/>
                <a:gd name="T27" fmla="*/ 8 h 58"/>
                <a:gd name="T28" fmla="*/ 6 w 48"/>
                <a:gd name="T29" fmla="*/ 4 h 58"/>
                <a:gd name="T30" fmla="*/ 10 w 48"/>
                <a:gd name="T31" fmla="*/ 2 h 58"/>
                <a:gd name="T32" fmla="*/ 10 w 48"/>
                <a:gd name="T33" fmla="*/ 2 h 58"/>
                <a:gd name="T34" fmla="*/ 16 w 48"/>
                <a:gd name="T35" fmla="*/ 0 h 58"/>
                <a:gd name="T36" fmla="*/ 24 w 48"/>
                <a:gd name="T37" fmla="*/ 0 h 58"/>
                <a:gd name="T38" fmla="*/ 30 w 48"/>
                <a:gd name="T39" fmla="*/ 0 h 58"/>
                <a:gd name="T40" fmla="*/ 36 w 48"/>
                <a:gd name="T41" fmla="*/ 4 h 58"/>
                <a:gd name="T42" fmla="*/ 42 w 48"/>
                <a:gd name="T43" fmla="*/ 8 h 58"/>
                <a:gd name="T44" fmla="*/ 46 w 48"/>
                <a:gd name="T45" fmla="*/ 14 h 58"/>
                <a:gd name="T46" fmla="*/ 48 w 48"/>
                <a:gd name="T47" fmla="*/ 20 h 58"/>
                <a:gd name="T48" fmla="*/ 48 w 48"/>
                <a:gd name="T49" fmla="*/ 28 h 58"/>
                <a:gd name="T50" fmla="*/ 48 w 48"/>
                <a:gd name="T51" fmla="*/ 28 h 58"/>
                <a:gd name="T52" fmla="*/ 48 w 48"/>
                <a:gd name="T53" fmla="*/ 32 h 58"/>
                <a:gd name="T54" fmla="*/ 46 w 48"/>
                <a:gd name="T55" fmla="*/ 38 h 58"/>
                <a:gd name="T56" fmla="*/ 42 w 48"/>
                <a:gd name="T57" fmla="*/ 42 h 58"/>
                <a:gd name="T58" fmla="*/ 36 w 48"/>
                <a:gd name="T59" fmla="*/ 44 h 58"/>
                <a:gd name="T60" fmla="*/ 36 w 48"/>
                <a:gd name="T61" fmla="*/ 44 h 58"/>
                <a:gd name="T62" fmla="*/ 4 w 48"/>
                <a:gd name="T63" fmla="*/ 58 h 58"/>
                <a:gd name="T64" fmla="*/ 4 w 48"/>
                <a:gd name="T6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8">
                  <a:moveTo>
                    <a:pt x="4" y="58"/>
                  </a:moveTo>
                  <a:lnTo>
                    <a:pt x="4" y="58"/>
                  </a:lnTo>
                  <a:lnTo>
                    <a:pt x="2" y="50"/>
                  </a:lnTo>
                  <a:lnTo>
                    <a:pt x="0" y="46"/>
                  </a:lnTo>
                  <a:lnTo>
                    <a:pt x="4" y="42"/>
                  </a:lnTo>
                  <a:lnTo>
                    <a:pt x="12" y="36"/>
                  </a:lnTo>
                  <a:lnTo>
                    <a:pt x="12" y="36"/>
                  </a:lnTo>
                  <a:lnTo>
                    <a:pt x="12" y="30"/>
                  </a:lnTo>
                  <a:lnTo>
                    <a:pt x="12" y="26"/>
                  </a:lnTo>
                  <a:lnTo>
                    <a:pt x="10" y="20"/>
                  </a:lnTo>
                  <a:lnTo>
                    <a:pt x="6" y="14"/>
                  </a:lnTo>
                  <a:lnTo>
                    <a:pt x="6" y="14"/>
                  </a:lnTo>
                  <a:lnTo>
                    <a:pt x="2" y="12"/>
                  </a:lnTo>
                  <a:lnTo>
                    <a:pt x="4" y="8"/>
                  </a:lnTo>
                  <a:lnTo>
                    <a:pt x="6" y="4"/>
                  </a:lnTo>
                  <a:lnTo>
                    <a:pt x="10" y="2"/>
                  </a:lnTo>
                  <a:lnTo>
                    <a:pt x="10" y="2"/>
                  </a:lnTo>
                  <a:lnTo>
                    <a:pt x="16" y="0"/>
                  </a:lnTo>
                  <a:lnTo>
                    <a:pt x="24" y="0"/>
                  </a:lnTo>
                  <a:lnTo>
                    <a:pt x="30" y="0"/>
                  </a:lnTo>
                  <a:lnTo>
                    <a:pt x="36" y="4"/>
                  </a:lnTo>
                  <a:lnTo>
                    <a:pt x="42" y="8"/>
                  </a:lnTo>
                  <a:lnTo>
                    <a:pt x="46" y="14"/>
                  </a:lnTo>
                  <a:lnTo>
                    <a:pt x="48" y="20"/>
                  </a:lnTo>
                  <a:lnTo>
                    <a:pt x="48" y="28"/>
                  </a:lnTo>
                  <a:lnTo>
                    <a:pt x="48" y="28"/>
                  </a:lnTo>
                  <a:lnTo>
                    <a:pt x="48" y="32"/>
                  </a:lnTo>
                  <a:lnTo>
                    <a:pt x="46" y="38"/>
                  </a:lnTo>
                  <a:lnTo>
                    <a:pt x="42" y="42"/>
                  </a:lnTo>
                  <a:lnTo>
                    <a:pt x="36" y="44"/>
                  </a:lnTo>
                  <a:lnTo>
                    <a:pt x="36" y="44"/>
                  </a:lnTo>
                  <a:lnTo>
                    <a:pt x="4" y="58"/>
                  </a:lnTo>
                  <a:lnTo>
                    <a:pt x="4"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3" name="Freeform 139">
              <a:extLst>
                <a:ext uri="{FF2B5EF4-FFF2-40B4-BE49-F238E27FC236}">
                  <a16:creationId xmlns:a16="http://schemas.microsoft.com/office/drawing/2014/main" id="{D653E7B1-428D-440B-8861-C0E40C3D2FAF}"/>
                </a:ext>
              </a:extLst>
            </p:cNvPr>
            <p:cNvSpPr>
              <a:spLocks/>
            </p:cNvSpPr>
            <p:nvPr/>
          </p:nvSpPr>
          <p:spPr bwMode="auto">
            <a:xfrm>
              <a:off x="4733926" y="2390776"/>
              <a:ext cx="92075" cy="76200"/>
            </a:xfrm>
            <a:custGeom>
              <a:avLst/>
              <a:gdLst>
                <a:gd name="T0" fmla="*/ 0 w 58"/>
                <a:gd name="T1" fmla="*/ 8 h 48"/>
                <a:gd name="T2" fmla="*/ 0 w 58"/>
                <a:gd name="T3" fmla="*/ 8 h 48"/>
                <a:gd name="T4" fmla="*/ 12 w 58"/>
                <a:gd name="T5" fmla="*/ 2 h 48"/>
                <a:gd name="T6" fmla="*/ 26 w 58"/>
                <a:gd name="T7" fmla="*/ 0 h 48"/>
                <a:gd name="T8" fmla="*/ 38 w 58"/>
                <a:gd name="T9" fmla="*/ 0 h 48"/>
                <a:gd name="T10" fmla="*/ 44 w 58"/>
                <a:gd name="T11" fmla="*/ 2 h 48"/>
                <a:gd name="T12" fmla="*/ 50 w 58"/>
                <a:gd name="T13" fmla="*/ 4 h 48"/>
                <a:gd name="T14" fmla="*/ 50 w 58"/>
                <a:gd name="T15" fmla="*/ 4 h 48"/>
                <a:gd name="T16" fmla="*/ 58 w 58"/>
                <a:gd name="T17" fmla="*/ 38 h 48"/>
                <a:gd name="T18" fmla="*/ 58 w 58"/>
                <a:gd name="T19" fmla="*/ 38 h 48"/>
                <a:gd name="T20" fmla="*/ 56 w 58"/>
                <a:gd name="T21" fmla="*/ 42 h 48"/>
                <a:gd name="T22" fmla="*/ 54 w 58"/>
                <a:gd name="T23" fmla="*/ 46 h 48"/>
                <a:gd name="T24" fmla="*/ 52 w 58"/>
                <a:gd name="T25" fmla="*/ 48 h 48"/>
                <a:gd name="T26" fmla="*/ 46 w 58"/>
                <a:gd name="T27" fmla="*/ 46 h 48"/>
                <a:gd name="T28" fmla="*/ 46 w 58"/>
                <a:gd name="T29" fmla="*/ 46 h 48"/>
                <a:gd name="T30" fmla="*/ 30 w 58"/>
                <a:gd name="T31" fmla="*/ 38 h 48"/>
                <a:gd name="T32" fmla="*/ 14 w 58"/>
                <a:gd name="T33" fmla="*/ 30 h 48"/>
                <a:gd name="T34" fmla="*/ 14 w 58"/>
                <a:gd name="T35" fmla="*/ 30 h 48"/>
                <a:gd name="T36" fmla="*/ 8 w 58"/>
                <a:gd name="T37" fmla="*/ 26 h 48"/>
                <a:gd name="T38" fmla="*/ 4 w 58"/>
                <a:gd name="T39" fmla="*/ 22 h 48"/>
                <a:gd name="T40" fmla="*/ 2 w 58"/>
                <a:gd name="T41" fmla="*/ 16 h 48"/>
                <a:gd name="T42" fmla="*/ 0 w 58"/>
                <a:gd name="T43" fmla="*/ 8 h 48"/>
                <a:gd name="T44" fmla="*/ 0 w 5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8">
                  <a:moveTo>
                    <a:pt x="0" y="8"/>
                  </a:moveTo>
                  <a:lnTo>
                    <a:pt x="0" y="8"/>
                  </a:lnTo>
                  <a:lnTo>
                    <a:pt x="12" y="2"/>
                  </a:lnTo>
                  <a:lnTo>
                    <a:pt x="26" y="0"/>
                  </a:lnTo>
                  <a:lnTo>
                    <a:pt x="38" y="0"/>
                  </a:lnTo>
                  <a:lnTo>
                    <a:pt x="44" y="2"/>
                  </a:lnTo>
                  <a:lnTo>
                    <a:pt x="50" y="4"/>
                  </a:lnTo>
                  <a:lnTo>
                    <a:pt x="50" y="4"/>
                  </a:lnTo>
                  <a:lnTo>
                    <a:pt x="58" y="38"/>
                  </a:lnTo>
                  <a:lnTo>
                    <a:pt x="58" y="38"/>
                  </a:lnTo>
                  <a:lnTo>
                    <a:pt x="56" y="42"/>
                  </a:lnTo>
                  <a:lnTo>
                    <a:pt x="54" y="46"/>
                  </a:lnTo>
                  <a:lnTo>
                    <a:pt x="52" y="48"/>
                  </a:lnTo>
                  <a:lnTo>
                    <a:pt x="46" y="46"/>
                  </a:lnTo>
                  <a:lnTo>
                    <a:pt x="46" y="46"/>
                  </a:lnTo>
                  <a:lnTo>
                    <a:pt x="30" y="38"/>
                  </a:lnTo>
                  <a:lnTo>
                    <a:pt x="14" y="30"/>
                  </a:lnTo>
                  <a:lnTo>
                    <a:pt x="14" y="30"/>
                  </a:lnTo>
                  <a:lnTo>
                    <a:pt x="8" y="26"/>
                  </a:lnTo>
                  <a:lnTo>
                    <a:pt x="4" y="22"/>
                  </a:lnTo>
                  <a:lnTo>
                    <a:pt x="2" y="16"/>
                  </a:lnTo>
                  <a:lnTo>
                    <a:pt x="0" y="8"/>
                  </a:lnTo>
                  <a:lnTo>
                    <a:pt x="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4" name="Freeform 140">
              <a:extLst>
                <a:ext uri="{FF2B5EF4-FFF2-40B4-BE49-F238E27FC236}">
                  <a16:creationId xmlns:a16="http://schemas.microsoft.com/office/drawing/2014/main" id="{DB2607AA-A041-43E5-B52A-E69C872C2FF1}"/>
                </a:ext>
              </a:extLst>
            </p:cNvPr>
            <p:cNvSpPr>
              <a:spLocks/>
            </p:cNvSpPr>
            <p:nvPr/>
          </p:nvSpPr>
          <p:spPr bwMode="auto">
            <a:xfrm>
              <a:off x="7304088" y="4194176"/>
              <a:ext cx="107950" cy="82550"/>
            </a:xfrm>
            <a:custGeom>
              <a:avLst/>
              <a:gdLst>
                <a:gd name="T0" fmla="*/ 0 w 68"/>
                <a:gd name="T1" fmla="*/ 52 h 52"/>
                <a:gd name="T2" fmla="*/ 0 w 68"/>
                <a:gd name="T3" fmla="*/ 52 h 52"/>
                <a:gd name="T4" fmla="*/ 0 w 68"/>
                <a:gd name="T5" fmla="*/ 46 h 52"/>
                <a:gd name="T6" fmla="*/ 2 w 68"/>
                <a:gd name="T7" fmla="*/ 42 h 52"/>
                <a:gd name="T8" fmla="*/ 6 w 68"/>
                <a:gd name="T9" fmla="*/ 36 h 52"/>
                <a:gd name="T10" fmla="*/ 12 w 68"/>
                <a:gd name="T11" fmla="*/ 32 h 52"/>
                <a:gd name="T12" fmla="*/ 18 w 68"/>
                <a:gd name="T13" fmla="*/ 26 h 52"/>
                <a:gd name="T14" fmla="*/ 18 w 68"/>
                <a:gd name="T15" fmla="*/ 26 h 52"/>
                <a:gd name="T16" fmla="*/ 26 w 68"/>
                <a:gd name="T17" fmla="*/ 20 h 52"/>
                <a:gd name="T18" fmla="*/ 30 w 68"/>
                <a:gd name="T19" fmla="*/ 18 h 52"/>
                <a:gd name="T20" fmla="*/ 32 w 68"/>
                <a:gd name="T21" fmla="*/ 14 h 52"/>
                <a:gd name="T22" fmla="*/ 32 w 68"/>
                <a:gd name="T23" fmla="*/ 14 h 52"/>
                <a:gd name="T24" fmla="*/ 40 w 68"/>
                <a:gd name="T25" fmla="*/ 6 h 52"/>
                <a:gd name="T26" fmla="*/ 48 w 68"/>
                <a:gd name="T27" fmla="*/ 2 h 52"/>
                <a:gd name="T28" fmla="*/ 56 w 68"/>
                <a:gd name="T29" fmla="*/ 0 h 52"/>
                <a:gd name="T30" fmla="*/ 68 w 68"/>
                <a:gd name="T31" fmla="*/ 2 h 52"/>
                <a:gd name="T32" fmla="*/ 68 w 68"/>
                <a:gd name="T33" fmla="*/ 2 h 52"/>
                <a:gd name="T34" fmla="*/ 66 w 68"/>
                <a:gd name="T35" fmla="*/ 14 h 52"/>
                <a:gd name="T36" fmla="*/ 62 w 68"/>
                <a:gd name="T37" fmla="*/ 22 h 52"/>
                <a:gd name="T38" fmla="*/ 52 w 68"/>
                <a:gd name="T39" fmla="*/ 40 h 52"/>
                <a:gd name="T40" fmla="*/ 52 w 68"/>
                <a:gd name="T41" fmla="*/ 40 h 52"/>
                <a:gd name="T42" fmla="*/ 46 w 68"/>
                <a:gd name="T43" fmla="*/ 46 h 52"/>
                <a:gd name="T44" fmla="*/ 40 w 68"/>
                <a:gd name="T45" fmla="*/ 46 h 52"/>
                <a:gd name="T46" fmla="*/ 40 w 68"/>
                <a:gd name="T47" fmla="*/ 46 h 52"/>
                <a:gd name="T48" fmla="*/ 30 w 68"/>
                <a:gd name="T49" fmla="*/ 46 h 52"/>
                <a:gd name="T50" fmla="*/ 20 w 68"/>
                <a:gd name="T51" fmla="*/ 46 h 52"/>
                <a:gd name="T52" fmla="*/ 0 w 68"/>
                <a:gd name="T53" fmla="*/ 52 h 52"/>
                <a:gd name="T54" fmla="*/ 0 w 6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52">
                  <a:moveTo>
                    <a:pt x="0" y="52"/>
                  </a:moveTo>
                  <a:lnTo>
                    <a:pt x="0" y="52"/>
                  </a:lnTo>
                  <a:lnTo>
                    <a:pt x="0" y="46"/>
                  </a:lnTo>
                  <a:lnTo>
                    <a:pt x="2" y="42"/>
                  </a:lnTo>
                  <a:lnTo>
                    <a:pt x="6" y="36"/>
                  </a:lnTo>
                  <a:lnTo>
                    <a:pt x="12" y="32"/>
                  </a:lnTo>
                  <a:lnTo>
                    <a:pt x="18" y="26"/>
                  </a:lnTo>
                  <a:lnTo>
                    <a:pt x="18" y="26"/>
                  </a:lnTo>
                  <a:lnTo>
                    <a:pt x="26" y="20"/>
                  </a:lnTo>
                  <a:lnTo>
                    <a:pt x="30" y="18"/>
                  </a:lnTo>
                  <a:lnTo>
                    <a:pt x="32" y="14"/>
                  </a:lnTo>
                  <a:lnTo>
                    <a:pt x="32" y="14"/>
                  </a:lnTo>
                  <a:lnTo>
                    <a:pt x="40" y="6"/>
                  </a:lnTo>
                  <a:lnTo>
                    <a:pt x="48" y="2"/>
                  </a:lnTo>
                  <a:lnTo>
                    <a:pt x="56" y="0"/>
                  </a:lnTo>
                  <a:lnTo>
                    <a:pt x="68" y="2"/>
                  </a:lnTo>
                  <a:lnTo>
                    <a:pt x="68" y="2"/>
                  </a:lnTo>
                  <a:lnTo>
                    <a:pt x="66" y="14"/>
                  </a:lnTo>
                  <a:lnTo>
                    <a:pt x="62" y="22"/>
                  </a:lnTo>
                  <a:lnTo>
                    <a:pt x="52" y="40"/>
                  </a:lnTo>
                  <a:lnTo>
                    <a:pt x="52" y="40"/>
                  </a:lnTo>
                  <a:lnTo>
                    <a:pt x="46" y="46"/>
                  </a:lnTo>
                  <a:lnTo>
                    <a:pt x="40" y="46"/>
                  </a:lnTo>
                  <a:lnTo>
                    <a:pt x="40" y="46"/>
                  </a:lnTo>
                  <a:lnTo>
                    <a:pt x="30" y="46"/>
                  </a:lnTo>
                  <a:lnTo>
                    <a:pt x="20" y="46"/>
                  </a:lnTo>
                  <a:lnTo>
                    <a:pt x="0" y="52"/>
                  </a:lnTo>
                  <a:lnTo>
                    <a:pt x="0" y="5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5" name="Freeform 141">
              <a:extLst>
                <a:ext uri="{FF2B5EF4-FFF2-40B4-BE49-F238E27FC236}">
                  <a16:creationId xmlns:a16="http://schemas.microsoft.com/office/drawing/2014/main" id="{64D64413-86F7-4931-B24D-96DC260DB821}"/>
                </a:ext>
              </a:extLst>
            </p:cNvPr>
            <p:cNvSpPr>
              <a:spLocks/>
            </p:cNvSpPr>
            <p:nvPr/>
          </p:nvSpPr>
          <p:spPr bwMode="auto">
            <a:xfrm>
              <a:off x="4540251" y="1189038"/>
              <a:ext cx="88900" cy="69850"/>
            </a:xfrm>
            <a:custGeom>
              <a:avLst/>
              <a:gdLst>
                <a:gd name="T0" fmla="*/ 0 w 56"/>
                <a:gd name="T1" fmla="*/ 38 h 44"/>
                <a:gd name="T2" fmla="*/ 0 w 56"/>
                <a:gd name="T3" fmla="*/ 38 h 44"/>
                <a:gd name="T4" fmla="*/ 6 w 56"/>
                <a:gd name="T5" fmla="*/ 18 h 44"/>
                <a:gd name="T6" fmla="*/ 6 w 56"/>
                <a:gd name="T7" fmla="*/ 18 h 44"/>
                <a:gd name="T8" fmla="*/ 10 w 56"/>
                <a:gd name="T9" fmla="*/ 12 h 44"/>
                <a:gd name="T10" fmla="*/ 14 w 56"/>
                <a:gd name="T11" fmla="*/ 8 h 44"/>
                <a:gd name="T12" fmla="*/ 20 w 56"/>
                <a:gd name="T13" fmla="*/ 4 h 44"/>
                <a:gd name="T14" fmla="*/ 26 w 56"/>
                <a:gd name="T15" fmla="*/ 2 h 44"/>
                <a:gd name="T16" fmla="*/ 32 w 56"/>
                <a:gd name="T17" fmla="*/ 0 h 44"/>
                <a:gd name="T18" fmla="*/ 40 w 56"/>
                <a:gd name="T19" fmla="*/ 0 h 44"/>
                <a:gd name="T20" fmla="*/ 46 w 56"/>
                <a:gd name="T21" fmla="*/ 2 h 44"/>
                <a:gd name="T22" fmla="*/ 52 w 56"/>
                <a:gd name="T23" fmla="*/ 4 h 44"/>
                <a:gd name="T24" fmla="*/ 52 w 56"/>
                <a:gd name="T25" fmla="*/ 4 h 44"/>
                <a:gd name="T26" fmla="*/ 54 w 56"/>
                <a:gd name="T27" fmla="*/ 10 h 44"/>
                <a:gd name="T28" fmla="*/ 56 w 56"/>
                <a:gd name="T29" fmla="*/ 14 h 44"/>
                <a:gd name="T30" fmla="*/ 56 w 56"/>
                <a:gd name="T31" fmla="*/ 14 h 44"/>
                <a:gd name="T32" fmla="*/ 50 w 56"/>
                <a:gd name="T33" fmla="*/ 24 h 44"/>
                <a:gd name="T34" fmla="*/ 44 w 56"/>
                <a:gd name="T35" fmla="*/ 32 h 44"/>
                <a:gd name="T36" fmla="*/ 36 w 56"/>
                <a:gd name="T37" fmla="*/ 40 h 44"/>
                <a:gd name="T38" fmla="*/ 26 w 56"/>
                <a:gd name="T39" fmla="*/ 44 h 44"/>
                <a:gd name="T40" fmla="*/ 26 w 56"/>
                <a:gd name="T41" fmla="*/ 44 h 44"/>
                <a:gd name="T42" fmla="*/ 20 w 56"/>
                <a:gd name="T43" fmla="*/ 44 h 44"/>
                <a:gd name="T44" fmla="*/ 20 w 56"/>
                <a:gd name="T45" fmla="*/ 44 h 44"/>
                <a:gd name="T46" fmla="*/ 0 w 56"/>
                <a:gd name="T47" fmla="*/ 38 h 44"/>
                <a:gd name="T48" fmla="*/ 0 w 56"/>
                <a:gd name="T4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44">
                  <a:moveTo>
                    <a:pt x="0" y="38"/>
                  </a:moveTo>
                  <a:lnTo>
                    <a:pt x="0" y="38"/>
                  </a:lnTo>
                  <a:lnTo>
                    <a:pt x="6" y="18"/>
                  </a:lnTo>
                  <a:lnTo>
                    <a:pt x="6" y="18"/>
                  </a:lnTo>
                  <a:lnTo>
                    <a:pt x="10" y="12"/>
                  </a:lnTo>
                  <a:lnTo>
                    <a:pt x="14" y="8"/>
                  </a:lnTo>
                  <a:lnTo>
                    <a:pt x="20" y="4"/>
                  </a:lnTo>
                  <a:lnTo>
                    <a:pt x="26" y="2"/>
                  </a:lnTo>
                  <a:lnTo>
                    <a:pt x="32" y="0"/>
                  </a:lnTo>
                  <a:lnTo>
                    <a:pt x="40" y="0"/>
                  </a:lnTo>
                  <a:lnTo>
                    <a:pt x="46" y="2"/>
                  </a:lnTo>
                  <a:lnTo>
                    <a:pt x="52" y="4"/>
                  </a:lnTo>
                  <a:lnTo>
                    <a:pt x="52" y="4"/>
                  </a:lnTo>
                  <a:lnTo>
                    <a:pt x="54" y="10"/>
                  </a:lnTo>
                  <a:lnTo>
                    <a:pt x="56" y="14"/>
                  </a:lnTo>
                  <a:lnTo>
                    <a:pt x="56" y="14"/>
                  </a:lnTo>
                  <a:lnTo>
                    <a:pt x="50" y="24"/>
                  </a:lnTo>
                  <a:lnTo>
                    <a:pt x="44" y="32"/>
                  </a:lnTo>
                  <a:lnTo>
                    <a:pt x="36" y="40"/>
                  </a:lnTo>
                  <a:lnTo>
                    <a:pt x="26" y="44"/>
                  </a:lnTo>
                  <a:lnTo>
                    <a:pt x="26" y="44"/>
                  </a:lnTo>
                  <a:lnTo>
                    <a:pt x="20" y="44"/>
                  </a:lnTo>
                  <a:lnTo>
                    <a:pt x="20" y="44"/>
                  </a:lnTo>
                  <a:lnTo>
                    <a:pt x="0" y="38"/>
                  </a:lnTo>
                  <a:lnTo>
                    <a:pt x="0" y="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6" name="Freeform 142">
              <a:extLst>
                <a:ext uri="{FF2B5EF4-FFF2-40B4-BE49-F238E27FC236}">
                  <a16:creationId xmlns:a16="http://schemas.microsoft.com/office/drawing/2014/main" id="{689BB524-3A24-4261-BCD8-E3E1C8704B0B}"/>
                </a:ext>
              </a:extLst>
            </p:cNvPr>
            <p:cNvSpPr>
              <a:spLocks/>
            </p:cNvSpPr>
            <p:nvPr/>
          </p:nvSpPr>
          <p:spPr bwMode="auto">
            <a:xfrm>
              <a:off x="1712913" y="3857626"/>
              <a:ext cx="123825" cy="57150"/>
            </a:xfrm>
            <a:custGeom>
              <a:avLst/>
              <a:gdLst>
                <a:gd name="T0" fmla="*/ 78 w 78"/>
                <a:gd name="T1" fmla="*/ 10 h 36"/>
                <a:gd name="T2" fmla="*/ 78 w 78"/>
                <a:gd name="T3" fmla="*/ 10 h 36"/>
                <a:gd name="T4" fmla="*/ 72 w 78"/>
                <a:gd name="T5" fmla="*/ 16 h 36"/>
                <a:gd name="T6" fmla="*/ 66 w 78"/>
                <a:gd name="T7" fmla="*/ 20 h 36"/>
                <a:gd name="T8" fmla="*/ 54 w 78"/>
                <a:gd name="T9" fmla="*/ 26 h 36"/>
                <a:gd name="T10" fmla="*/ 40 w 78"/>
                <a:gd name="T11" fmla="*/ 30 h 36"/>
                <a:gd name="T12" fmla="*/ 26 w 78"/>
                <a:gd name="T13" fmla="*/ 36 h 36"/>
                <a:gd name="T14" fmla="*/ 26 w 78"/>
                <a:gd name="T15" fmla="*/ 36 h 36"/>
                <a:gd name="T16" fmla="*/ 0 w 78"/>
                <a:gd name="T17" fmla="*/ 20 h 36"/>
                <a:gd name="T18" fmla="*/ 0 w 78"/>
                <a:gd name="T19" fmla="*/ 20 h 36"/>
                <a:gd name="T20" fmla="*/ 6 w 78"/>
                <a:gd name="T21" fmla="*/ 12 h 36"/>
                <a:gd name="T22" fmla="*/ 14 w 78"/>
                <a:gd name="T23" fmla="*/ 6 h 36"/>
                <a:gd name="T24" fmla="*/ 24 w 78"/>
                <a:gd name="T25" fmla="*/ 2 h 36"/>
                <a:gd name="T26" fmla="*/ 36 w 78"/>
                <a:gd name="T27" fmla="*/ 0 h 36"/>
                <a:gd name="T28" fmla="*/ 48 w 78"/>
                <a:gd name="T29" fmla="*/ 0 h 36"/>
                <a:gd name="T30" fmla="*/ 58 w 78"/>
                <a:gd name="T31" fmla="*/ 0 h 36"/>
                <a:gd name="T32" fmla="*/ 68 w 78"/>
                <a:gd name="T33" fmla="*/ 4 h 36"/>
                <a:gd name="T34" fmla="*/ 78 w 78"/>
                <a:gd name="T35" fmla="*/ 10 h 36"/>
                <a:gd name="T36" fmla="*/ 78 w 78"/>
                <a:gd name="T3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36">
                  <a:moveTo>
                    <a:pt x="78" y="10"/>
                  </a:moveTo>
                  <a:lnTo>
                    <a:pt x="78" y="10"/>
                  </a:lnTo>
                  <a:lnTo>
                    <a:pt x="72" y="16"/>
                  </a:lnTo>
                  <a:lnTo>
                    <a:pt x="66" y="20"/>
                  </a:lnTo>
                  <a:lnTo>
                    <a:pt x="54" y="26"/>
                  </a:lnTo>
                  <a:lnTo>
                    <a:pt x="40" y="30"/>
                  </a:lnTo>
                  <a:lnTo>
                    <a:pt x="26" y="36"/>
                  </a:lnTo>
                  <a:lnTo>
                    <a:pt x="26" y="36"/>
                  </a:lnTo>
                  <a:lnTo>
                    <a:pt x="0" y="20"/>
                  </a:lnTo>
                  <a:lnTo>
                    <a:pt x="0" y="20"/>
                  </a:lnTo>
                  <a:lnTo>
                    <a:pt x="6" y="12"/>
                  </a:lnTo>
                  <a:lnTo>
                    <a:pt x="14" y="6"/>
                  </a:lnTo>
                  <a:lnTo>
                    <a:pt x="24" y="2"/>
                  </a:lnTo>
                  <a:lnTo>
                    <a:pt x="36" y="0"/>
                  </a:lnTo>
                  <a:lnTo>
                    <a:pt x="48" y="0"/>
                  </a:lnTo>
                  <a:lnTo>
                    <a:pt x="58" y="0"/>
                  </a:lnTo>
                  <a:lnTo>
                    <a:pt x="68" y="4"/>
                  </a:lnTo>
                  <a:lnTo>
                    <a:pt x="78" y="10"/>
                  </a:lnTo>
                  <a:lnTo>
                    <a:pt x="78"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7" name="Freeform 143">
              <a:extLst>
                <a:ext uri="{FF2B5EF4-FFF2-40B4-BE49-F238E27FC236}">
                  <a16:creationId xmlns:a16="http://schemas.microsoft.com/office/drawing/2014/main" id="{4F7EBB86-9C65-4D17-8E8F-C3F0431B5518}"/>
                </a:ext>
              </a:extLst>
            </p:cNvPr>
            <p:cNvSpPr>
              <a:spLocks/>
            </p:cNvSpPr>
            <p:nvPr/>
          </p:nvSpPr>
          <p:spPr bwMode="auto">
            <a:xfrm>
              <a:off x="7154863" y="4495801"/>
              <a:ext cx="177800" cy="53975"/>
            </a:xfrm>
            <a:custGeom>
              <a:avLst/>
              <a:gdLst>
                <a:gd name="T0" fmla="*/ 0 w 112"/>
                <a:gd name="T1" fmla="*/ 2 h 34"/>
                <a:gd name="T2" fmla="*/ 0 w 112"/>
                <a:gd name="T3" fmla="*/ 2 h 34"/>
                <a:gd name="T4" fmla="*/ 10 w 112"/>
                <a:gd name="T5" fmla="*/ 0 h 34"/>
                <a:gd name="T6" fmla="*/ 18 w 112"/>
                <a:gd name="T7" fmla="*/ 0 h 34"/>
                <a:gd name="T8" fmla="*/ 26 w 112"/>
                <a:gd name="T9" fmla="*/ 2 h 34"/>
                <a:gd name="T10" fmla="*/ 34 w 112"/>
                <a:gd name="T11" fmla="*/ 6 h 34"/>
                <a:gd name="T12" fmla="*/ 34 w 112"/>
                <a:gd name="T13" fmla="*/ 6 h 34"/>
                <a:gd name="T14" fmla="*/ 44 w 112"/>
                <a:gd name="T15" fmla="*/ 12 h 34"/>
                <a:gd name="T16" fmla="*/ 56 w 112"/>
                <a:gd name="T17" fmla="*/ 16 h 34"/>
                <a:gd name="T18" fmla="*/ 66 w 112"/>
                <a:gd name="T19" fmla="*/ 14 h 34"/>
                <a:gd name="T20" fmla="*/ 78 w 112"/>
                <a:gd name="T21" fmla="*/ 12 h 34"/>
                <a:gd name="T22" fmla="*/ 78 w 112"/>
                <a:gd name="T23" fmla="*/ 12 h 34"/>
                <a:gd name="T24" fmla="*/ 90 w 112"/>
                <a:gd name="T25" fmla="*/ 10 h 34"/>
                <a:gd name="T26" fmla="*/ 94 w 112"/>
                <a:gd name="T27" fmla="*/ 12 h 34"/>
                <a:gd name="T28" fmla="*/ 100 w 112"/>
                <a:gd name="T29" fmla="*/ 14 h 34"/>
                <a:gd name="T30" fmla="*/ 106 w 112"/>
                <a:gd name="T31" fmla="*/ 22 h 34"/>
                <a:gd name="T32" fmla="*/ 112 w 112"/>
                <a:gd name="T33" fmla="*/ 34 h 34"/>
                <a:gd name="T34" fmla="*/ 112 w 112"/>
                <a:gd name="T35" fmla="*/ 34 h 34"/>
                <a:gd name="T36" fmla="*/ 88 w 112"/>
                <a:gd name="T37" fmla="*/ 32 h 34"/>
                <a:gd name="T38" fmla="*/ 76 w 112"/>
                <a:gd name="T39" fmla="*/ 30 h 34"/>
                <a:gd name="T40" fmla="*/ 64 w 112"/>
                <a:gd name="T41" fmla="*/ 26 h 34"/>
                <a:gd name="T42" fmla="*/ 64 w 112"/>
                <a:gd name="T43" fmla="*/ 26 h 34"/>
                <a:gd name="T44" fmla="*/ 52 w 112"/>
                <a:gd name="T45" fmla="*/ 24 h 34"/>
                <a:gd name="T46" fmla="*/ 38 w 112"/>
                <a:gd name="T47" fmla="*/ 22 h 34"/>
                <a:gd name="T48" fmla="*/ 38 w 112"/>
                <a:gd name="T49" fmla="*/ 22 h 34"/>
                <a:gd name="T50" fmla="*/ 28 w 112"/>
                <a:gd name="T51" fmla="*/ 22 h 34"/>
                <a:gd name="T52" fmla="*/ 16 w 112"/>
                <a:gd name="T53" fmla="*/ 18 h 34"/>
                <a:gd name="T54" fmla="*/ 8 w 112"/>
                <a:gd name="T55" fmla="*/ 12 h 34"/>
                <a:gd name="T56" fmla="*/ 0 w 112"/>
                <a:gd name="T57" fmla="*/ 2 h 34"/>
                <a:gd name="T58" fmla="*/ 0 w 112"/>
                <a:gd name="T5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4">
                  <a:moveTo>
                    <a:pt x="0" y="2"/>
                  </a:moveTo>
                  <a:lnTo>
                    <a:pt x="0" y="2"/>
                  </a:lnTo>
                  <a:lnTo>
                    <a:pt x="10" y="0"/>
                  </a:lnTo>
                  <a:lnTo>
                    <a:pt x="18" y="0"/>
                  </a:lnTo>
                  <a:lnTo>
                    <a:pt x="26" y="2"/>
                  </a:lnTo>
                  <a:lnTo>
                    <a:pt x="34" y="6"/>
                  </a:lnTo>
                  <a:lnTo>
                    <a:pt x="34" y="6"/>
                  </a:lnTo>
                  <a:lnTo>
                    <a:pt x="44" y="12"/>
                  </a:lnTo>
                  <a:lnTo>
                    <a:pt x="56" y="16"/>
                  </a:lnTo>
                  <a:lnTo>
                    <a:pt x="66" y="14"/>
                  </a:lnTo>
                  <a:lnTo>
                    <a:pt x="78" y="12"/>
                  </a:lnTo>
                  <a:lnTo>
                    <a:pt x="78" y="12"/>
                  </a:lnTo>
                  <a:lnTo>
                    <a:pt x="90" y="10"/>
                  </a:lnTo>
                  <a:lnTo>
                    <a:pt x="94" y="12"/>
                  </a:lnTo>
                  <a:lnTo>
                    <a:pt x="100" y="14"/>
                  </a:lnTo>
                  <a:lnTo>
                    <a:pt x="106" y="22"/>
                  </a:lnTo>
                  <a:lnTo>
                    <a:pt x="112" y="34"/>
                  </a:lnTo>
                  <a:lnTo>
                    <a:pt x="112" y="34"/>
                  </a:lnTo>
                  <a:lnTo>
                    <a:pt x="88" y="32"/>
                  </a:lnTo>
                  <a:lnTo>
                    <a:pt x="76" y="30"/>
                  </a:lnTo>
                  <a:lnTo>
                    <a:pt x="64" y="26"/>
                  </a:lnTo>
                  <a:lnTo>
                    <a:pt x="64" y="26"/>
                  </a:lnTo>
                  <a:lnTo>
                    <a:pt x="52" y="24"/>
                  </a:lnTo>
                  <a:lnTo>
                    <a:pt x="38" y="22"/>
                  </a:lnTo>
                  <a:lnTo>
                    <a:pt x="38" y="22"/>
                  </a:lnTo>
                  <a:lnTo>
                    <a:pt x="28" y="22"/>
                  </a:lnTo>
                  <a:lnTo>
                    <a:pt x="16" y="18"/>
                  </a:lnTo>
                  <a:lnTo>
                    <a:pt x="8" y="1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8" name="Freeform 144">
              <a:extLst>
                <a:ext uri="{FF2B5EF4-FFF2-40B4-BE49-F238E27FC236}">
                  <a16:creationId xmlns:a16="http://schemas.microsoft.com/office/drawing/2014/main" id="{AE3613BB-8F0E-4C75-B93B-431417855C9D}"/>
                </a:ext>
              </a:extLst>
            </p:cNvPr>
            <p:cNvSpPr>
              <a:spLocks/>
            </p:cNvSpPr>
            <p:nvPr/>
          </p:nvSpPr>
          <p:spPr bwMode="auto">
            <a:xfrm>
              <a:off x="7516813" y="4349751"/>
              <a:ext cx="82550" cy="117475"/>
            </a:xfrm>
            <a:custGeom>
              <a:avLst/>
              <a:gdLst>
                <a:gd name="T0" fmla="*/ 36 w 52"/>
                <a:gd name="T1" fmla="*/ 8 h 74"/>
                <a:gd name="T2" fmla="*/ 36 w 52"/>
                <a:gd name="T3" fmla="*/ 8 h 74"/>
                <a:gd name="T4" fmla="*/ 44 w 52"/>
                <a:gd name="T5" fmla="*/ 26 h 74"/>
                <a:gd name="T6" fmla="*/ 44 w 52"/>
                <a:gd name="T7" fmla="*/ 26 h 74"/>
                <a:gd name="T8" fmla="*/ 52 w 52"/>
                <a:gd name="T9" fmla="*/ 56 h 74"/>
                <a:gd name="T10" fmla="*/ 52 w 52"/>
                <a:gd name="T11" fmla="*/ 56 h 74"/>
                <a:gd name="T12" fmla="*/ 48 w 52"/>
                <a:gd name="T13" fmla="*/ 58 h 74"/>
                <a:gd name="T14" fmla="*/ 48 w 52"/>
                <a:gd name="T15" fmla="*/ 58 h 74"/>
                <a:gd name="T16" fmla="*/ 44 w 52"/>
                <a:gd name="T17" fmla="*/ 54 h 74"/>
                <a:gd name="T18" fmla="*/ 40 w 52"/>
                <a:gd name="T19" fmla="*/ 48 h 74"/>
                <a:gd name="T20" fmla="*/ 36 w 52"/>
                <a:gd name="T21" fmla="*/ 34 h 74"/>
                <a:gd name="T22" fmla="*/ 36 w 52"/>
                <a:gd name="T23" fmla="*/ 34 h 74"/>
                <a:gd name="T24" fmla="*/ 32 w 52"/>
                <a:gd name="T25" fmla="*/ 30 h 74"/>
                <a:gd name="T26" fmla="*/ 28 w 52"/>
                <a:gd name="T27" fmla="*/ 26 h 74"/>
                <a:gd name="T28" fmla="*/ 28 w 52"/>
                <a:gd name="T29" fmla="*/ 26 h 74"/>
                <a:gd name="T30" fmla="*/ 22 w 52"/>
                <a:gd name="T31" fmla="*/ 30 h 74"/>
                <a:gd name="T32" fmla="*/ 18 w 52"/>
                <a:gd name="T33" fmla="*/ 36 h 74"/>
                <a:gd name="T34" fmla="*/ 18 w 52"/>
                <a:gd name="T35" fmla="*/ 36 h 74"/>
                <a:gd name="T36" fmla="*/ 16 w 52"/>
                <a:gd name="T37" fmla="*/ 46 h 74"/>
                <a:gd name="T38" fmla="*/ 16 w 52"/>
                <a:gd name="T39" fmla="*/ 56 h 74"/>
                <a:gd name="T40" fmla="*/ 16 w 52"/>
                <a:gd name="T41" fmla="*/ 56 h 74"/>
                <a:gd name="T42" fmla="*/ 12 w 52"/>
                <a:gd name="T43" fmla="*/ 74 h 74"/>
                <a:gd name="T44" fmla="*/ 12 w 52"/>
                <a:gd name="T45" fmla="*/ 74 h 74"/>
                <a:gd name="T46" fmla="*/ 8 w 52"/>
                <a:gd name="T47" fmla="*/ 72 h 74"/>
                <a:gd name="T48" fmla="*/ 8 w 52"/>
                <a:gd name="T49" fmla="*/ 72 h 74"/>
                <a:gd name="T50" fmla="*/ 8 w 52"/>
                <a:gd name="T51" fmla="*/ 62 h 74"/>
                <a:gd name="T52" fmla="*/ 8 w 52"/>
                <a:gd name="T53" fmla="*/ 62 h 74"/>
                <a:gd name="T54" fmla="*/ 8 w 52"/>
                <a:gd name="T55" fmla="*/ 54 h 74"/>
                <a:gd name="T56" fmla="*/ 8 w 52"/>
                <a:gd name="T57" fmla="*/ 50 h 74"/>
                <a:gd name="T58" fmla="*/ 8 w 52"/>
                <a:gd name="T59" fmla="*/ 48 h 74"/>
                <a:gd name="T60" fmla="*/ 8 w 52"/>
                <a:gd name="T61" fmla="*/ 48 h 74"/>
                <a:gd name="T62" fmla="*/ 4 w 52"/>
                <a:gd name="T63" fmla="*/ 42 h 74"/>
                <a:gd name="T64" fmla="*/ 0 w 52"/>
                <a:gd name="T65" fmla="*/ 36 h 74"/>
                <a:gd name="T66" fmla="*/ 0 w 52"/>
                <a:gd name="T67" fmla="*/ 30 h 74"/>
                <a:gd name="T68" fmla="*/ 2 w 52"/>
                <a:gd name="T69" fmla="*/ 24 h 74"/>
                <a:gd name="T70" fmla="*/ 8 w 52"/>
                <a:gd name="T71" fmla="*/ 0 h 74"/>
                <a:gd name="T72" fmla="*/ 8 w 52"/>
                <a:gd name="T73" fmla="*/ 0 h 74"/>
                <a:gd name="T74" fmla="*/ 36 w 52"/>
                <a:gd name="T75" fmla="*/ 8 h 74"/>
                <a:gd name="T76" fmla="*/ 36 w 52"/>
                <a:gd name="T77"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4">
                  <a:moveTo>
                    <a:pt x="36" y="8"/>
                  </a:moveTo>
                  <a:lnTo>
                    <a:pt x="36" y="8"/>
                  </a:lnTo>
                  <a:lnTo>
                    <a:pt x="44" y="26"/>
                  </a:lnTo>
                  <a:lnTo>
                    <a:pt x="44" y="26"/>
                  </a:lnTo>
                  <a:lnTo>
                    <a:pt x="52" y="56"/>
                  </a:lnTo>
                  <a:lnTo>
                    <a:pt x="52" y="56"/>
                  </a:lnTo>
                  <a:lnTo>
                    <a:pt x="48" y="58"/>
                  </a:lnTo>
                  <a:lnTo>
                    <a:pt x="48" y="58"/>
                  </a:lnTo>
                  <a:lnTo>
                    <a:pt x="44" y="54"/>
                  </a:lnTo>
                  <a:lnTo>
                    <a:pt x="40" y="48"/>
                  </a:lnTo>
                  <a:lnTo>
                    <a:pt x="36" y="34"/>
                  </a:lnTo>
                  <a:lnTo>
                    <a:pt x="36" y="34"/>
                  </a:lnTo>
                  <a:lnTo>
                    <a:pt x="32" y="30"/>
                  </a:lnTo>
                  <a:lnTo>
                    <a:pt x="28" y="26"/>
                  </a:lnTo>
                  <a:lnTo>
                    <a:pt x="28" y="26"/>
                  </a:lnTo>
                  <a:lnTo>
                    <a:pt x="22" y="30"/>
                  </a:lnTo>
                  <a:lnTo>
                    <a:pt x="18" y="36"/>
                  </a:lnTo>
                  <a:lnTo>
                    <a:pt x="18" y="36"/>
                  </a:lnTo>
                  <a:lnTo>
                    <a:pt x="16" y="46"/>
                  </a:lnTo>
                  <a:lnTo>
                    <a:pt x="16" y="56"/>
                  </a:lnTo>
                  <a:lnTo>
                    <a:pt x="16" y="56"/>
                  </a:lnTo>
                  <a:lnTo>
                    <a:pt x="12" y="74"/>
                  </a:lnTo>
                  <a:lnTo>
                    <a:pt x="12" y="74"/>
                  </a:lnTo>
                  <a:lnTo>
                    <a:pt x="8" y="72"/>
                  </a:lnTo>
                  <a:lnTo>
                    <a:pt x="8" y="72"/>
                  </a:lnTo>
                  <a:lnTo>
                    <a:pt x="8" y="62"/>
                  </a:lnTo>
                  <a:lnTo>
                    <a:pt x="8" y="62"/>
                  </a:lnTo>
                  <a:lnTo>
                    <a:pt x="8" y="54"/>
                  </a:lnTo>
                  <a:lnTo>
                    <a:pt x="8" y="50"/>
                  </a:lnTo>
                  <a:lnTo>
                    <a:pt x="8" y="48"/>
                  </a:lnTo>
                  <a:lnTo>
                    <a:pt x="8" y="48"/>
                  </a:lnTo>
                  <a:lnTo>
                    <a:pt x="4" y="42"/>
                  </a:lnTo>
                  <a:lnTo>
                    <a:pt x="0" y="36"/>
                  </a:lnTo>
                  <a:lnTo>
                    <a:pt x="0" y="30"/>
                  </a:lnTo>
                  <a:lnTo>
                    <a:pt x="2" y="24"/>
                  </a:lnTo>
                  <a:lnTo>
                    <a:pt x="8" y="0"/>
                  </a:lnTo>
                  <a:lnTo>
                    <a:pt x="8" y="0"/>
                  </a:lnTo>
                  <a:lnTo>
                    <a:pt x="36" y="8"/>
                  </a:lnTo>
                  <a:lnTo>
                    <a:pt x="36"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9" name="Freeform 145">
              <a:extLst>
                <a:ext uri="{FF2B5EF4-FFF2-40B4-BE49-F238E27FC236}">
                  <a16:creationId xmlns:a16="http://schemas.microsoft.com/office/drawing/2014/main" id="{7AC90A21-C329-41D1-ACDD-1423C5E630F4}"/>
                </a:ext>
              </a:extLst>
            </p:cNvPr>
            <p:cNvSpPr>
              <a:spLocks/>
            </p:cNvSpPr>
            <p:nvPr/>
          </p:nvSpPr>
          <p:spPr bwMode="auto">
            <a:xfrm>
              <a:off x="5092701" y="4594226"/>
              <a:ext cx="63500" cy="179388"/>
            </a:xfrm>
            <a:custGeom>
              <a:avLst/>
              <a:gdLst>
                <a:gd name="T0" fmla="*/ 14 w 40"/>
                <a:gd name="T1" fmla="*/ 0 h 113"/>
                <a:gd name="T2" fmla="*/ 14 w 40"/>
                <a:gd name="T3" fmla="*/ 0 h 113"/>
                <a:gd name="T4" fmla="*/ 16 w 40"/>
                <a:gd name="T5" fmla="*/ 18 h 113"/>
                <a:gd name="T6" fmla="*/ 16 w 40"/>
                <a:gd name="T7" fmla="*/ 18 h 113"/>
                <a:gd name="T8" fmla="*/ 16 w 40"/>
                <a:gd name="T9" fmla="*/ 40 h 113"/>
                <a:gd name="T10" fmla="*/ 16 w 40"/>
                <a:gd name="T11" fmla="*/ 40 h 113"/>
                <a:gd name="T12" fmla="*/ 16 w 40"/>
                <a:gd name="T13" fmla="*/ 48 h 113"/>
                <a:gd name="T14" fmla="*/ 18 w 40"/>
                <a:gd name="T15" fmla="*/ 54 h 113"/>
                <a:gd name="T16" fmla="*/ 22 w 40"/>
                <a:gd name="T17" fmla="*/ 60 h 113"/>
                <a:gd name="T18" fmla="*/ 28 w 40"/>
                <a:gd name="T19" fmla="*/ 66 h 113"/>
                <a:gd name="T20" fmla="*/ 28 w 40"/>
                <a:gd name="T21" fmla="*/ 66 h 113"/>
                <a:gd name="T22" fmla="*/ 34 w 40"/>
                <a:gd name="T23" fmla="*/ 72 h 113"/>
                <a:gd name="T24" fmla="*/ 38 w 40"/>
                <a:gd name="T25" fmla="*/ 76 h 113"/>
                <a:gd name="T26" fmla="*/ 40 w 40"/>
                <a:gd name="T27" fmla="*/ 82 h 113"/>
                <a:gd name="T28" fmla="*/ 40 w 40"/>
                <a:gd name="T29" fmla="*/ 88 h 113"/>
                <a:gd name="T30" fmla="*/ 40 w 40"/>
                <a:gd name="T31" fmla="*/ 94 h 113"/>
                <a:gd name="T32" fmla="*/ 36 w 40"/>
                <a:gd name="T33" fmla="*/ 100 h 113"/>
                <a:gd name="T34" fmla="*/ 28 w 40"/>
                <a:gd name="T35" fmla="*/ 113 h 113"/>
                <a:gd name="T36" fmla="*/ 28 w 40"/>
                <a:gd name="T37" fmla="*/ 113 h 113"/>
                <a:gd name="T38" fmla="*/ 22 w 40"/>
                <a:gd name="T39" fmla="*/ 109 h 113"/>
                <a:gd name="T40" fmla="*/ 22 w 40"/>
                <a:gd name="T41" fmla="*/ 104 h 113"/>
                <a:gd name="T42" fmla="*/ 22 w 40"/>
                <a:gd name="T43" fmla="*/ 94 h 113"/>
                <a:gd name="T44" fmla="*/ 22 w 40"/>
                <a:gd name="T45" fmla="*/ 94 h 113"/>
                <a:gd name="T46" fmla="*/ 24 w 40"/>
                <a:gd name="T47" fmla="*/ 86 h 113"/>
                <a:gd name="T48" fmla="*/ 24 w 40"/>
                <a:gd name="T49" fmla="*/ 80 h 113"/>
                <a:gd name="T50" fmla="*/ 20 w 40"/>
                <a:gd name="T51" fmla="*/ 76 h 113"/>
                <a:gd name="T52" fmla="*/ 12 w 40"/>
                <a:gd name="T53" fmla="*/ 72 h 113"/>
                <a:gd name="T54" fmla="*/ 12 w 40"/>
                <a:gd name="T55" fmla="*/ 72 h 113"/>
                <a:gd name="T56" fmla="*/ 4 w 40"/>
                <a:gd name="T57" fmla="*/ 68 h 113"/>
                <a:gd name="T58" fmla="*/ 0 w 40"/>
                <a:gd name="T59" fmla="*/ 64 h 113"/>
                <a:gd name="T60" fmla="*/ 0 w 40"/>
                <a:gd name="T61" fmla="*/ 58 h 113"/>
                <a:gd name="T62" fmla="*/ 2 w 40"/>
                <a:gd name="T63" fmla="*/ 48 h 113"/>
                <a:gd name="T64" fmla="*/ 2 w 40"/>
                <a:gd name="T65" fmla="*/ 48 h 113"/>
                <a:gd name="T66" fmla="*/ 4 w 40"/>
                <a:gd name="T67" fmla="*/ 40 h 113"/>
                <a:gd name="T68" fmla="*/ 6 w 40"/>
                <a:gd name="T69" fmla="*/ 32 h 113"/>
                <a:gd name="T70" fmla="*/ 6 w 40"/>
                <a:gd name="T71" fmla="*/ 32 h 113"/>
                <a:gd name="T72" fmla="*/ 10 w 40"/>
                <a:gd name="T73" fmla="*/ 0 h 113"/>
                <a:gd name="T74" fmla="*/ 10 w 40"/>
                <a:gd name="T75" fmla="*/ 0 h 113"/>
                <a:gd name="T76" fmla="*/ 14 w 40"/>
                <a:gd name="T77" fmla="*/ 0 h 113"/>
                <a:gd name="T78" fmla="*/ 14 w 40"/>
                <a:gd name="T7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113">
                  <a:moveTo>
                    <a:pt x="14" y="0"/>
                  </a:moveTo>
                  <a:lnTo>
                    <a:pt x="14" y="0"/>
                  </a:lnTo>
                  <a:lnTo>
                    <a:pt x="16" y="18"/>
                  </a:lnTo>
                  <a:lnTo>
                    <a:pt x="16" y="18"/>
                  </a:lnTo>
                  <a:lnTo>
                    <a:pt x="16" y="40"/>
                  </a:lnTo>
                  <a:lnTo>
                    <a:pt x="16" y="40"/>
                  </a:lnTo>
                  <a:lnTo>
                    <a:pt x="16" y="48"/>
                  </a:lnTo>
                  <a:lnTo>
                    <a:pt x="18" y="54"/>
                  </a:lnTo>
                  <a:lnTo>
                    <a:pt x="22" y="60"/>
                  </a:lnTo>
                  <a:lnTo>
                    <a:pt x="28" y="66"/>
                  </a:lnTo>
                  <a:lnTo>
                    <a:pt x="28" y="66"/>
                  </a:lnTo>
                  <a:lnTo>
                    <a:pt x="34" y="72"/>
                  </a:lnTo>
                  <a:lnTo>
                    <a:pt x="38" y="76"/>
                  </a:lnTo>
                  <a:lnTo>
                    <a:pt x="40" y="82"/>
                  </a:lnTo>
                  <a:lnTo>
                    <a:pt x="40" y="88"/>
                  </a:lnTo>
                  <a:lnTo>
                    <a:pt x="40" y="94"/>
                  </a:lnTo>
                  <a:lnTo>
                    <a:pt x="36" y="100"/>
                  </a:lnTo>
                  <a:lnTo>
                    <a:pt x="28" y="113"/>
                  </a:lnTo>
                  <a:lnTo>
                    <a:pt x="28" y="113"/>
                  </a:lnTo>
                  <a:lnTo>
                    <a:pt x="22" y="109"/>
                  </a:lnTo>
                  <a:lnTo>
                    <a:pt x="22" y="104"/>
                  </a:lnTo>
                  <a:lnTo>
                    <a:pt x="22" y="94"/>
                  </a:lnTo>
                  <a:lnTo>
                    <a:pt x="22" y="94"/>
                  </a:lnTo>
                  <a:lnTo>
                    <a:pt x="24" y="86"/>
                  </a:lnTo>
                  <a:lnTo>
                    <a:pt x="24" y="80"/>
                  </a:lnTo>
                  <a:lnTo>
                    <a:pt x="20" y="76"/>
                  </a:lnTo>
                  <a:lnTo>
                    <a:pt x="12" y="72"/>
                  </a:lnTo>
                  <a:lnTo>
                    <a:pt x="12" y="72"/>
                  </a:lnTo>
                  <a:lnTo>
                    <a:pt x="4" y="68"/>
                  </a:lnTo>
                  <a:lnTo>
                    <a:pt x="0" y="64"/>
                  </a:lnTo>
                  <a:lnTo>
                    <a:pt x="0" y="58"/>
                  </a:lnTo>
                  <a:lnTo>
                    <a:pt x="2" y="48"/>
                  </a:lnTo>
                  <a:lnTo>
                    <a:pt x="2" y="48"/>
                  </a:lnTo>
                  <a:lnTo>
                    <a:pt x="4" y="40"/>
                  </a:lnTo>
                  <a:lnTo>
                    <a:pt x="6" y="32"/>
                  </a:lnTo>
                  <a:lnTo>
                    <a:pt x="6" y="32"/>
                  </a:lnTo>
                  <a:lnTo>
                    <a:pt x="10" y="0"/>
                  </a:lnTo>
                  <a:lnTo>
                    <a:pt x="10" y="0"/>
                  </a:lnTo>
                  <a:lnTo>
                    <a:pt x="14" y="0"/>
                  </a:lnTo>
                  <a:lnTo>
                    <a:pt x="1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0" name="Freeform 146">
              <a:extLst>
                <a:ext uri="{FF2B5EF4-FFF2-40B4-BE49-F238E27FC236}">
                  <a16:creationId xmlns:a16="http://schemas.microsoft.com/office/drawing/2014/main" id="{47AFA777-76BB-44B6-8823-4DC16A04B28D}"/>
                </a:ext>
              </a:extLst>
            </p:cNvPr>
            <p:cNvSpPr>
              <a:spLocks/>
            </p:cNvSpPr>
            <p:nvPr/>
          </p:nvSpPr>
          <p:spPr bwMode="auto">
            <a:xfrm>
              <a:off x="7526338" y="3768726"/>
              <a:ext cx="53975" cy="127000"/>
            </a:xfrm>
            <a:custGeom>
              <a:avLst/>
              <a:gdLst>
                <a:gd name="T0" fmla="*/ 10 w 34"/>
                <a:gd name="T1" fmla="*/ 0 h 80"/>
                <a:gd name="T2" fmla="*/ 10 w 34"/>
                <a:gd name="T3" fmla="*/ 0 h 80"/>
                <a:gd name="T4" fmla="*/ 16 w 34"/>
                <a:gd name="T5" fmla="*/ 2 h 80"/>
                <a:gd name="T6" fmla="*/ 22 w 34"/>
                <a:gd name="T7" fmla="*/ 6 h 80"/>
                <a:gd name="T8" fmla="*/ 28 w 34"/>
                <a:gd name="T9" fmla="*/ 8 h 80"/>
                <a:gd name="T10" fmla="*/ 30 w 34"/>
                <a:gd name="T11" fmla="*/ 14 h 80"/>
                <a:gd name="T12" fmla="*/ 32 w 34"/>
                <a:gd name="T13" fmla="*/ 18 h 80"/>
                <a:gd name="T14" fmla="*/ 34 w 34"/>
                <a:gd name="T15" fmla="*/ 24 h 80"/>
                <a:gd name="T16" fmla="*/ 32 w 34"/>
                <a:gd name="T17" fmla="*/ 30 h 80"/>
                <a:gd name="T18" fmla="*/ 28 w 34"/>
                <a:gd name="T19" fmla="*/ 34 h 80"/>
                <a:gd name="T20" fmla="*/ 28 w 34"/>
                <a:gd name="T21" fmla="*/ 34 h 80"/>
                <a:gd name="T22" fmla="*/ 24 w 34"/>
                <a:gd name="T23" fmla="*/ 44 h 80"/>
                <a:gd name="T24" fmla="*/ 22 w 34"/>
                <a:gd name="T25" fmla="*/ 54 h 80"/>
                <a:gd name="T26" fmla="*/ 20 w 34"/>
                <a:gd name="T27" fmla="*/ 62 h 80"/>
                <a:gd name="T28" fmla="*/ 24 w 34"/>
                <a:gd name="T29" fmla="*/ 72 h 80"/>
                <a:gd name="T30" fmla="*/ 24 w 34"/>
                <a:gd name="T31" fmla="*/ 72 h 80"/>
                <a:gd name="T32" fmla="*/ 24 w 34"/>
                <a:gd name="T33" fmla="*/ 76 h 80"/>
                <a:gd name="T34" fmla="*/ 22 w 34"/>
                <a:gd name="T35" fmla="*/ 80 h 80"/>
                <a:gd name="T36" fmla="*/ 22 w 34"/>
                <a:gd name="T37" fmla="*/ 80 h 80"/>
                <a:gd name="T38" fmla="*/ 16 w 34"/>
                <a:gd name="T39" fmla="*/ 68 h 80"/>
                <a:gd name="T40" fmla="*/ 10 w 34"/>
                <a:gd name="T41" fmla="*/ 62 h 80"/>
                <a:gd name="T42" fmla="*/ 4 w 34"/>
                <a:gd name="T43" fmla="*/ 58 h 80"/>
                <a:gd name="T44" fmla="*/ 4 w 34"/>
                <a:gd name="T45" fmla="*/ 58 h 80"/>
                <a:gd name="T46" fmla="*/ 2 w 34"/>
                <a:gd name="T47" fmla="*/ 54 h 80"/>
                <a:gd name="T48" fmla="*/ 0 w 34"/>
                <a:gd name="T49" fmla="*/ 48 h 80"/>
                <a:gd name="T50" fmla="*/ 0 w 34"/>
                <a:gd name="T51" fmla="*/ 48 h 80"/>
                <a:gd name="T52" fmla="*/ 6 w 34"/>
                <a:gd name="T53" fmla="*/ 6 h 80"/>
                <a:gd name="T54" fmla="*/ 6 w 34"/>
                <a:gd name="T55" fmla="*/ 6 h 80"/>
                <a:gd name="T56" fmla="*/ 8 w 34"/>
                <a:gd name="T57" fmla="*/ 2 h 80"/>
                <a:gd name="T58" fmla="*/ 10 w 34"/>
                <a:gd name="T59" fmla="*/ 0 h 80"/>
                <a:gd name="T60" fmla="*/ 10 w 34"/>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80">
                  <a:moveTo>
                    <a:pt x="10" y="0"/>
                  </a:moveTo>
                  <a:lnTo>
                    <a:pt x="10" y="0"/>
                  </a:lnTo>
                  <a:lnTo>
                    <a:pt x="16" y="2"/>
                  </a:lnTo>
                  <a:lnTo>
                    <a:pt x="22" y="6"/>
                  </a:lnTo>
                  <a:lnTo>
                    <a:pt x="28" y="8"/>
                  </a:lnTo>
                  <a:lnTo>
                    <a:pt x="30" y="14"/>
                  </a:lnTo>
                  <a:lnTo>
                    <a:pt x="32" y="18"/>
                  </a:lnTo>
                  <a:lnTo>
                    <a:pt x="34" y="24"/>
                  </a:lnTo>
                  <a:lnTo>
                    <a:pt x="32" y="30"/>
                  </a:lnTo>
                  <a:lnTo>
                    <a:pt x="28" y="34"/>
                  </a:lnTo>
                  <a:lnTo>
                    <a:pt x="28" y="34"/>
                  </a:lnTo>
                  <a:lnTo>
                    <a:pt x="24" y="44"/>
                  </a:lnTo>
                  <a:lnTo>
                    <a:pt x="22" y="54"/>
                  </a:lnTo>
                  <a:lnTo>
                    <a:pt x="20" y="62"/>
                  </a:lnTo>
                  <a:lnTo>
                    <a:pt x="24" y="72"/>
                  </a:lnTo>
                  <a:lnTo>
                    <a:pt x="24" y="72"/>
                  </a:lnTo>
                  <a:lnTo>
                    <a:pt x="24" y="76"/>
                  </a:lnTo>
                  <a:lnTo>
                    <a:pt x="22" y="80"/>
                  </a:lnTo>
                  <a:lnTo>
                    <a:pt x="22" y="80"/>
                  </a:lnTo>
                  <a:lnTo>
                    <a:pt x="16" y="68"/>
                  </a:lnTo>
                  <a:lnTo>
                    <a:pt x="10" y="62"/>
                  </a:lnTo>
                  <a:lnTo>
                    <a:pt x="4" y="58"/>
                  </a:lnTo>
                  <a:lnTo>
                    <a:pt x="4" y="58"/>
                  </a:lnTo>
                  <a:lnTo>
                    <a:pt x="2" y="54"/>
                  </a:lnTo>
                  <a:lnTo>
                    <a:pt x="0" y="48"/>
                  </a:lnTo>
                  <a:lnTo>
                    <a:pt x="0" y="48"/>
                  </a:lnTo>
                  <a:lnTo>
                    <a:pt x="6" y="6"/>
                  </a:lnTo>
                  <a:lnTo>
                    <a:pt x="6" y="6"/>
                  </a:lnTo>
                  <a:lnTo>
                    <a:pt x="8" y="2"/>
                  </a:lnTo>
                  <a:lnTo>
                    <a:pt x="10" y="0"/>
                  </a:lnTo>
                  <a:lnTo>
                    <a:pt x="1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1" name="Freeform 147">
              <a:extLst>
                <a:ext uri="{FF2B5EF4-FFF2-40B4-BE49-F238E27FC236}">
                  <a16:creationId xmlns:a16="http://schemas.microsoft.com/office/drawing/2014/main" id="{171C0DF2-2BF2-41AE-A2C2-46CA0677EB70}"/>
                </a:ext>
              </a:extLst>
            </p:cNvPr>
            <p:cNvSpPr>
              <a:spLocks/>
            </p:cNvSpPr>
            <p:nvPr/>
          </p:nvSpPr>
          <p:spPr bwMode="auto">
            <a:xfrm>
              <a:off x="5197476" y="3806826"/>
              <a:ext cx="69850" cy="82550"/>
            </a:xfrm>
            <a:custGeom>
              <a:avLst/>
              <a:gdLst>
                <a:gd name="T0" fmla="*/ 44 w 44"/>
                <a:gd name="T1" fmla="*/ 44 h 52"/>
                <a:gd name="T2" fmla="*/ 44 w 44"/>
                <a:gd name="T3" fmla="*/ 44 h 52"/>
                <a:gd name="T4" fmla="*/ 38 w 44"/>
                <a:gd name="T5" fmla="*/ 46 h 52"/>
                <a:gd name="T6" fmla="*/ 32 w 44"/>
                <a:gd name="T7" fmla="*/ 46 h 52"/>
                <a:gd name="T8" fmla="*/ 20 w 44"/>
                <a:gd name="T9" fmla="*/ 46 h 52"/>
                <a:gd name="T10" fmla="*/ 10 w 44"/>
                <a:gd name="T11" fmla="*/ 46 h 52"/>
                <a:gd name="T12" fmla="*/ 4 w 44"/>
                <a:gd name="T13" fmla="*/ 48 h 52"/>
                <a:gd name="T14" fmla="*/ 0 w 44"/>
                <a:gd name="T15" fmla="*/ 52 h 52"/>
                <a:gd name="T16" fmla="*/ 0 w 44"/>
                <a:gd name="T17" fmla="*/ 52 h 52"/>
                <a:gd name="T18" fmla="*/ 0 w 44"/>
                <a:gd name="T19" fmla="*/ 42 h 52"/>
                <a:gd name="T20" fmla="*/ 0 w 44"/>
                <a:gd name="T21" fmla="*/ 34 h 52"/>
                <a:gd name="T22" fmla="*/ 2 w 44"/>
                <a:gd name="T23" fmla="*/ 26 h 52"/>
                <a:gd name="T24" fmla="*/ 4 w 44"/>
                <a:gd name="T25" fmla="*/ 18 h 52"/>
                <a:gd name="T26" fmla="*/ 8 w 44"/>
                <a:gd name="T27" fmla="*/ 12 h 52"/>
                <a:gd name="T28" fmla="*/ 14 w 44"/>
                <a:gd name="T29" fmla="*/ 6 h 52"/>
                <a:gd name="T30" fmla="*/ 20 w 44"/>
                <a:gd name="T31" fmla="*/ 2 h 52"/>
                <a:gd name="T32" fmla="*/ 28 w 44"/>
                <a:gd name="T33" fmla="*/ 0 h 52"/>
                <a:gd name="T34" fmla="*/ 28 w 44"/>
                <a:gd name="T35" fmla="*/ 0 h 52"/>
                <a:gd name="T36" fmla="*/ 44 w 44"/>
                <a:gd name="T37" fmla="*/ 44 h 52"/>
                <a:gd name="T38" fmla="*/ 44 w 44"/>
                <a:gd name="T3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2">
                  <a:moveTo>
                    <a:pt x="44" y="44"/>
                  </a:moveTo>
                  <a:lnTo>
                    <a:pt x="44" y="44"/>
                  </a:lnTo>
                  <a:lnTo>
                    <a:pt x="38" y="46"/>
                  </a:lnTo>
                  <a:lnTo>
                    <a:pt x="32" y="46"/>
                  </a:lnTo>
                  <a:lnTo>
                    <a:pt x="20" y="46"/>
                  </a:lnTo>
                  <a:lnTo>
                    <a:pt x="10" y="46"/>
                  </a:lnTo>
                  <a:lnTo>
                    <a:pt x="4" y="48"/>
                  </a:lnTo>
                  <a:lnTo>
                    <a:pt x="0" y="52"/>
                  </a:lnTo>
                  <a:lnTo>
                    <a:pt x="0" y="52"/>
                  </a:lnTo>
                  <a:lnTo>
                    <a:pt x="0" y="42"/>
                  </a:lnTo>
                  <a:lnTo>
                    <a:pt x="0" y="34"/>
                  </a:lnTo>
                  <a:lnTo>
                    <a:pt x="2" y="26"/>
                  </a:lnTo>
                  <a:lnTo>
                    <a:pt x="4" y="18"/>
                  </a:lnTo>
                  <a:lnTo>
                    <a:pt x="8" y="12"/>
                  </a:lnTo>
                  <a:lnTo>
                    <a:pt x="14" y="6"/>
                  </a:lnTo>
                  <a:lnTo>
                    <a:pt x="20" y="2"/>
                  </a:lnTo>
                  <a:lnTo>
                    <a:pt x="28" y="0"/>
                  </a:lnTo>
                  <a:lnTo>
                    <a:pt x="28" y="0"/>
                  </a:lnTo>
                  <a:lnTo>
                    <a:pt x="44" y="44"/>
                  </a:lnTo>
                  <a:lnTo>
                    <a:pt x="44" y="4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2" name="Freeform 148">
              <a:extLst>
                <a:ext uri="{FF2B5EF4-FFF2-40B4-BE49-F238E27FC236}">
                  <a16:creationId xmlns:a16="http://schemas.microsoft.com/office/drawing/2014/main" id="{D75FE8BC-42A1-4AE9-B8B0-BF5212E91E6A}"/>
                </a:ext>
              </a:extLst>
            </p:cNvPr>
            <p:cNvSpPr>
              <a:spLocks/>
            </p:cNvSpPr>
            <p:nvPr/>
          </p:nvSpPr>
          <p:spPr bwMode="auto">
            <a:xfrm>
              <a:off x="3873501" y="4070351"/>
              <a:ext cx="82550" cy="98425"/>
            </a:xfrm>
            <a:custGeom>
              <a:avLst/>
              <a:gdLst>
                <a:gd name="T0" fmla="*/ 36 w 52"/>
                <a:gd name="T1" fmla="*/ 22 h 62"/>
                <a:gd name="T2" fmla="*/ 36 w 52"/>
                <a:gd name="T3" fmla="*/ 22 h 62"/>
                <a:gd name="T4" fmla="*/ 36 w 52"/>
                <a:gd name="T5" fmla="*/ 36 h 62"/>
                <a:gd name="T6" fmla="*/ 36 w 52"/>
                <a:gd name="T7" fmla="*/ 36 h 62"/>
                <a:gd name="T8" fmla="*/ 46 w 52"/>
                <a:gd name="T9" fmla="*/ 42 h 62"/>
                <a:gd name="T10" fmla="*/ 50 w 52"/>
                <a:gd name="T11" fmla="*/ 46 h 62"/>
                <a:gd name="T12" fmla="*/ 52 w 52"/>
                <a:gd name="T13" fmla="*/ 52 h 62"/>
                <a:gd name="T14" fmla="*/ 50 w 52"/>
                <a:gd name="T15" fmla="*/ 62 h 62"/>
                <a:gd name="T16" fmla="*/ 50 w 52"/>
                <a:gd name="T17" fmla="*/ 62 h 62"/>
                <a:gd name="T18" fmla="*/ 42 w 52"/>
                <a:gd name="T19" fmla="*/ 60 h 62"/>
                <a:gd name="T20" fmla="*/ 36 w 52"/>
                <a:gd name="T21" fmla="*/ 56 h 62"/>
                <a:gd name="T22" fmla="*/ 22 w 52"/>
                <a:gd name="T23" fmla="*/ 46 h 62"/>
                <a:gd name="T24" fmla="*/ 22 w 52"/>
                <a:gd name="T25" fmla="*/ 46 h 62"/>
                <a:gd name="T26" fmla="*/ 10 w 52"/>
                <a:gd name="T27" fmla="*/ 36 h 62"/>
                <a:gd name="T28" fmla="*/ 10 w 52"/>
                <a:gd name="T29" fmla="*/ 36 h 62"/>
                <a:gd name="T30" fmla="*/ 2 w 52"/>
                <a:gd name="T31" fmla="*/ 30 h 62"/>
                <a:gd name="T32" fmla="*/ 0 w 52"/>
                <a:gd name="T33" fmla="*/ 22 h 62"/>
                <a:gd name="T34" fmla="*/ 0 w 52"/>
                <a:gd name="T35" fmla="*/ 14 h 62"/>
                <a:gd name="T36" fmla="*/ 8 w 52"/>
                <a:gd name="T37" fmla="*/ 4 h 62"/>
                <a:gd name="T38" fmla="*/ 8 w 52"/>
                <a:gd name="T39" fmla="*/ 4 h 62"/>
                <a:gd name="T40" fmla="*/ 12 w 52"/>
                <a:gd name="T41" fmla="*/ 0 h 62"/>
                <a:gd name="T42" fmla="*/ 16 w 52"/>
                <a:gd name="T43" fmla="*/ 0 h 62"/>
                <a:gd name="T44" fmla="*/ 18 w 52"/>
                <a:gd name="T45" fmla="*/ 2 h 62"/>
                <a:gd name="T46" fmla="*/ 20 w 52"/>
                <a:gd name="T47" fmla="*/ 6 h 62"/>
                <a:gd name="T48" fmla="*/ 20 w 52"/>
                <a:gd name="T49" fmla="*/ 6 h 62"/>
                <a:gd name="T50" fmla="*/ 22 w 52"/>
                <a:gd name="T51" fmla="*/ 12 h 62"/>
                <a:gd name="T52" fmla="*/ 26 w 52"/>
                <a:gd name="T53" fmla="*/ 18 h 62"/>
                <a:gd name="T54" fmla="*/ 30 w 52"/>
                <a:gd name="T55" fmla="*/ 20 h 62"/>
                <a:gd name="T56" fmla="*/ 36 w 52"/>
                <a:gd name="T57" fmla="*/ 22 h 62"/>
                <a:gd name="T58" fmla="*/ 36 w 52"/>
                <a:gd name="T59"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62">
                  <a:moveTo>
                    <a:pt x="36" y="22"/>
                  </a:moveTo>
                  <a:lnTo>
                    <a:pt x="36" y="22"/>
                  </a:lnTo>
                  <a:lnTo>
                    <a:pt x="36" y="36"/>
                  </a:lnTo>
                  <a:lnTo>
                    <a:pt x="36" y="36"/>
                  </a:lnTo>
                  <a:lnTo>
                    <a:pt x="46" y="42"/>
                  </a:lnTo>
                  <a:lnTo>
                    <a:pt x="50" y="46"/>
                  </a:lnTo>
                  <a:lnTo>
                    <a:pt x="52" y="52"/>
                  </a:lnTo>
                  <a:lnTo>
                    <a:pt x="50" y="62"/>
                  </a:lnTo>
                  <a:lnTo>
                    <a:pt x="50" y="62"/>
                  </a:lnTo>
                  <a:lnTo>
                    <a:pt x="42" y="60"/>
                  </a:lnTo>
                  <a:lnTo>
                    <a:pt x="36" y="56"/>
                  </a:lnTo>
                  <a:lnTo>
                    <a:pt x="22" y="46"/>
                  </a:lnTo>
                  <a:lnTo>
                    <a:pt x="22" y="46"/>
                  </a:lnTo>
                  <a:lnTo>
                    <a:pt x="10" y="36"/>
                  </a:lnTo>
                  <a:lnTo>
                    <a:pt x="10" y="36"/>
                  </a:lnTo>
                  <a:lnTo>
                    <a:pt x="2" y="30"/>
                  </a:lnTo>
                  <a:lnTo>
                    <a:pt x="0" y="22"/>
                  </a:lnTo>
                  <a:lnTo>
                    <a:pt x="0" y="14"/>
                  </a:lnTo>
                  <a:lnTo>
                    <a:pt x="8" y="4"/>
                  </a:lnTo>
                  <a:lnTo>
                    <a:pt x="8" y="4"/>
                  </a:lnTo>
                  <a:lnTo>
                    <a:pt x="12" y="0"/>
                  </a:lnTo>
                  <a:lnTo>
                    <a:pt x="16" y="0"/>
                  </a:lnTo>
                  <a:lnTo>
                    <a:pt x="18" y="2"/>
                  </a:lnTo>
                  <a:lnTo>
                    <a:pt x="20" y="6"/>
                  </a:lnTo>
                  <a:lnTo>
                    <a:pt x="20" y="6"/>
                  </a:lnTo>
                  <a:lnTo>
                    <a:pt x="22" y="12"/>
                  </a:lnTo>
                  <a:lnTo>
                    <a:pt x="26" y="18"/>
                  </a:lnTo>
                  <a:lnTo>
                    <a:pt x="30" y="20"/>
                  </a:lnTo>
                  <a:lnTo>
                    <a:pt x="36" y="22"/>
                  </a:lnTo>
                  <a:lnTo>
                    <a:pt x="36"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3" name="Freeform 149">
              <a:extLst>
                <a:ext uri="{FF2B5EF4-FFF2-40B4-BE49-F238E27FC236}">
                  <a16:creationId xmlns:a16="http://schemas.microsoft.com/office/drawing/2014/main" id="{CF4845CE-0804-4D1E-B611-652A154DDDEC}"/>
                </a:ext>
              </a:extLst>
            </p:cNvPr>
            <p:cNvSpPr>
              <a:spLocks/>
            </p:cNvSpPr>
            <p:nvPr/>
          </p:nvSpPr>
          <p:spPr bwMode="auto">
            <a:xfrm>
              <a:off x="2163763" y="1195388"/>
              <a:ext cx="82550" cy="107950"/>
            </a:xfrm>
            <a:custGeom>
              <a:avLst/>
              <a:gdLst>
                <a:gd name="T0" fmla="*/ 0 w 52"/>
                <a:gd name="T1" fmla="*/ 58 h 68"/>
                <a:gd name="T2" fmla="*/ 0 w 52"/>
                <a:gd name="T3" fmla="*/ 58 h 68"/>
                <a:gd name="T4" fmla="*/ 22 w 52"/>
                <a:gd name="T5" fmla="*/ 46 h 68"/>
                <a:gd name="T6" fmla="*/ 22 w 52"/>
                <a:gd name="T7" fmla="*/ 46 h 68"/>
                <a:gd name="T8" fmla="*/ 20 w 52"/>
                <a:gd name="T9" fmla="*/ 42 h 68"/>
                <a:gd name="T10" fmla="*/ 18 w 52"/>
                <a:gd name="T11" fmla="*/ 40 h 68"/>
                <a:gd name="T12" fmla="*/ 10 w 52"/>
                <a:gd name="T13" fmla="*/ 38 h 68"/>
                <a:gd name="T14" fmla="*/ 4 w 52"/>
                <a:gd name="T15" fmla="*/ 34 h 68"/>
                <a:gd name="T16" fmla="*/ 2 w 52"/>
                <a:gd name="T17" fmla="*/ 32 h 68"/>
                <a:gd name="T18" fmla="*/ 2 w 52"/>
                <a:gd name="T19" fmla="*/ 28 h 68"/>
                <a:gd name="T20" fmla="*/ 2 w 52"/>
                <a:gd name="T21" fmla="*/ 28 h 68"/>
                <a:gd name="T22" fmla="*/ 4 w 52"/>
                <a:gd name="T23" fmla="*/ 24 h 68"/>
                <a:gd name="T24" fmla="*/ 6 w 52"/>
                <a:gd name="T25" fmla="*/ 18 h 68"/>
                <a:gd name="T26" fmla="*/ 6 w 52"/>
                <a:gd name="T27" fmla="*/ 18 h 68"/>
                <a:gd name="T28" fmla="*/ 16 w 52"/>
                <a:gd name="T29" fmla="*/ 34 h 68"/>
                <a:gd name="T30" fmla="*/ 16 w 52"/>
                <a:gd name="T31" fmla="*/ 34 h 68"/>
                <a:gd name="T32" fmla="*/ 22 w 52"/>
                <a:gd name="T33" fmla="*/ 30 h 68"/>
                <a:gd name="T34" fmla="*/ 26 w 52"/>
                <a:gd name="T35" fmla="*/ 24 h 68"/>
                <a:gd name="T36" fmla="*/ 26 w 52"/>
                <a:gd name="T37" fmla="*/ 18 h 68"/>
                <a:gd name="T38" fmla="*/ 26 w 52"/>
                <a:gd name="T39" fmla="*/ 10 h 68"/>
                <a:gd name="T40" fmla="*/ 26 w 52"/>
                <a:gd name="T41" fmla="*/ 10 h 68"/>
                <a:gd name="T42" fmla="*/ 28 w 52"/>
                <a:gd name="T43" fmla="*/ 6 h 68"/>
                <a:gd name="T44" fmla="*/ 30 w 52"/>
                <a:gd name="T45" fmla="*/ 0 h 68"/>
                <a:gd name="T46" fmla="*/ 30 w 52"/>
                <a:gd name="T47" fmla="*/ 0 h 68"/>
                <a:gd name="T48" fmla="*/ 38 w 52"/>
                <a:gd name="T49" fmla="*/ 6 h 68"/>
                <a:gd name="T50" fmla="*/ 38 w 52"/>
                <a:gd name="T51" fmla="*/ 6 h 68"/>
                <a:gd name="T52" fmla="*/ 52 w 52"/>
                <a:gd name="T53" fmla="*/ 16 h 68"/>
                <a:gd name="T54" fmla="*/ 52 w 52"/>
                <a:gd name="T55" fmla="*/ 16 h 68"/>
                <a:gd name="T56" fmla="*/ 52 w 52"/>
                <a:gd name="T57" fmla="*/ 20 h 68"/>
                <a:gd name="T58" fmla="*/ 48 w 52"/>
                <a:gd name="T59" fmla="*/ 28 h 68"/>
                <a:gd name="T60" fmla="*/ 48 w 52"/>
                <a:gd name="T61" fmla="*/ 28 h 68"/>
                <a:gd name="T62" fmla="*/ 18 w 52"/>
                <a:gd name="T63" fmla="*/ 64 h 68"/>
                <a:gd name="T64" fmla="*/ 18 w 52"/>
                <a:gd name="T65" fmla="*/ 64 h 68"/>
                <a:gd name="T66" fmla="*/ 12 w 52"/>
                <a:gd name="T67" fmla="*/ 68 h 68"/>
                <a:gd name="T68" fmla="*/ 8 w 52"/>
                <a:gd name="T69" fmla="*/ 68 h 68"/>
                <a:gd name="T70" fmla="*/ 4 w 52"/>
                <a:gd name="T71" fmla="*/ 64 h 68"/>
                <a:gd name="T72" fmla="*/ 0 w 52"/>
                <a:gd name="T73" fmla="*/ 58 h 68"/>
                <a:gd name="T74" fmla="*/ 0 w 52"/>
                <a:gd name="T75"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8">
                  <a:moveTo>
                    <a:pt x="0" y="58"/>
                  </a:moveTo>
                  <a:lnTo>
                    <a:pt x="0" y="58"/>
                  </a:lnTo>
                  <a:lnTo>
                    <a:pt x="22" y="46"/>
                  </a:lnTo>
                  <a:lnTo>
                    <a:pt x="22" y="46"/>
                  </a:lnTo>
                  <a:lnTo>
                    <a:pt x="20" y="42"/>
                  </a:lnTo>
                  <a:lnTo>
                    <a:pt x="18" y="40"/>
                  </a:lnTo>
                  <a:lnTo>
                    <a:pt x="10" y="38"/>
                  </a:lnTo>
                  <a:lnTo>
                    <a:pt x="4" y="34"/>
                  </a:lnTo>
                  <a:lnTo>
                    <a:pt x="2" y="32"/>
                  </a:lnTo>
                  <a:lnTo>
                    <a:pt x="2" y="28"/>
                  </a:lnTo>
                  <a:lnTo>
                    <a:pt x="2" y="28"/>
                  </a:lnTo>
                  <a:lnTo>
                    <a:pt x="4" y="24"/>
                  </a:lnTo>
                  <a:lnTo>
                    <a:pt x="6" y="18"/>
                  </a:lnTo>
                  <a:lnTo>
                    <a:pt x="6" y="18"/>
                  </a:lnTo>
                  <a:lnTo>
                    <a:pt x="16" y="34"/>
                  </a:lnTo>
                  <a:lnTo>
                    <a:pt x="16" y="34"/>
                  </a:lnTo>
                  <a:lnTo>
                    <a:pt x="22" y="30"/>
                  </a:lnTo>
                  <a:lnTo>
                    <a:pt x="26" y="24"/>
                  </a:lnTo>
                  <a:lnTo>
                    <a:pt x="26" y="18"/>
                  </a:lnTo>
                  <a:lnTo>
                    <a:pt x="26" y="10"/>
                  </a:lnTo>
                  <a:lnTo>
                    <a:pt x="26" y="10"/>
                  </a:lnTo>
                  <a:lnTo>
                    <a:pt x="28" y="6"/>
                  </a:lnTo>
                  <a:lnTo>
                    <a:pt x="30" y="0"/>
                  </a:lnTo>
                  <a:lnTo>
                    <a:pt x="30" y="0"/>
                  </a:lnTo>
                  <a:lnTo>
                    <a:pt x="38" y="6"/>
                  </a:lnTo>
                  <a:lnTo>
                    <a:pt x="38" y="6"/>
                  </a:lnTo>
                  <a:lnTo>
                    <a:pt x="52" y="16"/>
                  </a:lnTo>
                  <a:lnTo>
                    <a:pt x="52" y="16"/>
                  </a:lnTo>
                  <a:lnTo>
                    <a:pt x="52" y="20"/>
                  </a:lnTo>
                  <a:lnTo>
                    <a:pt x="48" y="28"/>
                  </a:lnTo>
                  <a:lnTo>
                    <a:pt x="48" y="28"/>
                  </a:lnTo>
                  <a:lnTo>
                    <a:pt x="18" y="64"/>
                  </a:lnTo>
                  <a:lnTo>
                    <a:pt x="18" y="64"/>
                  </a:lnTo>
                  <a:lnTo>
                    <a:pt x="12" y="68"/>
                  </a:lnTo>
                  <a:lnTo>
                    <a:pt x="8" y="68"/>
                  </a:lnTo>
                  <a:lnTo>
                    <a:pt x="4" y="64"/>
                  </a:lnTo>
                  <a:lnTo>
                    <a:pt x="0" y="58"/>
                  </a:lnTo>
                  <a:lnTo>
                    <a:pt x="0"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4" name="Freeform 150">
              <a:extLst>
                <a:ext uri="{FF2B5EF4-FFF2-40B4-BE49-F238E27FC236}">
                  <a16:creationId xmlns:a16="http://schemas.microsoft.com/office/drawing/2014/main" id="{799EC2DD-8AE3-47CE-9274-F350DA56C794}"/>
                </a:ext>
              </a:extLst>
            </p:cNvPr>
            <p:cNvSpPr>
              <a:spLocks/>
            </p:cNvSpPr>
            <p:nvPr/>
          </p:nvSpPr>
          <p:spPr bwMode="auto">
            <a:xfrm>
              <a:off x="7075488" y="3765551"/>
              <a:ext cx="88900" cy="114300"/>
            </a:xfrm>
            <a:custGeom>
              <a:avLst/>
              <a:gdLst>
                <a:gd name="T0" fmla="*/ 18 w 56"/>
                <a:gd name="T1" fmla="*/ 42 h 72"/>
                <a:gd name="T2" fmla="*/ 18 w 56"/>
                <a:gd name="T3" fmla="*/ 42 h 72"/>
                <a:gd name="T4" fmla="*/ 16 w 56"/>
                <a:gd name="T5" fmla="*/ 30 h 72"/>
                <a:gd name="T6" fmla="*/ 12 w 56"/>
                <a:gd name="T7" fmla="*/ 20 h 72"/>
                <a:gd name="T8" fmla="*/ 6 w 56"/>
                <a:gd name="T9" fmla="*/ 8 h 72"/>
                <a:gd name="T10" fmla="*/ 0 w 56"/>
                <a:gd name="T11" fmla="*/ 0 h 72"/>
                <a:gd name="T12" fmla="*/ 0 w 56"/>
                <a:gd name="T13" fmla="*/ 0 h 72"/>
                <a:gd name="T14" fmla="*/ 8 w 56"/>
                <a:gd name="T15" fmla="*/ 2 h 72"/>
                <a:gd name="T16" fmla="*/ 14 w 56"/>
                <a:gd name="T17" fmla="*/ 6 h 72"/>
                <a:gd name="T18" fmla="*/ 20 w 56"/>
                <a:gd name="T19" fmla="*/ 12 h 72"/>
                <a:gd name="T20" fmla="*/ 24 w 56"/>
                <a:gd name="T21" fmla="*/ 18 h 72"/>
                <a:gd name="T22" fmla="*/ 24 w 56"/>
                <a:gd name="T23" fmla="*/ 18 h 72"/>
                <a:gd name="T24" fmla="*/ 36 w 56"/>
                <a:gd name="T25" fmla="*/ 30 h 72"/>
                <a:gd name="T26" fmla="*/ 48 w 56"/>
                <a:gd name="T27" fmla="*/ 42 h 72"/>
                <a:gd name="T28" fmla="*/ 48 w 56"/>
                <a:gd name="T29" fmla="*/ 42 h 72"/>
                <a:gd name="T30" fmla="*/ 54 w 56"/>
                <a:gd name="T31" fmla="*/ 48 h 72"/>
                <a:gd name="T32" fmla="*/ 56 w 56"/>
                <a:gd name="T33" fmla="*/ 54 h 72"/>
                <a:gd name="T34" fmla="*/ 56 w 56"/>
                <a:gd name="T35" fmla="*/ 60 h 72"/>
                <a:gd name="T36" fmla="*/ 54 w 56"/>
                <a:gd name="T37" fmla="*/ 68 h 72"/>
                <a:gd name="T38" fmla="*/ 54 w 56"/>
                <a:gd name="T39" fmla="*/ 68 h 72"/>
                <a:gd name="T40" fmla="*/ 32 w 56"/>
                <a:gd name="T41" fmla="*/ 72 h 72"/>
                <a:gd name="T42" fmla="*/ 32 w 56"/>
                <a:gd name="T43" fmla="*/ 72 h 72"/>
                <a:gd name="T44" fmla="*/ 32 w 56"/>
                <a:gd name="T45" fmla="*/ 62 h 72"/>
                <a:gd name="T46" fmla="*/ 30 w 56"/>
                <a:gd name="T47" fmla="*/ 54 h 72"/>
                <a:gd name="T48" fmla="*/ 30 w 56"/>
                <a:gd name="T49" fmla="*/ 50 h 72"/>
                <a:gd name="T50" fmla="*/ 28 w 56"/>
                <a:gd name="T51" fmla="*/ 46 h 72"/>
                <a:gd name="T52" fmla="*/ 24 w 56"/>
                <a:gd name="T53" fmla="*/ 44 h 72"/>
                <a:gd name="T54" fmla="*/ 18 w 56"/>
                <a:gd name="T55" fmla="*/ 42 h 72"/>
                <a:gd name="T56" fmla="*/ 18 w 56"/>
                <a:gd name="T5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18" y="42"/>
                  </a:moveTo>
                  <a:lnTo>
                    <a:pt x="18" y="42"/>
                  </a:lnTo>
                  <a:lnTo>
                    <a:pt x="16" y="30"/>
                  </a:lnTo>
                  <a:lnTo>
                    <a:pt x="12" y="20"/>
                  </a:lnTo>
                  <a:lnTo>
                    <a:pt x="6" y="8"/>
                  </a:lnTo>
                  <a:lnTo>
                    <a:pt x="0" y="0"/>
                  </a:lnTo>
                  <a:lnTo>
                    <a:pt x="0" y="0"/>
                  </a:lnTo>
                  <a:lnTo>
                    <a:pt x="8" y="2"/>
                  </a:lnTo>
                  <a:lnTo>
                    <a:pt x="14" y="6"/>
                  </a:lnTo>
                  <a:lnTo>
                    <a:pt x="20" y="12"/>
                  </a:lnTo>
                  <a:lnTo>
                    <a:pt x="24" y="18"/>
                  </a:lnTo>
                  <a:lnTo>
                    <a:pt x="24" y="18"/>
                  </a:lnTo>
                  <a:lnTo>
                    <a:pt x="36" y="30"/>
                  </a:lnTo>
                  <a:lnTo>
                    <a:pt x="48" y="42"/>
                  </a:lnTo>
                  <a:lnTo>
                    <a:pt x="48" y="42"/>
                  </a:lnTo>
                  <a:lnTo>
                    <a:pt x="54" y="48"/>
                  </a:lnTo>
                  <a:lnTo>
                    <a:pt x="56" y="54"/>
                  </a:lnTo>
                  <a:lnTo>
                    <a:pt x="56" y="60"/>
                  </a:lnTo>
                  <a:lnTo>
                    <a:pt x="54" y="68"/>
                  </a:lnTo>
                  <a:lnTo>
                    <a:pt x="54" y="68"/>
                  </a:lnTo>
                  <a:lnTo>
                    <a:pt x="32" y="72"/>
                  </a:lnTo>
                  <a:lnTo>
                    <a:pt x="32" y="72"/>
                  </a:lnTo>
                  <a:lnTo>
                    <a:pt x="32" y="62"/>
                  </a:lnTo>
                  <a:lnTo>
                    <a:pt x="30" y="54"/>
                  </a:lnTo>
                  <a:lnTo>
                    <a:pt x="30" y="50"/>
                  </a:lnTo>
                  <a:lnTo>
                    <a:pt x="28" y="46"/>
                  </a:lnTo>
                  <a:lnTo>
                    <a:pt x="24" y="44"/>
                  </a:lnTo>
                  <a:lnTo>
                    <a:pt x="18" y="42"/>
                  </a:lnTo>
                  <a:lnTo>
                    <a:pt x="18" y="4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5" name="Freeform 151">
              <a:extLst>
                <a:ext uri="{FF2B5EF4-FFF2-40B4-BE49-F238E27FC236}">
                  <a16:creationId xmlns:a16="http://schemas.microsoft.com/office/drawing/2014/main" id="{CA2FC9A3-B049-4F21-B1DF-2C6C58DD0080}"/>
                </a:ext>
              </a:extLst>
            </p:cNvPr>
            <p:cNvSpPr>
              <a:spLocks/>
            </p:cNvSpPr>
            <p:nvPr/>
          </p:nvSpPr>
          <p:spPr bwMode="auto">
            <a:xfrm>
              <a:off x="2676526" y="4156076"/>
              <a:ext cx="57150" cy="85725"/>
            </a:xfrm>
            <a:custGeom>
              <a:avLst/>
              <a:gdLst>
                <a:gd name="T0" fmla="*/ 6 w 36"/>
                <a:gd name="T1" fmla="*/ 52 h 54"/>
                <a:gd name="T2" fmla="*/ 6 w 36"/>
                <a:gd name="T3" fmla="*/ 52 h 54"/>
                <a:gd name="T4" fmla="*/ 0 w 36"/>
                <a:gd name="T5" fmla="*/ 12 h 54"/>
                <a:gd name="T6" fmla="*/ 0 w 36"/>
                <a:gd name="T7" fmla="*/ 12 h 54"/>
                <a:gd name="T8" fmla="*/ 0 w 36"/>
                <a:gd name="T9" fmla="*/ 6 h 54"/>
                <a:gd name="T10" fmla="*/ 2 w 36"/>
                <a:gd name="T11" fmla="*/ 2 h 54"/>
                <a:gd name="T12" fmla="*/ 6 w 36"/>
                <a:gd name="T13" fmla="*/ 0 h 54"/>
                <a:gd name="T14" fmla="*/ 14 w 36"/>
                <a:gd name="T15" fmla="*/ 2 h 54"/>
                <a:gd name="T16" fmla="*/ 14 w 36"/>
                <a:gd name="T17" fmla="*/ 2 h 54"/>
                <a:gd name="T18" fmla="*/ 20 w 36"/>
                <a:gd name="T19" fmla="*/ 4 h 54"/>
                <a:gd name="T20" fmla="*/ 26 w 36"/>
                <a:gd name="T21" fmla="*/ 8 h 54"/>
                <a:gd name="T22" fmla="*/ 32 w 36"/>
                <a:gd name="T23" fmla="*/ 14 h 54"/>
                <a:gd name="T24" fmla="*/ 36 w 36"/>
                <a:gd name="T25" fmla="*/ 22 h 54"/>
                <a:gd name="T26" fmla="*/ 36 w 36"/>
                <a:gd name="T27" fmla="*/ 22 h 54"/>
                <a:gd name="T28" fmla="*/ 22 w 36"/>
                <a:gd name="T29" fmla="*/ 48 h 54"/>
                <a:gd name="T30" fmla="*/ 22 w 36"/>
                <a:gd name="T31" fmla="*/ 48 h 54"/>
                <a:gd name="T32" fmla="*/ 18 w 36"/>
                <a:gd name="T33" fmla="*/ 52 h 54"/>
                <a:gd name="T34" fmla="*/ 16 w 36"/>
                <a:gd name="T35" fmla="*/ 54 h 54"/>
                <a:gd name="T36" fmla="*/ 12 w 36"/>
                <a:gd name="T37" fmla="*/ 54 h 54"/>
                <a:gd name="T38" fmla="*/ 6 w 36"/>
                <a:gd name="T39" fmla="*/ 52 h 54"/>
                <a:gd name="T40" fmla="*/ 6 w 36"/>
                <a:gd name="T41"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4">
                  <a:moveTo>
                    <a:pt x="6" y="52"/>
                  </a:moveTo>
                  <a:lnTo>
                    <a:pt x="6" y="52"/>
                  </a:lnTo>
                  <a:lnTo>
                    <a:pt x="0" y="12"/>
                  </a:lnTo>
                  <a:lnTo>
                    <a:pt x="0" y="12"/>
                  </a:lnTo>
                  <a:lnTo>
                    <a:pt x="0" y="6"/>
                  </a:lnTo>
                  <a:lnTo>
                    <a:pt x="2" y="2"/>
                  </a:lnTo>
                  <a:lnTo>
                    <a:pt x="6" y="0"/>
                  </a:lnTo>
                  <a:lnTo>
                    <a:pt x="14" y="2"/>
                  </a:lnTo>
                  <a:lnTo>
                    <a:pt x="14" y="2"/>
                  </a:lnTo>
                  <a:lnTo>
                    <a:pt x="20" y="4"/>
                  </a:lnTo>
                  <a:lnTo>
                    <a:pt x="26" y="8"/>
                  </a:lnTo>
                  <a:lnTo>
                    <a:pt x="32" y="14"/>
                  </a:lnTo>
                  <a:lnTo>
                    <a:pt x="36" y="22"/>
                  </a:lnTo>
                  <a:lnTo>
                    <a:pt x="36" y="22"/>
                  </a:lnTo>
                  <a:lnTo>
                    <a:pt x="22" y="48"/>
                  </a:lnTo>
                  <a:lnTo>
                    <a:pt x="22" y="48"/>
                  </a:lnTo>
                  <a:lnTo>
                    <a:pt x="18" y="52"/>
                  </a:lnTo>
                  <a:lnTo>
                    <a:pt x="16" y="54"/>
                  </a:lnTo>
                  <a:lnTo>
                    <a:pt x="12" y="54"/>
                  </a:lnTo>
                  <a:lnTo>
                    <a:pt x="6" y="52"/>
                  </a:lnTo>
                  <a:lnTo>
                    <a:pt x="6" y="5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6" name="Freeform 152">
              <a:extLst>
                <a:ext uri="{FF2B5EF4-FFF2-40B4-BE49-F238E27FC236}">
                  <a16:creationId xmlns:a16="http://schemas.microsoft.com/office/drawing/2014/main" id="{E6C97A83-DE82-4323-B616-08F2D99A59D2}"/>
                </a:ext>
              </a:extLst>
            </p:cNvPr>
            <p:cNvSpPr>
              <a:spLocks/>
            </p:cNvSpPr>
            <p:nvPr/>
          </p:nvSpPr>
          <p:spPr bwMode="auto">
            <a:xfrm>
              <a:off x="5603876" y="3565526"/>
              <a:ext cx="104775" cy="79375"/>
            </a:xfrm>
            <a:custGeom>
              <a:avLst/>
              <a:gdLst>
                <a:gd name="T0" fmla="*/ 66 w 66"/>
                <a:gd name="T1" fmla="*/ 4 h 50"/>
                <a:gd name="T2" fmla="*/ 66 w 66"/>
                <a:gd name="T3" fmla="*/ 4 h 50"/>
                <a:gd name="T4" fmla="*/ 54 w 66"/>
                <a:gd name="T5" fmla="*/ 42 h 50"/>
                <a:gd name="T6" fmla="*/ 54 w 66"/>
                <a:gd name="T7" fmla="*/ 42 h 50"/>
                <a:gd name="T8" fmla="*/ 50 w 66"/>
                <a:gd name="T9" fmla="*/ 48 h 50"/>
                <a:gd name="T10" fmla="*/ 46 w 66"/>
                <a:gd name="T11" fmla="*/ 50 h 50"/>
                <a:gd name="T12" fmla="*/ 46 w 66"/>
                <a:gd name="T13" fmla="*/ 50 h 50"/>
                <a:gd name="T14" fmla="*/ 22 w 66"/>
                <a:gd name="T15" fmla="*/ 48 h 50"/>
                <a:gd name="T16" fmla="*/ 10 w 66"/>
                <a:gd name="T17" fmla="*/ 46 h 50"/>
                <a:gd name="T18" fmla="*/ 0 w 66"/>
                <a:gd name="T19" fmla="*/ 40 h 50"/>
                <a:gd name="T20" fmla="*/ 0 w 66"/>
                <a:gd name="T21" fmla="*/ 40 h 50"/>
                <a:gd name="T22" fmla="*/ 4 w 66"/>
                <a:gd name="T23" fmla="*/ 36 h 50"/>
                <a:gd name="T24" fmla="*/ 8 w 66"/>
                <a:gd name="T25" fmla="*/ 32 h 50"/>
                <a:gd name="T26" fmla="*/ 12 w 66"/>
                <a:gd name="T27" fmla="*/ 30 h 50"/>
                <a:gd name="T28" fmla="*/ 18 w 66"/>
                <a:gd name="T29" fmla="*/ 30 h 50"/>
                <a:gd name="T30" fmla="*/ 18 w 66"/>
                <a:gd name="T31" fmla="*/ 30 h 50"/>
                <a:gd name="T32" fmla="*/ 28 w 66"/>
                <a:gd name="T33" fmla="*/ 32 h 50"/>
                <a:gd name="T34" fmla="*/ 38 w 66"/>
                <a:gd name="T35" fmla="*/ 30 h 50"/>
                <a:gd name="T36" fmla="*/ 44 w 66"/>
                <a:gd name="T37" fmla="*/ 24 h 50"/>
                <a:gd name="T38" fmla="*/ 50 w 66"/>
                <a:gd name="T39" fmla="*/ 16 h 50"/>
                <a:gd name="T40" fmla="*/ 50 w 66"/>
                <a:gd name="T41" fmla="*/ 16 h 50"/>
                <a:gd name="T42" fmla="*/ 56 w 66"/>
                <a:gd name="T43" fmla="*/ 8 h 50"/>
                <a:gd name="T44" fmla="*/ 62 w 66"/>
                <a:gd name="T45" fmla="*/ 0 h 50"/>
                <a:gd name="T46" fmla="*/ 62 w 66"/>
                <a:gd name="T47" fmla="*/ 0 h 50"/>
                <a:gd name="T48" fmla="*/ 66 w 66"/>
                <a:gd name="T49" fmla="*/ 4 h 50"/>
                <a:gd name="T50" fmla="*/ 66 w 66"/>
                <a:gd name="T5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0">
                  <a:moveTo>
                    <a:pt x="66" y="4"/>
                  </a:moveTo>
                  <a:lnTo>
                    <a:pt x="66" y="4"/>
                  </a:lnTo>
                  <a:lnTo>
                    <a:pt x="54" y="42"/>
                  </a:lnTo>
                  <a:lnTo>
                    <a:pt x="54" y="42"/>
                  </a:lnTo>
                  <a:lnTo>
                    <a:pt x="50" y="48"/>
                  </a:lnTo>
                  <a:lnTo>
                    <a:pt x="46" y="50"/>
                  </a:lnTo>
                  <a:lnTo>
                    <a:pt x="46" y="50"/>
                  </a:lnTo>
                  <a:lnTo>
                    <a:pt x="22" y="48"/>
                  </a:lnTo>
                  <a:lnTo>
                    <a:pt x="10" y="46"/>
                  </a:lnTo>
                  <a:lnTo>
                    <a:pt x="0" y="40"/>
                  </a:lnTo>
                  <a:lnTo>
                    <a:pt x="0" y="40"/>
                  </a:lnTo>
                  <a:lnTo>
                    <a:pt x="4" y="36"/>
                  </a:lnTo>
                  <a:lnTo>
                    <a:pt x="8" y="32"/>
                  </a:lnTo>
                  <a:lnTo>
                    <a:pt x="12" y="30"/>
                  </a:lnTo>
                  <a:lnTo>
                    <a:pt x="18" y="30"/>
                  </a:lnTo>
                  <a:lnTo>
                    <a:pt x="18" y="30"/>
                  </a:lnTo>
                  <a:lnTo>
                    <a:pt x="28" y="32"/>
                  </a:lnTo>
                  <a:lnTo>
                    <a:pt x="38" y="30"/>
                  </a:lnTo>
                  <a:lnTo>
                    <a:pt x="44" y="24"/>
                  </a:lnTo>
                  <a:lnTo>
                    <a:pt x="50" y="16"/>
                  </a:lnTo>
                  <a:lnTo>
                    <a:pt x="50" y="16"/>
                  </a:lnTo>
                  <a:lnTo>
                    <a:pt x="56" y="8"/>
                  </a:lnTo>
                  <a:lnTo>
                    <a:pt x="62" y="0"/>
                  </a:lnTo>
                  <a:lnTo>
                    <a:pt x="62" y="0"/>
                  </a:lnTo>
                  <a:lnTo>
                    <a:pt x="66" y="4"/>
                  </a:lnTo>
                  <a:lnTo>
                    <a:pt x="66"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7" name="Freeform 153">
              <a:extLst>
                <a:ext uri="{FF2B5EF4-FFF2-40B4-BE49-F238E27FC236}">
                  <a16:creationId xmlns:a16="http://schemas.microsoft.com/office/drawing/2014/main" id="{259CF924-9B7B-42F5-AC0D-1187A6E488FF}"/>
                </a:ext>
              </a:extLst>
            </p:cNvPr>
            <p:cNvSpPr>
              <a:spLocks/>
            </p:cNvSpPr>
            <p:nvPr/>
          </p:nvSpPr>
          <p:spPr bwMode="auto">
            <a:xfrm>
              <a:off x="4359276" y="1252538"/>
              <a:ext cx="69850" cy="95250"/>
            </a:xfrm>
            <a:custGeom>
              <a:avLst/>
              <a:gdLst>
                <a:gd name="T0" fmla="*/ 30 w 44"/>
                <a:gd name="T1" fmla="*/ 60 h 60"/>
                <a:gd name="T2" fmla="*/ 30 w 44"/>
                <a:gd name="T3" fmla="*/ 60 h 60"/>
                <a:gd name="T4" fmla="*/ 18 w 44"/>
                <a:gd name="T5" fmla="*/ 42 h 60"/>
                <a:gd name="T6" fmla="*/ 12 w 44"/>
                <a:gd name="T7" fmla="*/ 32 h 60"/>
                <a:gd name="T8" fmla="*/ 10 w 44"/>
                <a:gd name="T9" fmla="*/ 22 h 60"/>
                <a:gd name="T10" fmla="*/ 10 w 44"/>
                <a:gd name="T11" fmla="*/ 22 h 60"/>
                <a:gd name="T12" fmla="*/ 6 w 44"/>
                <a:gd name="T13" fmla="*/ 12 h 60"/>
                <a:gd name="T14" fmla="*/ 0 w 44"/>
                <a:gd name="T15" fmla="*/ 2 h 60"/>
                <a:gd name="T16" fmla="*/ 0 w 44"/>
                <a:gd name="T17" fmla="*/ 2 h 60"/>
                <a:gd name="T18" fmla="*/ 6 w 44"/>
                <a:gd name="T19" fmla="*/ 0 h 60"/>
                <a:gd name="T20" fmla="*/ 10 w 44"/>
                <a:gd name="T21" fmla="*/ 0 h 60"/>
                <a:gd name="T22" fmla="*/ 16 w 44"/>
                <a:gd name="T23" fmla="*/ 6 h 60"/>
                <a:gd name="T24" fmla="*/ 24 w 44"/>
                <a:gd name="T25" fmla="*/ 12 h 60"/>
                <a:gd name="T26" fmla="*/ 32 w 44"/>
                <a:gd name="T27" fmla="*/ 18 h 60"/>
                <a:gd name="T28" fmla="*/ 32 w 44"/>
                <a:gd name="T29" fmla="*/ 18 h 60"/>
                <a:gd name="T30" fmla="*/ 34 w 44"/>
                <a:gd name="T31" fmla="*/ 0 h 60"/>
                <a:gd name="T32" fmla="*/ 34 w 44"/>
                <a:gd name="T33" fmla="*/ 0 h 60"/>
                <a:gd name="T34" fmla="*/ 36 w 44"/>
                <a:gd name="T35" fmla="*/ 0 h 60"/>
                <a:gd name="T36" fmla="*/ 36 w 44"/>
                <a:gd name="T37" fmla="*/ 0 h 60"/>
                <a:gd name="T38" fmla="*/ 44 w 44"/>
                <a:gd name="T39" fmla="*/ 26 h 60"/>
                <a:gd name="T40" fmla="*/ 44 w 44"/>
                <a:gd name="T41" fmla="*/ 26 h 60"/>
                <a:gd name="T42" fmla="*/ 30 w 44"/>
                <a:gd name="T43" fmla="*/ 60 h 60"/>
                <a:gd name="T44" fmla="*/ 30 w 44"/>
                <a:gd name="T4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0">
                  <a:moveTo>
                    <a:pt x="30" y="60"/>
                  </a:moveTo>
                  <a:lnTo>
                    <a:pt x="30" y="60"/>
                  </a:lnTo>
                  <a:lnTo>
                    <a:pt x="18" y="42"/>
                  </a:lnTo>
                  <a:lnTo>
                    <a:pt x="12" y="32"/>
                  </a:lnTo>
                  <a:lnTo>
                    <a:pt x="10" y="22"/>
                  </a:lnTo>
                  <a:lnTo>
                    <a:pt x="10" y="22"/>
                  </a:lnTo>
                  <a:lnTo>
                    <a:pt x="6" y="12"/>
                  </a:lnTo>
                  <a:lnTo>
                    <a:pt x="0" y="2"/>
                  </a:lnTo>
                  <a:lnTo>
                    <a:pt x="0" y="2"/>
                  </a:lnTo>
                  <a:lnTo>
                    <a:pt x="6" y="0"/>
                  </a:lnTo>
                  <a:lnTo>
                    <a:pt x="10" y="0"/>
                  </a:lnTo>
                  <a:lnTo>
                    <a:pt x="16" y="6"/>
                  </a:lnTo>
                  <a:lnTo>
                    <a:pt x="24" y="12"/>
                  </a:lnTo>
                  <a:lnTo>
                    <a:pt x="32" y="18"/>
                  </a:lnTo>
                  <a:lnTo>
                    <a:pt x="32" y="18"/>
                  </a:lnTo>
                  <a:lnTo>
                    <a:pt x="34" y="0"/>
                  </a:lnTo>
                  <a:lnTo>
                    <a:pt x="34" y="0"/>
                  </a:lnTo>
                  <a:lnTo>
                    <a:pt x="36" y="0"/>
                  </a:lnTo>
                  <a:lnTo>
                    <a:pt x="36" y="0"/>
                  </a:lnTo>
                  <a:lnTo>
                    <a:pt x="44" y="26"/>
                  </a:lnTo>
                  <a:lnTo>
                    <a:pt x="44" y="26"/>
                  </a:lnTo>
                  <a:lnTo>
                    <a:pt x="30" y="60"/>
                  </a:lnTo>
                  <a:lnTo>
                    <a:pt x="30" y="6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8" name="Freeform 154">
              <a:extLst>
                <a:ext uri="{FF2B5EF4-FFF2-40B4-BE49-F238E27FC236}">
                  <a16:creationId xmlns:a16="http://schemas.microsoft.com/office/drawing/2014/main" id="{14B0BF09-68E5-4C89-9B10-98BD2E907C30}"/>
                </a:ext>
              </a:extLst>
            </p:cNvPr>
            <p:cNvSpPr>
              <a:spLocks/>
            </p:cNvSpPr>
            <p:nvPr/>
          </p:nvSpPr>
          <p:spPr bwMode="auto">
            <a:xfrm>
              <a:off x="3819526" y="4025901"/>
              <a:ext cx="50800" cy="76200"/>
            </a:xfrm>
            <a:custGeom>
              <a:avLst/>
              <a:gdLst>
                <a:gd name="T0" fmla="*/ 16 w 32"/>
                <a:gd name="T1" fmla="*/ 48 h 48"/>
                <a:gd name="T2" fmla="*/ 16 w 32"/>
                <a:gd name="T3" fmla="*/ 48 h 48"/>
                <a:gd name="T4" fmla="*/ 8 w 32"/>
                <a:gd name="T5" fmla="*/ 36 h 48"/>
                <a:gd name="T6" fmla="*/ 0 w 32"/>
                <a:gd name="T7" fmla="*/ 26 h 48"/>
                <a:gd name="T8" fmla="*/ 0 w 32"/>
                <a:gd name="T9" fmla="*/ 26 h 48"/>
                <a:gd name="T10" fmla="*/ 0 w 32"/>
                <a:gd name="T11" fmla="*/ 18 h 48"/>
                <a:gd name="T12" fmla="*/ 0 w 32"/>
                <a:gd name="T13" fmla="*/ 12 h 48"/>
                <a:gd name="T14" fmla="*/ 0 w 32"/>
                <a:gd name="T15" fmla="*/ 12 h 48"/>
                <a:gd name="T16" fmla="*/ 4 w 32"/>
                <a:gd name="T17" fmla="*/ 6 h 48"/>
                <a:gd name="T18" fmla="*/ 10 w 32"/>
                <a:gd name="T19" fmla="*/ 2 h 48"/>
                <a:gd name="T20" fmla="*/ 16 w 32"/>
                <a:gd name="T21" fmla="*/ 0 h 48"/>
                <a:gd name="T22" fmla="*/ 22 w 32"/>
                <a:gd name="T23" fmla="*/ 0 h 48"/>
                <a:gd name="T24" fmla="*/ 22 w 32"/>
                <a:gd name="T25" fmla="*/ 0 h 48"/>
                <a:gd name="T26" fmla="*/ 28 w 32"/>
                <a:gd name="T27" fmla="*/ 2 h 48"/>
                <a:gd name="T28" fmla="*/ 30 w 32"/>
                <a:gd name="T29" fmla="*/ 8 h 48"/>
                <a:gd name="T30" fmla="*/ 32 w 32"/>
                <a:gd name="T31" fmla="*/ 16 h 48"/>
                <a:gd name="T32" fmla="*/ 32 w 32"/>
                <a:gd name="T33" fmla="*/ 24 h 48"/>
                <a:gd name="T34" fmla="*/ 32 w 32"/>
                <a:gd name="T35" fmla="*/ 24 h 48"/>
                <a:gd name="T36" fmla="*/ 32 w 32"/>
                <a:gd name="T37" fmla="*/ 30 h 48"/>
                <a:gd name="T38" fmla="*/ 28 w 32"/>
                <a:gd name="T39" fmla="*/ 38 h 48"/>
                <a:gd name="T40" fmla="*/ 24 w 32"/>
                <a:gd name="T41" fmla="*/ 42 h 48"/>
                <a:gd name="T42" fmla="*/ 16 w 32"/>
                <a:gd name="T43" fmla="*/ 48 h 48"/>
                <a:gd name="T44" fmla="*/ 16 w 32"/>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8">
                  <a:moveTo>
                    <a:pt x="16" y="48"/>
                  </a:moveTo>
                  <a:lnTo>
                    <a:pt x="16" y="48"/>
                  </a:lnTo>
                  <a:lnTo>
                    <a:pt x="8" y="36"/>
                  </a:lnTo>
                  <a:lnTo>
                    <a:pt x="0" y="26"/>
                  </a:lnTo>
                  <a:lnTo>
                    <a:pt x="0" y="26"/>
                  </a:lnTo>
                  <a:lnTo>
                    <a:pt x="0" y="18"/>
                  </a:lnTo>
                  <a:lnTo>
                    <a:pt x="0" y="12"/>
                  </a:lnTo>
                  <a:lnTo>
                    <a:pt x="0" y="12"/>
                  </a:lnTo>
                  <a:lnTo>
                    <a:pt x="4" y="6"/>
                  </a:lnTo>
                  <a:lnTo>
                    <a:pt x="10" y="2"/>
                  </a:lnTo>
                  <a:lnTo>
                    <a:pt x="16" y="0"/>
                  </a:lnTo>
                  <a:lnTo>
                    <a:pt x="22" y="0"/>
                  </a:lnTo>
                  <a:lnTo>
                    <a:pt x="22" y="0"/>
                  </a:lnTo>
                  <a:lnTo>
                    <a:pt x="28" y="2"/>
                  </a:lnTo>
                  <a:lnTo>
                    <a:pt x="30" y="8"/>
                  </a:lnTo>
                  <a:lnTo>
                    <a:pt x="32" y="16"/>
                  </a:lnTo>
                  <a:lnTo>
                    <a:pt x="32" y="24"/>
                  </a:lnTo>
                  <a:lnTo>
                    <a:pt x="32" y="24"/>
                  </a:lnTo>
                  <a:lnTo>
                    <a:pt x="32" y="30"/>
                  </a:lnTo>
                  <a:lnTo>
                    <a:pt x="28" y="38"/>
                  </a:lnTo>
                  <a:lnTo>
                    <a:pt x="24" y="42"/>
                  </a:lnTo>
                  <a:lnTo>
                    <a:pt x="16" y="48"/>
                  </a:lnTo>
                  <a:lnTo>
                    <a:pt x="16" y="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9" name="Freeform 155">
              <a:extLst>
                <a:ext uri="{FF2B5EF4-FFF2-40B4-BE49-F238E27FC236}">
                  <a16:creationId xmlns:a16="http://schemas.microsoft.com/office/drawing/2014/main" id="{0398A779-4309-488C-830E-00C568236B0A}"/>
                </a:ext>
              </a:extLst>
            </p:cNvPr>
            <p:cNvSpPr>
              <a:spLocks/>
            </p:cNvSpPr>
            <p:nvPr/>
          </p:nvSpPr>
          <p:spPr bwMode="auto">
            <a:xfrm>
              <a:off x="484188" y="1922463"/>
              <a:ext cx="73025" cy="63500"/>
            </a:xfrm>
            <a:custGeom>
              <a:avLst/>
              <a:gdLst>
                <a:gd name="T0" fmla="*/ 44 w 46"/>
                <a:gd name="T1" fmla="*/ 4 h 40"/>
                <a:gd name="T2" fmla="*/ 44 w 46"/>
                <a:gd name="T3" fmla="*/ 4 h 40"/>
                <a:gd name="T4" fmla="*/ 46 w 46"/>
                <a:gd name="T5" fmla="*/ 12 h 40"/>
                <a:gd name="T6" fmla="*/ 46 w 46"/>
                <a:gd name="T7" fmla="*/ 20 h 40"/>
                <a:gd name="T8" fmla="*/ 46 w 46"/>
                <a:gd name="T9" fmla="*/ 20 h 40"/>
                <a:gd name="T10" fmla="*/ 44 w 46"/>
                <a:gd name="T11" fmla="*/ 26 h 40"/>
                <a:gd name="T12" fmla="*/ 40 w 46"/>
                <a:gd name="T13" fmla="*/ 28 h 40"/>
                <a:gd name="T14" fmla="*/ 40 w 46"/>
                <a:gd name="T15" fmla="*/ 28 h 40"/>
                <a:gd name="T16" fmla="*/ 36 w 46"/>
                <a:gd name="T17" fmla="*/ 26 h 40"/>
                <a:gd name="T18" fmla="*/ 32 w 46"/>
                <a:gd name="T19" fmla="*/ 26 h 40"/>
                <a:gd name="T20" fmla="*/ 24 w 46"/>
                <a:gd name="T21" fmla="*/ 30 h 40"/>
                <a:gd name="T22" fmla="*/ 16 w 46"/>
                <a:gd name="T23" fmla="*/ 34 h 40"/>
                <a:gd name="T24" fmla="*/ 6 w 46"/>
                <a:gd name="T25" fmla="*/ 40 h 40"/>
                <a:gd name="T26" fmla="*/ 6 w 46"/>
                <a:gd name="T27" fmla="*/ 40 h 40"/>
                <a:gd name="T28" fmla="*/ 0 w 46"/>
                <a:gd name="T29" fmla="*/ 26 h 40"/>
                <a:gd name="T30" fmla="*/ 0 w 46"/>
                <a:gd name="T31" fmla="*/ 26 h 40"/>
                <a:gd name="T32" fmla="*/ 6 w 46"/>
                <a:gd name="T33" fmla="*/ 14 h 40"/>
                <a:gd name="T34" fmla="*/ 16 w 46"/>
                <a:gd name="T35" fmla="*/ 2 h 40"/>
                <a:gd name="T36" fmla="*/ 16 w 46"/>
                <a:gd name="T37" fmla="*/ 2 h 40"/>
                <a:gd name="T38" fmla="*/ 20 w 46"/>
                <a:gd name="T39" fmla="*/ 0 h 40"/>
                <a:gd name="T40" fmla="*/ 24 w 46"/>
                <a:gd name="T41" fmla="*/ 0 h 40"/>
                <a:gd name="T42" fmla="*/ 30 w 46"/>
                <a:gd name="T43" fmla="*/ 0 h 40"/>
                <a:gd name="T44" fmla="*/ 38 w 46"/>
                <a:gd name="T45" fmla="*/ 2 h 40"/>
                <a:gd name="T46" fmla="*/ 44 w 46"/>
                <a:gd name="T47" fmla="*/ 4 h 40"/>
                <a:gd name="T48" fmla="*/ 44 w 46"/>
                <a:gd name="T4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44" y="4"/>
                  </a:moveTo>
                  <a:lnTo>
                    <a:pt x="44" y="4"/>
                  </a:lnTo>
                  <a:lnTo>
                    <a:pt x="46" y="12"/>
                  </a:lnTo>
                  <a:lnTo>
                    <a:pt x="46" y="20"/>
                  </a:lnTo>
                  <a:lnTo>
                    <a:pt x="46" y="20"/>
                  </a:lnTo>
                  <a:lnTo>
                    <a:pt x="44" y="26"/>
                  </a:lnTo>
                  <a:lnTo>
                    <a:pt x="40" y="28"/>
                  </a:lnTo>
                  <a:lnTo>
                    <a:pt x="40" y="28"/>
                  </a:lnTo>
                  <a:lnTo>
                    <a:pt x="36" y="26"/>
                  </a:lnTo>
                  <a:lnTo>
                    <a:pt x="32" y="26"/>
                  </a:lnTo>
                  <a:lnTo>
                    <a:pt x="24" y="30"/>
                  </a:lnTo>
                  <a:lnTo>
                    <a:pt x="16" y="34"/>
                  </a:lnTo>
                  <a:lnTo>
                    <a:pt x="6" y="40"/>
                  </a:lnTo>
                  <a:lnTo>
                    <a:pt x="6" y="40"/>
                  </a:lnTo>
                  <a:lnTo>
                    <a:pt x="0" y="26"/>
                  </a:lnTo>
                  <a:lnTo>
                    <a:pt x="0" y="26"/>
                  </a:lnTo>
                  <a:lnTo>
                    <a:pt x="6" y="14"/>
                  </a:lnTo>
                  <a:lnTo>
                    <a:pt x="16" y="2"/>
                  </a:lnTo>
                  <a:lnTo>
                    <a:pt x="16" y="2"/>
                  </a:lnTo>
                  <a:lnTo>
                    <a:pt x="20" y="0"/>
                  </a:lnTo>
                  <a:lnTo>
                    <a:pt x="24" y="0"/>
                  </a:lnTo>
                  <a:lnTo>
                    <a:pt x="30" y="0"/>
                  </a:lnTo>
                  <a:lnTo>
                    <a:pt x="38" y="2"/>
                  </a:lnTo>
                  <a:lnTo>
                    <a:pt x="44" y="4"/>
                  </a:lnTo>
                  <a:lnTo>
                    <a:pt x="4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0" name="Freeform 156">
              <a:extLst>
                <a:ext uri="{FF2B5EF4-FFF2-40B4-BE49-F238E27FC236}">
                  <a16:creationId xmlns:a16="http://schemas.microsoft.com/office/drawing/2014/main" id="{255A01EB-7C91-4948-9DB9-2512AFF68C59}"/>
                </a:ext>
              </a:extLst>
            </p:cNvPr>
            <p:cNvSpPr>
              <a:spLocks/>
            </p:cNvSpPr>
            <p:nvPr/>
          </p:nvSpPr>
          <p:spPr bwMode="auto">
            <a:xfrm>
              <a:off x="4705351" y="3089276"/>
              <a:ext cx="53975" cy="79375"/>
            </a:xfrm>
            <a:custGeom>
              <a:avLst/>
              <a:gdLst>
                <a:gd name="T0" fmla="*/ 34 w 34"/>
                <a:gd name="T1" fmla="*/ 50 h 50"/>
                <a:gd name="T2" fmla="*/ 34 w 34"/>
                <a:gd name="T3" fmla="*/ 50 h 50"/>
                <a:gd name="T4" fmla="*/ 28 w 34"/>
                <a:gd name="T5" fmla="*/ 50 h 50"/>
                <a:gd name="T6" fmla="*/ 22 w 34"/>
                <a:gd name="T7" fmla="*/ 48 h 50"/>
                <a:gd name="T8" fmla="*/ 14 w 34"/>
                <a:gd name="T9" fmla="*/ 44 h 50"/>
                <a:gd name="T10" fmla="*/ 6 w 34"/>
                <a:gd name="T11" fmla="*/ 36 h 50"/>
                <a:gd name="T12" fmla="*/ 0 w 34"/>
                <a:gd name="T13" fmla="*/ 26 h 50"/>
                <a:gd name="T14" fmla="*/ 0 w 34"/>
                <a:gd name="T15" fmla="*/ 26 h 50"/>
                <a:gd name="T16" fmla="*/ 10 w 34"/>
                <a:gd name="T17" fmla="*/ 12 h 50"/>
                <a:gd name="T18" fmla="*/ 16 w 34"/>
                <a:gd name="T19" fmla="*/ 4 h 50"/>
                <a:gd name="T20" fmla="*/ 22 w 34"/>
                <a:gd name="T21" fmla="*/ 0 h 50"/>
                <a:gd name="T22" fmla="*/ 22 w 34"/>
                <a:gd name="T23" fmla="*/ 0 h 50"/>
                <a:gd name="T24" fmla="*/ 30 w 34"/>
                <a:gd name="T25" fmla="*/ 4 h 50"/>
                <a:gd name="T26" fmla="*/ 30 w 34"/>
                <a:gd name="T27" fmla="*/ 4 h 50"/>
                <a:gd name="T28" fmla="*/ 30 w 34"/>
                <a:gd name="T29" fmla="*/ 10 h 50"/>
                <a:gd name="T30" fmla="*/ 30 w 34"/>
                <a:gd name="T31" fmla="*/ 14 h 50"/>
                <a:gd name="T32" fmla="*/ 30 w 34"/>
                <a:gd name="T33" fmla="*/ 14 h 50"/>
                <a:gd name="T34" fmla="*/ 34 w 34"/>
                <a:gd name="T35" fmla="*/ 22 h 50"/>
                <a:gd name="T36" fmla="*/ 34 w 34"/>
                <a:gd name="T37" fmla="*/ 30 h 50"/>
                <a:gd name="T38" fmla="*/ 34 w 34"/>
                <a:gd name="T39" fmla="*/ 46 h 50"/>
                <a:gd name="T40" fmla="*/ 34 w 34"/>
                <a:gd name="T41" fmla="*/ 46 h 50"/>
                <a:gd name="T42" fmla="*/ 34 w 34"/>
                <a:gd name="T43" fmla="*/ 50 h 50"/>
                <a:gd name="T44" fmla="*/ 34 w 34"/>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0">
                  <a:moveTo>
                    <a:pt x="34" y="50"/>
                  </a:moveTo>
                  <a:lnTo>
                    <a:pt x="34" y="50"/>
                  </a:lnTo>
                  <a:lnTo>
                    <a:pt x="28" y="50"/>
                  </a:lnTo>
                  <a:lnTo>
                    <a:pt x="22" y="48"/>
                  </a:lnTo>
                  <a:lnTo>
                    <a:pt x="14" y="44"/>
                  </a:lnTo>
                  <a:lnTo>
                    <a:pt x="6" y="36"/>
                  </a:lnTo>
                  <a:lnTo>
                    <a:pt x="0" y="26"/>
                  </a:lnTo>
                  <a:lnTo>
                    <a:pt x="0" y="26"/>
                  </a:lnTo>
                  <a:lnTo>
                    <a:pt x="10" y="12"/>
                  </a:lnTo>
                  <a:lnTo>
                    <a:pt x="16" y="4"/>
                  </a:lnTo>
                  <a:lnTo>
                    <a:pt x="22" y="0"/>
                  </a:lnTo>
                  <a:lnTo>
                    <a:pt x="22" y="0"/>
                  </a:lnTo>
                  <a:lnTo>
                    <a:pt x="30" y="4"/>
                  </a:lnTo>
                  <a:lnTo>
                    <a:pt x="30" y="4"/>
                  </a:lnTo>
                  <a:lnTo>
                    <a:pt x="30" y="10"/>
                  </a:lnTo>
                  <a:lnTo>
                    <a:pt x="30" y="14"/>
                  </a:lnTo>
                  <a:lnTo>
                    <a:pt x="30" y="14"/>
                  </a:lnTo>
                  <a:lnTo>
                    <a:pt x="34" y="22"/>
                  </a:lnTo>
                  <a:lnTo>
                    <a:pt x="34" y="30"/>
                  </a:lnTo>
                  <a:lnTo>
                    <a:pt x="34" y="46"/>
                  </a:lnTo>
                  <a:lnTo>
                    <a:pt x="34" y="46"/>
                  </a:lnTo>
                  <a:lnTo>
                    <a:pt x="34" y="50"/>
                  </a:lnTo>
                  <a:lnTo>
                    <a:pt x="34" y="5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1" name="Freeform 157">
              <a:extLst>
                <a:ext uri="{FF2B5EF4-FFF2-40B4-BE49-F238E27FC236}">
                  <a16:creationId xmlns:a16="http://schemas.microsoft.com/office/drawing/2014/main" id="{A23F9CD5-EC66-4E4C-84CE-1A8531CD60E4}"/>
                </a:ext>
              </a:extLst>
            </p:cNvPr>
            <p:cNvSpPr>
              <a:spLocks/>
            </p:cNvSpPr>
            <p:nvPr/>
          </p:nvSpPr>
          <p:spPr bwMode="auto">
            <a:xfrm>
              <a:off x="4584701" y="2946401"/>
              <a:ext cx="69850" cy="69850"/>
            </a:xfrm>
            <a:custGeom>
              <a:avLst/>
              <a:gdLst>
                <a:gd name="T0" fmla="*/ 2 w 44"/>
                <a:gd name="T1" fmla="*/ 0 h 44"/>
                <a:gd name="T2" fmla="*/ 2 w 44"/>
                <a:gd name="T3" fmla="*/ 0 h 44"/>
                <a:gd name="T4" fmla="*/ 18 w 44"/>
                <a:gd name="T5" fmla="*/ 0 h 44"/>
                <a:gd name="T6" fmla="*/ 32 w 44"/>
                <a:gd name="T7" fmla="*/ 2 h 44"/>
                <a:gd name="T8" fmla="*/ 32 w 44"/>
                <a:gd name="T9" fmla="*/ 2 h 44"/>
                <a:gd name="T10" fmla="*/ 38 w 44"/>
                <a:gd name="T11" fmla="*/ 4 h 44"/>
                <a:gd name="T12" fmla="*/ 42 w 44"/>
                <a:gd name="T13" fmla="*/ 10 h 44"/>
                <a:gd name="T14" fmla="*/ 44 w 44"/>
                <a:gd name="T15" fmla="*/ 16 h 44"/>
                <a:gd name="T16" fmla="*/ 42 w 44"/>
                <a:gd name="T17" fmla="*/ 24 h 44"/>
                <a:gd name="T18" fmla="*/ 42 w 44"/>
                <a:gd name="T19" fmla="*/ 24 h 44"/>
                <a:gd name="T20" fmla="*/ 34 w 44"/>
                <a:gd name="T21" fmla="*/ 44 h 44"/>
                <a:gd name="T22" fmla="*/ 34 w 44"/>
                <a:gd name="T23" fmla="*/ 44 h 44"/>
                <a:gd name="T24" fmla="*/ 14 w 44"/>
                <a:gd name="T25" fmla="*/ 26 h 44"/>
                <a:gd name="T26" fmla="*/ 6 w 44"/>
                <a:gd name="T27" fmla="*/ 16 h 44"/>
                <a:gd name="T28" fmla="*/ 0 w 44"/>
                <a:gd name="T29" fmla="*/ 6 h 44"/>
                <a:gd name="T30" fmla="*/ 0 w 44"/>
                <a:gd name="T31" fmla="*/ 6 h 44"/>
                <a:gd name="T32" fmla="*/ 2 w 44"/>
                <a:gd name="T33" fmla="*/ 0 h 44"/>
                <a:gd name="T34" fmla="*/ 2 w 44"/>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2" y="0"/>
                  </a:moveTo>
                  <a:lnTo>
                    <a:pt x="2" y="0"/>
                  </a:lnTo>
                  <a:lnTo>
                    <a:pt x="18" y="0"/>
                  </a:lnTo>
                  <a:lnTo>
                    <a:pt x="32" y="2"/>
                  </a:lnTo>
                  <a:lnTo>
                    <a:pt x="32" y="2"/>
                  </a:lnTo>
                  <a:lnTo>
                    <a:pt x="38" y="4"/>
                  </a:lnTo>
                  <a:lnTo>
                    <a:pt x="42" y="10"/>
                  </a:lnTo>
                  <a:lnTo>
                    <a:pt x="44" y="16"/>
                  </a:lnTo>
                  <a:lnTo>
                    <a:pt x="42" y="24"/>
                  </a:lnTo>
                  <a:lnTo>
                    <a:pt x="42" y="24"/>
                  </a:lnTo>
                  <a:lnTo>
                    <a:pt x="34" y="44"/>
                  </a:lnTo>
                  <a:lnTo>
                    <a:pt x="34" y="44"/>
                  </a:lnTo>
                  <a:lnTo>
                    <a:pt x="14" y="26"/>
                  </a:lnTo>
                  <a:lnTo>
                    <a:pt x="6" y="16"/>
                  </a:lnTo>
                  <a:lnTo>
                    <a:pt x="0" y="6"/>
                  </a:lnTo>
                  <a:lnTo>
                    <a:pt x="0" y="6"/>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2" name="Freeform 158">
              <a:extLst>
                <a:ext uri="{FF2B5EF4-FFF2-40B4-BE49-F238E27FC236}">
                  <a16:creationId xmlns:a16="http://schemas.microsoft.com/office/drawing/2014/main" id="{78B7460B-ABDC-46AD-A453-7B33FFE79451}"/>
                </a:ext>
              </a:extLst>
            </p:cNvPr>
            <p:cNvSpPr>
              <a:spLocks/>
            </p:cNvSpPr>
            <p:nvPr/>
          </p:nvSpPr>
          <p:spPr bwMode="auto">
            <a:xfrm>
              <a:off x="7656513" y="4044951"/>
              <a:ext cx="57150" cy="85725"/>
            </a:xfrm>
            <a:custGeom>
              <a:avLst/>
              <a:gdLst>
                <a:gd name="T0" fmla="*/ 0 w 36"/>
                <a:gd name="T1" fmla="*/ 22 h 54"/>
                <a:gd name="T2" fmla="*/ 0 w 36"/>
                <a:gd name="T3" fmla="*/ 22 h 54"/>
                <a:gd name="T4" fmla="*/ 28 w 36"/>
                <a:gd name="T5" fmla="*/ 0 h 54"/>
                <a:gd name="T6" fmla="*/ 28 w 36"/>
                <a:gd name="T7" fmla="*/ 0 h 54"/>
                <a:gd name="T8" fmla="*/ 36 w 36"/>
                <a:gd name="T9" fmla="*/ 26 h 54"/>
                <a:gd name="T10" fmla="*/ 36 w 36"/>
                <a:gd name="T11" fmla="*/ 26 h 54"/>
                <a:gd name="T12" fmla="*/ 28 w 36"/>
                <a:gd name="T13" fmla="*/ 30 h 54"/>
                <a:gd name="T14" fmla="*/ 22 w 36"/>
                <a:gd name="T15" fmla="*/ 36 h 54"/>
                <a:gd name="T16" fmla="*/ 20 w 36"/>
                <a:gd name="T17" fmla="*/ 44 h 54"/>
                <a:gd name="T18" fmla="*/ 22 w 36"/>
                <a:gd name="T19" fmla="*/ 52 h 54"/>
                <a:gd name="T20" fmla="*/ 22 w 36"/>
                <a:gd name="T21" fmla="*/ 52 h 54"/>
                <a:gd name="T22" fmla="*/ 12 w 36"/>
                <a:gd name="T23" fmla="*/ 54 h 54"/>
                <a:gd name="T24" fmla="*/ 8 w 36"/>
                <a:gd name="T25" fmla="*/ 52 h 54"/>
                <a:gd name="T26" fmla="*/ 4 w 36"/>
                <a:gd name="T27" fmla="*/ 50 h 54"/>
                <a:gd name="T28" fmla="*/ 4 w 36"/>
                <a:gd name="T29" fmla="*/ 44 h 54"/>
                <a:gd name="T30" fmla="*/ 4 w 36"/>
                <a:gd name="T31" fmla="*/ 44 h 54"/>
                <a:gd name="T32" fmla="*/ 0 w 36"/>
                <a:gd name="T33" fmla="*/ 22 h 54"/>
                <a:gd name="T34" fmla="*/ 0 w 36"/>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4">
                  <a:moveTo>
                    <a:pt x="0" y="22"/>
                  </a:moveTo>
                  <a:lnTo>
                    <a:pt x="0" y="22"/>
                  </a:lnTo>
                  <a:lnTo>
                    <a:pt x="28" y="0"/>
                  </a:lnTo>
                  <a:lnTo>
                    <a:pt x="28" y="0"/>
                  </a:lnTo>
                  <a:lnTo>
                    <a:pt x="36" y="26"/>
                  </a:lnTo>
                  <a:lnTo>
                    <a:pt x="36" y="26"/>
                  </a:lnTo>
                  <a:lnTo>
                    <a:pt x="28" y="30"/>
                  </a:lnTo>
                  <a:lnTo>
                    <a:pt x="22" y="36"/>
                  </a:lnTo>
                  <a:lnTo>
                    <a:pt x="20" y="44"/>
                  </a:lnTo>
                  <a:lnTo>
                    <a:pt x="22" y="52"/>
                  </a:lnTo>
                  <a:lnTo>
                    <a:pt x="22" y="52"/>
                  </a:lnTo>
                  <a:lnTo>
                    <a:pt x="12" y="54"/>
                  </a:lnTo>
                  <a:lnTo>
                    <a:pt x="8" y="52"/>
                  </a:lnTo>
                  <a:lnTo>
                    <a:pt x="4" y="50"/>
                  </a:lnTo>
                  <a:lnTo>
                    <a:pt x="4" y="44"/>
                  </a:lnTo>
                  <a:lnTo>
                    <a:pt x="4" y="44"/>
                  </a:lnTo>
                  <a:lnTo>
                    <a:pt x="0" y="22"/>
                  </a:lnTo>
                  <a:lnTo>
                    <a:pt x="0"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3" name="Freeform 159">
              <a:extLst>
                <a:ext uri="{FF2B5EF4-FFF2-40B4-BE49-F238E27FC236}">
                  <a16:creationId xmlns:a16="http://schemas.microsoft.com/office/drawing/2014/main" id="{FC52E77E-5A79-441A-B717-F216DF5AAFAF}"/>
                </a:ext>
              </a:extLst>
            </p:cNvPr>
            <p:cNvSpPr>
              <a:spLocks/>
            </p:cNvSpPr>
            <p:nvPr/>
          </p:nvSpPr>
          <p:spPr bwMode="auto">
            <a:xfrm>
              <a:off x="2495551" y="1509713"/>
              <a:ext cx="60325" cy="47625"/>
            </a:xfrm>
            <a:custGeom>
              <a:avLst/>
              <a:gdLst>
                <a:gd name="T0" fmla="*/ 36 w 38"/>
                <a:gd name="T1" fmla="*/ 30 h 30"/>
                <a:gd name="T2" fmla="*/ 36 w 38"/>
                <a:gd name="T3" fmla="*/ 30 h 30"/>
                <a:gd name="T4" fmla="*/ 0 w 38"/>
                <a:gd name="T5" fmla="*/ 30 h 30"/>
                <a:gd name="T6" fmla="*/ 0 w 38"/>
                <a:gd name="T7" fmla="*/ 30 h 30"/>
                <a:gd name="T8" fmla="*/ 2 w 38"/>
                <a:gd name="T9" fmla="*/ 0 h 30"/>
                <a:gd name="T10" fmla="*/ 2 w 38"/>
                <a:gd name="T11" fmla="*/ 0 h 30"/>
                <a:gd name="T12" fmla="*/ 22 w 38"/>
                <a:gd name="T13" fmla="*/ 2 h 30"/>
                <a:gd name="T14" fmla="*/ 28 w 38"/>
                <a:gd name="T15" fmla="*/ 4 h 30"/>
                <a:gd name="T16" fmla="*/ 34 w 38"/>
                <a:gd name="T17" fmla="*/ 8 h 30"/>
                <a:gd name="T18" fmla="*/ 36 w 38"/>
                <a:gd name="T19" fmla="*/ 12 h 30"/>
                <a:gd name="T20" fmla="*/ 38 w 38"/>
                <a:gd name="T21" fmla="*/ 16 h 30"/>
                <a:gd name="T22" fmla="*/ 36 w 38"/>
                <a:gd name="T23" fmla="*/ 30 h 30"/>
                <a:gd name="T24" fmla="*/ 36 w 38"/>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0">
                  <a:moveTo>
                    <a:pt x="36" y="30"/>
                  </a:moveTo>
                  <a:lnTo>
                    <a:pt x="36" y="30"/>
                  </a:lnTo>
                  <a:lnTo>
                    <a:pt x="0" y="30"/>
                  </a:lnTo>
                  <a:lnTo>
                    <a:pt x="0" y="30"/>
                  </a:lnTo>
                  <a:lnTo>
                    <a:pt x="2" y="0"/>
                  </a:lnTo>
                  <a:lnTo>
                    <a:pt x="2" y="0"/>
                  </a:lnTo>
                  <a:lnTo>
                    <a:pt x="22" y="2"/>
                  </a:lnTo>
                  <a:lnTo>
                    <a:pt x="28" y="4"/>
                  </a:lnTo>
                  <a:lnTo>
                    <a:pt x="34" y="8"/>
                  </a:lnTo>
                  <a:lnTo>
                    <a:pt x="36" y="12"/>
                  </a:lnTo>
                  <a:lnTo>
                    <a:pt x="38" y="16"/>
                  </a:lnTo>
                  <a:lnTo>
                    <a:pt x="36" y="30"/>
                  </a:lnTo>
                  <a:lnTo>
                    <a:pt x="36" y="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4" name="Freeform 160">
              <a:extLst>
                <a:ext uri="{FF2B5EF4-FFF2-40B4-BE49-F238E27FC236}">
                  <a16:creationId xmlns:a16="http://schemas.microsoft.com/office/drawing/2014/main" id="{BBAE5B85-87DE-4FCA-B843-423078A7384A}"/>
                </a:ext>
              </a:extLst>
            </p:cNvPr>
            <p:cNvSpPr>
              <a:spLocks/>
            </p:cNvSpPr>
            <p:nvPr/>
          </p:nvSpPr>
          <p:spPr bwMode="auto">
            <a:xfrm>
              <a:off x="6416676" y="4048126"/>
              <a:ext cx="41275" cy="82550"/>
            </a:xfrm>
            <a:custGeom>
              <a:avLst/>
              <a:gdLst>
                <a:gd name="T0" fmla="*/ 6 w 26"/>
                <a:gd name="T1" fmla="*/ 0 h 52"/>
                <a:gd name="T2" fmla="*/ 6 w 26"/>
                <a:gd name="T3" fmla="*/ 0 h 52"/>
                <a:gd name="T4" fmla="*/ 16 w 26"/>
                <a:gd name="T5" fmla="*/ 14 h 52"/>
                <a:gd name="T6" fmla="*/ 24 w 26"/>
                <a:gd name="T7" fmla="*/ 28 h 52"/>
                <a:gd name="T8" fmla="*/ 24 w 26"/>
                <a:gd name="T9" fmla="*/ 28 h 52"/>
                <a:gd name="T10" fmla="*/ 26 w 26"/>
                <a:gd name="T11" fmla="*/ 38 h 52"/>
                <a:gd name="T12" fmla="*/ 22 w 26"/>
                <a:gd name="T13" fmla="*/ 46 h 52"/>
                <a:gd name="T14" fmla="*/ 22 w 26"/>
                <a:gd name="T15" fmla="*/ 46 h 52"/>
                <a:gd name="T16" fmla="*/ 20 w 26"/>
                <a:gd name="T17" fmla="*/ 50 h 52"/>
                <a:gd name="T18" fmla="*/ 18 w 26"/>
                <a:gd name="T19" fmla="*/ 52 h 52"/>
                <a:gd name="T20" fmla="*/ 10 w 26"/>
                <a:gd name="T21" fmla="*/ 52 h 52"/>
                <a:gd name="T22" fmla="*/ 10 w 26"/>
                <a:gd name="T23" fmla="*/ 52 h 52"/>
                <a:gd name="T24" fmla="*/ 6 w 26"/>
                <a:gd name="T25" fmla="*/ 50 h 52"/>
                <a:gd name="T26" fmla="*/ 2 w 26"/>
                <a:gd name="T27" fmla="*/ 44 h 52"/>
                <a:gd name="T28" fmla="*/ 2 w 26"/>
                <a:gd name="T29" fmla="*/ 44 h 52"/>
                <a:gd name="T30" fmla="*/ 0 w 26"/>
                <a:gd name="T31" fmla="*/ 34 h 52"/>
                <a:gd name="T32" fmla="*/ 0 w 26"/>
                <a:gd name="T33" fmla="*/ 24 h 52"/>
                <a:gd name="T34" fmla="*/ 2 w 26"/>
                <a:gd name="T35" fmla="*/ 12 h 52"/>
                <a:gd name="T36" fmla="*/ 6 w 26"/>
                <a:gd name="T37" fmla="*/ 0 h 52"/>
                <a:gd name="T38" fmla="*/ 6 w 26"/>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2">
                  <a:moveTo>
                    <a:pt x="6" y="0"/>
                  </a:moveTo>
                  <a:lnTo>
                    <a:pt x="6" y="0"/>
                  </a:lnTo>
                  <a:lnTo>
                    <a:pt x="16" y="14"/>
                  </a:lnTo>
                  <a:lnTo>
                    <a:pt x="24" y="28"/>
                  </a:lnTo>
                  <a:lnTo>
                    <a:pt x="24" y="28"/>
                  </a:lnTo>
                  <a:lnTo>
                    <a:pt x="26" y="38"/>
                  </a:lnTo>
                  <a:lnTo>
                    <a:pt x="22" y="46"/>
                  </a:lnTo>
                  <a:lnTo>
                    <a:pt x="22" y="46"/>
                  </a:lnTo>
                  <a:lnTo>
                    <a:pt x="20" y="50"/>
                  </a:lnTo>
                  <a:lnTo>
                    <a:pt x="18" y="52"/>
                  </a:lnTo>
                  <a:lnTo>
                    <a:pt x="10" y="52"/>
                  </a:lnTo>
                  <a:lnTo>
                    <a:pt x="10" y="52"/>
                  </a:lnTo>
                  <a:lnTo>
                    <a:pt x="6" y="50"/>
                  </a:lnTo>
                  <a:lnTo>
                    <a:pt x="2" y="44"/>
                  </a:lnTo>
                  <a:lnTo>
                    <a:pt x="2" y="44"/>
                  </a:lnTo>
                  <a:lnTo>
                    <a:pt x="0" y="34"/>
                  </a:lnTo>
                  <a:lnTo>
                    <a:pt x="0" y="24"/>
                  </a:lnTo>
                  <a:lnTo>
                    <a:pt x="2" y="12"/>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5" name="Freeform 161">
              <a:extLst>
                <a:ext uri="{FF2B5EF4-FFF2-40B4-BE49-F238E27FC236}">
                  <a16:creationId xmlns:a16="http://schemas.microsoft.com/office/drawing/2014/main" id="{5F5FF9D1-06E1-4A8D-BFA8-DEAC6C8A798F}"/>
                </a:ext>
              </a:extLst>
            </p:cNvPr>
            <p:cNvSpPr>
              <a:spLocks/>
            </p:cNvSpPr>
            <p:nvPr/>
          </p:nvSpPr>
          <p:spPr bwMode="auto">
            <a:xfrm>
              <a:off x="4330701" y="2860676"/>
              <a:ext cx="85725" cy="41275"/>
            </a:xfrm>
            <a:custGeom>
              <a:avLst/>
              <a:gdLst>
                <a:gd name="T0" fmla="*/ 54 w 54"/>
                <a:gd name="T1" fmla="*/ 20 h 26"/>
                <a:gd name="T2" fmla="*/ 54 w 54"/>
                <a:gd name="T3" fmla="*/ 20 h 26"/>
                <a:gd name="T4" fmla="*/ 34 w 54"/>
                <a:gd name="T5" fmla="*/ 20 h 26"/>
                <a:gd name="T6" fmla="*/ 34 w 54"/>
                <a:gd name="T7" fmla="*/ 20 h 26"/>
                <a:gd name="T8" fmla="*/ 28 w 54"/>
                <a:gd name="T9" fmla="*/ 22 h 26"/>
                <a:gd name="T10" fmla="*/ 22 w 54"/>
                <a:gd name="T11" fmla="*/ 22 h 26"/>
                <a:gd name="T12" fmla="*/ 22 w 54"/>
                <a:gd name="T13" fmla="*/ 22 h 26"/>
                <a:gd name="T14" fmla="*/ 16 w 54"/>
                <a:gd name="T15" fmla="*/ 26 h 26"/>
                <a:gd name="T16" fmla="*/ 10 w 54"/>
                <a:gd name="T17" fmla="*/ 26 h 26"/>
                <a:gd name="T18" fmla="*/ 6 w 54"/>
                <a:gd name="T19" fmla="*/ 24 h 26"/>
                <a:gd name="T20" fmla="*/ 0 w 54"/>
                <a:gd name="T21" fmla="*/ 16 h 26"/>
                <a:gd name="T22" fmla="*/ 0 w 54"/>
                <a:gd name="T23" fmla="*/ 16 h 26"/>
                <a:gd name="T24" fmla="*/ 4 w 54"/>
                <a:gd name="T25" fmla="*/ 8 h 26"/>
                <a:gd name="T26" fmla="*/ 10 w 54"/>
                <a:gd name="T27" fmla="*/ 4 h 26"/>
                <a:gd name="T28" fmla="*/ 18 w 54"/>
                <a:gd name="T29" fmla="*/ 2 h 26"/>
                <a:gd name="T30" fmla="*/ 26 w 54"/>
                <a:gd name="T31" fmla="*/ 0 h 26"/>
                <a:gd name="T32" fmla="*/ 26 w 54"/>
                <a:gd name="T33" fmla="*/ 0 h 26"/>
                <a:gd name="T34" fmla="*/ 32 w 54"/>
                <a:gd name="T35" fmla="*/ 0 h 26"/>
                <a:gd name="T36" fmla="*/ 36 w 54"/>
                <a:gd name="T37" fmla="*/ 0 h 26"/>
                <a:gd name="T38" fmla="*/ 42 w 54"/>
                <a:gd name="T39" fmla="*/ 4 h 26"/>
                <a:gd name="T40" fmla="*/ 48 w 54"/>
                <a:gd name="T41" fmla="*/ 10 h 26"/>
                <a:gd name="T42" fmla="*/ 54 w 54"/>
                <a:gd name="T43" fmla="*/ 14 h 26"/>
                <a:gd name="T44" fmla="*/ 54 w 54"/>
                <a:gd name="T45" fmla="*/ 14 h 26"/>
                <a:gd name="T46" fmla="*/ 54 w 54"/>
                <a:gd name="T47" fmla="*/ 20 h 26"/>
                <a:gd name="T48" fmla="*/ 54 w 54"/>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6">
                  <a:moveTo>
                    <a:pt x="54" y="20"/>
                  </a:moveTo>
                  <a:lnTo>
                    <a:pt x="54" y="20"/>
                  </a:lnTo>
                  <a:lnTo>
                    <a:pt x="34" y="20"/>
                  </a:lnTo>
                  <a:lnTo>
                    <a:pt x="34" y="20"/>
                  </a:lnTo>
                  <a:lnTo>
                    <a:pt x="28" y="22"/>
                  </a:lnTo>
                  <a:lnTo>
                    <a:pt x="22" y="22"/>
                  </a:lnTo>
                  <a:lnTo>
                    <a:pt x="22" y="22"/>
                  </a:lnTo>
                  <a:lnTo>
                    <a:pt x="16" y="26"/>
                  </a:lnTo>
                  <a:lnTo>
                    <a:pt x="10" y="26"/>
                  </a:lnTo>
                  <a:lnTo>
                    <a:pt x="6" y="24"/>
                  </a:lnTo>
                  <a:lnTo>
                    <a:pt x="0" y="16"/>
                  </a:lnTo>
                  <a:lnTo>
                    <a:pt x="0" y="16"/>
                  </a:lnTo>
                  <a:lnTo>
                    <a:pt x="4" y="8"/>
                  </a:lnTo>
                  <a:lnTo>
                    <a:pt x="10" y="4"/>
                  </a:lnTo>
                  <a:lnTo>
                    <a:pt x="18" y="2"/>
                  </a:lnTo>
                  <a:lnTo>
                    <a:pt x="26" y="0"/>
                  </a:lnTo>
                  <a:lnTo>
                    <a:pt x="26" y="0"/>
                  </a:lnTo>
                  <a:lnTo>
                    <a:pt x="32" y="0"/>
                  </a:lnTo>
                  <a:lnTo>
                    <a:pt x="36" y="0"/>
                  </a:lnTo>
                  <a:lnTo>
                    <a:pt x="42" y="4"/>
                  </a:lnTo>
                  <a:lnTo>
                    <a:pt x="48" y="10"/>
                  </a:lnTo>
                  <a:lnTo>
                    <a:pt x="54" y="14"/>
                  </a:lnTo>
                  <a:lnTo>
                    <a:pt x="54" y="14"/>
                  </a:lnTo>
                  <a:lnTo>
                    <a:pt x="54" y="20"/>
                  </a:lnTo>
                  <a:lnTo>
                    <a:pt x="54"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6" name="Freeform 162">
              <a:extLst>
                <a:ext uri="{FF2B5EF4-FFF2-40B4-BE49-F238E27FC236}">
                  <a16:creationId xmlns:a16="http://schemas.microsoft.com/office/drawing/2014/main" id="{4CBBB624-3D7B-4409-871C-9E66AC47699D}"/>
                </a:ext>
              </a:extLst>
            </p:cNvPr>
            <p:cNvSpPr>
              <a:spLocks/>
            </p:cNvSpPr>
            <p:nvPr/>
          </p:nvSpPr>
          <p:spPr bwMode="auto">
            <a:xfrm>
              <a:off x="4600576" y="2797176"/>
              <a:ext cx="123825" cy="44450"/>
            </a:xfrm>
            <a:custGeom>
              <a:avLst/>
              <a:gdLst>
                <a:gd name="T0" fmla="*/ 78 w 78"/>
                <a:gd name="T1" fmla="*/ 2 h 28"/>
                <a:gd name="T2" fmla="*/ 78 w 78"/>
                <a:gd name="T3" fmla="*/ 2 h 28"/>
                <a:gd name="T4" fmla="*/ 74 w 78"/>
                <a:gd name="T5" fmla="*/ 8 h 28"/>
                <a:gd name="T6" fmla="*/ 70 w 78"/>
                <a:gd name="T7" fmla="*/ 10 h 28"/>
                <a:gd name="T8" fmla="*/ 70 w 78"/>
                <a:gd name="T9" fmla="*/ 10 h 28"/>
                <a:gd name="T10" fmla="*/ 58 w 78"/>
                <a:gd name="T11" fmla="*/ 10 h 28"/>
                <a:gd name="T12" fmla="*/ 48 w 78"/>
                <a:gd name="T13" fmla="*/ 14 h 28"/>
                <a:gd name="T14" fmla="*/ 26 w 78"/>
                <a:gd name="T15" fmla="*/ 24 h 28"/>
                <a:gd name="T16" fmla="*/ 26 w 78"/>
                <a:gd name="T17" fmla="*/ 24 h 28"/>
                <a:gd name="T18" fmla="*/ 20 w 78"/>
                <a:gd name="T19" fmla="*/ 26 h 28"/>
                <a:gd name="T20" fmla="*/ 14 w 78"/>
                <a:gd name="T21" fmla="*/ 28 h 28"/>
                <a:gd name="T22" fmla="*/ 6 w 78"/>
                <a:gd name="T23" fmla="*/ 24 h 28"/>
                <a:gd name="T24" fmla="*/ 0 w 78"/>
                <a:gd name="T25" fmla="*/ 18 h 28"/>
                <a:gd name="T26" fmla="*/ 0 w 78"/>
                <a:gd name="T27" fmla="*/ 18 h 28"/>
                <a:gd name="T28" fmla="*/ 20 w 78"/>
                <a:gd name="T29" fmla="*/ 10 h 28"/>
                <a:gd name="T30" fmla="*/ 38 w 78"/>
                <a:gd name="T31" fmla="*/ 4 h 28"/>
                <a:gd name="T32" fmla="*/ 58 w 78"/>
                <a:gd name="T33" fmla="*/ 0 h 28"/>
                <a:gd name="T34" fmla="*/ 68 w 78"/>
                <a:gd name="T35" fmla="*/ 0 h 28"/>
                <a:gd name="T36" fmla="*/ 78 w 78"/>
                <a:gd name="T37" fmla="*/ 2 h 28"/>
                <a:gd name="T38" fmla="*/ 78 w 78"/>
                <a:gd name="T3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28">
                  <a:moveTo>
                    <a:pt x="78" y="2"/>
                  </a:moveTo>
                  <a:lnTo>
                    <a:pt x="78" y="2"/>
                  </a:lnTo>
                  <a:lnTo>
                    <a:pt x="74" y="8"/>
                  </a:lnTo>
                  <a:lnTo>
                    <a:pt x="70" y="10"/>
                  </a:lnTo>
                  <a:lnTo>
                    <a:pt x="70" y="10"/>
                  </a:lnTo>
                  <a:lnTo>
                    <a:pt x="58" y="10"/>
                  </a:lnTo>
                  <a:lnTo>
                    <a:pt x="48" y="14"/>
                  </a:lnTo>
                  <a:lnTo>
                    <a:pt x="26" y="24"/>
                  </a:lnTo>
                  <a:lnTo>
                    <a:pt x="26" y="24"/>
                  </a:lnTo>
                  <a:lnTo>
                    <a:pt x="20" y="26"/>
                  </a:lnTo>
                  <a:lnTo>
                    <a:pt x="14" y="28"/>
                  </a:lnTo>
                  <a:lnTo>
                    <a:pt x="6" y="24"/>
                  </a:lnTo>
                  <a:lnTo>
                    <a:pt x="0" y="18"/>
                  </a:lnTo>
                  <a:lnTo>
                    <a:pt x="0" y="18"/>
                  </a:lnTo>
                  <a:lnTo>
                    <a:pt x="20" y="10"/>
                  </a:lnTo>
                  <a:lnTo>
                    <a:pt x="38" y="4"/>
                  </a:lnTo>
                  <a:lnTo>
                    <a:pt x="58" y="0"/>
                  </a:lnTo>
                  <a:lnTo>
                    <a:pt x="68" y="0"/>
                  </a:lnTo>
                  <a:lnTo>
                    <a:pt x="78" y="2"/>
                  </a:lnTo>
                  <a:lnTo>
                    <a:pt x="78"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7" name="Freeform 163">
              <a:extLst>
                <a:ext uri="{FF2B5EF4-FFF2-40B4-BE49-F238E27FC236}">
                  <a16:creationId xmlns:a16="http://schemas.microsoft.com/office/drawing/2014/main" id="{D03A2040-3E1F-4BE1-A4CE-15F05EDA3CE7}"/>
                </a:ext>
              </a:extLst>
            </p:cNvPr>
            <p:cNvSpPr>
              <a:spLocks/>
            </p:cNvSpPr>
            <p:nvPr/>
          </p:nvSpPr>
          <p:spPr bwMode="auto">
            <a:xfrm>
              <a:off x="7418388" y="4127501"/>
              <a:ext cx="66675" cy="50800"/>
            </a:xfrm>
            <a:custGeom>
              <a:avLst/>
              <a:gdLst>
                <a:gd name="T0" fmla="*/ 42 w 42"/>
                <a:gd name="T1" fmla="*/ 22 h 32"/>
                <a:gd name="T2" fmla="*/ 42 w 42"/>
                <a:gd name="T3" fmla="*/ 22 h 32"/>
                <a:gd name="T4" fmla="*/ 38 w 42"/>
                <a:gd name="T5" fmla="*/ 32 h 32"/>
                <a:gd name="T6" fmla="*/ 38 w 42"/>
                <a:gd name="T7" fmla="*/ 32 h 32"/>
                <a:gd name="T8" fmla="*/ 0 w 42"/>
                <a:gd name="T9" fmla="*/ 32 h 32"/>
                <a:gd name="T10" fmla="*/ 0 w 42"/>
                <a:gd name="T11" fmla="*/ 32 h 32"/>
                <a:gd name="T12" fmla="*/ 4 w 42"/>
                <a:gd name="T13" fmla="*/ 22 h 32"/>
                <a:gd name="T14" fmla="*/ 8 w 42"/>
                <a:gd name="T15" fmla="*/ 12 h 32"/>
                <a:gd name="T16" fmla="*/ 16 w 42"/>
                <a:gd name="T17" fmla="*/ 4 h 32"/>
                <a:gd name="T18" fmla="*/ 24 w 42"/>
                <a:gd name="T19" fmla="*/ 0 h 32"/>
                <a:gd name="T20" fmla="*/ 24 w 42"/>
                <a:gd name="T21" fmla="*/ 0 h 32"/>
                <a:gd name="T22" fmla="*/ 42 w 42"/>
                <a:gd name="T23" fmla="*/ 22 h 32"/>
                <a:gd name="T24" fmla="*/ 42 w 42"/>
                <a:gd name="T25"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2">
                  <a:moveTo>
                    <a:pt x="42" y="22"/>
                  </a:moveTo>
                  <a:lnTo>
                    <a:pt x="42" y="22"/>
                  </a:lnTo>
                  <a:lnTo>
                    <a:pt x="38" y="32"/>
                  </a:lnTo>
                  <a:lnTo>
                    <a:pt x="38" y="32"/>
                  </a:lnTo>
                  <a:lnTo>
                    <a:pt x="0" y="32"/>
                  </a:lnTo>
                  <a:lnTo>
                    <a:pt x="0" y="32"/>
                  </a:lnTo>
                  <a:lnTo>
                    <a:pt x="4" y="22"/>
                  </a:lnTo>
                  <a:lnTo>
                    <a:pt x="8" y="12"/>
                  </a:lnTo>
                  <a:lnTo>
                    <a:pt x="16" y="4"/>
                  </a:lnTo>
                  <a:lnTo>
                    <a:pt x="24" y="0"/>
                  </a:lnTo>
                  <a:lnTo>
                    <a:pt x="24" y="0"/>
                  </a:lnTo>
                  <a:lnTo>
                    <a:pt x="42" y="22"/>
                  </a:lnTo>
                  <a:lnTo>
                    <a:pt x="42"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8" name="Freeform 164">
              <a:extLst>
                <a:ext uri="{FF2B5EF4-FFF2-40B4-BE49-F238E27FC236}">
                  <a16:creationId xmlns:a16="http://schemas.microsoft.com/office/drawing/2014/main" id="{E20C240F-7D50-4216-B731-F1118B39EE24}"/>
                </a:ext>
              </a:extLst>
            </p:cNvPr>
            <p:cNvSpPr>
              <a:spLocks/>
            </p:cNvSpPr>
            <p:nvPr/>
          </p:nvSpPr>
          <p:spPr bwMode="auto">
            <a:xfrm>
              <a:off x="4270376" y="2651126"/>
              <a:ext cx="57150" cy="63500"/>
            </a:xfrm>
            <a:custGeom>
              <a:avLst/>
              <a:gdLst>
                <a:gd name="T0" fmla="*/ 36 w 36"/>
                <a:gd name="T1" fmla="*/ 0 h 40"/>
                <a:gd name="T2" fmla="*/ 36 w 36"/>
                <a:gd name="T3" fmla="*/ 0 h 40"/>
                <a:gd name="T4" fmla="*/ 34 w 36"/>
                <a:gd name="T5" fmla="*/ 12 h 40"/>
                <a:gd name="T6" fmla="*/ 28 w 36"/>
                <a:gd name="T7" fmla="*/ 22 h 40"/>
                <a:gd name="T8" fmla="*/ 22 w 36"/>
                <a:gd name="T9" fmla="*/ 32 h 40"/>
                <a:gd name="T10" fmla="*/ 14 w 36"/>
                <a:gd name="T11" fmla="*/ 40 h 40"/>
                <a:gd name="T12" fmla="*/ 14 w 36"/>
                <a:gd name="T13" fmla="*/ 40 h 40"/>
                <a:gd name="T14" fmla="*/ 10 w 36"/>
                <a:gd name="T15" fmla="*/ 38 h 40"/>
                <a:gd name="T16" fmla="*/ 4 w 36"/>
                <a:gd name="T17" fmla="*/ 36 h 40"/>
                <a:gd name="T18" fmla="*/ 2 w 36"/>
                <a:gd name="T19" fmla="*/ 32 h 40"/>
                <a:gd name="T20" fmla="*/ 0 w 36"/>
                <a:gd name="T21" fmla="*/ 28 h 40"/>
                <a:gd name="T22" fmla="*/ 0 w 36"/>
                <a:gd name="T23" fmla="*/ 28 h 40"/>
                <a:gd name="T24" fmla="*/ 0 w 36"/>
                <a:gd name="T25" fmla="*/ 22 h 40"/>
                <a:gd name="T26" fmla="*/ 2 w 36"/>
                <a:gd name="T27" fmla="*/ 16 h 40"/>
                <a:gd name="T28" fmla="*/ 6 w 36"/>
                <a:gd name="T29" fmla="*/ 12 h 40"/>
                <a:gd name="T30" fmla="*/ 10 w 36"/>
                <a:gd name="T31" fmla="*/ 8 h 40"/>
                <a:gd name="T32" fmla="*/ 10 w 36"/>
                <a:gd name="T33" fmla="*/ 8 h 40"/>
                <a:gd name="T34" fmla="*/ 22 w 36"/>
                <a:gd name="T35" fmla="*/ 2 h 40"/>
                <a:gd name="T36" fmla="*/ 28 w 36"/>
                <a:gd name="T37" fmla="*/ 0 h 40"/>
                <a:gd name="T38" fmla="*/ 36 w 36"/>
                <a:gd name="T39" fmla="*/ 0 h 40"/>
                <a:gd name="T40" fmla="*/ 36 w 36"/>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0">
                  <a:moveTo>
                    <a:pt x="36" y="0"/>
                  </a:moveTo>
                  <a:lnTo>
                    <a:pt x="36" y="0"/>
                  </a:lnTo>
                  <a:lnTo>
                    <a:pt x="34" y="12"/>
                  </a:lnTo>
                  <a:lnTo>
                    <a:pt x="28" y="22"/>
                  </a:lnTo>
                  <a:lnTo>
                    <a:pt x="22" y="32"/>
                  </a:lnTo>
                  <a:lnTo>
                    <a:pt x="14" y="40"/>
                  </a:lnTo>
                  <a:lnTo>
                    <a:pt x="14" y="40"/>
                  </a:lnTo>
                  <a:lnTo>
                    <a:pt x="10" y="38"/>
                  </a:lnTo>
                  <a:lnTo>
                    <a:pt x="4" y="36"/>
                  </a:lnTo>
                  <a:lnTo>
                    <a:pt x="2" y="32"/>
                  </a:lnTo>
                  <a:lnTo>
                    <a:pt x="0" y="28"/>
                  </a:lnTo>
                  <a:lnTo>
                    <a:pt x="0" y="28"/>
                  </a:lnTo>
                  <a:lnTo>
                    <a:pt x="0" y="22"/>
                  </a:lnTo>
                  <a:lnTo>
                    <a:pt x="2" y="16"/>
                  </a:lnTo>
                  <a:lnTo>
                    <a:pt x="6" y="12"/>
                  </a:lnTo>
                  <a:lnTo>
                    <a:pt x="10" y="8"/>
                  </a:lnTo>
                  <a:lnTo>
                    <a:pt x="10" y="8"/>
                  </a:lnTo>
                  <a:lnTo>
                    <a:pt x="22" y="2"/>
                  </a:lnTo>
                  <a:lnTo>
                    <a:pt x="28" y="0"/>
                  </a:lnTo>
                  <a:lnTo>
                    <a:pt x="36" y="0"/>
                  </a:lnTo>
                  <a:lnTo>
                    <a:pt x="3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9" name="Freeform 165">
              <a:extLst>
                <a:ext uri="{FF2B5EF4-FFF2-40B4-BE49-F238E27FC236}">
                  <a16:creationId xmlns:a16="http://schemas.microsoft.com/office/drawing/2014/main" id="{49D6A4A8-912A-4DEB-9CFF-22110EF8409E}"/>
                </a:ext>
              </a:extLst>
            </p:cNvPr>
            <p:cNvSpPr>
              <a:spLocks/>
            </p:cNvSpPr>
            <p:nvPr/>
          </p:nvSpPr>
          <p:spPr bwMode="auto">
            <a:xfrm>
              <a:off x="884238" y="2562226"/>
              <a:ext cx="66675" cy="88900"/>
            </a:xfrm>
            <a:custGeom>
              <a:avLst/>
              <a:gdLst>
                <a:gd name="T0" fmla="*/ 42 w 42"/>
                <a:gd name="T1" fmla="*/ 56 h 56"/>
                <a:gd name="T2" fmla="*/ 42 w 42"/>
                <a:gd name="T3" fmla="*/ 56 h 56"/>
                <a:gd name="T4" fmla="*/ 20 w 42"/>
                <a:gd name="T5" fmla="*/ 30 h 56"/>
                <a:gd name="T6" fmla="*/ 20 w 42"/>
                <a:gd name="T7" fmla="*/ 30 h 56"/>
                <a:gd name="T8" fmla="*/ 0 w 42"/>
                <a:gd name="T9" fmla="*/ 0 h 56"/>
                <a:gd name="T10" fmla="*/ 0 w 42"/>
                <a:gd name="T11" fmla="*/ 0 h 56"/>
                <a:gd name="T12" fmla="*/ 8 w 42"/>
                <a:gd name="T13" fmla="*/ 2 h 56"/>
                <a:gd name="T14" fmla="*/ 16 w 42"/>
                <a:gd name="T15" fmla="*/ 4 h 56"/>
                <a:gd name="T16" fmla="*/ 22 w 42"/>
                <a:gd name="T17" fmla="*/ 8 h 56"/>
                <a:gd name="T18" fmla="*/ 28 w 42"/>
                <a:gd name="T19" fmla="*/ 14 h 56"/>
                <a:gd name="T20" fmla="*/ 28 w 42"/>
                <a:gd name="T21" fmla="*/ 14 h 56"/>
                <a:gd name="T22" fmla="*/ 38 w 42"/>
                <a:gd name="T23" fmla="*/ 32 h 56"/>
                <a:gd name="T24" fmla="*/ 42 w 42"/>
                <a:gd name="T25" fmla="*/ 44 h 56"/>
                <a:gd name="T26" fmla="*/ 42 w 42"/>
                <a:gd name="T27" fmla="*/ 50 h 56"/>
                <a:gd name="T28" fmla="*/ 42 w 42"/>
                <a:gd name="T29" fmla="*/ 56 h 56"/>
                <a:gd name="T30" fmla="*/ 42 w 4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6">
                  <a:moveTo>
                    <a:pt x="42" y="56"/>
                  </a:moveTo>
                  <a:lnTo>
                    <a:pt x="42" y="56"/>
                  </a:lnTo>
                  <a:lnTo>
                    <a:pt x="20" y="30"/>
                  </a:lnTo>
                  <a:lnTo>
                    <a:pt x="20" y="30"/>
                  </a:lnTo>
                  <a:lnTo>
                    <a:pt x="0" y="0"/>
                  </a:lnTo>
                  <a:lnTo>
                    <a:pt x="0" y="0"/>
                  </a:lnTo>
                  <a:lnTo>
                    <a:pt x="8" y="2"/>
                  </a:lnTo>
                  <a:lnTo>
                    <a:pt x="16" y="4"/>
                  </a:lnTo>
                  <a:lnTo>
                    <a:pt x="22" y="8"/>
                  </a:lnTo>
                  <a:lnTo>
                    <a:pt x="28" y="14"/>
                  </a:lnTo>
                  <a:lnTo>
                    <a:pt x="28" y="14"/>
                  </a:lnTo>
                  <a:lnTo>
                    <a:pt x="38" y="32"/>
                  </a:lnTo>
                  <a:lnTo>
                    <a:pt x="42" y="44"/>
                  </a:lnTo>
                  <a:lnTo>
                    <a:pt x="42" y="50"/>
                  </a:lnTo>
                  <a:lnTo>
                    <a:pt x="42" y="56"/>
                  </a:lnTo>
                  <a:lnTo>
                    <a:pt x="42" y="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0" name="Freeform 166">
              <a:extLst>
                <a:ext uri="{FF2B5EF4-FFF2-40B4-BE49-F238E27FC236}">
                  <a16:creationId xmlns:a16="http://schemas.microsoft.com/office/drawing/2014/main" id="{367F584B-BE7E-495C-AB21-3BC6EF95655B}"/>
                </a:ext>
              </a:extLst>
            </p:cNvPr>
            <p:cNvSpPr>
              <a:spLocks/>
            </p:cNvSpPr>
            <p:nvPr/>
          </p:nvSpPr>
          <p:spPr bwMode="auto">
            <a:xfrm>
              <a:off x="2011363" y="3673476"/>
              <a:ext cx="98425" cy="53975"/>
            </a:xfrm>
            <a:custGeom>
              <a:avLst/>
              <a:gdLst>
                <a:gd name="T0" fmla="*/ 0 w 62"/>
                <a:gd name="T1" fmla="*/ 0 h 34"/>
                <a:gd name="T2" fmla="*/ 0 w 62"/>
                <a:gd name="T3" fmla="*/ 0 h 34"/>
                <a:gd name="T4" fmla="*/ 62 w 62"/>
                <a:gd name="T5" fmla="*/ 26 h 34"/>
                <a:gd name="T6" fmla="*/ 62 w 62"/>
                <a:gd name="T7" fmla="*/ 26 h 34"/>
                <a:gd name="T8" fmla="*/ 50 w 62"/>
                <a:gd name="T9" fmla="*/ 32 h 34"/>
                <a:gd name="T10" fmla="*/ 42 w 62"/>
                <a:gd name="T11" fmla="*/ 34 h 34"/>
                <a:gd name="T12" fmla="*/ 34 w 62"/>
                <a:gd name="T13" fmla="*/ 32 h 34"/>
                <a:gd name="T14" fmla="*/ 26 w 62"/>
                <a:gd name="T15" fmla="*/ 26 h 34"/>
                <a:gd name="T16" fmla="*/ 26 w 62"/>
                <a:gd name="T17" fmla="*/ 26 h 34"/>
                <a:gd name="T18" fmla="*/ 20 w 62"/>
                <a:gd name="T19" fmla="*/ 22 h 34"/>
                <a:gd name="T20" fmla="*/ 16 w 62"/>
                <a:gd name="T21" fmla="*/ 18 h 34"/>
                <a:gd name="T22" fmla="*/ 16 w 62"/>
                <a:gd name="T23" fmla="*/ 18 h 34"/>
                <a:gd name="T24" fmla="*/ 10 w 62"/>
                <a:gd name="T25" fmla="*/ 14 h 34"/>
                <a:gd name="T26" fmla="*/ 6 w 62"/>
                <a:gd name="T27" fmla="*/ 10 h 34"/>
                <a:gd name="T28" fmla="*/ 2 w 62"/>
                <a:gd name="T29" fmla="*/ 6 h 34"/>
                <a:gd name="T30" fmla="*/ 0 w 62"/>
                <a:gd name="T31" fmla="*/ 0 h 34"/>
                <a:gd name="T32" fmla="*/ 0 w 6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4">
                  <a:moveTo>
                    <a:pt x="0" y="0"/>
                  </a:moveTo>
                  <a:lnTo>
                    <a:pt x="0" y="0"/>
                  </a:lnTo>
                  <a:lnTo>
                    <a:pt x="62" y="26"/>
                  </a:lnTo>
                  <a:lnTo>
                    <a:pt x="62" y="26"/>
                  </a:lnTo>
                  <a:lnTo>
                    <a:pt x="50" y="32"/>
                  </a:lnTo>
                  <a:lnTo>
                    <a:pt x="42" y="34"/>
                  </a:lnTo>
                  <a:lnTo>
                    <a:pt x="34" y="32"/>
                  </a:lnTo>
                  <a:lnTo>
                    <a:pt x="26" y="26"/>
                  </a:lnTo>
                  <a:lnTo>
                    <a:pt x="26" y="26"/>
                  </a:lnTo>
                  <a:lnTo>
                    <a:pt x="20" y="22"/>
                  </a:lnTo>
                  <a:lnTo>
                    <a:pt x="16" y="18"/>
                  </a:lnTo>
                  <a:lnTo>
                    <a:pt x="16" y="18"/>
                  </a:lnTo>
                  <a:lnTo>
                    <a:pt x="10" y="14"/>
                  </a:lnTo>
                  <a:lnTo>
                    <a:pt x="6" y="10"/>
                  </a:lnTo>
                  <a:lnTo>
                    <a:pt x="2" y="6"/>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1" name="Freeform 167">
              <a:extLst>
                <a:ext uri="{FF2B5EF4-FFF2-40B4-BE49-F238E27FC236}">
                  <a16:creationId xmlns:a16="http://schemas.microsoft.com/office/drawing/2014/main" id="{26F0A301-14D3-4430-BF61-D7F3283CB268}"/>
                </a:ext>
              </a:extLst>
            </p:cNvPr>
            <p:cNvSpPr>
              <a:spLocks/>
            </p:cNvSpPr>
            <p:nvPr/>
          </p:nvSpPr>
          <p:spPr bwMode="auto">
            <a:xfrm>
              <a:off x="1985963" y="1697038"/>
              <a:ext cx="47625" cy="50800"/>
            </a:xfrm>
            <a:custGeom>
              <a:avLst/>
              <a:gdLst>
                <a:gd name="T0" fmla="*/ 0 w 30"/>
                <a:gd name="T1" fmla="*/ 10 h 32"/>
                <a:gd name="T2" fmla="*/ 0 w 30"/>
                <a:gd name="T3" fmla="*/ 10 h 32"/>
                <a:gd name="T4" fmla="*/ 6 w 30"/>
                <a:gd name="T5" fmla="*/ 6 h 32"/>
                <a:gd name="T6" fmla="*/ 6 w 30"/>
                <a:gd name="T7" fmla="*/ 6 h 32"/>
                <a:gd name="T8" fmla="*/ 18 w 30"/>
                <a:gd name="T9" fmla="*/ 0 h 32"/>
                <a:gd name="T10" fmla="*/ 22 w 30"/>
                <a:gd name="T11" fmla="*/ 0 h 32"/>
                <a:gd name="T12" fmla="*/ 28 w 30"/>
                <a:gd name="T13" fmla="*/ 4 h 32"/>
                <a:gd name="T14" fmla="*/ 28 w 30"/>
                <a:gd name="T15" fmla="*/ 4 h 32"/>
                <a:gd name="T16" fmla="*/ 30 w 30"/>
                <a:gd name="T17" fmla="*/ 8 h 32"/>
                <a:gd name="T18" fmla="*/ 30 w 30"/>
                <a:gd name="T19" fmla="*/ 14 h 32"/>
                <a:gd name="T20" fmla="*/ 30 w 30"/>
                <a:gd name="T21" fmla="*/ 26 h 32"/>
                <a:gd name="T22" fmla="*/ 30 w 30"/>
                <a:gd name="T23" fmla="*/ 26 h 32"/>
                <a:gd name="T24" fmla="*/ 28 w 30"/>
                <a:gd name="T25" fmla="*/ 30 h 32"/>
                <a:gd name="T26" fmla="*/ 24 w 30"/>
                <a:gd name="T27" fmla="*/ 32 h 32"/>
                <a:gd name="T28" fmla="*/ 22 w 30"/>
                <a:gd name="T29" fmla="*/ 32 h 32"/>
                <a:gd name="T30" fmla="*/ 16 w 30"/>
                <a:gd name="T31" fmla="*/ 32 h 32"/>
                <a:gd name="T32" fmla="*/ 16 w 30"/>
                <a:gd name="T33" fmla="*/ 32 h 32"/>
                <a:gd name="T34" fmla="*/ 12 w 30"/>
                <a:gd name="T35" fmla="*/ 28 h 32"/>
                <a:gd name="T36" fmla="*/ 6 w 30"/>
                <a:gd name="T37" fmla="*/ 24 h 32"/>
                <a:gd name="T38" fmla="*/ 2 w 30"/>
                <a:gd name="T39" fmla="*/ 18 h 32"/>
                <a:gd name="T40" fmla="*/ 0 w 30"/>
                <a:gd name="T41" fmla="*/ 10 h 32"/>
                <a:gd name="T42" fmla="*/ 0 w 30"/>
                <a:gd name="T4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0" y="10"/>
                  </a:moveTo>
                  <a:lnTo>
                    <a:pt x="0" y="10"/>
                  </a:lnTo>
                  <a:lnTo>
                    <a:pt x="6" y="6"/>
                  </a:lnTo>
                  <a:lnTo>
                    <a:pt x="6" y="6"/>
                  </a:lnTo>
                  <a:lnTo>
                    <a:pt x="18" y="0"/>
                  </a:lnTo>
                  <a:lnTo>
                    <a:pt x="22" y="0"/>
                  </a:lnTo>
                  <a:lnTo>
                    <a:pt x="28" y="4"/>
                  </a:lnTo>
                  <a:lnTo>
                    <a:pt x="28" y="4"/>
                  </a:lnTo>
                  <a:lnTo>
                    <a:pt x="30" y="8"/>
                  </a:lnTo>
                  <a:lnTo>
                    <a:pt x="30" y="14"/>
                  </a:lnTo>
                  <a:lnTo>
                    <a:pt x="30" y="26"/>
                  </a:lnTo>
                  <a:lnTo>
                    <a:pt x="30" y="26"/>
                  </a:lnTo>
                  <a:lnTo>
                    <a:pt x="28" y="30"/>
                  </a:lnTo>
                  <a:lnTo>
                    <a:pt x="24" y="32"/>
                  </a:lnTo>
                  <a:lnTo>
                    <a:pt x="22" y="32"/>
                  </a:lnTo>
                  <a:lnTo>
                    <a:pt x="16" y="32"/>
                  </a:lnTo>
                  <a:lnTo>
                    <a:pt x="16" y="32"/>
                  </a:lnTo>
                  <a:lnTo>
                    <a:pt x="12" y="28"/>
                  </a:lnTo>
                  <a:lnTo>
                    <a:pt x="6" y="24"/>
                  </a:lnTo>
                  <a:lnTo>
                    <a:pt x="2" y="18"/>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2" name="Freeform 168">
              <a:extLst>
                <a:ext uri="{FF2B5EF4-FFF2-40B4-BE49-F238E27FC236}">
                  <a16:creationId xmlns:a16="http://schemas.microsoft.com/office/drawing/2014/main" id="{4981160C-BD40-4E2E-B028-762F1AEAAB62}"/>
                </a:ext>
              </a:extLst>
            </p:cNvPr>
            <p:cNvSpPr>
              <a:spLocks/>
            </p:cNvSpPr>
            <p:nvPr/>
          </p:nvSpPr>
          <p:spPr bwMode="auto">
            <a:xfrm>
              <a:off x="4860926" y="2825751"/>
              <a:ext cx="60325" cy="69850"/>
            </a:xfrm>
            <a:custGeom>
              <a:avLst/>
              <a:gdLst>
                <a:gd name="T0" fmla="*/ 0 w 38"/>
                <a:gd name="T1" fmla="*/ 0 h 44"/>
                <a:gd name="T2" fmla="*/ 0 w 38"/>
                <a:gd name="T3" fmla="*/ 0 h 44"/>
                <a:gd name="T4" fmla="*/ 8 w 38"/>
                <a:gd name="T5" fmla="*/ 0 h 44"/>
                <a:gd name="T6" fmla="*/ 14 w 38"/>
                <a:gd name="T7" fmla="*/ 2 h 44"/>
                <a:gd name="T8" fmla="*/ 20 w 38"/>
                <a:gd name="T9" fmla="*/ 4 h 44"/>
                <a:gd name="T10" fmla="*/ 24 w 38"/>
                <a:gd name="T11" fmla="*/ 8 h 44"/>
                <a:gd name="T12" fmla="*/ 32 w 38"/>
                <a:gd name="T13" fmla="*/ 18 h 44"/>
                <a:gd name="T14" fmla="*/ 38 w 38"/>
                <a:gd name="T15" fmla="*/ 30 h 44"/>
                <a:gd name="T16" fmla="*/ 38 w 38"/>
                <a:gd name="T17" fmla="*/ 30 h 44"/>
                <a:gd name="T18" fmla="*/ 26 w 38"/>
                <a:gd name="T19" fmla="*/ 44 h 44"/>
                <a:gd name="T20" fmla="*/ 26 w 38"/>
                <a:gd name="T21" fmla="*/ 44 h 44"/>
                <a:gd name="T22" fmla="*/ 0 w 38"/>
                <a:gd name="T23" fmla="*/ 0 h 44"/>
                <a:gd name="T24" fmla="*/ 0 w 38"/>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4">
                  <a:moveTo>
                    <a:pt x="0" y="0"/>
                  </a:moveTo>
                  <a:lnTo>
                    <a:pt x="0" y="0"/>
                  </a:lnTo>
                  <a:lnTo>
                    <a:pt x="8" y="0"/>
                  </a:lnTo>
                  <a:lnTo>
                    <a:pt x="14" y="2"/>
                  </a:lnTo>
                  <a:lnTo>
                    <a:pt x="20" y="4"/>
                  </a:lnTo>
                  <a:lnTo>
                    <a:pt x="24" y="8"/>
                  </a:lnTo>
                  <a:lnTo>
                    <a:pt x="32" y="18"/>
                  </a:lnTo>
                  <a:lnTo>
                    <a:pt x="38" y="30"/>
                  </a:lnTo>
                  <a:lnTo>
                    <a:pt x="38" y="30"/>
                  </a:lnTo>
                  <a:lnTo>
                    <a:pt x="26" y="44"/>
                  </a:lnTo>
                  <a:lnTo>
                    <a:pt x="26" y="44"/>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3" name="Freeform 169">
              <a:extLst>
                <a:ext uri="{FF2B5EF4-FFF2-40B4-BE49-F238E27FC236}">
                  <a16:creationId xmlns:a16="http://schemas.microsoft.com/office/drawing/2014/main" id="{7AA4F959-84BF-449C-948C-F67D5617877F}"/>
                </a:ext>
              </a:extLst>
            </p:cNvPr>
            <p:cNvSpPr>
              <a:spLocks/>
            </p:cNvSpPr>
            <p:nvPr/>
          </p:nvSpPr>
          <p:spPr bwMode="auto">
            <a:xfrm>
              <a:off x="2354263" y="1042988"/>
              <a:ext cx="39688" cy="66675"/>
            </a:xfrm>
            <a:custGeom>
              <a:avLst/>
              <a:gdLst>
                <a:gd name="T0" fmla="*/ 25 w 25"/>
                <a:gd name="T1" fmla="*/ 24 h 42"/>
                <a:gd name="T2" fmla="*/ 25 w 25"/>
                <a:gd name="T3" fmla="*/ 24 h 42"/>
                <a:gd name="T4" fmla="*/ 19 w 25"/>
                <a:gd name="T5" fmla="*/ 30 h 42"/>
                <a:gd name="T6" fmla="*/ 15 w 25"/>
                <a:gd name="T7" fmla="*/ 38 h 42"/>
                <a:gd name="T8" fmla="*/ 13 w 25"/>
                <a:gd name="T9" fmla="*/ 40 h 42"/>
                <a:gd name="T10" fmla="*/ 9 w 25"/>
                <a:gd name="T11" fmla="*/ 42 h 42"/>
                <a:gd name="T12" fmla="*/ 5 w 25"/>
                <a:gd name="T13" fmla="*/ 42 h 42"/>
                <a:gd name="T14" fmla="*/ 0 w 25"/>
                <a:gd name="T15" fmla="*/ 40 h 42"/>
                <a:gd name="T16" fmla="*/ 0 w 25"/>
                <a:gd name="T17" fmla="*/ 40 h 42"/>
                <a:gd name="T18" fmla="*/ 0 w 25"/>
                <a:gd name="T19" fmla="*/ 30 h 42"/>
                <a:gd name="T20" fmla="*/ 0 w 25"/>
                <a:gd name="T21" fmla="*/ 20 h 42"/>
                <a:gd name="T22" fmla="*/ 0 w 25"/>
                <a:gd name="T23" fmla="*/ 14 h 42"/>
                <a:gd name="T24" fmla="*/ 2 w 25"/>
                <a:gd name="T25" fmla="*/ 10 h 42"/>
                <a:gd name="T26" fmla="*/ 4 w 25"/>
                <a:gd name="T27" fmla="*/ 4 h 42"/>
                <a:gd name="T28" fmla="*/ 9 w 25"/>
                <a:gd name="T29" fmla="*/ 0 h 42"/>
                <a:gd name="T30" fmla="*/ 9 w 25"/>
                <a:gd name="T31" fmla="*/ 0 h 42"/>
                <a:gd name="T32" fmla="*/ 25 w 25"/>
                <a:gd name="T33" fmla="*/ 24 h 42"/>
                <a:gd name="T34" fmla="*/ 25 w 25"/>
                <a:gd name="T3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2">
                  <a:moveTo>
                    <a:pt x="25" y="24"/>
                  </a:moveTo>
                  <a:lnTo>
                    <a:pt x="25" y="24"/>
                  </a:lnTo>
                  <a:lnTo>
                    <a:pt x="19" y="30"/>
                  </a:lnTo>
                  <a:lnTo>
                    <a:pt x="15" y="38"/>
                  </a:lnTo>
                  <a:lnTo>
                    <a:pt x="13" y="40"/>
                  </a:lnTo>
                  <a:lnTo>
                    <a:pt x="9" y="42"/>
                  </a:lnTo>
                  <a:lnTo>
                    <a:pt x="5" y="42"/>
                  </a:lnTo>
                  <a:lnTo>
                    <a:pt x="0" y="40"/>
                  </a:lnTo>
                  <a:lnTo>
                    <a:pt x="0" y="40"/>
                  </a:lnTo>
                  <a:lnTo>
                    <a:pt x="0" y="30"/>
                  </a:lnTo>
                  <a:lnTo>
                    <a:pt x="0" y="20"/>
                  </a:lnTo>
                  <a:lnTo>
                    <a:pt x="0" y="14"/>
                  </a:lnTo>
                  <a:lnTo>
                    <a:pt x="2" y="10"/>
                  </a:lnTo>
                  <a:lnTo>
                    <a:pt x="4" y="4"/>
                  </a:lnTo>
                  <a:lnTo>
                    <a:pt x="9" y="0"/>
                  </a:lnTo>
                  <a:lnTo>
                    <a:pt x="9" y="0"/>
                  </a:lnTo>
                  <a:lnTo>
                    <a:pt x="25" y="24"/>
                  </a:lnTo>
                  <a:lnTo>
                    <a:pt x="25" y="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4" name="Freeform 170">
              <a:extLst>
                <a:ext uri="{FF2B5EF4-FFF2-40B4-BE49-F238E27FC236}">
                  <a16:creationId xmlns:a16="http://schemas.microsoft.com/office/drawing/2014/main" id="{206F5CE4-A632-49DA-BD3F-F218B635F550}"/>
                </a:ext>
              </a:extLst>
            </p:cNvPr>
            <p:cNvSpPr>
              <a:spLocks/>
            </p:cNvSpPr>
            <p:nvPr/>
          </p:nvSpPr>
          <p:spPr bwMode="auto">
            <a:xfrm>
              <a:off x="7872413" y="4333876"/>
              <a:ext cx="60325" cy="38100"/>
            </a:xfrm>
            <a:custGeom>
              <a:avLst/>
              <a:gdLst>
                <a:gd name="T0" fmla="*/ 0 w 38"/>
                <a:gd name="T1" fmla="*/ 8 h 24"/>
                <a:gd name="T2" fmla="*/ 0 w 38"/>
                <a:gd name="T3" fmla="*/ 8 h 24"/>
                <a:gd name="T4" fmla="*/ 10 w 38"/>
                <a:gd name="T5" fmla="*/ 2 h 24"/>
                <a:gd name="T6" fmla="*/ 18 w 38"/>
                <a:gd name="T7" fmla="*/ 0 h 24"/>
                <a:gd name="T8" fmla="*/ 26 w 38"/>
                <a:gd name="T9" fmla="*/ 2 h 24"/>
                <a:gd name="T10" fmla="*/ 34 w 38"/>
                <a:gd name="T11" fmla="*/ 8 h 24"/>
                <a:gd name="T12" fmla="*/ 34 w 38"/>
                <a:gd name="T13" fmla="*/ 8 h 24"/>
                <a:gd name="T14" fmla="*/ 38 w 38"/>
                <a:gd name="T15" fmla="*/ 10 h 24"/>
                <a:gd name="T16" fmla="*/ 38 w 38"/>
                <a:gd name="T17" fmla="*/ 14 h 24"/>
                <a:gd name="T18" fmla="*/ 36 w 38"/>
                <a:gd name="T19" fmla="*/ 18 h 24"/>
                <a:gd name="T20" fmla="*/ 34 w 38"/>
                <a:gd name="T21" fmla="*/ 22 h 24"/>
                <a:gd name="T22" fmla="*/ 34 w 38"/>
                <a:gd name="T23" fmla="*/ 22 h 24"/>
                <a:gd name="T24" fmla="*/ 24 w 38"/>
                <a:gd name="T25" fmla="*/ 24 h 24"/>
                <a:gd name="T26" fmla="*/ 16 w 38"/>
                <a:gd name="T27" fmla="*/ 24 h 24"/>
                <a:gd name="T28" fmla="*/ 8 w 38"/>
                <a:gd name="T29" fmla="*/ 18 h 24"/>
                <a:gd name="T30" fmla="*/ 0 w 38"/>
                <a:gd name="T31" fmla="*/ 8 h 24"/>
                <a:gd name="T32" fmla="*/ 0 w 38"/>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4">
                  <a:moveTo>
                    <a:pt x="0" y="8"/>
                  </a:moveTo>
                  <a:lnTo>
                    <a:pt x="0" y="8"/>
                  </a:lnTo>
                  <a:lnTo>
                    <a:pt x="10" y="2"/>
                  </a:lnTo>
                  <a:lnTo>
                    <a:pt x="18" y="0"/>
                  </a:lnTo>
                  <a:lnTo>
                    <a:pt x="26" y="2"/>
                  </a:lnTo>
                  <a:lnTo>
                    <a:pt x="34" y="8"/>
                  </a:lnTo>
                  <a:lnTo>
                    <a:pt x="34" y="8"/>
                  </a:lnTo>
                  <a:lnTo>
                    <a:pt x="38" y="10"/>
                  </a:lnTo>
                  <a:lnTo>
                    <a:pt x="38" y="14"/>
                  </a:lnTo>
                  <a:lnTo>
                    <a:pt x="36" y="18"/>
                  </a:lnTo>
                  <a:lnTo>
                    <a:pt x="34" y="22"/>
                  </a:lnTo>
                  <a:lnTo>
                    <a:pt x="34" y="22"/>
                  </a:lnTo>
                  <a:lnTo>
                    <a:pt x="24" y="24"/>
                  </a:lnTo>
                  <a:lnTo>
                    <a:pt x="16" y="24"/>
                  </a:lnTo>
                  <a:lnTo>
                    <a:pt x="8" y="18"/>
                  </a:lnTo>
                  <a:lnTo>
                    <a:pt x="0" y="8"/>
                  </a:lnTo>
                  <a:lnTo>
                    <a:pt x="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5" name="Freeform 171">
              <a:extLst>
                <a:ext uri="{FF2B5EF4-FFF2-40B4-BE49-F238E27FC236}">
                  <a16:creationId xmlns:a16="http://schemas.microsoft.com/office/drawing/2014/main" id="{A7A96739-23DA-4455-AB3C-8FA9D68B7957}"/>
                </a:ext>
              </a:extLst>
            </p:cNvPr>
            <p:cNvSpPr>
              <a:spLocks/>
            </p:cNvSpPr>
            <p:nvPr/>
          </p:nvSpPr>
          <p:spPr bwMode="auto">
            <a:xfrm>
              <a:off x="2027238" y="1017588"/>
              <a:ext cx="57150" cy="44450"/>
            </a:xfrm>
            <a:custGeom>
              <a:avLst/>
              <a:gdLst>
                <a:gd name="T0" fmla="*/ 36 w 36"/>
                <a:gd name="T1" fmla="*/ 2 h 28"/>
                <a:gd name="T2" fmla="*/ 36 w 36"/>
                <a:gd name="T3" fmla="*/ 2 h 28"/>
                <a:gd name="T4" fmla="*/ 24 w 36"/>
                <a:gd name="T5" fmla="*/ 20 h 28"/>
                <a:gd name="T6" fmla="*/ 24 w 36"/>
                <a:gd name="T7" fmla="*/ 20 h 28"/>
                <a:gd name="T8" fmla="*/ 22 w 36"/>
                <a:gd name="T9" fmla="*/ 24 h 28"/>
                <a:gd name="T10" fmla="*/ 18 w 36"/>
                <a:gd name="T11" fmla="*/ 28 h 28"/>
                <a:gd name="T12" fmla="*/ 16 w 36"/>
                <a:gd name="T13" fmla="*/ 28 h 28"/>
                <a:gd name="T14" fmla="*/ 12 w 36"/>
                <a:gd name="T15" fmla="*/ 28 h 28"/>
                <a:gd name="T16" fmla="*/ 12 w 36"/>
                <a:gd name="T17" fmla="*/ 28 h 28"/>
                <a:gd name="T18" fmla="*/ 4 w 36"/>
                <a:gd name="T19" fmla="*/ 22 h 28"/>
                <a:gd name="T20" fmla="*/ 2 w 36"/>
                <a:gd name="T21" fmla="*/ 18 h 28"/>
                <a:gd name="T22" fmla="*/ 0 w 36"/>
                <a:gd name="T23" fmla="*/ 14 h 28"/>
                <a:gd name="T24" fmla="*/ 0 w 36"/>
                <a:gd name="T25" fmla="*/ 14 h 28"/>
                <a:gd name="T26" fmla="*/ 0 w 36"/>
                <a:gd name="T27" fmla="*/ 10 h 28"/>
                <a:gd name="T28" fmla="*/ 2 w 36"/>
                <a:gd name="T29" fmla="*/ 6 h 28"/>
                <a:gd name="T30" fmla="*/ 6 w 36"/>
                <a:gd name="T31" fmla="*/ 4 h 28"/>
                <a:gd name="T32" fmla="*/ 10 w 36"/>
                <a:gd name="T33" fmla="*/ 2 h 28"/>
                <a:gd name="T34" fmla="*/ 10 w 36"/>
                <a:gd name="T35" fmla="*/ 2 h 28"/>
                <a:gd name="T36" fmla="*/ 22 w 36"/>
                <a:gd name="T37" fmla="*/ 0 h 28"/>
                <a:gd name="T38" fmla="*/ 36 w 36"/>
                <a:gd name="T39" fmla="*/ 2 h 28"/>
                <a:gd name="T40" fmla="*/ 36 w 36"/>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8">
                  <a:moveTo>
                    <a:pt x="36" y="2"/>
                  </a:moveTo>
                  <a:lnTo>
                    <a:pt x="36" y="2"/>
                  </a:lnTo>
                  <a:lnTo>
                    <a:pt x="24" y="20"/>
                  </a:lnTo>
                  <a:lnTo>
                    <a:pt x="24" y="20"/>
                  </a:lnTo>
                  <a:lnTo>
                    <a:pt x="22" y="24"/>
                  </a:lnTo>
                  <a:lnTo>
                    <a:pt x="18" y="28"/>
                  </a:lnTo>
                  <a:lnTo>
                    <a:pt x="16" y="28"/>
                  </a:lnTo>
                  <a:lnTo>
                    <a:pt x="12" y="28"/>
                  </a:lnTo>
                  <a:lnTo>
                    <a:pt x="12" y="28"/>
                  </a:lnTo>
                  <a:lnTo>
                    <a:pt x="4" y="22"/>
                  </a:lnTo>
                  <a:lnTo>
                    <a:pt x="2" y="18"/>
                  </a:lnTo>
                  <a:lnTo>
                    <a:pt x="0" y="14"/>
                  </a:lnTo>
                  <a:lnTo>
                    <a:pt x="0" y="14"/>
                  </a:lnTo>
                  <a:lnTo>
                    <a:pt x="0" y="10"/>
                  </a:lnTo>
                  <a:lnTo>
                    <a:pt x="2" y="6"/>
                  </a:lnTo>
                  <a:lnTo>
                    <a:pt x="6" y="4"/>
                  </a:lnTo>
                  <a:lnTo>
                    <a:pt x="10" y="2"/>
                  </a:lnTo>
                  <a:lnTo>
                    <a:pt x="10" y="2"/>
                  </a:lnTo>
                  <a:lnTo>
                    <a:pt x="22" y="0"/>
                  </a:lnTo>
                  <a:lnTo>
                    <a:pt x="36" y="2"/>
                  </a:lnTo>
                  <a:lnTo>
                    <a:pt x="36"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6" name="Freeform 172">
              <a:extLst>
                <a:ext uri="{FF2B5EF4-FFF2-40B4-BE49-F238E27FC236}">
                  <a16:creationId xmlns:a16="http://schemas.microsoft.com/office/drawing/2014/main" id="{979DF0B5-2E2B-4566-ACAC-31CF12766182}"/>
                </a:ext>
              </a:extLst>
            </p:cNvPr>
            <p:cNvSpPr>
              <a:spLocks/>
            </p:cNvSpPr>
            <p:nvPr/>
          </p:nvSpPr>
          <p:spPr bwMode="auto">
            <a:xfrm>
              <a:off x="7504113" y="3546476"/>
              <a:ext cx="31750" cy="82550"/>
            </a:xfrm>
            <a:custGeom>
              <a:avLst/>
              <a:gdLst>
                <a:gd name="T0" fmla="*/ 10 w 20"/>
                <a:gd name="T1" fmla="*/ 52 h 52"/>
                <a:gd name="T2" fmla="*/ 10 w 20"/>
                <a:gd name="T3" fmla="*/ 52 h 52"/>
                <a:gd name="T4" fmla="*/ 6 w 20"/>
                <a:gd name="T5" fmla="*/ 46 h 52"/>
                <a:gd name="T6" fmla="*/ 2 w 20"/>
                <a:gd name="T7" fmla="*/ 40 h 52"/>
                <a:gd name="T8" fmla="*/ 0 w 20"/>
                <a:gd name="T9" fmla="*/ 34 h 52"/>
                <a:gd name="T10" fmla="*/ 0 w 20"/>
                <a:gd name="T11" fmla="*/ 28 h 52"/>
                <a:gd name="T12" fmla="*/ 2 w 20"/>
                <a:gd name="T13" fmla="*/ 20 h 52"/>
                <a:gd name="T14" fmla="*/ 6 w 20"/>
                <a:gd name="T15" fmla="*/ 14 h 52"/>
                <a:gd name="T16" fmla="*/ 16 w 20"/>
                <a:gd name="T17" fmla="*/ 0 h 52"/>
                <a:gd name="T18" fmla="*/ 16 w 20"/>
                <a:gd name="T19" fmla="*/ 0 h 52"/>
                <a:gd name="T20" fmla="*/ 20 w 20"/>
                <a:gd name="T21" fmla="*/ 10 h 52"/>
                <a:gd name="T22" fmla="*/ 18 w 20"/>
                <a:gd name="T23" fmla="*/ 18 h 52"/>
                <a:gd name="T24" fmla="*/ 18 w 20"/>
                <a:gd name="T25" fmla="*/ 26 h 52"/>
                <a:gd name="T26" fmla="*/ 16 w 20"/>
                <a:gd name="T27" fmla="*/ 36 h 52"/>
                <a:gd name="T28" fmla="*/ 16 w 20"/>
                <a:gd name="T29" fmla="*/ 36 h 52"/>
                <a:gd name="T30" fmla="*/ 16 w 20"/>
                <a:gd name="T31" fmla="*/ 40 h 52"/>
                <a:gd name="T32" fmla="*/ 14 w 20"/>
                <a:gd name="T33" fmla="*/ 44 h 52"/>
                <a:gd name="T34" fmla="*/ 10 w 20"/>
                <a:gd name="T35" fmla="*/ 52 h 52"/>
                <a:gd name="T36" fmla="*/ 10 w 20"/>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52">
                  <a:moveTo>
                    <a:pt x="10" y="52"/>
                  </a:moveTo>
                  <a:lnTo>
                    <a:pt x="10" y="52"/>
                  </a:lnTo>
                  <a:lnTo>
                    <a:pt x="6" y="46"/>
                  </a:lnTo>
                  <a:lnTo>
                    <a:pt x="2" y="40"/>
                  </a:lnTo>
                  <a:lnTo>
                    <a:pt x="0" y="34"/>
                  </a:lnTo>
                  <a:lnTo>
                    <a:pt x="0" y="28"/>
                  </a:lnTo>
                  <a:lnTo>
                    <a:pt x="2" y="20"/>
                  </a:lnTo>
                  <a:lnTo>
                    <a:pt x="6" y="14"/>
                  </a:lnTo>
                  <a:lnTo>
                    <a:pt x="16" y="0"/>
                  </a:lnTo>
                  <a:lnTo>
                    <a:pt x="16" y="0"/>
                  </a:lnTo>
                  <a:lnTo>
                    <a:pt x="20" y="10"/>
                  </a:lnTo>
                  <a:lnTo>
                    <a:pt x="18" y="18"/>
                  </a:lnTo>
                  <a:lnTo>
                    <a:pt x="18" y="26"/>
                  </a:lnTo>
                  <a:lnTo>
                    <a:pt x="16" y="36"/>
                  </a:lnTo>
                  <a:lnTo>
                    <a:pt x="16" y="36"/>
                  </a:lnTo>
                  <a:lnTo>
                    <a:pt x="16" y="40"/>
                  </a:lnTo>
                  <a:lnTo>
                    <a:pt x="14" y="44"/>
                  </a:lnTo>
                  <a:lnTo>
                    <a:pt x="10" y="52"/>
                  </a:lnTo>
                  <a:lnTo>
                    <a:pt x="10" y="5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7" name="Freeform 173">
              <a:extLst>
                <a:ext uri="{FF2B5EF4-FFF2-40B4-BE49-F238E27FC236}">
                  <a16:creationId xmlns:a16="http://schemas.microsoft.com/office/drawing/2014/main" id="{CFB3DF93-D492-43B7-877D-40807DC1493D}"/>
                </a:ext>
              </a:extLst>
            </p:cNvPr>
            <p:cNvSpPr>
              <a:spLocks/>
            </p:cNvSpPr>
            <p:nvPr/>
          </p:nvSpPr>
          <p:spPr bwMode="auto">
            <a:xfrm>
              <a:off x="6967538" y="966788"/>
              <a:ext cx="47625" cy="47625"/>
            </a:xfrm>
            <a:custGeom>
              <a:avLst/>
              <a:gdLst>
                <a:gd name="T0" fmla="*/ 0 w 30"/>
                <a:gd name="T1" fmla="*/ 0 h 30"/>
                <a:gd name="T2" fmla="*/ 0 w 30"/>
                <a:gd name="T3" fmla="*/ 0 h 30"/>
                <a:gd name="T4" fmla="*/ 20 w 30"/>
                <a:gd name="T5" fmla="*/ 4 h 30"/>
                <a:gd name="T6" fmla="*/ 20 w 30"/>
                <a:gd name="T7" fmla="*/ 4 h 30"/>
                <a:gd name="T8" fmla="*/ 30 w 30"/>
                <a:gd name="T9" fmla="*/ 24 h 30"/>
                <a:gd name="T10" fmla="*/ 30 w 30"/>
                <a:gd name="T11" fmla="*/ 24 h 30"/>
                <a:gd name="T12" fmla="*/ 26 w 30"/>
                <a:gd name="T13" fmla="*/ 28 h 30"/>
                <a:gd name="T14" fmla="*/ 22 w 30"/>
                <a:gd name="T15" fmla="*/ 30 h 30"/>
                <a:gd name="T16" fmla="*/ 16 w 30"/>
                <a:gd name="T17" fmla="*/ 30 h 30"/>
                <a:gd name="T18" fmla="*/ 12 w 30"/>
                <a:gd name="T19" fmla="*/ 30 h 30"/>
                <a:gd name="T20" fmla="*/ 12 w 30"/>
                <a:gd name="T21" fmla="*/ 30 h 30"/>
                <a:gd name="T22" fmla="*/ 4 w 30"/>
                <a:gd name="T23" fmla="*/ 24 h 30"/>
                <a:gd name="T24" fmla="*/ 0 w 30"/>
                <a:gd name="T25" fmla="*/ 18 h 30"/>
                <a:gd name="T26" fmla="*/ 0 w 30"/>
                <a:gd name="T27" fmla="*/ 10 h 30"/>
                <a:gd name="T28" fmla="*/ 0 w 30"/>
                <a:gd name="T29" fmla="*/ 0 h 30"/>
                <a:gd name="T30" fmla="*/ 0 w 30"/>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0" y="0"/>
                  </a:moveTo>
                  <a:lnTo>
                    <a:pt x="0" y="0"/>
                  </a:lnTo>
                  <a:lnTo>
                    <a:pt x="20" y="4"/>
                  </a:lnTo>
                  <a:lnTo>
                    <a:pt x="20" y="4"/>
                  </a:lnTo>
                  <a:lnTo>
                    <a:pt x="30" y="24"/>
                  </a:lnTo>
                  <a:lnTo>
                    <a:pt x="30" y="24"/>
                  </a:lnTo>
                  <a:lnTo>
                    <a:pt x="26" y="28"/>
                  </a:lnTo>
                  <a:lnTo>
                    <a:pt x="22" y="30"/>
                  </a:lnTo>
                  <a:lnTo>
                    <a:pt x="16" y="30"/>
                  </a:lnTo>
                  <a:lnTo>
                    <a:pt x="12" y="30"/>
                  </a:lnTo>
                  <a:lnTo>
                    <a:pt x="12" y="30"/>
                  </a:lnTo>
                  <a:lnTo>
                    <a:pt x="4" y="24"/>
                  </a:lnTo>
                  <a:lnTo>
                    <a:pt x="0" y="18"/>
                  </a:lnTo>
                  <a:lnTo>
                    <a:pt x="0" y="1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8" name="Freeform 174">
              <a:extLst>
                <a:ext uri="{FF2B5EF4-FFF2-40B4-BE49-F238E27FC236}">
                  <a16:creationId xmlns:a16="http://schemas.microsoft.com/office/drawing/2014/main" id="{A82B12E5-B1CE-4A41-A88A-7881E3E2D956}"/>
                </a:ext>
              </a:extLst>
            </p:cNvPr>
            <p:cNvSpPr>
              <a:spLocks/>
            </p:cNvSpPr>
            <p:nvPr/>
          </p:nvSpPr>
          <p:spPr bwMode="auto">
            <a:xfrm>
              <a:off x="2195513" y="3740151"/>
              <a:ext cx="73025" cy="34925"/>
            </a:xfrm>
            <a:custGeom>
              <a:avLst/>
              <a:gdLst>
                <a:gd name="T0" fmla="*/ 46 w 46"/>
                <a:gd name="T1" fmla="*/ 18 h 22"/>
                <a:gd name="T2" fmla="*/ 46 w 46"/>
                <a:gd name="T3" fmla="*/ 18 h 22"/>
                <a:gd name="T4" fmla="*/ 0 w 46"/>
                <a:gd name="T5" fmla="*/ 22 h 22"/>
                <a:gd name="T6" fmla="*/ 0 w 46"/>
                <a:gd name="T7" fmla="*/ 22 h 22"/>
                <a:gd name="T8" fmla="*/ 2 w 46"/>
                <a:gd name="T9" fmla="*/ 12 h 22"/>
                <a:gd name="T10" fmla="*/ 2 w 46"/>
                <a:gd name="T11" fmla="*/ 12 h 22"/>
                <a:gd name="T12" fmla="*/ 6 w 46"/>
                <a:gd name="T13" fmla="*/ 4 h 22"/>
                <a:gd name="T14" fmla="*/ 12 w 46"/>
                <a:gd name="T15" fmla="*/ 0 h 22"/>
                <a:gd name="T16" fmla="*/ 18 w 46"/>
                <a:gd name="T17" fmla="*/ 0 h 22"/>
                <a:gd name="T18" fmla="*/ 26 w 46"/>
                <a:gd name="T19" fmla="*/ 6 h 22"/>
                <a:gd name="T20" fmla="*/ 26 w 46"/>
                <a:gd name="T21" fmla="*/ 6 h 22"/>
                <a:gd name="T22" fmla="*/ 46 w 46"/>
                <a:gd name="T23" fmla="*/ 18 h 22"/>
                <a:gd name="T24" fmla="*/ 46 w 46"/>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2">
                  <a:moveTo>
                    <a:pt x="46" y="18"/>
                  </a:moveTo>
                  <a:lnTo>
                    <a:pt x="46" y="18"/>
                  </a:lnTo>
                  <a:lnTo>
                    <a:pt x="0" y="22"/>
                  </a:lnTo>
                  <a:lnTo>
                    <a:pt x="0" y="22"/>
                  </a:lnTo>
                  <a:lnTo>
                    <a:pt x="2" y="12"/>
                  </a:lnTo>
                  <a:lnTo>
                    <a:pt x="2" y="12"/>
                  </a:lnTo>
                  <a:lnTo>
                    <a:pt x="6" y="4"/>
                  </a:lnTo>
                  <a:lnTo>
                    <a:pt x="12" y="0"/>
                  </a:lnTo>
                  <a:lnTo>
                    <a:pt x="18" y="0"/>
                  </a:lnTo>
                  <a:lnTo>
                    <a:pt x="26" y="6"/>
                  </a:lnTo>
                  <a:lnTo>
                    <a:pt x="26" y="6"/>
                  </a:lnTo>
                  <a:lnTo>
                    <a:pt x="46" y="18"/>
                  </a:lnTo>
                  <a:lnTo>
                    <a:pt x="46"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9" name="Freeform 175">
              <a:extLst>
                <a:ext uri="{FF2B5EF4-FFF2-40B4-BE49-F238E27FC236}">
                  <a16:creationId xmlns:a16="http://schemas.microsoft.com/office/drawing/2014/main" id="{E80B54CE-F6E2-4B31-96CD-3D18BDE3D005}"/>
                </a:ext>
              </a:extLst>
            </p:cNvPr>
            <p:cNvSpPr>
              <a:spLocks/>
            </p:cNvSpPr>
            <p:nvPr/>
          </p:nvSpPr>
          <p:spPr bwMode="auto">
            <a:xfrm>
              <a:off x="7729538" y="3232151"/>
              <a:ext cx="31750" cy="69850"/>
            </a:xfrm>
            <a:custGeom>
              <a:avLst/>
              <a:gdLst>
                <a:gd name="T0" fmla="*/ 0 w 20"/>
                <a:gd name="T1" fmla="*/ 0 h 44"/>
                <a:gd name="T2" fmla="*/ 0 w 20"/>
                <a:gd name="T3" fmla="*/ 0 h 44"/>
                <a:gd name="T4" fmla="*/ 14 w 20"/>
                <a:gd name="T5" fmla="*/ 8 h 44"/>
                <a:gd name="T6" fmla="*/ 16 w 20"/>
                <a:gd name="T7" fmla="*/ 12 h 44"/>
                <a:gd name="T8" fmla="*/ 20 w 20"/>
                <a:gd name="T9" fmla="*/ 16 h 44"/>
                <a:gd name="T10" fmla="*/ 20 w 20"/>
                <a:gd name="T11" fmla="*/ 20 h 44"/>
                <a:gd name="T12" fmla="*/ 20 w 20"/>
                <a:gd name="T13" fmla="*/ 26 h 44"/>
                <a:gd name="T14" fmla="*/ 18 w 20"/>
                <a:gd name="T15" fmla="*/ 44 h 44"/>
                <a:gd name="T16" fmla="*/ 18 w 20"/>
                <a:gd name="T17" fmla="*/ 44 h 44"/>
                <a:gd name="T18" fmla="*/ 12 w 20"/>
                <a:gd name="T19" fmla="*/ 44 h 44"/>
                <a:gd name="T20" fmla="*/ 12 w 20"/>
                <a:gd name="T21" fmla="*/ 44 h 44"/>
                <a:gd name="T22" fmla="*/ 8 w 20"/>
                <a:gd name="T23" fmla="*/ 42 h 44"/>
                <a:gd name="T24" fmla="*/ 8 w 20"/>
                <a:gd name="T25" fmla="*/ 42 h 44"/>
                <a:gd name="T26" fmla="*/ 0 w 20"/>
                <a:gd name="T27" fmla="*/ 0 h 44"/>
                <a:gd name="T28" fmla="*/ 0 w 20"/>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4">
                  <a:moveTo>
                    <a:pt x="0" y="0"/>
                  </a:moveTo>
                  <a:lnTo>
                    <a:pt x="0" y="0"/>
                  </a:lnTo>
                  <a:lnTo>
                    <a:pt x="14" y="8"/>
                  </a:lnTo>
                  <a:lnTo>
                    <a:pt x="16" y="12"/>
                  </a:lnTo>
                  <a:lnTo>
                    <a:pt x="20" y="16"/>
                  </a:lnTo>
                  <a:lnTo>
                    <a:pt x="20" y="20"/>
                  </a:lnTo>
                  <a:lnTo>
                    <a:pt x="20" y="26"/>
                  </a:lnTo>
                  <a:lnTo>
                    <a:pt x="18" y="44"/>
                  </a:lnTo>
                  <a:lnTo>
                    <a:pt x="18" y="44"/>
                  </a:lnTo>
                  <a:lnTo>
                    <a:pt x="12" y="44"/>
                  </a:lnTo>
                  <a:lnTo>
                    <a:pt x="12" y="44"/>
                  </a:lnTo>
                  <a:lnTo>
                    <a:pt x="8" y="42"/>
                  </a:lnTo>
                  <a:lnTo>
                    <a:pt x="8" y="4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0" name="Freeform 176">
              <a:extLst>
                <a:ext uri="{FF2B5EF4-FFF2-40B4-BE49-F238E27FC236}">
                  <a16:creationId xmlns:a16="http://schemas.microsoft.com/office/drawing/2014/main" id="{4E3DC9EF-9F52-4868-8DDB-0753698832F5}"/>
                </a:ext>
              </a:extLst>
            </p:cNvPr>
            <p:cNvSpPr>
              <a:spLocks/>
            </p:cNvSpPr>
            <p:nvPr/>
          </p:nvSpPr>
          <p:spPr bwMode="auto">
            <a:xfrm>
              <a:off x="4241801" y="2727326"/>
              <a:ext cx="57150" cy="41275"/>
            </a:xfrm>
            <a:custGeom>
              <a:avLst/>
              <a:gdLst>
                <a:gd name="T0" fmla="*/ 0 w 36"/>
                <a:gd name="T1" fmla="*/ 6 h 26"/>
                <a:gd name="T2" fmla="*/ 0 w 36"/>
                <a:gd name="T3" fmla="*/ 6 h 26"/>
                <a:gd name="T4" fmla="*/ 18 w 36"/>
                <a:gd name="T5" fmla="*/ 0 h 26"/>
                <a:gd name="T6" fmla="*/ 26 w 36"/>
                <a:gd name="T7" fmla="*/ 0 h 26"/>
                <a:gd name="T8" fmla="*/ 28 w 36"/>
                <a:gd name="T9" fmla="*/ 2 h 26"/>
                <a:gd name="T10" fmla="*/ 32 w 36"/>
                <a:gd name="T11" fmla="*/ 6 h 26"/>
                <a:gd name="T12" fmla="*/ 32 w 36"/>
                <a:gd name="T13" fmla="*/ 6 h 26"/>
                <a:gd name="T14" fmla="*/ 36 w 36"/>
                <a:gd name="T15" fmla="*/ 10 h 26"/>
                <a:gd name="T16" fmla="*/ 36 w 36"/>
                <a:gd name="T17" fmla="*/ 16 h 26"/>
                <a:gd name="T18" fmla="*/ 36 w 36"/>
                <a:gd name="T19" fmla="*/ 20 h 26"/>
                <a:gd name="T20" fmla="*/ 32 w 36"/>
                <a:gd name="T21" fmla="*/ 26 h 26"/>
                <a:gd name="T22" fmla="*/ 32 w 36"/>
                <a:gd name="T23" fmla="*/ 26 h 26"/>
                <a:gd name="T24" fmla="*/ 22 w 36"/>
                <a:gd name="T25" fmla="*/ 24 h 26"/>
                <a:gd name="T26" fmla="*/ 14 w 36"/>
                <a:gd name="T27" fmla="*/ 20 h 26"/>
                <a:gd name="T28" fmla="*/ 0 w 36"/>
                <a:gd name="T29" fmla="*/ 6 h 26"/>
                <a:gd name="T30" fmla="*/ 0 w 36"/>
                <a:gd name="T3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0" y="6"/>
                  </a:moveTo>
                  <a:lnTo>
                    <a:pt x="0" y="6"/>
                  </a:lnTo>
                  <a:lnTo>
                    <a:pt x="18" y="0"/>
                  </a:lnTo>
                  <a:lnTo>
                    <a:pt x="26" y="0"/>
                  </a:lnTo>
                  <a:lnTo>
                    <a:pt x="28" y="2"/>
                  </a:lnTo>
                  <a:lnTo>
                    <a:pt x="32" y="6"/>
                  </a:lnTo>
                  <a:lnTo>
                    <a:pt x="32" y="6"/>
                  </a:lnTo>
                  <a:lnTo>
                    <a:pt x="36" y="10"/>
                  </a:lnTo>
                  <a:lnTo>
                    <a:pt x="36" y="16"/>
                  </a:lnTo>
                  <a:lnTo>
                    <a:pt x="36" y="20"/>
                  </a:lnTo>
                  <a:lnTo>
                    <a:pt x="32" y="26"/>
                  </a:lnTo>
                  <a:lnTo>
                    <a:pt x="32" y="26"/>
                  </a:lnTo>
                  <a:lnTo>
                    <a:pt x="22" y="24"/>
                  </a:lnTo>
                  <a:lnTo>
                    <a:pt x="14" y="20"/>
                  </a:lnTo>
                  <a:lnTo>
                    <a:pt x="0" y="6"/>
                  </a:lnTo>
                  <a:lnTo>
                    <a:pt x="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1" name="Freeform 177">
              <a:extLst>
                <a:ext uri="{FF2B5EF4-FFF2-40B4-BE49-F238E27FC236}">
                  <a16:creationId xmlns:a16="http://schemas.microsoft.com/office/drawing/2014/main" id="{A4811EA0-B439-4D47-920E-4D0A88BB3AB1}"/>
                </a:ext>
              </a:extLst>
            </p:cNvPr>
            <p:cNvSpPr>
              <a:spLocks/>
            </p:cNvSpPr>
            <p:nvPr/>
          </p:nvSpPr>
          <p:spPr bwMode="auto">
            <a:xfrm>
              <a:off x="4679951" y="3041651"/>
              <a:ext cx="28575" cy="63500"/>
            </a:xfrm>
            <a:custGeom>
              <a:avLst/>
              <a:gdLst>
                <a:gd name="T0" fmla="*/ 18 w 18"/>
                <a:gd name="T1" fmla="*/ 36 h 40"/>
                <a:gd name="T2" fmla="*/ 18 w 18"/>
                <a:gd name="T3" fmla="*/ 36 h 40"/>
                <a:gd name="T4" fmla="*/ 10 w 18"/>
                <a:gd name="T5" fmla="*/ 40 h 40"/>
                <a:gd name="T6" fmla="*/ 4 w 18"/>
                <a:gd name="T7" fmla="*/ 40 h 40"/>
                <a:gd name="T8" fmla="*/ 2 w 18"/>
                <a:gd name="T9" fmla="*/ 38 h 40"/>
                <a:gd name="T10" fmla="*/ 0 w 18"/>
                <a:gd name="T11" fmla="*/ 30 h 40"/>
                <a:gd name="T12" fmla="*/ 0 w 18"/>
                <a:gd name="T13" fmla="*/ 30 h 40"/>
                <a:gd name="T14" fmla="*/ 0 w 18"/>
                <a:gd name="T15" fmla="*/ 0 h 40"/>
                <a:gd name="T16" fmla="*/ 0 w 18"/>
                <a:gd name="T17" fmla="*/ 0 h 40"/>
                <a:gd name="T18" fmla="*/ 6 w 18"/>
                <a:gd name="T19" fmla="*/ 0 h 40"/>
                <a:gd name="T20" fmla="*/ 8 w 18"/>
                <a:gd name="T21" fmla="*/ 0 h 40"/>
                <a:gd name="T22" fmla="*/ 10 w 18"/>
                <a:gd name="T23" fmla="*/ 4 h 40"/>
                <a:gd name="T24" fmla="*/ 12 w 18"/>
                <a:gd name="T25" fmla="*/ 8 h 40"/>
                <a:gd name="T26" fmla="*/ 12 w 18"/>
                <a:gd name="T27" fmla="*/ 8 h 40"/>
                <a:gd name="T28" fmla="*/ 18 w 18"/>
                <a:gd name="T29" fmla="*/ 36 h 40"/>
                <a:gd name="T30" fmla="*/ 18 w 18"/>
                <a:gd name="T3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0">
                  <a:moveTo>
                    <a:pt x="18" y="36"/>
                  </a:moveTo>
                  <a:lnTo>
                    <a:pt x="18" y="36"/>
                  </a:lnTo>
                  <a:lnTo>
                    <a:pt x="10" y="40"/>
                  </a:lnTo>
                  <a:lnTo>
                    <a:pt x="4" y="40"/>
                  </a:lnTo>
                  <a:lnTo>
                    <a:pt x="2" y="38"/>
                  </a:lnTo>
                  <a:lnTo>
                    <a:pt x="0" y="30"/>
                  </a:lnTo>
                  <a:lnTo>
                    <a:pt x="0" y="30"/>
                  </a:lnTo>
                  <a:lnTo>
                    <a:pt x="0" y="0"/>
                  </a:lnTo>
                  <a:lnTo>
                    <a:pt x="0" y="0"/>
                  </a:lnTo>
                  <a:lnTo>
                    <a:pt x="6" y="0"/>
                  </a:lnTo>
                  <a:lnTo>
                    <a:pt x="8" y="0"/>
                  </a:lnTo>
                  <a:lnTo>
                    <a:pt x="10" y="4"/>
                  </a:lnTo>
                  <a:lnTo>
                    <a:pt x="12" y="8"/>
                  </a:lnTo>
                  <a:lnTo>
                    <a:pt x="12" y="8"/>
                  </a:lnTo>
                  <a:lnTo>
                    <a:pt x="18" y="36"/>
                  </a:lnTo>
                  <a:lnTo>
                    <a:pt x="18" y="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2" name="Freeform 178">
              <a:extLst>
                <a:ext uri="{FF2B5EF4-FFF2-40B4-BE49-F238E27FC236}">
                  <a16:creationId xmlns:a16="http://schemas.microsoft.com/office/drawing/2014/main" id="{DE8DD982-DEE9-4CA9-A458-6643B462D43A}"/>
                </a:ext>
              </a:extLst>
            </p:cNvPr>
            <p:cNvSpPr>
              <a:spLocks/>
            </p:cNvSpPr>
            <p:nvPr/>
          </p:nvSpPr>
          <p:spPr bwMode="auto">
            <a:xfrm>
              <a:off x="1801813" y="3997326"/>
              <a:ext cx="63500" cy="57150"/>
            </a:xfrm>
            <a:custGeom>
              <a:avLst/>
              <a:gdLst>
                <a:gd name="T0" fmla="*/ 0 w 40"/>
                <a:gd name="T1" fmla="*/ 2 h 36"/>
                <a:gd name="T2" fmla="*/ 0 w 40"/>
                <a:gd name="T3" fmla="*/ 2 h 36"/>
                <a:gd name="T4" fmla="*/ 10 w 40"/>
                <a:gd name="T5" fmla="*/ 0 h 36"/>
                <a:gd name="T6" fmla="*/ 18 w 40"/>
                <a:gd name="T7" fmla="*/ 2 h 36"/>
                <a:gd name="T8" fmla="*/ 26 w 40"/>
                <a:gd name="T9" fmla="*/ 6 h 36"/>
                <a:gd name="T10" fmla="*/ 32 w 40"/>
                <a:gd name="T11" fmla="*/ 12 h 36"/>
                <a:gd name="T12" fmla="*/ 32 w 40"/>
                <a:gd name="T13" fmla="*/ 12 h 36"/>
                <a:gd name="T14" fmla="*/ 38 w 40"/>
                <a:gd name="T15" fmla="*/ 16 h 36"/>
                <a:gd name="T16" fmla="*/ 40 w 40"/>
                <a:gd name="T17" fmla="*/ 20 h 36"/>
                <a:gd name="T18" fmla="*/ 40 w 40"/>
                <a:gd name="T19" fmla="*/ 28 h 36"/>
                <a:gd name="T20" fmla="*/ 38 w 40"/>
                <a:gd name="T21" fmla="*/ 36 h 36"/>
                <a:gd name="T22" fmla="*/ 38 w 40"/>
                <a:gd name="T23" fmla="*/ 36 h 36"/>
                <a:gd name="T24" fmla="*/ 0 w 40"/>
                <a:gd name="T25" fmla="*/ 2 h 36"/>
                <a:gd name="T26" fmla="*/ 0 w 40"/>
                <a:gd name="T2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36">
                  <a:moveTo>
                    <a:pt x="0" y="2"/>
                  </a:moveTo>
                  <a:lnTo>
                    <a:pt x="0" y="2"/>
                  </a:lnTo>
                  <a:lnTo>
                    <a:pt x="10" y="0"/>
                  </a:lnTo>
                  <a:lnTo>
                    <a:pt x="18" y="2"/>
                  </a:lnTo>
                  <a:lnTo>
                    <a:pt x="26" y="6"/>
                  </a:lnTo>
                  <a:lnTo>
                    <a:pt x="32" y="12"/>
                  </a:lnTo>
                  <a:lnTo>
                    <a:pt x="32" y="12"/>
                  </a:lnTo>
                  <a:lnTo>
                    <a:pt x="38" y="16"/>
                  </a:lnTo>
                  <a:lnTo>
                    <a:pt x="40" y="20"/>
                  </a:lnTo>
                  <a:lnTo>
                    <a:pt x="40" y="28"/>
                  </a:lnTo>
                  <a:lnTo>
                    <a:pt x="38" y="36"/>
                  </a:lnTo>
                  <a:lnTo>
                    <a:pt x="38" y="36"/>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3" name="Freeform 179">
              <a:extLst>
                <a:ext uri="{FF2B5EF4-FFF2-40B4-BE49-F238E27FC236}">
                  <a16:creationId xmlns:a16="http://schemas.microsoft.com/office/drawing/2014/main" id="{EC4C12A9-7CE6-4FE6-9F79-5027D971F0F8}"/>
                </a:ext>
              </a:extLst>
            </p:cNvPr>
            <p:cNvSpPr>
              <a:spLocks/>
            </p:cNvSpPr>
            <p:nvPr/>
          </p:nvSpPr>
          <p:spPr bwMode="auto">
            <a:xfrm>
              <a:off x="4559301" y="2908301"/>
              <a:ext cx="85725" cy="38100"/>
            </a:xfrm>
            <a:custGeom>
              <a:avLst/>
              <a:gdLst>
                <a:gd name="T0" fmla="*/ 54 w 54"/>
                <a:gd name="T1" fmla="*/ 16 h 24"/>
                <a:gd name="T2" fmla="*/ 54 w 54"/>
                <a:gd name="T3" fmla="*/ 16 h 24"/>
                <a:gd name="T4" fmla="*/ 38 w 54"/>
                <a:gd name="T5" fmla="*/ 16 h 24"/>
                <a:gd name="T6" fmla="*/ 24 w 54"/>
                <a:gd name="T7" fmla="*/ 14 h 24"/>
                <a:gd name="T8" fmla="*/ 18 w 54"/>
                <a:gd name="T9" fmla="*/ 14 h 24"/>
                <a:gd name="T10" fmla="*/ 10 w 54"/>
                <a:gd name="T11" fmla="*/ 16 h 24"/>
                <a:gd name="T12" fmla="*/ 4 w 54"/>
                <a:gd name="T13" fmla="*/ 18 h 24"/>
                <a:gd name="T14" fmla="*/ 0 w 54"/>
                <a:gd name="T15" fmla="*/ 24 h 24"/>
                <a:gd name="T16" fmla="*/ 0 w 54"/>
                <a:gd name="T17" fmla="*/ 24 h 24"/>
                <a:gd name="T18" fmla="*/ 0 w 54"/>
                <a:gd name="T19" fmla="*/ 18 h 24"/>
                <a:gd name="T20" fmla="*/ 0 w 54"/>
                <a:gd name="T21" fmla="*/ 12 h 24"/>
                <a:gd name="T22" fmla="*/ 4 w 54"/>
                <a:gd name="T23" fmla="*/ 6 h 24"/>
                <a:gd name="T24" fmla="*/ 8 w 54"/>
                <a:gd name="T25" fmla="*/ 2 h 24"/>
                <a:gd name="T26" fmla="*/ 8 w 54"/>
                <a:gd name="T27" fmla="*/ 2 h 24"/>
                <a:gd name="T28" fmla="*/ 12 w 54"/>
                <a:gd name="T29" fmla="*/ 0 h 24"/>
                <a:gd name="T30" fmla="*/ 18 w 54"/>
                <a:gd name="T31" fmla="*/ 0 h 24"/>
                <a:gd name="T32" fmla="*/ 26 w 54"/>
                <a:gd name="T33" fmla="*/ 4 h 24"/>
                <a:gd name="T34" fmla="*/ 26 w 54"/>
                <a:gd name="T35" fmla="*/ 4 h 24"/>
                <a:gd name="T36" fmla="*/ 54 w 54"/>
                <a:gd name="T37" fmla="*/ 16 h 24"/>
                <a:gd name="T38" fmla="*/ 54 w 54"/>
                <a:gd name="T3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4">
                  <a:moveTo>
                    <a:pt x="54" y="16"/>
                  </a:moveTo>
                  <a:lnTo>
                    <a:pt x="54" y="16"/>
                  </a:lnTo>
                  <a:lnTo>
                    <a:pt x="38" y="16"/>
                  </a:lnTo>
                  <a:lnTo>
                    <a:pt x="24" y="14"/>
                  </a:lnTo>
                  <a:lnTo>
                    <a:pt x="18" y="14"/>
                  </a:lnTo>
                  <a:lnTo>
                    <a:pt x="10" y="16"/>
                  </a:lnTo>
                  <a:lnTo>
                    <a:pt x="4" y="18"/>
                  </a:lnTo>
                  <a:lnTo>
                    <a:pt x="0" y="24"/>
                  </a:lnTo>
                  <a:lnTo>
                    <a:pt x="0" y="24"/>
                  </a:lnTo>
                  <a:lnTo>
                    <a:pt x="0" y="18"/>
                  </a:lnTo>
                  <a:lnTo>
                    <a:pt x="0" y="12"/>
                  </a:lnTo>
                  <a:lnTo>
                    <a:pt x="4" y="6"/>
                  </a:lnTo>
                  <a:lnTo>
                    <a:pt x="8" y="2"/>
                  </a:lnTo>
                  <a:lnTo>
                    <a:pt x="8" y="2"/>
                  </a:lnTo>
                  <a:lnTo>
                    <a:pt x="12" y="0"/>
                  </a:lnTo>
                  <a:lnTo>
                    <a:pt x="18" y="0"/>
                  </a:lnTo>
                  <a:lnTo>
                    <a:pt x="26" y="4"/>
                  </a:lnTo>
                  <a:lnTo>
                    <a:pt x="26" y="4"/>
                  </a:lnTo>
                  <a:lnTo>
                    <a:pt x="54" y="16"/>
                  </a:lnTo>
                  <a:lnTo>
                    <a:pt x="54"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4" name="Freeform 180">
              <a:extLst>
                <a:ext uri="{FF2B5EF4-FFF2-40B4-BE49-F238E27FC236}">
                  <a16:creationId xmlns:a16="http://schemas.microsoft.com/office/drawing/2014/main" id="{28164855-1CFF-4A70-935D-D699C5AC7A0A}"/>
                </a:ext>
              </a:extLst>
            </p:cNvPr>
            <p:cNvSpPr>
              <a:spLocks/>
            </p:cNvSpPr>
            <p:nvPr/>
          </p:nvSpPr>
          <p:spPr bwMode="auto">
            <a:xfrm>
              <a:off x="2233613" y="1303338"/>
              <a:ext cx="44450" cy="47625"/>
            </a:xfrm>
            <a:custGeom>
              <a:avLst/>
              <a:gdLst>
                <a:gd name="T0" fmla="*/ 0 w 28"/>
                <a:gd name="T1" fmla="*/ 18 h 30"/>
                <a:gd name="T2" fmla="*/ 0 w 28"/>
                <a:gd name="T3" fmla="*/ 18 h 30"/>
                <a:gd name="T4" fmla="*/ 20 w 28"/>
                <a:gd name="T5" fmla="*/ 0 h 30"/>
                <a:gd name="T6" fmla="*/ 20 w 28"/>
                <a:gd name="T7" fmla="*/ 0 h 30"/>
                <a:gd name="T8" fmla="*/ 26 w 28"/>
                <a:gd name="T9" fmla="*/ 8 h 30"/>
                <a:gd name="T10" fmla="*/ 28 w 28"/>
                <a:gd name="T11" fmla="*/ 14 h 30"/>
                <a:gd name="T12" fmla="*/ 26 w 28"/>
                <a:gd name="T13" fmla="*/ 20 h 30"/>
                <a:gd name="T14" fmla="*/ 20 w 28"/>
                <a:gd name="T15" fmla="*/ 30 h 30"/>
                <a:gd name="T16" fmla="*/ 20 w 28"/>
                <a:gd name="T17" fmla="*/ 30 h 30"/>
                <a:gd name="T18" fmla="*/ 14 w 28"/>
                <a:gd name="T19" fmla="*/ 30 h 30"/>
                <a:gd name="T20" fmla="*/ 8 w 28"/>
                <a:gd name="T21" fmla="*/ 28 h 30"/>
                <a:gd name="T22" fmla="*/ 0 w 28"/>
                <a:gd name="T23" fmla="*/ 18 h 30"/>
                <a:gd name="T24" fmla="*/ 0 w 28"/>
                <a:gd name="T2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0">
                  <a:moveTo>
                    <a:pt x="0" y="18"/>
                  </a:moveTo>
                  <a:lnTo>
                    <a:pt x="0" y="18"/>
                  </a:lnTo>
                  <a:lnTo>
                    <a:pt x="20" y="0"/>
                  </a:lnTo>
                  <a:lnTo>
                    <a:pt x="20" y="0"/>
                  </a:lnTo>
                  <a:lnTo>
                    <a:pt x="26" y="8"/>
                  </a:lnTo>
                  <a:lnTo>
                    <a:pt x="28" y="14"/>
                  </a:lnTo>
                  <a:lnTo>
                    <a:pt x="26" y="20"/>
                  </a:lnTo>
                  <a:lnTo>
                    <a:pt x="20" y="30"/>
                  </a:lnTo>
                  <a:lnTo>
                    <a:pt x="20" y="30"/>
                  </a:lnTo>
                  <a:lnTo>
                    <a:pt x="14" y="30"/>
                  </a:lnTo>
                  <a:lnTo>
                    <a:pt x="8" y="28"/>
                  </a:lnTo>
                  <a:lnTo>
                    <a:pt x="0" y="18"/>
                  </a:lnTo>
                  <a:lnTo>
                    <a:pt x="0"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5" name="Freeform 181">
              <a:extLst>
                <a:ext uri="{FF2B5EF4-FFF2-40B4-BE49-F238E27FC236}">
                  <a16:creationId xmlns:a16="http://schemas.microsoft.com/office/drawing/2014/main" id="{25890146-DA93-4A85-8538-03F0AE84C2A0}"/>
                </a:ext>
              </a:extLst>
            </p:cNvPr>
            <p:cNvSpPr>
              <a:spLocks/>
            </p:cNvSpPr>
            <p:nvPr/>
          </p:nvSpPr>
          <p:spPr bwMode="auto">
            <a:xfrm>
              <a:off x="7065963" y="966788"/>
              <a:ext cx="76200" cy="25400"/>
            </a:xfrm>
            <a:custGeom>
              <a:avLst/>
              <a:gdLst>
                <a:gd name="T0" fmla="*/ 0 w 48"/>
                <a:gd name="T1" fmla="*/ 6 h 16"/>
                <a:gd name="T2" fmla="*/ 0 w 48"/>
                <a:gd name="T3" fmla="*/ 6 h 16"/>
                <a:gd name="T4" fmla="*/ 8 w 48"/>
                <a:gd name="T5" fmla="*/ 4 h 16"/>
                <a:gd name="T6" fmla="*/ 12 w 48"/>
                <a:gd name="T7" fmla="*/ 2 h 16"/>
                <a:gd name="T8" fmla="*/ 12 w 48"/>
                <a:gd name="T9" fmla="*/ 2 h 16"/>
                <a:gd name="T10" fmla="*/ 34 w 48"/>
                <a:gd name="T11" fmla="*/ 0 h 16"/>
                <a:gd name="T12" fmla="*/ 34 w 48"/>
                <a:gd name="T13" fmla="*/ 0 h 16"/>
                <a:gd name="T14" fmla="*/ 38 w 48"/>
                <a:gd name="T15" fmla="*/ 0 h 16"/>
                <a:gd name="T16" fmla="*/ 42 w 48"/>
                <a:gd name="T17" fmla="*/ 0 h 16"/>
                <a:gd name="T18" fmla="*/ 42 w 48"/>
                <a:gd name="T19" fmla="*/ 0 h 16"/>
                <a:gd name="T20" fmla="*/ 46 w 48"/>
                <a:gd name="T21" fmla="*/ 4 h 16"/>
                <a:gd name="T22" fmla="*/ 48 w 48"/>
                <a:gd name="T23" fmla="*/ 8 h 16"/>
                <a:gd name="T24" fmla="*/ 48 w 48"/>
                <a:gd name="T25" fmla="*/ 8 h 16"/>
                <a:gd name="T26" fmla="*/ 44 w 48"/>
                <a:gd name="T27" fmla="*/ 12 h 16"/>
                <a:gd name="T28" fmla="*/ 42 w 48"/>
                <a:gd name="T29" fmla="*/ 14 h 16"/>
                <a:gd name="T30" fmla="*/ 42 w 48"/>
                <a:gd name="T31" fmla="*/ 14 h 16"/>
                <a:gd name="T32" fmla="*/ 32 w 48"/>
                <a:gd name="T33" fmla="*/ 16 h 16"/>
                <a:gd name="T34" fmla="*/ 22 w 48"/>
                <a:gd name="T35" fmla="*/ 14 h 16"/>
                <a:gd name="T36" fmla="*/ 12 w 48"/>
                <a:gd name="T37" fmla="*/ 12 h 16"/>
                <a:gd name="T38" fmla="*/ 0 w 48"/>
                <a:gd name="T39" fmla="*/ 6 h 16"/>
                <a:gd name="T40" fmla="*/ 0 w 48"/>
                <a:gd name="T4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6">
                  <a:moveTo>
                    <a:pt x="0" y="6"/>
                  </a:moveTo>
                  <a:lnTo>
                    <a:pt x="0" y="6"/>
                  </a:lnTo>
                  <a:lnTo>
                    <a:pt x="8" y="4"/>
                  </a:lnTo>
                  <a:lnTo>
                    <a:pt x="12" y="2"/>
                  </a:lnTo>
                  <a:lnTo>
                    <a:pt x="12" y="2"/>
                  </a:lnTo>
                  <a:lnTo>
                    <a:pt x="34" y="0"/>
                  </a:lnTo>
                  <a:lnTo>
                    <a:pt x="34" y="0"/>
                  </a:lnTo>
                  <a:lnTo>
                    <a:pt x="38" y="0"/>
                  </a:lnTo>
                  <a:lnTo>
                    <a:pt x="42" y="0"/>
                  </a:lnTo>
                  <a:lnTo>
                    <a:pt x="42" y="0"/>
                  </a:lnTo>
                  <a:lnTo>
                    <a:pt x="46" y="4"/>
                  </a:lnTo>
                  <a:lnTo>
                    <a:pt x="48" y="8"/>
                  </a:lnTo>
                  <a:lnTo>
                    <a:pt x="48" y="8"/>
                  </a:lnTo>
                  <a:lnTo>
                    <a:pt x="44" y="12"/>
                  </a:lnTo>
                  <a:lnTo>
                    <a:pt x="42" y="14"/>
                  </a:lnTo>
                  <a:lnTo>
                    <a:pt x="42" y="14"/>
                  </a:lnTo>
                  <a:lnTo>
                    <a:pt x="32" y="16"/>
                  </a:lnTo>
                  <a:lnTo>
                    <a:pt x="22" y="14"/>
                  </a:lnTo>
                  <a:lnTo>
                    <a:pt x="12" y="12"/>
                  </a:lnTo>
                  <a:lnTo>
                    <a:pt x="0" y="6"/>
                  </a:lnTo>
                  <a:lnTo>
                    <a:pt x="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6" name="Freeform 182">
              <a:extLst>
                <a:ext uri="{FF2B5EF4-FFF2-40B4-BE49-F238E27FC236}">
                  <a16:creationId xmlns:a16="http://schemas.microsoft.com/office/drawing/2014/main" id="{F475F05A-1006-4629-8D84-645D0B550C60}"/>
                </a:ext>
              </a:extLst>
            </p:cNvPr>
            <p:cNvSpPr>
              <a:spLocks/>
            </p:cNvSpPr>
            <p:nvPr/>
          </p:nvSpPr>
          <p:spPr bwMode="auto">
            <a:xfrm>
              <a:off x="7205663" y="3721101"/>
              <a:ext cx="44450" cy="34925"/>
            </a:xfrm>
            <a:custGeom>
              <a:avLst/>
              <a:gdLst>
                <a:gd name="T0" fmla="*/ 28 w 28"/>
                <a:gd name="T1" fmla="*/ 6 h 22"/>
                <a:gd name="T2" fmla="*/ 28 w 28"/>
                <a:gd name="T3" fmla="*/ 6 h 22"/>
                <a:gd name="T4" fmla="*/ 24 w 28"/>
                <a:gd name="T5" fmla="*/ 12 h 22"/>
                <a:gd name="T6" fmla="*/ 20 w 28"/>
                <a:gd name="T7" fmla="*/ 18 h 22"/>
                <a:gd name="T8" fmla="*/ 20 w 28"/>
                <a:gd name="T9" fmla="*/ 18 h 22"/>
                <a:gd name="T10" fmla="*/ 12 w 28"/>
                <a:gd name="T11" fmla="*/ 22 h 22"/>
                <a:gd name="T12" fmla="*/ 4 w 28"/>
                <a:gd name="T13" fmla="*/ 22 h 22"/>
                <a:gd name="T14" fmla="*/ 4 w 28"/>
                <a:gd name="T15" fmla="*/ 22 h 22"/>
                <a:gd name="T16" fmla="*/ 0 w 28"/>
                <a:gd name="T17" fmla="*/ 20 h 22"/>
                <a:gd name="T18" fmla="*/ 0 w 28"/>
                <a:gd name="T19" fmla="*/ 16 h 22"/>
                <a:gd name="T20" fmla="*/ 0 w 28"/>
                <a:gd name="T21" fmla="*/ 16 h 22"/>
                <a:gd name="T22" fmla="*/ 4 w 28"/>
                <a:gd name="T23" fmla="*/ 8 h 22"/>
                <a:gd name="T24" fmla="*/ 8 w 28"/>
                <a:gd name="T25" fmla="*/ 2 h 22"/>
                <a:gd name="T26" fmla="*/ 8 w 28"/>
                <a:gd name="T27" fmla="*/ 2 h 22"/>
                <a:gd name="T28" fmla="*/ 16 w 28"/>
                <a:gd name="T29" fmla="*/ 2 h 22"/>
                <a:gd name="T30" fmla="*/ 24 w 28"/>
                <a:gd name="T31" fmla="*/ 0 h 22"/>
                <a:gd name="T32" fmla="*/ 24 w 28"/>
                <a:gd name="T33" fmla="*/ 0 h 22"/>
                <a:gd name="T34" fmla="*/ 28 w 28"/>
                <a:gd name="T35" fmla="*/ 6 h 22"/>
                <a:gd name="T36" fmla="*/ 28 w 28"/>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2">
                  <a:moveTo>
                    <a:pt x="28" y="6"/>
                  </a:moveTo>
                  <a:lnTo>
                    <a:pt x="28" y="6"/>
                  </a:lnTo>
                  <a:lnTo>
                    <a:pt x="24" y="12"/>
                  </a:lnTo>
                  <a:lnTo>
                    <a:pt x="20" y="18"/>
                  </a:lnTo>
                  <a:lnTo>
                    <a:pt x="20" y="18"/>
                  </a:lnTo>
                  <a:lnTo>
                    <a:pt x="12" y="22"/>
                  </a:lnTo>
                  <a:lnTo>
                    <a:pt x="4" y="22"/>
                  </a:lnTo>
                  <a:lnTo>
                    <a:pt x="4" y="22"/>
                  </a:lnTo>
                  <a:lnTo>
                    <a:pt x="0" y="20"/>
                  </a:lnTo>
                  <a:lnTo>
                    <a:pt x="0" y="16"/>
                  </a:lnTo>
                  <a:lnTo>
                    <a:pt x="0" y="16"/>
                  </a:lnTo>
                  <a:lnTo>
                    <a:pt x="4" y="8"/>
                  </a:lnTo>
                  <a:lnTo>
                    <a:pt x="8" y="2"/>
                  </a:lnTo>
                  <a:lnTo>
                    <a:pt x="8" y="2"/>
                  </a:lnTo>
                  <a:lnTo>
                    <a:pt x="16" y="2"/>
                  </a:lnTo>
                  <a:lnTo>
                    <a:pt x="24" y="0"/>
                  </a:lnTo>
                  <a:lnTo>
                    <a:pt x="24" y="0"/>
                  </a:lnTo>
                  <a:lnTo>
                    <a:pt x="28" y="6"/>
                  </a:lnTo>
                  <a:lnTo>
                    <a:pt x="28"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7" name="Freeform 183">
              <a:extLst>
                <a:ext uri="{FF2B5EF4-FFF2-40B4-BE49-F238E27FC236}">
                  <a16:creationId xmlns:a16="http://schemas.microsoft.com/office/drawing/2014/main" id="{E775E95C-C819-4FF2-878B-1F5A85185E1E}"/>
                </a:ext>
              </a:extLst>
            </p:cNvPr>
            <p:cNvSpPr>
              <a:spLocks/>
            </p:cNvSpPr>
            <p:nvPr/>
          </p:nvSpPr>
          <p:spPr bwMode="auto">
            <a:xfrm>
              <a:off x="2306638" y="1195388"/>
              <a:ext cx="38100" cy="38100"/>
            </a:xfrm>
            <a:custGeom>
              <a:avLst/>
              <a:gdLst>
                <a:gd name="T0" fmla="*/ 0 w 24"/>
                <a:gd name="T1" fmla="*/ 0 h 24"/>
                <a:gd name="T2" fmla="*/ 0 w 24"/>
                <a:gd name="T3" fmla="*/ 0 h 24"/>
                <a:gd name="T4" fmla="*/ 10 w 24"/>
                <a:gd name="T5" fmla="*/ 0 h 24"/>
                <a:gd name="T6" fmla="*/ 18 w 24"/>
                <a:gd name="T7" fmla="*/ 4 h 24"/>
                <a:gd name="T8" fmla="*/ 22 w 24"/>
                <a:gd name="T9" fmla="*/ 8 h 24"/>
                <a:gd name="T10" fmla="*/ 24 w 24"/>
                <a:gd name="T11" fmla="*/ 14 h 24"/>
                <a:gd name="T12" fmla="*/ 24 w 24"/>
                <a:gd name="T13" fmla="*/ 14 h 24"/>
                <a:gd name="T14" fmla="*/ 22 w 24"/>
                <a:gd name="T15" fmla="*/ 20 h 24"/>
                <a:gd name="T16" fmla="*/ 16 w 24"/>
                <a:gd name="T17" fmla="*/ 24 h 24"/>
                <a:gd name="T18" fmla="*/ 16 w 24"/>
                <a:gd name="T19" fmla="*/ 24 h 24"/>
                <a:gd name="T20" fmla="*/ 10 w 24"/>
                <a:gd name="T21" fmla="*/ 24 h 24"/>
                <a:gd name="T22" fmla="*/ 6 w 24"/>
                <a:gd name="T23" fmla="*/ 20 h 24"/>
                <a:gd name="T24" fmla="*/ 6 w 24"/>
                <a:gd name="T25" fmla="*/ 20 h 24"/>
                <a:gd name="T26" fmla="*/ 2 w 24"/>
                <a:gd name="T27" fmla="*/ 10 h 24"/>
                <a:gd name="T28" fmla="*/ 0 w 24"/>
                <a:gd name="T29" fmla="*/ 0 h 24"/>
                <a:gd name="T30" fmla="*/ 0 w 24"/>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0" y="0"/>
                  </a:moveTo>
                  <a:lnTo>
                    <a:pt x="0" y="0"/>
                  </a:lnTo>
                  <a:lnTo>
                    <a:pt x="10" y="0"/>
                  </a:lnTo>
                  <a:lnTo>
                    <a:pt x="18" y="4"/>
                  </a:lnTo>
                  <a:lnTo>
                    <a:pt x="22" y="8"/>
                  </a:lnTo>
                  <a:lnTo>
                    <a:pt x="24" y="14"/>
                  </a:lnTo>
                  <a:lnTo>
                    <a:pt x="24" y="14"/>
                  </a:lnTo>
                  <a:lnTo>
                    <a:pt x="22" y="20"/>
                  </a:lnTo>
                  <a:lnTo>
                    <a:pt x="16" y="24"/>
                  </a:lnTo>
                  <a:lnTo>
                    <a:pt x="16" y="24"/>
                  </a:lnTo>
                  <a:lnTo>
                    <a:pt x="10" y="24"/>
                  </a:lnTo>
                  <a:lnTo>
                    <a:pt x="6" y="20"/>
                  </a:lnTo>
                  <a:lnTo>
                    <a:pt x="6" y="20"/>
                  </a:lnTo>
                  <a:lnTo>
                    <a:pt x="2" y="1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8" name="Freeform 184">
              <a:extLst>
                <a:ext uri="{FF2B5EF4-FFF2-40B4-BE49-F238E27FC236}">
                  <a16:creationId xmlns:a16="http://schemas.microsoft.com/office/drawing/2014/main" id="{C25CBF42-E575-48EB-8907-FF525DADFFA3}"/>
                </a:ext>
              </a:extLst>
            </p:cNvPr>
            <p:cNvSpPr>
              <a:spLocks/>
            </p:cNvSpPr>
            <p:nvPr/>
          </p:nvSpPr>
          <p:spPr bwMode="auto">
            <a:xfrm>
              <a:off x="4714876" y="3044826"/>
              <a:ext cx="47625" cy="34925"/>
            </a:xfrm>
            <a:custGeom>
              <a:avLst/>
              <a:gdLst>
                <a:gd name="T0" fmla="*/ 4 w 30"/>
                <a:gd name="T1" fmla="*/ 22 h 22"/>
                <a:gd name="T2" fmla="*/ 4 w 30"/>
                <a:gd name="T3" fmla="*/ 22 h 22"/>
                <a:gd name="T4" fmla="*/ 0 w 30"/>
                <a:gd name="T5" fmla="*/ 14 h 22"/>
                <a:gd name="T6" fmla="*/ 0 w 30"/>
                <a:gd name="T7" fmla="*/ 8 h 22"/>
                <a:gd name="T8" fmla="*/ 2 w 30"/>
                <a:gd name="T9" fmla="*/ 4 h 22"/>
                <a:gd name="T10" fmla="*/ 8 w 30"/>
                <a:gd name="T11" fmla="*/ 2 h 22"/>
                <a:gd name="T12" fmla="*/ 8 w 30"/>
                <a:gd name="T13" fmla="*/ 2 h 22"/>
                <a:gd name="T14" fmla="*/ 14 w 30"/>
                <a:gd name="T15" fmla="*/ 0 h 22"/>
                <a:gd name="T16" fmla="*/ 20 w 30"/>
                <a:gd name="T17" fmla="*/ 0 h 22"/>
                <a:gd name="T18" fmla="*/ 26 w 30"/>
                <a:gd name="T19" fmla="*/ 4 h 22"/>
                <a:gd name="T20" fmla="*/ 30 w 30"/>
                <a:gd name="T21" fmla="*/ 12 h 22"/>
                <a:gd name="T22" fmla="*/ 30 w 30"/>
                <a:gd name="T23" fmla="*/ 12 h 22"/>
                <a:gd name="T24" fmla="*/ 4 w 30"/>
                <a:gd name="T25" fmla="*/ 22 h 22"/>
                <a:gd name="T26" fmla="*/ 4 w 30"/>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2">
                  <a:moveTo>
                    <a:pt x="4" y="22"/>
                  </a:moveTo>
                  <a:lnTo>
                    <a:pt x="4" y="22"/>
                  </a:lnTo>
                  <a:lnTo>
                    <a:pt x="0" y="14"/>
                  </a:lnTo>
                  <a:lnTo>
                    <a:pt x="0" y="8"/>
                  </a:lnTo>
                  <a:lnTo>
                    <a:pt x="2" y="4"/>
                  </a:lnTo>
                  <a:lnTo>
                    <a:pt x="8" y="2"/>
                  </a:lnTo>
                  <a:lnTo>
                    <a:pt x="8" y="2"/>
                  </a:lnTo>
                  <a:lnTo>
                    <a:pt x="14" y="0"/>
                  </a:lnTo>
                  <a:lnTo>
                    <a:pt x="20" y="0"/>
                  </a:lnTo>
                  <a:lnTo>
                    <a:pt x="26" y="4"/>
                  </a:lnTo>
                  <a:lnTo>
                    <a:pt x="30" y="12"/>
                  </a:lnTo>
                  <a:lnTo>
                    <a:pt x="30" y="12"/>
                  </a:lnTo>
                  <a:lnTo>
                    <a:pt x="4" y="22"/>
                  </a:lnTo>
                  <a:lnTo>
                    <a:pt x="4"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9" name="Freeform 185">
              <a:extLst>
                <a:ext uri="{FF2B5EF4-FFF2-40B4-BE49-F238E27FC236}">
                  <a16:creationId xmlns:a16="http://schemas.microsoft.com/office/drawing/2014/main" id="{7EE4B0B8-D3D7-41CF-8ACE-62A76516378F}"/>
                </a:ext>
              </a:extLst>
            </p:cNvPr>
            <p:cNvSpPr>
              <a:spLocks/>
            </p:cNvSpPr>
            <p:nvPr/>
          </p:nvSpPr>
          <p:spPr bwMode="auto">
            <a:xfrm>
              <a:off x="5327651" y="3070226"/>
              <a:ext cx="41275" cy="34925"/>
            </a:xfrm>
            <a:custGeom>
              <a:avLst/>
              <a:gdLst>
                <a:gd name="T0" fmla="*/ 26 w 26"/>
                <a:gd name="T1" fmla="*/ 22 h 22"/>
                <a:gd name="T2" fmla="*/ 26 w 26"/>
                <a:gd name="T3" fmla="*/ 22 h 22"/>
                <a:gd name="T4" fmla="*/ 12 w 26"/>
                <a:gd name="T5" fmla="*/ 20 h 22"/>
                <a:gd name="T6" fmla="*/ 4 w 26"/>
                <a:gd name="T7" fmla="*/ 18 h 22"/>
                <a:gd name="T8" fmla="*/ 2 w 26"/>
                <a:gd name="T9" fmla="*/ 14 h 22"/>
                <a:gd name="T10" fmla="*/ 0 w 26"/>
                <a:gd name="T11" fmla="*/ 12 h 22"/>
                <a:gd name="T12" fmla="*/ 0 w 26"/>
                <a:gd name="T13" fmla="*/ 0 h 22"/>
                <a:gd name="T14" fmla="*/ 0 w 26"/>
                <a:gd name="T15" fmla="*/ 0 h 22"/>
                <a:gd name="T16" fmla="*/ 10 w 26"/>
                <a:gd name="T17" fmla="*/ 0 h 22"/>
                <a:gd name="T18" fmla="*/ 14 w 26"/>
                <a:gd name="T19" fmla="*/ 0 h 22"/>
                <a:gd name="T20" fmla="*/ 18 w 26"/>
                <a:gd name="T21" fmla="*/ 2 h 22"/>
                <a:gd name="T22" fmla="*/ 22 w 26"/>
                <a:gd name="T23" fmla="*/ 8 h 22"/>
                <a:gd name="T24" fmla="*/ 26 w 26"/>
                <a:gd name="T25" fmla="*/ 22 h 22"/>
                <a:gd name="T26" fmla="*/ 26 w 26"/>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6" y="22"/>
                  </a:moveTo>
                  <a:lnTo>
                    <a:pt x="26" y="22"/>
                  </a:lnTo>
                  <a:lnTo>
                    <a:pt x="12" y="20"/>
                  </a:lnTo>
                  <a:lnTo>
                    <a:pt x="4" y="18"/>
                  </a:lnTo>
                  <a:lnTo>
                    <a:pt x="2" y="14"/>
                  </a:lnTo>
                  <a:lnTo>
                    <a:pt x="0" y="12"/>
                  </a:lnTo>
                  <a:lnTo>
                    <a:pt x="0" y="0"/>
                  </a:lnTo>
                  <a:lnTo>
                    <a:pt x="0" y="0"/>
                  </a:lnTo>
                  <a:lnTo>
                    <a:pt x="10" y="0"/>
                  </a:lnTo>
                  <a:lnTo>
                    <a:pt x="14" y="0"/>
                  </a:lnTo>
                  <a:lnTo>
                    <a:pt x="18" y="2"/>
                  </a:lnTo>
                  <a:lnTo>
                    <a:pt x="22" y="8"/>
                  </a:lnTo>
                  <a:lnTo>
                    <a:pt x="26" y="22"/>
                  </a:lnTo>
                  <a:lnTo>
                    <a:pt x="26"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0" name="Freeform 186">
              <a:extLst>
                <a:ext uri="{FF2B5EF4-FFF2-40B4-BE49-F238E27FC236}">
                  <a16:creationId xmlns:a16="http://schemas.microsoft.com/office/drawing/2014/main" id="{0A2B59B0-80EB-4B2C-82B8-BB098B47A1AE}"/>
                </a:ext>
              </a:extLst>
            </p:cNvPr>
            <p:cNvSpPr>
              <a:spLocks/>
            </p:cNvSpPr>
            <p:nvPr/>
          </p:nvSpPr>
          <p:spPr bwMode="auto">
            <a:xfrm>
              <a:off x="6935788" y="4035426"/>
              <a:ext cx="41275" cy="63500"/>
            </a:xfrm>
            <a:custGeom>
              <a:avLst/>
              <a:gdLst>
                <a:gd name="T0" fmla="*/ 22 w 26"/>
                <a:gd name="T1" fmla="*/ 40 h 40"/>
                <a:gd name="T2" fmla="*/ 22 w 26"/>
                <a:gd name="T3" fmla="*/ 40 h 40"/>
                <a:gd name="T4" fmla="*/ 16 w 26"/>
                <a:gd name="T5" fmla="*/ 32 h 40"/>
                <a:gd name="T6" fmla="*/ 8 w 26"/>
                <a:gd name="T7" fmla="*/ 24 h 40"/>
                <a:gd name="T8" fmla="*/ 2 w 26"/>
                <a:gd name="T9" fmla="*/ 14 h 40"/>
                <a:gd name="T10" fmla="*/ 0 w 26"/>
                <a:gd name="T11" fmla="*/ 8 h 40"/>
                <a:gd name="T12" fmla="*/ 0 w 26"/>
                <a:gd name="T13" fmla="*/ 0 h 40"/>
                <a:gd name="T14" fmla="*/ 0 w 26"/>
                <a:gd name="T15" fmla="*/ 0 h 40"/>
                <a:gd name="T16" fmla="*/ 18 w 26"/>
                <a:gd name="T17" fmla="*/ 14 h 40"/>
                <a:gd name="T18" fmla="*/ 26 w 26"/>
                <a:gd name="T19" fmla="*/ 24 h 40"/>
                <a:gd name="T20" fmla="*/ 26 w 26"/>
                <a:gd name="T21" fmla="*/ 28 h 40"/>
                <a:gd name="T22" fmla="*/ 26 w 26"/>
                <a:gd name="T23" fmla="*/ 30 h 40"/>
                <a:gd name="T24" fmla="*/ 22 w 26"/>
                <a:gd name="T25" fmla="*/ 40 h 40"/>
                <a:gd name="T26" fmla="*/ 22 w 2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0">
                  <a:moveTo>
                    <a:pt x="22" y="40"/>
                  </a:moveTo>
                  <a:lnTo>
                    <a:pt x="22" y="40"/>
                  </a:lnTo>
                  <a:lnTo>
                    <a:pt x="16" y="32"/>
                  </a:lnTo>
                  <a:lnTo>
                    <a:pt x="8" y="24"/>
                  </a:lnTo>
                  <a:lnTo>
                    <a:pt x="2" y="14"/>
                  </a:lnTo>
                  <a:lnTo>
                    <a:pt x="0" y="8"/>
                  </a:lnTo>
                  <a:lnTo>
                    <a:pt x="0" y="0"/>
                  </a:lnTo>
                  <a:lnTo>
                    <a:pt x="0" y="0"/>
                  </a:lnTo>
                  <a:lnTo>
                    <a:pt x="18" y="14"/>
                  </a:lnTo>
                  <a:lnTo>
                    <a:pt x="26" y="24"/>
                  </a:lnTo>
                  <a:lnTo>
                    <a:pt x="26" y="28"/>
                  </a:lnTo>
                  <a:lnTo>
                    <a:pt x="26" y="30"/>
                  </a:lnTo>
                  <a:lnTo>
                    <a:pt x="22" y="40"/>
                  </a:lnTo>
                  <a:lnTo>
                    <a:pt x="22"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1" name="Freeform 187">
              <a:extLst>
                <a:ext uri="{FF2B5EF4-FFF2-40B4-BE49-F238E27FC236}">
                  <a16:creationId xmlns:a16="http://schemas.microsoft.com/office/drawing/2014/main" id="{6EE7DCD0-F0F1-4CBA-9B50-9BCE94129EBC}"/>
                </a:ext>
              </a:extLst>
            </p:cNvPr>
            <p:cNvSpPr>
              <a:spLocks/>
            </p:cNvSpPr>
            <p:nvPr/>
          </p:nvSpPr>
          <p:spPr bwMode="auto">
            <a:xfrm>
              <a:off x="7040563" y="1128713"/>
              <a:ext cx="53975" cy="31750"/>
            </a:xfrm>
            <a:custGeom>
              <a:avLst/>
              <a:gdLst>
                <a:gd name="T0" fmla="*/ 0 w 34"/>
                <a:gd name="T1" fmla="*/ 0 h 20"/>
                <a:gd name="T2" fmla="*/ 0 w 34"/>
                <a:gd name="T3" fmla="*/ 0 h 20"/>
                <a:gd name="T4" fmla="*/ 20 w 34"/>
                <a:gd name="T5" fmla="*/ 4 h 20"/>
                <a:gd name="T6" fmla="*/ 28 w 34"/>
                <a:gd name="T7" fmla="*/ 6 h 20"/>
                <a:gd name="T8" fmla="*/ 34 w 34"/>
                <a:gd name="T9" fmla="*/ 12 h 20"/>
                <a:gd name="T10" fmla="*/ 34 w 34"/>
                <a:gd name="T11" fmla="*/ 12 h 20"/>
                <a:gd name="T12" fmla="*/ 26 w 34"/>
                <a:gd name="T13" fmla="*/ 18 h 20"/>
                <a:gd name="T14" fmla="*/ 16 w 34"/>
                <a:gd name="T15" fmla="*/ 20 h 20"/>
                <a:gd name="T16" fmla="*/ 10 w 34"/>
                <a:gd name="T17" fmla="*/ 20 h 20"/>
                <a:gd name="T18" fmla="*/ 4 w 34"/>
                <a:gd name="T19" fmla="*/ 18 h 20"/>
                <a:gd name="T20" fmla="*/ 4 w 34"/>
                <a:gd name="T21" fmla="*/ 18 h 20"/>
                <a:gd name="T22" fmla="*/ 2 w 34"/>
                <a:gd name="T23" fmla="*/ 10 h 20"/>
                <a:gd name="T24" fmla="*/ 0 w 34"/>
                <a:gd name="T25" fmla="*/ 0 h 20"/>
                <a:gd name="T26" fmla="*/ 0 w 34"/>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0">
                  <a:moveTo>
                    <a:pt x="0" y="0"/>
                  </a:moveTo>
                  <a:lnTo>
                    <a:pt x="0" y="0"/>
                  </a:lnTo>
                  <a:lnTo>
                    <a:pt x="20" y="4"/>
                  </a:lnTo>
                  <a:lnTo>
                    <a:pt x="28" y="6"/>
                  </a:lnTo>
                  <a:lnTo>
                    <a:pt x="34" y="12"/>
                  </a:lnTo>
                  <a:lnTo>
                    <a:pt x="34" y="12"/>
                  </a:lnTo>
                  <a:lnTo>
                    <a:pt x="26" y="18"/>
                  </a:lnTo>
                  <a:lnTo>
                    <a:pt x="16" y="20"/>
                  </a:lnTo>
                  <a:lnTo>
                    <a:pt x="10" y="20"/>
                  </a:lnTo>
                  <a:lnTo>
                    <a:pt x="4" y="18"/>
                  </a:lnTo>
                  <a:lnTo>
                    <a:pt x="4" y="18"/>
                  </a:lnTo>
                  <a:lnTo>
                    <a:pt x="2" y="1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2" name="Freeform 188">
              <a:extLst>
                <a:ext uri="{FF2B5EF4-FFF2-40B4-BE49-F238E27FC236}">
                  <a16:creationId xmlns:a16="http://schemas.microsoft.com/office/drawing/2014/main" id="{4F0673F6-F77C-4D40-8EBE-8F5ABA740EB8}"/>
                </a:ext>
              </a:extLst>
            </p:cNvPr>
            <p:cNvSpPr>
              <a:spLocks/>
            </p:cNvSpPr>
            <p:nvPr/>
          </p:nvSpPr>
          <p:spPr bwMode="auto">
            <a:xfrm>
              <a:off x="4489451" y="1189038"/>
              <a:ext cx="50800" cy="34925"/>
            </a:xfrm>
            <a:custGeom>
              <a:avLst/>
              <a:gdLst>
                <a:gd name="T0" fmla="*/ 30 w 32"/>
                <a:gd name="T1" fmla="*/ 18 h 22"/>
                <a:gd name="T2" fmla="*/ 30 w 32"/>
                <a:gd name="T3" fmla="*/ 18 h 22"/>
                <a:gd name="T4" fmla="*/ 2 w 32"/>
                <a:gd name="T5" fmla="*/ 22 h 22"/>
                <a:gd name="T6" fmla="*/ 2 w 32"/>
                <a:gd name="T7" fmla="*/ 22 h 22"/>
                <a:gd name="T8" fmla="*/ 0 w 32"/>
                <a:gd name="T9" fmla="*/ 20 h 22"/>
                <a:gd name="T10" fmla="*/ 0 w 32"/>
                <a:gd name="T11" fmla="*/ 20 h 22"/>
                <a:gd name="T12" fmla="*/ 10 w 32"/>
                <a:gd name="T13" fmla="*/ 0 h 22"/>
                <a:gd name="T14" fmla="*/ 10 w 32"/>
                <a:gd name="T15" fmla="*/ 0 h 22"/>
                <a:gd name="T16" fmla="*/ 32 w 32"/>
                <a:gd name="T17" fmla="*/ 12 h 22"/>
                <a:gd name="T18" fmla="*/ 32 w 32"/>
                <a:gd name="T19" fmla="*/ 12 h 22"/>
                <a:gd name="T20" fmla="*/ 30 w 32"/>
                <a:gd name="T21" fmla="*/ 18 h 22"/>
                <a:gd name="T22" fmla="*/ 30 w 32"/>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2">
                  <a:moveTo>
                    <a:pt x="30" y="18"/>
                  </a:moveTo>
                  <a:lnTo>
                    <a:pt x="30" y="18"/>
                  </a:lnTo>
                  <a:lnTo>
                    <a:pt x="2" y="22"/>
                  </a:lnTo>
                  <a:lnTo>
                    <a:pt x="2" y="22"/>
                  </a:lnTo>
                  <a:lnTo>
                    <a:pt x="0" y="20"/>
                  </a:lnTo>
                  <a:lnTo>
                    <a:pt x="0" y="20"/>
                  </a:lnTo>
                  <a:lnTo>
                    <a:pt x="10" y="0"/>
                  </a:lnTo>
                  <a:lnTo>
                    <a:pt x="10" y="0"/>
                  </a:lnTo>
                  <a:lnTo>
                    <a:pt x="32" y="12"/>
                  </a:lnTo>
                  <a:lnTo>
                    <a:pt x="32" y="12"/>
                  </a:lnTo>
                  <a:lnTo>
                    <a:pt x="30" y="18"/>
                  </a:lnTo>
                  <a:lnTo>
                    <a:pt x="30"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3" name="Freeform 189">
              <a:extLst>
                <a:ext uri="{FF2B5EF4-FFF2-40B4-BE49-F238E27FC236}">
                  <a16:creationId xmlns:a16="http://schemas.microsoft.com/office/drawing/2014/main" id="{A877B25C-6AD3-4EF0-AF63-4EBC87EEA5E3}"/>
                </a:ext>
              </a:extLst>
            </p:cNvPr>
            <p:cNvSpPr>
              <a:spLocks/>
            </p:cNvSpPr>
            <p:nvPr/>
          </p:nvSpPr>
          <p:spPr bwMode="auto">
            <a:xfrm>
              <a:off x="1957388" y="1373188"/>
              <a:ext cx="38100" cy="41275"/>
            </a:xfrm>
            <a:custGeom>
              <a:avLst/>
              <a:gdLst>
                <a:gd name="T0" fmla="*/ 4 w 24"/>
                <a:gd name="T1" fmla="*/ 26 h 26"/>
                <a:gd name="T2" fmla="*/ 4 w 24"/>
                <a:gd name="T3" fmla="*/ 26 h 26"/>
                <a:gd name="T4" fmla="*/ 0 w 24"/>
                <a:gd name="T5" fmla="*/ 2 h 26"/>
                <a:gd name="T6" fmla="*/ 0 w 24"/>
                <a:gd name="T7" fmla="*/ 2 h 26"/>
                <a:gd name="T8" fmla="*/ 8 w 24"/>
                <a:gd name="T9" fmla="*/ 0 h 26"/>
                <a:gd name="T10" fmla="*/ 14 w 24"/>
                <a:gd name="T11" fmla="*/ 0 h 26"/>
                <a:gd name="T12" fmla="*/ 20 w 24"/>
                <a:gd name="T13" fmla="*/ 2 h 26"/>
                <a:gd name="T14" fmla="*/ 22 w 24"/>
                <a:gd name="T15" fmla="*/ 6 h 26"/>
                <a:gd name="T16" fmla="*/ 22 w 24"/>
                <a:gd name="T17" fmla="*/ 6 h 26"/>
                <a:gd name="T18" fmla="*/ 24 w 24"/>
                <a:gd name="T19" fmla="*/ 10 h 26"/>
                <a:gd name="T20" fmla="*/ 22 w 24"/>
                <a:gd name="T21" fmla="*/ 14 h 26"/>
                <a:gd name="T22" fmla="*/ 20 w 24"/>
                <a:gd name="T23" fmla="*/ 18 h 26"/>
                <a:gd name="T24" fmla="*/ 4 w 24"/>
                <a:gd name="T25" fmla="*/ 26 h 26"/>
                <a:gd name="T26" fmla="*/ 4 w 24"/>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4" y="26"/>
                  </a:moveTo>
                  <a:lnTo>
                    <a:pt x="4" y="26"/>
                  </a:lnTo>
                  <a:lnTo>
                    <a:pt x="0" y="2"/>
                  </a:lnTo>
                  <a:lnTo>
                    <a:pt x="0" y="2"/>
                  </a:lnTo>
                  <a:lnTo>
                    <a:pt x="8" y="0"/>
                  </a:lnTo>
                  <a:lnTo>
                    <a:pt x="14" y="0"/>
                  </a:lnTo>
                  <a:lnTo>
                    <a:pt x="20" y="2"/>
                  </a:lnTo>
                  <a:lnTo>
                    <a:pt x="22" y="6"/>
                  </a:lnTo>
                  <a:lnTo>
                    <a:pt x="22" y="6"/>
                  </a:lnTo>
                  <a:lnTo>
                    <a:pt x="24" y="10"/>
                  </a:lnTo>
                  <a:lnTo>
                    <a:pt x="22" y="14"/>
                  </a:lnTo>
                  <a:lnTo>
                    <a:pt x="20" y="18"/>
                  </a:lnTo>
                  <a:lnTo>
                    <a:pt x="4" y="26"/>
                  </a:lnTo>
                  <a:lnTo>
                    <a:pt x="4" y="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4" name="Freeform 190">
              <a:extLst>
                <a:ext uri="{FF2B5EF4-FFF2-40B4-BE49-F238E27FC236}">
                  <a16:creationId xmlns:a16="http://schemas.microsoft.com/office/drawing/2014/main" id="{918F2BEA-334C-4F31-8383-B9795486D59C}"/>
                </a:ext>
              </a:extLst>
            </p:cNvPr>
            <p:cNvSpPr>
              <a:spLocks/>
            </p:cNvSpPr>
            <p:nvPr/>
          </p:nvSpPr>
          <p:spPr bwMode="auto">
            <a:xfrm>
              <a:off x="2432051" y="1852613"/>
              <a:ext cx="38100" cy="34925"/>
            </a:xfrm>
            <a:custGeom>
              <a:avLst/>
              <a:gdLst>
                <a:gd name="T0" fmla="*/ 0 w 24"/>
                <a:gd name="T1" fmla="*/ 22 h 22"/>
                <a:gd name="T2" fmla="*/ 0 w 24"/>
                <a:gd name="T3" fmla="*/ 22 h 22"/>
                <a:gd name="T4" fmla="*/ 10 w 24"/>
                <a:gd name="T5" fmla="*/ 6 h 22"/>
                <a:gd name="T6" fmla="*/ 16 w 24"/>
                <a:gd name="T7" fmla="*/ 2 h 22"/>
                <a:gd name="T8" fmla="*/ 20 w 24"/>
                <a:gd name="T9" fmla="*/ 0 h 22"/>
                <a:gd name="T10" fmla="*/ 24 w 24"/>
                <a:gd name="T11" fmla="*/ 0 h 22"/>
                <a:gd name="T12" fmla="*/ 24 w 24"/>
                <a:gd name="T13" fmla="*/ 0 h 22"/>
                <a:gd name="T14" fmla="*/ 24 w 24"/>
                <a:gd name="T15" fmla="*/ 12 h 22"/>
                <a:gd name="T16" fmla="*/ 22 w 24"/>
                <a:gd name="T17" fmla="*/ 16 h 22"/>
                <a:gd name="T18" fmla="*/ 20 w 24"/>
                <a:gd name="T19" fmla="*/ 18 h 22"/>
                <a:gd name="T20" fmla="*/ 18 w 24"/>
                <a:gd name="T21" fmla="*/ 20 h 22"/>
                <a:gd name="T22" fmla="*/ 14 w 24"/>
                <a:gd name="T23" fmla="*/ 22 h 22"/>
                <a:gd name="T24" fmla="*/ 0 w 24"/>
                <a:gd name="T25" fmla="*/ 22 h 22"/>
                <a:gd name="T26" fmla="*/ 0 w 24"/>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0" y="22"/>
                  </a:moveTo>
                  <a:lnTo>
                    <a:pt x="0" y="22"/>
                  </a:lnTo>
                  <a:lnTo>
                    <a:pt x="10" y="6"/>
                  </a:lnTo>
                  <a:lnTo>
                    <a:pt x="16" y="2"/>
                  </a:lnTo>
                  <a:lnTo>
                    <a:pt x="20" y="0"/>
                  </a:lnTo>
                  <a:lnTo>
                    <a:pt x="24" y="0"/>
                  </a:lnTo>
                  <a:lnTo>
                    <a:pt x="24" y="0"/>
                  </a:lnTo>
                  <a:lnTo>
                    <a:pt x="24" y="12"/>
                  </a:lnTo>
                  <a:lnTo>
                    <a:pt x="22" y="16"/>
                  </a:lnTo>
                  <a:lnTo>
                    <a:pt x="20" y="18"/>
                  </a:lnTo>
                  <a:lnTo>
                    <a:pt x="18" y="20"/>
                  </a:lnTo>
                  <a:lnTo>
                    <a:pt x="14" y="22"/>
                  </a:lnTo>
                  <a:lnTo>
                    <a:pt x="0" y="22"/>
                  </a:lnTo>
                  <a:lnTo>
                    <a:pt x="0"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5" name="Freeform 191">
              <a:extLst>
                <a:ext uri="{FF2B5EF4-FFF2-40B4-BE49-F238E27FC236}">
                  <a16:creationId xmlns:a16="http://schemas.microsoft.com/office/drawing/2014/main" id="{3D94DEA4-6882-4067-8F38-971B21577987}"/>
                </a:ext>
              </a:extLst>
            </p:cNvPr>
            <p:cNvSpPr>
              <a:spLocks/>
            </p:cNvSpPr>
            <p:nvPr/>
          </p:nvSpPr>
          <p:spPr bwMode="auto">
            <a:xfrm>
              <a:off x="4467226" y="2024063"/>
              <a:ext cx="41275" cy="50800"/>
            </a:xfrm>
            <a:custGeom>
              <a:avLst/>
              <a:gdLst>
                <a:gd name="T0" fmla="*/ 24 w 26"/>
                <a:gd name="T1" fmla="*/ 0 h 32"/>
                <a:gd name="T2" fmla="*/ 24 w 26"/>
                <a:gd name="T3" fmla="*/ 0 h 32"/>
                <a:gd name="T4" fmla="*/ 26 w 26"/>
                <a:gd name="T5" fmla="*/ 8 h 32"/>
                <a:gd name="T6" fmla="*/ 24 w 26"/>
                <a:gd name="T7" fmla="*/ 16 h 32"/>
                <a:gd name="T8" fmla="*/ 20 w 26"/>
                <a:gd name="T9" fmla="*/ 24 h 32"/>
                <a:gd name="T10" fmla="*/ 14 w 26"/>
                <a:gd name="T11" fmla="*/ 30 h 32"/>
                <a:gd name="T12" fmla="*/ 14 w 26"/>
                <a:gd name="T13" fmla="*/ 30 h 32"/>
                <a:gd name="T14" fmla="*/ 8 w 26"/>
                <a:gd name="T15" fmla="*/ 32 h 32"/>
                <a:gd name="T16" fmla="*/ 0 w 26"/>
                <a:gd name="T17" fmla="*/ 32 h 32"/>
                <a:gd name="T18" fmla="*/ 0 w 26"/>
                <a:gd name="T19" fmla="*/ 32 h 32"/>
                <a:gd name="T20" fmla="*/ 0 w 26"/>
                <a:gd name="T21" fmla="*/ 24 h 32"/>
                <a:gd name="T22" fmla="*/ 2 w 26"/>
                <a:gd name="T23" fmla="*/ 18 h 32"/>
                <a:gd name="T24" fmla="*/ 8 w 26"/>
                <a:gd name="T25" fmla="*/ 14 h 32"/>
                <a:gd name="T26" fmla="*/ 16 w 26"/>
                <a:gd name="T27" fmla="*/ 12 h 32"/>
                <a:gd name="T28" fmla="*/ 16 w 26"/>
                <a:gd name="T29" fmla="*/ 12 h 32"/>
                <a:gd name="T30" fmla="*/ 20 w 26"/>
                <a:gd name="T31" fmla="*/ 10 h 32"/>
                <a:gd name="T32" fmla="*/ 22 w 26"/>
                <a:gd name="T33" fmla="*/ 8 h 32"/>
                <a:gd name="T34" fmla="*/ 24 w 26"/>
                <a:gd name="T35" fmla="*/ 0 h 32"/>
                <a:gd name="T36" fmla="*/ 24 w 26"/>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2">
                  <a:moveTo>
                    <a:pt x="24" y="0"/>
                  </a:moveTo>
                  <a:lnTo>
                    <a:pt x="24" y="0"/>
                  </a:lnTo>
                  <a:lnTo>
                    <a:pt x="26" y="8"/>
                  </a:lnTo>
                  <a:lnTo>
                    <a:pt x="24" y="16"/>
                  </a:lnTo>
                  <a:lnTo>
                    <a:pt x="20" y="24"/>
                  </a:lnTo>
                  <a:lnTo>
                    <a:pt x="14" y="30"/>
                  </a:lnTo>
                  <a:lnTo>
                    <a:pt x="14" y="30"/>
                  </a:lnTo>
                  <a:lnTo>
                    <a:pt x="8" y="32"/>
                  </a:lnTo>
                  <a:lnTo>
                    <a:pt x="0" y="32"/>
                  </a:lnTo>
                  <a:lnTo>
                    <a:pt x="0" y="32"/>
                  </a:lnTo>
                  <a:lnTo>
                    <a:pt x="0" y="24"/>
                  </a:lnTo>
                  <a:lnTo>
                    <a:pt x="2" y="18"/>
                  </a:lnTo>
                  <a:lnTo>
                    <a:pt x="8" y="14"/>
                  </a:lnTo>
                  <a:lnTo>
                    <a:pt x="16" y="12"/>
                  </a:lnTo>
                  <a:lnTo>
                    <a:pt x="16" y="12"/>
                  </a:lnTo>
                  <a:lnTo>
                    <a:pt x="20" y="10"/>
                  </a:lnTo>
                  <a:lnTo>
                    <a:pt x="22" y="8"/>
                  </a:lnTo>
                  <a:lnTo>
                    <a:pt x="24" y="0"/>
                  </a:lnTo>
                  <a:lnTo>
                    <a:pt x="2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6" name="Freeform 192">
              <a:extLst>
                <a:ext uri="{FF2B5EF4-FFF2-40B4-BE49-F238E27FC236}">
                  <a16:creationId xmlns:a16="http://schemas.microsoft.com/office/drawing/2014/main" id="{06210B6A-52E3-4A29-AB91-7DED5F433B70}"/>
                </a:ext>
              </a:extLst>
            </p:cNvPr>
            <p:cNvSpPr>
              <a:spLocks/>
            </p:cNvSpPr>
            <p:nvPr/>
          </p:nvSpPr>
          <p:spPr bwMode="auto">
            <a:xfrm>
              <a:off x="1931988" y="3644901"/>
              <a:ext cx="79375" cy="28575"/>
            </a:xfrm>
            <a:custGeom>
              <a:avLst/>
              <a:gdLst>
                <a:gd name="T0" fmla="*/ 50 w 50"/>
                <a:gd name="T1" fmla="*/ 18 h 18"/>
                <a:gd name="T2" fmla="*/ 50 w 50"/>
                <a:gd name="T3" fmla="*/ 18 h 18"/>
                <a:gd name="T4" fmla="*/ 38 w 50"/>
                <a:gd name="T5" fmla="*/ 16 h 18"/>
                <a:gd name="T6" fmla="*/ 26 w 50"/>
                <a:gd name="T7" fmla="*/ 14 h 18"/>
                <a:gd name="T8" fmla="*/ 0 w 50"/>
                <a:gd name="T9" fmla="*/ 4 h 18"/>
                <a:gd name="T10" fmla="*/ 0 w 50"/>
                <a:gd name="T11" fmla="*/ 4 h 18"/>
                <a:gd name="T12" fmla="*/ 12 w 50"/>
                <a:gd name="T13" fmla="*/ 0 h 18"/>
                <a:gd name="T14" fmla="*/ 22 w 50"/>
                <a:gd name="T15" fmla="*/ 2 h 18"/>
                <a:gd name="T16" fmla="*/ 34 w 50"/>
                <a:gd name="T17" fmla="*/ 6 h 18"/>
                <a:gd name="T18" fmla="*/ 50 w 50"/>
                <a:gd name="T19" fmla="*/ 18 h 18"/>
                <a:gd name="T20" fmla="*/ 50 w 5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8">
                  <a:moveTo>
                    <a:pt x="50" y="18"/>
                  </a:moveTo>
                  <a:lnTo>
                    <a:pt x="50" y="18"/>
                  </a:lnTo>
                  <a:lnTo>
                    <a:pt x="38" y="16"/>
                  </a:lnTo>
                  <a:lnTo>
                    <a:pt x="26" y="14"/>
                  </a:lnTo>
                  <a:lnTo>
                    <a:pt x="0" y="4"/>
                  </a:lnTo>
                  <a:lnTo>
                    <a:pt x="0" y="4"/>
                  </a:lnTo>
                  <a:lnTo>
                    <a:pt x="12" y="0"/>
                  </a:lnTo>
                  <a:lnTo>
                    <a:pt x="22" y="2"/>
                  </a:lnTo>
                  <a:lnTo>
                    <a:pt x="34" y="6"/>
                  </a:lnTo>
                  <a:lnTo>
                    <a:pt x="50" y="18"/>
                  </a:lnTo>
                  <a:lnTo>
                    <a:pt x="50"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7" name="Freeform 193">
              <a:extLst>
                <a:ext uri="{FF2B5EF4-FFF2-40B4-BE49-F238E27FC236}">
                  <a16:creationId xmlns:a16="http://schemas.microsoft.com/office/drawing/2014/main" id="{2C86033F-EA68-4D0E-9654-5C154DC11C2B}"/>
                </a:ext>
              </a:extLst>
            </p:cNvPr>
            <p:cNvSpPr>
              <a:spLocks/>
            </p:cNvSpPr>
            <p:nvPr/>
          </p:nvSpPr>
          <p:spPr bwMode="auto">
            <a:xfrm>
              <a:off x="2347913" y="1243013"/>
              <a:ext cx="26988" cy="69850"/>
            </a:xfrm>
            <a:custGeom>
              <a:avLst/>
              <a:gdLst>
                <a:gd name="T0" fmla="*/ 17 w 17"/>
                <a:gd name="T1" fmla="*/ 44 h 44"/>
                <a:gd name="T2" fmla="*/ 17 w 17"/>
                <a:gd name="T3" fmla="*/ 44 h 44"/>
                <a:gd name="T4" fmla="*/ 0 w 17"/>
                <a:gd name="T5" fmla="*/ 40 h 44"/>
                <a:gd name="T6" fmla="*/ 0 w 17"/>
                <a:gd name="T7" fmla="*/ 40 h 44"/>
                <a:gd name="T8" fmla="*/ 2 w 17"/>
                <a:gd name="T9" fmla="*/ 8 h 44"/>
                <a:gd name="T10" fmla="*/ 2 w 17"/>
                <a:gd name="T11" fmla="*/ 8 h 44"/>
                <a:gd name="T12" fmla="*/ 2 w 17"/>
                <a:gd name="T13" fmla="*/ 2 h 44"/>
                <a:gd name="T14" fmla="*/ 6 w 17"/>
                <a:gd name="T15" fmla="*/ 0 h 44"/>
                <a:gd name="T16" fmla="*/ 9 w 17"/>
                <a:gd name="T17" fmla="*/ 0 h 44"/>
                <a:gd name="T18" fmla="*/ 13 w 17"/>
                <a:gd name="T19" fmla="*/ 2 h 44"/>
                <a:gd name="T20" fmla="*/ 13 w 17"/>
                <a:gd name="T21" fmla="*/ 2 h 44"/>
                <a:gd name="T22" fmla="*/ 6 w 17"/>
                <a:gd name="T23" fmla="*/ 30 h 44"/>
                <a:gd name="T24" fmla="*/ 6 w 17"/>
                <a:gd name="T25" fmla="*/ 30 h 44"/>
                <a:gd name="T26" fmla="*/ 17 w 17"/>
                <a:gd name="T27" fmla="*/ 44 h 44"/>
                <a:gd name="T28" fmla="*/ 17 w 17"/>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44">
                  <a:moveTo>
                    <a:pt x="17" y="44"/>
                  </a:moveTo>
                  <a:lnTo>
                    <a:pt x="17" y="44"/>
                  </a:lnTo>
                  <a:lnTo>
                    <a:pt x="0" y="40"/>
                  </a:lnTo>
                  <a:lnTo>
                    <a:pt x="0" y="40"/>
                  </a:lnTo>
                  <a:lnTo>
                    <a:pt x="2" y="8"/>
                  </a:lnTo>
                  <a:lnTo>
                    <a:pt x="2" y="8"/>
                  </a:lnTo>
                  <a:lnTo>
                    <a:pt x="2" y="2"/>
                  </a:lnTo>
                  <a:lnTo>
                    <a:pt x="6" y="0"/>
                  </a:lnTo>
                  <a:lnTo>
                    <a:pt x="9" y="0"/>
                  </a:lnTo>
                  <a:lnTo>
                    <a:pt x="13" y="2"/>
                  </a:lnTo>
                  <a:lnTo>
                    <a:pt x="13" y="2"/>
                  </a:lnTo>
                  <a:lnTo>
                    <a:pt x="6" y="30"/>
                  </a:lnTo>
                  <a:lnTo>
                    <a:pt x="6" y="30"/>
                  </a:lnTo>
                  <a:lnTo>
                    <a:pt x="17" y="44"/>
                  </a:lnTo>
                  <a:lnTo>
                    <a:pt x="17" y="4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8" name="Freeform 194">
              <a:extLst>
                <a:ext uri="{FF2B5EF4-FFF2-40B4-BE49-F238E27FC236}">
                  <a16:creationId xmlns:a16="http://schemas.microsoft.com/office/drawing/2014/main" id="{4253F603-7784-4D04-A373-B6BD1BAC4CA7}"/>
                </a:ext>
              </a:extLst>
            </p:cNvPr>
            <p:cNvSpPr>
              <a:spLocks/>
            </p:cNvSpPr>
            <p:nvPr/>
          </p:nvSpPr>
          <p:spPr bwMode="auto">
            <a:xfrm>
              <a:off x="2447926" y="2905126"/>
              <a:ext cx="38100" cy="38100"/>
            </a:xfrm>
            <a:custGeom>
              <a:avLst/>
              <a:gdLst>
                <a:gd name="T0" fmla="*/ 24 w 24"/>
                <a:gd name="T1" fmla="*/ 4 h 24"/>
                <a:gd name="T2" fmla="*/ 24 w 24"/>
                <a:gd name="T3" fmla="*/ 4 h 24"/>
                <a:gd name="T4" fmla="*/ 22 w 24"/>
                <a:gd name="T5" fmla="*/ 12 h 24"/>
                <a:gd name="T6" fmla="*/ 20 w 24"/>
                <a:gd name="T7" fmla="*/ 16 h 24"/>
                <a:gd name="T8" fmla="*/ 14 w 24"/>
                <a:gd name="T9" fmla="*/ 20 h 24"/>
                <a:gd name="T10" fmla="*/ 8 w 24"/>
                <a:gd name="T11" fmla="*/ 24 h 24"/>
                <a:gd name="T12" fmla="*/ 8 w 24"/>
                <a:gd name="T13" fmla="*/ 24 h 24"/>
                <a:gd name="T14" fmla="*/ 4 w 24"/>
                <a:gd name="T15" fmla="*/ 24 h 24"/>
                <a:gd name="T16" fmla="*/ 0 w 24"/>
                <a:gd name="T17" fmla="*/ 24 h 24"/>
                <a:gd name="T18" fmla="*/ 0 w 24"/>
                <a:gd name="T19" fmla="*/ 24 h 24"/>
                <a:gd name="T20" fmla="*/ 0 w 24"/>
                <a:gd name="T21" fmla="*/ 18 h 24"/>
                <a:gd name="T22" fmla="*/ 2 w 24"/>
                <a:gd name="T23" fmla="*/ 14 h 24"/>
                <a:gd name="T24" fmla="*/ 2 w 24"/>
                <a:gd name="T25" fmla="*/ 14 h 24"/>
                <a:gd name="T26" fmla="*/ 10 w 24"/>
                <a:gd name="T27" fmla="*/ 6 h 24"/>
                <a:gd name="T28" fmla="*/ 20 w 24"/>
                <a:gd name="T29" fmla="*/ 0 h 24"/>
                <a:gd name="T30" fmla="*/ 20 w 24"/>
                <a:gd name="T31" fmla="*/ 0 h 24"/>
                <a:gd name="T32" fmla="*/ 24 w 24"/>
                <a:gd name="T33" fmla="*/ 4 h 24"/>
                <a:gd name="T34" fmla="*/ 24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24" y="4"/>
                  </a:moveTo>
                  <a:lnTo>
                    <a:pt x="24" y="4"/>
                  </a:lnTo>
                  <a:lnTo>
                    <a:pt x="22" y="12"/>
                  </a:lnTo>
                  <a:lnTo>
                    <a:pt x="20" y="16"/>
                  </a:lnTo>
                  <a:lnTo>
                    <a:pt x="14" y="20"/>
                  </a:lnTo>
                  <a:lnTo>
                    <a:pt x="8" y="24"/>
                  </a:lnTo>
                  <a:lnTo>
                    <a:pt x="8" y="24"/>
                  </a:lnTo>
                  <a:lnTo>
                    <a:pt x="4" y="24"/>
                  </a:lnTo>
                  <a:lnTo>
                    <a:pt x="0" y="24"/>
                  </a:lnTo>
                  <a:lnTo>
                    <a:pt x="0" y="24"/>
                  </a:lnTo>
                  <a:lnTo>
                    <a:pt x="0" y="18"/>
                  </a:lnTo>
                  <a:lnTo>
                    <a:pt x="2" y="14"/>
                  </a:lnTo>
                  <a:lnTo>
                    <a:pt x="2" y="14"/>
                  </a:lnTo>
                  <a:lnTo>
                    <a:pt x="10" y="6"/>
                  </a:lnTo>
                  <a:lnTo>
                    <a:pt x="20" y="0"/>
                  </a:lnTo>
                  <a:lnTo>
                    <a:pt x="20" y="0"/>
                  </a:lnTo>
                  <a:lnTo>
                    <a:pt x="24" y="4"/>
                  </a:lnTo>
                  <a:lnTo>
                    <a:pt x="2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9" name="Freeform 195">
              <a:extLst>
                <a:ext uri="{FF2B5EF4-FFF2-40B4-BE49-F238E27FC236}">
                  <a16:creationId xmlns:a16="http://schemas.microsoft.com/office/drawing/2014/main" id="{035473A0-8635-4489-AFF1-BF4709BB842F}"/>
                </a:ext>
              </a:extLst>
            </p:cNvPr>
            <p:cNvSpPr>
              <a:spLocks/>
            </p:cNvSpPr>
            <p:nvPr/>
          </p:nvSpPr>
          <p:spPr bwMode="auto">
            <a:xfrm>
              <a:off x="2990851" y="1779588"/>
              <a:ext cx="63500" cy="38100"/>
            </a:xfrm>
            <a:custGeom>
              <a:avLst/>
              <a:gdLst>
                <a:gd name="T0" fmla="*/ 0 w 40"/>
                <a:gd name="T1" fmla="*/ 0 h 24"/>
                <a:gd name="T2" fmla="*/ 0 w 40"/>
                <a:gd name="T3" fmla="*/ 0 h 24"/>
                <a:gd name="T4" fmla="*/ 8 w 40"/>
                <a:gd name="T5" fmla="*/ 0 h 24"/>
                <a:gd name="T6" fmla="*/ 14 w 40"/>
                <a:gd name="T7" fmla="*/ 2 h 24"/>
                <a:gd name="T8" fmla="*/ 20 w 40"/>
                <a:gd name="T9" fmla="*/ 4 h 24"/>
                <a:gd name="T10" fmla="*/ 24 w 40"/>
                <a:gd name="T11" fmla="*/ 6 h 24"/>
                <a:gd name="T12" fmla="*/ 32 w 40"/>
                <a:gd name="T13" fmla="*/ 14 h 24"/>
                <a:gd name="T14" fmla="*/ 40 w 40"/>
                <a:gd name="T15" fmla="*/ 24 h 24"/>
                <a:gd name="T16" fmla="*/ 40 w 40"/>
                <a:gd name="T17" fmla="*/ 24 h 24"/>
                <a:gd name="T18" fmla="*/ 28 w 40"/>
                <a:gd name="T19" fmla="*/ 20 h 24"/>
                <a:gd name="T20" fmla="*/ 18 w 40"/>
                <a:gd name="T21" fmla="*/ 16 h 24"/>
                <a:gd name="T22" fmla="*/ 0 w 40"/>
                <a:gd name="T23" fmla="*/ 0 h 24"/>
                <a:gd name="T24" fmla="*/ 0 w 40"/>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0" y="0"/>
                  </a:moveTo>
                  <a:lnTo>
                    <a:pt x="0" y="0"/>
                  </a:lnTo>
                  <a:lnTo>
                    <a:pt x="8" y="0"/>
                  </a:lnTo>
                  <a:lnTo>
                    <a:pt x="14" y="2"/>
                  </a:lnTo>
                  <a:lnTo>
                    <a:pt x="20" y="4"/>
                  </a:lnTo>
                  <a:lnTo>
                    <a:pt x="24" y="6"/>
                  </a:lnTo>
                  <a:lnTo>
                    <a:pt x="32" y="14"/>
                  </a:lnTo>
                  <a:lnTo>
                    <a:pt x="40" y="24"/>
                  </a:lnTo>
                  <a:lnTo>
                    <a:pt x="40" y="24"/>
                  </a:lnTo>
                  <a:lnTo>
                    <a:pt x="28" y="20"/>
                  </a:lnTo>
                  <a:lnTo>
                    <a:pt x="18" y="16"/>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0" name="Freeform 196">
              <a:extLst>
                <a:ext uri="{FF2B5EF4-FFF2-40B4-BE49-F238E27FC236}">
                  <a16:creationId xmlns:a16="http://schemas.microsoft.com/office/drawing/2014/main" id="{4F66EC89-8916-40AD-B32D-A944902768EA}"/>
                </a:ext>
              </a:extLst>
            </p:cNvPr>
            <p:cNvSpPr>
              <a:spLocks/>
            </p:cNvSpPr>
            <p:nvPr/>
          </p:nvSpPr>
          <p:spPr bwMode="auto">
            <a:xfrm>
              <a:off x="4368801" y="2530476"/>
              <a:ext cx="34925" cy="38100"/>
            </a:xfrm>
            <a:custGeom>
              <a:avLst/>
              <a:gdLst>
                <a:gd name="T0" fmla="*/ 22 w 22"/>
                <a:gd name="T1" fmla="*/ 0 h 24"/>
                <a:gd name="T2" fmla="*/ 22 w 22"/>
                <a:gd name="T3" fmla="*/ 0 h 24"/>
                <a:gd name="T4" fmla="*/ 8 w 22"/>
                <a:gd name="T5" fmla="*/ 24 h 24"/>
                <a:gd name="T6" fmla="*/ 8 w 22"/>
                <a:gd name="T7" fmla="*/ 24 h 24"/>
                <a:gd name="T8" fmla="*/ 0 w 22"/>
                <a:gd name="T9" fmla="*/ 14 h 24"/>
                <a:gd name="T10" fmla="*/ 0 w 22"/>
                <a:gd name="T11" fmla="*/ 10 h 24"/>
                <a:gd name="T12" fmla="*/ 0 w 22"/>
                <a:gd name="T13" fmla="*/ 6 h 24"/>
                <a:gd name="T14" fmla="*/ 4 w 22"/>
                <a:gd name="T15" fmla="*/ 4 h 24"/>
                <a:gd name="T16" fmla="*/ 8 w 22"/>
                <a:gd name="T17" fmla="*/ 2 h 24"/>
                <a:gd name="T18" fmla="*/ 22 w 22"/>
                <a:gd name="T19" fmla="*/ 0 h 24"/>
                <a:gd name="T20" fmla="*/ 22 w 2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22" y="0"/>
                  </a:moveTo>
                  <a:lnTo>
                    <a:pt x="22" y="0"/>
                  </a:lnTo>
                  <a:lnTo>
                    <a:pt x="8" y="24"/>
                  </a:lnTo>
                  <a:lnTo>
                    <a:pt x="8" y="24"/>
                  </a:lnTo>
                  <a:lnTo>
                    <a:pt x="0" y="14"/>
                  </a:lnTo>
                  <a:lnTo>
                    <a:pt x="0" y="10"/>
                  </a:lnTo>
                  <a:lnTo>
                    <a:pt x="0" y="6"/>
                  </a:lnTo>
                  <a:lnTo>
                    <a:pt x="4" y="4"/>
                  </a:lnTo>
                  <a:lnTo>
                    <a:pt x="8" y="2"/>
                  </a:lnTo>
                  <a:lnTo>
                    <a:pt x="22" y="0"/>
                  </a:lnTo>
                  <a:lnTo>
                    <a:pt x="2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1" name="Freeform 197">
              <a:extLst>
                <a:ext uri="{FF2B5EF4-FFF2-40B4-BE49-F238E27FC236}">
                  <a16:creationId xmlns:a16="http://schemas.microsoft.com/office/drawing/2014/main" id="{8E846BE9-2A64-4198-87A7-75D47F7141D7}"/>
                </a:ext>
              </a:extLst>
            </p:cNvPr>
            <p:cNvSpPr>
              <a:spLocks/>
            </p:cNvSpPr>
            <p:nvPr/>
          </p:nvSpPr>
          <p:spPr bwMode="auto">
            <a:xfrm>
              <a:off x="8135938" y="4537076"/>
              <a:ext cx="44450" cy="38100"/>
            </a:xfrm>
            <a:custGeom>
              <a:avLst/>
              <a:gdLst>
                <a:gd name="T0" fmla="*/ 0 w 28"/>
                <a:gd name="T1" fmla="*/ 20 h 24"/>
                <a:gd name="T2" fmla="*/ 0 w 28"/>
                <a:gd name="T3" fmla="*/ 20 h 24"/>
                <a:gd name="T4" fmla="*/ 0 w 28"/>
                <a:gd name="T5" fmla="*/ 0 h 24"/>
                <a:gd name="T6" fmla="*/ 0 w 28"/>
                <a:gd name="T7" fmla="*/ 0 h 24"/>
                <a:gd name="T8" fmla="*/ 28 w 28"/>
                <a:gd name="T9" fmla="*/ 22 h 24"/>
                <a:gd name="T10" fmla="*/ 28 w 28"/>
                <a:gd name="T11" fmla="*/ 22 h 24"/>
                <a:gd name="T12" fmla="*/ 14 w 28"/>
                <a:gd name="T13" fmla="*/ 24 h 24"/>
                <a:gd name="T14" fmla="*/ 0 w 28"/>
                <a:gd name="T15" fmla="*/ 20 h 24"/>
                <a:gd name="T16" fmla="*/ 0 w 28"/>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0" y="20"/>
                  </a:moveTo>
                  <a:lnTo>
                    <a:pt x="0" y="20"/>
                  </a:lnTo>
                  <a:lnTo>
                    <a:pt x="0" y="0"/>
                  </a:lnTo>
                  <a:lnTo>
                    <a:pt x="0" y="0"/>
                  </a:lnTo>
                  <a:lnTo>
                    <a:pt x="28" y="22"/>
                  </a:lnTo>
                  <a:lnTo>
                    <a:pt x="28" y="22"/>
                  </a:lnTo>
                  <a:lnTo>
                    <a:pt x="14" y="24"/>
                  </a:lnTo>
                  <a:lnTo>
                    <a:pt x="0" y="20"/>
                  </a:lnTo>
                  <a:lnTo>
                    <a:pt x="0"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2" name="Freeform 198">
              <a:extLst>
                <a:ext uri="{FF2B5EF4-FFF2-40B4-BE49-F238E27FC236}">
                  <a16:creationId xmlns:a16="http://schemas.microsoft.com/office/drawing/2014/main" id="{6422F2FD-1E1A-4B91-8BA2-F7ED5B05C487}"/>
                </a:ext>
              </a:extLst>
            </p:cNvPr>
            <p:cNvSpPr>
              <a:spLocks/>
            </p:cNvSpPr>
            <p:nvPr/>
          </p:nvSpPr>
          <p:spPr bwMode="auto">
            <a:xfrm>
              <a:off x="4867276" y="3051176"/>
              <a:ext cx="38100" cy="34925"/>
            </a:xfrm>
            <a:custGeom>
              <a:avLst/>
              <a:gdLst>
                <a:gd name="T0" fmla="*/ 24 w 24"/>
                <a:gd name="T1" fmla="*/ 12 h 22"/>
                <a:gd name="T2" fmla="*/ 24 w 24"/>
                <a:gd name="T3" fmla="*/ 12 h 22"/>
                <a:gd name="T4" fmla="*/ 2 w 24"/>
                <a:gd name="T5" fmla="*/ 22 h 22"/>
                <a:gd name="T6" fmla="*/ 2 w 24"/>
                <a:gd name="T7" fmla="*/ 22 h 22"/>
                <a:gd name="T8" fmla="*/ 0 w 24"/>
                <a:gd name="T9" fmla="*/ 16 h 22"/>
                <a:gd name="T10" fmla="*/ 0 w 24"/>
                <a:gd name="T11" fmla="*/ 16 h 22"/>
                <a:gd name="T12" fmla="*/ 4 w 24"/>
                <a:gd name="T13" fmla="*/ 0 h 22"/>
                <a:gd name="T14" fmla="*/ 4 w 24"/>
                <a:gd name="T15" fmla="*/ 0 h 22"/>
                <a:gd name="T16" fmla="*/ 10 w 24"/>
                <a:gd name="T17" fmla="*/ 0 h 22"/>
                <a:gd name="T18" fmla="*/ 16 w 24"/>
                <a:gd name="T19" fmla="*/ 2 h 22"/>
                <a:gd name="T20" fmla="*/ 20 w 24"/>
                <a:gd name="T21" fmla="*/ 6 h 22"/>
                <a:gd name="T22" fmla="*/ 24 w 24"/>
                <a:gd name="T23" fmla="*/ 12 h 22"/>
                <a:gd name="T24" fmla="*/ 24 w 24"/>
                <a:gd name="T2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4" y="12"/>
                  </a:moveTo>
                  <a:lnTo>
                    <a:pt x="24" y="12"/>
                  </a:lnTo>
                  <a:lnTo>
                    <a:pt x="2" y="22"/>
                  </a:lnTo>
                  <a:lnTo>
                    <a:pt x="2" y="22"/>
                  </a:lnTo>
                  <a:lnTo>
                    <a:pt x="0" y="16"/>
                  </a:lnTo>
                  <a:lnTo>
                    <a:pt x="0" y="16"/>
                  </a:lnTo>
                  <a:lnTo>
                    <a:pt x="4" y="0"/>
                  </a:lnTo>
                  <a:lnTo>
                    <a:pt x="4" y="0"/>
                  </a:lnTo>
                  <a:lnTo>
                    <a:pt x="10" y="0"/>
                  </a:lnTo>
                  <a:lnTo>
                    <a:pt x="16" y="2"/>
                  </a:lnTo>
                  <a:lnTo>
                    <a:pt x="20" y="6"/>
                  </a:lnTo>
                  <a:lnTo>
                    <a:pt x="24" y="12"/>
                  </a:lnTo>
                  <a:lnTo>
                    <a:pt x="24"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3" name="Freeform 199">
              <a:extLst>
                <a:ext uri="{FF2B5EF4-FFF2-40B4-BE49-F238E27FC236}">
                  <a16:creationId xmlns:a16="http://schemas.microsoft.com/office/drawing/2014/main" id="{D4E01604-DD06-4049-B986-4F4283E30B17}"/>
                </a:ext>
              </a:extLst>
            </p:cNvPr>
            <p:cNvSpPr>
              <a:spLocks/>
            </p:cNvSpPr>
            <p:nvPr/>
          </p:nvSpPr>
          <p:spPr bwMode="auto">
            <a:xfrm>
              <a:off x="2344738" y="5989638"/>
              <a:ext cx="68263" cy="25400"/>
            </a:xfrm>
            <a:custGeom>
              <a:avLst/>
              <a:gdLst>
                <a:gd name="T0" fmla="*/ 27 w 43"/>
                <a:gd name="T1" fmla="*/ 16 h 16"/>
                <a:gd name="T2" fmla="*/ 27 w 43"/>
                <a:gd name="T3" fmla="*/ 16 h 16"/>
                <a:gd name="T4" fmla="*/ 0 w 43"/>
                <a:gd name="T5" fmla="*/ 6 h 16"/>
                <a:gd name="T6" fmla="*/ 0 w 43"/>
                <a:gd name="T7" fmla="*/ 6 h 16"/>
                <a:gd name="T8" fmla="*/ 11 w 43"/>
                <a:gd name="T9" fmla="*/ 2 h 16"/>
                <a:gd name="T10" fmla="*/ 21 w 43"/>
                <a:gd name="T11" fmla="*/ 0 h 16"/>
                <a:gd name="T12" fmla="*/ 43 w 43"/>
                <a:gd name="T13" fmla="*/ 2 h 16"/>
                <a:gd name="T14" fmla="*/ 43 w 43"/>
                <a:gd name="T15" fmla="*/ 2 h 16"/>
                <a:gd name="T16" fmla="*/ 27 w 43"/>
                <a:gd name="T17" fmla="*/ 16 h 16"/>
                <a:gd name="T18" fmla="*/ 27 w 4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27" y="16"/>
                  </a:moveTo>
                  <a:lnTo>
                    <a:pt x="27" y="16"/>
                  </a:lnTo>
                  <a:lnTo>
                    <a:pt x="0" y="6"/>
                  </a:lnTo>
                  <a:lnTo>
                    <a:pt x="0" y="6"/>
                  </a:lnTo>
                  <a:lnTo>
                    <a:pt x="11" y="2"/>
                  </a:lnTo>
                  <a:lnTo>
                    <a:pt x="21" y="0"/>
                  </a:lnTo>
                  <a:lnTo>
                    <a:pt x="43" y="2"/>
                  </a:lnTo>
                  <a:lnTo>
                    <a:pt x="43" y="2"/>
                  </a:lnTo>
                  <a:lnTo>
                    <a:pt x="27" y="16"/>
                  </a:lnTo>
                  <a:lnTo>
                    <a:pt x="27"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4" name="Freeform 200">
              <a:extLst>
                <a:ext uri="{FF2B5EF4-FFF2-40B4-BE49-F238E27FC236}">
                  <a16:creationId xmlns:a16="http://schemas.microsoft.com/office/drawing/2014/main" id="{306422CC-6E9E-4586-AA40-4DAD5591F8EF}"/>
                </a:ext>
              </a:extLst>
            </p:cNvPr>
            <p:cNvSpPr>
              <a:spLocks/>
            </p:cNvSpPr>
            <p:nvPr/>
          </p:nvSpPr>
          <p:spPr bwMode="auto">
            <a:xfrm>
              <a:off x="4559301" y="1357313"/>
              <a:ext cx="41275" cy="34925"/>
            </a:xfrm>
            <a:custGeom>
              <a:avLst/>
              <a:gdLst>
                <a:gd name="T0" fmla="*/ 2 w 26"/>
                <a:gd name="T1" fmla="*/ 22 h 22"/>
                <a:gd name="T2" fmla="*/ 2 w 26"/>
                <a:gd name="T3" fmla="*/ 22 h 22"/>
                <a:gd name="T4" fmla="*/ 0 w 26"/>
                <a:gd name="T5" fmla="*/ 0 h 22"/>
                <a:gd name="T6" fmla="*/ 0 w 26"/>
                <a:gd name="T7" fmla="*/ 0 h 22"/>
                <a:gd name="T8" fmla="*/ 6 w 26"/>
                <a:gd name="T9" fmla="*/ 0 h 22"/>
                <a:gd name="T10" fmla="*/ 10 w 26"/>
                <a:gd name="T11" fmla="*/ 0 h 22"/>
                <a:gd name="T12" fmla="*/ 14 w 26"/>
                <a:gd name="T13" fmla="*/ 6 h 22"/>
                <a:gd name="T14" fmla="*/ 20 w 26"/>
                <a:gd name="T15" fmla="*/ 12 h 22"/>
                <a:gd name="T16" fmla="*/ 22 w 26"/>
                <a:gd name="T17" fmla="*/ 14 h 22"/>
                <a:gd name="T18" fmla="*/ 26 w 26"/>
                <a:gd name="T19" fmla="*/ 16 h 22"/>
                <a:gd name="T20" fmla="*/ 26 w 26"/>
                <a:gd name="T21" fmla="*/ 16 h 22"/>
                <a:gd name="T22" fmla="*/ 24 w 26"/>
                <a:gd name="T23" fmla="*/ 20 h 22"/>
                <a:gd name="T24" fmla="*/ 24 w 26"/>
                <a:gd name="T25" fmla="*/ 20 h 22"/>
                <a:gd name="T26" fmla="*/ 2 w 26"/>
                <a:gd name="T27" fmla="*/ 22 h 22"/>
                <a:gd name="T28" fmla="*/ 2 w 2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2" y="22"/>
                  </a:moveTo>
                  <a:lnTo>
                    <a:pt x="2" y="22"/>
                  </a:lnTo>
                  <a:lnTo>
                    <a:pt x="0" y="0"/>
                  </a:lnTo>
                  <a:lnTo>
                    <a:pt x="0" y="0"/>
                  </a:lnTo>
                  <a:lnTo>
                    <a:pt x="6" y="0"/>
                  </a:lnTo>
                  <a:lnTo>
                    <a:pt x="10" y="0"/>
                  </a:lnTo>
                  <a:lnTo>
                    <a:pt x="14" y="6"/>
                  </a:lnTo>
                  <a:lnTo>
                    <a:pt x="20" y="12"/>
                  </a:lnTo>
                  <a:lnTo>
                    <a:pt x="22" y="14"/>
                  </a:lnTo>
                  <a:lnTo>
                    <a:pt x="26" y="16"/>
                  </a:lnTo>
                  <a:lnTo>
                    <a:pt x="26" y="16"/>
                  </a:lnTo>
                  <a:lnTo>
                    <a:pt x="24" y="20"/>
                  </a:lnTo>
                  <a:lnTo>
                    <a:pt x="24" y="20"/>
                  </a:lnTo>
                  <a:lnTo>
                    <a:pt x="2" y="22"/>
                  </a:lnTo>
                  <a:lnTo>
                    <a:pt x="2"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5" name="Freeform 201">
              <a:extLst>
                <a:ext uri="{FF2B5EF4-FFF2-40B4-BE49-F238E27FC236}">
                  <a16:creationId xmlns:a16="http://schemas.microsoft.com/office/drawing/2014/main" id="{35D5778F-2B62-4014-A82E-BBD4A39EC845}"/>
                </a:ext>
              </a:extLst>
            </p:cNvPr>
            <p:cNvSpPr>
              <a:spLocks/>
            </p:cNvSpPr>
            <p:nvPr/>
          </p:nvSpPr>
          <p:spPr bwMode="auto">
            <a:xfrm>
              <a:off x="2663826" y="5062538"/>
              <a:ext cx="41275" cy="57150"/>
            </a:xfrm>
            <a:custGeom>
              <a:avLst/>
              <a:gdLst>
                <a:gd name="T0" fmla="*/ 0 w 26"/>
                <a:gd name="T1" fmla="*/ 36 h 36"/>
                <a:gd name="T2" fmla="*/ 0 w 26"/>
                <a:gd name="T3" fmla="*/ 36 h 36"/>
                <a:gd name="T4" fmla="*/ 22 w 26"/>
                <a:gd name="T5" fmla="*/ 0 h 36"/>
                <a:gd name="T6" fmla="*/ 22 w 26"/>
                <a:gd name="T7" fmla="*/ 0 h 36"/>
                <a:gd name="T8" fmla="*/ 26 w 26"/>
                <a:gd name="T9" fmla="*/ 8 h 36"/>
                <a:gd name="T10" fmla="*/ 26 w 26"/>
                <a:gd name="T11" fmla="*/ 14 h 36"/>
                <a:gd name="T12" fmla="*/ 24 w 26"/>
                <a:gd name="T13" fmla="*/ 20 h 36"/>
                <a:gd name="T14" fmla="*/ 18 w 26"/>
                <a:gd name="T15" fmla="*/ 24 h 36"/>
                <a:gd name="T16" fmla="*/ 18 w 26"/>
                <a:gd name="T17" fmla="*/ 24 h 36"/>
                <a:gd name="T18" fmla="*/ 10 w 26"/>
                <a:gd name="T19" fmla="*/ 30 h 36"/>
                <a:gd name="T20" fmla="*/ 0 w 26"/>
                <a:gd name="T21" fmla="*/ 36 h 36"/>
                <a:gd name="T22" fmla="*/ 0 w 26"/>
                <a:gd name="T23" fmla="*/ 36 h 36"/>
                <a:gd name="T24" fmla="*/ 0 w 26"/>
                <a:gd name="T25" fmla="*/ 36 h 36"/>
                <a:gd name="T26" fmla="*/ 0 w 2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6">
                  <a:moveTo>
                    <a:pt x="0" y="36"/>
                  </a:moveTo>
                  <a:lnTo>
                    <a:pt x="0" y="36"/>
                  </a:lnTo>
                  <a:lnTo>
                    <a:pt x="22" y="0"/>
                  </a:lnTo>
                  <a:lnTo>
                    <a:pt x="22" y="0"/>
                  </a:lnTo>
                  <a:lnTo>
                    <a:pt x="26" y="8"/>
                  </a:lnTo>
                  <a:lnTo>
                    <a:pt x="26" y="14"/>
                  </a:lnTo>
                  <a:lnTo>
                    <a:pt x="24" y="20"/>
                  </a:lnTo>
                  <a:lnTo>
                    <a:pt x="18" y="24"/>
                  </a:lnTo>
                  <a:lnTo>
                    <a:pt x="18" y="24"/>
                  </a:lnTo>
                  <a:lnTo>
                    <a:pt x="10" y="30"/>
                  </a:lnTo>
                  <a:lnTo>
                    <a:pt x="0" y="36"/>
                  </a:lnTo>
                  <a:lnTo>
                    <a:pt x="0" y="36"/>
                  </a:lnTo>
                  <a:lnTo>
                    <a:pt x="0" y="36"/>
                  </a:lnTo>
                  <a:lnTo>
                    <a:pt x="0" y="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6" name="Freeform 202">
              <a:extLst>
                <a:ext uri="{FF2B5EF4-FFF2-40B4-BE49-F238E27FC236}">
                  <a16:creationId xmlns:a16="http://schemas.microsoft.com/office/drawing/2014/main" id="{D269D5EC-9829-425B-B88F-967388117D20}"/>
                </a:ext>
              </a:extLst>
            </p:cNvPr>
            <p:cNvSpPr>
              <a:spLocks/>
            </p:cNvSpPr>
            <p:nvPr/>
          </p:nvSpPr>
          <p:spPr bwMode="auto">
            <a:xfrm>
              <a:off x="1887538" y="4051301"/>
              <a:ext cx="63500" cy="25400"/>
            </a:xfrm>
            <a:custGeom>
              <a:avLst/>
              <a:gdLst>
                <a:gd name="T0" fmla="*/ 0 w 40"/>
                <a:gd name="T1" fmla="*/ 4 h 16"/>
                <a:gd name="T2" fmla="*/ 0 w 40"/>
                <a:gd name="T3" fmla="*/ 4 h 16"/>
                <a:gd name="T4" fmla="*/ 40 w 40"/>
                <a:gd name="T5" fmla="*/ 0 h 16"/>
                <a:gd name="T6" fmla="*/ 40 w 40"/>
                <a:gd name="T7" fmla="*/ 0 h 16"/>
                <a:gd name="T8" fmla="*/ 32 w 40"/>
                <a:gd name="T9" fmla="*/ 12 h 16"/>
                <a:gd name="T10" fmla="*/ 30 w 40"/>
                <a:gd name="T11" fmla="*/ 14 h 16"/>
                <a:gd name="T12" fmla="*/ 26 w 40"/>
                <a:gd name="T13" fmla="*/ 16 h 16"/>
                <a:gd name="T14" fmla="*/ 20 w 40"/>
                <a:gd name="T15" fmla="*/ 16 h 16"/>
                <a:gd name="T16" fmla="*/ 16 w 40"/>
                <a:gd name="T17" fmla="*/ 14 h 16"/>
                <a:gd name="T18" fmla="*/ 0 w 40"/>
                <a:gd name="T19" fmla="*/ 4 h 16"/>
                <a:gd name="T20" fmla="*/ 0 w 40"/>
                <a:gd name="T2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0" y="4"/>
                  </a:moveTo>
                  <a:lnTo>
                    <a:pt x="0" y="4"/>
                  </a:lnTo>
                  <a:lnTo>
                    <a:pt x="40" y="0"/>
                  </a:lnTo>
                  <a:lnTo>
                    <a:pt x="40" y="0"/>
                  </a:lnTo>
                  <a:lnTo>
                    <a:pt x="32" y="12"/>
                  </a:lnTo>
                  <a:lnTo>
                    <a:pt x="30" y="14"/>
                  </a:lnTo>
                  <a:lnTo>
                    <a:pt x="26" y="16"/>
                  </a:lnTo>
                  <a:lnTo>
                    <a:pt x="20" y="16"/>
                  </a:lnTo>
                  <a:lnTo>
                    <a:pt x="16" y="14"/>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7" name="Freeform 203">
              <a:extLst>
                <a:ext uri="{FF2B5EF4-FFF2-40B4-BE49-F238E27FC236}">
                  <a16:creationId xmlns:a16="http://schemas.microsoft.com/office/drawing/2014/main" id="{FB95CD03-C4F1-4442-973F-5E1E1E9F2152}"/>
                </a:ext>
              </a:extLst>
            </p:cNvPr>
            <p:cNvSpPr>
              <a:spLocks/>
            </p:cNvSpPr>
            <p:nvPr/>
          </p:nvSpPr>
          <p:spPr bwMode="auto">
            <a:xfrm>
              <a:off x="2268538" y="5646738"/>
              <a:ext cx="25400" cy="53975"/>
            </a:xfrm>
            <a:custGeom>
              <a:avLst/>
              <a:gdLst>
                <a:gd name="T0" fmla="*/ 2 w 16"/>
                <a:gd name="T1" fmla="*/ 0 h 34"/>
                <a:gd name="T2" fmla="*/ 2 w 16"/>
                <a:gd name="T3" fmla="*/ 0 h 34"/>
                <a:gd name="T4" fmla="*/ 10 w 16"/>
                <a:gd name="T5" fmla="*/ 8 h 34"/>
                <a:gd name="T6" fmla="*/ 12 w 16"/>
                <a:gd name="T7" fmla="*/ 16 h 34"/>
                <a:gd name="T8" fmla="*/ 16 w 16"/>
                <a:gd name="T9" fmla="*/ 34 h 34"/>
                <a:gd name="T10" fmla="*/ 16 w 16"/>
                <a:gd name="T11" fmla="*/ 34 h 34"/>
                <a:gd name="T12" fmla="*/ 6 w 16"/>
                <a:gd name="T13" fmla="*/ 28 h 34"/>
                <a:gd name="T14" fmla="*/ 0 w 16"/>
                <a:gd name="T15" fmla="*/ 22 h 34"/>
                <a:gd name="T16" fmla="*/ 0 w 16"/>
                <a:gd name="T17" fmla="*/ 12 h 34"/>
                <a:gd name="T18" fmla="*/ 2 w 16"/>
                <a:gd name="T19" fmla="*/ 0 h 34"/>
                <a:gd name="T20" fmla="*/ 2 w 1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4">
                  <a:moveTo>
                    <a:pt x="2" y="0"/>
                  </a:moveTo>
                  <a:lnTo>
                    <a:pt x="2" y="0"/>
                  </a:lnTo>
                  <a:lnTo>
                    <a:pt x="10" y="8"/>
                  </a:lnTo>
                  <a:lnTo>
                    <a:pt x="12" y="16"/>
                  </a:lnTo>
                  <a:lnTo>
                    <a:pt x="16" y="34"/>
                  </a:lnTo>
                  <a:lnTo>
                    <a:pt x="16" y="34"/>
                  </a:lnTo>
                  <a:lnTo>
                    <a:pt x="6" y="28"/>
                  </a:lnTo>
                  <a:lnTo>
                    <a:pt x="0" y="22"/>
                  </a:lnTo>
                  <a:lnTo>
                    <a:pt x="0" y="12"/>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8" name="Freeform 204">
              <a:extLst>
                <a:ext uri="{FF2B5EF4-FFF2-40B4-BE49-F238E27FC236}">
                  <a16:creationId xmlns:a16="http://schemas.microsoft.com/office/drawing/2014/main" id="{5ACB0EB0-7991-40EC-B5CF-97C8FFA40F8E}"/>
                </a:ext>
              </a:extLst>
            </p:cNvPr>
            <p:cNvSpPr>
              <a:spLocks/>
            </p:cNvSpPr>
            <p:nvPr/>
          </p:nvSpPr>
          <p:spPr bwMode="auto">
            <a:xfrm>
              <a:off x="4546601" y="1931988"/>
              <a:ext cx="44450" cy="19050"/>
            </a:xfrm>
            <a:custGeom>
              <a:avLst/>
              <a:gdLst>
                <a:gd name="T0" fmla="*/ 26 w 28"/>
                <a:gd name="T1" fmla="*/ 0 h 12"/>
                <a:gd name="T2" fmla="*/ 26 w 28"/>
                <a:gd name="T3" fmla="*/ 0 h 12"/>
                <a:gd name="T4" fmla="*/ 28 w 28"/>
                <a:gd name="T5" fmla="*/ 6 h 12"/>
                <a:gd name="T6" fmla="*/ 28 w 28"/>
                <a:gd name="T7" fmla="*/ 6 h 12"/>
                <a:gd name="T8" fmla="*/ 26 w 28"/>
                <a:gd name="T9" fmla="*/ 12 h 12"/>
                <a:gd name="T10" fmla="*/ 26 w 28"/>
                <a:gd name="T11" fmla="*/ 12 h 12"/>
                <a:gd name="T12" fmla="*/ 0 w 28"/>
                <a:gd name="T13" fmla="*/ 12 h 12"/>
                <a:gd name="T14" fmla="*/ 0 w 28"/>
                <a:gd name="T15" fmla="*/ 12 h 12"/>
                <a:gd name="T16" fmla="*/ 2 w 28"/>
                <a:gd name="T17" fmla="*/ 6 h 12"/>
                <a:gd name="T18" fmla="*/ 6 w 28"/>
                <a:gd name="T19" fmla="*/ 2 h 12"/>
                <a:gd name="T20" fmla="*/ 14 w 28"/>
                <a:gd name="T21" fmla="*/ 0 h 12"/>
                <a:gd name="T22" fmla="*/ 26 w 28"/>
                <a:gd name="T23" fmla="*/ 0 h 12"/>
                <a:gd name="T24" fmla="*/ 26 w 28"/>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2">
                  <a:moveTo>
                    <a:pt x="26" y="0"/>
                  </a:moveTo>
                  <a:lnTo>
                    <a:pt x="26" y="0"/>
                  </a:lnTo>
                  <a:lnTo>
                    <a:pt x="28" y="6"/>
                  </a:lnTo>
                  <a:lnTo>
                    <a:pt x="28" y="6"/>
                  </a:lnTo>
                  <a:lnTo>
                    <a:pt x="26" y="12"/>
                  </a:lnTo>
                  <a:lnTo>
                    <a:pt x="26" y="12"/>
                  </a:lnTo>
                  <a:lnTo>
                    <a:pt x="0" y="12"/>
                  </a:lnTo>
                  <a:lnTo>
                    <a:pt x="0" y="12"/>
                  </a:lnTo>
                  <a:lnTo>
                    <a:pt x="2" y="6"/>
                  </a:lnTo>
                  <a:lnTo>
                    <a:pt x="6" y="2"/>
                  </a:lnTo>
                  <a:lnTo>
                    <a:pt x="14" y="0"/>
                  </a:lnTo>
                  <a:lnTo>
                    <a:pt x="26" y="0"/>
                  </a:lnTo>
                  <a:lnTo>
                    <a:pt x="2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 name="Freeform 206">
              <a:extLst>
                <a:ext uri="{FF2B5EF4-FFF2-40B4-BE49-F238E27FC236}">
                  <a16:creationId xmlns:a16="http://schemas.microsoft.com/office/drawing/2014/main" id="{91438AD2-AB99-452B-BD89-C35940DC51F1}"/>
                </a:ext>
              </a:extLst>
            </p:cNvPr>
            <p:cNvSpPr>
              <a:spLocks/>
            </p:cNvSpPr>
            <p:nvPr/>
          </p:nvSpPr>
          <p:spPr bwMode="auto">
            <a:xfrm>
              <a:off x="7119938" y="3997326"/>
              <a:ext cx="25400" cy="44450"/>
            </a:xfrm>
            <a:custGeom>
              <a:avLst/>
              <a:gdLst>
                <a:gd name="T0" fmla="*/ 2 w 16"/>
                <a:gd name="T1" fmla="*/ 0 h 28"/>
                <a:gd name="T2" fmla="*/ 2 w 16"/>
                <a:gd name="T3" fmla="*/ 0 h 28"/>
                <a:gd name="T4" fmla="*/ 16 w 16"/>
                <a:gd name="T5" fmla="*/ 6 h 28"/>
                <a:gd name="T6" fmla="*/ 16 w 16"/>
                <a:gd name="T7" fmla="*/ 6 h 28"/>
                <a:gd name="T8" fmla="*/ 16 w 16"/>
                <a:gd name="T9" fmla="*/ 14 h 28"/>
                <a:gd name="T10" fmla="*/ 12 w 16"/>
                <a:gd name="T11" fmla="*/ 20 h 28"/>
                <a:gd name="T12" fmla="*/ 8 w 16"/>
                <a:gd name="T13" fmla="*/ 24 h 28"/>
                <a:gd name="T14" fmla="*/ 0 w 16"/>
                <a:gd name="T15" fmla="*/ 28 h 28"/>
                <a:gd name="T16" fmla="*/ 0 w 16"/>
                <a:gd name="T17" fmla="*/ 28 h 28"/>
                <a:gd name="T18" fmla="*/ 2 w 16"/>
                <a:gd name="T19" fmla="*/ 0 h 28"/>
                <a:gd name="T20" fmla="*/ 2 w 1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2" y="0"/>
                  </a:moveTo>
                  <a:lnTo>
                    <a:pt x="2" y="0"/>
                  </a:lnTo>
                  <a:lnTo>
                    <a:pt x="16" y="6"/>
                  </a:lnTo>
                  <a:lnTo>
                    <a:pt x="16" y="6"/>
                  </a:lnTo>
                  <a:lnTo>
                    <a:pt x="16" y="14"/>
                  </a:lnTo>
                  <a:lnTo>
                    <a:pt x="12" y="20"/>
                  </a:lnTo>
                  <a:lnTo>
                    <a:pt x="8" y="24"/>
                  </a:lnTo>
                  <a:lnTo>
                    <a:pt x="0" y="28"/>
                  </a:lnTo>
                  <a:lnTo>
                    <a:pt x="0" y="28"/>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 name="Freeform 207">
              <a:extLst>
                <a:ext uri="{FF2B5EF4-FFF2-40B4-BE49-F238E27FC236}">
                  <a16:creationId xmlns:a16="http://schemas.microsoft.com/office/drawing/2014/main" id="{26C98DF5-8705-475F-8395-FD9E25ED3CDD}"/>
                </a:ext>
              </a:extLst>
            </p:cNvPr>
            <p:cNvSpPr>
              <a:spLocks/>
            </p:cNvSpPr>
            <p:nvPr/>
          </p:nvSpPr>
          <p:spPr bwMode="auto">
            <a:xfrm>
              <a:off x="2981326" y="1808163"/>
              <a:ext cx="31750" cy="34925"/>
            </a:xfrm>
            <a:custGeom>
              <a:avLst/>
              <a:gdLst>
                <a:gd name="T0" fmla="*/ 0 w 20"/>
                <a:gd name="T1" fmla="*/ 0 h 22"/>
                <a:gd name="T2" fmla="*/ 0 w 20"/>
                <a:gd name="T3" fmla="*/ 0 h 22"/>
                <a:gd name="T4" fmla="*/ 8 w 20"/>
                <a:gd name="T5" fmla="*/ 4 h 22"/>
                <a:gd name="T6" fmla="*/ 12 w 20"/>
                <a:gd name="T7" fmla="*/ 8 h 22"/>
                <a:gd name="T8" fmla="*/ 20 w 20"/>
                <a:gd name="T9" fmla="*/ 22 h 22"/>
                <a:gd name="T10" fmla="*/ 20 w 20"/>
                <a:gd name="T11" fmla="*/ 22 h 22"/>
                <a:gd name="T12" fmla="*/ 10 w 20"/>
                <a:gd name="T13" fmla="*/ 20 h 22"/>
                <a:gd name="T14" fmla="*/ 4 w 20"/>
                <a:gd name="T15" fmla="*/ 18 h 22"/>
                <a:gd name="T16" fmla="*/ 0 w 20"/>
                <a:gd name="T17" fmla="*/ 10 h 22"/>
                <a:gd name="T18" fmla="*/ 0 w 20"/>
                <a:gd name="T19" fmla="*/ 0 h 22"/>
                <a:gd name="T20" fmla="*/ 0 w 2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0" y="0"/>
                  </a:moveTo>
                  <a:lnTo>
                    <a:pt x="0" y="0"/>
                  </a:lnTo>
                  <a:lnTo>
                    <a:pt x="8" y="4"/>
                  </a:lnTo>
                  <a:lnTo>
                    <a:pt x="12" y="8"/>
                  </a:lnTo>
                  <a:lnTo>
                    <a:pt x="20" y="22"/>
                  </a:lnTo>
                  <a:lnTo>
                    <a:pt x="20" y="22"/>
                  </a:lnTo>
                  <a:lnTo>
                    <a:pt x="10" y="20"/>
                  </a:lnTo>
                  <a:lnTo>
                    <a:pt x="4" y="18"/>
                  </a:lnTo>
                  <a:lnTo>
                    <a:pt x="0" y="1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 name="Freeform 208">
              <a:extLst>
                <a:ext uri="{FF2B5EF4-FFF2-40B4-BE49-F238E27FC236}">
                  <a16:creationId xmlns:a16="http://schemas.microsoft.com/office/drawing/2014/main" id="{4168EFF5-2C90-4F5B-B9EB-4FF9ADD9231D}"/>
                </a:ext>
              </a:extLst>
            </p:cNvPr>
            <p:cNvSpPr>
              <a:spLocks/>
            </p:cNvSpPr>
            <p:nvPr/>
          </p:nvSpPr>
          <p:spPr bwMode="auto">
            <a:xfrm>
              <a:off x="4391026" y="3089276"/>
              <a:ext cx="15875" cy="47625"/>
            </a:xfrm>
            <a:custGeom>
              <a:avLst/>
              <a:gdLst>
                <a:gd name="T0" fmla="*/ 6 w 10"/>
                <a:gd name="T1" fmla="*/ 0 h 30"/>
                <a:gd name="T2" fmla="*/ 6 w 10"/>
                <a:gd name="T3" fmla="*/ 0 h 30"/>
                <a:gd name="T4" fmla="*/ 10 w 10"/>
                <a:gd name="T5" fmla="*/ 14 h 30"/>
                <a:gd name="T6" fmla="*/ 10 w 10"/>
                <a:gd name="T7" fmla="*/ 22 h 30"/>
                <a:gd name="T8" fmla="*/ 8 w 10"/>
                <a:gd name="T9" fmla="*/ 26 h 30"/>
                <a:gd name="T10" fmla="*/ 0 w 10"/>
                <a:gd name="T11" fmla="*/ 30 h 30"/>
                <a:gd name="T12" fmla="*/ 0 w 10"/>
                <a:gd name="T13" fmla="*/ 30 h 30"/>
                <a:gd name="T14" fmla="*/ 0 w 10"/>
                <a:gd name="T15" fmla="*/ 14 h 30"/>
                <a:gd name="T16" fmla="*/ 0 w 10"/>
                <a:gd name="T17" fmla="*/ 6 h 30"/>
                <a:gd name="T18" fmla="*/ 2 w 10"/>
                <a:gd name="T19" fmla="*/ 2 h 30"/>
                <a:gd name="T20" fmla="*/ 6 w 10"/>
                <a:gd name="T21" fmla="*/ 0 h 30"/>
                <a:gd name="T22" fmla="*/ 6 w 10"/>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0">
                  <a:moveTo>
                    <a:pt x="6" y="0"/>
                  </a:moveTo>
                  <a:lnTo>
                    <a:pt x="6" y="0"/>
                  </a:lnTo>
                  <a:lnTo>
                    <a:pt x="10" y="14"/>
                  </a:lnTo>
                  <a:lnTo>
                    <a:pt x="10" y="22"/>
                  </a:lnTo>
                  <a:lnTo>
                    <a:pt x="8" y="26"/>
                  </a:lnTo>
                  <a:lnTo>
                    <a:pt x="0" y="30"/>
                  </a:lnTo>
                  <a:lnTo>
                    <a:pt x="0" y="30"/>
                  </a:lnTo>
                  <a:lnTo>
                    <a:pt x="0" y="14"/>
                  </a:lnTo>
                  <a:lnTo>
                    <a:pt x="0" y="6"/>
                  </a:lnTo>
                  <a:lnTo>
                    <a:pt x="2" y="2"/>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 name="Freeform 209">
              <a:extLst>
                <a:ext uri="{FF2B5EF4-FFF2-40B4-BE49-F238E27FC236}">
                  <a16:creationId xmlns:a16="http://schemas.microsoft.com/office/drawing/2014/main" id="{B9C9BE61-7EC1-4AB2-8017-106BFFBBEB06}"/>
                </a:ext>
              </a:extLst>
            </p:cNvPr>
            <p:cNvSpPr>
              <a:spLocks/>
            </p:cNvSpPr>
            <p:nvPr/>
          </p:nvSpPr>
          <p:spPr bwMode="auto">
            <a:xfrm>
              <a:off x="2093913" y="969963"/>
              <a:ext cx="38100" cy="28575"/>
            </a:xfrm>
            <a:custGeom>
              <a:avLst/>
              <a:gdLst>
                <a:gd name="T0" fmla="*/ 0 w 24"/>
                <a:gd name="T1" fmla="*/ 2 h 18"/>
                <a:gd name="T2" fmla="*/ 0 w 24"/>
                <a:gd name="T3" fmla="*/ 2 h 18"/>
                <a:gd name="T4" fmla="*/ 18 w 24"/>
                <a:gd name="T5" fmla="*/ 0 h 18"/>
                <a:gd name="T6" fmla="*/ 18 w 24"/>
                <a:gd name="T7" fmla="*/ 0 h 18"/>
                <a:gd name="T8" fmla="*/ 24 w 24"/>
                <a:gd name="T9" fmla="*/ 0 h 18"/>
                <a:gd name="T10" fmla="*/ 24 w 24"/>
                <a:gd name="T11" fmla="*/ 0 h 18"/>
                <a:gd name="T12" fmla="*/ 24 w 24"/>
                <a:gd name="T13" fmla="*/ 6 h 18"/>
                <a:gd name="T14" fmla="*/ 24 w 24"/>
                <a:gd name="T15" fmla="*/ 10 h 18"/>
                <a:gd name="T16" fmla="*/ 24 w 24"/>
                <a:gd name="T17" fmla="*/ 10 h 18"/>
                <a:gd name="T18" fmla="*/ 22 w 24"/>
                <a:gd name="T19" fmla="*/ 14 h 18"/>
                <a:gd name="T20" fmla="*/ 20 w 24"/>
                <a:gd name="T21" fmla="*/ 16 h 18"/>
                <a:gd name="T22" fmla="*/ 16 w 24"/>
                <a:gd name="T23" fmla="*/ 18 h 18"/>
                <a:gd name="T24" fmla="*/ 12 w 24"/>
                <a:gd name="T25" fmla="*/ 14 h 18"/>
                <a:gd name="T26" fmla="*/ 12 w 24"/>
                <a:gd name="T27" fmla="*/ 14 h 18"/>
                <a:gd name="T28" fmla="*/ 0 w 24"/>
                <a:gd name="T29" fmla="*/ 2 h 18"/>
                <a:gd name="T30" fmla="*/ 0 w 24"/>
                <a:gd name="T3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0" y="2"/>
                  </a:moveTo>
                  <a:lnTo>
                    <a:pt x="0" y="2"/>
                  </a:lnTo>
                  <a:lnTo>
                    <a:pt x="18" y="0"/>
                  </a:lnTo>
                  <a:lnTo>
                    <a:pt x="18" y="0"/>
                  </a:lnTo>
                  <a:lnTo>
                    <a:pt x="24" y="0"/>
                  </a:lnTo>
                  <a:lnTo>
                    <a:pt x="24" y="0"/>
                  </a:lnTo>
                  <a:lnTo>
                    <a:pt x="24" y="6"/>
                  </a:lnTo>
                  <a:lnTo>
                    <a:pt x="24" y="10"/>
                  </a:lnTo>
                  <a:lnTo>
                    <a:pt x="24" y="10"/>
                  </a:lnTo>
                  <a:lnTo>
                    <a:pt x="22" y="14"/>
                  </a:lnTo>
                  <a:lnTo>
                    <a:pt x="20" y="16"/>
                  </a:lnTo>
                  <a:lnTo>
                    <a:pt x="16" y="18"/>
                  </a:lnTo>
                  <a:lnTo>
                    <a:pt x="12" y="14"/>
                  </a:lnTo>
                  <a:lnTo>
                    <a:pt x="12" y="14"/>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 name="Freeform 210">
              <a:extLst>
                <a:ext uri="{FF2B5EF4-FFF2-40B4-BE49-F238E27FC236}">
                  <a16:creationId xmlns:a16="http://schemas.microsoft.com/office/drawing/2014/main" id="{5A094608-4FA5-4E0D-AE34-567DCF12692B}"/>
                </a:ext>
              </a:extLst>
            </p:cNvPr>
            <p:cNvSpPr>
              <a:spLocks/>
            </p:cNvSpPr>
            <p:nvPr/>
          </p:nvSpPr>
          <p:spPr bwMode="auto">
            <a:xfrm>
              <a:off x="4518026" y="2898776"/>
              <a:ext cx="41275" cy="22225"/>
            </a:xfrm>
            <a:custGeom>
              <a:avLst/>
              <a:gdLst>
                <a:gd name="T0" fmla="*/ 26 w 26"/>
                <a:gd name="T1" fmla="*/ 0 h 14"/>
                <a:gd name="T2" fmla="*/ 26 w 26"/>
                <a:gd name="T3" fmla="*/ 0 h 14"/>
                <a:gd name="T4" fmla="*/ 22 w 26"/>
                <a:gd name="T5" fmla="*/ 8 h 14"/>
                <a:gd name="T6" fmla="*/ 18 w 26"/>
                <a:gd name="T7" fmla="*/ 12 h 14"/>
                <a:gd name="T8" fmla="*/ 14 w 26"/>
                <a:gd name="T9" fmla="*/ 14 h 14"/>
                <a:gd name="T10" fmla="*/ 8 w 26"/>
                <a:gd name="T11" fmla="*/ 14 h 14"/>
                <a:gd name="T12" fmla="*/ 8 w 26"/>
                <a:gd name="T13" fmla="*/ 14 h 14"/>
                <a:gd name="T14" fmla="*/ 4 w 26"/>
                <a:gd name="T15" fmla="*/ 10 h 14"/>
                <a:gd name="T16" fmla="*/ 0 w 26"/>
                <a:gd name="T17" fmla="*/ 6 h 14"/>
                <a:gd name="T18" fmla="*/ 0 w 26"/>
                <a:gd name="T19" fmla="*/ 6 h 14"/>
                <a:gd name="T20" fmla="*/ 0 w 26"/>
                <a:gd name="T21" fmla="*/ 2 h 14"/>
                <a:gd name="T22" fmla="*/ 0 w 26"/>
                <a:gd name="T23" fmla="*/ 2 h 14"/>
                <a:gd name="T24" fmla="*/ 26 w 26"/>
                <a:gd name="T25" fmla="*/ 0 h 14"/>
                <a:gd name="T26" fmla="*/ 26 w 26"/>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4">
                  <a:moveTo>
                    <a:pt x="26" y="0"/>
                  </a:moveTo>
                  <a:lnTo>
                    <a:pt x="26" y="0"/>
                  </a:lnTo>
                  <a:lnTo>
                    <a:pt x="22" y="8"/>
                  </a:lnTo>
                  <a:lnTo>
                    <a:pt x="18" y="12"/>
                  </a:lnTo>
                  <a:lnTo>
                    <a:pt x="14" y="14"/>
                  </a:lnTo>
                  <a:lnTo>
                    <a:pt x="8" y="14"/>
                  </a:lnTo>
                  <a:lnTo>
                    <a:pt x="8" y="14"/>
                  </a:lnTo>
                  <a:lnTo>
                    <a:pt x="4" y="10"/>
                  </a:lnTo>
                  <a:lnTo>
                    <a:pt x="0" y="6"/>
                  </a:lnTo>
                  <a:lnTo>
                    <a:pt x="0" y="6"/>
                  </a:lnTo>
                  <a:lnTo>
                    <a:pt x="0" y="2"/>
                  </a:lnTo>
                  <a:lnTo>
                    <a:pt x="0" y="2"/>
                  </a:lnTo>
                  <a:lnTo>
                    <a:pt x="26" y="0"/>
                  </a:lnTo>
                  <a:lnTo>
                    <a:pt x="2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 name="Freeform 211">
              <a:extLst>
                <a:ext uri="{FF2B5EF4-FFF2-40B4-BE49-F238E27FC236}">
                  <a16:creationId xmlns:a16="http://schemas.microsoft.com/office/drawing/2014/main" id="{B09DFBE6-2AF7-4BFB-AB2B-620360D3193D}"/>
                </a:ext>
              </a:extLst>
            </p:cNvPr>
            <p:cNvSpPr>
              <a:spLocks/>
            </p:cNvSpPr>
            <p:nvPr/>
          </p:nvSpPr>
          <p:spPr bwMode="auto">
            <a:xfrm>
              <a:off x="2463801" y="6062663"/>
              <a:ext cx="53975" cy="31750"/>
            </a:xfrm>
            <a:custGeom>
              <a:avLst/>
              <a:gdLst>
                <a:gd name="T0" fmla="*/ 32 w 34"/>
                <a:gd name="T1" fmla="*/ 20 h 20"/>
                <a:gd name="T2" fmla="*/ 32 w 34"/>
                <a:gd name="T3" fmla="*/ 20 h 20"/>
                <a:gd name="T4" fmla="*/ 24 w 34"/>
                <a:gd name="T5" fmla="*/ 18 h 20"/>
                <a:gd name="T6" fmla="*/ 14 w 34"/>
                <a:gd name="T7" fmla="*/ 16 h 20"/>
                <a:gd name="T8" fmla="*/ 6 w 34"/>
                <a:gd name="T9" fmla="*/ 10 h 20"/>
                <a:gd name="T10" fmla="*/ 0 w 34"/>
                <a:gd name="T11" fmla="*/ 4 h 20"/>
                <a:gd name="T12" fmla="*/ 0 w 34"/>
                <a:gd name="T13" fmla="*/ 4 h 20"/>
                <a:gd name="T14" fmla="*/ 2 w 34"/>
                <a:gd name="T15" fmla="*/ 0 h 20"/>
                <a:gd name="T16" fmla="*/ 2 w 34"/>
                <a:gd name="T17" fmla="*/ 0 h 20"/>
                <a:gd name="T18" fmla="*/ 34 w 34"/>
                <a:gd name="T19" fmla="*/ 16 h 20"/>
                <a:gd name="T20" fmla="*/ 34 w 34"/>
                <a:gd name="T21" fmla="*/ 16 h 20"/>
                <a:gd name="T22" fmla="*/ 32 w 34"/>
                <a:gd name="T23" fmla="*/ 20 h 20"/>
                <a:gd name="T24" fmla="*/ 32 w 34"/>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0">
                  <a:moveTo>
                    <a:pt x="32" y="20"/>
                  </a:moveTo>
                  <a:lnTo>
                    <a:pt x="32" y="20"/>
                  </a:lnTo>
                  <a:lnTo>
                    <a:pt x="24" y="18"/>
                  </a:lnTo>
                  <a:lnTo>
                    <a:pt x="14" y="16"/>
                  </a:lnTo>
                  <a:lnTo>
                    <a:pt x="6" y="10"/>
                  </a:lnTo>
                  <a:lnTo>
                    <a:pt x="0" y="4"/>
                  </a:lnTo>
                  <a:lnTo>
                    <a:pt x="0" y="4"/>
                  </a:lnTo>
                  <a:lnTo>
                    <a:pt x="2" y="0"/>
                  </a:lnTo>
                  <a:lnTo>
                    <a:pt x="2" y="0"/>
                  </a:lnTo>
                  <a:lnTo>
                    <a:pt x="34" y="16"/>
                  </a:lnTo>
                  <a:lnTo>
                    <a:pt x="34" y="16"/>
                  </a:lnTo>
                  <a:lnTo>
                    <a:pt x="32" y="20"/>
                  </a:lnTo>
                  <a:lnTo>
                    <a:pt x="32"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 name="Freeform 212">
              <a:extLst>
                <a:ext uri="{FF2B5EF4-FFF2-40B4-BE49-F238E27FC236}">
                  <a16:creationId xmlns:a16="http://schemas.microsoft.com/office/drawing/2014/main" id="{6AE170E9-0D60-4ABC-974A-2C6C70306AE4}"/>
                </a:ext>
              </a:extLst>
            </p:cNvPr>
            <p:cNvSpPr>
              <a:spLocks/>
            </p:cNvSpPr>
            <p:nvPr/>
          </p:nvSpPr>
          <p:spPr bwMode="auto">
            <a:xfrm>
              <a:off x="5032376" y="2914651"/>
              <a:ext cx="38100" cy="31750"/>
            </a:xfrm>
            <a:custGeom>
              <a:avLst/>
              <a:gdLst>
                <a:gd name="T0" fmla="*/ 0 w 24"/>
                <a:gd name="T1" fmla="*/ 2 h 20"/>
                <a:gd name="T2" fmla="*/ 0 w 24"/>
                <a:gd name="T3" fmla="*/ 2 h 20"/>
                <a:gd name="T4" fmla="*/ 4 w 24"/>
                <a:gd name="T5" fmla="*/ 0 h 20"/>
                <a:gd name="T6" fmla="*/ 8 w 24"/>
                <a:gd name="T7" fmla="*/ 0 h 20"/>
                <a:gd name="T8" fmla="*/ 10 w 24"/>
                <a:gd name="T9" fmla="*/ 0 h 20"/>
                <a:gd name="T10" fmla="*/ 14 w 24"/>
                <a:gd name="T11" fmla="*/ 2 h 20"/>
                <a:gd name="T12" fmla="*/ 18 w 24"/>
                <a:gd name="T13" fmla="*/ 6 h 20"/>
                <a:gd name="T14" fmla="*/ 24 w 24"/>
                <a:gd name="T15" fmla="*/ 10 h 20"/>
                <a:gd name="T16" fmla="*/ 24 w 24"/>
                <a:gd name="T17" fmla="*/ 10 h 20"/>
                <a:gd name="T18" fmla="*/ 8 w 24"/>
                <a:gd name="T19" fmla="*/ 20 h 20"/>
                <a:gd name="T20" fmla="*/ 8 w 24"/>
                <a:gd name="T21" fmla="*/ 20 h 20"/>
                <a:gd name="T22" fmla="*/ 0 w 24"/>
                <a:gd name="T23" fmla="*/ 2 h 20"/>
                <a:gd name="T24" fmla="*/ 0 w 24"/>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
                  <a:moveTo>
                    <a:pt x="0" y="2"/>
                  </a:moveTo>
                  <a:lnTo>
                    <a:pt x="0" y="2"/>
                  </a:lnTo>
                  <a:lnTo>
                    <a:pt x="4" y="0"/>
                  </a:lnTo>
                  <a:lnTo>
                    <a:pt x="8" y="0"/>
                  </a:lnTo>
                  <a:lnTo>
                    <a:pt x="10" y="0"/>
                  </a:lnTo>
                  <a:lnTo>
                    <a:pt x="14" y="2"/>
                  </a:lnTo>
                  <a:lnTo>
                    <a:pt x="18" y="6"/>
                  </a:lnTo>
                  <a:lnTo>
                    <a:pt x="24" y="10"/>
                  </a:lnTo>
                  <a:lnTo>
                    <a:pt x="24" y="10"/>
                  </a:lnTo>
                  <a:lnTo>
                    <a:pt x="8" y="20"/>
                  </a:lnTo>
                  <a:lnTo>
                    <a:pt x="8" y="2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 name="Freeform 213">
              <a:extLst>
                <a:ext uri="{FF2B5EF4-FFF2-40B4-BE49-F238E27FC236}">
                  <a16:creationId xmlns:a16="http://schemas.microsoft.com/office/drawing/2014/main" id="{B214592C-AE09-44BA-B948-A5AE9986EA7E}"/>
                </a:ext>
              </a:extLst>
            </p:cNvPr>
            <p:cNvSpPr>
              <a:spLocks/>
            </p:cNvSpPr>
            <p:nvPr/>
          </p:nvSpPr>
          <p:spPr bwMode="auto">
            <a:xfrm>
              <a:off x="3746501" y="3946526"/>
              <a:ext cx="38100" cy="28575"/>
            </a:xfrm>
            <a:custGeom>
              <a:avLst/>
              <a:gdLst>
                <a:gd name="T0" fmla="*/ 24 w 24"/>
                <a:gd name="T1" fmla="*/ 16 h 18"/>
                <a:gd name="T2" fmla="*/ 24 w 24"/>
                <a:gd name="T3" fmla="*/ 16 h 18"/>
                <a:gd name="T4" fmla="*/ 14 w 24"/>
                <a:gd name="T5" fmla="*/ 18 h 18"/>
                <a:gd name="T6" fmla="*/ 8 w 24"/>
                <a:gd name="T7" fmla="*/ 16 h 18"/>
                <a:gd name="T8" fmla="*/ 6 w 24"/>
                <a:gd name="T9" fmla="*/ 12 h 18"/>
                <a:gd name="T10" fmla="*/ 6 w 24"/>
                <a:gd name="T11" fmla="*/ 12 h 18"/>
                <a:gd name="T12" fmla="*/ 0 w 24"/>
                <a:gd name="T13" fmla="*/ 4 h 18"/>
                <a:gd name="T14" fmla="*/ 0 w 24"/>
                <a:gd name="T15" fmla="*/ 4 h 18"/>
                <a:gd name="T16" fmla="*/ 24 w 24"/>
                <a:gd name="T17" fmla="*/ 0 h 18"/>
                <a:gd name="T18" fmla="*/ 24 w 24"/>
                <a:gd name="T19" fmla="*/ 0 h 18"/>
                <a:gd name="T20" fmla="*/ 24 w 24"/>
                <a:gd name="T21" fmla="*/ 16 h 18"/>
                <a:gd name="T22" fmla="*/ 24 w 24"/>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24" y="16"/>
                  </a:moveTo>
                  <a:lnTo>
                    <a:pt x="24" y="16"/>
                  </a:lnTo>
                  <a:lnTo>
                    <a:pt x="14" y="18"/>
                  </a:lnTo>
                  <a:lnTo>
                    <a:pt x="8" y="16"/>
                  </a:lnTo>
                  <a:lnTo>
                    <a:pt x="6" y="12"/>
                  </a:lnTo>
                  <a:lnTo>
                    <a:pt x="6" y="12"/>
                  </a:lnTo>
                  <a:lnTo>
                    <a:pt x="0" y="4"/>
                  </a:lnTo>
                  <a:lnTo>
                    <a:pt x="0" y="4"/>
                  </a:lnTo>
                  <a:lnTo>
                    <a:pt x="24" y="0"/>
                  </a:lnTo>
                  <a:lnTo>
                    <a:pt x="24" y="0"/>
                  </a:lnTo>
                  <a:lnTo>
                    <a:pt x="24" y="16"/>
                  </a:lnTo>
                  <a:lnTo>
                    <a:pt x="24"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 name="Freeform 214">
              <a:extLst>
                <a:ext uri="{FF2B5EF4-FFF2-40B4-BE49-F238E27FC236}">
                  <a16:creationId xmlns:a16="http://schemas.microsoft.com/office/drawing/2014/main" id="{EDC96494-B74F-43DA-BDB4-2AF507D8F124}"/>
                </a:ext>
              </a:extLst>
            </p:cNvPr>
            <p:cNvSpPr>
              <a:spLocks/>
            </p:cNvSpPr>
            <p:nvPr/>
          </p:nvSpPr>
          <p:spPr bwMode="auto">
            <a:xfrm>
              <a:off x="4984751" y="1084263"/>
              <a:ext cx="41275" cy="53975"/>
            </a:xfrm>
            <a:custGeom>
              <a:avLst/>
              <a:gdLst>
                <a:gd name="T0" fmla="*/ 26 w 26"/>
                <a:gd name="T1" fmla="*/ 0 h 34"/>
                <a:gd name="T2" fmla="*/ 26 w 26"/>
                <a:gd name="T3" fmla="*/ 0 h 34"/>
                <a:gd name="T4" fmla="*/ 10 w 26"/>
                <a:gd name="T5" fmla="*/ 34 h 34"/>
                <a:gd name="T6" fmla="*/ 10 w 26"/>
                <a:gd name="T7" fmla="*/ 34 h 34"/>
                <a:gd name="T8" fmla="*/ 0 w 26"/>
                <a:gd name="T9" fmla="*/ 32 h 34"/>
                <a:gd name="T10" fmla="*/ 0 w 26"/>
                <a:gd name="T11" fmla="*/ 32 h 34"/>
                <a:gd name="T12" fmla="*/ 4 w 26"/>
                <a:gd name="T13" fmla="*/ 22 h 34"/>
                <a:gd name="T14" fmla="*/ 10 w 26"/>
                <a:gd name="T15" fmla="*/ 14 h 34"/>
                <a:gd name="T16" fmla="*/ 16 w 26"/>
                <a:gd name="T17" fmla="*/ 6 h 34"/>
                <a:gd name="T18" fmla="*/ 26 w 26"/>
                <a:gd name="T19" fmla="*/ 0 h 34"/>
                <a:gd name="T20" fmla="*/ 26 w 2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26" y="0"/>
                  </a:moveTo>
                  <a:lnTo>
                    <a:pt x="26" y="0"/>
                  </a:lnTo>
                  <a:lnTo>
                    <a:pt x="10" y="34"/>
                  </a:lnTo>
                  <a:lnTo>
                    <a:pt x="10" y="34"/>
                  </a:lnTo>
                  <a:lnTo>
                    <a:pt x="0" y="32"/>
                  </a:lnTo>
                  <a:lnTo>
                    <a:pt x="0" y="32"/>
                  </a:lnTo>
                  <a:lnTo>
                    <a:pt x="4" y="22"/>
                  </a:lnTo>
                  <a:lnTo>
                    <a:pt x="10" y="14"/>
                  </a:lnTo>
                  <a:lnTo>
                    <a:pt x="16" y="6"/>
                  </a:lnTo>
                  <a:lnTo>
                    <a:pt x="26" y="0"/>
                  </a:lnTo>
                  <a:lnTo>
                    <a:pt x="2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 name="Freeform 215">
              <a:extLst>
                <a:ext uri="{FF2B5EF4-FFF2-40B4-BE49-F238E27FC236}">
                  <a16:creationId xmlns:a16="http://schemas.microsoft.com/office/drawing/2014/main" id="{2D862AE9-212E-4960-911F-16230304CE7A}"/>
                </a:ext>
              </a:extLst>
            </p:cNvPr>
            <p:cNvSpPr>
              <a:spLocks/>
            </p:cNvSpPr>
            <p:nvPr/>
          </p:nvSpPr>
          <p:spPr bwMode="auto">
            <a:xfrm>
              <a:off x="2508251" y="2889251"/>
              <a:ext cx="44450" cy="25400"/>
            </a:xfrm>
            <a:custGeom>
              <a:avLst/>
              <a:gdLst>
                <a:gd name="T0" fmla="*/ 28 w 28"/>
                <a:gd name="T1" fmla="*/ 8 h 16"/>
                <a:gd name="T2" fmla="*/ 28 w 28"/>
                <a:gd name="T3" fmla="*/ 8 h 16"/>
                <a:gd name="T4" fmla="*/ 2 w 28"/>
                <a:gd name="T5" fmla="*/ 16 h 16"/>
                <a:gd name="T6" fmla="*/ 2 w 28"/>
                <a:gd name="T7" fmla="*/ 16 h 16"/>
                <a:gd name="T8" fmla="*/ 0 w 28"/>
                <a:gd name="T9" fmla="*/ 14 h 16"/>
                <a:gd name="T10" fmla="*/ 0 w 28"/>
                <a:gd name="T11" fmla="*/ 14 h 16"/>
                <a:gd name="T12" fmla="*/ 10 w 28"/>
                <a:gd name="T13" fmla="*/ 0 h 16"/>
                <a:gd name="T14" fmla="*/ 10 w 28"/>
                <a:gd name="T15" fmla="*/ 0 h 16"/>
                <a:gd name="T16" fmla="*/ 28 w 28"/>
                <a:gd name="T17" fmla="*/ 4 h 16"/>
                <a:gd name="T18" fmla="*/ 28 w 28"/>
                <a:gd name="T19" fmla="*/ 4 h 16"/>
                <a:gd name="T20" fmla="*/ 28 w 28"/>
                <a:gd name="T21" fmla="*/ 8 h 16"/>
                <a:gd name="T22" fmla="*/ 28 w 28"/>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6">
                  <a:moveTo>
                    <a:pt x="28" y="8"/>
                  </a:moveTo>
                  <a:lnTo>
                    <a:pt x="28" y="8"/>
                  </a:lnTo>
                  <a:lnTo>
                    <a:pt x="2" y="16"/>
                  </a:lnTo>
                  <a:lnTo>
                    <a:pt x="2" y="16"/>
                  </a:lnTo>
                  <a:lnTo>
                    <a:pt x="0" y="14"/>
                  </a:lnTo>
                  <a:lnTo>
                    <a:pt x="0" y="14"/>
                  </a:lnTo>
                  <a:lnTo>
                    <a:pt x="10" y="0"/>
                  </a:lnTo>
                  <a:lnTo>
                    <a:pt x="10" y="0"/>
                  </a:lnTo>
                  <a:lnTo>
                    <a:pt x="28" y="4"/>
                  </a:lnTo>
                  <a:lnTo>
                    <a:pt x="28" y="4"/>
                  </a:lnTo>
                  <a:lnTo>
                    <a:pt x="28" y="8"/>
                  </a:lnTo>
                  <a:lnTo>
                    <a:pt x="28"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 name="Freeform 216">
              <a:extLst>
                <a:ext uri="{FF2B5EF4-FFF2-40B4-BE49-F238E27FC236}">
                  <a16:creationId xmlns:a16="http://schemas.microsoft.com/office/drawing/2014/main" id="{5553501A-1391-427B-9A58-2A262844ADFC}"/>
                </a:ext>
              </a:extLst>
            </p:cNvPr>
            <p:cNvSpPr>
              <a:spLocks/>
            </p:cNvSpPr>
            <p:nvPr/>
          </p:nvSpPr>
          <p:spPr bwMode="auto">
            <a:xfrm>
              <a:off x="1970088" y="2049463"/>
              <a:ext cx="44450" cy="28575"/>
            </a:xfrm>
            <a:custGeom>
              <a:avLst/>
              <a:gdLst>
                <a:gd name="T0" fmla="*/ 0 w 28"/>
                <a:gd name="T1" fmla="*/ 4 h 18"/>
                <a:gd name="T2" fmla="*/ 0 w 28"/>
                <a:gd name="T3" fmla="*/ 4 h 18"/>
                <a:gd name="T4" fmla="*/ 8 w 28"/>
                <a:gd name="T5" fmla="*/ 0 h 18"/>
                <a:gd name="T6" fmla="*/ 8 w 28"/>
                <a:gd name="T7" fmla="*/ 0 h 18"/>
                <a:gd name="T8" fmla="*/ 16 w 28"/>
                <a:gd name="T9" fmla="*/ 2 h 18"/>
                <a:gd name="T10" fmla="*/ 24 w 28"/>
                <a:gd name="T11" fmla="*/ 6 h 18"/>
                <a:gd name="T12" fmla="*/ 24 w 28"/>
                <a:gd name="T13" fmla="*/ 6 h 18"/>
                <a:gd name="T14" fmla="*/ 26 w 28"/>
                <a:gd name="T15" fmla="*/ 10 h 18"/>
                <a:gd name="T16" fmla="*/ 28 w 28"/>
                <a:gd name="T17" fmla="*/ 14 h 18"/>
                <a:gd name="T18" fmla="*/ 28 w 28"/>
                <a:gd name="T19" fmla="*/ 14 h 18"/>
                <a:gd name="T20" fmla="*/ 22 w 28"/>
                <a:gd name="T21" fmla="*/ 16 h 18"/>
                <a:gd name="T22" fmla="*/ 18 w 28"/>
                <a:gd name="T23" fmla="*/ 18 h 18"/>
                <a:gd name="T24" fmla="*/ 18 w 28"/>
                <a:gd name="T25" fmla="*/ 18 h 18"/>
                <a:gd name="T26" fmla="*/ 8 w 28"/>
                <a:gd name="T27" fmla="*/ 12 h 18"/>
                <a:gd name="T28" fmla="*/ 0 w 28"/>
                <a:gd name="T29" fmla="*/ 4 h 18"/>
                <a:gd name="T30" fmla="*/ 0 w 28"/>
                <a:gd name="T3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8">
                  <a:moveTo>
                    <a:pt x="0" y="4"/>
                  </a:moveTo>
                  <a:lnTo>
                    <a:pt x="0" y="4"/>
                  </a:lnTo>
                  <a:lnTo>
                    <a:pt x="8" y="0"/>
                  </a:lnTo>
                  <a:lnTo>
                    <a:pt x="8" y="0"/>
                  </a:lnTo>
                  <a:lnTo>
                    <a:pt x="16" y="2"/>
                  </a:lnTo>
                  <a:lnTo>
                    <a:pt x="24" y="6"/>
                  </a:lnTo>
                  <a:lnTo>
                    <a:pt x="24" y="6"/>
                  </a:lnTo>
                  <a:lnTo>
                    <a:pt x="26" y="10"/>
                  </a:lnTo>
                  <a:lnTo>
                    <a:pt x="28" y="14"/>
                  </a:lnTo>
                  <a:lnTo>
                    <a:pt x="28" y="14"/>
                  </a:lnTo>
                  <a:lnTo>
                    <a:pt x="22" y="16"/>
                  </a:lnTo>
                  <a:lnTo>
                    <a:pt x="18" y="18"/>
                  </a:lnTo>
                  <a:lnTo>
                    <a:pt x="18" y="18"/>
                  </a:lnTo>
                  <a:lnTo>
                    <a:pt x="8" y="12"/>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 name="Freeform 217">
              <a:extLst>
                <a:ext uri="{FF2B5EF4-FFF2-40B4-BE49-F238E27FC236}">
                  <a16:creationId xmlns:a16="http://schemas.microsoft.com/office/drawing/2014/main" id="{6C36D52A-CAEA-444A-A4E4-2423CA9C7549}"/>
                </a:ext>
              </a:extLst>
            </p:cNvPr>
            <p:cNvSpPr>
              <a:spLocks/>
            </p:cNvSpPr>
            <p:nvPr/>
          </p:nvSpPr>
          <p:spPr bwMode="auto">
            <a:xfrm>
              <a:off x="4438651" y="4254501"/>
              <a:ext cx="31750" cy="22225"/>
            </a:xfrm>
            <a:custGeom>
              <a:avLst/>
              <a:gdLst>
                <a:gd name="T0" fmla="*/ 0 w 20"/>
                <a:gd name="T1" fmla="*/ 10 h 14"/>
                <a:gd name="T2" fmla="*/ 0 w 20"/>
                <a:gd name="T3" fmla="*/ 10 h 14"/>
                <a:gd name="T4" fmla="*/ 4 w 20"/>
                <a:gd name="T5" fmla="*/ 4 h 14"/>
                <a:gd name="T6" fmla="*/ 8 w 20"/>
                <a:gd name="T7" fmla="*/ 0 h 14"/>
                <a:gd name="T8" fmla="*/ 12 w 20"/>
                <a:gd name="T9" fmla="*/ 0 h 14"/>
                <a:gd name="T10" fmla="*/ 18 w 20"/>
                <a:gd name="T11" fmla="*/ 2 h 14"/>
                <a:gd name="T12" fmla="*/ 18 w 20"/>
                <a:gd name="T13" fmla="*/ 2 h 14"/>
                <a:gd name="T14" fmla="*/ 20 w 20"/>
                <a:gd name="T15" fmla="*/ 4 h 14"/>
                <a:gd name="T16" fmla="*/ 20 w 20"/>
                <a:gd name="T17" fmla="*/ 8 h 14"/>
                <a:gd name="T18" fmla="*/ 20 w 20"/>
                <a:gd name="T19" fmla="*/ 8 h 14"/>
                <a:gd name="T20" fmla="*/ 16 w 20"/>
                <a:gd name="T21" fmla="*/ 12 h 14"/>
                <a:gd name="T22" fmla="*/ 12 w 20"/>
                <a:gd name="T23" fmla="*/ 14 h 14"/>
                <a:gd name="T24" fmla="*/ 6 w 20"/>
                <a:gd name="T25" fmla="*/ 12 h 14"/>
                <a:gd name="T26" fmla="*/ 0 w 20"/>
                <a:gd name="T27" fmla="*/ 10 h 14"/>
                <a:gd name="T28" fmla="*/ 0 w 20"/>
                <a:gd name="T2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4">
                  <a:moveTo>
                    <a:pt x="0" y="10"/>
                  </a:moveTo>
                  <a:lnTo>
                    <a:pt x="0" y="10"/>
                  </a:lnTo>
                  <a:lnTo>
                    <a:pt x="4" y="4"/>
                  </a:lnTo>
                  <a:lnTo>
                    <a:pt x="8" y="0"/>
                  </a:lnTo>
                  <a:lnTo>
                    <a:pt x="12" y="0"/>
                  </a:lnTo>
                  <a:lnTo>
                    <a:pt x="18" y="2"/>
                  </a:lnTo>
                  <a:lnTo>
                    <a:pt x="18" y="2"/>
                  </a:lnTo>
                  <a:lnTo>
                    <a:pt x="20" y="4"/>
                  </a:lnTo>
                  <a:lnTo>
                    <a:pt x="20" y="8"/>
                  </a:lnTo>
                  <a:lnTo>
                    <a:pt x="20" y="8"/>
                  </a:lnTo>
                  <a:lnTo>
                    <a:pt x="16" y="12"/>
                  </a:lnTo>
                  <a:lnTo>
                    <a:pt x="12" y="14"/>
                  </a:lnTo>
                  <a:lnTo>
                    <a:pt x="6" y="12"/>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 name="Freeform 218">
              <a:extLst>
                <a:ext uri="{FF2B5EF4-FFF2-40B4-BE49-F238E27FC236}">
                  <a16:creationId xmlns:a16="http://schemas.microsoft.com/office/drawing/2014/main" id="{93491B8B-554F-4D3E-A706-C9865074A487}"/>
                </a:ext>
              </a:extLst>
            </p:cNvPr>
            <p:cNvSpPr>
              <a:spLocks/>
            </p:cNvSpPr>
            <p:nvPr/>
          </p:nvSpPr>
          <p:spPr bwMode="auto">
            <a:xfrm>
              <a:off x="3686176" y="1646238"/>
              <a:ext cx="47625" cy="28575"/>
            </a:xfrm>
            <a:custGeom>
              <a:avLst/>
              <a:gdLst>
                <a:gd name="T0" fmla="*/ 0 w 30"/>
                <a:gd name="T1" fmla="*/ 2 h 18"/>
                <a:gd name="T2" fmla="*/ 0 w 30"/>
                <a:gd name="T3" fmla="*/ 2 h 18"/>
                <a:gd name="T4" fmla="*/ 12 w 30"/>
                <a:gd name="T5" fmla="*/ 0 h 18"/>
                <a:gd name="T6" fmla="*/ 12 w 30"/>
                <a:gd name="T7" fmla="*/ 0 h 18"/>
                <a:gd name="T8" fmla="*/ 30 w 30"/>
                <a:gd name="T9" fmla="*/ 4 h 18"/>
                <a:gd name="T10" fmla="*/ 30 w 30"/>
                <a:gd name="T11" fmla="*/ 4 h 18"/>
                <a:gd name="T12" fmla="*/ 24 w 30"/>
                <a:gd name="T13" fmla="*/ 10 h 18"/>
                <a:gd name="T14" fmla="*/ 20 w 30"/>
                <a:gd name="T15" fmla="*/ 14 h 18"/>
                <a:gd name="T16" fmla="*/ 8 w 30"/>
                <a:gd name="T17" fmla="*/ 18 h 18"/>
                <a:gd name="T18" fmla="*/ 8 w 30"/>
                <a:gd name="T19" fmla="*/ 18 h 18"/>
                <a:gd name="T20" fmla="*/ 0 w 30"/>
                <a:gd name="T21" fmla="*/ 2 h 18"/>
                <a:gd name="T22" fmla="*/ 0 w 30"/>
                <a:gd name="T2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
                  <a:moveTo>
                    <a:pt x="0" y="2"/>
                  </a:moveTo>
                  <a:lnTo>
                    <a:pt x="0" y="2"/>
                  </a:lnTo>
                  <a:lnTo>
                    <a:pt x="12" y="0"/>
                  </a:lnTo>
                  <a:lnTo>
                    <a:pt x="12" y="0"/>
                  </a:lnTo>
                  <a:lnTo>
                    <a:pt x="30" y="4"/>
                  </a:lnTo>
                  <a:lnTo>
                    <a:pt x="30" y="4"/>
                  </a:lnTo>
                  <a:lnTo>
                    <a:pt x="24" y="10"/>
                  </a:lnTo>
                  <a:lnTo>
                    <a:pt x="20" y="14"/>
                  </a:lnTo>
                  <a:lnTo>
                    <a:pt x="8" y="18"/>
                  </a:lnTo>
                  <a:lnTo>
                    <a:pt x="8" y="18"/>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 name="Freeform 219">
              <a:extLst>
                <a:ext uri="{FF2B5EF4-FFF2-40B4-BE49-F238E27FC236}">
                  <a16:creationId xmlns:a16="http://schemas.microsoft.com/office/drawing/2014/main" id="{789C8EAC-3126-4B13-99BD-5993920FEA37}"/>
                </a:ext>
              </a:extLst>
            </p:cNvPr>
            <p:cNvSpPr>
              <a:spLocks/>
            </p:cNvSpPr>
            <p:nvPr/>
          </p:nvSpPr>
          <p:spPr bwMode="auto">
            <a:xfrm>
              <a:off x="4740276" y="3070226"/>
              <a:ext cx="60325" cy="25400"/>
            </a:xfrm>
            <a:custGeom>
              <a:avLst/>
              <a:gdLst>
                <a:gd name="T0" fmla="*/ 8 w 38"/>
                <a:gd name="T1" fmla="*/ 16 h 16"/>
                <a:gd name="T2" fmla="*/ 8 w 38"/>
                <a:gd name="T3" fmla="*/ 16 h 16"/>
                <a:gd name="T4" fmla="*/ 0 w 38"/>
                <a:gd name="T5" fmla="*/ 12 h 16"/>
                <a:gd name="T6" fmla="*/ 0 w 38"/>
                <a:gd name="T7" fmla="*/ 12 h 16"/>
                <a:gd name="T8" fmla="*/ 38 w 38"/>
                <a:gd name="T9" fmla="*/ 0 h 16"/>
                <a:gd name="T10" fmla="*/ 38 w 38"/>
                <a:gd name="T11" fmla="*/ 0 h 16"/>
                <a:gd name="T12" fmla="*/ 34 w 38"/>
                <a:gd name="T13" fmla="*/ 10 h 16"/>
                <a:gd name="T14" fmla="*/ 28 w 38"/>
                <a:gd name="T15" fmla="*/ 14 h 16"/>
                <a:gd name="T16" fmla="*/ 22 w 38"/>
                <a:gd name="T17" fmla="*/ 16 h 16"/>
                <a:gd name="T18" fmla="*/ 16 w 38"/>
                <a:gd name="T19" fmla="*/ 12 h 16"/>
                <a:gd name="T20" fmla="*/ 16 w 38"/>
                <a:gd name="T21" fmla="*/ 12 h 16"/>
                <a:gd name="T22" fmla="*/ 12 w 38"/>
                <a:gd name="T23" fmla="*/ 14 h 16"/>
                <a:gd name="T24" fmla="*/ 8 w 38"/>
                <a:gd name="T25" fmla="*/ 16 h 16"/>
                <a:gd name="T26" fmla="*/ 8 w 38"/>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6">
                  <a:moveTo>
                    <a:pt x="8" y="16"/>
                  </a:moveTo>
                  <a:lnTo>
                    <a:pt x="8" y="16"/>
                  </a:lnTo>
                  <a:lnTo>
                    <a:pt x="0" y="12"/>
                  </a:lnTo>
                  <a:lnTo>
                    <a:pt x="0" y="12"/>
                  </a:lnTo>
                  <a:lnTo>
                    <a:pt x="38" y="0"/>
                  </a:lnTo>
                  <a:lnTo>
                    <a:pt x="38" y="0"/>
                  </a:lnTo>
                  <a:lnTo>
                    <a:pt x="34" y="10"/>
                  </a:lnTo>
                  <a:lnTo>
                    <a:pt x="28" y="14"/>
                  </a:lnTo>
                  <a:lnTo>
                    <a:pt x="22" y="16"/>
                  </a:lnTo>
                  <a:lnTo>
                    <a:pt x="16" y="12"/>
                  </a:lnTo>
                  <a:lnTo>
                    <a:pt x="16" y="12"/>
                  </a:lnTo>
                  <a:lnTo>
                    <a:pt x="12" y="14"/>
                  </a:lnTo>
                  <a:lnTo>
                    <a:pt x="8" y="16"/>
                  </a:lnTo>
                  <a:lnTo>
                    <a:pt x="8"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 name="Freeform 220">
              <a:extLst>
                <a:ext uri="{FF2B5EF4-FFF2-40B4-BE49-F238E27FC236}">
                  <a16:creationId xmlns:a16="http://schemas.microsoft.com/office/drawing/2014/main" id="{60F43AD9-9CDE-43FE-BADF-A3055E11A1E7}"/>
                </a:ext>
              </a:extLst>
            </p:cNvPr>
            <p:cNvSpPr>
              <a:spLocks/>
            </p:cNvSpPr>
            <p:nvPr/>
          </p:nvSpPr>
          <p:spPr bwMode="auto">
            <a:xfrm>
              <a:off x="2635251" y="903288"/>
              <a:ext cx="34925" cy="19050"/>
            </a:xfrm>
            <a:custGeom>
              <a:avLst/>
              <a:gdLst>
                <a:gd name="T0" fmla="*/ 22 w 22"/>
                <a:gd name="T1" fmla="*/ 0 h 12"/>
                <a:gd name="T2" fmla="*/ 22 w 22"/>
                <a:gd name="T3" fmla="*/ 0 h 12"/>
                <a:gd name="T4" fmla="*/ 16 w 22"/>
                <a:gd name="T5" fmla="*/ 6 h 12"/>
                <a:gd name="T6" fmla="*/ 12 w 22"/>
                <a:gd name="T7" fmla="*/ 10 h 12"/>
                <a:gd name="T8" fmla="*/ 8 w 22"/>
                <a:gd name="T9" fmla="*/ 12 h 12"/>
                <a:gd name="T10" fmla="*/ 4 w 22"/>
                <a:gd name="T11" fmla="*/ 10 h 12"/>
                <a:gd name="T12" fmla="*/ 4 w 22"/>
                <a:gd name="T13" fmla="*/ 10 h 12"/>
                <a:gd name="T14" fmla="*/ 2 w 22"/>
                <a:gd name="T15" fmla="*/ 6 h 12"/>
                <a:gd name="T16" fmla="*/ 0 w 22"/>
                <a:gd name="T17" fmla="*/ 0 h 12"/>
                <a:gd name="T18" fmla="*/ 0 w 22"/>
                <a:gd name="T19" fmla="*/ 0 h 12"/>
                <a:gd name="T20" fmla="*/ 22 w 22"/>
                <a:gd name="T21" fmla="*/ 0 h 12"/>
                <a:gd name="T22" fmla="*/ 22 w 2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2">
                  <a:moveTo>
                    <a:pt x="22" y="0"/>
                  </a:moveTo>
                  <a:lnTo>
                    <a:pt x="22" y="0"/>
                  </a:lnTo>
                  <a:lnTo>
                    <a:pt x="16" y="6"/>
                  </a:lnTo>
                  <a:lnTo>
                    <a:pt x="12" y="10"/>
                  </a:lnTo>
                  <a:lnTo>
                    <a:pt x="8" y="12"/>
                  </a:lnTo>
                  <a:lnTo>
                    <a:pt x="4" y="10"/>
                  </a:lnTo>
                  <a:lnTo>
                    <a:pt x="4" y="10"/>
                  </a:lnTo>
                  <a:lnTo>
                    <a:pt x="2" y="6"/>
                  </a:lnTo>
                  <a:lnTo>
                    <a:pt x="0" y="0"/>
                  </a:lnTo>
                  <a:lnTo>
                    <a:pt x="0" y="0"/>
                  </a:lnTo>
                  <a:lnTo>
                    <a:pt x="22" y="0"/>
                  </a:lnTo>
                  <a:lnTo>
                    <a:pt x="2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 name="Freeform 221">
              <a:extLst>
                <a:ext uri="{FF2B5EF4-FFF2-40B4-BE49-F238E27FC236}">
                  <a16:creationId xmlns:a16="http://schemas.microsoft.com/office/drawing/2014/main" id="{D5322269-CBB7-4855-92AD-55602F0A72CF}"/>
                </a:ext>
              </a:extLst>
            </p:cNvPr>
            <p:cNvSpPr>
              <a:spLocks/>
            </p:cNvSpPr>
            <p:nvPr/>
          </p:nvSpPr>
          <p:spPr bwMode="auto">
            <a:xfrm>
              <a:off x="2144713" y="3086101"/>
              <a:ext cx="15875" cy="53975"/>
            </a:xfrm>
            <a:custGeom>
              <a:avLst/>
              <a:gdLst>
                <a:gd name="T0" fmla="*/ 0 w 10"/>
                <a:gd name="T1" fmla="*/ 2 h 34"/>
                <a:gd name="T2" fmla="*/ 0 w 10"/>
                <a:gd name="T3" fmla="*/ 2 h 34"/>
                <a:gd name="T4" fmla="*/ 8 w 10"/>
                <a:gd name="T5" fmla="*/ 0 h 34"/>
                <a:gd name="T6" fmla="*/ 8 w 10"/>
                <a:gd name="T7" fmla="*/ 0 h 34"/>
                <a:gd name="T8" fmla="*/ 8 w 10"/>
                <a:gd name="T9" fmla="*/ 14 h 34"/>
                <a:gd name="T10" fmla="*/ 8 w 10"/>
                <a:gd name="T11" fmla="*/ 14 h 34"/>
                <a:gd name="T12" fmla="*/ 8 w 10"/>
                <a:gd name="T13" fmla="*/ 18 h 34"/>
                <a:gd name="T14" fmla="*/ 10 w 10"/>
                <a:gd name="T15" fmla="*/ 24 h 34"/>
                <a:gd name="T16" fmla="*/ 10 w 10"/>
                <a:gd name="T17" fmla="*/ 24 h 34"/>
                <a:gd name="T18" fmla="*/ 8 w 10"/>
                <a:gd name="T19" fmla="*/ 30 h 34"/>
                <a:gd name="T20" fmla="*/ 6 w 10"/>
                <a:gd name="T21" fmla="*/ 34 h 34"/>
                <a:gd name="T22" fmla="*/ 6 w 10"/>
                <a:gd name="T23" fmla="*/ 34 h 34"/>
                <a:gd name="T24" fmla="*/ 2 w 10"/>
                <a:gd name="T25" fmla="*/ 30 h 34"/>
                <a:gd name="T26" fmla="*/ 0 w 10"/>
                <a:gd name="T27" fmla="*/ 26 h 34"/>
                <a:gd name="T28" fmla="*/ 0 w 10"/>
                <a:gd name="T29" fmla="*/ 26 h 34"/>
                <a:gd name="T30" fmla="*/ 0 w 10"/>
                <a:gd name="T31" fmla="*/ 2 h 34"/>
                <a:gd name="T32" fmla="*/ 0 w 10"/>
                <a:gd name="T3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0" y="2"/>
                  </a:moveTo>
                  <a:lnTo>
                    <a:pt x="0" y="2"/>
                  </a:lnTo>
                  <a:lnTo>
                    <a:pt x="8" y="0"/>
                  </a:lnTo>
                  <a:lnTo>
                    <a:pt x="8" y="0"/>
                  </a:lnTo>
                  <a:lnTo>
                    <a:pt x="8" y="14"/>
                  </a:lnTo>
                  <a:lnTo>
                    <a:pt x="8" y="14"/>
                  </a:lnTo>
                  <a:lnTo>
                    <a:pt x="8" y="18"/>
                  </a:lnTo>
                  <a:lnTo>
                    <a:pt x="10" y="24"/>
                  </a:lnTo>
                  <a:lnTo>
                    <a:pt x="10" y="24"/>
                  </a:lnTo>
                  <a:lnTo>
                    <a:pt x="8" y="30"/>
                  </a:lnTo>
                  <a:lnTo>
                    <a:pt x="6" y="34"/>
                  </a:lnTo>
                  <a:lnTo>
                    <a:pt x="6" y="34"/>
                  </a:lnTo>
                  <a:lnTo>
                    <a:pt x="2" y="30"/>
                  </a:lnTo>
                  <a:lnTo>
                    <a:pt x="0" y="26"/>
                  </a:lnTo>
                  <a:lnTo>
                    <a:pt x="0" y="26"/>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 name="Freeform 222">
              <a:extLst>
                <a:ext uri="{FF2B5EF4-FFF2-40B4-BE49-F238E27FC236}">
                  <a16:creationId xmlns:a16="http://schemas.microsoft.com/office/drawing/2014/main" id="{8B08200C-38E3-415A-8656-CC35930C8EEB}"/>
                </a:ext>
              </a:extLst>
            </p:cNvPr>
            <p:cNvSpPr>
              <a:spLocks/>
            </p:cNvSpPr>
            <p:nvPr/>
          </p:nvSpPr>
          <p:spPr bwMode="auto">
            <a:xfrm>
              <a:off x="2017713" y="1144588"/>
              <a:ext cx="19050" cy="31750"/>
            </a:xfrm>
            <a:custGeom>
              <a:avLst/>
              <a:gdLst>
                <a:gd name="T0" fmla="*/ 4 w 12"/>
                <a:gd name="T1" fmla="*/ 20 h 20"/>
                <a:gd name="T2" fmla="*/ 4 w 12"/>
                <a:gd name="T3" fmla="*/ 20 h 20"/>
                <a:gd name="T4" fmla="*/ 0 w 12"/>
                <a:gd name="T5" fmla="*/ 12 h 20"/>
                <a:gd name="T6" fmla="*/ 0 w 12"/>
                <a:gd name="T7" fmla="*/ 8 h 20"/>
                <a:gd name="T8" fmla="*/ 2 w 12"/>
                <a:gd name="T9" fmla="*/ 4 h 20"/>
                <a:gd name="T10" fmla="*/ 10 w 12"/>
                <a:gd name="T11" fmla="*/ 0 h 20"/>
                <a:gd name="T12" fmla="*/ 10 w 12"/>
                <a:gd name="T13" fmla="*/ 0 h 20"/>
                <a:gd name="T14" fmla="*/ 12 w 12"/>
                <a:gd name="T15" fmla="*/ 4 h 20"/>
                <a:gd name="T16" fmla="*/ 12 w 12"/>
                <a:gd name="T17" fmla="*/ 10 h 20"/>
                <a:gd name="T18" fmla="*/ 10 w 12"/>
                <a:gd name="T19" fmla="*/ 14 h 20"/>
                <a:gd name="T20" fmla="*/ 4 w 12"/>
                <a:gd name="T21" fmla="*/ 20 h 20"/>
                <a:gd name="T22" fmla="*/ 4 w 12"/>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4" y="20"/>
                  </a:moveTo>
                  <a:lnTo>
                    <a:pt x="4" y="20"/>
                  </a:lnTo>
                  <a:lnTo>
                    <a:pt x="0" y="12"/>
                  </a:lnTo>
                  <a:lnTo>
                    <a:pt x="0" y="8"/>
                  </a:lnTo>
                  <a:lnTo>
                    <a:pt x="2" y="4"/>
                  </a:lnTo>
                  <a:lnTo>
                    <a:pt x="10" y="0"/>
                  </a:lnTo>
                  <a:lnTo>
                    <a:pt x="10" y="0"/>
                  </a:lnTo>
                  <a:lnTo>
                    <a:pt x="12" y="4"/>
                  </a:lnTo>
                  <a:lnTo>
                    <a:pt x="12" y="10"/>
                  </a:lnTo>
                  <a:lnTo>
                    <a:pt x="10" y="14"/>
                  </a:lnTo>
                  <a:lnTo>
                    <a:pt x="4" y="20"/>
                  </a:lnTo>
                  <a:lnTo>
                    <a:pt x="4" y="2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 name="Freeform 223">
              <a:extLst>
                <a:ext uri="{FF2B5EF4-FFF2-40B4-BE49-F238E27FC236}">
                  <a16:creationId xmlns:a16="http://schemas.microsoft.com/office/drawing/2014/main" id="{845CD33D-A321-469E-B59D-20395D4444AE}"/>
                </a:ext>
              </a:extLst>
            </p:cNvPr>
            <p:cNvSpPr>
              <a:spLocks/>
            </p:cNvSpPr>
            <p:nvPr/>
          </p:nvSpPr>
          <p:spPr bwMode="auto">
            <a:xfrm>
              <a:off x="3727451" y="3924301"/>
              <a:ext cx="44450" cy="22225"/>
            </a:xfrm>
            <a:custGeom>
              <a:avLst/>
              <a:gdLst>
                <a:gd name="T0" fmla="*/ 28 w 28"/>
                <a:gd name="T1" fmla="*/ 6 h 14"/>
                <a:gd name="T2" fmla="*/ 28 w 28"/>
                <a:gd name="T3" fmla="*/ 6 h 14"/>
                <a:gd name="T4" fmla="*/ 0 w 28"/>
                <a:gd name="T5" fmla="*/ 14 h 14"/>
                <a:gd name="T6" fmla="*/ 0 w 28"/>
                <a:gd name="T7" fmla="*/ 14 h 14"/>
                <a:gd name="T8" fmla="*/ 4 w 28"/>
                <a:gd name="T9" fmla="*/ 4 h 14"/>
                <a:gd name="T10" fmla="*/ 10 w 28"/>
                <a:gd name="T11" fmla="*/ 0 h 14"/>
                <a:gd name="T12" fmla="*/ 18 w 28"/>
                <a:gd name="T13" fmla="*/ 2 h 14"/>
                <a:gd name="T14" fmla="*/ 28 w 28"/>
                <a:gd name="T15" fmla="*/ 6 h 14"/>
                <a:gd name="T16" fmla="*/ 28 w 2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4">
                  <a:moveTo>
                    <a:pt x="28" y="6"/>
                  </a:moveTo>
                  <a:lnTo>
                    <a:pt x="28" y="6"/>
                  </a:lnTo>
                  <a:lnTo>
                    <a:pt x="0" y="14"/>
                  </a:lnTo>
                  <a:lnTo>
                    <a:pt x="0" y="14"/>
                  </a:lnTo>
                  <a:lnTo>
                    <a:pt x="4" y="4"/>
                  </a:lnTo>
                  <a:lnTo>
                    <a:pt x="10" y="0"/>
                  </a:lnTo>
                  <a:lnTo>
                    <a:pt x="18" y="2"/>
                  </a:lnTo>
                  <a:lnTo>
                    <a:pt x="28" y="6"/>
                  </a:lnTo>
                  <a:lnTo>
                    <a:pt x="28"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 name="Freeform 224">
              <a:extLst>
                <a:ext uri="{FF2B5EF4-FFF2-40B4-BE49-F238E27FC236}">
                  <a16:creationId xmlns:a16="http://schemas.microsoft.com/office/drawing/2014/main" id="{7F33FD58-F678-4EC4-8E46-A25C9FEDDC12}"/>
                </a:ext>
              </a:extLst>
            </p:cNvPr>
            <p:cNvSpPr>
              <a:spLocks/>
            </p:cNvSpPr>
            <p:nvPr/>
          </p:nvSpPr>
          <p:spPr bwMode="auto">
            <a:xfrm>
              <a:off x="1690688" y="3908426"/>
              <a:ext cx="41275" cy="15875"/>
            </a:xfrm>
            <a:custGeom>
              <a:avLst/>
              <a:gdLst>
                <a:gd name="T0" fmla="*/ 0 w 26"/>
                <a:gd name="T1" fmla="*/ 6 h 10"/>
                <a:gd name="T2" fmla="*/ 0 w 26"/>
                <a:gd name="T3" fmla="*/ 6 h 10"/>
                <a:gd name="T4" fmla="*/ 8 w 26"/>
                <a:gd name="T5" fmla="*/ 0 h 10"/>
                <a:gd name="T6" fmla="*/ 12 w 26"/>
                <a:gd name="T7" fmla="*/ 0 h 10"/>
                <a:gd name="T8" fmla="*/ 18 w 26"/>
                <a:gd name="T9" fmla="*/ 2 h 10"/>
                <a:gd name="T10" fmla="*/ 26 w 26"/>
                <a:gd name="T11" fmla="*/ 10 h 10"/>
                <a:gd name="T12" fmla="*/ 26 w 26"/>
                <a:gd name="T13" fmla="*/ 10 h 10"/>
                <a:gd name="T14" fmla="*/ 0 w 26"/>
                <a:gd name="T15" fmla="*/ 6 h 10"/>
                <a:gd name="T16" fmla="*/ 0 w 2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0" y="6"/>
                  </a:moveTo>
                  <a:lnTo>
                    <a:pt x="0" y="6"/>
                  </a:lnTo>
                  <a:lnTo>
                    <a:pt x="8" y="0"/>
                  </a:lnTo>
                  <a:lnTo>
                    <a:pt x="12" y="0"/>
                  </a:lnTo>
                  <a:lnTo>
                    <a:pt x="18" y="2"/>
                  </a:lnTo>
                  <a:lnTo>
                    <a:pt x="26" y="10"/>
                  </a:lnTo>
                  <a:lnTo>
                    <a:pt x="26" y="10"/>
                  </a:lnTo>
                  <a:lnTo>
                    <a:pt x="0" y="6"/>
                  </a:lnTo>
                  <a:lnTo>
                    <a:pt x="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 name="Freeform 225">
              <a:extLst>
                <a:ext uri="{FF2B5EF4-FFF2-40B4-BE49-F238E27FC236}">
                  <a16:creationId xmlns:a16="http://schemas.microsoft.com/office/drawing/2014/main" id="{B971023F-07AB-4017-9E55-8CAD111651C6}"/>
                </a:ext>
              </a:extLst>
            </p:cNvPr>
            <p:cNvSpPr>
              <a:spLocks/>
            </p:cNvSpPr>
            <p:nvPr/>
          </p:nvSpPr>
          <p:spPr bwMode="auto">
            <a:xfrm>
              <a:off x="6897688" y="3813176"/>
              <a:ext cx="15875" cy="47625"/>
            </a:xfrm>
            <a:custGeom>
              <a:avLst/>
              <a:gdLst>
                <a:gd name="T0" fmla="*/ 0 w 10"/>
                <a:gd name="T1" fmla="*/ 4 h 30"/>
                <a:gd name="T2" fmla="*/ 0 w 10"/>
                <a:gd name="T3" fmla="*/ 4 h 30"/>
                <a:gd name="T4" fmla="*/ 4 w 10"/>
                <a:gd name="T5" fmla="*/ 0 h 30"/>
                <a:gd name="T6" fmla="*/ 4 w 10"/>
                <a:gd name="T7" fmla="*/ 0 h 30"/>
                <a:gd name="T8" fmla="*/ 10 w 10"/>
                <a:gd name="T9" fmla="*/ 4 h 30"/>
                <a:gd name="T10" fmla="*/ 10 w 10"/>
                <a:gd name="T11" fmla="*/ 4 h 30"/>
                <a:gd name="T12" fmla="*/ 10 w 10"/>
                <a:gd name="T13" fmla="*/ 30 h 30"/>
                <a:gd name="T14" fmla="*/ 10 w 10"/>
                <a:gd name="T15" fmla="*/ 30 h 30"/>
                <a:gd name="T16" fmla="*/ 6 w 10"/>
                <a:gd name="T17" fmla="*/ 24 h 30"/>
                <a:gd name="T18" fmla="*/ 2 w 10"/>
                <a:gd name="T19" fmla="*/ 16 h 30"/>
                <a:gd name="T20" fmla="*/ 0 w 10"/>
                <a:gd name="T21" fmla="*/ 4 h 30"/>
                <a:gd name="T22" fmla="*/ 0 w 10"/>
                <a:gd name="T2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0">
                  <a:moveTo>
                    <a:pt x="0" y="4"/>
                  </a:moveTo>
                  <a:lnTo>
                    <a:pt x="0" y="4"/>
                  </a:lnTo>
                  <a:lnTo>
                    <a:pt x="4" y="0"/>
                  </a:lnTo>
                  <a:lnTo>
                    <a:pt x="4" y="0"/>
                  </a:lnTo>
                  <a:lnTo>
                    <a:pt x="10" y="4"/>
                  </a:lnTo>
                  <a:lnTo>
                    <a:pt x="10" y="4"/>
                  </a:lnTo>
                  <a:lnTo>
                    <a:pt x="10" y="30"/>
                  </a:lnTo>
                  <a:lnTo>
                    <a:pt x="10" y="30"/>
                  </a:lnTo>
                  <a:lnTo>
                    <a:pt x="6" y="24"/>
                  </a:lnTo>
                  <a:lnTo>
                    <a:pt x="2" y="16"/>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 name="Freeform 226">
              <a:extLst>
                <a:ext uri="{FF2B5EF4-FFF2-40B4-BE49-F238E27FC236}">
                  <a16:creationId xmlns:a16="http://schemas.microsoft.com/office/drawing/2014/main" id="{FF2D6993-5910-427C-BEBA-88E8C10378A5}"/>
                </a:ext>
              </a:extLst>
            </p:cNvPr>
            <p:cNvSpPr>
              <a:spLocks/>
            </p:cNvSpPr>
            <p:nvPr/>
          </p:nvSpPr>
          <p:spPr bwMode="auto">
            <a:xfrm>
              <a:off x="5187951" y="1046163"/>
              <a:ext cx="25400" cy="28575"/>
            </a:xfrm>
            <a:custGeom>
              <a:avLst/>
              <a:gdLst>
                <a:gd name="T0" fmla="*/ 8 w 16"/>
                <a:gd name="T1" fmla="*/ 0 h 18"/>
                <a:gd name="T2" fmla="*/ 8 w 16"/>
                <a:gd name="T3" fmla="*/ 0 h 18"/>
                <a:gd name="T4" fmla="*/ 16 w 16"/>
                <a:gd name="T5" fmla="*/ 14 h 18"/>
                <a:gd name="T6" fmla="*/ 16 w 16"/>
                <a:gd name="T7" fmla="*/ 14 h 18"/>
                <a:gd name="T8" fmla="*/ 12 w 16"/>
                <a:gd name="T9" fmla="*/ 18 h 18"/>
                <a:gd name="T10" fmla="*/ 12 w 16"/>
                <a:gd name="T11" fmla="*/ 18 h 18"/>
                <a:gd name="T12" fmla="*/ 6 w 16"/>
                <a:gd name="T13" fmla="*/ 16 h 18"/>
                <a:gd name="T14" fmla="*/ 2 w 16"/>
                <a:gd name="T15" fmla="*/ 14 h 18"/>
                <a:gd name="T16" fmla="*/ 2 w 16"/>
                <a:gd name="T17" fmla="*/ 14 h 18"/>
                <a:gd name="T18" fmla="*/ 0 w 16"/>
                <a:gd name="T19" fmla="*/ 12 h 18"/>
                <a:gd name="T20" fmla="*/ 0 w 16"/>
                <a:gd name="T21" fmla="*/ 10 h 18"/>
                <a:gd name="T22" fmla="*/ 8 w 16"/>
                <a:gd name="T23" fmla="*/ 0 h 18"/>
                <a:gd name="T24" fmla="*/ 8 w 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8" y="0"/>
                  </a:moveTo>
                  <a:lnTo>
                    <a:pt x="8" y="0"/>
                  </a:lnTo>
                  <a:lnTo>
                    <a:pt x="16" y="14"/>
                  </a:lnTo>
                  <a:lnTo>
                    <a:pt x="16" y="14"/>
                  </a:lnTo>
                  <a:lnTo>
                    <a:pt x="12" y="18"/>
                  </a:lnTo>
                  <a:lnTo>
                    <a:pt x="12" y="18"/>
                  </a:lnTo>
                  <a:lnTo>
                    <a:pt x="6" y="16"/>
                  </a:lnTo>
                  <a:lnTo>
                    <a:pt x="2" y="14"/>
                  </a:lnTo>
                  <a:lnTo>
                    <a:pt x="2" y="14"/>
                  </a:lnTo>
                  <a:lnTo>
                    <a:pt x="0" y="12"/>
                  </a:lnTo>
                  <a:lnTo>
                    <a:pt x="0" y="10"/>
                  </a:lnTo>
                  <a:lnTo>
                    <a:pt x="8" y="0"/>
                  </a:lnTo>
                  <a:lnTo>
                    <a:pt x="8"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8" name="Freeform 227">
              <a:extLst>
                <a:ext uri="{FF2B5EF4-FFF2-40B4-BE49-F238E27FC236}">
                  <a16:creationId xmlns:a16="http://schemas.microsoft.com/office/drawing/2014/main" id="{529D5415-3328-42C6-8883-C7596B2DC4FC}"/>
                </a:ext>
              </a:extLst>
            </p:cNvPr>
            <p:cNvSpPr>
              <a:spLocks/>
            </p:cNvSpPr>
            <p:nvPr/>
          </p:nvSpPr>
          <p:spPr bwMode="auto">
            <a:xfrm>
              <a:off x="3981451" y="2574926"/>
              <a:ext cx="34925" cy="34925"/>
            </a:xfrm>
            <a:custGeom>
              <a:avLst/>
              <a:gdLst>
                <a:gd name="T0" fmla="*/ 16 w 22"/>
                <a:gd name="T1" fmla="*/ 0 h 22"/>
                <a:gd name="T2" fmla="*/ 16 w 22"/>
                <a:gd name="T3" fmla="*/ 0 h 22"/>
                <a:gd name="T4" fmla="*/ 22 w 22"/>
                <a:gd name="T5" fmla="*/ 22 h 22"/>
                <a:gd name="T6" fmla="*/ 22 w 22"/>
                <a:gd name="T7" fmla="*/ 22 h 22"/>
                <a:gd name="T8" fmla="*/ 0 w 22"/>
                <a:gd name="T9" fmla="*/ 8 h 22"/>
                <a:gd name="T10" fmla="*/ 0 w 22"/>
                <a:gd name="T11" fmla="*/ 8 h 22"/>
                <a:gd name="T12" fmla="*/ 16 w 22"/>
                <a:gd name="T13" fmla="*/ 0 h 22"/>
                <a:gd name="T14" fmla="*/ 16 w 2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6" y="0"/>
                  </a:moveTo>
                  <a:lnTo>
                    <a:pt x="16" y="0"/>
                  </a:lnTo>
                  <a:lnTo>
                    <a:pt x="22" y="22"/>
                  </a:lnTo>
                  <a:lnTo>
                    <a:pt x="22" y="22"/>
                  </a:lnTo>
                  <a:lnTo>
                    <a:pt x="0" y="8"/>
                  </a:lnTo>
                  <a:lnTo>
                    <a:pt x="0" y="8"/>
                  </a:lnTo>
                  <a:lnTo>
                    <a:pt x="16" y="0"/>
                  </a:lnTo>
                  <a:lnTo>
                    <a:pt x="1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9" name="Freeform 228">
              <a:extLst>
                <a:ext uri="{FF2B5EF4-FFF2-40B4-BE49-F238E27FC236}">
                  <a16:creationId xmlns:a16="http://schemas.microsoft.com/office/drawing/2014/main" id="{2F3B6EB5-1B14-44FB-8ABC-3B2A30D97B2D}"/>
                </a:ext>
              </a:extLst>
            </p:cNvPr>
            <p:cNvSpPr>
              <a:spLocks/>
            </p:cNvSpPr>
            <p:nvPr/>
          </p:nvSpPr>
          <p:spPr bwMode="auto">
            <a:xfrm>
              <a:off x="4911726" y="2892426"/>
              <a:ext cx="31750" cy="28575"/>
            </a:xfrm>
            <a:custGeom>
              <a:avLst/>
              <a:gdLst>
                <a:gd name="T0" fmla="*/ 20 w 20"/>
                <a:gd name="T1" fmla="*/ 0 h 18"/>
                <a:gd name="T2" fmla="*/ 20 w 20"/>
                <a:gd name="T3" fmla="*/ 0 h 18"/>
                <a:gd name="T4" fmla="*/ 16 w 20"/>
                <a:gd name="T5" fmla="*/ 6 h 18"/>
                <a:gd name="T6" fmla="*/ 12 w 20"/>
                <a:gd name="T7" fmla="*/ 10 h 18"/>
                <a:gd name="T8" fmla="*/ 0 w 20"/>
                <a:gd name="T9" fmla="*/ 18 h 18"/>
                <a:gd name="T10" fmla="*/ 0 w 20"/>
                <a:gd name="T11" fmla="*/ 18 h 18"/>
                <a:gd name="T12" fmla="*/ 2 w 20"/>
                <a:gd name="T13" fmla="*/ 8 h 18"/>
                <a:gd name="T14" fmla="*/ 6 w 20"/>
                <a:gd name="T15" fmla="*/ 4 h 18"/>
                <a:gd name="T16" fmla="*/ 10 w 20"/>
                <a:gd name="T17" fmla="*/ 2 h 18"/>
                <a:gd name="T18" fmla="*/ 20 w 20"/>
                <a:gd name="T19" fmla="*/ 0 h 18"/>
                <a:gd name="T20" fmla="*/ 20 w 20"/>
                <a:gd name="T21" fmla="*/ 0 h 18"/>
                <a:gd name="T22" fmla="*/ 20 w 20"/>
                <a:gd name="T23" fmla="*/ 0 h 18"/>
                <a:gd name="T24" fmla="*/ 20 w 20"/>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8">
                  <a:moveTo>
                    <a:pt x="20" y="0"/>
                  </a:moveTo>
                  <a:lnTo>
                    <a:pt x="20" y="0"/>
                  </a:lnTo>
                  <a:lnTo>
                    <a:pt x="16" y="6"/>
                  </a:lnTo>
                  <a:lnTo>
                    <a:pt x="12" y="10"/>
                  </a:lnTo>
                  <a:lnTo>
                    <a:pt x="0" y="18"/>
                  </a:lnTo>
                  <a:lnTo>
                    <a:pt x="0" y="18"/>
                  </a:lnTo>
                  <a:lnTo>
                    <a:pt x="2" y="8"/>
                  </a:lnTo>
                  <a:lnTo>
                    <a:pt x="6" y="4"/>
                  </a:lnTo>
                  <a:lnTo>
                    <a:pt x="10" y="2"/>
                  </a:lnTo>
                  <a:lnTo>
                    <a:pt x="20" y="0"/>
                  </a:lnTo>
                  <a:lnTo>
                    <a:pt x="20" y="0"/>
                  </a:lnTo>
                  <a:lnTo>
                    <a:pt x="20" y="0"/>
                  </a:lnTo>
                  <a:lnTo>
                    <a:pt x="2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0" name="Freeform 229">
              <a:extLst>
                <a:ext uri="{FF2B5EF4-FFF2-40B4-BE49-F238E27FC236}">
                  <a16:creationId xmlns:a16="http://schemas.microsoft.com/office/drawing/2014/main" id="{48E74B7B-93BD-4E4C-9ECA-B20FBB981DF5}"/>
                </a:ext>
              </a:extLst>
            </p:cNvPr>
            <p:cNvSpPr>
              <a:spLocks/>
            </p:cNvSpPr>
            <p:nvPr/>
          </p:nvSpPr>
          <p:spPr bwMode="auto">
            <a:xfrm>
              <a:off x="4438651" y="2854326"/>
              <a:ext cx="57150" cy="15875"/>
            </a:xfrm>
            <a:custGeom>
              <a:avLst/>
              <a:gdLst>
                <a:gd name="T0" fmla="*/ 36 w 36"/>
                <a:gd name="T1" fmla="*/ 0 h 10"/>
                <a:gd name="T2" fmla="*/ 36 w 36"/>
                <a:gd name="T3" fmla="*/ 0 h 10"/>
                <a:gd name="T4" fmla="*/ 26 w 36"/>
                <a:gd name="T5" fmla="*/ 10 h 10"/>
                <a:gd name="T6" fmla="*/ 26 w 36"/>
                <a:gd name="T7" fmla="*/ 10 h 10"/>
                <a:gd name="T8" fmla="*/ 0 w 36"/>
                <a:gd name="T9" fmla="*/ 10 h 10"/>
                <a:gd name="T10" fmla="*/ 0 w 36"/>
                <a:gd name="T11" fmla="*/ 10 h 10"/>
                <a:gd name="T12" fmla="*/ 0 w 36"/>
                <a:gd name="T13" fmla="*/ 6 h 10"/>
                <a:gd name="T14" fmla="*/ 0 w 36"/>
                <a:gd name="T15" fmla="*/ 6 h 10"/>
                <a:gd name="T16" fmla="*/ 36 w 36"/>
                <a:gd name="T17" fmla="*/ 0 h 10"/>
                <a:gd name="T18" fmla="*/ 36 w 3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
                  <a:moveTo>
                    <a:pt x="36" y="0"/>
                  </a:moveTo>
                  <a:lnTo>
                    <a:pt x="36" y="0"/>
                  </a:lnTo>
                  <a:lnTo>
                    <a:pt x="26" y="10"/>
                  </a:lnTo>
                  <a:lnTo>
                    <a:pt x="26" y="10"/>
                  </a:lnTo>
                  <a:lnTo>
                    <a:pt x="0" y="10"/>
                  </a:lnTo>
                  <a:lnTo>
                    <a:pt x="0" y="10"/>
                  </a:lnTo>
                  <a:lnTo>
                    <a:pt x="0" y="6"/>
                  </a:lnTo>
                  <a:lnTo>
                    <a:pt x="0" y="6"/>
                  </a:lnTo>
                  <a:lnTo>
                    <a:pt x="36" y="0"/>
                  </a:lnTo>
                  <a:lnTo>
                    <a:pt x="3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1" name="Freeform 230">
              <a:extLst>
                <a:ext uri="{FF2B5EF4-FFF2-40B4-BE49-F238E27FC236}">
                  <a16:creationId xmlns:a16="http://schemas.microsoft.com/office/drawing/2014/main" id="{0A31F832-7FEE-4A78-B377-DCC2C581EDF1}"/>
                </a:ext>
              </a:extLst>
            </p:cNvPr>
            <p:cNvSpPr>
              <a:spLocks/>
            </p:cNvSpPr>
            <p:nvPr/>
          </p:nvSpPr>
          <p:spPr bwMode="auto">
            <a:xfrm>
              <a:off x="823913" y="2081213"/>
              <a:ext cx="19050" cy="36513"/>
            </a:xfrm>
            <a:custGeom>
              <a:avLst/>
              <a:gdLst>
                <a:gd name="T0" fmla="*/ 8 w 12"/>
                <a:gd name="T1" fmla="*/ 23 h 23"/>
                <a:gd name="T2" fmla="*/ 8 w 12"/>
                <a:gd name="T3" fmla="*/ 23 h 23"/>
                <a:gd name="T4" fmla="*/ 2 w 12"/>
                <a:gd name="T5" fmla="*/ 13 h 23"/>
                <a:gd name="T6" fmla="*/ 0 w 12"/>
                <a:gd name="T7" fmla="*/ 9 h 23"/>
                <a:gd name="T8" fmla="*/ 2 w 12"/>
                <a:gd name="T9" fmla="*/ 6 h 23"/>
                <a:gd name="T10" fmla="*/ 4 w 12"/>
                <a:gd name="T11" fmla="*/ 2 h 23"/>
                <a:gd name="T12" fmla="*/ 8 w 12"/>
                <a:gd name="T13" fmla="*/ 0 h 23"/>
                <a:gd name="T14" fmla="*/ 8 w 12"/>
                <a:gd name="T15" fmla="*/ 0 h 23"/>
                <a:gd name="T16" fmla="*/ 12 w 12"/>
                <a:gd name="T17" fmla="*/ 6 h 23"/>
                <a:gd name="T18" fmla="*/ 12 w 12"/>
                <a:gd name="T19" fmla="*/ 13 h 23"/>
                <a:gd name="T20" fmla="*/ 8 w 12"/>
                <a:gd name="T21" fmla="*/ 23 h 23"/>
                <a:gd name="T22" fmla="*/ 8 w 12"/>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8" y="23"/>
                  </a:moveTo>
                  <a:lnTo>
                    <a:pt x="8" y="23"/>
                  </a:lnTo>
                  <a:lnTo>
                    <a:pt x="2" y="13"/>
                  </a:lnTo>
                  <a:lnTo>
                    <a:pt x="0" y="9"/>
                  </a:lnTo>
                  <a:lnTo>
                    <a:pt x="2" y="6"/>
                  </a:lnTo>
                  <a:lnTo>
                    <a:pt x="4" y="2"/>
                  </a:lnTo>
                  <a:lnTo>
                    <a:pt x="8" y="0"/>
                  </a:lnTo>
                  <a:lnTo>
                    <a:pt x="8" y="0"/>
                  </a:lnTo>
                  <a:lnTo>
                    <a:pt x="12" y="6"/>
                  </a:lnTo>
                  <a:lnTo>
                    <a:pt x="12" y="13"/>
                  </a:lnTo>
                  <a:lnTo>
                    <a:pt x="8" y="23"/>
                  </a:lnTo>
                  <a:lnTo>
                    <a:pt x="8" y="2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2" name="Freeform 231">
              <a:extLst>
                <a:ext uri="{FF2B5EF4-FFF2-40B4-BE49-F238E27FC236}">
                  <a16:creationId xmlns:a16="http://schemas.microsoft.com/office/drawing/2014/main" id="{36FF6477-359A-44DE-85AE-7A2BD575A980}"/>
                </a:ext>
              </a:extLst>
            </p:cNvPr>
            <p:cNvSpPr>
              <a:spLocks/>
            </p:cNvSpPr>
            <p:nvPr/>
          </p:nvSpPr>
          <p:spPr bwMode="auto">
            <a:xfrm>
              <a:off x="858838" y="2111376"/>
              <a:ext cx="19050" cy="41275"/>
            </a:xfrm>
            <a:custGeom>
              <a:avLst/>
              <a:gdLst>
                <a:gd name="T0" fmla="*/ 2 w 12"/>
                <a:gd name="T1" fmla="*/ 0 h 26"/>
                <a:gd name="T2" fmla="*/ 2 w 12"/>
                <a:gd name="T3" fmla="*/ 0 h 26"/>
                <a:gd name="T4" fmla="*/ 8 w 12"/>
                <a:gd name="T5" fmla="*/ 6 h 26"/>
                <a:gd name="T6" fmla="*/ 10 w 12"/>
                <a:gd name="T7" fmla="*/ 14 h 26"/>
                <a:gd name="T8" fmla="*/ 12 w 12"/>
                <a:gd name="T9" fmla="*/ 20 h 26"/>
                <a:gd name="T10" fmla="*/ 10 w 12"/>
                <a:gd name="T11" fmla="*/ 26 h 26"/>
                <a:gd name="T12" fmla="*/ 10 w 12"/>
                <a:gd name="T13" fmla="*/ 26 h 26"/>
                <a:gd name="T14" fmla="*/ 4 w 12"/>
                <a:gd name="T15" fmla="*/ 22 h 26"/>
                <a:gd name="T16" fmla="*/ 0 w 12"/>
                <a:gd name="T17" fmla="*/ 14 h 26"/>
                <a:gd name="T18" fmla="*/ 0 w 12"/>
                <a:gd name="T19" fmla="*/ 8 h 26"/>
                <a:gd name="T20" fmla="*/ 2 w 12"/>
                <a:gd name="T21" fmla="*/ 0 h 26"/>
                <a:gd name="T22" fmla="*/ 2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2" y="0"/>
                  </a:moveTo>
                  <a:lnTo>
                    <a:pt x="2" y="0"/>
                  </a:lnTo>
                  <a:lnTo>
                    <a:pt x="8" y="6"/>
                  </a:lnTo>
                  <a:lnTo>
                    <a:pt x="10" y="14"/>
                  </a:lnTo>
                  <a:lnTo>
                    <a:pt x="12" y="20"/>
                  </a:lnTo>
                  <a:lnTo>
                    <a:pt x="10" y="26"/>
                  </a:lnTo>
                  <a:lnTo>
                    <a:pt x="10" y="26"/>
                  </a:lnTo>
                  <a:lnTo>
                    <a:pt x="4" y="22"/>
                  </a:lnTo>
                  <a:lnTo>
                    <a:pt x="0" y="14"/>
                  </a:lnTo>
                  <a:lnTo>
                    <a:pt x="0" y="8"/>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3" name="Freeform 232">
              <a:extLst>
                <a:ext uri="{FF2B5EF4-FFF2-40B4-BE49-F238E27FC236}">
                  <a16:creationId xmlns:a16="http://schemas.microsoft.com/office/drawing/2014/main" id="{BF27961C-E136-4E34-B0A3-E89742587F31}"/>
                </a:ext>
              </a:extLst>
            </p:cNvPr>
            <p:cNvSpPr>
              <a:spLocks/>
            </p:cNvSpPr>
            <p:nvPr/>
          </p:nvSpPr>
          <p:spPr bwMode="auto">
            <a:xfrm>
              <a:off x="2341563" y="1144588"/>
              <a:ext cx="36513" cy="15875"/>
            </a:xfrm>
            <a:custGeom>
              <a:avLst/>
              <a:gdLst>
                <a:gd name="T0" fmla="*/ 0 w 23"/>
                <a:gd name="T1" fmla="*/ 2 h 10"/>
                <a:gd name="T2" fmla="*/ 0 w 23"/>
                <a:gd name="T3" fmla="*/ 2 h 10"/>
                <a:gd name="T4" fmla="*/ 10 w 23"/>
                <a:gd name="T5" fmla="*/ 0 h 10"/>
                <a:gd name="T6" fmla="*/ 15 w 23"/>
                <a:gd name="T7" fmla="*/ 0 h 10"/>
                <a:gd name="T8" fmla="*/ 19 w 23"/>
                <a:gd name="T9" fmla="*/ 2 h 10"/>
                <a:gd name="T10" fmla="*/ 23 w 23"/>
                <a:gd name="T11" fmla="*/ 8 h 10"/>
                <a:gd name="T12" fmla="*/ 23 w 23"/>
                <a:gd name="T13" fmla="*/ 8 h 10"/>
                <a:gd name="T14" fmla="*/ 17 w 23"/>
                <a:gd name="T15" fmla="*/ 10 h 10"/>
                <a:gd name="T16" fmla="*/ 12 w 23"/>
                <a:gd name="T17" fmla="*/ 8 h 10"/>
                <a:gd name="T18" fmla="*/ 0 w 23"/>
                <a:gd name="T19" fmla="*/ 2 h 10"/>
                <a:gd name="T20" fmla="*/ 0 w 23"/>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
                  <a:moveTo>
                    <a:pt x="0" y="2"/>
                  </a:moveTo>
                  <a:lnTo>
                    <a:pt x="0" y="2"/>
                  </a:lnTo>
                  <a:lnTo>
                    <a:pt x="10" y="0"/>
                  </a:lnTo>
                  <a:lnTo>
                    <a:pt x="15" y="0"/>
                  </a:lnTo>
                  <a:lnTo>
                    <a:pt x="19" y="2"/>
                  </a:lnTo>
                  <a:lnTo>
                    <a:pt x="23" y="8"/>
                  </a:lnTo>
                  <a:lnTo>
                    <a:pt x="23" y="8"/>
                  </a:lnTo>
                  <a:lnTo>
                    <a:pt x="17" y="10"/>
                  </a:lnTo>
                  <a:lnTo>
                    <a:pt x="12" y="8"/>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4" name="Freeform 233">
              <a:extLst>
                <a:ext uri="{FF2B5EF4-FFF2-40B4-BE49-F238E27FC236}">
                  <a16:creationId xmlns:a16="http://schemas.microsoft.com/office/drawing/2014/main" id="{350B1806-55F9-4CF4-B01D-C71596E5FA4D}"/>
                </a:ext>
              </a:extLst>
            </p:cNvPr>
            <p:cNvSpPr>
              <a:spLocks/>
            </p:cNvSpPr>
            <p:nvPr/>
          </p:nvSpPr>
          <p:spPr bwMode="auto">
            <a:xfrm>
              <a:off x="6715126" y="3632201"/>
              <a:ext cx="19050" cy="41275"/>
            </a:xfrm>
            <a:custGeom>
              <a:avLst/>
              <a:gdLst>
                <a:gd name="T0" fmla="*/ 6 w 12"/>
                <a:gd name="T1" fmla="*/ 0 h 26"/>
                <a:gd name="T2" fmla="*/ 6 w 12"/>
                <a:gd name="T3" fmla="*/ 0 h 26"/>
                <a:gd name="T4" fmla="*/ 12 w 12"/>
                <a:gd name="T5" fmla="*/ 24 h 26"/>
                <a:gd name="T6" fmla="*/ 12 w 12"/>
                <a:gd name="T7" fmla="*/ 24 h 26"/>
                <a:gd name="T8" fmla="*/ 8 w 12"/>
                <a:gd name="T9" fmla="*/ 26 h 26"/>
                <a:gd name="T10" fmla="*/ 8 w 12"/>
                <a:gd name="T11" fmla="*/ 26 h 26"/>
                <a:gd name="T12" fmla="*/ 0 w 12"/>
                <a:gd name="T13" fmla="*/ 2 h 26"/>
                <a:gd name="T14" fmla="*/ 0 w 12"/>
                <a:gd name="T15" fmla="*/ 2 h 26"/>
                <a:gd name="T16" fmla="*/ 6 w 12"/>
                <a:gd name="T17" fmla="*/ 0 h 26"/>
                <a:gd name="T18" fmla="*/ 6 w 1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6" y="0"/>
                  </a:moveTo>
                  <a:lnTo>
                    <a:pt x="6" y="0"/>
                  </a:lnTo>
                  <a:lnTo>
                    <a:pt x="12" y="24"/>
                  </a:lnTo>
                  <a:lnTo>
                    <a:pt x="12" y="24"/>
                  </a:lnTo>
                  <a:lnTo>
                    <a:pt x="8" y="26"/>
                  </a:lnTo>
                  <a:lnTo>
                    <a:pt x="8" y="26"/>
                  </a:lnTo>
                  <a:lnTo>
                    <a:pt x="0" y="2"/>
                  </a:lnTo>
                  <a:lnTo>
                    <a:pt x="0" y="2"/>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5" name="Freeform 234">
              <a:extLst>
                <a:ext uri="{FF2B5EF4-FFF2-40B4-BE49-F238E27FC236}">
                  <a16:creationId xmlns:a16="http://schemas.microsoft.com/office/drawing/2014/main" id="{5096BA2C-230B-45BC-AC20-F0C3B2704103}"/>
                </a:ext>
              </a:extLst>
            </p:cNvPr>
            <p:cNvSpPr>
              <a:spLocks/>
            </p:cNvSpPr>
            <p:nvPr/>
          </p:nvSpPr>
          <p:spPr bwMode="auto">
            <a:xfrm>
              <a:off x="5289551" y="3892551"/>
              <a:ext cx="34925" cy="22225"/>
            </a:xfrm>
            <a:custGeom>
              <a:avLst/>
              <a:gdLst>
                <a:gd name="T0" fmla="*/ 18 w 22"/>
                <a:gd name="T1" fmla="*/ 14 h 14"/>
                <a:gd name="T2" fmla="*/ 18 w 22"/>
                <a:gd name="T3" fmla="*/ 14 h 14"/>
                <a:gd name="T4" fmla="*/ 0 w 22"/>
                <a:gd name="T5" fmla="*/ 0 h 14"/>
                <a:gd name="T6" fmla="*/ 0 w 22"/>
                <a:gd name="T7" fmla="*/ 0 h 14"/>
                <a:gd name="T8" fmla="*/ 8 w 22"/>
                <a:gd name="T9" fmla="*/ 0 h 14"/>
                <a:gd name="T10" fmla="*/ 12 w 22"/>
                <a:gd name="T11" fmla="*/ 2 h 14"/>
                <a:gd name="T12" fmla="*/ 18 w 22"/>
                <a:gd name="T13" fmla="*/ 4 h 14"/>
                <a:gd name="T14" fmla="*/ 22 w 22"/>
                <a:gd name="T15" fmla="*/ 10 h 14"/>
                <a:gd name="T16" fmla="*/ 22 w 22"/>
                <a:gd name="T17" fmla="*/ 10 h 14"/>
                <a:gd name="T18" fmla="*/ 18 w 22"/>
                <a:gd name="T19" fmla="*/ 14 h 14"/>
                <a:gd name="T20" fmla="*/ 18 w 22"/>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18" y="14"/>
                  </a:moveTo>
                  <a:lnTo>
                    <a:pt x="18" y="14"/>
                  </a:lnTo>
                  <a:lnTo>
                    <a:pt x="0" y="0"/>
                  </a:lnTo>
                  <a:lnTo>
                    <a:pt x="0" y="0"/>
                  </a:lnTo>
                  <a:lnTo>
                    <a:pt x="8" y="0"/>
                  </a:lnTo>
                  <a:lnTo>
                    <a:pt x="12" y="2"/>
                  </a:lnTo>
                  <a:lnTo>
                    <a:pt x="18" y="4"/>
                  </a:lnTo>
                  <a:lnTo>
                    <a:pt x="22" y="10"/>
                  </a:lnTo>
                  <a:lnTo>
                    <a:pt x="22" y="10"/>
                  </a:lnTo>
                  <a:lnTo>
                    <a:pt x="18" y="14"/>
                  </a:lnTo>
                  <a:lnTo>
                    <a:pt x="18"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6" name="Freeform 235">
              <a:extLst>
                <a:ext uri="{FF2B5EF4-FFF2-40B4-BE49-F238E27FC236}">
                  <a16:creationId xmlns:a16="http://schemas.microsoft.com/office/drawing/2014/main" id="{2FDDE049-9E25-4AF4-AF93-4B0AA94DE838}"/>
                </a:ext>
              </a:extLst>
            </p:cNvPr>
            <p:cNvSpPr>
              <a:spLocks/>
            </p:cNvSpPr>
            <p:nvPr/>
          </p:nvSpPr>
          <p:spPr bwMode="auto">
            <a:xfrm>
              <a:off x="5226051" y="985838"/>
              <a:ext cx="19050" cy="28575"/>
            </a:xfrm>
            <a:custGeom>
              <a:avLst/>
              <a:gdLst>
                <a:gd name="T0" fmla="*/ 4 w 12"/>
                <a:gd name="T1" fmla="*/ 0 h 18"/>
                <a:gd name="T2" fmla="*/ 4 w 12"/>
                <a:gd name="T3" fmla="*/ 0 h 18"/>
                <a:gd name="T4" fmla="*/ 10 w 12"/>
                <a:gd name="T5" fmla="*/ 4 h 18"/>
                <a:gd name="T6" fmla="*/ 12 w 12"/>
                <a:gd name="T7" fmla="*/ 10 h 18"/>
                <a:gd name="T8" fmla="*/ 10 w 12"/>
                <a:gd name="T9" fmla="*/ 14 h 18"/>
                <a:gd name="T10" fmla="*/ 4 w 12"/>
                <a:gd name="T11" fmla="*/ 18 h 18"/>
                <a:gd name="T12" fmla="*/ 4 w 12"/>
                <a:gd name="T13" fmla="*/ 18 h 18"/>
                <a:gd name="T14" fmla="*/ 0 w 12"/>
                <a:gd name="T15" fmla="*/ 14 h 18"/>
                <a:gd name="T16" fmla="*/ 0 w 12"/>
                <a:gd name="T17" fmla="*/ 10 h 18"/>
                <a:gd name="T18" fmla="*/ 0 w 12"/>
                <a:gd name="T19" fmla="*/ 4 h 18"/>
                <a:gd name="T20" fmla="*/ 4 w 12"/>
                <a:gd name="T21" fmla="*/ 0 h 18"/>
                <a:gd name="T22" fmla="*/ 4 w 12"/>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8">
                  <a:moveTo>
                    <a:pt x="4" y="0"/>
                  </a:moveTo>
                  <a:lnTo>
                    <a:pt x="4" y="0"/>
                  </a:lnTo>
                  <a:lnTo>
                    <a:pt x="10" y="4"/>
                  </a:lnTo>
                  <a:lnTo>
                    <a:pt x="12" y="10"/>
                  </a:lnTo>
                  <a:lnTo>
                    <a:pt x="10" y="14"/>
                  </a:lnTo>
                  <a:lnTo>
                    <a:pt x="4" y="18"/>
                  </a:lnTo>
                  <a:lnTo>
                    <a:pt x="4" y="18"/>
                  </a:lnTo>
                  <a:lnTo>
                    <a:pt x="0" y="14"/>
                  </a:lnTo>
                  <a:lnTo>
                    <a:pt x="0" y="10"/>
                  </a:lnTo>
                  <a:lnTo>
                    <a:pt x="0" y="4"/>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7" name="Freeform 236">
              <a:extLst>
                <a:ext uri="{FF2B5EF4-FFF2-40B4-BE49-F238E27FC236}">
                  <a16:creationId xmlns:a16="http://schemas.microsoft.com/office/drawing/2014/main" id="{6AC256D6-74DA-496F-AF72-F3FABCBDD495}"/>
                </a:ext>
              </a:extLst>
            </p:cNvPr>
            <p:cNvSpPr>
              <a:spLocks/>
            </p:cNvSpPr>
            <p:nvPr/>
          </p:nvSpPr>
          <p:spPr bwMode="auto">
            <a:xfrm>
              <a:off x="1757363" y="1690688"/>
              <a:ext cx="34925" cy="12700"/>
            </a:xfrm>
            <a:custGeom>
              <a:avLst/>
              <a:gdLst>
                <a:gd name="T0" fmla="*/ 0 w 22"/>
                <a:gd name="T1" fmla="*/ 0 h 8"/>
                <a:gd name="T2" fmla="*/ 0 w 22"/>
                <a:gd name="T3" fmla="*/ 0 h 8"/>
                <a:gd name="T4" fmla="*/ 22 w 22"/>
                <a:gd name="T5" fmla="*/ 0 h 8"/>
                <a:gd name="T6" fmla="*/ 22 w 22"/>
                <a:gd name="T7" fmla="*/ 0 h 8"/>
                <a:gd name="T8" fmla="*/ 22 w 22"/>
                <a:gd name="T9" fmla="*/ 4 h 8"/>
                <a:gd name="T10" fmla="*/ 22 w 22"/>
                <a:gd name="T11" fmla="*/ 4 h 8"/>
                <a:gd name="T12" fmla="*/ 2 w 22"/>
                <a:gd name="T13" fmla="*/ 8 h 8"/>
                <a:gd name="T14" fmla="*/ 2 w 22"/>
                <a:gd name="T15" fmla="*/ 8 h 8"/>
                <a:gd name="T16" fmla="*/ 0 w 22"/>
                <a:gd name="T17" fmla="*/ 0 h 8"/>
                <a:gd name="T18" fmla="*/ 0 w 2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8">
                  <a:moveTo>
                    <a:pt x="0" y="0"/>
                  </a:moveTo>
                  <a:lnTo>
                    <a:pt x="0" y="0"/>
                  </a:lnTo>
                  <a:lnTo>
                    <a:pt x="22" y="0"/>
                  </a:lnTo>
                  <a:lnTo>
                    <a:pt x="22" y="0"/>
                  </a:lnTo>
                  <a:lnTo>
                    <a:pt x="22" y="4"/>
                  </a:lnTo>
                  <a:lnTo>
                    <a:pt x="22" y="4"/>
                  </a:lnTo>
                  <a:lnTo>
                    <a:pt x="2" y="8"/>
                  </a:lnTo>
                  <a:lnTo>
                    <a:pt x="2" y="8"/>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8" name="Freeform 237">
              <a:extLst>
                <a:ext uri="{FF2B5EF4-FFF2-40B4-BE49-F238E27FC236}">
                  <a16:creationId xmlns:a16="http://schemas.microsoft.com/office/drawing/2014/main" id="{12336265-881E-4972-BF78-F4C3E4D191DE}"/>
                </a:ext>
              </a:extLst>
            </p:cNvPr>
            <p:cNvSpPr>
              <a:spLocks/>
            </p:cNvSpPr>
            <p:nvPr/>
          </p:nvSpPr>
          <p:spPr bwMode="auto">
            <a:xfrm>
              <a:off x="5105401" y="3381376"/>
              <a:ext cx="15875" cy="34925"/>
            </a:xfrm>
            <a:custGeom>
              <a:avLst/>
              <a:gdLst>
                <a:gd name="T0" fmla="*/ 8 w 10"/>
                <a:gd name="T1" fmla="*/ 22 h 22"/>
                <a:gd name="T2" fmla="*/ 8 w 10"/>
                <a:gd name="T3" fmla="*/ 22 h 22"/>
                <a:gd name="T4" fmla="*/ 4 w 10"/>
                <a:gd name="T5" fmla="*/ 16 h 22"/>
                <a:gd name="T6" fmla="*/ 0 w 10"/>
                <a:gd name="T7" fmla="*/ 12 h 22"/>
                <a:gd name="T8" fmla="*/ 0 w 10"/>
                <a:gd name="T9" fmla="*/ 6 h 22"/>
                <a:gd name="T10" fmla="*/ 0 w 10"/>
                <a:gd name="T11" fmla="*/ 0 h 22"/>
                <a:gd name="T12" fmla="*/ 0 w 10"/>
                <a:gd name="T13" fmla="*/ 0 h 22"/>
                <a:gd name="T14" fmla="*/ 8 w 10"/>
                <a:gd name="T15" fmla="*/ 10 h 22"/>
                <a:gd name="T16" fmla="*/ 10 w 10"/>
                <a:gd name="T17" fmla="*/ 16 h 22"/>
                <a:gd name="T18" fmla="*/ 8 w 10"/>
                <a:gd name="T19" fmla="*/ 22 h 22"/>
                <a:gd name="T20" fmla="*/ 8 w 1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8" y="22"/>
                  </a:moveTo>
                  <a:lnTo>
                    <a:pt x="8" y="22"/>
                  </a:lnTo>
                  <a:lnTo>
                    <a:pt x="4" y="16"/>
                  </a:lnTo>
                  <a:lnTo>
                    <a:pt x="0" y="12"/>
                  </a:lnTo>
                  <a:lnTo>
                    <a:pt x="0" y="6"/>
                  </a:lnTo>
                  <a:lnTo>
                    <a:pt x="0" y="0"/>
                  </a:lnTo>
                  <a:lnTo>
                    <a:pt x="0" y="0"/>
                  </a:lnTo>
                  <a:lnTo>
                    <a:pt x="8" y="10"/>
                  </a:lnTo>
                  <a:lnTo>
                    <a:pt x="10" y="16"/>
                  </a:lnTo>
                  <a:lnTo>
                    <a:pt x="8" y="22"/>
                  </a:lnTo>
                  <a:lnTo>
                    <a:pt x="8"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9" name="Freeform 238">
              <a:extLst>
                <a:ext uri="{FF2B5EF4-FFF2-40B4-BE49-F238E27FC236}">
                  <a16:creationId xmlns:a16="http://schemas.microsoft.com/office/drawing/2014/main" id="{3DDC901A-2DE9-467E-8C57-AAE0ACB856F7}"/>
                </a:ext>
              </a:extLst>
            </p:cNvPr>
            <p:cNvSpPr>
              <a:spLocks/>
            </p:cNvSpPr>
            <p:nvPr/>
          </p:nvSpPr>
          <p:spPr bwMode="auto">
            <a:xfrm>
              <a:off x="4778376" y="1843088"/>
              <a:ext cx="28575" cy="15875"/>
            </a:xfrm>
            <a:custGeom>
              <a:avLst/>
              <a:gdLst>
                <a:gd name="T0" fmla="*/ 18 w 18"/>
                <a:gd name="T1" fmla="*/ 6 h 10"/>
                <a:gd name="T2" fmla="*/ 18 w 18"/>
                <a:gd name="T3" fmla="*/ 6 h 10"/>
                <a:gd name="T4" fmla="*/ 14 w 18"/>
                <a:gd name="T5" fmla="*/ 10 h 10"/>
                <a:gd name="T6" fmla="*/ 8 w 18"/>
                <a:gd name="T7" fmla="*/ 10 h 10"/>
                <a:gd name="T8" fmla="*/ 4 w 18"/>
                <a:gd name="T9" fmla="*/ 8 h 10"/>
                <a:gd name="T10" fmla="*/ 0 w 18"/>
                <a:gd name="T11" fmla="*/ 4 h 10"/>
                <a:gd name="T12" fmla="*/ 0 w 18"/>
                <a:gd name="T13" fmla="*/ 4 h 10"/>
                <a:gd name="T14" fmla="*/ 6 w 18"/>
                <a:gd name="T15" fmla="*/ 0 h 10"/>
                <a:gd name="T16" fmla="*/ 10 w 18"/>
                <a:gd name="T17" fmla="*/ 2 h 10"/>
                <a:gd name="T18" fmla="*/ 18 w 18"/>
                <a:gd name="T19" fmla="*/ 6 h 10"/>
                <a:gd name="T20" fmla="*/ 18 w 18"/>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0">
                  <a:moveTo>
                    <a:pt x="18" y="6"/>
                  </a:moveTo>
                  <a:lnTo>
                    <a:pt x="18" y="6"/>
                  </a:lnTo>
                  <a:lnTo>
                    <a:pt x="14" y="10"/>
                  </a:lnTo>
                  <a:lnTo>
                    <a:pt x="8" y="10"/>
                  </a:lnTo>
                  <a:lnTo>
                    <a:pt x="4" y="8"/>
                  </a:lnTo>
                  <a:lnTo>
                    <a:pt x="0" y="4"/>
                  </a:lnTo>
                  <a:lnTo>
                    <a:pt x="0" y="4"/>
                  </a:lnTo>
                  <a:lnTo>
                    <a:pt x="6" y="0"/>
                  </a:lnTo>
                  <a:lnTo>
                    <a:pt x="10" y="2"/>
                  </a:lnTo>
                  <a:lnTo>
                    <a:pt x="18" y="6"/>
                  </a:lnTo>
                  <a:lnTo>
                    <a:pt x="18"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Freeform 239">
              <a:extLst>
                <a:ext uri="{FF2B5EF4-FFF2-40B4-BE49-F238E27FC236}">
                  <a16:creationId xmlns:a16="http://schemas.microsoft.com/office/drawing/2014/main" id="{BC3BF199-64D8-4B03-ADD0-41EC9C7C5898}"/>
                </a:ext>
              </a:extLst>
            </p:cNvPr>
            <p:cNvSpPr>
              <a:spLocks/>
            </p:cNvSpPr>
            <p:nvPr/>
          </p:nvSpPr>
          <p:spPr bwMode="auto">
            <a:xfrm>
              <a:off x="2432051" y="6027738"/>
              <a:ext cx="19050" cy="41275"/>
            </a:xfrm>
            <a:custGeom>
              <a:avLst/>
              <a:gdLst>
                <a:gd name="T0" fmla="*/ 4 w 12"/>
                <a:gd name="T1" fmla="*/ 0 h 26"/>
                <a:gd name="T2" fmla="*/ 4 w 12"/>
                <a:gd name="T3" fmla="*/ 0 h 26"/>
                <a:gd name="T4" fmla="*/ 12 w 12"/>
                <a:gd name="T5" fmla="*/ 26 h 26"/>
                <a:gd name="T6" fmla="*/ 12 w 12"/>
                <a:gd name="T7" fmla="*/ 26 h 26"/>
                <a:gd name="T8" fmla="*/ 0 w 12"/>
                <a:gd name="T9" fmla="*/ 26 h 26"/>
                <a:gd name="T10" fmla="*/ 0 w 12"/>
                <a:gd name="T11" fmla="*/ 26 h 26"/>
                <a:gd name="T12" fmla="*/ 4 w 12"/>
                <a:gd name="T13" fmla="*/ 4 h 26"/>
                <a:gd name="T14" fmla="*/ 4 w 12"/>
                <a:gd name="T15" fmla="*/ 4 h 26"/>
                <a:gd name="T16" fmla="*/ 4 w 12"/>
                <a:gd name="T17" fmla="*/ 0 h 26"/>
                <a:gd name="T18" fmla="*/ 4 w 1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4" y="0"/>
                  </a:moveTo>
                  <a:lnTo>
                    <a:pt x="4" y="0"/>
                  </a:lnTo>
                  <a:lnTo>
                    <a:pt x="12" y="26"/>
                  </a:lnTo>
                  <a:lnTo>
                    <a:pt x="12" y="26"/>
                  </a:lnTo>
                  <a:lnTo>
                    <a:pt x="0" y="26"/>
                  </a:lnTo>
                  <a:lnTo>
                    <a:pt x="0" y="26"/>
                  </a:lnTo>
                  <a:lnTo>
                    <a:pt x="4" y="4"/>
                  </a:lnTo>
                  <a:lnTo>
                    <a:pt x="4" y="4"/>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1" name="Freeform 240">
              <a:extLst>
                <a:ext uri="{FF2B5EF4-FFF2-40B4-BE49-F238E27FC236}">
                  <a16:creationId xmlns:a16="http://schemas.microsoft.com/office/drawing/2014/main" id="{1C7D3B79-D9D4-41BA-BEFF-A6907022335C}"/>
                </a:ext>
              </a:extLst>
            </p:cNvPr>
            <p:cNvSpPr>
              <a:spLocks/>
            </p:cNvSpPr>
            <p:nvPr/>
          </p:nvSpPr>
          <p:spPr bwMode="auto">
            <a:xfrm>
              <a:off x="738188" y="2014538"/>
              <a:ext cx="31750" cy="15875"/>
            </a:xfrm>
            <a:custGeom>
              <a:avLst/>
              <a:gdLst>
                <a:gd name="T0" fmla="*/ 20 w 20"/>
                <a:gd name="T1" fmla="*/ 2 h 10"/>
                <a:gd name="T2" fmla="*/ 20 w 20"/>
                <a:gd name="T3" fmla="*/ 2 h 10"/>
                <a:gd name="T4" fmla="*/ 12 w 20"/>
                <a:gd name="T5" fmla="*/ 10 h 10"/>
                <a:gd name="T6" fmla="*/ 6 w 20"/>
                <a:gd name="T7" fmla="*/ 10 h 10"/>
                <a:gd name="T8" fmla="*/ 2 w 20"/>
                <a:gd name="T9" fmla="*/ 8 h 10"/>
                <a:gd name="T10" fmla="*/ 2 w 20"/>
                <a:gd name="T11" fmla="*/ 8 h 10"/>
                <a:gd name="T12" fmla="*/ 0 w 20"/>
                <a:gd name="T13" fmla="*/ 6 h 10"/>
                <a:gd name="T14" fmla="*/ 0 w 20"/>
                <a:gd name="T15" fmla="*/ 4 h 10"/>
                <a:gd name="T16" fmla="*/ 0 w 20"/>
                <a:gd name="T17" fmla="*/ 4 h 10"/>
                <a:gd name="T18" fmla="*/ 6 w 20"/>
                <a:gd name="T19" fmla="*/ 0 h 10"/>
                <a:gd name="T20" fmla="*/ 10 w 20"/>
                <a:gd name="T21" fmla="*/ 0 h 10"/>
                <a:gd name="T22" fmla="*/ 20 w 20"/>
                <a:gd name="T23" fmla="*/ 2 h 10"/>
                <a:gd name="T24" fmla="*/ 20 w 20"/>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20" y="2"/>
                  </a:moveTo>
                  <a:lnTo>
                    <a:pt x="20" y="2"/>
                  </a:lnTo>
                  <a:lnTo>
                    <a:pt x="12" y="10"/>
                  </a:lnTo>
                  <a:lnTo>
                    <a:pt x="6" y="10"/>
                  </a:lnTo>
                  <a:lnTo>
                    <a:pt x="2" y="8"/>
                  </a:lnTo>
                  <a:lnTo>
                    <a:pt x="2" y="8"/>
                  </a:lnTo>
                  <a:lnTo>
                    <a:pt x="0" y="6"/>
                  </a:lnTo>
                  <a:lnTo>
                    <a:pt x="0" y="4"/>
                  </a:lnTo>
                  <a:lnTo>
                    <a:pt x="0" y="4"/>
                  </a:lnTo>
                  <a:lnTo>
                    <a:pt x="6" y="0"/>
                  </a:lnTo>
                  <a:lnTo>
                    <a:pt x="10" y="0"/>
                  </a:lnTo>
                  <a:lnTo>
                    <a:pt x="20" y="2"/>
                  </a:lnTo>
                  <a:lnTo>
                    <a:pt x="2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Freeform 241">
              <a:extLst>
                <a:ext uri="{FF2B5EF4-FFF2-40B4-BE49-F238E27FC236}">
                  <a16:creationId xmlns:a16="http://schemas.microsoft.com/office/drawing/2014/main" id="{DA7BAA8B-521C-4B7E-9EF0-BE7379C1935F}"/>
                </a:ext>
              </a:extLst>
            </p:cNvPr>
            <p:cNvSpPr>
              <a:spLocks/>
            </p:cNvSpPr>
            <p:nvPr/>
          </p:nvSpPr>
          <p:spPr bwMode="auto">
            <a:xfrm>
              <a:off x="5013326" y="5056188"/>
              <a:ext cx="25400" cy="22225"/>
            </a:xfrm>
            <a:custGeom>
              <a:avLst/>
              <a:gdLst>
                <a:gd name="T0" fmla="*/ 16 w 16"/>
                <a:gd name="T1" fmla="*/ 6 h 14"/>
                <a:gd name="T2" fmla="*/ 16 w 16"/>
                <a:gd name="T3" fmla="*/ 6 h 14"/>
                <a:gd name="T4" fmla="*/ 10 w 16"/>
                <a:gd name="T5" fmla="*/ 10 h 14"/>
                <a:gd name="T6" fmla="*/ 6 w 16"/>
                <a:gd name="T7" fmla="*/ 14 h 14"/>
                <a:gd name="T8" fmla="*/ 6 w 16"/>
                <a:gd name="T9" fmla="*/ 14 h 14"/>
                <a:gd name="T10" fmla="*/ 2 w 16"/>
                <a:gd name="T11" fmla="*/ 12 h 14"/>
                <a:gd name="T12" fmla="*/ 0 w 16"/>
                <a:gd name="T13" fmla="*/ 8 h 14"/>
                <a:gd name="T14" fmla="*/ 0 w 16"/>
                <a:gd name="T15" fmla="*/ 8 h 14"/>
                <a:gd name="T16" fmla="*/ 2 w 16"/>
                <a:gd name="T17" fmla="*/ 2 h 14"/>
                <a:gd name="T18" fmla="*/ 6 w 16"/>
                <a:gd name="T19" fmla="*/ 0 h 14"/>
                <a:gd name="T20" fmla="*/ 6 w 16"/>
                <a:gd name="T21" fmla="*/ 0 h 14"/>
                <a:gd name="T22" fmla="*/ 10 w 16"/>
                <a:gd name="T23" fmla="*/ 2 h 14"/>
                <a:gd name="T24" fmla="*/ 16 w 16"/>
                <a:gd name="T25" fmla="*/ 6 h 14"/>
                <a:gd name="T26" fmla="*/ 16 w 16"/>
                <a:gd name="T2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4">
                  <a:moveTo>
                    <a:pt x="16" y="6"/>
                  </a:moveTo>
                  <a:lnTo>
                    <a:pt x="16" y="6"/>
                  </a:lnTo>
                  <a:lnTo>
                    <a:pt x="10" y="10"/>
                  </a:lnTo>
                  <a:lnTo>
                    <a:pt x="6" y="14"/>
                  </a:lnTo>
                  <a:lnTo>
                    <a:pt x="6" y="14"/>
                  </a:lnTo>
                  <a:lnTo>
                    <a:pt x="2" y="12"/>
                  </a:lnTo>
                  <a:lnTo>
                    <a:pt x="0" y="8"/>
                  </a:lnTo>
                  <a:lnTo>
                    <a:pt x="0" y="8"/>
                  </a:lnTo>
                  <a:lnTo>
                    <a:pt x="2" y="2"/>
                  </a:lnTo>
                  <a:lnTo>
                    <a:pt x="6" y="0"/>
                  </a:lnTo>
                  <a:lnTo>
                    <a:pt x="6" y="0"/>
                  </a:lnTo>
                  <a:lnTo>
                    <a:pt x="10" y="2"/>
                  </a:lnTo>
                  <a:lnTo>
                    <a:pt x="16" y="6"/>
                  </a:lnTo>
                  <a:lnTo>
                    <a:pt x="16"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Freeform 242">
              <a:extLst>
                <a:ext uri="{FF2B5EF4-FFF2-40B4-BE49-F238E27FC236}">
                  <a16:creationId xmlns:a16="http://schemas.microsoft.com/office/drawing/2014/main" id="{1CC36A55-24B9-490E-BD6D-674C4E432B6B}"/>
                </a:ext>
              </a:extLst>
            </p:cNvPr>
            <p:cNvSpPr>
              <a:spLocks/>
            </p:cNvSpPr>
            <p:nvPr/>
          </p:nvSpPr>
          <p:spPr bwMode="auto">
            <a:xfrm>
              <a:off x="4657726" y="3013076"/>
              <a:ext cx="15875" cy="19050"/>
            </a:xfrm>
            <a:custGeom>
              <a:avLst/>
              <a:gdLst>
                <a:gd name="T0" fmla="*/ 0 w 10"/>
                <a:gd name="T1" fmla="*/ 10 h 12"/>
                <a:gd name="T2" fmla="*/ 0 w 10"/>
                <a:gd name="T3" fmla="*/ 10 h 12"/>
                <a:gd name="T4" fmla="*/ 0 w 10"/>
                <a:gd name="T5" fmla="*/ 4 h 12"/>
                <a:gd name="T6" fmla="*/ 2 w 10"/>
                <a:gd name="T7" fmla="*/ 0 h 12"/>
                <a:gd name="T8" fmla="*/ 2 w 10"/>
                <a:gd name="T9" fmla="*/ 0 h 12"/>
                <a:gd name="T10" fmla="*/ 10 w 10"/>
                <a:gd name="T11" fmla="*/ 2 h 12"/>
                <a:gd name="T12" fmla="*/ 10 w 10"/>
                <a:gd name="T13" fmla="*/ 2 h 12"/>
                <a:gd name="T14" fmla="*/ 6 w 10"/>
                <a:gd name="T15" fmla="*/ 12 h 12"/>
                <a:gd name="T16" fmla="*/ 6 w 10"/>
                <a:gd name="T17" fmla="*/ 12 h 12"/>
                <a:gd name="T18" fmla="*/ 0 w 10"/>
                <a:gd name="T19" fmla="*/ 10 h 12"/>
                <a:gd name="T20" fmla="*/ 0 w 10"/>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0" y="10"/>
                  </a:moveTo>
                  <a:lnTo>
                    <a:pt x="0" y="10"/>
                  </a:lnTo>
                  <a:lnTo>
                    <a:pt x="0" y="4"/>
                  </a:lnTo>
                  <a:lnTo>
                    <a:pt x="2" y="0"/>
                  </a:lnTo>
                  <a:lnTo>
                    <a:pt x="2" y="0"/>
                  </a:lnTo>
                  <a:lnTo>
                    <a:pt x="10" y="2"/>
                  </a:lnTo>
                  <a:lnTo>
                    <a:pt x="10" y="2"/>
                  </a:lnTo>
                  <a:lnTo>
                    <a:pt x="6" y="12"/>
                  </a:lnTo>
                  <a:lnTo>
                    <a:pt x="6" y="12"/>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4" name="Freeform 243">
              <a:extLst>
                <a:ext uri="{FF2B5EF4-FFF2-40B4-BE49-F238E27FC236}">
                  <a16:creationId xmlns:a16="http://schemas.microsoft.com/office/drawing/2014/main" id="{209662B7-63E1-41E0-9059-03BCDCFC0CEE}"/>
                </a:ext>
              </a:extLst>
            </p:cNvPr>
            <p:cNvSpPr>
              <a:spLocks/>
            </p:cNvSpPr>
            <p:nvPr/>
          </p:nvSpPr>
          <p:spPr bwMode="auto">
            <a:xfrm>
              <a:off x="3641726" y="2087563"/>
              <a:ext cx="28575" cy="11113"/>
            </a:xfrm>
            <a:custGeom>
              <a:avLst/>
              <a:gdLst>
                <a:gd name="T0" fmla="*/ 0 w 18"/>
                <a:gd name="T1" fmla="*/ 0 h 7"/>
                <a:gd name="T2" fmla="*/ 0 w 18"/>
                <a:gd name="T3" fmla="*/ 0 h 7"/>
                <a:gd name="T4" fmla="*/ 18 w 18"/>
                <a:gd name="T5" fmla="*/ 0 h 7"/>
                <a:gd name="T6" fmla="*/ 18 w 18"/>
                <a:gd name="T7" fmla="*/ 0 h 7"/>
                <a:gd name="T8" fmla="*/ 12 w 18"/>
                <a:gd name="T9" fmla="*/ 5 h 7"/>
                <a:gd name="T10" fmla="*/ 8 w 18"/>
                <a:gd name="T11" fmla="*/ 7 h 7"/>
                <a:gd name="T12" fmla="*/ 4 w 18"/>
                <a:gd name="T13" fmla="*/ 5 h 7"/>
                <a:gd name="T14" fmla="*/ 0 w 18"/>
                <a:gd name="T15" fmla="*/ 0 h 7"/>
                <a:gd name="T16" fmla="*/ 0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0" y="0"/>
                  </a:moveTo>
                  <a:lnTo>
                    <a:pt x="0" y="0"/>
                  </a:lnTo>
                  <a:lnTo>
                    <a:pt x="18" y="0"/>
                  </a:lnTo>
                  <a:lnTo>
                    <a:pt x="18" y="0"/>
                  </a:lnTo>
                  <a:lnTo>
                    <a:pt x="12" y="5"/>
                  </a:lnTo>
                  <a:lnTo>
                    <a:pt x="8" y="7"/>
                  </a:lnTo>
                  <a:lnTo>
                    <a:pt x="4" y="5"/>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5" name="Freeform 244">
              <a:extLst>
                <a:ext uri="{FF2B5EF4-FFF2-40B4-BE49-F238E27FC236}">
                  <a16:creationId xmlns:a16="http://schemas.microsoft.com/office/drawing/2014/main" id="{83F2A117-87E9-487B-96CB-536766B8EE67}"/>
                </a:ext>
              </a:extLst>
            </p:cNvPr>
            <p:cNvSpPr>
              <a:spLocks/>
            </p:cNvSpPr>
            <p:nvPr/>
          </p:nvSpPr>
          <p:spPr bwMode="auto">
            <a:xfrm>
              <a:off x="2300288" y="5945188"/>
              <a:ext cx="28575" cy="15875"/>
            </a:xfrm>
            <a:custGeom>
              <a:avLst/>
              <a:gdLst>
                <a:gd name="T0" fmla="*/ 0 w 18"/>
                <a:gd name="T1" fmla="*/ 4 h 10"/>
                <a:gd name="T2" fmla="*/ 0 w 18"/>
                <a:gd name="T3" fmla="*/ 4 h 10"/>
                <a:gd name="T4" fmla="*/ 18 w 18"/>
                <a:gd name="T5" fmla="*/ 0 h 10"/>
                <a:gd name="T6" fmla="*/ 18 w 18"/>
                <a:gd name="T7" fmla="*/ 0 h 10"/>
                <a:gd name="T8" fmla="*/ 14 w 18"/>
                <a:gd name="T9" fmla="*/ 8 h 10"/>
                <a:gd name="T10" fmla="*/ 12 w 18"/>
                <a:gd name="T11" fmla="*/ 10 h 10"/>
                <a:gd name="T12" fmla="*/ 8 w 18"/>
                <a:gd name="T13" fmla="*/ 8 h 10"/>
                <a:gd name="T14" fmla="*/ 0 w 18"/>
                <a:gd name="T15" fmla="*/ 4 h 10"/>
                <a:gd name="T16" fmla="*/ 0 w 18"/>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0" y="4"/>
                  </a:moveTo>
                  <a:lnTo>
                    <a:pt x="0" y="4"/>
                  </a:lnTo>
                  <a:lnTo>
                    <a:pt x="18" y="0"/>
                  </a:lnTo>
                  <a:lnTo>
                    <a:pt x="18" y="0"/>
                  </a:lnTo>
                  <a:lnTo>
                    <a:pt x="14" y="8"/>
                  </a:lnTo>
                  <a:lnTo>
                    <a:pt x="12" y="10"/>
                  </a:lnTo>
                  <a:lnTo>
                    <a:pt x="8" y="8"/>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6" name="Freeform 245">
              <a:extLst>
                <a:ext uri="{FF2B5EF4-FFF2-40B4-BE49-F238E27FC236}">
                  <a16:creationId xmlns:a16="http://schemas.microsoft.com/office/drawing/2014/main" id="{DAE98B5A-C2CB-41B6-B773-63229B2ABEDF}"/>
                </a:ext>
              </a:extLst>
            </p:cNvPr>
            <p:cNvSpPr>
              <a:spLocks/>
            </p:cNvSpPr>
            <p:nvPr/>
          </p:nvSpPr>
          <p:spPr bwMode="auto">
            <a:xfrm>
              <a:off x="2416176" y="6018213"/>
              <a:ext cx="22225" cy="19050"/>
            </a:xfrm>
            <a:custGeom>
              <a:avLst/>
              <a:gdLst>
                <a:gd name="T0" fmla="*/ 14 w 14"/>
                <a:gd name="T1" fmla="*/ 6 h 12"/>
                <a:gd name="T2" fmla="*/ 14 w 14"/>
                <a:gd name="T3" fmla="*/ 6 h 12"/>
                <a:gd name="T4" fmla="*/ 14 w 14"/>
                <a:gd name="T5" fmla="*/ 10 h 12"/>
                <a:gd name="T6" fmla="*/ 14 w 14"/>
                <a:gd name="T7" fmla="*/ 10 h 12"/>
                <a:gd name="T8" fmla="*/ 0 w 14"/>
                <a:gd name="T9" fmla="*/ 12 h 12"/>
                <a:gd name="T10" fmla="*/ 0 w 14"/>
                <a:gd name="T11" fmla="*/ 12 h 12"/>
                <a:gd name="T12" fmla="*/ 4 w 14"/>
                <a:gd name="T13" fmla="*/ 4 h 12"/>
                <a:gd name="T14" fmla="*/ 6 w 14"/>
                <a:gd name="T15" fmla="*/ 0 h 12"/>
                <a:gd name="T16" fmla="*/ 10 w 14"/>
                <a:gd name="T17" fmla="*/ 2 h 12"/>
                <a:gd name="T18" fmla="*/ 14 w 14"/>
                <a:gd name="T19" fmla="*/ 6 h 12"/>
                <a:gd name="T20" fmla="*/ 14 w 14"/>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14" y="6"/>
                  </a:moveTo>
                  <a:lnTo>
                    <a:pt x="14" y="6"/>
                  </a:lnTo>
                  <a:lnTo>
                    <a:pt x="14" y="10"/>
                  </a:lnTo>
                  <a:lnTo>
                    <a:pt x="14" y="10"/>
                  </a:lnTo>
                  <a:lnTo>
                    <a:pt x="0" y="12"/>
                  </a:lnTo>
                  <a:lnTo>
                    <a:pt x="0" y="12"/>
                  </a:lnTo>
                  <a:lnTo>
                    <a:pt x="4" y="4"/>
                  </a:lnTo>
                  <a:lnTo>
                    <a:pt x="6" y="0"/>
                  </a:lnTo>
                  <a:lnTo>
                    <a:pt x="10" y="2"/>
                  </a:lnTo>
                  <a:lnTo>
                    <a:pt x="14" y="6"/>
                  </a:lnTo>
                  <a:lnTo>
                    <a:pt x="14"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7" name="Freeform 246">
              <a:extLst>
                <a:ext uri="{FF2B5EF4-FFF2-40B4-BE49-F238E27FC236}">
                  <a16:creationId xmlns:a16="http://schemas.microsoft.com/office/drawing/2014/main" id="{29A8D419-05B6-42E6-8B10-F6FC3870757F}"/>
                </a:ext>
              </a:extLst>
            </p:cNvPr>
            <p:cNvSpPr>
              <a:spLocks/>
            </p:cNvSpPr>
            <p:nvPr/>
          </p:nvSpPr>
          <p:spPr bwMode="auto">
            <a:xfrm>
              <a:off x="4587876" y="3117851"/>
              <a:ext cx="19050" cy="34925"/>
            </a:xfrm>
            <a:custGeom>
              <a:avLst/>
              <a:gdLst>
                <a:gd name="T0" fmla="*/ 0 w 12"/>
                <a:gd name="T1" fmla="*/ 2 h 22"/>
                <a:gd name="T2" fmla="*/ 0 w 12"/>
                <a:gd name="T3" fmla="*/ 2 h 22"/>
                <a:gd name="T4" fmla="*/ 4 w 12"/>
                <a:gd name="T5" fmla="*/ 0 h 22"/>
                <a:gd name="T6" fmla="*/ 4 w 12"/>
                <a:gd name="T7" fmla="*/ 0 h 22"/>
                <a:gd name="T8" fmla="*/ 12 w 12"/>
                <a:gd name="T9" fmla="*/ 22 h 22"/>
                <a:gd name="T10" fmla="*/ 12 w 12"/>
                <a:gd name="T11" fmla="*/ 22 h 22"/>
                <a:gd name="T12" fmla="*/ 6 w 12"/>
                <a:gd name="T13" fmla="*/ 16 h 22"/>
                <a:gd name="T14" fmla="*/ 2 w 12"/>
                <a:gd name="T15" fmla="*/ 12 h 22"/>
                <a:gd name="T16" fmla="*/ 0 w 12"/>
                <a:gd name="T17" fmla="*/ 2 h 22"/>
                <a:gd name="T18" fmla="*/ 0 w 1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0" y="2"/>
                  </a:moveTo>
                  <a:lnTo>
                    <a:pt x="0" y="2"/>
                  </a:lnTo>
                  <a:lnTo>
                    <a:pt x="4" y="0"/>
                  </a:lnTo>
                  <a:lnTo>
                    <a:pt x="4" y="0"/>
                  </a:lnTo>
                  <a:lnTo>
                    <a:pt x="12" y="22"/>
                  </a:lnTo>
                  <a:lnTo>
                    <a:pt x="12" y="22"/>
                  </a:lnTo>
                  <a:lnTo>
                    <a:pt x="6" y="16"/>
                  </a:lnTo>
                  <a:lnTo>
                    <a:pt x="2" y="1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8" name="Freeform 247">
              <a:extLst>
                <a:ext uri="{FF2B5EF4-FFF2-40B4-BE49-F238E27FC236}">
                  <a16:creationId xmlns:a16="http://schemas.microsoft.com/office/drawing/2014/main" id="{7789DAA3-3E2D-497D-8300-72D0567E4D42}"/>
                </a:ext>
              </a:extLst>
            </p:cNvPr>
            <p:cNvSpPr>
              <a:spLocks/>
            </p:cNvSpPr>
            <p:nvPr/>
          </p:nvSpPr>
          <p:spPr bwMode="auto">
            <a:xfrm>
              <a:off x="779463" y="1204913"/>
              <a:ext cx="34925" cy="22225"/>
            </a:xfrm>
            <a:custGeom>
              <a:avLst/>
              <a:gdLst>
                <a:gd name="T0" fmla="*/ 2 w 22"/>
                <a:gd name="T1" fmla="*/ 14 h 14"/>
                <a:gd name="T2" fmla="*/ 2 w 22"/>
                <a:gd name="T3" fmla="*/ 14 h 14"/>
                <a:gd name="T4" fmla="*/ 0 w 22"/>
                <a:gd name="T5" fmla="*/ 10 h 14"/>
                <a:gd name="T6" fmla="*/ 0 w 22"/>
                <a:gd name="T7" fmla="*/ 10 h 14"/>
                <a:gd name="T8" fmla="*/ 4 w 22"/>
                <a:gd name="T9" fmla="*/ 6 h 14"/>
                <a:gd name="T10" fmla="*/ 10 w 22"/>
                <a:gd name="T11" fmla="*/ 2 h 14"/>
                <a:gd name="T12" fmla="*/ 16 w 22"/>
                <a:gd name="T13" fmla="*/ 0 h 14"/>
                <a:gd name="T14" fmla="*/ 22 w 22"/>
                <a:gd name="T15" fmla="*/ 2 h 14"/>
                <a:gd name="T16" fmla="*/ 22 w 22"/>
                <a:gd name="T17" fmla="*/ 2 h 14"/>
                <a:gd name="T18" fmla="*/ 2 w 22"/>
                <a:gd name="T19" fmla="*/ 14 h 14"/>
                <a:gd name="T20" fmla="*/ 2 w 22"/>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2" y="14"/>
                  </a:moveTo>
                  <a:lnTo>
                    <a:pt x="2" y="14"/>
                  </a:lnTo>
                  <a:lnTo>
                    <a:pt x="0" y="10"/>
                  </a:lnTo>
                  <a:lnTo>
                    <a:pt x="0" y="10"/>
                  </a:lnTo>
                  <a:lnTo>
                    <a:pt x="4" y="6"/>
                  </a:lnTo>
                  <a:lnTo>
                    <a:pt x="10" y="2"/>
                  </a:lnTo>
                  <a:lnTo>
                    <a:pt x="16" y="0"/>
                  </a:lnTo>
                  <a:lnTo>
                    <a:pt x="22" y="2"/>
                  </a:lnTo>
                  <a:lnTo>
                    <a:pt x="22" y="2"/>
                  </a:lnTo>
                  <a:lnTo>
                    <a:pt x="2" y="14"/>
                  </a:lnTo>
                  <a:lnTo>
                    <a:pt x="2"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9" name="Freeform 248">
              <a:extLst>
                <a:ext uri="{FF2B5EF4-FFF2-40B4-BE49-F238E27FC236}">
                  <a16:creationId xmlns:a16="http://schemas.microsoft.com/office/drawing/2014/main" id="{B42ED525-38D0-4DE1-9D6C-AD03AEA47F59}"/>
                </a:ext>
              </a:extLst>
            </p:cNvPr>
            <p:cNvSpPr>
              <a:spLocks/>
            </p:cNvSpPr>
            <p:nvPr/>
          </p:nvSpPr>
          <p:spPr bwMode="auto">
            <a:xfrm>
              <a:off x="769938" y="2036763"/>
              <a:ext cx="12700" cy="25400"/>
            </a:xfrm>
            <a:custGeom>
              <a:avLst/>
              <a:gdLst>
                <a:gd name="T0" fmla="*/ 0 w 8"/>
                <a:gd name="T1" fmla="*/ 16 h 16"/>
                <a:gd name="T2" fmla="*/ 0 w 8"/>
                <a:gd name="T3" fmla="*/ 16 h 16"/>
                <a:gd name="T4" fmla="*/ 2 w 8"/>
                <a:gd name="T5" fmla="*/ 0 h 16"/>
                <a:gd name="T6" fmla="*/ 2 w 8"/>
                <a:gd name="T7" fmla="*/ 0 h 16"/>
                <a:gd name="T8" fmla="*/ 6 w 8"/>
                <a:gd name="T9" fmla="*/ 4 h 16"/>
                <a:gd name="T10" fmla="*/ 8 w 8"/>
                <a:gd name="T11" fmla="*/ 8 h 16"/>
                <a:gd name="T12" fmla="*/ 8 w 8"/>
                <a:gd name="T13" fmla="*/ 12 h 16"/>
                <a:gd name="T14" fmla="*/ 6 w 8"/>
                <a:gd name="T15" fmla="*/ 16 h 16"/>
                <a:gd name="T16" fmla="*/ 6 w 8"/>
                <a:gd name="T17" fmla="*/ 16 h 16"/>
                <a:gd name="T18" fmla="*/ 0 w 8"/>
                <a:gd name="T19" fmla="*/ 16 h 16"/>
                <a:gd name="T20" fmla="*/ 0 w 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0" y="16"/>
                  </a:moveTo>
                  <a:lnTo>
                    <a:pt x="0" y="16"/>
                  </a:lnTo>
                  <a:lnTo>
                    <a:pt x="2" y="0"/>
                  </a:lnTo>
                  <a:lnTo>
                    <a:pt x="2" y="0"/>
                  </a:lnTo>
                  <a:lnTo>
                    <a:pt x="6" y="4"/>
                  </a:lnTo>
                  <a:lnTo>
                    <a:pt x="8" y="8"/>
                  </a:lnTo>
                  <a:lnTo>
                    <a:pt x="8" y="12"/>
                  </a:lnTo>
                  <a:lnTo>
                    <a:pt x="6" y="16"/>
                  </a:lnTo>
                  <a:lnTo>
                    <a:pt x="6" y="16"/>
                  </a:lnTo>
                  <a:lnTo>
                    <a:pt x="0" y="16"/>
                  </a:lnTo>
                  <a:lnTo>
                    <a:pt x="0"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0" name="Freeform 249">
              <a:extLst>
                <a:ext uri="{FF2B5EF4-FFF2-40B4-BE49-F238E27FC236}">
                  <a16:creationId xmlns:a16="http://schemas.microsoft.com/office/drawing/2014/main" id="{1C416A92-7613-4872-A268-CC72FB8B3374}"/>
                </a:ext>
              </a:extLst>
            </p:cNvPr>
            <p:cNvSpPr>
              <a:spLocks/>
            </p:cNvSpPr>
            <p:nvPr/>
          </p:nvSpPr>
          <p:spPr bwMode="auto">
            <a:xfrm>
              <a:off x="2281238" y="5900738"/>
              <a:ext cx="9525" cy="25400"/>
            </a:xfrm>
            <a:custGeom>
              <a:avLst/>
              <a:gdLst>
                <a:gd name="T0" fmla="*/ 4 w 6"/>
                <a:gd name="T1" fmla="*/ 0 h 16"/>
                <a:gd name="T2" fmla="*/ 4 w 6"/>
                <a:gd name="T3" fmla="*/ 0 h 16"/>
                <a:gd name="T4" fmla="*/ 6 w 6"/>
                <a:gd name="T5" fmla="*/ 16 h 16"/>
                <a:gd name="T6" fmla="*/ 6 w 6"/>
                <a:gd name="T7" fmla="*/ 16 h 16"/>
                <a:gd name="T8" fmla="*/ 2 w 6"/>
                <a:gd name="T9" fmla="*/ 12 h 16"/>
                <a:gd name="T10" fmla="*/ 0 w 6"/>
                <a:gd name="T11" fmla="*/ 10 h 16"/>
                <a:gd name="T12" fmla="*/ 2 w 6"/>
                <a:gd name="T13" fmla="*/ 6 h 16"/>
                <a:gd name="T14" fmla="*/ 4 w 6"/>
                <a:gd name="T15" fmla="*/ 0 h 16"/>
                <a:gd name="T16" fmla="*/ 4 w 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4" y="0"/>
                  </a:moveTo>
                  <a:lnTo>
                    <a:pt x="4" y="0"/>
                  </a:lnTo>
                  <a:lnTo>
                    <a:pt x="6" y="16"/>
                  </a:lnTo>
                  <a:lnTo>
                    <a:pt x="6" y="16"/>
                  </a:lnTo>
                  <a:lnTo>
                    <a:pt x="2" y="12"/>
                  </a:lnTo>
                  <a:lnTo>
                    <a:pt x="0" y="10"/>
                  </a:lnTo>
                  <a:lnTo>
                    <a:pt x="2" y="6"/>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1" name="Freeform 250">
              <a:extLst>
                <a:ext uri="{FF2B5EF4-FFF2-40B4-BE49-F238E27FC236}">
                  <a16:creationId xmlns:a16="http://schemas.microsoft.com/office/drawing/2014/main" id="{C8C8FB9B-4D41-4C3A-BC2E-E343AD1AB06E}"/>
                </a:ext>
              </a:extLst>
            </p:cNvPr>
            <p:cNvSpPr>
              <a:spLocks/>
            </p:cNvSpPr>
            <p:nvPr/>
          </p:nvSpPr>
          <p:spPr bwMode="auto">
            <a:xfrm>
              <a:off x="2416176" y="6088063"/>
              <a:ext cx="34925" cy="12700"/>
            </a:xfrm>
            <a:custGeom>
              <a:avLst/>
              <a:gdLst>
                <a:gd name="T0" fmla="*/ 0 w 22"/>
                <a:gd name="T1" fmla="*/ 8 h 8"/>
                <a:gd name="T2" fmla="*/ 0 w 22"/>
                <a:gd name="T3" fmla="*/ 8 h 8"/>
                <a:gd name="T4" fmla="*/ 6 w 22"/>
                <a:gd name="T5" fmla="*/ 2 h 8"/>
                <a:gd name="T6" fmla="*/ 12 w 22"/>
                <a:gd name="T7" fmla="*/ 0 h 8"/>
                <a:gd name="T8" fmla="*/ 16 w 22"/>
                <a:gd name="T9" fmla="*/ 2 h 8"/>
                <a:gd name="T10" fmla="*/ 22 w 22"/>
                <a:gd name="T11" fmla="*/ 6 h 8"/>
                <a:gd name="T12" fmla="*/ 22 w 22"/>
                <a:gd name="T13" fmla="*/ 6 h 8"/>
                <a:gd name="T14" fmla="*/ 0 w 22"/>
                <a:gd name="T15" fmla="*/ 8 h 8"/>
                <a:gd name="T16" fmla="*/ 0 w 2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8">
                  <a:moveTo>
                    <a:pt x="0" y="8"/>
                  </a:moveTo>
                  <a:lnTo>
                    <a:pt x="0" y="8"/>
                  </a:lnTo>
                  <a:lnTo>
                    <a:pt x="6" y="2"/>
                  </a:lnTo>
                  <a:lnTo>
                    <a:pt x="12" y="0"/>
                  </a:lnTo>
                  <a:lnTo>
                    <a:pt x="16" y="2"/>
                  </a:lnTo>
                  <a:lnTo>
                    <a:pt x="22" y="6"/>
                  </a:lnTo>
                  <a:lnTo>
                    <a:pt x="22" y="6"/>
                  </a:lnTo>
                  <a:lnTo>
                    <a:pt x="0" y="8"/>
                  </a:lnTo>
                  <a:lnTo>
                    <a:pt x="0"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2" name="Freeform 251">
              <a:extLst>
                <a:ext uri="{FF2B5EF4-FFF2-40B4-BE49-F238E27FC236}">
                  <a16:creationId xmlns:a16="http://schemas.microsoft.com/office/drawing/2014/main" id="{24722F05-1198-4A66-B28B-369B7110C513}"/>
                </a:ext>
              </a:extLst>
            </p:cNvPr>
            <p:cNvSpPr>
              <a:spLocks/>
            </p:cNvSpPr>
            <p:nvPr/>
          </p:nvSpPr>
          <p:spPr bwMode="auto">
            <a:xfrm>
              <a:off x="2613026" y="1674813"/>
              <a:ext cx="15875" cy="12700"/>
            </a:xfrm>
            <a:custGeom>
              <a:avLst/>
              <a:gdLst>
                <a:gd name="T0" fmla="*/ 10 w 10"/>
                <a:gd name="T1" fmla="*/ 4 h 8"/>
                <a:gd name="T2" fmla="*/ 10 w 10"/>
                <a:gd name="T3" fmla="*/ 4 h 8"/>
                <a:gd name="T4" fmla="*/ 4 w 10"/>
                <a:gd name="T5" fmla="*/ 8 h 8"/>
                <a:gd name="T6" fmla="*/ 4 w 10"/>
                <a:gd name="T7" fmla="*/ 8 h 8"/>
                <a:gd name="T8" fmla="*/ 0 w 10"/>
                <a:gd name="T9" fmla="*/ 4 h 8"/>
                <a:gd name="T10" fmla="*/ 0 w 10"/>
                <a:gd name="T11" fmla="*/ 4 h 8"/>
                <a:gd name="T12" fmla="*/ 2 w 10"/>
                <a:gd name="T13" fmla="*/ 2 h 8"/>
                <a:gd name="T14" fmla="*/ 4 w 10"/>
                <a:gd name="T15" fmla="*/ 0 h 8"/>
                <a:gd name="T16" fmla="*/ 4 w 10"/>
                <a:gd name="T17" fmla="*/ 0 h 8"/>
                <a:gd name="T18" fmla="*/ 10 w 10"/>
                <a:gd name="T19" fmla="*/ 4 h 8"/>
                <a:gd name="T20" fmla="*/ 10 w 1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10" y="4"/>
                  </a:moveTo>
                  <a:lnTo>
                    <a:pt x="10" y="4"/>
                  </a:lnTo>
                  <a:lnTo>
                    <a:pt x="4" y="8"/>
                  </a:lnTo>
                  <a:lnTo>
                    <a:pt x="4" y="8"/>
                  </a:lnTo>
                  <a:lnTo>
                    <a:pt x="0" y="4"/>
                  </a:lnTo>
                  <a:lnTo>
                    <a:pt x="0" y="4"/>
                  </a:lnTo>
                  <a:lnTo>
                    <a:pt x="2" y="2"/>
                  </a:lnTo>
                  <a:lnTo>
                    <a:pt x="4" y="0"/>
                  </a:lnTo>
                  <a:lnTo>
                    <a:pt x="4" y="0"/>
                  </a:lnTo>
                  <a:lnTo>
                    <a:pt x="10" y="4"/>
                  </a:lnTo>
                  <a:lnTo>
                    <a:pt x="1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3" name="Freeform 252">
              <a:extLst>
                <a:ext uri="{FF2B5EF4-FFF2-40B4-BE49-F238E27FC236}">
                  <a16:creationId xmlns:a16="http://schemas.microsoft.com/office/drawing/2014/main" id="{EEA2BDAF-782F-4A22-B9A7-1924DFD13318}"/>
                </a:ext>
              </a:extLst>
            </p:cNvPr>
            <p:cNvSpPr>
              <a:spLocks/>
            </p:cNvSpPr>
            <p:nvPr/>
          </p:nvSpPr>
          <p:spPr bwMode="auto">
            <a:xfrm>
              <a:off x="4927601" y="1090613"/>
              <a:ext cx="22225" cy="19050"/>
            </a:xfrm>
            <a:custGeom>
              <a:avLst/>
              <a:gdLst>
                <a:gd name="T0" fmla="*/ 0 w 14"/>
                <a:gd name="T1" fmla="*/ 10 h 12"/>
                <a:gd name="T2" fmla="*/ 0 w 14"/>
                <a:gd name="T3" fmla="*/ 10 h 12"/>
                <a:gd name="T4" fmla="*/ 12 w 14"/>
                <a:gd name="T5" fmla="*/ 0 h 12"/>
                <a:gd name="T6" fmla="*/ 12 w 14"/>
                <a:gd name="T7" fmla="*/ 0 h 12"/>
                <a:gd name="T8" fmla="*/ 14 w 14"/>
                <a:gd name="T9" fmla="*/ 4 h 12"/>
                <a:gd name="T10" fmla="*/ 14 w 14"/>
                <a:gd name="T11" fmla="*/ 4 h 12"/>
                <a:gd name="T12" fmla="*/ 14 w 14"/>
                <a:gd name="T13" fmla="*/ 8 h 12"/>
                <a:gd name="T14" fmla="*/ 12 w 14"/>
                <a:gd name="T15" fmla="*/ 12 h 12"/>
                <a:gd name="T16" fmla="*/ 8 w 14"/>
                <a:gd name="T17" fmla="*/ 12 h 12"/>
                <a:gd name="T18" fmla="*/ 0 w 14"/>
                <a:gd name="T19" fmla="*/ 10 h 12"/>
                <a:gd name="T20" fmla="*/ 0 w 14"/>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0" y="10"/>
                  </a:moveTo>
                  <a:lnTo>
                    <a:pt x="0" y="10"/>
                  </a:lnTo>
                  <a:lnTo>
                    <a:pt x="12" y="0"/>
                  </a:lnTo>
                  <a:lnTo>
                    <a:pt x="12" y="0"/>
                  </a:lnTo>
                  <a:lnTo>
                    <a:pt x="14" y="4"/>
                  </a:lnTo>
                  <a:lnTo>
                    <a:pt x="14" y="4"/>
                  </a:lnTo>
                  <a:lnTo>
                    <a:pt x="14" y="8"/>
                  </a:lnTo>
                  <a:lnTo>
                    <a:pt x="12" y="12"/>
                  </a:lnTo>
                  <a:lnTo>
                    <a:pt x="8" y="12"/>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4" name="Freeform 253">
              <a:extLst>
                <a:ext uri="{FF2B5EF4-FFF2-40B4-BE49-F238E27FC236}">
                  <a16:creationId xmlns:a16="http://schemas.microsoft.com/office/drawing/2014/main" id="{468C15B6-BC16-4DB9-8FF0-C896FEA14388}"/>
                </a:ext>
              </a:extLst>
            </p:cNvPr>
            <p:cNvSpPr>
              <a:spLocks/>
            </p:cNvSpPr>
            <p:nvPr/>
          </p:nvSpPr>
          <p:spPr bwMode="auto">
            <a:xfrm>
              <a:off x="5775326" y="979488"/>
              <a:ext cx="22225" cy="9525"/>
            </a:xfrm>
            <a:custGeom>
              <a:avLst/>
              <a:gdLst>
                <a:gd name="T0" fmla="*/ 14 w 14"/>
                <a:gd name="T1" fmla="*/ 6 h 6"/>
                <a:gd name="T2" fmla="*/ 14 w 14"/>
                <a:gd name="T3" fmla="*/ 6 h 6"/>
                <a:gd name="T4" fmla="*/ 0 w 14"/>
                <a:gd name="T5" fmla="*/ 4 h 6"/>
                <a:gd name="T6" fmla="*/ 0 w 14"/>
                <a:gd name="T7" fmla="*/ 4 h 6"/>
                <a:gd name="T8" fmla="*/ 0 w 14"/>
                <a:gd name="T9" fmla="*/ 0 h 6"/>
                <a:gd name="T10" fmla="*/ 0 w 14"/>
                <a:gd name="T11" fmla="*/ 0 h 6"/>
                <a:gd name="T12" fmla="*/ 14 w 14"/>
                <a:gd name="T13" fmla="*/ 0 h 6"/>
                <a:gd name="T14" fmla="*/ 14 w 14"/>
                <a:gd name="T15" fmla="*/ 0 h 6"/>
                <a:gd name="T16" fmla="*/ 14 w 14"/>
                <a:gd name="T17" fmla="*/ 6 h 6"/>
                <a:gd name="T18" fmla="*/ 14 w 1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
                  <a:moveTo>
                    <a:pt x="14" y="6"/>
                  </a:moveTo>
                  <a:lnTo>
                    <a:pt x="14" y="6"/>
                  </a:lnTo>
                  <a:lnTo>
                    <a:pt x="0" y="4"/>
                  </a:lnTo>
                  <a:lnTo>
                    <a:pt x="0" y="4"/>
                  </a:lnTo>
                  <a:lnTo>
                    <a:pt x="0" y="0"/>
                  </a:lnTo>
                  <a:lnTo>
                    <a:pt x="0" y="0"/>
                  </a:lnTo>
                  <a:lnTo>
                    <a:pt x="14" y="0"/>
                  </a:lnTo>
                  <a:lnTo>
                    <a:pt x="14" y="0"/>
                  </a:lnTo>
                  <a:lnTo>
                    <a:pt x="14" y="6"/>
                  </a:lnTo>
                  <a:lnTo>
                    <a:pt x="14"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5" name="Freeform 254">
              <a:extLst>
                <a:ext uri="{FF2B5EF4-FFF2-40B4-BE49-F238E27FC236}">
                  <a16:creationId xmlns:a16="http://schemas.microsoft.com/office/drawing/2014/main" id="{2B39E160-2E42-433A-BA85-C749065DA95D}"/>
                </a:ext>
              </a:extLst>
            </p:cNvPr>
            <p:cNvSpPr>
              <a:spLocks/>
            </p:cNvSpPr>
            <p:nvPr/>
          </p:nvSpPr>
          <p:spPr bwMode="auto">
            <a:xfrm>
              <a:off x="4759326" y="3162301"/>
              <a:ext cx="28575" cy="19050"/>
            </a:xfrm>
            <a:custGeom>
              <a:avLst/>
              <a:gdLst>
                <a:gd name="T0" fmla="*/ 0 w 18"/>
                <a:gd name="T1" fmla="*/ 4 h 12"/>
                <a:gd name="T2" fmla="*/ 0 w 18"/>
                <a:gd name="T3" fmla="*/ 4 h 12"/>
                <a:gd name="T4" fmla="*/ 0 w 18"/>
                <a:gd name="T5" fmla="*/ 0 h 12"/>
                <a:gd name="T6" fmla="*/ 0 w 18"/>
                <a:gd name="T7" fmla="*/ 0 h 12"/>
                <a:gd name="T8" fmla="*/ 18 w 18"/>
                <a:gd name="T9" fmla="*/ 8 h 12"/>
                <a:gd name="T10" fmla="*/ 18 w 18"/>
                <a:gd name="T11" fmla="*/ 8 h 12"/>
                <a:gd name="T12" fmla="*/ 14 w 18"/>
                <a:gd name="T13" fmla="*/ 12 h 12"/>
                <a:gd name="T14" fmla="*/ 14 w 18"/>
                <a:gd name="T15" fmla="*/ 12 h 12"/>
                <a:gd name="T16" fmla="*/ 0 w 18"/>
                <a:gd name="T17" fmla="*/ 4 h 12"/>
                <a:gd name="T18" fmla="*/ 0 w 1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0" y="4"/>
                  </a:moveTo>
                  <a:lnTo>
                    <a:pt x="0" y="4"/>
                  </a:lnTo>
                  <a:lnTo>
                    <a:pt x="0" y="0"/>
                  </a:lnTo>
                  <a:lnTo>
                    <a:pt x="0" y="0"/>
                  </a:lnTo>
                  <a:lnTo>
                    <a:pt x="18" y="8"/>
                  </a:lnTo>
                  <a:lnTo>
                    <a:pt x="18" y="8"/>
                  </a:lnTo>
                  <a:lnTo>
                    <a:pt x="14" y="12"/>
                  </a:lnTo>
                  <a:lnTo>
                    <a:pt x="14" y="12"/>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6" name="Freeform 255">
              <a:extLst>
                <a:ext uri="{FF2B5EF4-FFF2-40B4-BE49-F238E27FC236}">
                  <a16:creationId xmlns:a16="http://schemas.microsoft.com/office/drawing/2014/main" id="{DED0743F-4490-4924-A1DC-781E33802B40}"/>
                </a:ext>
              </a:extLst>
            </p:cNvPr>
            <p:cNvSpPr>
              <a:spLocks/>
            </p:cNvSpPr>
            <p:nvPr/>
          </p:nvSpPr>
          <p:spPr bwMode="auto">
            <a:xfrm>
              <a:off x="2378076" y="6040438"/>
              <a:ext cx="9525" cy="15875"/>
            </a:xfrm>
            <a:custGeom>
              <a:avLst/>
              <a:gdLst>
                <a:gd name="T0" fmla="*/ 0 w 6"/>
                <a:gd name="T1" fmla="*/ 10 h 10"/>
                <a:gd name="T2" fmla="*/ 0 w 6"/>
                <a:gd name="T3" fmla="*/ 10 h 10"/>
                <a:gd name="T4" fmla="*/ 2 w 6"/>
                <a:gd name="T5" fmla="*/ 0 h 10"/>
                <a:gd name="T6" fmla="*/ 2 w 6"/>
                <a:gd name="T7" fmla="*/ 0 h 10"/>
                <a:gd name="T8" fmla="*/ 4 w 6"/>
                <a:gd name="T9" fmla="*/ 0 h 10"/>
                <a:gd name="T10" fmla="*/ 4 w 6"/>
                <a:gd name="T11" fmla="*/ 0 h 10"/>
                <a:gd name="T12" fmla="*/ 6 w 6"/>
                <a:gd name="T13" fmla="*/ 10 h 10"/>
                <a:gd name="T14" fmla="*/ 6 w 6"/>
                <a:gd name="T15" fmla="*/ 10 h 10"/>
                <a:gd name="T16" fmla="*/ 0 w 6"/>
                <a:gd name="T17" fmla="*/ 10 h 10"/>
                <a:gd name="T18" fmla="*/ 0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0" y="10"/>
                  </a:moveTo>
                  <a:lnTo>
                    <a:pt x="0" y="10"/>
                  </a:lnTo>
                  <a:lnTo>
                    <a:pt x="2" y="0"/>
                  </a:lnTo>
                  <a:lnTo>
                    <a:pt x="2" y="0"/>
                  </a:lnTo>
                  <a:lnTo>
                    <a:pt x="4" y="0"/>
                  </a:lnTo>
                  <a:lnTo>
                    <a:pt x="4" y="0"/>
                  </a:lnTo>
                  <a:lnTo>
                    <a:pt x="6" y="10"/>
                  </a:lnTo>
                  <a:lnTo>
                    <a:pt x="6" y="10"/>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7" name="Freeform 256">
              <a:extLst>
                <a:ext uri="{FF2B5EF4-FFF2-40B4-BE49-F238E27FC236}">
                  <a16:creationId xmlns:a16="http://schemas.microsoft.com/office/drawing/2014/main" id="{2E3F5629-5BB6-4C53-AFAA-14DEBF37187F}"/>
                </a:ext>
              </a:extLst>
            </p:cNvPr>
            <p:cNvSpPr>
              <a:spLocks/>
            </p:cNvSpPr>
            <p:nvPr/>
          </p:nvSpPr>
          <p:spPr bwMode="auto">
            <a:xfrm>
              <a:off x="7573963" y="4352926"/>
              <a:ext cx="28575" cy="9525"/>
            </a:xfrm>
            <a:custGeom>
              <a:avLst/>
              <a:gdLst>
                <a:gd name="T0" fmla="*/ 0 w 18"/>
                <a:gd name="T1" fmla="*/ 6 h 6"/>
                <a:gd name="T2" fmla="*/ 0 w 18"/>
                <a:gd name="T3" fmla="*/ 6 h 6"/>
                <a:gd name="T4" fmla="*/ 2 w 18"/>
                <a:gd name="T5" fmla="*/ 2 h 6"/>
                <a:gd name="T6" fmla="*/ 6 w 18"/>
                <a:gd name="T7" fmla="*/ 0 h 6"/>
                <a:gd name="T8" fmla="*/ 12 w 18"/>
                <a:gd name="T9" fmla="*/ 0 h 6"/>
                <a:gd name="T10" fmla="*/ 18 w 18"/>
                <a:gd name="T11" fmla="*/ 2 h 6"/>
                <a:gd name="T12" fmla="*/ 18 w 18"/>
                <a:gd name="T13" fmla="*/ 2 h 6"/>
                <a:gd name="T14" fmla="*/ 0 w 18"/>
                <a:gd name="T15" fmla="*/ 6 h 6"/>
                <a:gd name="T16" fmla="*/ 0 w 18"/>
                <a:gd name="T17" fmla="*/ 6 h 6"/>
                <a:gd name="T18" fmla="*/ 0 w 18"/>
                <a:gd name="T19" fmla="*/ 6 h 6"/>
                <a:gd name="T20" fmla="*/ 0 w 18"/>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6">
                  <a:moveTo>
                    <a:pt x="0" y="6"/>
                  </a:moveTo>
                  <a:lnTo>
                    <a:pt x="0" y="6"/>
                  </a:lnTo>
                  <a:lnTo>
                    <a:pt x="2" y="2"/>
                  </a:lnTo>
                  <a:lnTo>
                    <a:pt x="6" y="0"/>
                  </a:lnTo>
                  <a:lnTo>
                    <a:pt x="12" y="0"/>
                  </a:lnTo>
                  <a:lnTo>
                    <a:pt x="18" y="2"/>
                  </a:lnTo>
                  <a:lnTo>
                    <a:pt x="18" y="2"/>
                  </a:lnTo>
                  <a:lnTo>
                    <a:pt x="0" y="6"/>
                  </a:lnTo>
                  <a:lnTo>
                    <a:pt x="0" y="6"/>
                  </a:lnTo>
                  <a:lnTo>
                    <a:pt x="0" y="6"/>
                  </a:lnTo>
                  <a:lnTo>
                    <a:pt x="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8" name="Freeform 257">
              <a:extLst>
                <a:ext uri="{FF2B5EF4-FFF2-40B4-BE49-F238E27FC236}">
                  <a16:creationId xmlns:a16="http://schemas.microsoft.com/office/drawing/2014/main" id="{549C2761-F728-4F28-93EC-8C9DD8C69474}"/>
                </a:ext>
              </a:extLst>
            </p:cNvPr>
            <p:cNvSpPr>
              <a:spLocks/>
            </p:cNvSpPr>
            <p:nvPr/>
          </p:nvSpPr>
          <p:spPr bwMode="auto">
            <a:xfrm>
              <a:off x="2144713" y="3975101"/>
              <a:ext cx="25400" cy="22225"/>
            </a:xfrm>
            <a:custGeom>
              <a:avLst/>
              <a:gdLst>
                <a:gd name="T0" fmla="*/ 4 w 16"/>
                <a:gd name="T1" fmla="*/ 14 h 14"/>
                <a:gd name="T2" fmla="*/ 4 w 16"/>
                <a:gd name="T3" fmla="*/ 14 h 14"/>
                <a:gd name="T4" fmla="*/ 0 w 16"/>
                <a:gd name="T5" fmla="*/ 8 h 14"/>
                <a:gd name="T6" fmla="*/ 0 w 16"/>
                <a:gd name="T7" fmla="*/ 8 h 14"/>
                <a:gd name="T8" fmla="*/ 12 w 16"/>
                <a:gd name="T9" fmla="*/ 0 h 14"/>
                <a:gd name="T10" fmla="*/ 12 w 16"/>
                <a:gd name="T11" fmla="*/ 0 h 14"/>
                <a:gd name="T12" fmla="*/ 16 w 16"/>
                <a:gd name="T13" fmla="*/ 4 h 14"/>
                <a:gd name="T14" fmla="*/ 16 w 16"/>
                <a:gd name="T15" fmla="*/ 4 h 14"/>
                <a:gd name="T16" fmla="*/ 4 w 16"/>
                <a:gd name="T17" fmla="*/ 14 h 14"/>
                <a:gd name="T18" fmla="*/ 4 w 1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4" y="14"/>
                  </a:moveTo>
                  <a:lnTo>
                    <a:pt x="4" y="14"/>
                  </a:lnTo>
                  <a:lnTo>
                    <a:pt x="0" y="8"/>
                  </a:lnTo>
                  <a:lnTo>
                    <a:pt x="0" y="8"/>
                  </a:lnTo>
                  <a:lnTo>
                    <a:pt x="12" y="0"/>
                  </a:lnTo>
                  <a:lnTo>
                    <a:pt x="12" y="0"/>
                  </a:lnTo>
                  <a:lnTo>
                    <a:pt x="16" y="4"/>
                  </a:lnTo>
                  <a:lnTo>
                    <a:pt x="16" y="4"/>
                  </a:lnTo>
                  <a:lnTo>
                    <a:pt x="4" y="14"/>
                  </a:lnTo>
                  <a:lnTo>
                    <a:pt x="4"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9" name="Freeform 258">
              <a:extLst>
                <a:ext uri="{FF2B5EF4-FFF2-40B4-BE49-F238E27FC236}">
                  <a16:creationId xmlns:a16="http://schemas.microsoft.com/office/drawing/2014/main" id="{D22824FD-B164-442A-9914-6F1B2BA8342C}"/>
                </a:ext>
              </a:extLst>
            </p:cNvPr>
            <p:cNvSpPr>
              <a:spLocks/>
            </p:cNvSpPr>
            <p:nvPr/>
          </p:nvSpPr>
          <p:spPr bwMode="auto">
            <a:xfrm>
              <a:off x="5775326" y="1636713"/>
              <a:ext cx="15875" cy="19050"/>
            </a:xfrm>
            <a:custGeom>
              <a:avLst/>
              <a:gdLst>
                <a:gd name="T0" fmla="*/ 10 w 10"/>
                <a:gd name="T1" fmla="*/ 6 h 12"/>
                <a:gd name="T2" fmla="*/ 10 w 10"/>
                <a:gd name="T3" fmla="*/ 6 h 12"/>
                <a:gd name="T4" fmla="*/ 4 w 10"/>
                <a:gd name="T5" fmla="*/ 12 h 12"/>
                <a:gd name="T6" fmla="*/ 4 w 10"/>
                <a:gd name="T7" fmla="*/ 12 h 12"/>
                <a:gd name="T8" fmla="*/ 0 w 10"/>
                <a:gd name="T9" fmla="*/ 2 h 12"/>
                <a:gd name="T10" fmla="*/ 0 w 10"/>
                <a:gd name="T11" fmla="*/ 2 h 12"/>
                <a:gd name="T12" fmla="*/ 2 w 10"/>
                <a:gd name="T13" fmla="*/ 0 h 12"/>
                <a:gd name="T14" fmla="*/ 2 w 10"/>
                <a:gd name="T15" fmla="*/ 0 h 12"/>
                <a:gd name="T16" fmla="*/ 10 w 10"/>
                <a:gd name="T17" fmla="*/ 6 h 12"/>
                <a:gd name="T18" fmla="*/ 10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6"/>
                  </a:moveTo>
                  <a:lnTo>
                    <a:pt x="10" y="6"/>
                  </a:lnTo>
                  <a:lnTo>
                    <a:pt x="4" y="12"/>
                  </a:lnTo>
                  <a:lnTo>
                    <a:pt x="4" y="12"/>
                  </a:lnTo>
                  <a:lnTo>
                    <a:pt x="0" y="2"/>
                  </a:lnTo>
                  <a:lnTo>
                    <a:pt x="0" y="2"/>
                  </a:lnTo>
                  <a:lnTo>
                    <a:pt x="2" y="0"/>
                  </a:lnTo>
                  <a:lnTo>
                    <a:pt x="2" y="0"/>
                  </a:lnTo>
                  <a:lnTo>
                    <a:pt x="10" y="6"/>
                  </a:lnTo>
                  <a:lnTo>
                    <a:pt x="10"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0" name="Freeform 259">
              <a:extLst>
                <a:ext uri="{FF2B5EF4-FFF2-40B4-BE49-F238E27FC236}">
                  <a16:creationId xmlns:a16="http://schemas.microsoft.com/office/drawing/2014/main" id="{F2C7E817-4ECF-4563-9E63-22A60BED399F}"/>
                </a:ext>
              </a:extLst>
            </p:cNvPr>
            <p:cNvSpPr>
              <a:spLocks/>
            </p:cNvSpPr>
            <p:nvPr/>
          </p:nvSpPr>
          <p:spPr bwMode="auto">
            <a:xfrm>
              <a:off x="896938" y="2270126"/>
              <a:ext cx="9525" cy="9525"/>
            </a:xfrm>
            <a:custGeom>
              <a:avLst/>
              <a:gdLst>
                <a:gd name="T0" fmla="*/ 4 w 6"/>
                <a:gd name="T1" fmla="*/ 0 h 6"/>
                <a:gd name="T2" fmla="*/ 4 w 6"/>
                <a:gd name="T3" fmla="*/ 0 h 6"/>
                <a:gd name="T4" fmla="*/ 6 w 6"/>
                <a:gd name="T5" fmla="*/ 6 h 6"/>
                <a:gd name="T6" fmla="*/ 6 w 6"/>
                <a:gd name="T7" fmla="*/ 6 h 6"/>
                <a:gd name="T8" fmla="*/ 0 w 6"/>
                <a:gd name="T9" fmla="*/ 4 h 6"/>
                <a:gd name="T10" fmla="*/ 0 w 6"/>
                <a:gd name="T11" fmla="*/ 4 h 6"/>
                <a:gd name="T12" fmla="*/ 0 w 6"/>
                <a:gd name="T13" fmla="*/ 2 h 6"/>
                <a:gd name="T14" fmla="*/ 0 w 6"/>
                <a:gd name="T15" fmla="*/ 2 h 6"/>
                <a:gd name="T16" fmla="*/ 4 w 6"/>
                <a:gd name="T17" fmla="*/ 0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lnTo>
                    <a:pt x="4" y="0"/>
                  </a:lnTo>
                  <a:lnTo>
                    <a:pt x="6" y="6"/>
                  </a:lnTo>
                  <a:lnTo>
                    <a:pt x="6" y="6"/>
                  </a:lnTo>
                  <a:lnTo>
                    <a:pt x="0" y="4"/>
                  </a:lnTo>
                  <a:lnTo>
                    <a:pt x="0" y="4"/>
                  </a:lnTo>
                  <a:lnTo>
                    <a:pt x="0" y="2"/>
                  </a:lnTo>
                  <a:lnTo>
                    <a:pt x="0" y="2"/>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1" name="Freeform 260">
              <a:extLst>
                <a:ext uri="{FF2B5EF4-FFF2-40B4-BE49-F238E27FC236}">
                  <a16:creationId xmlns:a16="http://schemas.microsoft.com/office/drawing/2014/main" id="{523E496A-5169-46B2-B4E4-2A8DA6CDF7A4}"/>
                </a:ext>
              </a:extLst>
            </p:cNvPr>
            <p:cNvSpPr>
              <a:spLocks/>
            </p:cNvSpPr>
            <p:nvPr/>
          </p:nvSpPr>
          <p:spPr bwMode="auto">
            <a:xfrm>
              <a:off x="6442076" y="2578101"/>
              <a:ext cx="842963" cy="381000"/>
            </a:xfrm>
            <a:custGeom>
              <a:avLst/>
              <a:gdLst>
                <a:gd name="T0" fmla="*/ 68 w 531"/>
                <a:gd name="T1" fmla="*/ 152 h 240"/>
                <a:gd name="T2" fmla="*/ 52 w 531"/>
                <a:gd name="T3" fmla="*/ 118 h 240"/>
                <a:gd name="T4" fmla="*/ 40 w 531"/>
                <a:gd name="T5" fmla="*/ 110 h 240"/>
                <a:gd name="T6" fmla="*/ 16 w 531"/>
                <a:gd name="T7" fmla="*/ 104 h 240"/>
                <a:gd name="T8" fmla="*/ 0 w 531"/>
                <a:gd name="T9" fmla="*/ 86 h 240"/>
                <a:gd name="T10" fmla="*/ 34 w 531"/>
                <a:gd name="T11" fmla="*/ 54 h 240"/>
                <a:gd name="T12" fmla="*/ 60 w 531"/>
                <a:gd name="T13" fmla="*/ 42 h 240"/>
                <a:gd name="T14" fmla="*/ 88 w 531"/>
                <a:gd name="T15" fmla="*/ 50 h 240"/>
                <a:gd name="T16" fmla="*/ 102 w 531"/>
                <a:gd name="T17" fmla="*/ 58 h 240"/>
                <a:gd name="T18" fmla="*/ 120 w 531"/>
                <a:gd name="T19" fmla="*/ 58 h 240"/>
                <a:gd name="T20" fmla="*/ 138 w 531"/>
                <a:gd name="T21" fmla="*/ 60 h 240"/>
                <a:gd name="T22" fmla="*/ 150 w 531"/>
                <a:gd name="T23" fmla="*/ 58 h 240"/>
                <a:gd name="T24" fmla="*/ 160 w 531"/>
                <a:gd name="T25" fmla="*/ 50 h 240"/>
                <a:gd name="T26" fmla="*/ 158 w 531"/>
                <a:gd name="T27" fmla="*/ 0 h 240"/>
                <a:gd name="T28" fmla="*/ 188 w 531"/>
                <a:gd name="T29" fmla="*/ 8 h 240"/>
                <a:gd name="T30" fmla="*/ 208 w 531"/>
                <a:gd name="T31" fmla="*/ 18 h 240"/>
                <a:gd name="T32" fmla="*/ 214 w 531"/>
                <a:gd name="T33" fmla="*/ 30 h 240"/>
                <a:gd name="T34" fmla="*/ 239 w 531"/>
                <a:gd name="T35" fmla="*/ 42 h 240"/>
                <a:gd name="T36" fmla="*/ 251 w 531"/>
                <a:gd name="T37" fmla="*/ 38 h 240"/>
                <a:gd name="T38" fmla="*/ 279 w 531"/>
                <a:gd name="T39" fmla="*/ 32 h 240"/>
                <a:gd name="T40" fmla="*/ 321 w 531"/>
                <a:gd name="T41" fmla="*/ 48 h 240"/>
                <a:gd name="T42" fmla="*/ 347 w 531"/>
                <a:gd name="T43" fmla="*/ 56 h 240"/>
                <a:gd name="T44" fmla="*/ 375 w 531"/>
                <a:gd name="T45" fmla="*/ 50 h 240"/>
                <a:gd name="T46" fmla="*/ 411 w 531"/>
                <a:gd name="T47" fmla="*/ 32 h 240"/>
                <a:gd name="T48" fmla="*/ 417 w 531"/>
                <a:gd name="T49" fmla="*/ 24 h 240"/>
                <a:gd name="T50" fmla="*/ 429 w 531"/>
                <a:gd name="T51" fmla="*/ 22 h 240"/>
                <a:gd name="T52" fmla="*/ 459 w 531"/>
                <a:gd name="T53" fmla="*/ 26 h 240"/>
                <a:gd name="T54" fmla="*/ 457 w 531"/>
                <a:gd name="T55" fmla="*/ 74 h 240"/>
                <a:gd name="T56" fmla="*/ 477 w 531"/>
                <a:gd name="T57" fmla="*/ 82 h 240"/>
                <a:gd name="T58" fmla="*/ 495 w 531"/>
                <a:gd name="T59" fmla="*/ 84 h 240"/>
                <a:gd name="T60" fmla="*/ 507 w 531"/>
                <a:gd name="T61" fmla="*/ 72 h 240"/>
                <a:gd name="T62" fmla="*/ 531 w 531"/>
                <a:gd name="T63" fmla="*/ 96 h 240"/>
                <a:gd name="T64" fmla="*/ 513 w 531"/>
                <a:gd name="T65" fmla="*/ 100 h 240"/>
                <a:gd name="T66" fmla="*/ 489 w 531"/>
                <a:gd name="T67" fmla="*/ 116 h 240"/>
                <a:gd name="T68" fmla="*/ 481 w 531"/>
                <a:gd name="T69" fmla="*/ 132 h 240"/>
                <a:gd name="T70" fmla="*/ 465 w 531"/>
                <a:gd name="T71" fmla="*/ 138 h 240"/>
                <a:gd name="T72" fmla="*/ 453 w 531"/>
                <a:gd name="T73" fmla="*/ 150 h 240"/>
                <a:gd name="T74" fmla="*/ 439 w 531"/>
                <a:gd name="T75" fmla="*/ 150 h 240"/>
                <a:gd name="T76" fmla="*/ 431 w 531"/>
                <a:gd name="T77" fmla="*/ 148 h 240"/>
                <a:gd name="T78" fmla="*/ 417 w 531"/>
                <a:gd name="T79" fmla="*/ 152 h 240"/>
                <a:gd name="T80" fmla="*/ 411 w 531"/>
                <a:gd name="T81" fmla="*/ 160 h 240"/>
                <a:gd name="T82" fmla="*/ 413 w 531"/>
                <a:gd name="T83" fmla="*/ 176 h 240"/>
                <a:gd name="T84" fmla="*/ 423 w 531"/>
                <a:gd name="T85" fmla="*/ 184 h 240"/>
                <a:gd name="T86" fmla="*/ 405 w 531"/>
                <a:gd name="T87" fmla="*/ 208 h 240"/>
                <a:gd name="T88" fmla="*/ 381 w 531"/>
                <a:gd name="T89" fmla="*/ 218 h 240"/>
                <a:gd name="T90" fmla="*/ 331 w 531"/>
                <a:gd name="T91" fmla="*/ 240 h 240"/>
                <a:gd name="T92" fmla="*/ 323 w 531"/>
                <a:gd name="T93" fmla="*/ 240 h 240"/>
                <a:gd name="T94" fmla="*/ 303 w 531"/>
                <a:gd name="T95" fmla="*/ 240 h 240"/>
                <a:gd name="T96" fmla="*/ 269 w 531"/>
                <a:gd name="T97" fmla="*/ 226 h 240"/>
                <a:gd name="T98" fmla="*/ 249 w 531"/>
                <a:gd name="T99" fmla="*/ 222 h 240"/>
                <a:gd name="T100" fmla="*/ 204 w 531"/>
                <a:gd name="T101" fmla="*/ 226 h 240"/>
                <a:gd name="T102" fmla="*/ 176 w 531"/>
                <a:gd name="T103" fmla="*/ 224 h 240"/>
                <a:gd name="T104" fmla="*/ 168 w 531"/>
                <a:gd name="T105" fmla="*/ 216 h 240"/>
                <a:gd name="T106" fmla="*/ 152 w 531"/>
                <a:gd name="T107" fmla="*/ 196 h 240"/>
                <a:gd name="T108" fmla="*/ 114 w 531"/>
                <a:gd name="T109" fmla="*/ 176 h 240"/>
                <a:gd name="T110" fmla="*/ 96 w 531"/>
                <a:gd name="T111" fmla="*/ 174 h 240"/>
                <a:gd name="T112" fmla="*/ 76 w 531"/>
                <a:gd name="T113" fmla="*/ 1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240">
                  <a:moveTo>
                    <a:pt x="68" y="168"/>
                  </a:moveTo>
                  <a:lnTo>
                    <a:pt x="68" y="168"/>
                  </a:lnTo>
                  <a:lnTo>
                    <a:pt x="68" y="152"/>
                  </a:lnTo>
                  <a:lnTo>
                    <a:pt x="66" y="140"/>
                  </a:lnTo>
                  <a:lnTo>
                    <a:pt x="62" y="130"/>
                  </a:lnTo>
                  <a:lnTo>
                    <a:pt x="52" y="118"/>
                  </a:lnTo>
                  <a:lnTo>
                    <a:pt x="52" y="118"/>
                  </a:lnTo>
                  <a:lnTo>
                    <a:pt x="46" y="114"/>
                  </a:lnTo>
                  <a:lnTo>
                    <a:pt x="40" y="110"/>
                  </a:lnTo>
                  <a:lnTo>
                    <a:pt x="26" y="106"/>
                  </a:lnTo>
                  <a:lnTo>
                    <a:pt x="26" y="106"/>
                  </a:lnTo>
                  <a:lnTo>
                    <a:pt x="16" y="104"/>
                  </a:lnTo>
                  <a:lnTo>
                    <a:pt x="10" y="100"/>
                  </a:lnTo>
                  <a:lnTo>
                    <a:pt x="4" y="94"/>
                  </a:lnTo>
                  <a:lnTo>
                    <a:pt x="0" y="86"/>
                  </a:lnTo>
                  <a:lnTo>
                    <a:pt x="0" y="86"/>
                  </a:lnTo>
                  <a:lnTo>
                    <a:pt x="34" y="54"/>
                  </a:lnTo>
                  <a:lnTo>
                    <a:pt x="34" y="54"/>
                  </a:lnTo>
                  <a:lnTo>
                    <a:pt x="46" y="46"/>
                  </a:lnTo>
                  <a:lnTo>
                    <a:pt x="54" y="42"/>
                  </a:lnTo>
                  <a:lnTo>
                    <a:pt x="60" y="42"/>
                  </a:lnTo>
                  <a:lnTo>
                    <a:pt x="66" y="42"/>
                  </a:lnTo>
                  <a:lnTo>
                    <a:pt x="74" y="42"/>
                  </a:lnTo>
                  <a:lnTo>
                    <a:pt x="88" y="50"/>
                  </a:lnTo>
                  <a:lnTo>
                    <a:pt x="88" y="50"/>
                  </a:lnTo>
                  <a:lnTo>
                    <a:pt x="94" y="56"/>
                  </a:lnTo>
                  <a:lnTo>
                    <a:pt x="102" y="58"/>
                  </a:lnTo>
                  <a:lnTo>
                    <a:pt x="110" y="60"/>
                  </a:lnTo>
                  <a:lnTo>
                    <a:pt x="120" y="58"/>
                  </a:lnTo>
                  <a:lnTo>
                    <a:pt x="120" y="58"/>
                  </a:lnTo>
                  <a:lnTo>
                    <a:pt x="124" y="58"/>
                  </a:lnTo>
                  <a:lnTo>
                    <a:pt x="128" y="58"/>
                  </a:lnTo>
                  <a:lnTo>
                    <a:pt x="138" y="60"/>
                  </a:lnTo>
                  <a:lnTo>
                    <a:pt x="138" y="60"/>
                  </a:lnTo>
                  <a:lnTo>
                    <a:pt x="144" y="60"/>
                  </a:lnTo>
                  <a:lnTo>
                    <a:pt x="150" y="58"/>
                  </a:lnTo>
                  <a:lnTo>
                    <a:pt x="156" y="56"/>
                  </a:lnTo>
                  <a:lnTo>
                    <a:pt x="160" y="50"/>
                  </a:lnTo>
                  <a:lnTo>
                    <a:pt x="160" y="50"/>
                  </a:lnTo>
                  <a:lnTo>
                    <a:pt x="146" y="14"/>
                  </a:lnTo>
                  <a:lnTo>
                    <a:pt x="146" y="14"/>
                  </a:lnTo>
                  <a:lnTo>
                    <a:pt x="158" y="0"/>
                  </a:lnTo>
                  <a:lnTo>
                    <a:pt x="158" y="0"/>
                  </a:lnTo>
                  <a:lnTo>
                    <a:pt x="188" y="8"/>
                  </a:lnTo>
                  <a:lnTo>
                    <a:pt x="188" y="8"/>
                  </a:lnTo>
                  <a:lnTo>
                    <a:pt x="196" y="10"/>
                  </a:lnTo>
                  <a:lnTo>
                    <a:pt x="202" y="12"/>
                  </a:lnTo>
                  <a:lnTo>
                    <a:pt x="208" y="18"/>
                  </a:lnTo>
                  <a:lnTo>
                    <a:pt x="212" y="26"/>
                  </a:lnTo>
                  <a:lnTo>
                    <a:pt x="212" y="26"/>
                  </a:lnTo>
                  <a:lnTo>
                    <a:pt x="214" y="30"/>
                  </a:lnTo>
                  <a:lnTo>
                    <a:pt x="217" y="34"/>
                  </a:lnTo>
                  <a:lnTo>
                    <a:pt x="227" y="40"/>
                  </a:lnTo>
                  <a:lnTo>
                    <a:pt x="239" y="42"/>
                  </a:lnTo>
                  <a:lnTo>
                    <a:pt x="245" y="40"/>
                  </a:lnTo>
                  <a:lnTo>
                    <a:pt x="251" y="38"/>
                  </a:lnTo>
                  <a:lnTo>
                    <a:pt x="251" y="38"/>
                  </a:lnTo>
                  <a:lnTo>
                    <a:pt x="261" y="34"/>
                  </a:lnTo>
                  <a:lnTo>
                    <a:pt x="269" y="32"/>
                  </a:lnTo>
                  <a:lnTo>
                    <a:pt x="279" y="32"/>
                  </a:lnTo>
                  <a:lnTo>
                    <a:pt x="287" y="34"/>
                  </a:lnTo>
                  <a:lnTo>
                    <a:pt x="303" y="38"/>
                  </a:lnTo>
                  <a:lnTo>
                    <a:pt x="321" y="48"/>
                  </a:lnTo>
                  <a:lnTo>
                    <a:pt x="321" y="48"/>
                  </a:lnTo>
                  <a:lnTo>
                    <a:pt x="333" y="54"/>
                  </a:lnTo>
                  <a:lnTo>
                    <a:pt x="347" y="56"/>
                  </a:lnTo>
                  <a:lnTo>
                    <a:pt x="361" y="56"/>
                  </a:lnTo>
                  <a:lnTo>
                    <a:pt x="375" y="50"/>
                  </a:lnTo>
                  <a:lnTo>
                    <a:pt x="375" y="50"/>
                  </a:lnTo>
                  <a:lnTo>
                    <a:pt x="397" y="42"/>
                  </a:lnTo>
                  <a:lnTo>
                    <a:pt x="407" y="36"/>
                  </a:lnTo>
                  <a:lnTo>
                    <a:pt x="411" y="32"/>
                  </a:lnTo>
                  <a:lnTo>
                    <a:pt x="415" y="26"/>
                  </a:lnTo>
                  <a:lnTo>
                    <a:pt x="415" y="26"/>
                  </a:lnTo>
                  <a:lnTo>
                    <a:pt x="417" y="24"/>
                  </a:lnTo>
                  <a:lnTo>
                    <a:pt x="421" y="24"/>
                  </a:lnTo>
                  <a:lnTo>
                    <a:pt x="429" y="22"/>
                  </a:lnTo>
                  <a:lnTo>
                    <a:pt x="429" y="22"/>
                  </a:lnTo>
                  <a:lnTo>
                    <a:pt x="443" y="24"/>
                  </a:lnTo>
                  <a:lnTo>
                    <a:pt x="459" y="26"/>
                  </a:lnTo>
                  <a:lnTo>
                    <a:pt x="459" y="26"/>
                  </a:lnTo>
                  <a:lnTo>
                    <a:pt x="457" y="62"/>
                  </a:lnTo>
                  <a:lnTo>
                    <a:pt x="457" y="62"/>
                  </a:lnTo>
                  <a:lnTo>
                    <a:pt x="457" y="74"/>
                  </a:lnTo>
                  <a:lnTo>
                    <a:pt x="459" y="80"/>
                  </a:lnTo>
                  <a:lnTo>
                    <a:pt x="465" y="82"/>
                  </a:lnTo>
                  <a:lnTo>
                    <a:pt x="477" y="82"/>
                  </a:lnTo>
                  <a:lnTo>
                    <a:pt x="477" y="82"/>
                  </a:lnTo>
                  <a:lnTo>
                    <a:pt x="485" y="82"/>
                  </a:lnTo>
                  <a:lnTo>
                    <a:pt x="495" y="84"/>
                  </a:lnTo>
                  <a:lnTo>
                    <a:pt x="495" y="84"/>
                  </a:lnTo>
                  <a:lnTo>
                    <a:pt x="507" y="72"/>
                  </a:lnTo>
                  <a:lnTo>
                    <a:pt x="507" y="72"/>
                  </a:lnTo>
                  <a:lnTo>
                    <a:pt x="513" y="76"/>
                  </a:lnTo>
                  <a:lnTo>
                    <a:pt x="519" y="80"/>
                  </a:lnTo>
                  <a:lnTo>
                    <a:pt x="531" y="96"/>
                  </a:lnTo>
                  <a:lnTo>
                    <a:pt x="531" y="96"/>
                  </a:lnTo>
                  <a:lnTo>
                    <a:pt x="521" y="98"/>
                  </a:lnTo>
                  <a:lnTo>
                    <a:pt x="513" y="100"/>
                  </a:lnTo>
                  <a:lnTo>
                    <a:pt x="513" y="100"/>
                  </a:lnTo>
                  <a:lnTo>
                    <a:pt x="495" y="110"/>
                  </a:lnTo>
                  <a:lnTo>
                    <a:pt x="489" y="116"/>
                  </a:lnTo>
                  <a:lnTo>
                    <a:pt x="485" y="126"/>
                  </a:lnTo>
                  <a:lnTo>
                    <a:pt x="485" y="126"/>
                  </a:lnTo>
                  <a:lnTo>
                    <a:pt x="481" y="132"/>
                  </a:lnTo>
                  <a:lnTo>
                    <a:pt x="475" y="134"/>
                  </a:lnTo>
                  <a:lnTo>
                    <a:pt x="475" y="134"/>
                  </a:lnTo>
                  <a:lnTo>
                    <a:pt x="465" y="138"/>
                  </a:lnTo>
                  <a:lnTo>
                    <a:pt x="457" y="146"/>
                  </a:lnTo>
                  <a:lnTo>
                    <a:pt x="457" y="146"/>
                  </a:lnTo>
                  <a:lnTo>
                    <a:pt x="453" y="150"/>
                  </a:lnTo>
                  <a:lnTo>
                    <a:pt x="449" y="152"/>
                  </a:lnTo>
                  <a:lnTo>
                    <a:pt x="443" y="152"/>
                  </a:lnTo>
                  <a:lnTo>
                    <a:pt x="439" y="150"/>
                  </a:lnTo>
                  <a:lnTo>
                    <a:pt x="439" y="150"/>
                  </a:lnTo>
                  <a:lnTo>
                    <a:pt x="431" y="148"/>
                  </a:lnTo>
                  <a:lnTo>
                    <a:pt x="431" y="148"/>
                  </a:lnTo>
                  <a:lnTo>
                    <a:pt x="425" y="148"/>
                  </a:lnTo>
                  <a:lnTo>
                    <a:pt x="421" y="148"/>
                  </a:lnTo>
                  <a:lnTo>
                    <a:pt x="417" y="152"/>
                  </a:lnTo>
                  <a:lnTo>
                    <a:pt x="413" y="156"/>
                  </a:lnTo>
                  <a:lnTo>
                    <a:pt x="413" y="156"/>
                  </a:lnTo>
                  <a:lnTo>
                    <a:pt x="411" y="160"/>
                  </a:lnTo>
                  <a:lnTo>
                    <a:pt x="409" y="166"/>
                  </a:lnTo>
                  <a:lnTo>
                    <a:pt x="411" y="172"/>
                  </a:lnTo>
                  <a:lnTo>
                    <a:pt x="413" y="176"/>
                  </a:lnTo>
                  <a:lnTo>
                    <a:pt x="413" y="176"/>
                  </a:lnTo>
                  <a:lnTo>
                    <a:pt x="417" y="180"/>
                  </a:lnTo>
                  <a:lnTo>
                    <a:pt x="423" y="184"/>
                  </a:lnTo>
                  <a:lnTo>
                    <a:pt x="423" y="184"/>
                  </a:lnTo>
                  <a:lnTo>
                    <a:pt x="415" y="198"/>
                  </a:lnTo>
                  <a:lnTo>
                    <a:pt x="405" y="208"/>
                  </a:lnTo>
                  <a:lnTo>
                    <a:pt x="393" y="214"/>
                  </a:lnTo>
                  <a:lnTo>
                    <a:pt x="381" y="218"/>
                  </a:lnTo>
                  <a:lnTo>
                    <a:pt x="381" y="218"/>
                  </a:lnTo>
                  <a:lnTo>
                    <a:pt x="355" y="226"/>
                  </a:lnTo>
                  <a:lnTo>
                    <a:pt x="341" y="232"/>
                  </a:lnTo>
                  <a:lnTo>
                    <a:pt x="331" y="240"/>
                  </a:lnTo>
                  <a:lnTo>
                    <a:pt x="331" y="240"/>
                  </a:lnTo>
                  <a:lnTo>
                    <a:pt x="327" y="240"/>
                  </a:lnTo>
                  <a:lnTo>
                    <a:pt x="323" y="240"/>
                  </a:lnTo>
                  <a:lnTo>
                    <a:pt x="315" y="240"/>
                  </a:lnTo>
                  <a:lnTo>
                    <a:pt x="315" y="240"/>
                  </a:lnTo>
                  <a:lnTo>
                    <a:pt x="303" y="240"/>
                  </a:lnTo>
                  <a:lnTo>
                    <a:pt x="291" y="238"/>
                  </a:lnTo>
                  <a:lnTo>
                    <a:pt x="279" y="232"/>
                  </a:lnTo>
                  <a:lnTo>
                    <a:pt x="269" y="226"/>
                  </a:lnTo>
                  <a:lnTo>
                    <a:pt x="269" y="226"/>
                  </a:lnTo>
                  <a:lnTo>
                    <a:pt x="259" y="224"/>
                  </a:lnTo>
                  <a:lnTo>
                    <a:pt x="249" y="222"/>
                  </a:lnTo>
                  <a:lnTo>
                    <a:pt x="229" y="224"/>
                  </a:lnTo>
                  <a:lnTo>
                    <a:pt x="229" y="224"/>
                  </a:lnTo>
                  <a:lnTo>
                    <a:pt x="204" y="226"/>
                  </a:lnTo>
                  <a:lnTo>
                    <a:pt x="178" y="226"/>
                  </a:lnTo>
                  <a:lnTo>
                    <a:pt x="178" y="226"/>
                  </a:lnTo>
                  <a:lnTo>
                    <a:pt x="176" y="224"/>
                  </a:lnTo>
                  <a:lnTo>
                    <a:pt x="172" y="222"/>
                  </a:lnTo>
                  <a:lnTo>
                    <a:pt x="168" y="216"/>
                  </a:lnTo>
                  <a:lnTo>
                    <a:pt x="168" y="216"/>
                  </a:lnTo>
                  <a:lnTo>
                    <a:pt x="164" y="208"/>
                  </a:lnTo>
                  <a:lnTo>
                    <a:pt x="158" y="200"/>
                  </a:lnTo>
                  <a:lnTo>
                    <a:pt x="152" y="196"/>
                  </a:lnTo>
                  <a:lnTo>
                    <a:pt x="146" y="190"/>
                  </a:lnTo>
                  <a:lnTo>
                    <a:pt x="130" y="182"/>
                  </a:lnTo>
                  <a:lnTo>
                    <a:pt x="114" y="176"/>
                  </a:lnTo>
                  <a:lnTo>
                    <a:pt x="114" y="176"/>
                  </a:lnTo>
                  <a:lnTo>
                    <a:pt x="106" y="174"/>
                  </a:lnTo>
                  <a:lnTo>
                    <a:pt x="96" y="174"/>
                  </a:lnTo>
                  <a:lnTo>
                    <a:pt x="96" y="174"/>
                  </a:lnTo>
                  <a:lnTo>
                    <a:pt x="82" y="174"/>
                  </a:lnTo>
                  <a:lnTo>
                    <a:pt x="76" y="172"/>
                  </a:lnTo>
                  <a:lnTo>
                    <a:pt x="68" y="168"/>
                  </a:lnTo>
                  <a:lnTo>
                    <a:pt x="68" y="1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2" name="Freeform 261">
              <a:extLst>
                <a:ext uri="{FF2B5EF4-FFF2-40B4-BE49-F238E27FC236}">
                  <a16:creationId xmlns:a16="http://schemas.microsoft.com/office/drawing/2014/main" id="{1DA01A3A-9233-4AF9-851B-78449F5A974E}"/>
                </a:ext>
              </a:extLst>
            </p:cNvPr>
            <p:cNvSpPr>
              <a:spLocks/>
            </p:cNvSpPr>
            <p:nvPr/>
          </p:nvSpPr>
          <p:spPr bwMode="auto">
            <a:xfrm>
              <a:off x="5819776" y="3143251"/>
              <a:ext cx="266700" cy="292100"/>
            </a:xfrm>
            <a:custGeom>
              <a:avLst/>
              <a:gdLst>
                <a:gd name="T0" fmla="*/ 156 w 168"/>
                <a:gd name="T1" fmla="*/ 0 h 184"/>
                <a:gd name="T2" fmla="*/ 168 w 168"/>
                <a:gd name="T3" fmla="*/ 44 h 184"/>
                <a:gd name="T4" fmla="*/ 168 w 168"/>
                <a:gd name="T5" fmla="*/ 74 h 184"/>
                <a:gd name="T6" fmla="*/ 164 w 168"/>
                <a:gd name="T7" fmla="*/ 86 h 184"/>
                <a:gd name="T8" fmla="*/ 152 w 168"/>
                <a:gd name="T9" fmla="*/ 86 h 184"/>
                <a:gd name="T10" fmla="*/ 140 w 168"/>
                <a:gd name="T11" fmla="*/ 126 h 184"/>
                <a:gd name="T12" fmla="*/ 104 w 168"/>
                <a:gd name="T13" fmla="*/ 148 h 184"/>
                <a:gd name="T14" fmla="*/ 98 w 168"/>
                <a:gd name="T15" fmla="*/ 156 h 184"/>
                <a:gd name="T16" fmla="*/ 94 w 168"/>
                <a:gd name="T17" fmla="*/ 176 h 184"/>
                <a:gd name="T18" fmla="*/ 58 w 168"/>
                <a:gd name="T19" fmla="*/ 184 h 184"/>
                <a:gd name="T20" fmla="*/ 28 w 168"/>
                <a:gd name="T21" fmla="*/ 182 h 184"/>
                <a:gd name="T22" fmla="*/ 18 w 168"/>
                <a:gd name="T23" fmla="*/ 180 h 184"/>
                <a:gd name="T24" fmla="*/ 24 w 168"/>
                <a:gd name="T25" fmla="*/ 166 h 184"/>
                <a:gd name="T26" fmla="*/ 26 w 168"/>
                <a:gd name="T27" fmla="*/ 152 h 184"/>
                <a:gd name="T28" fmla="*/ 16 w 168"/>
                <a:gd name="T29" fmla="*/ 142 h 184"/>
                <a:gd name="T30" fmla="*/ 12 w 168"/>
                <a:gd name="T31" fmla="*/ 138 h 184"/>
                <a:gd name="T32" fmla="*/ 4 w 168"/>
                <a:gd name="T33" fmla="*/ 128 h 184"/>
                <a:gd name="T34" fmla="*/ 2 w 168"/>
                <a:gd name="T35" fmla="*/ 112 h 184"/>
                <a:gd name="T36" fmla="*/ 0 w 168"/>
                <a:gd name="T37" fmla="*/ 98 h 184"/>
                <a:gd name="T38" fmla="*/ 4 w 168"/>
                <a:gd name="T39" fmla="*/ 68 h 184"/>
                <a:gd name="T40" fmla="*/ 14 w 168"/>
                <a:gd name="T41" fmla="*/ 70 h 184"/>
                <a:gd name="T42" fmla="*/ 32 w 168"/>
                <a:gd name="T43" fmla="*/ 66 h 184"/>
                <a:gd name="T44" fmla="*/ 44 w 168"/>
                <a:gd name="T45" fmla="*/ 58 h 184"/>
                <a:gd name="T46" fmla="*/ 58 w 168"/>
                <a:gd name="T47" fmla="*/ 38 h 184"/>
                <a:gd name="T48" fmla="*/ 64 w 168"/>
                <a:gd name="T49" fmla="*/ 30 h 184"/>
                <a:gd name="T50" fmla="*/ 78 w 168"/>
                <a:gd name="T51" fmla="*/ 24 h 184"/>
                <a:gd name="T52" fmla="*/ 88 w 168"/>
                <a:gd name="T53" fmla="*/ 24 h 184"/>
                <a:gd name="T54" fmla="*/ 110 w 168"/>
                <a:gd name="T55" fmla="*/ 30 h 184"/>
                <a:gd name="T56" fmla="*/ 116 w 168"/>
                <a:gd name="T57" fmla="*/ 30 h 184"/>
                <a:gd name="T58" fmla="*/ 140 w 168"/>
                <a:gd name="T59" fmla="*/ 22 h 184"/>
                <a:gd name="T60" fmla="*/ 148 w 168"/>
                <a:gd name="T61" fmla="*/ 14 h 184"/>
                <a:gd name="T62" fmla="*/ 156 w 168"/>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84">
                  <a:moveTo>
                    <a:pt x="156" y="0"/>
                  </a:moveTo>
                  <a:lnTo>
                    <a:pt x="156" y="0"/>
                  </a:lnTo>
                  <a:lnTo>
                    <a:pt x="164" y="22"/>
                  </a:lnTo>
                  <a:lnTo>
                    <a:pt x="168" y="44"/>
                  </a:lnTo>
                  <a:lnTo>
                    <a:pt x="168" y="64"/>
                  </a:lnTo>
                  <a:lnTo>
                    <a:pt x="168" y="74"/>
                  </a:lnTo>
                  <a:lnTo>
                    <a:pt x="164" y="86"/>
                  </a:lnTo>
                  <a:lnTo>
                    <a:pt x="164" y="86"/>
                  </a:lnTo>
                  <a:lnTo>
                    <a:pt x="152" y="86"/>
                  </a:lnTo>
                  <a:lnTo>
                    <a:pt x="152" y="86"/>
                  </a:lnTo>
                  <a:lnTo>
                    <a:pt x="140" y="126"/>
                  </a:lnTo>
                  <a:lnTo>
                    <a:pt x="140" y="126"/>
                  </a:lnTo>
                  <a:lnTo>
                    <a:pt x="104" y="148"/>
                  </a:lnTo>
                  <a:lnTo>
                    <a:pt x="104" y="148"/>
                  </a:lnTo>
                  <a:lnTo>
                    <a:pt x="100" y="150"/>
                  </a:lnTo>
                  <a:lnTo>
                    <a:pt x="98" y="156"/>
                  </a:lnTo>
                  <a:lnTo>
                    <a:pt x="94" y="176"/>
                  </a:lnTo>
                  <a:lnTo>
                    <a:pt x="94" y="176"/>
                  </a:lnTo>
                  <a:lnTo>
                    <a:pt x="76" y="180"/>
                  </a:lnTo>
                  <a:lnTo>
                    <a:pt x="58" y="184"/>
                  </a:lnTo>
                  <a:lnTo>
                    <a:pt x="38" y="184"/>
                  </a:lnTo>
                  <a:lnTo>
                    <a:pt x="28" y="182"/>
                  </a:lnTo>
                  <a:lnTo>
                    <a:pt x="18" y="180"/>
                  </a:lnTo>
                  <a:lnTo>
                    <a:pt x="18" y="180"/>
                  </a:lnTo>
                  <a:lnTo>
                    <a:pt x="24" y="166"/>
                  </a:lnTo>
                  <a:lnTo>
                    <a:pt x="24" y="166"/>
                  </a:lnTo>
                  <a:lnTo>
                    <a:pt x="26" y="158"/>
                  </a:lnTo>
                  <a:lnTo>
                    <a:pt x="26" y="152"/>
                  </a:lnTo>
                  <a:lnTo>
                    <a:pt x="22" y="146"/>
                  </a:lnTo>
                  <a:lnTo>
                    <a:pt x="16" y="142"/>
                  </a:lnTo>
                  <a:lnTo>
                    <a:pt x="16" y="142"/>
                  </a:lnTo>
                  <a:lnTo>
                    <a:pt x="12" y="138"/>
                  </a:lnTo>
                  <a:lnTo>
                    <a:pt x="8" y="136"/>
                  </a:lnTo>
                  <a:lnTo>
                    <a:pt x="4" y="128"/>
                  </a:lnTo>
                  <a:lnTo>
                    <a:pt x="2" y="112"/>
                  </a:lnTo>
                  <a:lnTo>
                    <a:pt x="2" y="112"/>
                  </a:lnTo>
                  <a:lnTo>
                    <a:pt x="0" y="104"/>
                  </a:lnTo>
                  <a:lnTo>
                    <a:pt x="0" y="98"/>
                  </a:lnTo>
                  <a:lnTo>
                    <a:pt x="0" y="98"/>
                  </a:lnTo>
                  <a:lnTo>
                    <a:pt x="4" y="68"/>
                  </a:lnTo>
                  <a:lnTo>
                    <a:pt x="4" y="68"/>
                  </a:lnTo>
                  <a:lnTo>
                    <a:pt x="14" y="70"/>
                  </a:lnTo>
                  <a:lnTo>
                    <a:pt x="24" y="68"/>
                  </a:lnTo>
                  <a:lnTo>
                    <a:pt x="32" y="66"/>
                  </a:lnTo>
                  <a:lnTo>
                    <a:pt x="38" y="62"/>
                  </a:lnTo>
                  <a:lnTo>
                    <a:pt x="44" y="58"/>
                  </a:lnTo>
                  <a:lnTo>
                    <a:pt x="50" y="52"/>
                  </a:lnTo>
                  <a:lnTo>
                    <a:pt x="58" y="38"/>
                  </a:lnTo>
                  <a:lnTo>
                    <a:pt x="58" y="38"/>
                  </a:lnTo>
                  <a:lnTo>
                    <a:pt x="64" y="30"/>
                  </a:lnTo>
                  <a:lnTo>
                    <a:pt x="70" y="26"/>
                  </a:lnTo>
                  <a:lnTo>
                    <a:pt x="78" y="24"/>
                  </a:lnTo>
                  <a:lnTo>
                    <a:pt x="88" y="24"/>
                  </a:lnTo>
                  <a:lnTo>
                    <a:pt x="88" y="24"/>
                  </a:lnTo>
                  <a:lnTo>
                    <a:pt x="102" y="28"/>
                  </a:lnTo>
                  <a:lnTo>
                    <a:pt x="110" y="30"/>
                  </a:lnTo>
                  <a:lnTo>
                    <a:pt x="116" y="30"/>
                  </a:lnTo>
                  <a:lnTo>
                    <a:pt x="116" y="30"/>
                  </a:lnTo>
                  <a:lnTo>
                    <a:pt x="128" y="28"/>
                  </a:lnTo>
                  <a:lnTo>
                    <a:pt x="140" y="22"/>
                  </a:lnTo>
                  <a:lnTo>
                    <a:pt x="144" y="18"/>
                  </a:lnTo>
                  <a:lnTo>
                    <a:pt x="148" y="14"/>
                  </a:lnTo>
                  <a:lnTo>
                    <a:pt x="152" y="8"/>
                  </a:lnTo>
                  <a:lnTo>
                    <a:pt x="156" y="0"/>
                  </a:lnTo>
                  <a:lnTo>
                    <a:pt x="15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3" name="Freeform 262">
              <a:extLst>
                <a:ext uri="{FF2B5EF4-FFF2-40B4-BE49-F238E27FC236}">
                  <a16:creationId xmlns:a16="http://schemas.microsoft.com/office/drawing/2014/main" id="{A0896F67-3B86-46AF-B4ED-1B0255A9FA30}"/>
                </a:ext>
              </a:extLst>
            </p:cNvPr>
            <p:cNvSpPr>
              <a:spLocks/>
            </p:cNvSpPr>
            <p:nvPr/>
          </p:nvSpPr>
          <p:spPr bwMode="auto">
            <a:xfrm>
              <a:off x="5638801" y="2911476"/>
              <a:ext cx="365125" cy="257175"/>
            </a:xfrm>
            <a:custGeom>
              <a:avLst/>
              <a:gdLst>
                <a:gd name="T0" fmla="*/ 230 w 230"/>
                <a:gd name="T1" fmla="*/ 88 h 162"/>
                <a:gd name="T2" fmla="*/ 226 w 230"/>
                <a:gd name="T3" fmla="*/ 102 h 162"/>
                <a:gd name="T4" fmla="*/ 214 w 230"/>
                <a:gd name="T5" fmla="*/ 112 h 162"/>
                <a:gd name="T6" fmla="*/ 206 w 230"/>
                <a:gd name="T7" fmla="*/ 116 h 162"/>
                <a:gd name="T8" fmla="*/ 204 w 230"/>
                <a:gd name="T9" fmla="*/ 126 h 162"/>
                <a:gd name="T10" fmla="*/ 210 w 230"/>
                <a:gd name="T11" fmla="*/ 134 h 162"/>
                <a:gd name="T12" fmla="*/ 218 w 230"/>
                <a:gd name="T13" fmla="*/ 146 h 162"/>
                <a:gd name="T14" fmla="*/ 212 w 230"/>
                <a:gd name="T15" fmla="*/ 162 h 162"/>
                <a:gd name="T16" fmla="*/ 210 w 230"/>
                <a:gd name="T17" fmla="*/ 162 h 162"/>
                <a:gd name="T18" fmla="*/ 206 w 230"/>
                <a:gd name="T19" fmla="*/ 162 h 162"/>
                <a:gd name="T20" fmla="*/ 198 w 230"/>
                <a:gd name="T21" fmla="*/ 150 h 162"/>
                <a:gd name="T22" fmla="*/ 174 w 230"/>
                <a:gd name="T23" fmla="*/ 138 h 162"/>
                <a:gd name="T24" fmla="*/ 162 w 230"/>
                <a:gd name="T25" fmla="*/ 132 h 162"/>
                <a:gd name="T26" fmla="*/ 130 w 230"/>
                <a:gd name="T27" fmla="*/ 112 h 162"/>
                <a:gd name="T28" fmla="*/ 122 w 230"/>
                <a:gd name="T29" fmla="*/ 104 h 162"/>
                <a:gd name="T30" fmla="*/ 116 w 230"/>
                <a:gd name="T31" fmla="*/ 94 h 162"/>
                <a:gd name="T32" fmla="*/ 108 w 230"/>
                <a:gd name="T33" fmla="*/ 84 h 162"/>
                <a:gd name="T34" fmla="*/ 98 w 230"/>
                <a:gd name="T35" fmla="*/ 78 h 162"/>
                <a:gd name="T36" fmla="*/ 86 w 230"/>
                <a:gd name="T37" fmla="*/ 72 h 162"/>
                <a:gd name="T38" fmla="*/ 74 w 230"/>
                <a:gd name="T39" fmla="*/ 66 h 162"/>
                <a:gd name="T40" fmla="*/ 72 w 230"/>
                <a:gd name="T41" fmla="*/ 64 h 162"/>
                <a:gd name="T42" fmla="*/ 56 w 230"/>
                <a:gd name="T43" fmla="*/ 54 h 162"/>
                <a:gd name="T44" fmla="*/ 40 w 230"/>
                <a:gd name="T45" fmla="*/ 52 h 162"/>
                <a:gd name="T46" fmla="*/ 26 w 230"/>
                <a:gd name="T47" fmla="*/ 60 h 162"/>
                <a:gd name="T48" fmla="*/ 14 w 230"/>
                <a:gd name="T49" fmla="*/ 82 h 162"/>
                <a:gd name="T50" fmla="*/ 8 w 230"/>
                <a:gd name="T51" fmla="*/ 62 h 162"/>
                <a:gd name="T52" fmla="*/ 0 w 230"/>
                <a:gd name="T53" fmla="*/ 6 h 162"/>
                <a:gd name="T54" fmla="*/ 16 w 230"/>
                <a:gd name="T55" fmla="*/ 2 h 162"/>
                <a:gd name="T56" fmla="*/ 30 w 230"/>
                <a:gd name="T57" fmla="*/ 0 h 162"/>
                <a:gd name="T58" fmla="*/ 48 w 230"/>
                <a:gd name="T59" fmla="*/ 4 h 162"/>
                <a:gd name="T60" fmla="*/ 56 w 230"/>
                <a:gd name="T61" fmla="*/ 8 h 162"/>
                <a:gd name="T62" fmla="*/ 62 w 230"/>
                <a:gd name="T63" fmla="*/ 14 h 162"/>
                <a:gd name="T64" fmla="*/ 90 w 230"/>
                <a:gd name="T65" fmla="*/ 26 h 162"/>
                <a:gd name="T66" fmla="*/ 110 w 230"/>
                <a:gd name="T67" fmla="*/ 30 h 162"/>
                <a:gd name="T68" fmla="*/ 118 w 230"/>
                <a:gd name="T69" fmla="*/ 28 h 162"/>
                <a:gd name="T70" fmla="*/ 126 w 230"/>
                <a:gd name="T71" fmla="*/ 26 h 162"/>
                <a:gd name="T72" fmla="*/ 148 w 230"/>
                <a:gd name="T73" fmla="*/ 30 h 162"/>
                <a:gd name="T74" fmla="*/ 158 w 230"/>
                <a:gd name="T75" fmla="*/ 36 h 162"/>
                <a:gd name="T76" fmla="*/ 166 w 230"/>
                <a:gd name="T77" fmla="*/ 58 h 162"/>
                <a:gd name="T78" fmla="*/ 168 w 230"/>
                <a:gd name="T79" fmla="*/ 62 h 162"/>
                <a:gd name="T80" fmla="*/ 172 w 230"/>
                <a:gd name="T81" fmla="*/ 68 h 162"/>
                <a:gd name="T82" fmla="*/ 178 w 230"/>
                <a:gd name="T83" fmla="*/ 70 h 162"/>
                <a:gd name="T84" fmla="*/ 182 w 230"/>
                <a:gd name="T85" fmla="*/ 78 h 162"/>
                <a:gd name="T86" fmla="*/ 194 w 230"/>
                <a:gd name="T87" fmla="*/ 86 h 162"/>
                <a:gd name="T88" fmla="*/ 216 w 230"/>
                <a:gd name="T89" fmla="*/ 86 h 162"/>
                <a:gd name="T90" fmla="*/ 230 w 230"/>
                <a:gd name="T91"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62">
                  <a:moveTo>
                    <a:pt x="230" y="88"/>
                  </a:moveTo>
                  <a:lnTo>
                    <a:pt x="230" y="88"/>
                  </a:lnTo>
                  <a:lnTo>
                    <a:pt x="230" y="96"/>
                  </a:lnTo>
                  <a:lnTo>
                    <a:pt x="226" y="102"/>
                  </a:lnTo>
                  <a:lnTo>
                    <a:pt x="220" y="108"/>
                  </a:lnTo>
                  <a:lnTo>
                    <a:pt x="214" y="112"/>
                  </a:lnTo>
                  <a:lnTo>
                    <a:pt x="214" y="112"/>
                  </a:lnTo>
                  <a:lnTo>
                    <a:pt x="206" y="116"/>
                  </a:lnTo>
                  <a:lnTo>
                    <a:pt x="204" y="120"/>
                  </a:lnTo>
                  <a:lnTo>
                    <a:pt x="204" y="126"/>
                  </a:lnTo>
                  <a:lnTo>
                    <a:pt x="210" y="134"/>
                  </a:lnTo>
                  <a:lnTo>
                    <a:pt x="210" y="134"/>
                  </a:lnTo>
                  <a:lnTo>
                    <a:pt x="216" y="142"/>
                  </a:lnTo>
                  <a:lnTo>
                    <a:pt x="218" y="146"/>
                  </a:lnTo>
                  <a:lnTo>
                    <a:pt x="216" y="152"/>
                  </a:lnTo>
                  <a:lnTo>
                    <a:pt x="212" y="162"/>
                  </a:lnTo>
                  <a:lnTo>
                    <a:pt x="212" y="162"/>
                  </a:lnTo>
                  <a:lnTo>
                    <a:pt x="210" y="162"/>
                  </a:lnTo>
                  <a:lnTo>
                    <a:pt x="206" y="162"/>
                  </a:lnTo>
                  <a:lnTo>
                    <a:pt x="206" y="162"/>
                  </a:lnTo>
                  <a:lnTo>
                    <a:pt x="202" y="156"/>
                  </a:lnTo>
                  <a:lnTo>
                    <a:pt x="198" y="150"/>
                  </a:lnTo>
                  <a:lnTo>
                    <a:pt x="186" y="144"/>
                  </a:lnTo>
                  <a:lnTo>
                    <a:pt x="174" y="138"/>
                  </a:lnTo>
                  <a:lnTo>
                    <a:pt x="162" y="132"/>
                  </a:lnTo>
                  <a:lnTo>
                    <a:pt x="162" y="132"/>
                  </a:lnTo>
                  <a:lnTo>
                    <a:pt x="146" y="122"/>
                  </a:lnTo>
                  <a:lnTo>
                    <a:pt x="130" y="112"/>
                  </a:lnTo>
                  <a:lnTo>
                    <a:pt x="130" y="112"/>
                  </a:lnTo>
                  <a:lnTo>
                    <a:pt x="122" y="104"/>
                  </a:lnTo>
                  <a:lnTo>
                    <a:pt x="116" y="94"/>
                  </a:lnTo>
                  <a:lnTo>
                    <a:pt x="116" y="94"/>
                  </a:lnTo>
                  <a:lnTo>
                    <a:pt x="112" y="88"/>
                  </a:lnTo>
                  <a:lnTo>
                    <a:pt x="108" y="84"/>
                  </a:lnTo>
                  <a:lnTo>
                    <a:pt x="104" y="80"/>
                  </a:lnTo>
                  <a:lnTo>
                    <a:pt x="98" y="78"/>
                  </a:lnTo>
                  <a:lnTo>
                    <a:pt x="98" y="78"/>
                  </a:lnTo>
                  <a:lnTo>
                    <a:pt x="86" y="72"/>
                  </a:lnTo>
                  <a:lnTo>
                    <a:pt x="74" y="66"/>
                  </a:lnTo>
                  <a:lnTo>
                    <a:pt x="74" y="66"/>
                  </a:lnTo>
                  <a:lnTo>
                    <a:pt x="72" y="64"/>
                  </a:lnTo>
                  <a:lnTo>
                    <a:pt x="72" y="64"/>
                  </a:lnTo>
                  <a:lnTo>
                    <a:pt x="64" y="58"/>
                  </a:lnTo>
                  <a:lnTo>
                    <a:pt x="56" y="54"/>
                  </a:lnTo>
                  <a:lnTo>
                    <a:pt x="48" y="52"/>
                  </a:lnTo>
                  <a:lnTo>
                    <a:pt x="40" y="52"/>
                  </a:lnTo>
                  <a:lnTo>
                    <a:pt x="34" y="56"/>
                  </a:lnTo>
                  <a:lnTo>
                    <a:pt x="26" y="60"/>
                  </a:lnTo>
                  <a:lnTo>
                    <a:pt x="20" y="70"/>
                  </a:lnTo>
                  <a:lnTo>
                    <a:pt x="14" y="82"/>
                  </a:lnTo>
                  <a:lnTo>
                    <a:pt x="14" y="82"/>
                  </a:lnTo>
                  <a:lnTo>
                    <a:pt x="8" y="62"/>
                  </a:lnTo>
                  <a:lnTo>
                    <a:pt x="4" y="44"/>
                  </a:lnTo>
                  <a:lnTo>
                    <a:pt x="0" y="6"/>
                  </a:lnTo>
                  <a:lnTo>
                    <a:pt x="0" y="6"/>
                  </a:lnTo>
                  <a:lnTo>
                    <a:pt x="16" y="2"/>
                  </a:lnTo>
                  <a:lnTo>
                    <a:pt x="30" y="0"/>
                  </a:lnTo>
                  <a:lnTo>
                    <a:pt x="30" y="0"/>
                  </a:lnTo>
                  <a:lnTo>
                    <a:pt x="40" y="0"/>
                  </a:lnTo>
                  <a:lnTo>
                    <a:pt x="48" y="4"/>
                  </a:lnTo>
                  <a:lnTo>
                    <a:pt x="48" y="4"/>
                  </a:lnTo>
                  <a:lnTo>
                    <a:pt x="56" y="8"/>
                  </a:lnTo>
                  <a:lnTo>
                    <a:pt x="62" y="14"/>
                  </a:lnTo>
                  <a:lnTo>
                    <a:pt x="62" y="14"/>
                  </a:lnTo>
                  <a:lnTo>
                    <a:pt x="76" y="20"/>
                  </a:lnTo>
                  <a:lnTo>
                    <a:pt x="90" y="26"/>
                  </a:lnTo>
                  <a:lnTo>
                    <a:pt x="104" y="30"/>
                  </a:lnTo>
                  <a:lnTo>
                    <a:pt x="110" y="30"/>
                  </a:lnTo>
                  <a:lnTo>
                    <a:pt x="118" y="28"/>
                  </a:lnTo>
                  <a:lnTo>
                    <a:pt x="118" y="28"/>
                  </a:lnTo>
                  <a:lnTo>
                    <a:pt x="126" y="26"/>
                  </a:lnTo>
                  <a:lnTo>
                    <a:pt x="126" y="26"/>
                  </a:lnTo>
                  <a:lnTo>
                    <a:pt x="142" y="28"/>
                  </a:lnTo>
                  <a:lnTo>
                    <a:pt x="148" y="30"/>
                  </a:lnTo>
                  <a:lnTo>
                    <a:pt x="154" y="32"/>
                  </a:lnTo>
                  <a:lnTo>
                    <a:pt x="158" y="36"/>
                  </a:lnTo>
                  <a:lnTo>
                    <a:pt x="160" y="42"/>
                  </a:lnTo>
                  <a:lnTo>
                    <a:pt x="166" y="58"/>
                  </a:lnTo>
                  <a:lnTo>
                    <a:pt x="166" y="58"/>
                  </a:lnTo>
                  <a:lnTo>
                    <a:pt x="168" y="62"/>
                  </a:lnTo>
                  <a:lnTo>
                    <a:pt x="172" y="68"/>
                  </a:lnTo>
                  <a:lnTo>
                    <a:pt x="172" y="68"/>
                  </a:lnTo>
                  <a:lnTo>
                    <a:pt x="176" y="70"/>
                  </a:lnTo>
                  <a:lnTo>
                    <a:pt x="178" y="70"/>
                  </a:lnTo>
                  <a:lnTo>
                    <a:pt x="178" y="70"/>
                  </a:lnTo>
                  <a:lnTo>
                    <a:pt x="182" y="78"/>
                  </a:lnTo>
                  <a:lnTo>
                    <a:pt x="188" y="84"/>
                  </a:lnTo>
                  <a:lnTo>
                    <a:pt x="194" y="86"/>
                  </a:lnTo>
                  <a:lnTo>
                    <a:pt x="200" y="88"/>
                  </a:lnTo>
                  <a:lnTo>
                    <a:pt x="216" y="86"/>
                  </a:lnTo>
                  <a:lnTo>
                    <a:pt x="222" y="86"/>
                  </a:lnTo>
                  <a:lnTo>
                    <a:pt x="230" y="88"/>
                  </a:lnTo>
                  <a:lnTo>
                    <a:pt x="230" y="8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4" name="Freeform 263">
              <a:extLst>
                <a:ext uri="{FF2B5EF4-FFF2-40B4-BE49-F238E27FC236}">
                  <a16:creationId xmlns:a16="http://schemas.microsoft.com/office/drawing/2014/main" id="{1FFA22CF-B551-4469-BE1C-41313895D35F}"/>
                </a:ext>
              </a:extLst>
            </p:cNvPr>
            <p:cNvSpPr>
              <a:spLocks/>
            </p:cNvSpPr>
            <p:nvPr/>
          </p:nvSpPr>
          <p:spPr bwMode="auto">
            <a:xfrm>
              <a:off x="6134101" y="3184526"/>
              <a:ext cx="180975" cy="139700"/>
            </a:xfrm>
            <a:custGeom>
              <a:avLst/>
              <a:gdLst>
                <a:gd name="T0" fmla="*/ 0 w 114"/>
                <a:gd name="T1" fmla="*/ 14 h 88"/>
                <a:gd name="T2" fmla="*/ 0 w 114"/>
                <a:gd name="T3" fmla="*/ 14 h 88"/>
                <a:gd name="T4" fmla="*/ 32 w 114"/>
                <a:gd name="T5" fmla="*/ 0 h 88"/>
                <a:gd name="T6" fmla="*/ 32 w 114"/>
                <a:gd name="T7" fmla="*/ 0 h 88"/>
                <a:gd name="T8" fmla="*/ 36 w 114"/>
                <a:gd name="T9" fmla="*/ 0 h 88"/>
                <a:gd name="T10" fmla="*/ 40 w 114"/>
                <a:gd name="T11" fmla="*/ 0 h 88"/>
                <a:gd name="T12" fmla="*/ 42 w 114"/>
                <a:gd name="T13" fmla="*/ 2 h 88"/>
                <a:gd name="T14" fmla="*/ 46 w 114"/>
                <a:gd name="T15" fmla="*/ 6 h 88"/>
                <a:gd name="T16" fmla="*/ 46 w 114"/>
                <a:gd name="T17" fmla="*/ 6 h 88"/>
                <a:gd name="T18" fmla="*/ 52 w 114"/>
                <a:gd name="T19" fmla="*/ 14 h 88"/>
                <a:gd name="T20" fmla="*/ 60 w 114"/>
                <a:gd name="T21" fmla="*/ 22 h 88"/>
                <a:gd name="T22" fmla="*/ 68 w 114"/>
                <a:gd name="T23" fmla="*/ 28 h 88"/>
                <a:gd name="T24" fmla="*/ 80 w 114"/>
                <a:gd name="T25" fmla="*/ 32 h 88"/>
                <a:gd name="T26" fmla="*/ 80 w 114"/>
                <a:gd name="T27" fmla="*/ 32 h 88"/>
                <a:gd name="T28" fmla="*/ 88 w 114"/>
                <a:gd name="T29" fmla="*/ 36 h 88"/>
                <a:gd name="T30" fmla="*/ 94 w 114"/>
                <a:gd name="T31" fmla="*/ 42 h 88"/>
                <a:gd name="T32" fmla="*/ 106 w 114"/>
                <a:gd name="T33" fmla="*/ 58 h 88"/>
                <a:gd name="T34" fmla="*/ 106 w 114"/>
                <a:gd name="T35" fmla="*/ 58 h 88"/>
                <a:gd name="T36" fmla="*/ 110 w 114"/>
                <a:gd name="T37" fmla="*/ 70 h 88"/>
                <a:gd name="T38" fmla="*/ 114 w 114"/>
                <a:gd name="T39" fmla="*/ 82 h 88"/>
                <a:gd name="T40" fmla="*/ 114 w 114"/>
                <a:gd name="T41" fmla="*/ 82 h 88"/>
                <a:gd name="T42" fmla="*/ 110 w 114"/>
                <a:gd name="T43" fmla="*/ 84 h 88"/>
                <a:gd name="T44" fmla="*/ 104 w 114"/>
                <a:gd name="T45" fmla="*/ 84 h 88"/>
                <a:gd name="T46" fmla="*/ 104 w 114"/>
                <a:gd name="T47" fmla="*/ 84 h 88"/>
                <a:gd name="T48" fmla="*/ 96 w 114"/>
                <a:gd name="T49" fmla="*/ 82 h 88"/>
                <a:gd name="T50" fmla="*/ 86 w 114"/>
                <a:gd name="T51" fmla="*/ 78 h 88"/>
                <a:gd name="T52" fmla="*/ 86 w 114"/>
                <a:gd name="T53" fmla="*/ 78 h 88"/>
                <a:gd name="T54" fmla="*/ 80 w 114"/>
                <a:gd name="T55" fmla="*/ 76 h 88"/>
                <a:gd name="T56" fmla="*/ 74 w 114"/>
                <a:gd name="T57" fmla="*/ 76 h 88"/>
                <a:gd name="T58" fmla="*/ 68 w 114"/>
                <a:gd name="T59" fmla="*/ 78 h 88"/>
                <a:gd name="T60" fmla="*/ 64 w 114"/>
                <a:gd name="T61" fmla="*/ 82 h 88"/>
                <a:gd name="T62" fmla="*/ 64 w 114"/>
                <a:gd name="T63" fmla="*/ 82 h 88"/>
                <a:gd name="T64" fmla="*/ 60 w 114"/>
                <a:gd name="T65" fmla="*/ 86 h 88"/>
                <a:gd name="T66" fmla="*/ 56 w 114"/>
                <a:gd name="T67" fmla="*/ 88 h 88"/>
                <a:gd name="T68" fmla="*/ 48 w 114"/>
                <a:gd name="T69" fmla="*/ 88 h 88"/>
                <a:gd name="T70" fmla="*/ 40 w 114"/>
                <a:gd name="T71" fmla="*/ 86 h 88"/>
                <a:gd name="T72" fmla="*/ 32 w 114"/>
                <a:gd name="T73" fmla="*/ 82 h 88"/>
                <a:gd name="T74" fmla="*/ 32 w 114"/>
                <a:gd name="T75" fmla="*/ 82 h 88"/>
                <a:gd name="T76" fmla="*/ 26 w 114"/>
                <a:gd name="T77" fmla="*/ 76 h 88"/>
                <a:gd name="T78" fmla="*/ 22 w 114"/>
                <a:gd name="T79" fmla="*/ 68 h 88"/>
                <a:gd name="T80" fmla="*/ 20 w 114"/>
                <a:gd name="T81" fmla="*/ 60 h 88"/>
                <a:gd name="T82" fmla="*/ 20 w 114"/>
                <a:gd name="T83" fmla="*/ 54 h 88"/>
                <a:gd name="T84" fmla="*/ 20 w 114"/>
                <a:gd name="T85" fmla="*/ 54 h 88"/>
                <a:gd name="T86" fmla="*/ 24 w 114"/>
                <a:gd name="T87" fmla="*/ 44 h 88"/>
                <a:gd name="T88" fmla="*/ 22 w 114"/>
                <a:gd name="T89" fmla="*/ 36 h 88"/>
                <a:gd name="T90" fmla="*/ 16 w 114"/>
                <a:gd name="T91" fmla="*/ 30 h 88"/>
                <a:gd name="T92" fmla="*/ 10 w 114"/>
                <a:gd name="T93" fmla="*/ 24 h 88"/>
                <a:gd name="T94" fmla="*/ 10 w 114"/>
                <a:gd name="T95" fmla="*/ 24 h 88"/>
                <a:gd name="T96" fmla="*/ 0 w 114"/>
                <a:gd name="T97" fmla="*/ 14 h 88"/>
                <a:gd name="T98" fmla="*/ 0 w 114"/>
                <a:gd name="T99"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88">
                  <a:moveTo>
                    <a:pt x="0" y="14"/>
                  </a:moveTo>
                  <a:lnTo>
                    <a:pt x="0" y="14"/>
                  </a:lnTo>
                  <a:lnTo>
                    <a:pt x="32" y="0"/>
                  </a:lnTo>
                  <a:lnTo>
                    <a:pt x="32" y="0"/>
                  </a:lnTo>
                  <a:lnTo>
                    <a:pt x="36" y="0"/>
                  </a:lnTo>
                  <a:lnTo>
                    <a:pt x="40" y="0"/>
                  </a:lnTo>
                  <a:lnTo>
                    <a:pt x="42" y="2"/>
                  </a:lnTo>
                  <a:lnTo>
                    <a:pt x="46" y="6"/>
                  </a:lnTo>
                  <a:lnTo>
                    <a:pt x="46" y="6"/>
                  </a:lnTo>
                  <a:lnTo>
                    <a:pt x="52" y="14"/>
                  </a:lnTo>
                  <a:lnTo>
                    <a:pt x="60" y="22"/>
                  </a:lnTo>
                  <a:lnTo>
                    <a:pt x="68" y="28"/>
                  </a:lnTo>
                  <a:lnTo>
                    <a:pt x="80" y="32"/>
                  </a:lnTo>
                  <a:lnTo>
                    <a:pt x="80" y="32"/>
                  </a:lnTo>
                  <a:lnTo>
                    <a:pt x="88" y="36"/>
                  </a:lnTo>
                  <a:lnTo>
                    <a:pt x="94" y="42"/>
                  </a:lnTo>
                  <a:lnTo>
                    <a:pt x="106" y="58"/>
                  </a:lnTo>
                  <a:lnTo>
                    <a:pt x="106" y="58"/>
                  </a:lnTo>
                  <a:lnTo>
                    <a:pt x="110" y="70"/>
                  </a:lnTo>
                  <a:lnTo>
                    <a:pt x="114" y="82"/>
                  </a:lnTo>
                  <a:lnTo>
                    <a:pt x="114" y="82"/>
                  </a:lnTo>
                  <a:lnTo>
                    <a:pt x="110" y="84"/>
                  </a:lnTo>
                  <a:lnTo>
                    <a:pt x="104" y="84"/>
                  </a:lnTo>
                  <a:lnTo>
                    <a:pt x="104" y="84"/>
                  </a:lnTo>
                  <a:lnTo>
                    <a:pt x="96" y="82"/>
                  </a:lnTo>
                  <a:lnTo>
                    <a:pt x="86" y="78"/>
                  </a:lnTo>
                  <a:lnTo>
                    <a:pt x="86" y="78"/>
                  </a:lnTo>
                  <a:lnTo>
                    <a:pt x="80" y="76"/>
                  </a:lnTo>
                  <a:lnTo>
                    <a:pt x="74" y="76"/>
                  </a:lnTo>
                  <a:lnTo>
                    <a:pt x="68" y="78"/>
                  </a:lnTo>
                  <a:lnTo>
                    <a:pt x="64" y="82"/>
                  </a:lnTo>
                  <a:lnTo>
                    <a:pt x="64" y="82"/>
                  </a:lnTo>
                  <a:lnTo>
                    <a:pt x="60" y="86"/>
                  </a:lnTo>
                  <a:lnTo>
                    <a:pt x="56" y="88"/>
                  </a:lnTo>
                  <a:lnTo>
                    <a:pt x="48" y="88"/>
                  </a:lnTo>
                  <a:lnTo>
                    <a:pt x="40" y="86"/>
                  </a:lnTo>
                  <a:lnTo>
                    <a:pt x="32" y="82"/>
                  </a:lnTo>
                  <a:lnTo>
                    <a:pt x="32" y="82"/>
                  </a:lnTo>
                  <a:lnTo>
                    <a:pt x="26" y="76"/>
                  </a:lnTo>
                  <a:lnTo>
                    <a:pt x="22" y="68"/>
                  </a:lnTo>
                  <a:lnTo>
                    <a:pt x="20" y="60"/>
                  </a:lnTo>
                  <a:lnTo>
                    <a:pt x="20" y="54"/>
                  </a:lnTo>
                  <a:lnTo>
                    <a:pt x="20" y="54"/>
                  </a:lnTo>
                  <a:lnTo>
                    <a:pt x="24" y="44"/>
                  </a:lnTo>
                  <a:lnTo>
                    <a:pt x="22" y="36"/>
                  </a:lnTo>
                  <a:lnTo>
                    <a:pt x="16" y="30"/>
                  </a:lnTo>
                  <a:lnTo>
                    <a:pt x="10" y="24"/>
                  </a:lnTo>
                  <a:lnTo>
                    <a:pt x="10" y="24"/>
                  </a:lnTo>
                  <a:lnTo>
                    <a:pt x="0" y="14"/>
                  </a:lnTo>
                  <a:lnTo>
                    <a:pt x="0"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5" name="Freeform 264">
              <a:extLst>
                <a:ext uri="{FF2B5EF4-FFF2-40B4-BE49-F238E27FC236}">
                  <a16:creationId xmlns:a16="http://schemas.microsoft.com/office/drawing/2014/main" id="{2F140796-5801-40F2-9A66-C9EBB00DC47E}"/>
                </a:ext>
              </a:extLst>
            </p:cNvPr>
            <p:cNvSpPr>
              <a:spLocks/>
            </p:cNvSpPr>
            <p:nvPr/>
          </p:nvSpPr>
          <p:spPr bwMode="auto">
            <a:xfrm>
              <a:off x="6378576" y="3413126"/>
              <a:ext cx="209550" cy="101600"/>
            </a:xfrm>
            <a:custGeom>
              <a:avLst/>
              <a:gdLst>
                <a:gd name="T0" fmla="*/ 0 w 132"/>
                <a:gd name="T1" fmla="*/ 22 h 64"/>
                <a:gd name="T2" fmla="*/ 0 w 132"/>
                <a:gd name="T3" fmla="*/ 22 h 64"/>
                <a:gd name="T4" fmla="*/ 4 w 132"/>
                <a:gd name="T5" fmla="*/ 8 h 64"/>
                <a:gd name="T6" fmla="*/ 6 w 132"/>
                <a:gd name="T7" fmla="*/ 4 h 64"/>
                <a:gd name="T8" fmla="*/ 10 w 132"/>
                <a:gd name="T9" fmla="*/ 2 h 64"/>
                <a:gd name="T10" fmla="*/ 14 w 132"/>
                <a:gd name="T11" fmla="*/ 0 h 64"/>
                <a:gd name="T12" fmla="*/ 18 w 132"/>
                <a:gd name="T13" fmla="*/ 0 h 64"/>
                <a:gd name="T14" fmla="*/ 28 w 132"/>
                <a:gd name="T15" fmla="*/ 4 h 64"/>
                <a:gd name="T16" fmla="*/ 28 w 132"/>
                <a:gd name="T17" fmla="*/ 4 h 64"/>
                <a:gd name="T18" fmla="*/ 78 w 132"/>
                <a:gd name="T19" fmla="*/ 34 h 64"/>
                <a:gd name="T20" fmla="*/ 78 w 132"/>
                <a:gd name="T21" fmla="*/ 34 h 64"/>
                <a:gd name="T22" fmla="*/ 82 w 132"/>
                <a:gd name="T23" fmla="*/ 36 h 64"/>
                <a:gd name="T24" fmla="*/ 84 w 132"/>
                <a:gd name="T25" fmla="*/ 36 h 64"/>
                <a:gd name="T26" fmla="*/ 84 w 132"/>
                <a:gd name="T27" fmla="*/ 36 h 64"/>
                <a:gd name="T28" fmla="*/ 94 w 132"/>
                <a:gd name="T29" fmla="*/ 34 h 64"/>
                <a:gd name="T30" fmla="*/ 104 w 132"/>
                <a:gd name="T31" fmla="*/ 38 h 64"/>
                <a:gd name="T32" fmla="*/ 122 w 132"/>
                <a:gd name="T33" fmla="*/ 46 h 64"/>
                <a:gd name="T34" fmla="*/ 122 w 132"/>
                <a:gd name="T35" fmla="*/ 46 h 64"/>
                <a:gd name="T36" fmla="*/ 130 w 132"/>
                <a:gd name="T37" fmla="*/ 48 h 64"/>
                <a:gd name="T38" fmla="*/ 130 w 132"/>
                <a:gd name="T39" fmla="*/ 48 h 64"/>
                <a:gd name="T40" fmla="*/ 132 w 132"/>
                <a:gd name="T41" fmla="*/ 60 h 64"/>
                <a:gd name="T42" fmla="*/ 132 w 132"/>
                <a:gd name="T43" fmla="*/ 60 h 64"/>
                <a:gd name="T44" fmla="*/ 128 w 132"/>
                <a:gd name="T45" fmla="*/ 64 h 64"/>
                <a:gd name="T46" fmla="*/ 128 w 132"/>
                <a:gd name="T47" fmla="*/ 64 h 64"/>
                <a:gd name="T48" fmla="*/ 100 w 132"/>
                <a:gd name="T49" fmla="*/ 60 h 64"/>
                <a:gd name="T50" fmla="*/ 88 w 132"/>
                <a:gd name="T51" fmla="*/ 58 h 64"/>
                <a:gd name="T52" fmla="*/ 82 w 132"/>
                <a:gd name="T53" fmla="*/ 56 h 64"/>
                <a:gd name="T54" fmla="*/ 76 w 132"/>
                <a:gd name="T55" fmla="*/ 50 h 64"/>
                <a:gd name="T56" fmla="*/ 76 w 132"/>
                <a:gd name="T57" fmla="*/ 50 h 64"/>
                <a:gd name="T58" fmla="*/ 70 w 132"/>
                <a:gd name="T59" fmla="*/ 48 h 64"/>
                <a:gd name="T60" fmla="*/ 64 w 132"/>
                <a:gd name="T61" fmla="*/ 48 h 64"/>
                <a:gd name="T62" fmla="*/ 64 w 132"/>
                <a:gd name="T63" fmla="*/ 48 h 64"/>
                <a:gd name="T64" fmla="*/ 52 w 132"/>
                <a:gd name="T65" fmla="*/ 48 h 64"/>
                <a:gd name="T66" fmla="*/ 42 w 132"/>
                <a:gd name="T67" fmla="*/ 44 h 64"/>
                <a:gd name="T68" fmla="*/ 30 w 132"/>
                <a:gd name="T69" fmla="*/ 40 h 64"/>
                <a:gd name="T70" fmla="*/ 22 w 132"/>
                <a:gd name="T71" fmla="*/ 34 h 64"/>
                <a:gd name="T72" fmla="*/ 22 w 132"/>
                <a:gd name="T73" fmla="*/ 34 h 64"/>
                <a:gd name="T74" fmla="*/ 12 w 132"/>
                <a:gd name="T75" fmla="*/ 28 h 64"/>
                <a:gd name="T76" fmla="*/ 0 w 132"/>
                <a:gd name="T77" fmla="*/ 22 h 64"/>
                <a:gd name="T78" fmla="*/ 0 w 132"/>
                <a:gd name="T79"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64">
                  <a:moveTo>
                    <a:pt x="0" y="22"/>
                  </a:moveTo>
                  <a:lnTo>
                    <a:pt x="0" y="22"/>
                  </a:lnTo>
                  <a:lnTo>
                    <a:pt x="4" y="8"/>
                  </a:lnTo>
                  <a:lnTo>
                    <a:pt x="6" y="4"/>
                  </a:lnTo>
                  <a:lnTo>
                    <a:pt x="10" y="2"/>
                  </a:lnTo>
                  <a:lnTo>
                    <a:pt x="14" y="0"/>
                  </a:lnTo>
                  <a:lnTo>
                    <a:pt x="18" y="0"/>
                  </a:lnTo>
                  <a:lnTo>
                    <a:pt x="28" y="4"/>
                  </a:lnTo>
                  <a:lnTo>
                    <a:pt x="28" y="4"/>
                  </a:lnTo>
                  <a:lnTo>
                    <a:pt x="78" y="34"/>
                  </a:lnTo>
                  <a:lnTo>
                    <a:pt x="78" y="34"/>
                  </a:lnTo>
                  <a:lnTo>
                    <a:pt x="82" y="36"/>
                  </a:lnTo>
                  <a:lnTo>
                    <a:pt x="84" y="36"/>
                  </a:lnTo>
                  <a:lnTo>
                    <a:pt x="84" y="36"/>
                  </a:lnTo>
                  <a:lnTo>
                    <a:pt x="94" y="34"/>
                  </a:lnTo>
                  <a:lnTo>
                    <a:pt x="104" y="38"/>
                  </a:lnTo>
                  <a:lnTo>
                    <a:pt x="122" y="46"/>
                  </a:lnTo>
                  <a:lnTo>
                    <a:pt x="122" y="46"/>
                  </a:lnTo>
                  <a:lnTo>
                    <a:pt x="130" y="48"/>
                  </a:lnTo>
                  <a:lnTo>
                    <a:pt x="130" y="48"/>
                  </a:lnTo>
                  <a:lnTo>
                    <a:pt x="132" y="60"/>
                  </a:lnTo>
                  <a:lnTo>
                    <a:pt x="132" y="60"/>
                  </a:lnTo>
                  <a:lnTo>
                    <a:pt x="128" y="64"/>
                  </a:lnTo>
                  <a:lnTo>
                    <a:pt x="128" y="64"/>
                  </a:lnTo>
                  <a:lnTo>
                    <a:pt x="100" y="60"/>
                  </a:lnTo>
                  <a:lnTo>
                    <a:pt x="88" y="58"/>
                  </a:lnTo>
                  <a:lnTo>
                    <a:pt x="82" y="56"/>
                  </a:lnTo>
                  <a:lnTo>
                    <a:pt x="76" y="50"/>
                  </a:lnTo>
                  <a:lnTo>
                    <a:pt x="76" y="50"/>
                  </a:lnTo>
                  <a:lnTo>
                    <a:pt x="70" y="48"/>
                  </a:lnTo>
                  <a:lnTo>
                    <a:pt x="64" y="48"/>
                  </a:lnTo>
                  <a:lnTo>
                    <a:pt x="64" y="48"/>
                  </a:lnTo>
                  <a:lnTo>
                    <a:pt x="52" y="48"/>
                  </a:lnTo>
                  <a:lnTo>
                    <a:pt x="42" y="44"/>
                  </a:lnTo>
                  <a:lnTo>
                    <a:pt x="30" y="40"/>
                  </a:lnTo>
                  <a:lnTo>
                    <a:pt x="22" y="34"/>
                  </a:lnTo>
                  <a:lnTo>
                    <a:pt x="22" y="34"/>
                  </a:lnTo>
                  <a:lnTo>
                    <a:pt x="12" y="28"/>
                  </a:lnTo>
                  <a:lnTo>
                    <a:pt x="0" y="22"/>
                  </a:lnTo>
                  <a:lnTo>
                    <a:pt x="0" y="2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6" name="Freeform 265">
              <a:extLst>
                <a:ext uri="{FF2B5EF4-FFF2-40B4-BE49-F238E27FC236}">
                  <a16:creationId xmlns:a16="http://schemas.microsoft.com/office/drawing/2014/main" id="{773605BC-8B6D-40D8-9191-03A522811DC0}"/>
                </a:ext>
              </a:extLst>
            </p:cNvPr>
            <p:cNvSpPr>
              <a:spLocks/>
            </p:cNvSpPr>
            <p:nvPr/>
          </p:nvSpPr>
          <p:spPr bwMode="auto">
            <a:xfrm>
              <a:off x="6623051" y="3473451"/>
              <a:ext cx="63500" cy="31750"/>
            </a:xfrm>
            <a:custGeom>
              <a:avLst/>
              <a:gdLst>
                <a:gd name="T0" fmla="*/ 0 w 40"/>
                <a:gd name="T1" fmla="*/ 16 h 20"/>
                <a:gd name="T2" fmla="*/ 0 w 40"/>
                <a:gd name="T3" fmla="*/ 16 h 20"/>
                <a:gd name="T4" fmla="*/ 2 w 40"/>
                <a:gd name="T5" fmla="*/ 10 h 20"/>
                <a:gd name="T6" fmla="*/ 6 w 40"/>
                <a:gd name="T7" fmla="*/ 4 h 20"/>
                <a:gd name="T8" fmla="*/ 10 w 40"/>
                <a:gd name="T9" fmla="*/ 2 h 20"/>
                <a:gd name="T10" fmla="*/ 16 w 40"/>
                <a:gd name="T11" fmla="*/ 0 h 20"/>
                <a:gd name="T12" fmla="*/ 16 w 40"/>
                <a:gd name="T13" fmla="*/ 0 h 20"/>
                <a:gd name="T14" fmla="*/ 26 w 40"/>
                <a:gd name="T15" fmla="*/ 2 h 20"/>
                <a:gd name="T16" fmla="*/ 32 w 40"/>
                <a:gd name="T17" fmla="*/ 4 h 20"/>
                <a:gd name="T18" fmla="*/ 36 w 40"/>
                <a:gd name="T19" fmla="*/ 8 h 20"/>
                <a:gd name="T20" fmla="*/ 40 w 40"/>
                <a:gd name="T21" fmla="*/ 18 h 20"/>
                <a:gd name="T22" fmla="*/ 40 w 40"/>
                <a:gd name="T23" fmla="*/ 18 h 20"/>
                <a:gd name="T24" fmla="*/ 20 w 40"/>
                <a:gd name="T25" fmla="*/ 20 h 20"/>
                <a:gd name="T26" fmla="*/ 10 w 40"/>
                <a:gd name="T27" fmla="*/ 20 h 20"/>
                <a:gd name="T28" fmla="*/ 6 w 40"/>
                <a:gd name="T29" fmla="*/ 18 h 20"/>
                <a:gd name="T30" fmla="*/ 0 w 40"/>
                <a:gd name="T31" fmla="*/ 16 h 20"/>
                <a:gd name="T32" fmla="*/ 0 w 40"/>
                <a:gd name="T3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0">
                  <a:moveTo>
                    <a:pt x="0" y="16"/>
                  </a:moveTo>
                  <a:lnTo>
                    <a:pt x="0" y="16"/>
                  </a:lnTo>
                  <a:lnTo>
                    <a:pt x="2" y="10"/>
                  </a:lnTo>
                  <a:lnTo>
                    <a:pt x="6" y="4"/>
                  </a:lnTo>
                  <a:lnTo>
                    <a:pt x="10" y="2"/>
                  </a:lnTo>
                  <a:lnTo>
                    <a:pt x="16" y="0"/>
                  </a:lnTo>
                  <a:lnTo>
                    <a:pt x="16" y="0"/>
                  </a:lnTo>
                  <a:lnTo>
                    <a:pt x="26" y="2"/>
                  </a:lnTo>
                  <a:lnTo>
                    <a:pt x="32" y="4"/>
                  </a:lnTo>
                  <a:lnTo>
                    <a:pt x="36" y="8"/>
                  </a:lnTo>
                  <a:lnTo>
                    <a:pt x="40" y="18"/>
                  </a:lnTo>
                  <a:lnTo>
                    <a:pt x="40" y="18"/>
                  </a:lnTo>
                  <a:lnTo>
                    <a:pt x="20" y="20"/>
                  </a:lnTo>
                  <a:lnTo>
                    <a:pt x="10" y="20"/>
                  </a:lnTo>
                  <a:lnTo>
                    <a:pt x="6" y="18"/>
                  </a:lnTo>
                  <a:lnTo>
                    <a:pt x="0" y="16"/>
                  </a:lnTo>
                  <a:lnTo>
                    <a:pt x="0" y="1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7" name="Freeform 266">
              <a:extLst>
                <a:ext uri="{FF2B5EF4-FFF2-40B4-BE49-F238E27FC236}">
                  <a16:creationId xmlns:a16="http://schemas.microsoft.com/office/drawing/2014/main" id="{84216714-50C6-4290-85CC-A28E54BD4BC9}"/>
                </a:ext>
              </a:extLst>
            </p:cNvPr>
            <p:cNvSpPr>
              <a:spLocks/>
            </p:cNvSpPr>
            <p:nvPr/>
          </p:nvSpPr>
          <p:spPr bwMode="auto">
            <a:xfrm>
              <a:off x="6127751" y="3175001"/>
              <a:ext cx="28575" cy="12700"/>
            </a:xfrm>
            <a:custGeom>
              <a:avLst/>
              <a:gdLst>
                <a:gd name="T0" fmla="*/ 18 w 18"/>
                <a:gd name="T1" fmla="*/ 4 h 8"/>
                <a:gd name="T2" fmla="*/ 18 w 18"/>
                <a:gd name="T3" fmla="*/ 4 h 8"/>
                <a:gd name="T4" fmla="*/ 0 w 18"/>
                <a:gd name="T5" fmla="*/ 8 h 8"/>
                <a:gd name="T6" fmla="*/ 0 w 18"/>
                <a:gd name="T7" fmla="*/ 8 h 8"/>
                <a:gd name="T8" fmla="*/ 4 w 18"/>
                <a:gd name="T9" fmla="*/ 2 h 8"/>
                <a:gd name="T10" fmla="*/ 8 w 18"/>
                <a:gd name="T11" fmla="*/ 0 h 8"/>
                <a:gd name="T12" fmla="*/ 12 w 18"/>
                <a:gd name="T13" fmla="*/ 0 h 8"/>
                <a:gd name="T14" fmla="*/ 18 w 18"/>
                <a:gd name="T15" fmla="*/ 0 h 8"/>
                <a:gd name="T16" fmla="*/ 18 w 18"/>
                <a:gd name="T17" fmla="*/ 0 h 8"/>
                <a:gd name="T18" fmla="*/ 18 w 18"/>
                <a:gd name="T19" fmla="*/ 4 h 8"/>
                <a:gd name="T20" fmla="*/ 18 w 18"/>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18" y="4"/>
                  </a:moveTo>
                  <a:lnTo>
                    <a:pt x="18" y="4"/>
                  </a:lnTo>
                  <a:lnTo>
                    <a:pt x="0" y="8"/>
                  </a:lnTo>
                  <a:lnTo>
                    <a:pt x="0" y="8"/>
                  </a:lnTo>
                  <a:lnTo>
                    <a:pt x="4" y="2"/>
                  </a:lnTo>
                  <a:lnTo>
                    <a:pt x="8" y="0"/>
                  </a:lnTo>
                  <a:lnTo>
                    <a:pt x="12" y="0"/>
                  </a:lnTo>
                  <a:lnTo>
                    <a:pt x="18" y="0"/>
                  </a:lnTo>
                  <a:lnTo>
                    <a:pt x="18" y="0"/>
                  </a:lnTo>
                  <a:lnTo>
                    <a:pt x="18" y="4"/>
                  </a:lnTo>
                  <a:lnTo>
                    <a:pt x="18"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8" name="Freeform 267">
              <a:extLst>
                <a:ext uri="{FF2B5EF4-FFF2-40B4-BE49-F238E27FC236}">
                  <a16:creationId xmlns:a16="http://schemas.microsoft.com/office/drawing/2014/main" id="{DBEC81C3-01F1-4ECB-A716-A24A1BDE104B}"/>
                </a:ext>
              </a:extLst>
            </p:cNvPr>
            <p:cNvSpPr>
              <a:spLocks/>
            </p:cNvSpPr>
            <p:nvPr/>
          </p:nvSpPr>
          <p:spPr bwMode="auto">
            <a:xfrm>
              <a:off x="6003926" y="3028951"/>
              <a:ext cx="28575" cy="22225"/>
            </a:xfrm>
            <a:custGeom>
              <a:avLst/>
              <a:gdLst>
                <a:gd name="T0" fmla="*/ 0 w 18"/>
                <a:gd name="T1" fmla="*/ 14 h 14"/>
                <a:gd name="T2" fmla="*/ 0 w 18"/>
                <a:gd name="T3" fmla="*/ 14 h 14"/>
                <a:gd name="T4" fmla="*/ 4 w 18"/>
                <a:gd name="T5" fmla="*/ 6 h 14"/>
                <a:gd name="T6" fmla="*/ 8 w 18"/>
                <a:gd name="T7" fmla="*/ 0 h 14"/>
                <a:gd name="T8" fmla="*/ 8 w 18"/>
                <a:gd name="T9" fmla="*/ 0 h 14"/>
                <a:gd name="T10" fmla="*/ 12 w 18"/>
                <a:gd name="T11" fmla="*/ 0 h 14"/>
                <a:gd name="T12" fmla="*/ 18 w 18"/>
                <a:gd name="T13" fmla="*/ 0 h 14"/>
                <a:gd name="T14" fmla="*/ 18 w 18"/>
                <a:gd name="T15" fmla="*/ 0 h 14"/>
                <a:gd name="T16" fmla="*/ 18 w 18"/>
                <a:gd name="T17" fmla="*/ 6 h 14"/>
                <a:gd name="T18" fmla="*/ 18 w 18"/>
                <a:gd name="T19" fmla="*/ 6 h 14"/>
                <a:gd name="T20" fmla="*/ 0 w 18"/>
                <a:gd name="T21" fmla="*/ 14 h 14"/>
                <a:gd name="T22" fmla="*/ 0 w 18"/>
                <a:gd name="T23" fmla="*/ 14 h 14"/>
                <a:gd name="T24" fmla="*/ 0 w 18"/>
                <a:gd name="T25" fmla="*/ 14 h 14"/>
                <a:gd name="T26" fmla="*/ 0 w 1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14"/>
                  </a:moveTo>
                  <a:lnTo>
                    <a:pt x="0" y="14"/>
                  </a:lnTo>
                  <a:lnTo>
                    <a:pt x="4" y="6"/>
                  </a:lnTo>
                  <a:lnTo>
                    <a:pt x="8" y="0"/>
                  </a:lnTo>
                  <a:lnTo>
                    <a:pt x="8" y="0"/>
                  </a:lnTo>
                  <a:lnTo>
                    <a:pt x="12" y="0"/>
                  </a:lnTo>
                  <a:lnTo>
                    <a:pt x="18" y="0"/>
                  </a:lnTo>
                  <a:lnTo>
                    <a:pt x="18" y="0"/>
                  </a:lnTo>
                  <a:lnTo>
                    <a:pt x="18" y="6"/>
                  </a:lnTo>
                  <a:lnTo>
                    <a:pt x="18" y="6"/>
                  </a:lnTo>
                  <a:lnTo>
                    <a:pt x="0" y="14"/>
                  </a:lnTo>
                  <a:lnTo>
                    <a:pt x="0" y="14"/>
                  </a:lnTo>
                  <a:lnTo>
                    <a:pt x="0" y="14"/>
                  </a:lnTo>
                  <a:lnTo>
                    <a:pt x="0"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9" name="Freeform 268">
              <a:extLst>
                <a:ext uri="{FF2B5EF4-FFF2-40B4-BE49-F238E27FC236}">
                  <a16:creationId xmlns:a16="http://schemas.microsoft.com/office/drawing/2014/main" id="{E19014D5-31C5-4B0A-8F14-A8E12F2F8F8D}"/>
                </a:ext>
              </a:extLst>
            </p:cNvPr>
            <p:cNvSpPr>
              <a:spLocks/>
            </p:cNvSpPr>
            <p:nvPr/>
          </p:nvSpPr>
          <p:spPr bwMode="auto">
            <a:xfrm>
              <a:off x="4184651" y="3648076"/>
              <a:ext cx="409575" cy="298450"/>
            </a:xfrm>
            <a:custGeom>
              <a:avLst/>
              <a:gdLst>
                <a:gd name="T0" fmla="*/ 244 w 258"/>
                <a:gd name="T1" fmla="*/ 8 h 188"/>
                <a:gd name="T2" fmla="*/ 258 w 258"/>
                <a:gd name="T3" fmla="*/ 46 h 188"/>
                <a:gd name="T4" fmla="*/ 258 w 258"/>
                <a:gd name="T5" fmla="*/ 58 h 188"/>
                <a:gd name="T6" fmla="*/ 256 w 258"/>
                <a:gd name="T7" fmla="*/ 78 h 188"/>
                <a:gd name="T8" fmla="*/ 254 w 258"/>
                <a:gd name="T9" fmla="*/ 100 h 188"/>
                <a:gd name="T10" fmla="*/ 250 w 258"/>
                <a:gd name="T11" fmla="*/ 116 h 188"/>
                <a:gd name="T12" fmla="*/ 246 w 258"/>
                <a:gd name="T13" fmla="*/ 120 h 188"/>
                <a:gd name="T14" fmla="*/ 230 w 258"/>
                <a:gd name="T15" fmla="*/ 136 h 188"/>
                <a:gd name="T16" fmla="*/ 220 w 258"/>
                <a:gd name="T17" fmla="*/ 150 h 188"/>
                <a:gd name="T18" fmla="*/ 220 w 258"/>
                <a:gd name="T19" fmla="*/ 156 h 188"/>
                <a:gd name="T20" fmla="*/ 212 w 258"/>
                <a:gd name="T21" fmla="*/ 170 h 188"/>
                <a:gd name="T22" fmla="*/ 196 w 258"/>
                <a:gd name="T23" fmla="*/ 174 h 188"/>
                <a:gd name="T24" fmla="*/ 186 w 258"/>
                <a:gd name="T25" fmla="*/ 174 h 188"/>
                <a:gd name="T26" fmla="*/ 166 w 258"/>
                <a:gd name="T27" fmla="*/ 174 h 188"/>
                <a:gd name="T28" fmla="*/ 156 w 258"/>
                <a:gd name="T29" fmla="*/ 180 h 188"/>
                <a:gd name="T30" fmla="*/ 144 w 258"/>
                <a:gd name="T31" fmla="*/ 178 h 188"/>
                <a:gd name="T32" fmla="*/ 138 w 258"/>
                <a:gd name="T33" fmla="*/ 176 h 188"/>
                <a:gd name="T34" fmla="*/ 132 w 258"/>
                <a:gd name="T35" fmla="*/ 174 h 188"/>
                <a:gd name="T36" fmla="*/ 120 w 258"/>
                <a:gd name="T37" fmla="*/ 174 h 188"/>
                <a:gd name="T38" fmla="*/ 100 w 258"/>
                <a:gd name="T39" fmla="*/ 166 h 188"/>
                <a:gd name="T40" fmla="*/ 88 w 258"/>
                <a:gd name="T41" fmla="*/ 162 h 188"/>
                <a:gd name="T42" fmla="*/ 68 w 258"/>
                <a:gd name="T43" fmla="*/ 166 h 188"/>
                <a:gd name="T44" fmla="*/ 50 w 258"/>
                <a:gd name="T45" fmla="*/ 188 h 188"/>
                <a:gd name="T46" fmla="*/ 36 w 258"/>
                <a:gd name="T47" fmla="*/ 182 h 188"/>
                <a:gd name="T48" fmla="*/ 12 w 258"/>
                <a:gd name="T49" fmla="*/ 166 h 188"/>
                <a:gd name="T50" fmla="*/ 0 w 258"/>
                <a:gd name="T51" fmla="*/ 154 h 188"/>
                <a:gd name="T52" fmla="*/ 14 w 258"/>
                <a:gd name="T53" fmla="*/ 148 h 188"/>
                <a:gd name="T54" fmla="*/ 42 w 258"/>
                <a:gd name="T55" fmla="*/ 142 h 188"/>
                <a:gd name="T56" fmla="*/ 56 w 258"/>
                <a:gd name="T57" fmla="*/ 138 h 188"/>
                <a:gd name="T58" fmla="*/ 68 w 258"/>
                <a:gd name="T59" fmla="*/ 122 h 188"/>
                <a:gd name="T60" fmla="*/ 70 w 258"/>
                <a:gd name="T61" fmla="*/ 108 h 188"/>
                <a:gd name="T62" fmla="*/ 70 w 258"/>
                <a:gd name="T63" fmla="*/ 84 h 188"/>
                <a:gd name="T64" fmla="*/ 72 w 258"/>
                <a:gd name="T65" fmla="*/ 74 h 188"/>
                <a:gd name="T66" fmla="*/ 80 w 258"/>
                <a:gd name="T67" fmla="*/ 70 h 188"/>
                <a:gd name="T68" fmla="*/ 90 w 258"/>
                <a:gd name="T69" fmla="*/ 68 h 188"/>
                <a:gd name="T70" fmla="*/ 112 w 258"/>
                <a:gd name="T71" fmla="*/ 52 h 188"/>
                <a:gd name="T72" fmla="*/ 150 w 258"/>
                <a:gd name="T73" fmla="*/ 26 h 188"/>
                <a:gd name="T74" fmla="*/ 188 w 258"/>
                <a:gd name="T75" fmla="*/ 2 h 188"/>
                <a:gd name="T76" fmla="*/ 202 w 258"/>
                <a:gd name="T77" fmla="*/ 0 h 188"/>
                <a:gd name="T78" fmla="*/ 214 w 258"/>
                <a:gd name="T79" fmla="*/ 2 h 188"/>
                <a:gd name="T80" fmla="*/ 244 w 258"/>
                <a:gd name="T81"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188">
                  <a:moveTo>
                    <a:pt x="244" y="8"/>
                  </a:moveTo>
                  <a:lnTo>
                    <a:pt x="244" y="8"/>
                  </a:lnTo>
                  <a:lnTo>
                    <a:pt x="258" y="46"/>
                  </a:lnTo>
                  <a:lnTo>
                    <a:pt x="258" y="46"/>
                  </a:lnTo>
                  <a:lnTo>
                    <a:pt x="258" y="52"/>
                  </a:lnTo>
                  <a:lnTo>
                    <a:pt x="258" y="58"/>
                  </a:lnTo>
                  <a:lnTo>
                    <a:pt x="258" y="58"/>
                  </a:lnTo>
                  <a:lnTo>
                    <a:pt x="256" y="78"/>
                  </a:lnTo>
                  <a:lnTo>
                    <a:pt x="254" y="100"/>
                  </a:lnTo>
                  <a:lnTo>
                    <a:pt x="254" y="100"/>
                  </a:lnTo>
                  <a:lnTo>
                    <a:pt x="252" y="110"/>
                  </a:lnTo>
                  <a:lnTo>
                    <a:pt x="250" y="116"/>
                  </a:lnTo>
                  <a:lnTo>
                    <a:pt x="246" y="120"/>
                  </a:lnTo>
                  <a:lnTo>
                    <a:pt x="246" y="120"/>
                  </a:lnTo>
                  <a:lnTo>
                    <a:pt x="230" y="136"/>
                  </a:lnTo>
                  <a:lnTo>
                    <a:pt x="230" y="136"/>
                  </a:lnTo>
                  <a:lnTo>
                    <a:pt x="222" y="144"/>
                  </a:lnTo>
                  <a:lnTo>
                    <a:pt x="220" y="150"/>
                  </a:lnTo>
                  <a:lnTo>
                    <a:pt x="220" y="156"/>
                  </a:lnTo>
                  <a:lnTo>
                    <a:pt x="220" y="156"/>
                  </a:lnTo>
                  <a:lnTo>
                    <a:pt x="218" y="164"/>
                  </a:lnTo>
                  <a:lnTo>
                    <a:pt x="212" y="170"/>
                  </a:lnTo>
                  <a:lnTo>
                    <a:pt x="206" y="174"/>
                  </a:lnTo>
                  <a:lnTo>
                    <a:pt x="196" y="174"/>
                  </a:lnTo>
                  <a:lnTo>
                    <a:pt x="196" y="174"/>
                  </a:lnTo>
                  <a:lnTo>
                    <a:pt x="186" y="174"/>
                  </a:lnTo>
                  <a:lnTo>
                    <a:pt x="176" y="172"/>
                  </a:lnTo>
                  <a:lnTo>
                    <a:pt x="166" y="174"/>
                  </a:lnTo>
                  <a:lnTo>
                    <a:pt x="156" y="180"/>
                  </a:lnTo>
                  <a:lnTo>
                    <a:pt x="156" y="180"/>
                  </a:lnTo>
                  <a:lnTo>
                    <a:pt x="150" y="180"/>
                  </a:lnTo>
                  <a:lnTo>
                    <a:pt x="144" y="178"/>
                  </a:lnTo>
                  <a:lnTo>
                    <a:pt x="144" y="178"/>
                  </a:lnTo>
                  <a:lnTo>
                    <a:pt x="138" y="176"/>
                  </a:lnTo>
                  <a:lnTo>
                    <a:pt x="134" y="174"/>
                  </a:lnTo>
                  <a:lnTo>
                    <a:pt x="132" y="174"/>
                  </a:lnTo>
                  <a:lnTo>
                    <a:pt x="132" y="174"/>
                  </a:lnTo>
                  <a:lnTo>
                    <a:pt x="120" y="174"/>
                  </a:lnTo>
                  <a:lnTo>
                    <a:pt x="110" y="170"/>
                  </a:lnTo>
                  <a:lnTo>
                    <a:pt x="100" y="166"/>
                  </a:lnTo>
                  <a:lnTo>
                    <a:pt x="88" y="162"/>
                  </a:lnTo>
                  <a:lnTo>
                    <a:pt x="88" y="162"/>
                  </a:lnTo>
                  <a:lnTo>
                    <a:pt x="76" y="162"/>
                  </a:lnTo>
                  <a:lnTo>
                    <a:pt x="68" y="166"/>
                  </a:lnTo>
                  <a:lnTo>
                    <a:pt x="58" y="174"/>
                  </a:lnTo>
                  <a:lnTo>
                    <a:pt x="50" y="188"/>
                  </a:lnTo>
                  <a:lnTo>
                    <a:pt x="50" y="188"/>
                  </a:lnTo>
                  <a:lnTo>
                    <a:pt x="36" y="182"/>
                  </a:lnTo>
                  <a:lnTo>
                    <a:pt x="24" y="176"/>
                  </a:lnTo>
                  <a:lnTo>
                    <a:pt x="12" y="166"/>
                  </a:lnTo>
                  <a:lnTo>
                    <a:pt x="0" y="154"/>
                  </a:lnTo>
                  <a:lnTo>
                    <a:pt x="0" y="154"/>
                  </a:lnTo>
                  <a:lnTo>
                    <a:pt x="14" y="148"/>
                  </a:lnTo>
                  <a:lnTo>
                    <a:pt x="14" y="148"/>
                  </a:lnTo>
                  <a:lnTo>
                    <a:pt x="28" y="146"/>
                  </a:lnTo>
                  <a:lnTo>
                    <a:pt x="42" y="142"/>
                  </a:lnTo>
                  <a:lnTo>
                    <a:pt x="42" y="142"/>
                  </a:lnTo>
                  <a:lnTo>
                    <a:pt x="56" y="138"/>
                  </a:lnTo>
                  <a:lnTo>
                    <a:pt x="64" y="132"/>
                  </a:lnTo>
                  <a:lnTo>
                    <a:pt x="68" y="122"/>
                  </a:lnTo>
                  <a:lnTo>
                    <a:pt x="70" y="108"/>
                  </a:lnTo>
                  <a:lnTo>
                    <a:pt x="70" y="108"/>
                  </a:lnTo>
                  <a:lnTo>
                    <a:pt x="70" y="84"/>
                  </a:lnTo>
                  <a:lnTo>
                    <a:pt x="70" y="84"/>
                  </a:lnTo>
                  <a:lnTo>
                    <a:pt x="72" y="78"/>
                  </a:lnTo>
                  <a:lnTo>
                    <a:pt x="72" y="74"/>
                  </a:lnTo>
                  <a:lnTo>
                    <a:pt x="76" y="72"/>
                  </a:lnTo>
                  <a:lnTo>
                    <a:pt x="80" y="70"/>
                  </a:lnTo>
                  <a:lnTo>
                    <a:pt x="80" y="70"/>
                  </a:lnTo>
                  <a:lnTo>
                    <a:pt x="90" y="68"/>
                  </a:lnTo>
                  <a:lnTo>
                    <a:pt x="98" y="62"/>
                  </a:lnTo>
                  <a:lnTo>
                    <a:pt x="112" y="52"/>
                  </a:lnTo>
                  <a:lnTo>
                    <a:pt x="112" y="52"/>
                  </a:lnTo>
                  <a:lnTo>
                    <a:pt x="150" y="26"/>
                  </a:lnTo>
                  <a:lnTo>
                    <a:pt x="188" y="2"/>
                  </a:lnTo>
                  <a:lnTo>
                    <a:pt x="188" y="2"/>
                  </a:lnTo>
                  <a:lnTo>
                    <a:pt x="196" y="0"/>
                  </a:lnTo>
                  <a:lnTo>
                    <a:pt x="202" y="0"/>
                  </a:lnTo>
                  <a:lnTo>
                    <a:pt x="214" y="2"/>
                  </a:lnTo>
                  <a:lnTo>
                    <a:pt x="214" y="2"/>
                  </a:lnTo>
                  <a:lnTo>
                    <a:pt x="244" y="8"/>
                  </a:lnTo>
                  <a:lnTo>
                    <a:pt x="244"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0" name="Freeform 269">
              <a:extLst>
                <a:ext uri="{FF2B5EF4-FFF2-40B4-BE49-F238E27FC236}">
                  <a16:creationId xmlns:a16="http://schemas.microsoft.com/office/drawing/2014/main" id="{6F59864C-36A3-4E1B-9E4C-F570A779494C}"/>
                </a:ext>
              </a:extLst>
            </p:cNvPr>
            <p:cNvSpPr>
              <a:spLocks/>
            </p:cNvSpPr>
            <p:nvPr/>
          </p:nvSpPr>
          <p:spPr bwMode="auto">
            <a:xfrm>
              <a:off x="4835526" y="3971926"/>
              <a:ext cx="311150" cy="222250"/>
            </a:xfrm>
            <a:custGeom>
              <a:avLst/>
              <a:gdLst>
                <a:gd name="T0" fmla="*/ 0 w 196"/>
                <a:gd name="T1" fmla="*/ 46 h 140"/>
                <a:gd name="T2" fmla="*/ 6 w 196"/>
                <a:gd name="T3" fmla="*/ 40 h 140"/>
                <a:gd name="T4" fmla="*/ 12 w 196"/>
                <a:gd name="T5" fmla="*/ 38 h 140"/>
                <a:gd name="T6" fmla="*/ 68 w 196"/>
                <a:gd name="T7" fmla="*/ 46 h 140"/>
                <a:gd name="T8" fmla="*/ 74 w 196"/>
                <a:gd name="T9" fmla="*/ 46 h 140"/>
                <a:gd name="T10" fmla="*/ 90 w 196"/>
                <a:gd name="T11" fmla="*/ 36 h 140"/>
                <a:gd name="T12" fmla="*/ 96 w 196"/>
                <a:gd name="T13" fmla="*/ 34 h 140"/>
                <a:gd name="T14" fmla="*/ 104 w 196"/>
                <a:gd name="T15" fmla="*/ 34 h 140"/>
                <a:gd name="T16" fmla="*/ 110 w 196"/>
                <a:gd name="T17" fmla="*/ 36 h 140"/>
                <a:gd name="T18" fmla="*/ 124 w 196"/>
                <a:gd name="T19" fmla="*/ 38 h 140"/>
                <a:gd name="T20" fmla="*/ 136 w 196"/>
                <a:gd name="T21" fmla="*/ 30 h 140"/>
                <a:gd name="T22" fmla="*/ 156 w 196"/>
                <a:gd name="T23" fmla="*/ 0 h 140"/>
                <a:gd name="T24" fmla="*/ 158 w 196"/>
                <a:gd name="T25" fmla="*/ 6 h 140"/>
                <a:gd name="T26" fmla="*/ 168 w 196"/>
                <a:gd name="T27" fmla="*/ 22 h 140"/>
                <a:gd name="T28" fmla="*/ 176 w 196"/>
                <a:gd name="T29" fmla="*/ 42 h 140"/>
                <a:gd name="T30" fmla="*/ 176 w 196"/>
                <a:gd name="T31" fmla="*/ 50 h 140"/>
                <a:gd name="T32" fmla="*/ 168 w 196"/>
                <a:gd name="T33" fmla="*/ 56 h 140"/>
                <a:gd name="T34" fmla="*/ 160 w 196"/>
                <a:gd name="T35" fmla="*/ 66 h 140"/>
                <a:gd name="T36" fmla="*/ 170 w 196"/>
                <a:gd name="T37" fmla="*/ 76 h 140"/>
                <a:gd name="T38" fmla="*/ 182 w 196"/>
                <a:gd name="T39" fmla="*/ 88 h 140"/>
                <a:gd name="T40" fmla="*/ 192 w 196"/>
                <a:gd name="T41" fmla="*/ 100 h 140"/>
                <a:gd name="T42" fmla="*/ 196 w 196"/>
                <a:gd name="T43" fmla="*/ 108 h 140"/>
                <a:gd name="T44" fmla="*/ 194 w 196"/>
                <a:gd name="T45" fmla="*/ 112 h 140"/>
                <a:gd name="T46" fmla="*/ 184 w 196"/>
                <a:gd name="T47" fmla="*/ 126 h 140"/>
                <a:gd name="T48" fmla="*/ 168 w 196"/>
                <a:gd name="T49" fmla="*/ 136 h 140"/>
                <a:gd name="T50" fmla="*/ 154 w 196"/>
                <a:gd name="T51" fmla="*/ 140 h 140"/>
                <a:gd name="T52" fmla="*/ 130 w 196"/>
                <a:gd name="T53" fmla="*/ 140 h 140"/>
                <a:gd name="T54" fmla="*/ 116 w 196"/>
                <a:gd name="T55" fmla="*/ 132 h 140"/>
                <a:gd name="T56" fmla="*/ 110 w 196"/>
                <a:gd name="T57" fmla="*/ 128 h 140"/>
                <a:gd name="T58" fmla="*/ 100 w 196"/>
                <a:gd name="T59" fmla="*/ 124 h 140"/>
                <a:gd name="T60" fmla="*/ 90 w 196"/>
                <a:gd name="T61" fmla="*/ 126 h 140"/>
                <a:gd name="T62" fmla="*/ 76 w 196"/>
                <a:gd name="T63" fmla="*/ 124 h 140"/>
                <a:gd name="T64" fmla="*/ 64 w 196"/>
                <a:gd name="T65" fmla="*/ 116 h 140"/>
                <a:gd name="T66" fmla="*/ 50 w 196"/>
                <a:gd name="T67" fmla="*/ 96 h 140"/>
                <a:gd name="T68" fmla="*/ 18 w 196"/>
                <a:gd name="T69" fmla="*/ 62 h 140"/>
                <a:gd name="T70" fmla="*/ 0 w 196"/>
                <a:gd name="T71"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140">
                  <a:moveTo>
                    <a:pt x="0" y="46"/>
                  </a:moveTo>
                  <a:lnTo>
                    <a:pt x="0" y="46"/>
                  </a:lnTo>
                  <a:lnTo>
                    <a:pt x="6" y="40"/>
                  </a:lnTo>
                  <a:lnTo>
                    <a:pt x="6" y="40"/>
                  </a:lnTo>
                  <a:lnTo>
                    <a:pt x="12" y="38"/>
                  </a:lnTo>
                  <a:lnTo>
                    <a:pt x="12" y="38"/>
                  </a:lnTo>
                  <a:lnTo>
                    <a:pt x="40" y="42"/>
                  </a:lnTo>
                  <a:lnTo>
                    <a:pt x="68" y="46"/>
                  </a:lnTo>
                  <a:lnTo>
                    <a:pt x="68" y="46"/>
                  </a:lnTo>
                  <a:lnTo>
                    <a:pt x="74" y="46"/>
                  </a:lnTo>
                  <a:lnTo>
                    <a:pt x="80" y="42"/>
                  </a:lnTo>
                  <a:lnTo>
                    <a:pt x="90" y="36"/>
                  </a:lnTo>
                  <a:lnTo>
                    <a:pt x="90" y="36"/>
                  </a:lnTo>
                  <a:lnTo>
                    <a:pt x="96" y="34"/>
                  </a:lnTo>
                  <a:lnTo>
                    <a:pt x="100" y="32"/>
                  </a:lnTo>
                  <a:lnTo>
                    <a:pt x="104" y="34"/>
                  </a:lnTo>
                  <a:lnTo>
                    <a:pt x="110" y="36"/>
                  </a:lnTo>
                  <a:lnTo>
                    <a:pt x="110" y="36"/>
                  </a:lnTo>
                  <a:lnTo>
                    <a:pt x="118" y="38"/>
                  </a:lnTo>
                  <a:lnTo>
                    <a:pt x="124" y="38"/>
                  </a:lnTo>
                  <a:lnTo>
                    <a:pt x="130" y="36"/>
                  </a:lnTo>
                  <a:lnTo>
                    <a:pt x="136" y="30"/>
                  </a:lnTo>
                  <a:lnTo>
                    <a:pt x="136" y="30"/>
                  </a:lnTo>
                  <a:lnTo>
                    <a:pt x="156" y="0"/>
                  </a:lnTo>
                  <a:lnTo>
                    <a:pt x="156" y="0"/>
                  </a:lnTo>
                  <a:lnTo>
                    <a:pt x="158" y="6"/>
                  </a:lnTo>
                  <a:lnTo>
                    <a:pt x="162" y="12"/>
                  </a:lnTo>
                  <a:lnTo>
                    <a:pt x="168" y="22"/>
                  </a:lnTo>
                  <a:lnTo>
                    <a:pt x="174" y="36"/>
                  </a:lnTo>
                  <a:lnTo>
                    <a:pt x="176" y="42"/>
                  </a:lnTo>
                  <a:lnTo>
                    <a:pt x="176" y="50"/>
                  </a:lnTo>
                  <a:lnTo>
                    <a:pt x="176" y="50"/>
                  </a:lnTo>
                  <a:lnTo>
                    <a:pt x="168" y="56"/>
                  </a:lnTo>
                  <a:lnTo>
                    <a:pt x="168" y="56"/>
                  </a:lnTo>
                  <a:lnTo>
                    <a:pt x="162" y="60"/>
                  </a:lnTo>
                  <a:lnTo>
                    <a:pt x="160" y="66"/>
                  </a:lnTo>
                  <a:lnTo>
                    <a:pt x="162" y="70"/>
                  </a:lnTo>
                  <a:lnTo>
                    <a:pt x="170" y="76"/>
                  </a:lnTo>
                  <a:lnTo>
                    <a:pt x="170" y="76"/>
                  </a:lnTo>
                  <a:lnTo>
                    <a:pt x="182" y="88"/>
                  </a:lnTo>
                  <a:lnTo>
                    <a:pt x="182" y="88"/>
                  </a:lnTo>
                  <a:lnTo>
                    <a:pt x="192" y="100"/>
                  </a:lnTo>
                  <a:lnTo>
                    <a:pt x="196" y="106"/>
                  </a:lnTo>
                  <a:lnTo>
                    <a:pt x="196" y="108"/>
                  </a:lnTo>
                  <a:lnTo>
                    <a:pt x="194" y="112"/>
                  </a:lnTo>
                  <a:lnTo>
                    <a:pt x="194" y="112"/>
                  </a:lnTo>
                  <a:lnTo>
                    <a:pt x="190" y="120"/>
                  </a:lnTo>
                  <a:lnTo>
                    <a:pt x="184" y="126"/>
                  </a:lnTo>
                  <a:lnTo>
                    <a:pt x="176" y="132"/>
                  </a:lnTo>
                  <a:lnTo>
                    <a:pt x="168" y="136"/>
                  </a:lnTo>
                  <a:lnTo>
                    <a:pt x="168" y="136"/>
                  </a:lnTo>
                  <a:lnTo>
                    <a:pt x="154" y="140"/>
                  </a:lnTo>
                  <a:lnTo>
                    <a:pt x="138" y="140"/>
                  </a:lnTo>
                  <a:lnTo>
                    <a:pt x="130" y="140"/>
                  </a:lnTo>
                  <a:lnTo>
                    <a:pt x="124" y="136"/>
                  </a:lnTo>
                  <a:lnTo>
                    <a:pt x="116" y="132"/>
                  </a:lnTo>
                  <a:lnTo>
                    <a:pt x="110" y="128"/>
                  </a:lnTo>
                  <a:lnTo>
                    <a:pt x="110" y="128"/>
                  </a:lnTo>
                  <a:lnTo>
                    <a:pt x="104" y="124"/>
                  </a:lnTo>
                  <a:lnTo>
                    <a:pt x="100" y="124"/>
                  </a:lnTo>
                  <a:lnTo>
                    <a:pt x="90" y="126"/>
                  </a:lnTo>
                  <a:lnTo>
                    <a:pt x="90" y="126"/>
                  </a:lnTo>
                  <a:lnTo>
                    <a:pt x="82" y="126"/>
                  </a:lnTo>
                  <a:lnTo>
                    <a:pt x="76" y="124"/>
                  </a:lnTo>
                  <a:lnTo>
                    <a:pt x="70" y="122"/>
                  </a:lnTo>
                  <a:lnTo>
                    <a:pt x="64" y="116"/>
                  </a:lnTo>
                  <a:lnTo>
                    <a:pt x="64" y="116"/>
                  </a:lnTo>
                  <a:lnTo>
                    <a:pt x="50" y="96"/>
                  </a:lnTo>
                  <a:lnTo>
                    <a:pt x="34" y="78"/>
                  </a:lnTo>
                  <a:lnTo>
                    <a:pt x="18" y="62"/>
                  </a:lnTo>
                  <a:lnTo>
                    <a:pt x="0" y="46"/>
                  </a:lnTo>
                  <a:lnTo>
                    <a:pt x="0" y="4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1" name="Freeform 270">
              <a:extLst>
                <a:ext uri="{FF2B5EF4-FFF2-40B4-BE49-F238E27FC236}">
                  <a16:creationId xmlns:a16="http://schemas.microsoft.com/office/drawing/2014/main" id="{D1C56739-E680-4ED1-9C21-DEEC43058A7F}"/>
                </a:ext>
              </a:extLst>
            </p:cNvPr>
            <p:cNvSpPr>
              <a:spLocks/>
            </p:cNvSpPr>
            <p:nvPr/>
          </p:nvSpPr>
          <p:spPr bwMode="auto">
            <a:xfrm>
              <a:off x="4581526" y="4003676"/>
              <a:ext cx="333375" cy="209550"/>
            </a:xfrm>
            <a:custGeom>
              <a:avLst/>
              <a:gdLst>
                <a:gd name="T0" fmla="*/ 148 w 210"/>
                <a:gd name="T1" fmla="*/ 34 h 132"/>
                <a:gd name="T2" fmla="*/ 176 w 210"/>
                <a:gd name="T3" fmla="*/ 52 h 132"/>
                <a:gd name="T4" fmla="*/ 180 w 210"/>
                <a:gd name="T5" fmla="*/ 64 h 132"/>
                <a:gd name="T6" fmla="*/ 190 w 210"/>
                <a:gd name="T7" fmla="*/ 68 h 132"/>
                <a:gd name="T8" fmla="*/ 210 w 210"/>
                <a:gd name="T9" fmla="*/ 92 h 132"/>
                <a:gd name="T10" fmla="*/ 208 w 210"/>
                <a:gd name="T11" fmla="*/ 94 h 132"/>
                <a:gd name="T12" fmla="*/ 206 w 210"/>
                <a:gd name="T13" fmla="*/ 94 h 132"/>
                <a:gd name="T14" fmla="*/ 180 w 210"/>
                <a:gd name="T15" fmla="*/ 94 h 132"/>
                <a:gd name="T16" fmla="*/ 156 w 210"/>
                <a:gd name="T17" fmla="*/ 100 h 132"/>
                <a:gd name="T18" fmla="*/ 124 w 210"/>
                <a:gd name="T19" fmla="*/ 108 h 132"/>
                <a:gd name="T20" fmla="*/ 118 w 210"/>
                <a:gd name="T21" fmla="*/ 110 h 132"/>
                <a:gd name="T22" fmla="*/ 100 w 210"/>
                <a:gd name="T23" fmla="*/ 104 h 132"/>
                <a:gd name="T24" fmla="*/ 86 w 210"/>
                <a:gd name="T25" fmla="*/ 98 h 132"/>
                <a:gd name="T26" fmla="*/ 78 w 210"/>
                <a:gd name="T27" fmla="*/ 98 h 132"/>
                <a:gd name="T28" fmla="*/ 72 w 210"/>
                <a:gd name="T29" fmla="*/ 102 h 132"/>
                <a:gd name="T30" fmla="*/ 62 w 210"/>
                <a:gd name="T31" fmla="*/ 112 h 132"/>
                <a:gd name="T32" fmla="*/ 56 w 210"/>
                <a:gd name="T33" fmla="*/ 118 h 132"/>
                <a:gd name="T34" fmla="*/ 22 w 210"/>
                <a:gd name="T35" fmla="*/ 132 h 132"/>
                <a:gd name="T36" fmla="*/ 8 w 210"/>
                <a:gd name="T37" fmla="*/ 116 h 132"/>
                <a:gd name="T38" fmla="*/ 0 w 210"/>
                <a:gd name="T39" fmla="*/ 96 h 132"/>
                <a:gd name="T40" fmla="*/ 0 w 210"/>
                <a:gd name="T41" fmla="*/ 84 h 132"/>
                <a:gd name="T42" fmla="*/ 12 w 210"/>
                <a:gd name="T43" fmla="*/ 66 h 132"/>
                <a:gd name="T44" fmla="*/ 24 w 210"/>
                <a:gd name="T45" fmla="*/ 62 h 132"/>
                <a:gd name="T46" fmla="*/ 68 w 210"/>
                <a:gd name="T47" fmla="*/ 46 h 132"/>
                <a:gd name="T48" fmla="*/ 80 w 210"/>
                <a:gd name="T49" fmla="*/ 36 h 132"/>
                <a:gd name="T50" fmla="*/ 84 w 210"/>
                <a:gd name="T51" fmla="*/ 34 h 132"/>
                <a:gd name="T52" fmla="*/ 96 w 210"/>
                <a:gd name="T53" fmla="*/ 32 h 132"/>
                <a:gd name="T54" fmla="*/ 106 w 210"/>
                <a:gd name="T55" fmla="*/ 26 h 132"/>
                <a:gd name="T56" fmla="*/ 120 w 210"/>
                <a:gd name="T57" fmla="*/ 8 h 132"/>
                <a:gd name="T58" fmla="*/ 132 w 210"/>
                <a:gd name="T59" fmla="*/ 0 h 132"/>
                <a:gd name="T60" fmla="*/ 138 w 210"/>
                <a:gd name="T61" fmla="*/ 2 h 132"/>
                <a:gd name="T62" fmla="*/ 146 w 210"/>
                <a:gd name="T63" fmla="*/ 14 h 132"/>
                <a:gd name="T64" fmla="*/ 148 w 210"/>
                <a:gd name="T65" fmla="*/ 24 h 132"/>
                <a:gd name="T66" fmla="*/ 148 w 210"/>
                <a:gd name="T67"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132">
                  <a:moveTo>
                    <a:pt x="148" y="34"/>
                  </a:moveTo>
                  <a:lnTo>
                    <a:pt x="148" y="34"/>
                  </a:lnTo>
                  <a:lnTo>
                    <a:pt x="168" y="46"/>
                  </a:lnTo>
                  <a:lnTo>
                    <a:pt x="176" y="52"/>
                  </a:lnTo>
                  <a:lnTo>
                    <a:pt x="178" y="58"/>
                  </a:lnTo>
                  <a:lnTo>
                    <a:pt x="180" y="64"/>
                  </a:lnTo>
                  <a:lnTo>
                    <a:pt x="180" y="64"/>
                  </a:lnTo>
                  <a:lnTo>
                    <a:pt x="190" y="68"/>
                  </a:lnTo>
                  <a:lnTo>
                    <a:pt x="198" y="76"/>
                  </a:lnTo>
                  <a:lnTo>
                    <a:pt x="210" y="92"/>
                  </a:lnTo>
                  <a:lnTo>
                    <a:pt x="210" y="92"/>
                  </a:lnTo>
                  <a:lnTo>
                    <a:pt x="208" y="94"/>
                  </a:lnTo>
                  <a:lnTo>
                    <a:pt x="206" y="94"/>
                  </a:lnTo>
                  <a:lnTo>
                    <a:pt x="206" y="94"/>
                  </a:lnTo>
                  <a:lnTo>
                    <a:pt x="192" y="94"/>
                  </a:lnTo>
                  <a:lnTo>
                    <a:pt x="180" y="94"/>
                  </a:lnTo>
                  <a:lnTo>
                    <a:pt x="156" y="100"/>
                  </a:lnTo>
                  <a:lnTo>
                    <a:pt x="156" y="100"/>
                  </a:lnTo>
                  <a:lnTo>
                    <a:pt x="140" y="104"/>
                  </a:lnTo>
                  <a:lnTo>
                    <a:pt x="124" y="108"/>
                  </a:lnTo>
                  <a:lnTo>
                    <a:pt x="124" y="108"/>
                  </a:lnTo>
                  <a:lnTo>
                    <a:pt x="118" y="110"/>
                  </a:lnTo>
                  <a:lnTo>
                    <a:pt x="112" y="108"/>
                  </a:lnTo>
                  <a:lnTo>
                    <a:pt x="100" y="104"/>
                  </a:lnTo>
                  <a:lnTo>
                    <a:pt x="100" y="104"/>
                  </a:lnTo>
                  <a:lnTo>
                    <a:pt x="86" y="98"/>
                  </a:lnTo>
                  <a:lnTo>
                    <a:pt x="82" y="98"/>
                  </a:lnTo>
                  <a:lnTo>
                    <a:pt x="78" y="98"/>
                  </a:lnTo>
                  <a:lnTo>
                    <a:pt x="74" y="98"/>
                  </a:lnTo>
                  <a:lnTo>
                    <a:pt x="72" y="102"/>
                  </a:lnTo>
                  <a:lnTo>
                    <a:pt x="62" y="112"/>
                  </a:lnTo>
                  <a:lnTo>
                    <a:pt x="62" y="112"/>
                  </a:lnTo>
                  <a:lnTo>
                    <a:pt x="60" y="116"/>
                  </a:lnTo>
                  <a:lnTo>
                    <a:pt x="56" y="118"/>
                  </a:lnTo>
                  <a:lnTo>
                    <a:pt x="56" y="118"/>
                  </a:lnTo>
                  <a:lnTo>
                    <a:pt x="22" y="132"/>
                  </a:lnTo>
                  <a:lnTo>
                    <a:pt x="22" y="132"/>
                  </a:lnTo>
                  <a:lnTo>
                    <a:pt x="8" y="116"/>
                  </a:lnTo>
                  <a:lnTo>
                    <a:pt x="4" y="106"/>
                  </a:lnTo>
                  <a:lnTo>
                    <a:pt x="0" y="96"/>
                  </a:lnTo>
                  <a:lnTo>
                    <a:pt x="0" y="96"/>
                  </a:lnTo>
                  <a:lnTo>
                    <a:pt x="0" y="84"/>
                  </a:lnTo>
                  <a:lnTo>
                    <a:pt x="6" y="74"/>
                  </a:lnTo>
                  <a:lnTo>
                    <a:pt x="12" y="66"/>
                  </a:lnTo>
                  <a:lnTo>
                    <a:pt x="24" y="62"/>
                  </a:lnTo>
                  <a:lnTo>
                    <a:pt x="24" y="62"/>
                  </a:lnTo>
                  <a:lnTo>
                    <a:pt x="54" y="54"/>
                  </a:lnTo>
                  <a:lnTo>
                    <a:pt x="68" y="46"/>
                  </a:lnTo>
                  <a:lnTo>
                    <a:pt x="80" y="36"/>
                  </a:lnTo>
                  <a:lnTo>
                    <a:pt x="80" y="36"/>
                  </a:lnTo>
                  <a:lnTo>
                    <a:pt x="84" y="34"/>
                  </a:lnTo>
                  <a:lnTo>
                    <a:pt x="84" y="34"/>
                  </a:lnTo>
                  <a:lnTo>
                    <a:pt x="90" y="34"/>
                  </a:lnTo>
                  <a:lnTo>
                    <a:pt x="96" y="32"/>
                  </a:lnTo>
                  <a:lnTo>
                    <a:pt x="100" y="30"/>
                  </a:lnTo>
                  <a:lnTo>
                    <a:pt x="106" y="26"/>
                  </a:lnTo>
                  <a:lnTo>
                    <a:pt x="120" y="8"/>
                  </a:lnTo>
                  <a:lnTo>
                    <a:pt x="120" y="8"/>
                  </a:lnTo>
                  <a:lnTo>
                    <a:pt x="128" y="2"/>
                  </a:lnTo>
                  <a:lnTo>
                    <a:pt x="132" y="0"/>
                  </a:lnTo>
                  <a:lnTo>
                    <a:pt x="136" y="2"/>
                  </a:lnTo>
                  <a:lnTo>
                    <a:pt x="138" y="2"/>
                  </a:lnTo>
                  <a:lnTo>
                    <a:pt x="142" y="6"/>
                  </a:lnTo>
                  <a:lnTo>
                    <a:pt x="146" y="14"/>
                  </a:lnTo>
                  <a:lnTo>
                    <a:pt x="146" y="14"/>
                  </a:lnTo>
                  <a:lnTo>
                    <a:pt x="148" y="24"/>
                  </a:lnTo>
                  <a:lnTo>
                    <a:pt x="148" y="34"/>
                  </a:lnTo>
                  <a:lnTo>
                    <a:pt x="148"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2" name="Freeform 271">
              <a:extLst>
                <a:ext uri="{FF2B5EF4-FFF2-40B4-BE49-F238E27FC236}">
                  <a16:creationId xmlns:a16="http://schemas.microsoft.com/office/drawing/2014/main" id="{49E67B64-BE1F-42A7-AF22-83B755CE8F04}"/>
                </a:ext>
              </a:extLst>
            </p:cNvPr>
            <p:cNvSpPr>
              <a:spLocks/>
            </p:cNvSpPr>
            <p:nvPr/>
          </p:nvSpPr>
          <p:spPr bwMode="auto">
            <a:xfrm>
              <a:off x="4038601" y="3876676"/>
              <a:ext cx="187325" cy="139700"/>
            </a:xfrm>
            <a:custGeom>
              <a:avLst/>
              <a:gdLst>
                <a:gd name="T0" fmla="*/ 34 w 118"/>
                <a:gd name="T1" fmla="*/ 70 h 88"/>
                <a:gd name="T2" fmla="*/ 34 w 118"/>
                <a:gd name="T3" fmla="*/ 70 h 88"/>
                <a:gd name="T4" fmla="*/ 30 w 118"/>
                <a:gd name="T5" fmla="*/ 86 h 88"/>
                <a:gd name="T6" fmla="*/ 30 w 118"/>
                <a:gd name="T7" fmla="*/ 86 h 88"/>
                <a:gd name="T8" fmla="*/ 26 w 118"/>
                <a:gd name="T9" fmla="*/ 88 h 88"/>
                <a:gd name="T10" fmla="*/ 26 w 118"/>
                <a:gd name="T11" fmla="*/ 88 h 88"/>
                <a:gd name="T12" fmla="*/ 8 w 118"/>
                <a:gd name="T13" fmla="*/ 82 h 88"/>
                <a:gd name="T14" fmla="*/ 2 w 118"/>
                <a:gd name="T15" fmla="*/ 78 h 88"/>
                <a:gd name="T16" fmla="*/ 0 w 118"/>
                <a:gd name="T17" fmla="*/ 74 h 88"/>
                <a:gd name="T18" fmla="*/ 0 w 118"/>
                <a:gd name="T19" fmla="*/ 70 h 88"/>
                <a:gd name="T20" fmla="*/ 0 w 118"/>
                <a:gd name="T21" fmla="*/ 64 h 88"/>
                <a:gd name="T22" fmla="*/ 10 w 118"/>
                <a:gd name="T23" fmla="*/ 48 h 88"/>
                <a:gd name="T24" fmla="*/ 10 w 118"/>
                <a:gd name="T25" fmla="*/ 48 h 88"/>
                <a:gd name="T26" fmla="*/ 14 w 118"/>
                <a:gd name="T27" fmla="*/ 40 h 88"/>
                <a:gd name="T28" fmla="*/ 18 w 118"/>
                <a:gd name="T29" fmla="*/ 36 h 88"/>
                <a:gd name="T30" fmla="*/ 26 w 118"/>
                <a:gd name="T31" fmla="*/ 30 h 88"/>
                <a:gd name="T32" fmla="*/ 32 w 118"/>
                <a:gd name="T33" fmla="*/ 28 h 88"/>
                <a:gd name="T34" fmla="*/ 32 w 118"/>
                <a:gd name="T35" fmla="*/ 28 h 88"/>
                <a:gd name="T36" fmla="*/ 40 w 118"/>
                <a:gd name="T37" fmla="*/ 24 h 88"/>
                <a:gd name="T38" fmla="*/ 48 w 118"/>
                <a:gd name="T39" fmla="*/ 18 h 88"/>
                <a:gd name="T40" fmla="*/ 62 w 118"/>
                <a:gd name="T41" fmla="*/ 8 h 88"/>
                <a:gd name="T42" fmla="*/ 62 w 118"/>
                <a:gd name="T43" fmla="*/ 8 h 88"/>
                <a:gd name="T44" fmla="*/ 70 w 118"/>
                <a:gd name="T45" fmla="*/ 4 h 88"/>
                <a:gd name="T46" fmla="*/ 82 w 118"/>
                <a:gd name="T47" fmla="*/ 0 h 88"/>
                <a:gd name="T48" fmla="*/ 82 w 118"/>
                <a:gd name="T49" fmla="*/ 0 h 88"/>
                <a:gd name="T50" fmla="*/ 84 w 118"/>
                <a:gd name="T51" fmla="*/ 10 h 88"/>
                <a:gd name="T52" fmla="*/ 86 w 118"/>
                <a:gd name="T53" fmla="*/ 16 h 88"/>
                <a:gd name="T54" fmla="*/ 96 w 118"/>
                <a:gd name="T55" fmla="*/ 28 h 88"/>
                <a:gd name="T56" fmla="*/ 108 w 118"/>
                <a:gd name="T57" fmla="*/ 38 h 88"/>
                <a:gd name="T58" fmla="*/ 118 w 118"/>
                <a:gd name="T59" fmla="*/ 50 h 88"/>
                <a:gd name="T60" fmla="*/ 118 w 118"/>
                <a:gd name="T61" fmla="*/ 50 h 88"/>
                <a:gd name="T62" fmla="*/ 102 w 118"/>
                <a:gd name="T63" fmla="*/ 64 h 88"/>
                <a:gd name="T64" fmla="*/ 102 w 118"/>
                <a:gd name="T65" fmla="*/ 64 h 88"/>
                <a:gd name="T66" fmla="*/ 98 w 118"/>
                <a:gd name="T67" fmla="*/ 66 h 88"/>
                <a:gd name="T68" fmla="*/ 92 w 118"/>
                <a:gd name="T69" fmla="*/ 66 h 88"/>
                <a:gd name="T70" fmla="*/ 92 w 118"/>
                <a:gd name="T71" fmla="*/ 66 h 88"/>
                <a:gd name="T72" fmla="*/ 40 w 118"/>
                <a:gd name="T73" fmla="*/ 68 h 88"/>
                <a:gd name="T74" fmla="*/ 40 w 118"/>
                <a:gd name="T75" fmla="*/ 68 h 88"/>
                <a:gd name="T76" fmla="*/ 34 w 118"/>
                <a:gd name="T77" fmla="*/ 70 h 88"/>
                <a:gd name="T78" fmla="*/ 34 w 118"/>
                <a:gd name="T7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88">
                  <a:moveTo>
                    <a:pt x="34" y="70"/>
                  </a:moveTo>
                  <a:lnTo>
                    <a:pt x="34" y="70"/>
                  </a:lnTo>
                  <a:lnTo>
                    <a:pt x="30" y="86"/>
                  </a:lnTo>
                  <a:lnTo>
                    <a:pt x="30" y="86"/>
                  </a:lnTo>
                  <a:lnTo>
                    <a:pt x="26" y="88"/>
                  </a:lnTo>
                  <a:lnTo>
                    <a:pt x="26" y="88"/>
                  </a:lnTo>
                  <a:lnTo>
                    <a:pt x="8" y="82"/>
                  </a:lnTo>
                  <a:lnTo>
                    <a:pt x="2" y="78"/>
                  </a:lnTo>
                  <a:lnTo>
                    <a:pt x="0" y="74"/>
                  </a:lnTo>
                  <a:lnTo>
                    <a:pt x="0" y="70"/>
                  </a:lnTo>
                  <a:lnTo>
                    <a:pt x="0" y="64"/>
                  </a:lnTo>
                  <a:lnTo>
                    <a:pt x="10" y="48"/>
                  </a:lnTo>
                  <a:lnTo>
                    <a:pt x="10" y="48"/>
                  </a:lnTo>
                  <a:lnTo>
                    <a:pt x="14" y="40"/>
                  </a:lnTo>
                  <a:lnTo>
                    <a:pt x="18" y="36"/>
                  </a:lnTo>
                  <a:lnTo>
                    <a:pt x="26" y="30"/>
                  </a:lnTo>
                  <a:lnTo>
                    <a:pt x="32" y="28"/>
                  </a:lnTo>
                  <a:lnTo>
                    <a:pt x="32" y="28"/>
                  </a:lnTo>
                  <a:lnTo>
                    <a:pt x="40" y="24"/>
                  </a:lnTo>
                  <a:lnTo>
                    <a:pt x="48" y="18"/>
                  </a:lnTo>
                  <a:lnTo>
                    <a:pt x="62" y="8"/>
                  </a:lnTo>
                  <a:lnTo>
                    <a:pt x="62" y="8"/>
                  </a:lnTo>
                  <a:lnTo>
                    <a:pt x="70" y="4"/>
                  </a:lnTo>
                  <a:lnTo>
                    <a:pt x="82" y="0"/>
                  </a:lnTo>
                  <a:lnTo>
                    <a:pt x="82" y="0"/>
                  </a:lnTo>
                  <a:lnTo>
                    <a:pt x="84" y="10"/>
                  </a:lnTo>
                  <a:lnTo>
                    <a:pt x="86" y="16"/>
                  </a:lnTo>
                  <a:lnTo>
                    <a:pt x="96" y="28"/>
                  </a:lnTo>
                  <a:lnTo>
                    <a:pt x="108" y="38"/>
                  </a:lnTo>
                  <a:lnTo>
                    <a:pt x="118" y="50"/>
                  </a:lnTo>
                  <a:lnTo>
                    <a:pt x="118" y="50"/>
                  </a:lnTo>
                  <a:lnTo>
                    <a:pt x="102" y="64"/>
                  </a:lnTo>
                  <a:lnTo>
                    <a:pt x="102" y="64"/>
                  </a:lnTo>
                  <a:lnTo>
                    <a:pt x="98" y="66"/>
                  </a:lnTo>
                  <a:lnTo>
                    <a:pt x="92" y="66"/>
                  </a:lnTo>
                  <a:lnTo>
                    <a:pt x="92" y="66"/>
                  </a:lnTo>
                  <a:lnTo>
                    <a:pt x="40" y="68"/>
                  </a:lnTo>
                  <a:lnTo>
                    <a:pt x="40" y="68"/>
                  </a:lnTo>
                  <a:lnTo>
                    <a:pt x="34" y="70"/>
                  </a:lnTo>
                  <a:lnTo>
                    <a:pt x="34" y="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3" name="Freeform 272">
              <a:extLst>
                <a:ext uri="{FF2B5EF4-FFF2-40B4-BE49-F238E27FC236}">
                  <a16:creationId xmlns:a16="http://schemas.microsoft.com/office/drawing/2014/main" id="{95EF57E8-5DEA-41C7-A2A8-99AC3BE51652}"/>
                </a:ext>
              </a:extLst>
            </p:cNvPr>
            <p:cNvSpPr>
              <a:spLocks/>
            </p:cNvSpPr>
            <p:nvPr/>
          </p:nvSpPr>
          <p:spPr bwMode="auto">
            <a:xfrm>
              <a:off x="5003801" y="4200526"/>
              <a:ext cx="139700" cy="130175"/>
            </a:xfrm>
            <a:custGeom>
              <a:avLst/>
              <a:gdLst>
                <a:gd name="T0" fmla="*/ 74 w 88"/>
                <a:gd name="T1" fmla="*/ 0 h 82"/>
                <a:gd name="T2" fmla="*/ 74 w 88"/>
                <a:gd name="T3" fmla="*/ 0 h 82"/>
                <a:gd name="T4" fmla="*/ 78 w 88"/>
                <a:gd name="T5" fmla="*/ 6 h 82"/>
                <a:gd name="T6" fmla="*/ 78 w 88"/>
                <a:gd name="T7" fmla="*/ 6 h 82"/>
                <a:gd name="T8" fmla="*/ 84 w 88"/>
                <a:gd name="T9" fmla="*/ 16 h 82"/>
                <a:gd name="T10" fmla="*/ 88 w 88"/>
                <a:gd name="T11" fmla="*/ 22 h 82"/>
                <a:gd name="T12" fmla="*/ 88 w 88"/>
                <a:gd name="T13" fmla="*/ 28 h 82"/>
                <a:gd name="T14" fmla="*/ 88 w 88"/>
                <a:gd name="T15" fmla="*/ 34 h 82"/>
                <a:gd name="T16" fmla="*/ 86 w 88"/>
                <a:gd name="T17" fmla="*/ 40 h 82"/>
                <a:gd name="T18" fmla="*/ 82 w 88"/>
                <a:gd name="T19" fmla="*/ 44 h 82"/>
                <a:gd name="T20" fmla="*/ 76 w 88"/>
                <a:gd name="T21" fmla="*/ 50 h 82"/>
                <a:gd name="T22" fmla="*/ 76 w 88"/>
                <a:gd name="T23" fmla="*/ 50 h 82"/>
                <a:gd name="T24" fmla="*/ 72 w 88"/>
                <a:gd name="T25" fmla="*/ 56 h 82"/>
                <a:gd name="T26" fmla="*/ 68 w 88"/>
                <a:gd name="T27" fmla="*/ 62 h 82"/>
                <a:gd name="T28" fmla="*/ 62 w 88"/>
                <a:gd name="T29" fmla="*/ 78 h 82"/>
                <a:gd name="T30" fmla="*/ 62 w 88"/>
                <a:gd name="T31" fmla="*/ 78 h 82"/>
                <a:gd name="T32" fmla="*/ 2 w 88"/>
                <a:gd name="T33" fmla="*/ 82 h 82"/>
                <a:gd name="T34" fmla="*/ 2 w 88"/>
                <a:gd name="T35" fmla="*/ 82 h 82"/>
                <a:gd name="T36" fmla="*/ 0 w 88"/>
                <a:gd name="T37" fmla="*/ 78 h 82"/>
                <a:gd name="T38" fmla="*/ 0 w 88"/>
                <a:gd name="T39" fmla="*/ 72 h 82"/>
                <a:gd name="T40" fmla="*/ 6 w 88"/>
                <a:gd name="T41" fmla="*/ 62 h 82"/>
                <a:gd name="T42" fmla="*/ 6 w 88"/>
                <a:gd name="T43" fmla="*/ 62 h 82"/>
                <a:gd name="T44" fmla="*/ 18 w 88"/>
                <a:gd name="T45" fmla="*/ 44 h 82"/>
                <a:gd name="T46" fmla="*/ 18 w 88"/>
                <a:gd name="T47" fmla="*/ 44 h 82"/>
                <a:gd name="T48" fmla="*/ 22 w 88"/>
                <a:gd name="T49" fmla="*/ 36 h 82"/>
                <a:gd name="T50" fmla="*/ 24 w 88"/>
                <a:gd name="T51" fmla="*/ 30 h 82"/>
                <a:gd name="T52" fmla="*/ 22 w 88"/>
                <a:gd name="T53" fmla="*/ 24 h 82"/>
                <a:gd name="T54" fmla="*/ 22 w 88"/>
                <a:gd name="T55" fmla="*/ 24 h 82"/>
                <a:gd name="T56" fmla="*/ 22 w 88"/>
                <a:gd name="T57" fmla="*/ 16 h 82"/>
                <a:gd name="T58" fmla="*/ 24 w 88"/>
                <a:gd name="T59" fmla="*/ 8 h 82"/>
                <a:gd name="T60" fmla="*/ 24 w 88"/>
                <a:gd name="T61" fmla="*/ 8 h 82"/>
                <a:gd name="T62" fmla="*/ 74 w 88"/>
                <a:gd name="T63" fmla="*/ 0 h 82"/>
                <a:gd name="T64" fmla="*/ 74 w 88"/>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2">
                  <a:moveTo>
                    <a:pt x="74" y="0"/>
                  </a:moveTo>
                  <a:lnTo>
                    <a:pt x="74" y="0"/>
                  </a:lnTo>
                  <a:lnTo>
                    <a:pt x="78" y="6"/>
                  </a:lnTo>
                  <a:lnTo>
                    <a:pt x="78" y="6"/>
                  </a:lnTo>
                  <a:lnTo>
                    <a:pt x="84" y="16"/>
                  </a:lnTo>
                  <a:lnTo>
                    <a:pt x="88" y="22"/>
                  </a:lnTo>
                  <a:lnTo>
                    <a:pt x="88" y="28"/>
                  </a:lnTo>
                  <a:lnTo>
                    <a:pt x="88" y="34"/>
                  </a:lnTo>
                  <a:lnTo>
                    <a:pt x="86" y="40"/>
                  </a:lnTo>
                  <a:lnTo>
                    <a:pt x="82" y="44"/>
                  </a:lnTo>
                  <a:lnTo>
                    <a:pt x="76" y="50"/>
                  </a:lnTo>
                  <a:lnTo>
                    <a:pt x="76" y="50"/>
                  </a:lnTo>
                  <a:lnTo>
                    <a:pt x="72" y="56"/>
                  </a:lnTo>
                  <a:lnTo>
                    <a:pt x="68" y="62"/>
                  </a:lnTo>
                  <a:lnTo>
                    <a:pt x="62" y="78"/>
                  </a:lnTo>
                  <a:lnTo>
                    <a:pt x="62" y="78"/>
                  </a:lnTo>
                  <a:lnTo>
                    <a:pt x="2" y="82"/>
                  </a:lnTo>
                  <a:lnTo>
                    <a:pt x="2" y="82"/>
                  </a:lnTo>
                  <a:lnTo>
                    <a:pt x="0" y="78"/>
                  </a:lnTo>
                  <a:lnTo>
                    <a:pt x="0" y="72"/>
                  </a:lnTo>
                  <a:lnTo>
                    <a:pt x="6" y="62"/>
                  </a:lnTo>
                  <a:lnTo>
                    <a:pt x="6" y="62"/>
                  </a:lnTo>
                  <a:lnTo>
                    <a:pt x="18" y="44"/>
                  </a:lnTo>
                  <a:lnTo>
                    <a:pt x="18" y="44"/>
                  </a:lnTo>
                  <a:lnTo>
                    <a:pt x="22" y="36"/>
                  </a:lnTo>
                  <a:lnTo>
                    <a:pt x="24" y="30"/>
                  </a:lnTo>
                  <a:lnTo>
                    <a:pt x="22" y="24"/>
                  </a:lnTo>
                  <a:lnTo>
                    <a:pt x="22" y="24"/>
                  </a:lnTo>
                  <a:lnTo>
                    <a:pt x="22" y="16"/>
                  </a:lnTo>
                  <a:lnTo>
                    <a:pt x="24" y="8"/>
                  </a:lnTo>
                  <a:lnTo>
                    <a:pt x="24" y="8"/>
                  </a:lnTo>
                  <a:lnTo>
                    <a:pt x="74" y="0"/>
                  </a:lnTo>
                  <a:lnTo>
                    <a:pt x="7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4" name="Freeform 273">
              <a:extLst>
                <a:ext uri="{FF2B5EF4-FFF2-40B4-BE49-F238E27FC236}">
                  <a16:creationId xmlns:a16="http://schemas.microsoft.com/office/drawing/2014/main" id="{15B2E07E-581E-4271-B3FC-BE03F16072C8}"/>
                </a:ext>
              </a:extLst>
            </p:cNvPr>
            <p:cNvSpPr>
              <a:spLocks/>
            </p:cNvSpPr>
            <p:nvPr/>
          </p:nvSpPr>
          <p:spPr bwMode="auto">
            <a:xfrm>
              <a:off x="4197351" y="4016376"/>
              <a:ext cx="15875" cy="107950"/>
            </a:xfrm>
            <a:custGeom>
              <a:avLst/>
              <a:gdLst>
                <a:gd name="T0" fmla="*/ 0 w 10"/>
                <a:gd name="T1" fmla="*/ 68 h 68"/>
                <a:gd name="T2" fmla="*/ 0 w 10"/>
                <a:gd name="T3" fmla="*/ 68 h 68"/>
                <a:gd name="T4" fmla="*/ 0 w 10"/>
                <a:gd name="T5" fmla="*/ 0 h 68"/>
                <a:gd name="T6" fmla="*/ 0 w 10"/>
                <a:gd name="T7" fmla="*/ 0 h 68"/>
                <a:gd name="T8" fmla="*/ 4 w 10"/>
                <a:gd name="T9" fmla="*/ 2 h 68"/>
                <a:gd name="T10" fmla="*/ 8 w 10"/>
                <a:gd name="T11" fmla="*/ 6 h 68"/>
                <a:gd name="T12" fmla="*/ 10 w 10"/>
                <a:gd name="T13" fmla="*/ 14 h 68"/>
                <a:gd name="T14" fmla="*/ 10 w 10"/>
                <a:gd name="T15" fmla="*/ 14 h 68"/>
                <a:gd name="T16" fmla="*/ 8 w 10"/>
                <a:gd name="T17" fmla="*/ 62 h 68"/>
                <a:gd name="T18" fmla="*/ 8 w 10"/>
                <a:gd name="T19" fmla="*/ 62 h 68"/>
                <a:gd name="T20" fmla="*/ 6 w 10"/>
                <a:gd name="T21" fmla="*/ 66 h 68"/>
                <a:gd name="T22" fmla="*/ 0 w 10"/>
                <a:gd name="T23" fmla="*/ 68 h 68"/>
                <a:gd name="T24" fmla="*/ 0 w 10"/>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8">
                  <a:moveTo>
                    <a:pt x="0" y="68"/>
                  </a:moveTo>
                  <a:lnTo>
                    <a:pt x="0" y="68"/>
                  </a:lnTo>
                  <a:lnTo>
                    <a:pt x="0" y="0"/>
                  </a:lnTo>
                  <a:lnTo>
                    <a:pt x="0" y="0"/>
                  </a:lnTo>
                  <a:lnTo>
                    <a:pt x="4" y="2"/>
                  </a:lnTo>
                  <a:lnTo>
                    <a:pt x="8" y="6"/>
                  </a:lnTo>
                  <a:lnTo>
                    <a:pt x="10" y="14"/>
                  </a:lnTo>
                  <a:lnTo>
                    <a:pt x="10" y="14"/>
                  </a:lnTo>
                  <a:lnTo>
                    <a:pt x="8" y="62"/>
                  </a:lnTo>
                  <a:lnTo>
                    <a:pt x="8" y="62"/>
                  </a:lnTo>
                  <a:lnTo>
                    <a:pt x="6" y="66"/>
                  </a:lnTo>
                  <a:lnTo>
                    <a:pt x="0" y="68"/>
                  </a:lnTo>
                  <a:lnTo>
                    <a:pt x="0" y="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5" name="Freeform 274">
              <a:extLst>
                <a:ext uri="{FF2B5EF4-FFF2-40B4-BE49-F238E27FC236}">
                  <a16:creationId xmlns:a16="http://schemas.microsoft.com/office/drawing/2014/main" id="{3BA286D1-AFA8-4D35-A27A-777F58C3A1A7}"/>
                </a:ext>
              </a:extLst>
            </p:cNvPr>
            <p:cNvSpPr>
              <a:spLocks/>
            </p:cNvSpPr>
            <p:nvPr/>
          </p:nvSpPr>
          <p:spPr bwMode="auto">
            <a:xfrm>
              <a:off x="4984751" y="4391026"/>
              <a:ext cx="41275" cy="38100"/>
            </a:xfrm>
            <a:custGeom>
              <a:avLst/>
              <a:gdLst>
                <a:gd name="T0" fmla="*/ 0 w 26"/>
                <a:gd name="T1" fmla="*/ 2 h 24"/>
                <a:gd name="T2" fmla="*/ 0 w 26"/>
                <a:gd name="T3" fmla="*/ 2 h 24"/>
                <a:gd name="T4" fmla="*/ 14 w 26"/>
                <a:gd name="T5" fmla="*/ 0 h 24"/>
                <a:gd name="T6" fmla="*/ 20 w 26"/>
                <a:gd name="T7" fmla="*/ 0 h 24"/>
                <a:gd name="T8" fmla="*/ 22 w 26"/>
                <a:gd name="T9" fmla="*/ 4 h 24"/>
                <a:gd name="T10" fmla="*/ 26 w 26"/>
                <a:gd name="T11" fmla="*/ 8 h 24"/>
                <a:gd name="T12" fmla="*/ 26 w 26"/>
                <a:gd name="T13" fmla="*/ 8 h 24"/>
                <a:gd name="T14" fmla="*/ 12 w 26"/>
                <a:gd name="T15" fmla="*/ 24 h 24"/>
                <a:gd name="T16" fmla="*/ 12 w 26"/>
                <a:gd name="T17" fmla="*/ 24 h 24"/>
                <a:gd name="T18" fmla="*/ 6 w 26"/>
                <a:gd name="T19" fmla="*/ 22 h 24"/>
                <a:gd name="T20" fmla="*/ 6 w 26"/>
                <a:gd name="T21" fmla="*/ 22 h 24"/>
                <a:gd name="T22" fmla="*/ 0 w 26"/>
                <a:gd name="T23" fmla="*/ 2 h 24"/>
                <a:gd name="T24" fmla="*/ 0 w 26"/>
                <a:gd name="T2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0" y="2"/>
                  </a:moveTo>
                  <a:lnTo>
                    <a:pt x="0" y="2"/>
                  </a:lnTo>
                  <a:lnTo>
                    <a:pt x="14" y="0"/>
                  </a:lnTo>
                  <a:lnTo>
                    <a:pt x="20" y="0"/>
                  </a:lnTo>
                  <a:lnTo>
                    <a:pt x="22" y="4"/>
                  </a:lnTo>
                  <a:lnTo>
                    <a:pt x="26" y="8"/>
                  </a:lnTo>
                  <a:lnTo>
                    <a:pt x="26" y="8"/>
                  </a:lnTo>
                  <a:lnTo>
                    <a:pt x="12" y="24"/>
                  </a:lnTo>
                  <a:lnTo>
                    <a:pt x="12" y="24"/>
                  </a:lnTo>
                  <a:lnTo>
                    <a:pt x="6" y="22"/>
                  </a:lnTo>
                  <a:lnTo>
                    <a:pt x="6" y="2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6" name="Freeform 275">
              <a:extLst>
                <a:ext uri="{FF2B5EF4-FFF2-40B4-BE49-F238E27FC236}">
                  <a16:creationId xmlns:a16="http://schemas.microsoft.com/office/drawing/2014/main" id="{AD34681E-99A2-4F14-B5B0-2A20562883BE}"/>
                </a:ext>
              </a:extLst>
            </p:cNvPr>
            <p:cNvSpPr>
              <a:spLocks/>
            </p:cNvSpPr>
            <p:nvPr/>
          </p:nvSpPr>
          <p:spPr bwMode="auto">
            <a:xfrm>
              <a:off x="4984751" y="4349751"/>
              <a:ext cx="41275" cy="25400"/>
            </a:xfrm>
            <a:custGeom>
              <a:avLst/>
              <a:gdLst>
                <a:gd name="T0" fmla="*/ 26 w 26"/>
                <a:gd name="T1" fmla="*/ 6 h 16"/>
                <a:gd name="T2" fmla="*/ 26 w 26"/>
                <a:gd name="T3" fmla="*/ 6 h 16"/>
                <a:gd name="T4" fmla="*/ 0 w 26"/>
                <a:gd name="T5" fmla="*/ 16 h 16"/>
                <a:gd name="T6" fmla="*/ 0 w 26"/>
                <a:gd name="T7" fmla="*/ 16 h 16"/>
                <a:gd name="T8" fmla="*/ 4 w 26"/>
                <a:gd name="T9" fmla="*/ 8 h 16"/>
                <a:gd name="T10" fmla="*/ 6 w 26"/>
                <a:gd name="T11" fmla="*/ 4 h 16"/>
                <a:gd name="T12" fmla="*/ 6 w 26"/>
                <a:gd name="T13" fmla="*/ 4 h 16"/>
                <a:gd name="T14" fmla="*/ 10 w 26"/>
                <a:gd name="T15" fmla="*/ 0 h 16"/>
                <a:gd name="T16" fmla="*/ 16 w 26"/>
                <a:gd name="T17" fmla="*/ 0 h 16"/>
                <a:gd name="T18" fmla="*/ 20 w 26"/>
                <a:gd name="T19" fmla="*/ 2 h 16"/>
                <a:gd name="T20" fmla="*/ 26 w 26"/>
                <a:gd name="T21" fmla="*/ 6 h 16"/>
                <a:gd name="T22" fmla="*/ 26 w 26"/>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6"/>
                  </a:moveTo>
                  <a:lnTo>
                    <a:pt x="26" y="6"/>
                  </a:lnTo>
                  <a:lnTo>
                    <a:pt x="0" y="16"/>
                  </a:lnTo>
                  <a:lnTo>
                    <a:pt x="0" y="16"/>
                  </a:lnTo>
                  <a:lnTo>
                    <a:pt x="4" y="8"/>
                  </a:lnTo>
                  <a:lnTo>
                    <a:pt x="6" y="4"/>
                  </a:lnTo>
                  <a:lnTo>
                    <a:pt x="6" y="4"/>
                  </a:lnTo>
                  <a:lnTo>
                    <a:pt x="10" y="0"/>
                  </a:lnTo>
                  <a:lnTo>
                    <a:pt x="16" y="0"/>
                  </a:lnTo>
                  <a:lnTo>
                    <a:pt x="20" y="2"/>
                  </a:lnTo>
                  <a:lnTo>
                    <a:pt x="26" y="6"/>
                  </a:lnTo>
                  <a:lnTo>
                    <a:pt x="26" y="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7" name="Freeform 276">
              <a:extLst>
                <a:ext uri="{FF2B5EF4-FFF2-40B4-BE49-F238E27FC236}">
                  <a16:creationId xmlns:a16="http://schemas.microsoft.com/office/drawing/2014/main" id="{B1379518-0297-466B-ABD6-76D732CF74DE}"/>
                </a:ext>
              </a:extLst>
            </p:cNvPr>
            <p:cNvSpPr>
              <a:spLocks/>
            </p:cNvSpPr>
            <p:nvPr/>
          </p:nvSpPr>
          <p:spPr bwMode="auto">
            <a:xfrm>
              <a:off x="4965701" y="4667251"/>
              <a:ext cx="25400" cy="6350"/>
            </a:xfrm>
            <a:custGeom>
              <a:avLst/>
              <a:gdLst>
                <a:gd name="T0" fmla="*/ 0 w 16"/>
                <a:gd name="T1" fmla="*/ 0 h 4"/>
                <a:gd name="T2" fmla="*/ 0 w 16"/>
                <a:gd name="T3" fmla="*/ 0 h 4"/>
                <a:gd name="T4" fmla="*/ 16 w 16"/>
                <a:gd name="T5" fmla="*/ 2 h 4"/>
                <a:gd name="T6" fmla="*/ 16 w 16"/>
                <a:gd name="T7" fmla="*/ 2 h 4"/>
                <a:gd name="T8" fmla="*/ 10 w 16"/>
                <a:gd name="T9" fmla="*/ 4 h 4"/>
                <a:gd name="T10" fmla="*/ 6 w 16"/>
                <a:gd name="T11" fmla="*/ 4 h 4"/>
                <a:gd name="T12" fmla="*/ 4 w 16"/>
                <a:gd name="T13" fmla="*/ 2 h 4"/>
                <a:gd name="T14" fmla="*/ 0 w 16"/>
                <a:gd name="T15" fmla="*/ 0 h 4"/>
                <a:gd name="T16" fmla="*/ 0 w 16"/>
                <a:gd name="T17" fmla="*/ 0 h 4"/>
                <a:gd name="T18" fmla="*/ 0 w 16"/>
                <a:gd name="T19" fmla="*/ 0 h 4"/>
                <a:gd name="T20" fmla="*/ 0 w 1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
                  <a:moveTo>
                    <a:pt x="0" y="0"/>
                  </a:moveTo>
                  <a:lnTo>
                    <a:pt x="0" y="0"/>
                  </a:lnTo>
                  <a:lnTo>
                    <a:pt x="16" y="2"/>
                  </a:lnTo>
                  <a:lnTo>
                    <a:pt x="16" y="2"/>
                  </a:lnTo>
                  <a:lnTo>
                    <a:pt x="10" y="4"/>
                  </a:lnTo>
                  <a:lnTo>
                    <a:pt x="6" y="4"/>
                  </a:lnTo>
                  <a:lnTo>
                    <a:pt x="4" y="2"/>
                  </a:lnTo>
                  <a:lnTo>
                    <a:pt x="0" y="0"/>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8" name="Freeform 277">
              <a:extLst>
                <a:ext uri="{FF2B5EF4-FFF2-40B4-BE49-F238E27FC236}">
                  <a16:creationId xmlns:a16="http://schemas.microsoft.com/office/drawing/2014/main" id="{1FC3B2DA-FD68-460F-9D13-AD496B7C0123}"/>
                </a:ext>
              </a:extLst>
            </p:cNvPr>
            <p:cNvSpPr>
              <a:spLocks/>
            </p:cNvSpPr>
            <p:nvPr/>
          </p:nvSpPr>
          <p:spPr bwMode="auto">
            <a:xfrm>
              <a:off x="4908551" y="5145088"/>
              <a:ext cx="41275" cy="38100"/>
            </a:xfrm>
            <a:custGeom>
              <a:avLst/>
              <a:gdLst>
                <a:gd name="T0" fmla="*/ 26 w 26"/>
                <a:gd name="T1" fmla="*/ 2 h 24"/>
                <a:gd name="T2" fmla="*/ 26 w 26"/>
                <a:gd name="T3" fmla="*/ 2 h 24"/>
                <a:gd name="T4" fmla="*/ 24 w 26"/>
                <a:gd name="T5" fmla="*/ 10 h 24"/>
                <a:gd name="T6" fmla="*/ 18 w 26"/>
                <a:gd name="T7" fmla="*/ 16 h 24"/>
                <a:gd name="T8" fmla="*/ 6 w 26"/>
                <a:gd name="T9" fmla="*/ 24 h 24"/>
                <a:gd name="T10" fmla="*/ 6 w 26"/>
                <a:gd name="T11" fmla="*/ 24 h 24"/>
                <a:gd name="T12" fmla="*/ 2 w 26"/>
                <a:gd name="T13" fmla="*/ 20 h 24"/>
                <a:gd name="T14" fmla="*/ 0 w 26"/>
                <a:gd name="T15" fmla="*/ 18 h 24"/>
                <a:gd name="T16" fmla="*/ 0 w 26"/>
                <a:gd name="T17" fmla="*/ 14 h 24"/>
                <a:gd name="T18" fmla="*/ 2 w 26"/>
                <a:gd name="T19" fmla="*/ 10 h 24"/>
                <a:gd name="T20" fmla="*/ 2 w 26"/>
                <a:gd name="T21" fmla="*/ 10 h 24"/>
                <a:gd name="T22" fmla="*/ 6 w 26"/>
                <a:gd name="T23" fmla="*/ 4 h 24"/>
                <a:gd name="T24" fmla="*/ 12 w 26"/>
                <a:gd name="T25" fmla="*/ 0 h 24"/>
                <a:gd name="T26" fmla="*/ 18 w 26"/>
                <a:gd name="T27" fmla="*/ 0 h 24"/>
                <a:gd name="T28" fmla="*/ 26 w 26"/>
                <a:gd name="T29" fmla="*/ 2 h 24"/>
                <a:gd name="T30" fmla="*/ 26 w 26"/>
                <a:gd name="T3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4">
                  <a:moveTo>
                    <a:pt x="26" y="2"/>
                  </a:moveTo>
                  <a:lnTo>
                    <a:pt x="26" y="2"/>
                  </a:lnTo>
                  <a:lnTo>
                    <a:pt x="24" y="10"/>
                  </a:lnTo>
                  <a:lnTo>
                    <a:pt x="18" y="16"/>
                  </a:lnTo>
                  <a:lnTo>
                    <a:pt x="6" y="24"/>
                  </a:lnTo>
                  <a:lnTo>
                    <a:pt x="6" y="24"/>
                  </a:lnTo>
                  <a:lnTo>
                    <a:pt x="2" y="20"/>
                  </a:lnTo>
                  <a:lnTo>
                    <a:pt x="0" y="18"/>
                  </a:lnTo>
                  <a:lnTo>
                    <a:pt x="0" y="14"/>
                  </a:lnTo>
                  <a:lnTo>
                    <a:pt x="2" y="10"/>
                  </a:lnTo>
                  <a:lnTo>
                    <a:pt x="2" y="10"/>
                  </a:lnTo>
                  <a:lnTo>
                    <a:pt x="6" y="4"/>
                  </a:lnTo>
                  <a:lnTo>
                    <a:pt x="12" y="0"/>
                  </a:lnTo>
                  <a:lnTo>
                    <a:pt x="18" y="0"/>
                  </a:lnTo>
                  <a:lnTo>
                    <a:pt x="26" y="2"/>
                  </a:lnTo>
                  <a:lnTo>
                    <a:pt x="26"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279" name="TextBox 278">
            <a:extLst>
              <a:ext uri="{FF2B5EF4-FFF2-40B4-BE49-F238E27FC236}">
                <a16:creationId xmlns:a16="http://schemas.microsoft.com/office/drawing/2014/main" id="{0215D982-7A28-4A46-8844-797697E8EAF2}"/>
              </a:ext>
            </a:extLst>
          </p:cNvPr>
          <p:cNvSpPr txBox="1"/>
          <p:nvPr/>
        </p:nvSpPr>
        <p:spPr>
          <a:xfrm>
            <a:off x="3654698" y="119921"/>
            <a:ext cx="2551230" cy="369332"/>
          </a:xfrm>
          <a:prstGeom prst="rect">
            <a:avLst/>
          </a:prstGeom>
          <a:noFill/>
        </p:spPr>
        <p:txBody>
          <a:bodyPr wrap="square" lIns="0" tIns="0" rIns="0" bIns="0" rtlCol="0" anchor="ctr">
            <a:spAutoFit/>
          </a:bodyPr>
          <a:lstStyle>
            <a:defPPr>
              <a:defRPr lang="en-US"/>
            </a:defPPr>
            <a:lvl1pPr>
              <a:defRPr sz="3200">
                <a:latin typeface="Bahnschrift SemiBold" panose="020B0502040204020203" pitchFamily="34" charset="0"/>
                <a:ea typeface="나눔스퀘어 ExtraBold" panose="020B0600000101010101" pitchFamily="50" charset="-127"/>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ko-KR" sz="2400" b="0" i="0" u="none" strike="noStrike" kern="1200" cap="none" spc="0" normalizeH="0" baseline="0" noProof="0" dirty="0" smtClean="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Dünya Haritası</a:t>
            </a:r>
            <a:endParaRPr kumimoji="0" lang="ko-KR" altLang="en-US"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 name="Dikdörtgen 1"/>
          <p:cNvSpPr/>
          <p:nvPr/>
        </p:nvSpPr>
        <p:spPr>
          <a:xfrm>
            <a:off x="7346197" y="5842860"/>
            <a:ext cx="4711485" cy="8427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Dünya haritasında Türkiye ve Suudi Arabistan’ın yerini bulalım.</a:t>
            </a:r>
          </a:p>
        </p:txBody>
      </p:sp>
    </p:spTree>
    <p:extLst>
      <p:ext uri="{BB962C8B-B14F-4D97-AF65-F5344CB8AC3E}">
        <p14:creationId xmlns:p14="http://schemas.microsoft.com/office/powerpoint/2010/main" val="3160830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5259" y="1172682"/>
            <a:ext cx="2243188" cy="85443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Kasım</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Dikdörtgen 9"/>
          <p:cNvSpPr/>
          <p:nvPr/>
        </p:nvSpPr>
        <p:spPr>
          <a:xfrm>
            <a:off x="213675" y="1238683"/>
            <a:ext cx="623233"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13" name="Dikdörtgen 12"/>
          <p:cNvSpPr/>
          <p:nvPr/>
        </p:nvSpPr>
        <p:spPr>
          <a:xfrm>
            <a:off x="5667807" y="1147625"/>
            <a:ext cx="2833255"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Abdullah</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ikdörtgen 13"/>
          <p:cNvSpPr/>
          <p:nvPr/>
        </p:nvSpPr>
        <p:spPr>
          <a:xfrm>
            <a:off x="5722662" y="1141905"/>
            <a:ext cx="723108" cy="769441"/>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tr-TR" sz="4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15" name="Dikdörtgen 14"/>
          <p:cNvSpPr/>
          <p:nvPr/>
        </p:nvSpPr>
        <p:spPr>
          <a:xfrm>
            <a:off x="3398219" y="2290538"/>
            <a:ext cx="2365949"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Rukiye</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Dikdörtgen 15"/>
          <p:cNvSpPr/>
          <p:nvPr/>
        </p:nvSpPr>
        <p:spPr>
          <a:xfrm>
            <a:off x="3533131" y="2325543"/>
            <a:ext cx="719528"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17" name="Dikdörtgen 16"/>
          <p:cNvSpPr/>
          <p:nvPr/>
        </p:nvSpPr>
        <p:spPr>
          <a:xfrm>
            <a:off x="3059645" y="1166062"/>
            <a:ext cx="2153248"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Ömer</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Dikdörtgen 17"/>
          <p:cNvSpPr/>
          <p:nvPr/>
        </p:nvSpPr>
        <p:spPr>
          <a:xfrm>
            <a:off x="3175755" y="1214301"/>
            <a:ext cx="719528"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FF0000"/>
                </a:solidFill>
                <a:effectLst/>
                <a:uLnTx/>
                <a:uFillTx/>
                <a:latin typeface="Open Sans" panose="020B0606030504020204" pitchFamily="34" charset="0"/>
                <a:ea typeface="+mn-ea"/>
                <a:cs typeface="+mn-cs"/>
              </a:rPr>
              <a:t>X</a:t>
            </a:r>
            <a:endParaRPr kumimoji="0" lang="tr-TR" sz="4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endParaRPr>
          </a:p>
        </p:txBody>
      </p:sp>
      <p:sp>
        <p:nvSpPr>
          <p:cNvPr id="19" name="Dikdörtgen 18"/>
          <p:cNvSpPr/>
          <p:nvPr/>
        </p:nvSpPr>
        <p:spPr>
          <a:xfrm>
            <a:off x="9369382" y="1125642"/>
            <a:ext cx="2391960"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Aişe</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Dikdörtgen 19"/>
          <p:cNvSpPr/>
          <p:nvPr/>
        </p:nvSpPr>
        <p:spPr>
          <a:xfrm>
            <a:off x="9392808" y="1168939"/>
            <a:ext cx="714279"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FF0000"/>
                </a:solidFill>
                <a:effectLst/>
                <a:uLnTx/>
                <a:uFillTx/>
                <a:latin typeface="Open Sans" panose="020B0606030504020204" pitchFamily="34" charset="0"/>
                <a:ea typeface="+mn-ea"/>
                <a:cs typeface="+mn-cs"/>
              </a:rPr>
              <a:t>X</a:t>
            </a:r>
            <a:endParaRPr kumimoji="0" lang="tr-TR" sz="4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endParaRPr>
          </a:p>
        </p:txBody>
      </p:sp>
      <p:sp>
        <p:nvSpPr>
          <p:cNvPr id="21" name="Dikdörtgen 20"/>
          <p:cNvSpPr/>
          <p:nvPr/>
        </p:nvSpPr>
        <p:spPr>
          <a:xfrm>
            <a:off x="267326" y="2332098"/>
            <a:ext cx="2236031" cy="830977"/>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Fatma</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Dikdörtgen 21"/>
          <p:cNvSpPr/>
          <p:nvPr/>
        </p:nvSpPr>
        <p:spPr>
          <a:xfrm>
            <a:off x="290777" y="2415090"/>
            <a:ext cx="705091"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23" name="Komut Düğmesi: İleri veya Sonraki 22">
            <a:hlinkClick r:id="" action="ppaction://hlinkshowjump?jump=nextslide" highlightClick="1"/>
          </p:cNvPr>
          <p:cNvSpPr/>
          <p:nvPr/>
        </p:nvSpPr>
        <p:spPr>
          <a:xfrm>
            <a:off x="11163091" y="6190937"/>
            <a:ext cx="628183" cy="554635"/>
          </a:xfrm>
          <a:prstGeom prst="actionButtonForwardNex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Komut Düğmesi: Geri veya Önceki 23">
            <a:hlinkClick r:id="" action="ppaction://hlinkshowjump?jump=previousslide" highlightClick="1"/>
          </p:cNvPr>
          <p:cNvSpPr/>
          <p:nvPr/>
        </p:nvSpPr>
        <p:spPr>
          <a:xfrm>
            <a:off x="10312147" y="6190937"/>
            <a:ext cx="635428" cy="554635"/>
          </a:xfrm>
          <a:prstGeom prst="actionButtonBackPrevious">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Unvan 1"/>
          <p:cNvSpPr>
            <a:spLocks noGrp="1"/>
          </p:cNvSpPr>
          <p:nvPr>
            <p:ph type="title"/>
          </p:nvPr>
        </p:nvSpPr>
        <p:spPr>
          <a:xfrm>
            <a:off x="267326" y="111571"/>
            <a:ext cx="11805854" cy="756134"/>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Peygamberimizin çocuklarını işaretleyelim</a:t>
            </a:r>
            <a:endParaRPr lang="tr-TR" dirty="0"/>
          </a:p>
        </p:txBody>
      </p:sp>
      <p:sp>
        <p:nvSpPr>
          <p:cNvPr id="26" name="Dikdörtgen 25"/>
          <p:cNvSpPr/>
          <p:nvPr/>
        </p:nvSpPr>
        <p:spPr>
          <a:xfrm>
            <a:off x="6576018" y="2261139"/>
            <a:ext cx="3592985"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Ümmü Gülsüm </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Dikdörtgen 26"/>
          <p:cNvSpPr/>
          <p:nvPr/>
        </p:nvSpPr>
        <p:spPr>
          <a:xfrm>
            <a:off x="6610992" y="2310284"/>
            <a:ext cx="546131"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28" name="Dikdörtgen 27"/>
          <p:cNvSpPr/>
          <p:nvPr/>
        </p:nvSpPr>
        <p:spPr>
          <a:xfrm>
            <a:off x="333340" y="3809486"/>
            <a:ext cx="2153248"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prstClr val="black"/>
                </a:solidFill>
                <a:effectLst/>
                <a:uLnTx/>
                <a:uFillTx/>
                <a:latin typeface="Calibri" panose="020F0502020204030204"/>
                <a:ea typeface="+mn-ea"/>
                <a:cs typeface="+mn-cs"/>
              </a:rPr>
              <a:t>Enes</a:t>
            </a:r>
            <a:endParaRPr kumimoji="0" lang="tr-TR"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Dikdörtgen 28"/>
          <p:cNvSpPr/>
          <p:nvPr/>
        </p:nvSpPr>
        <p:spPr>
          <a:xfrm>
            <a:off x="449450" y="3857725"/>
            <a:ext cx="719528"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FF0000"/>
                </a:solidFill>
                <a:effectLst/>
                <a:uLnTx/>
                <a:uFillTx/>
                <a:latin typeface="Open Sans" panose="020B0606030504020204" pitchFamily="34" charset="0"/>
                <a:ea typeface="+mn-ea"/>
                <a:cs typeface="+mn-cs"/>
              </a:rPr>
              <a:t>X</a:t>
            </a:r>
            <a:endParaRPr kumimoji="0" lang="tr-TR" sz="4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endParaRPr>
          </a:p>
        </p:txBody>
      </p:sp>
      <p:sp>
        <p:nvSpPr>
          <p:cNvPr id="30" name="Dikdörtgen 29"/>
          <p:cNvSpPr/>
          <p:nvPr/>
        </p:nvSpPr>
        <p:spPr>
          <a:xfrm>
            <a:off x="3059645" y="3732778"/>
            <a:ext cx="2643036"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İbrahim</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Dikdörtgen 30"/>
          <p:cNvSpPr/>
          <p:nvPr/>
        </p:nvSpPr>
        <p:spPr>
          <a:xfrm>
            <a:off x="3194557" y="3767783"/>
            <a:ext cx="719528"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32" name="Dikdörtgen 31"/>
          <p:cNvSpPr/>
          <p:nvPr/>
        </p:nvSpPr>
        <p:spPr>
          <a:xfrm>
            <a:off x="6030129" y="3732778"/>
            <a:ext cx="2643036"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Zeynep</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Dikdörtgen 32"/>
          <p:cNvSpPr/>
          <p:nvPr/>
        </p:nvSpPr>
        <p:spPr>
          <a:xfrm>
            <a:off x="6165041" y="3767783"/>
            <a:ext cx="719528"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tr-TR" sz="40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endParaRPr>
          </a:p>
        </p:txBody>
      </p:sp>
      <p:sp>
        <p:nvSpPr>
          <p:cNvPr id="34" name="Dikdörtgen 33"/>
          <p:cNvSpPr/>
          <p:nvPr/>
        </p:nvSpPr>
        <p:spPr>
          <a:xfrm>
            <a:off x="9000613" y="3730139"/>
            <a:ext cx="2760730" cy="794479"/>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prstClr val="black"/>
                </a:solidFill>
                <a:effectLst/>
                <a:uLnTx/>
                <a:uFillTx/>
                <a:latin typeface="Calibri" panose="020F0502020204030204"/>
                <a:ea typeface="+mn-ea"/>
                <a:cs typeface="+mn-cs"/>
              </a:rPr>
              <a:t>Hatice</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Dikdörtgen 34"/>
          <p:cNvSpPr/>
          <p:nvPr/>
        </p:nvSpPr>
        <p:spPr>
          <a:xfrm>
            <a:off x="9024039" y="3773436"/>
            <a:ext cx="714279" cy="70788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FF0000"/>
                </a:solidFill>
                <a:effectLst/>
                <a:uLnTx/>
                <a:uFillTx/>
                <a:latin typeface="Open Sans" panose="020B0606030504020204" pitchFamily="34" charset="0"/>
                <a:ea typeface="+mn-ea"/>
                <a:cs typeface="+mn-cs"/>
              </a:rPr>
              <a:t>X</a:t>
            </a:r>
            <a:endParaRPr kumimoji="0" lang="tr-TR" sz="4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45445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9"/>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4"/>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3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txBox="1">
            <a:spLocks/>
          </p:cNvSpPr>
          <p:nvPr/>
        </p:nvSpPr>
        <p:spPr>
          <a:xfrm>
            <a:off x="119921" y="340195"/>
            <a:ext cx="4916774" cy="634166"/>
          </a:xfrm>
          <a:prstGeom prst="rect">
            <a:avLst/>
          </a:prstGeom>
          <a:solidFill>
            <a:schemeClr val="accent1">
              <a:lumMod val="40000"/>
              <a:lumOff val="60000"/>
            </a:schemeClr>
          </a:solidFill>
          <a:ln w="6350" cap="flat" cmpd="sng" algn="ctr">
            <a:solidFill>
              <a:srgbClr val="5B9BD5"/>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Parçadaki Boşlukları Dolduralım</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İçerik Yer Tutucusu 2"/>
          <p:cNvSpPr txBox="1">
            <a:spLocks/>
          </p:cNvSpPr>
          <p:nvPr/>
        </p:nvSpPr>
        <p:spPr>
          <a:xfrm>
            <a:off x="194872" y="1289154"/>
            <a:ext cx="11663299" cy="5430960"/>
          </a:xfrm>
          <a:prstGeom prst="rect">
            <a:avLst/>
          </a:prstGeom>
          <a:noFill/>
          <a:ln w="6350" cap="flat" cmpd="sng" algn="ctr">
            <a:solidFill>
              <a:srgbClr val="5B9BD5"/>
            </a:solidFill>
            <a:prstDash val="solid"/>
            <a:miter lim="800000"/>
          </a:ln>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 Bütün Mekkeliler gibi Hz. Muhammed (</a:t>
            </a:r>
            <a:r>
              <a:rPr kumimoji="0" lang="tr-T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s.a.s</a:t>
            </a: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de amcası ……………………………. birlikte ticaret yapıyordu.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2. …………………………………. ise dul, zengin ve ahlaklı bir tüccardı. İşlerini yürütecek güvenilir bir insana ihtiyaç duyuyordu.</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3. Peygamberimiz Hz. Hatice ile …………….. yaşında evlendi.</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4. ………………………., Abdullah, Zeynep, </a:t>
            </a:r>
            <a:r>
              <a:rPr kumimoji="0" lang="tr-T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Rükiye</a:t>
            </a: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tr-T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Ümmmü</a:t>
            </a: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Gülsüm ve Fatıma çocukları oldu.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Dikdörtgen 9"/>
          <p:cNvSpPr/>
          <p:nvPr/>
        </p:nvSpPr>
        <p:spPr>
          <a:xfrm>
            <a:off x="7899817" y="955801"/>
            <a:ext cx="2298993" cy="696685"/>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Ebu </a:t>
            </a:r>
            <a:r>
              <a:rPr kumimoji="0" lang="tr-TR" sz="3200" b="0" i="0" u="none" strike="noStrike" kern="0" cap="none" spc="0" normalizeH="0" baseline="0" noProof="0" dirty="0" err="1" smtClean="0">
                <a:ln>
                  <a:noFill/>
                </a:ln>
                <a:solidFill>
                  <a:prstClr val="black"/>
                </a:solidFill>
                <a:effectLst/>
                <a:uLnTx/>
                <a:uFillTx/>
                <a:latin typeface="Calibri" panose="020F0502020204030204"/>
                <a:ea typeface="+mn-ea"/>
                <a:cs typeface="+mn-cs"/>
              </a:rPr>
              <a:t>Talib</a:t>
            </a:r>
            <a:endPar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Dikdörtgen 10"/>
          <p:cNvSpPr/>
          <p:nvPr/>
        </p:nvSpPr>
        <p:spPr>
          <a:xfrm>
            <a:off x="714672" y="2629012"/>
            <a:ext cx="2627420" cy="696685"/>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Hz. Hatice </a:t>
            </a:r>
          </a:p>
        </p:txBody>
      </p:sp>
      <p:sp>
        <p:nvSpPr>
          <p:cNvPr id="12" name="Dikdörtgen 11"/>
          <p:cNvSpPr/>
          <p:nvPr/>
        </p:nvSpPr>
        <p:spPr>
          <a:xfrm>
            <a:off x="4569362" y="4429953"/>
            <a:ext cx="889491" cy="696685"/>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25</a:t>
            </a:r>
          </a:p>
        </p:txBody>
      </p:sp>
      <p:sp>
        <p:nvSpPr>
          <p:cNvPr id="13" name="Dikdörtgen 12"/>
          <p:cNvSpPr/>
          <p:nvPr/>
        </p:nvSpPr>
        <p:spPr>
          <a:xfrm>
            <a:off x="672352" y="5672675"/>
            <a:ext cx="1929512" cy="696685"/>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Kasım</a:t>
            </a:r>
          </a:p>
        </p:txBody>
      </p:sp>
    </p:spTree>
    <p:extLst>
      <p:ext uri="{BB962C8B-B14F-4D97-AF65-F5344CB8AC3E}">
        <p14:creationId xmlns:p14="http://schemas.microsoft.com/office/powerpoint/2010/main" val="25254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956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Hatice Mekke’de </a:t>
            </a:r>
            <a:r>
              <a:rPr lang="tr-TR" sz="2400" dirty="0" smtClean="0">
                <a:solidFill>
                  <a:prstClr val="black"/>
                </a:solidFill>
              </a:rPr>
              <a:t>tanınan ve ticaretle uğraşan </a:t>
            </a:r>
            <a:r>
              <a:rPr lang="tr-TR" sz="2400" dirty="0">
                <a:solidFill>
                  <a:prstClr val="black"/>
                </a:solidFill>
              </a:rPr>
              <a:t>bir kadındı.</a:t>
            </a: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Muhammed (sav) 30 yaşında Hz. Hatice ile evlendi.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Hatice Peygamberimizin dürüstlüğünden çok etkilendi</a:t>
            </a:r>
            <a:r>
              <a:rPr lang="tr-TR" sz="2400" dirty="0" smtClean="0">
                <a:solidFill>
                  <a:prstClr val="black"/>
                </a:solidFill>
              </a:rPr>
              <a:t>.</a:t>
            </a:r>
            <a:endParaRPr lang="tr-TR" sz="2400" dirty="0">
              <a:solidFill>
                <a:prstClr val="black"/>
              </a:solidFill>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Peygamberimizin, Hz. Fatıma dışındaki diğer çocukları ondan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önce </a:t>
            </a:r>
            <a:r>
              <a:rPr lang="tr-TR" sz="2400" dirty="0">
                <a:solidFill>
                  <a:prstClr val="black"/>
                </a:solidFill>
              </a:rPr>
              <a:t>vefat etmişler</a:t>
            </a:r>
            <a:r>
              <a:rPr lang="tr-TR" sz="2400" dirty="0" smtClean="0">
                <a:solidFill>
                  <a:prstClr val="black"/>
                </a:solidFill>
              </a:rPr>
              <a:t>.</a:t>
            </a:r>
            <a:endParaRPr lang="tr-TR" sz="2400" dirty="0">
              <a:solidFill>
                <a:prstClr val="black"/>
              </a:solidFill>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Abdullah peygamberimizin ilk çocuğuydu.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9"/>
            <a:ext cx="9199225" cy="7097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Hatice (</a:t>
            </a:r>
            <a:r>
              <a:rPr lang="tr-TR" sz="2400" dirty="0" err="1">
                <a:solidFill>
                  <a:prstClr val="black"/>
                </a:solidFill>
              </a:rPr>
              <a:t>r.a</a:t>
            </a:r>
            <a:r>
              <a:rPr lang="tr-TR" sz="2400" dirty="0">
                <a:solidFill>
                  <a:prstClr val="black"/>
                </a:solidFill>
              </a:rPr>
              <a:t>.), Hz. Muhammed’in (s.a.v.) ahlakından </a:t>
            </a:r>
            <a:r>
              <a:rPr lang="tr-TR" sz="2400" dirty="0" smtClean="0">
                <a:solidFill>
                  <a:prstClr val="black"/>
                </a:solidFill>
              </a:rPr>
              <a:t>çok  </a:t>
            </a:r>
          </a:p>
          <a:p>
            <a:pPr lvl="0">
              <a:defRPr/>
            </a:pPr>
            <a:r>
              <a:rPr lang="tr-TR" sz="2400" dirty="0">
                <a:solidFill>
                  <a:prstClr val="black"/>
                </a:solidFill>
              </a:rPr>
              <a:t> </a:t>
            </a:r>
            <a:r>
              <a:rPr lang="tr-TR" sz="2400" dirty="0" smtClean="0">
                <a:solidFill>
                  <a:prstClr val="black"/>
                </a:solidFill>
              </a:rPr>
              <a:t> etkilendi </a:t>
            </a:r>
            <a:r>
              <a:rPr lang="tr-TR" sz="2400" dirty="0">
                <a:solidFill>
                  <a:prstClr val="black"/>
                </a:solidFill>
              </a:rPr>
              <a:t>ve ona evlilik teklif etti</a:t>
            </a:r>
            <a:r>
              <a:rPr lang="tr-TR" sz="2400" dirty="0" smtClean="0">
                <a:solidFill>
                  <a:prstClr val="black"/>
                </a:solidFill>
              </a:rPr>
              <a:t>.</a:t>
            </a:r>
            <a:endParaRPr lang="tr-TR" sz="2400" dirty="0">
              <a:solidFill>
                <a:prstClr val="black"/>
              </a:solidFill>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48126" cy="75450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1998355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738217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384367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5">
            <a:extLst>
              <a:ext uri="{FF2B5EF4-FFF2-40B4-BE49-F238E27FC236}">
                <a16:creationId xmlns:a16="http://schemas.microsoft.com/office/drawing/2014/main" id="{188EC296-2D52-424E-94B7-B611AA7ABA0D}"/>
              </a:ext>
            </a:extLst>
          </p:cNvPr>
          <p:cNvSpPr>
            <a:spLocks/>
          </p:cNvSpPr>
          <p:nvPr/>
        </p:nvSpPr>
        <p:spPr bwMode="auto">
          <a:xfrm>
            <a:off x="5416286" y="1094460"/>
            <a:ext cx="4201071" cy="2260447"/>
          </a:xfrm>
          <a:custGeom>
            <a:avLst/>
            <a:gdLst>
              <a:gd name="T0" fmla="*/ 722 w 2299"/>
              <a:gd name="T1" fmla="*/ 392 h 1229"/>
              <a:gd name="T2" fmla="*/ 738 w 2299"/>
              <a:gd name="T3" fmla="*/ 362 h 1229"/>
              <a:gd name="T4" fmla="*/ 730 w 2299"/>
              <a:gd name="T5" fmla="*/ 256 h 1229"/>
              <a:gd name="T6" fmla="*/ 786 w 2299"/>
              <a:gd name="T7" fmla="*/ 128 h 1229"/>
              <a:gd name="T8" fmla="*/ 828 w 2299"/>
              <a:gd name="T9" fmla="*/ 16 h 1229"/>
              <a:gd name="T10" fmla="*/ 964 w 2299"/>
              <a:gd name="T11" fmla="*/ 30 h 1229"/>
              <a:gd name="T12" fmla="*/ 996 w 2299"/>
              <a:gd name="T13" fmla="*/ 166 h 1229"/>
              <a:gd name="T14" fmla="*/ 1076 w 2299"/>
              <a:gd name="T15" fmla="*/ 172 h 1229"/>
              <a:gd name="T16" fmla="*/ 1216 w 2299"/>
              <a:gd name="T17" fmla="*/ 116 h 1229"/>
              <a:gd name="T18" fmla="*/ 1299 w 2299"/>
              <a:gd name="T19" fmla="*/ 170 h 1229"/>
              <a:gd name="T20" fmla="*/ 1461 w 2299"/>
              <a:gd name="T21" fmla="*/ 166 h 1229"/>
              <a:gd name="T22" fmla="*/ 1537 w 2299"/>
              <a:gd name="T23" fmla="*/ 110 h 1229"/>
              <a:gd name="T24" fmla="*/ 1665 w 2299"/>
              <a:gd name="T25" fmla="*/ 110 h 1229"/>
              <a:gd name="T26" fmla="*/ 1827 w 2299"/>
              <a:gd name="T27" fmla="*/ 142 h 1229"/>
              <a:gd name="T28" fmla="*/ 1945 w 2299"/>
              <a:gd name="T29" fmla="*/ 106 h 1229"/>
              <a:gd name="T30" fmla="*/ 2073 w 2299"/>
              <a:gd name="T31" fmla="*/ 44 h 1229"/>
              <a:gd name="T32" fmla="*/ 2229 w 2299"/>
              <a:gd name="T33" fmla="*/ 68 h 1229"/>
              <a:gd name="T34" fmla="*/ 2231 w 2299"/>
              <a:gd name="T35" fmla="*/ 152 h 1229"/>
              <a:gd name="T36" fmla="*/ 2223 w 2299"/>
              <a:gd name="T37" fmla="*/ 224 h 1229"/>
              <a:gd name="T38" fmla="*/ 2241 w 2299"/>
              <a:gd name="T39" fmla="*/ 288 h 1229"/>
              <a:gd name="T40" fmla="*/ 2213 w 2299"/>
              <a:gd name="T41" fmla="*/ 422 h 1229"/>
              <a:gd name="T42" fmla="*/ 2129 w 2299"/>
              <a:gd name="T43" fmla="*/ 588 h 1229"/>
              <a:gd name="T44" fmla="*/ 2161 w 2299"/>
              <a:gd name="T45" fmla="*/ 753 h 1229"/>
              <a:gd name="T46" fmla="*/ 2057 w 2299"/>
              <a:gd name="T47" fmla="*/ 649 h 1229"/>
              <a:gd name="T48" fmla="*/ 2067 w 2299"/>
              <a:gd name="T49" fmla="*/ 390 h 1229"/>
              <a:gd name="T50" fmla="*/ 1977 w 2299"/>
              <a:gd name="T51" fmla="*/ 458 h 1229"/>
              <a:gd name="T52" fmla="*/ 1879 w 2299"/>
              <a:gd name="T53" fmla="*/ 572 h 1229"/>
              <a:gd name="T54" fmla="*/ 1749 w 2299"/>
              <a:gd name="T55" fmla="*/ 753 h 1229"/>
              <a:gd name="T56" fmla="*/ 1841 w 2299"/>
              <a:gd name="T57" fmla="*/ 789 h 1229"/>
              <a:gd name="T58" fmla="*/ 1893 w 2299"/>
              <a:gd name="T59" fmla="*/ 973 h 1229"/>
              <a:gd name="T60" fmla="*/ 1797 w 2299"/>
              <a:gd name="T61" fmla="*/ 1061 h 1229"/>
              <a:gd name="T62" fmla="*/ 1749 w 2299"/>
              <a:gd name="T63" fmla="*/ 955 h 1229"/>
              <a:gd name="T64" fmla="*/ 1567 w 2299"/>
              <a:gd name="T65" fmla="*/ 837 h 1229"/>
              <a:gd name="T66" fmla="*/ 1473 w 2299"/>
              <a:gd name="T67" fmla="*/ 949 h 1229"/>
              <a:gd name="T68" fmla="*/ 1269 w 2299"/>
              <a:gd name="T69" fmla="*/ 965 h 1229"/>
              <a:gd name="T70" fmla="*/ 1140 w 2299"/>
              <a:gd name="T71" fmla="*/ 983 h 1229"/>
              <a:gd name="T72" fmla="*/ 970 w 2299"/>
              <a:gd name="T73" fmla="*/ 987 h 1229"/>
              <a:gd name="T74" fmla="*/ 826 w 2299"/>
              <a:gd name="T75" fmla="*/ 895 h 1229"/>
              <a:gd name="T76" fmla="*/ 660 w 2299"/>
              <a:gd name="T77" fmla="*/ 895 h 1229"/>
              <a:gd name="T78" fmla="*/ 586 w 2299"/>
              <a:gd name="T79" fmla="*/ 1005 h 1229"/>
              <a:gd name="T80" fmla="*/ 412 w 2299"/>
              <a:gd name="T81" fmla="*/ 989 h 1229"/>
              <a:gd name="T82" fmla="*/ 390 w 2299"/>
              <a:gd name="T83" fmla="*/ 1111 h 1229"/>
              <a:gd name="T84" fmla="*/ 362 w 2299"/>
              <a:gd name="T85" fmla="*/ 1217 h 1229"/>
              <a:gd name="T86" fmla="*/ 230 w 2299"/>
              <a:gd name="T87" fmla="*/ 1137 h 1229"/>
              <a:gd name="T88" fmla="*/ 202 w 2299"/>
              <a:gd name="T89" fmla="*/ 1029 h 1229"/>
              <a:gd name="T90" fmla="*/ 86 w 2299"/>
              <a:gd name="T91" fmla="*/ 913 h 1229"/>
              <a:gd name="T92" fmla="*/ 54 w 2299"/>
              <a:gd name="T93" fmla="*/ 797 h 1229"/>
              <a:gd name="T94" fmla="*/ 36 w 2299"/>
              <a:gd name="T95" fmla="*/ 637 h 1229"/>
              <a:gd name="T96" fmla="*/ 58 w 2299"/>
              <a:gd name="T97" fmla="*/ 520 h 1229"/>
              <a:gd name="T98" fmla="*/ 64 w 2299"/>
              <a:gd name="T99" fmla="*/ 580 h 1229"/>
              <a:gd name="T100" fmla="*/ 152 w 2299"/>
              <a:gd name="T101" fmla="*/ 683 h 1229"/>
              <a:gd name="T102" fmla="*/ 208 w 2299"/>
              <a:gd name="T103" fmla="*/ 600 h 1229"/>
              <a:gd name="T104" fmla="*/ 234 w 2299"/>
              <a:gd name="T105" fmla="*/ 558 h 1229"/>
              <a:gd name="T106" fmla="*/ 366 w 2299"/>
              <a:gd name="T107" fmla="*/ 528 h 1229"/>
              <a:gd name="T108" fmla="*/ 476 w 2299"/>
              <a:gd name="T109" fmla="*/ 458 h 1229"/>
              <a:gd name="T110" fmla="*/ 524 w 2299"/>
              <a:gd name="T111" fmla="*/ 446 h 1229"/>
              <a:gd name="T112" fmla="*/ 562 w 2299"/>
              <a:gd name="T113" fmla="*/ 350 h 1229"/>
              <a:gd name="T114" fmla="*/ 620 w 2299"/>
              <a:gd name="T115" fmla="*/ 530 h 1229"/>
              <a:gd name="T116" fmla="*/ 650 w 2299"/>
              <a:gd name="T117" fmla="*/ 480 h 1229"/>
              <a:gd name="T118" fmla="*/ 700 w 2299"/>
              <a:gd name="T119" fmla="*/ 472 h 1229"/>
              <a:gd name="T120" fmla="*/ 598 w 2299"/>
              <a:gd name="T121" fmla="*/ 380 h 1229"/>
              <a:gd name="T122" fmla="*/ 648 w 2299"/>
              <a:gd name="T123" fmla="*/ 36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9" h="1229">
                <a:moveTo>
                  <a:pt x="630" y="348"/>
                </a:moveTo>
                <a:lnTo>
                  <a:pt x="630" y="348"/>
                </a:lnTo>
                <a:lnTo>
                  <a:pt x="642" y="346"/>
                </a:lnTo>
                <a:lnTo>
                  <a:pt x="644" y="346"/>
                </a:lnTo>
                <a:lnTo>
                  <a:pt x="646" y="342"/>
                </a:lnTo>
                <a:lnTo>
                  <a:pt x="648" y="340"/>
                </a:lnTo>
                <a:lnTo>
                  <a:pt x="646" y="336"/>
                </a:lnTo>
                <a:lnTo>
                  <a:pt x="642" y="322"/>
                </a:lnTo>
                <a:lnTo>
                  <a:pt x="642" y="322"/>
                </a:lnTo>
                <a:lnTo>
                  <a:pt x="650" y="322"/>
                </a:lnTo>
                <a:lnTo>
                  <a:pt x="658" y="324"/>
                </a:lnTo>
                <a:lnTo>
                  <a:pt x="666" y="328"/>
                </a:lnTo>
                <a:lnTo>
                  <a:pt x="672" y="332"/>
                </a:lnTo>
                <a:lnTo>
                  <a:pt x="672" y="332"/>
                </a:lnTo>
                <a:lnTo>
                  <a:pt x="682" y="338"/>
                </a:lnTo>
                <a:lnTo>
                  <a:pt x="690" y="340"/>
                </a:lnTo>
                <a:lnTo>
                  <a:pt x="698" y="342"/>
                </a:lnTo>
                <a:lnTo>
                  <a:pt x="708" y="340"/>
                </a:lnTo>
                <a:lnTo>
                  <a:pt x="708" y="340"/>
                </a:lnTo>
                <a:lnTo>
                  <a:pt x="712" y="358"/>
                </a:lnTo>
                <a:lnTo>
                  <a:pt x="714" y="374"/>
                </a:lnTo>
                <a:lnTo>
                  <a:pt x="714" y="374"/>
                </a:lnTo>
                <a:lnTo>
                  <a:pt x="714" y="382"/>
                </a:lnTo>
                <a:lnTo>
                  <a:pt x="718" y="388"/>
                </a:lnTo>
                <a:lnTo>
                  <a:pt x="722" y="392"/>
                </a:lnTo>
                <a:lnTo>
                  <a:pt x="726" y="396"/>
                </a:lnTo>
                <a:lnTo>
                  <a:pt x="726" y="396"/>
                </a:lnTo>
                <a:lnTo>
                  <a:pt x="768" y="422"/>
                </a:lnTo>
                <a:lnTo>
                  <a:pt x="768" y="422"/>
                </a:lnTo>
                <a:lnTo>
                  <a:pt x="776" y="410"/>
                </a:lnTo>
                <a:lnTo>
                  <a:pt x="776" y="410"/>
                </a:lnTo>
                <a:lnTo>
                  <a:pt x="798" y="424"/>
                </a:lnTo>
                <a:lnTo>
                  <a:pt x="798" y="424"/>
                </a:lnTo>
                <a:lnTo>
                  <a:pt x="798" y="416"/>
                </a:lnTo>
                <a:lnTo>
                  <a:pt x="796" y="412"/>
                </a:lnTo>
                <a:lnTo>
                  <a:pt x="796" y="410"/>
                </a:lnTo>
                <a:lnTo>
                  <a:pt x="796" y="410"/>
                </a:lnTo>
                <a:lnTo>
                  <a:pt x="786" y="404"/>
                </a:lnTo>
                <a:lnTo>
                  <a:pt x="776" y="400"/>
                </a:lnTo>
                <a:lnTo>
                  <a:pt x="776" y="400"/>
                </a:lnTo>
                <a:lnTo>
                  <a:pt x="772" y="400"/>
                </a:lnTo>
                <a:lnTo>
                  <a:pt x="770" y="402"/>
                </a:lnTo>
                <a:lnTo>
                  <a:pt x="770" y="402"/>
                </a:lnTo>
                <a:lnTo>
                  <a:pt x="762" y="402"/>
                </a:lnTo>
                <a:lnTo>
                  <a:pt x="756" y="400"/>
                </a:lnTo>
                <a:lnTo>
                  <a:pt x="752" y="394"/>
                </a:lnTo>
                <a:lnTo>
                  <a:pt x="748" y="388"/>
                </a:lnTo>
                <a:lnTo>
                  <a:pt x="748" y="388"/>
                </a:lnTo>
                <a:lnTo>
                  <a:pt x="738" y="362"/>
                </a:lnTo>
                <a:lnTo>
                  <a:pt x="738" y="362"/>
                </a:lnTo>
                <a:lnTo>
                  <a:pt x="734" y="356"/>
                </a:lnTo>
                <a:lnTo>
                  <a:pt x="734" y="356"/>
                </a:lnTo>
                <a:lnTo>
                  <a:pt x="730" y="344"/>
                </a:lnTo>
                <a:lnTo>
                  <a:pt x="724" y="332"/>
                </a:lnTo>
                <a:lnTo>
                  <a:pt x="714" y="324"/>
                </a:lnTo>
                <a:lnTo>
                  <a:pt x="702" y="318"/>
                </a:lnTo>
                <a:lnTo>
                  <a:pt x="702" y="318"/>
                </a:lnTo>
                <a:lnTo>
                  <a:pt x="698" y="314"/>
                </a:lnTo>
                <a:lnTo>
                  <a:pt x="694" y="308"/>
                </a:lnTo>
                <a:lnTo>
                  <a:pt x="694" y="308"/>
                </a:lnTo>
                <a:lnTo>
                  <a:pt x="680" y="306"/>
                </a:lnTo>
                <a:lnTo>
                  <a:pt x="680" y="306"/>
                </a:lnTo>
                <a:lnTo>
                  <a:pt x="674" y="304"/>
                </a:lnTo>
                <a:lnTo>
                  <a:pt x="670" y="302"/>
                </a:lnTo>
                <a:lnTo>
                  <a:pt x="670" y="302"/>
                </a:lnTo>
                <a:lnTo>
                  <a:pt x="654" y="266"/>
                </a:lnTo>
                <a:lnTo>
                  <a:pt x="654" y="266"/>
                </a:lnTo>
                <a:lnTo>
                  <a:pt x="712" y="244"/>
                </a:lnTo>
                <a:lnTo>
                  <a:pt x="712" y="244"/>
                </a:lnTo>
                <a:lnTo>
                  <a:pt x="714" y="252"/>
                </a:lnTo>
                <a:lnTo>
                  <a:pt x="716" y="258"/>
                </a:lnTo>
                <a:lnTo>
                  <a:pt x="722" y="262"/>
                </a:lnTo>
                <a:lnTo>
                  <a:pt x="732" y="262"/>
                </a:lnTo>
                <a:lnTo>
                  <a:pt x="732" y="262"/>
                </a:lnTo>
                <a:lnTo>
                  <a:pt x="730" y="256"/>
                </a:lnTo>
                <a:lnTo>
                  <a:pt x="730" y="250"/>
                </a:lnTo>
                <a:lnTo>
                  <a:pt x="730" y="246"/>
                </a:lnTo>
                <a:lnTo>
                  <a:pt x="734" y="240"/>
                </a:lnTo>
                <a:lnTo>
                  <a:pt x="734" y="240"/>
                </a:lnTo>
                <a:lnTo>
                  <a:pt x="734" y="234"/>
                </a:lnTo>
                <a:lnTo>
                  <a:pt x="732" y="228"/>
                </a:lnTo>
                <a:lnTo>
                  <a:pt x="732" y="228"/>
                </a:lnTo>
                <a:lnTo>
                  <a:pt x="706" y="202"/>
                </a:lnTo>
                <a:lnTo>
                  <a:pt x="706" y="202"/>
                </a:lnTo>
                <a:lnTo>
                  <a:pt x="710" y="188"/>
                </a:lnTo>
                <a:lnTo>
                  <a:pt x="712" y="176"/>
                </a:lnTo>
                <a:lnTo>
                  <a:pt x="718" y="164"/>
                </a:lnTo>
                <a:lnTo>
                  <a:pt x="722" y="158"/>
                </a:lnTo>
                <a:lnTo>
                  <a:pt x="728" y="154"/>
                </a:lnTo>
                <a:lnTo>
                  <a:pt x="728" y="154"/>
                </a:lnTo>
                <a:lnTo>
                  <a:pt x="754" y="138"/>
                </a:lnTo>
                <a:lnTo>
                  <a:pt x="754" y="138"/>
                </a:lnTo>
                <a:lnTo>
                  <a:pt x="764" y="130"/>
                </a:lnTo>
                <a:lnTo>
                  <a:pt x="768" y="124"/>
                </a:lnTo>
                <a:lnTo>
                  <a:pt x="768" y="118"/>
                </a:lnTo>
                <a:lnTo>
                  <a:pt x="768" y="118"/>
                </a:lnTo>
                <a:lnTo>
                  <a:pt x="772" y="116"/>
                </a:lnTo>
                <a:lnTo>
                  <a:pt x="778" y="112"/>
                </a:lnTo>
                <a:lnTo>
                  <a:pt x="778" y="112"/>
                </a:lnTo>
                <a:lnTo>
                  <a:pt x="786" y="128"/>
                </a:lnTo>
                <a:lnTo>
                  <a:pt x="786" y="128"/>
                </a:lnTo>
                <a:lnTo>
                  <a:pt x="822" y="100"/>
                </a:lnTo>
                <a:lnTo>
                  <a:pt x="822" y="100"/>
                </a:lnTo>
                <a:lnTo>
                  <a:pt x="830" y="114"/>
                </a:lnTo>
                <a:lnTo>
                  <a:pt x="830" y="114"/>
                </a:lnTo>
                <a:lnTo>
                  <a:pt x="838" y="108"/>
                </a:lnTo>
                <a:lnTo>
                  <a:pt x="840" y="106"/>
                </a:lnTo>
                <a:lnTo>
                  <a:pt x="840" y="104"/>
                </a:lnTo>
                <a:lnTo>
                  <a:pt x="838" y="96"/>
                </a:lnTo>
                <a:lnTo>
                  <a:pt x="832" y="84"/>
                </a:lnTo>
                <a:lnTo>
                  <a:pt x="832" y="84"/>
                </a:lnTo>
                <a:lnTo>
                  <a:pt x="860" y="80"/>
                </a:lnTo>
                <a:lnTo>
                  <a:pt x="860" y="80"/>
                </a:lnTo>
                <a:lnTo>
                  <a:pt x="858" y="74"/>
                </a:lnTo>
                <a:lnTo>
                  <a:pt x="856" y="72"/>
                </a:lnTo>
                <a:lnTo>
                  <a:pt x="848" y="68"/>
                </a:lnTo>
                <a:lnTo>
                  <a:pt x="842" y="66"/>
                </a:lnTo>
                <a:lnTo>
                  <a:pt x="838" y="64"/>
                </a:lnTo>
                <a:lnTo>
                  <a:pt x="836" y="60"/>
                </a:lnTo>
                <a:lnTo>
                  <a:pt x="836" y="60"/>
                </a:lnTo>
                <a:lnTo>
                  <a:pt x="828" y="46"/>
                </a:lnTo>
                <a:lnTo>
                  <a:pt x="826" y="38"/>
                </a:lnTo>
                <a:lnTo>
                  <a:pt x="824" y="30"/>
                </a:lnTo>
                <a:lnTo>
                  <a:pt x="824" y="30"/>
                </a:lnTo>
                <a:lnTo>
                  <a:pt x="828" y="16"/>
                </a:lnTo>
                <a:lnTo>
                  <a:pt x="832" y="0"/>
                </a:lnTo>
                <a:lnTo>
                  <a:pt x="832" y="0"/>
                </a:lnTo>
                <a:lnTo>
                  <a:pt x="860" y="8"/>
                </a:lnTo>
                <a:lnTo>
                  <a:pt x="860" y="8"/>
                </a:lnTo>
                <a:lnTo>
                  <a:pt x="848" y="30"/>
                </a:lnTo>
                <a:lnTo>
                  <a:pt x="848" y="30"/>
                </a:lnTo>
                <a:lnTo>
                  <a:pt x="854" y="32"/>
                </a:lnTo>
                <a:lnTo>
                  <a:pt x="860" y="32"/>
                </a:lnTo>
                <a:lnTo>
                  <a:pt x="870" y="30"/>
                </a:lnTo>
                <a:lnTo>
                  <a:pt x="882" y="28"/>
                </a:lnTo>
                <a:lnTo>
                  <a:pt x="892" y="26"/>
                </a:lnTo>
                <a:lnTo>
                  <a:pt x="892" y="26"/>
                </a:lnTo>
                <a:lnTo>
                  <a:pt x="892" y="58"/>
                </a:lnTo>
                <a:lnTo>
                  <a:pt x="892" y="58"/>
                </a:lnTo>
                <a:lnTo>
                  <a:pt x="902" y="58"/>
                </a:lnTo>
                <a:lnTo>
                  <a:pt x="910" y="56"/>
                </a:lnTo>
                <a:lnTo>
                  <a:pt x="916" y="50"/>
                </a:lnTo>
                <a:lnTo>
                  <a:pt x="918" y="42"/>
                </a:lnTo>
                <a:lnTo>
                  <a:pt x="918" y="42"/>
                </a:lnTo>
                <a:lnTo>
                  <a:pt x="922" y="36"/>
                </a:lnTo>
                <a:lnTo>
                  <a:pt x="930" y="28"/>
                </a:lnTo>
                <a:lnTo>
                  <a:pt x="938" y="24"/>
                </a:lnTo>
                <a:lnTo>
                  <a:pt x="946" y="24"/>
                </a:lnTo>
                <a:lnTo>
                  <a:pt x="946" y="24"/>
                </a:lnTo>
                <a:lnTo>
                  <a:pt x="964" y="30"/>
                </a:lnTo>
                <a:lnTo>
                  <a:pt x="972" y="34"/>
                </a:lnTo>
                <a:lnTo>
                  <a:pt x="978" y="42"/>
                </a:lnTo>
                <a:lnTo>
                  <a:pt x="978" y="42"/>
                </a:lnTo>
                <a:lnTo>
                  <a:pt x="986" y="46"/>
                </a:lnTo>
                <a:lnTo>
                  <a:pt x="994" y="52"/>
                </a:lnTo>
                <a:lnTo>
                  <a:pt x="994" y="52"/>
                </a:lnTo>
                <a:lnTo>
                  <a:pt x="992" y="58"/>
                </a:lnTo>
                <a:lnTo>
                  <a:pt x="994" y="62"/>
                </a:lnTo>
                <a:lnTo>
                  <a:pt x="998" y="68"/>
                </a:lnTo>
                <a:lnTo>
                  <a:pt x="1006" y="72"/>
                </a:lnTo>
                <a:lnTo>
                  <a:pt x="1006" y="72"/>
                </a:lnTo>
                <a:lnTo>
                  <a:pt x="1014" y="76"/>
                </a:lnTo>
                <a:lnTo>
                  <a:pt x="1016" y="80"/>
                </a:lnTo>
                <a:lnTo>
                  <a:pt x="1018" y="84"/>
                </a:lnTo>
                <a:lnTo>
                  <a:pt x="1016" y="92"/>
                </a:lnTo>
                <a:lnTo>
                  <a:pt x="1016" y="92"/>
                </a:lnTo>
                <a:lnTo>
                  <a:pt x="1012" y="106"/>
                </a:lnTo>
                <a:lnTo>
                  <a:pt x="1008" y="118"/>
                </a:lnTo>
                <a:lnTo>
                  <a:pt x="1008" y="118"/>
                </a:lnTo>
                <a:lnTo>
                  <a:pt x="1004" y="128"/>
                </a:lnTo>
                <a:lnTo>
                  <a:pt x="996" y="140"/>
                </a:lnTo>
                <a:lnTo>
                  <a:pt x="996" y="140"/>
                </a:lnTo>
                <a:lnTo>
                  <a:pt x="998" y="148"/>
                </a:lnTo>
                <a:lnTo>
                  <a:pt x="998" y="158"/>
                </a:lnTo>
                <a:lnTo>
                  <a:pt x="996" y="166"/>
                </a:lnTo>
                <a:lnTo>
                  <a:pt x="990" y="176"/>
                </a:lnTo>
                <a:lnTo>
                  <a:pt x="990" y="176"/>
                </a:lnTo>
                <a:lnTo>
                  <a:pt x="988" y="180"/>
                </a:lnTo>
                <a:lnTo>
                  <a:pt x="986" y="186"/>
                </a:lnTo>
                <a:lnTo>
                  <a:pt x="984" y="200"/>
                </a:lnTo>
                <a:lnTo>
                  <a:pt x="984" y="200"/>
                </a:lnTo>
                <a:lnTo>
                  <a:pt x="984" y="216"/>
                </a:lnTo>
                <a:lnTo>
                  <a:pt x="984" y="230"/>
                </a:lnTo>
                <a:lnTo>
                  <a:pt x="984" y="230"/>
                </a:lnTo>
                <a:lnTo>
                  <a:pt x="990" y="230"/>
                </a:lnTo>
                <a:lnTo>
                  <a:pt x="994" y="226"/>
                </a:lnTo>
                <a:lnTo>
                  <a:pt x="1000" y="220"/>
                </a:lnTo>
                <a:lnTo>
                  <a:pt x="1004" y="216"/>
                </a:lnTo>
                <a:lnTo>
                  <a:pt x="1004" y="216"/>
                </a:lnTo>
                <a:lnTo>
                  <a:pt x="1000" y="206"/>
                </a:lnTo>
                <a:lnTo>
                  <a:pt x="1000" y="206"/>
                </a:lnTo>
                <a:lnTo>
                  <a:pt x="1006" y="202"/>
                </a:lnTo>
                <a:lnTo>
                  <a:pt x="1012" y="198"/>
                </a:lnTo>
                <a:lnTo>
                  <a:pt x="1022" y="188"/>
                </a:lnTo>
                <a:lnTo>
                  <a:pt x="1038" y="166"/>
                </a:lnTo>
                <a:lnTo>
                  <a:pt x="1038" y="166"/>
                </a:lnTo>
                <a:lnTo>
                  <a:pt x="1066" y="162"/>
                </a:lnTo>
                <a:lnTo>
                  <a:pt x="1066" y="162"/>
                </a:lnTo>
                <a:lnTo>
                  <a:pt x="1076" y="172"/>
                </a:lnTo>
                <a:lnTo>
                  <a:pt x="1076" y="172"/>
                </a:lnTo>
                <a:lnTo>
                  <a:pt x="1080" y="170"/>
                </a:lnTo>
                <a:lnTo>
                  <a:pt x="1084" y="170"/>
                </a:lnTo>
                <a:lnTo>
                  <a:pt x="1086" y="164"/>
                </a:lnTo>
                <a:lnTo>
                  <a:pt x="1090" y="150"/>
                </a:lnTo>
                <a:lnTo>
                  <a:pt x="1090" y="150"/>
                </a:lnTo>
                <a:lnTo>
                  <a:pt x="1132" y="142"/>
                </a:lnTo>
                <a:lnTo>
                  <a:pt x="1132" y="142"/>
                </a:lnTo>
                <a:lnTo>
                  <a:pt x="1136" y="150"/>
                </a:lnTo>
                <a:lnTo>
                  <a:pt x="1142" y="156"/>
                </a:lnTo>
                <a:lnTo>
                  <a:pt x="1150" y="160"/>
                </a:lnTo>
                <a:lnTo>
                  <a:pt x="1156" y="162"/>
                </a:lnTo>
                <a:lnTo>
                  <a:pt x="1172" y="162"/>
                </a:lnTo>
                <a:lnTo>
                  <a:pt x="1188" y="160"/>
                </a:lnTo>
                <a:lnTo>
                  <a:pt x="1188" y="160"/>
                </a:lnTo>
                <a:lnTo>
                  <a:pt x="1196" y="158"/>
                </a:lnTo>
                <a:lnTo>
                  <a:pt x="1204" y="156"/>
                </a:lnTo>
                <a:lnTo>
                  <a:pt x="1218" y="150"/>
                </a:lnTo>
                <a:lnTo>
                  <a:pt x="1218" y="150"/>
                </a:lnTo>
                <a:lnTo>
                  <a:pt x="1220" y="146"/>
                </a:lnTo>
                <a:lnTo>
                  <a:pt x="1220" y="142"/>
                </a:lnTo>
                <a:lnTo>
                  <a:pt x="1218" y="136"/>
                </a:lnTo>
                <a:lnTo>
                  <a:pt x="1214" y="128"/>
                </a:lnTo>
                <a:lnTo>
                  <a:pt x="1210" y="122"/>
                </a:lnTo>
                <a:lnTo>
                  <a:pt x="1210" y="122"/>
                </a:lnTo>
                <a:lnTo>
                  <a:pt x="1216" y="116"/>
                </a:lnTo>
                <a:lnTo>
                  <a:pt x="1222" y="114"/>
                </a:lnTo>
                <a:lnTo>
                  <a:pt x="1228" y="114"/>
                </a:lnTo>
                <a:lnTo>
                  <a:pt x="1236" y="118"/>
                </a:lnTo>
                <a:lnTo>
                  <a:pt x="1236" y="118"/>
                </a:lnTo>
                <a:lnTo>
                  <a:pt x="1242" y="120"/>
                </a:lnTo>
                <a:lnTo>
                  <a:pt x="1246" y="122"/>
                </a:lnTo>
                <a:lnTo>
                  <a:pt x="1248" y="120"/>
                </a:lnTo>
                <a:lnTo>
                  <a:pt x="1248" y="120"/>
                </a:lnTo>
                <a:lnTo>
                  <a:pt x="1255" y="116"/>
                </a:lnTo>
                <a:lnTo>
                  <a:pt x="1261" y="116"/>
                </a:lnTo>
                <a:lnTo>
                  <a:pt x="1267" y="118"/>
                </a:lnTo>
                <a:lnTo>
                  <a:pt x="1273" y="120"/>
                </a:lnTo>
                <a:lnTo>
                  <a:pt x="1273" y="120"/>
                </a:lnTo>
                <a:lnTo>
                  <a:pt x="1279" y="122"/>
                </a:lnTo>
                <a:lnTo>
                  <a:pt x="1285" y="126"/>
                </a:lnTo>
                <a:lnTo>
                  <a:pt x="1289" y="132"/>
                </a:lnTo>
                <a:lnTo>
                  <a:pt x="1291" y="140"/>
                </a:lnTo>
                <a:lnTo>
                  <a:pt x="1291" y="140"/>
                </a:lnTo>
                <a:lnTo>
                  <a:pt x="1293" y="146"/>
                </a:lnTo>
                <a:lnTo>
                  <a:pt x="1299" y="150"/>
                </a:lnTo>
                <a:lnTo>
                  <a:pt x="1313" y="156"/>
                </a:lnTo>
                <a:lnTo>
                  <a:pt x="1313" y="156"/>
                </a:lnTo>
                <a:lnTo>
                  <a:pt x="1295" y="162"/>
                </a:lnTo>
                <a:lnTo>
                  <a:pt x="1295" y="162"/>
                </a:lnTo>
                <a:lnTo>
                  <a:pt x="1299" y="170"/>
                </a:lnTo>
                <a:lnTo>
                  <a:pt x="1307" y="176"/>
                </a:lnTo>
                <a:lnTo>
                  <a:pt x="1321" y="184"/>
                </a:lnTo>
                <a:lnTo>
                  <a:pt x="1321" y="184"/>
                </a:lnTo>
                <a:lnTo>
                  <a:pt x="1351" y="200"/>
                </a:lnTo>
                <a:lnTo>
                  <a:pt x="1351" y="200"/>
                </a:lnTo>
                <a:lnTo>
                  <a:pt x="1381" y="214"/>
                </a:lnTo>
                <a:lnTo>
                  <a:pt x="1381" y="214"/>
                </a:lnTo>
                <a:lnTo>
                  <a:pt x="1383" y="208"/>
                </a:lnTo>
                <a:lnTo>
                  <a:pt x="1385" y="202"/>
                </a:lnTo>
                <a:lnTo>
                  <a:pt x="1383" y="192"/>
                </a:lnTo>
                <a:lnTo>
                  <a:pt x="1381" y="182"/>
                </a:lnTo>
                <a:lnTo>
                  <a:pt x="1379" y="170"/>
                </a:lnTo>
                <a:lnTo>
                  <a:pt x="1379" y="170"/>
                </a:lnTo>
                <a:lnTo>
                  <a:pt x="1413" y="170"/>
                </a:lnTo>
                <a:lnTo>
                  <a:pt x="1413" y="170"/>
                </a:lnTo>
                <a:lnTo>
                  <a:pt x="1417" y="156"/>
                </a:lnTo>
                <a:lnTo>
                  <a:pt x="1417" y="156"/>
                </a:lnTo>
                <a:lnTo>
                  <a:pt x="1423" y="154"/>
                </a:lnTo>
                <a:lnTo>
                  <a:pt x="1429" y="154"/>
                </a:lnTo>
                <a:lnTo>
                  <a:pt x="1439" y="158"/>
                </a:lnTo>
                <a:lnTo>
                  <a:pt x="1439" y="158"/>
                </a:lnTo>
                <a:lnTo>
                  <a:pt x="1451" y="164"/>
                </a:lnTo>
                <a:lnTo>
                  <a:pt x="1451" y="164"/>
                </a:lnTo>
                <a:lnTo>
                  <a:pt x="1457" y="166"/>
                </a:lnTo>
                <a:lnTo>
                  <a:pt x="1461" y="166"/>
                </a:lnTo>
                <a:lnTo>
                  <a:pt x="1465" y="164"/>
                </a:lnTo>
                <a:lnTo>
                  <a:pt x="1467" y="158"/>
                </a:lnTo>
                <a:lnTo>
                  <a:pt x="1467" y="158"/>
                </a:lnTo>
                <a:lnTo>
                  <a:pt x="1479" y="138"/>
                </a:lnTo>
                <a:lnTo>
                  <a:pt x="1479" y="138"/>
                </a:lnTo>
                <a:lnTo>
                  <a:pt x="1461" y="100"/>
                </a:lnTo>
                <a:lnTo>
                  <a:pt x="1461" y="100"/>
                </a:lnTo>
                <a:lnTo>
                  <a:pt x="1453" y="100"/>
                </a:lnTo>
                <a:lnTo>
                  <a:pt x="1453" y="100"/>
                </a:lnTo>
                <a:lnTo>
                  <a:pt x="1471" y="78"/>
                </a:lnTo>
                <a:lnTo>
                  <a:pt x="1471" y="78"/>
                </a:lnTo>
                <a:lnTo>
                  <a:pt x="1505" y="76"/>
                </a:lnTo>
                <a:lnTo>
                  <a:pt x="1505" y="76"/>
                </a:lnTo>
                <a:lnTo>
                  <a:pt x="1511" y="94"/>
                </a:lnTo>
                <a:lnTo>
                  <a:pt x="1511" y="94"/>
                </a:lnTo>
                <a:lnTo>
                  <a:pt x="1531" y="86"/>
                </a:lnTo>
                <a:lnTo>
                  <a:pt x="1531" y="86"/>
                </a:lnTo>
                <a:lnTo>
                  <a:pt x="1531" y="92"/>
                </a:lnTo>
                <a:lnTo>
                  <a:pt x="1529" y="96"/>
                </a:lnTo>
                <a:lnTo>
                  <a:pt x="1529" y="96"/>
                </a:lnTo>
                <a:lnTo>
                  <a:pt x="1529" y="102"/>
                </a:lnTo>
                <a:lnTo>
                  <a:pt x="1529" y="106"/>
                </a:lnTo>
                <a:lnTo>
                  <a:pt x="1533" y="108"/>
                </a:lnTo>
                <a:lnTo>
                  <a:pt x="1537" y="110"/>
                </a:lnTo>
                <a:lnTo>
                  <a:pt x="1537" y="110"/>
                </a:lnTo>
                <a:lnTo>
                  <a:pt x="1543" y="108"/>
                </a:lnTo>
                <a:lnTo>
                  <a:pt x="1547" y="102"/>
                </a:lnTo>
                <a:lnTo>
                  <a:pt x="1547" y="102"/>
                </a:lnTo>
                <a:lnTo>
                  <a:pt x="1549" y="94"/>
                </a:lnTo>
                <a:lnTo>
                  <a:pt x="1549" y="84"/>
                </a:lnTo>
                <a:lnTo>
                  <a:pt x="1549" y="84"/>
                </a:lnTo>
                <a:lnTo>
                  <a:pt x="1551" y="74"/>
                </a:lnTo>
                <a:lnTo>
                  <a:pt x="1553" y="68"/>
                </a:lnTo>
                <a:lnTo>
                  <a:pt x="1559" y="66"/>
                </a:lnTo>
                <a:lnTo>
                  <a:pt x="1567" y="64"/>
                </a:lnTo>
                <a:lnTo>
                  <a:pt x="1567" y="64"/>
                </a:lnTo>
                <a:lnTo>
                  <a:pt x="1583" y="66"/>
                </a:lnTo>
                <a:lnTo>
                  <a:pt x="1583" y="66"/>
                </a:lnTo>
                <a:lnTo>
                  <a:pt x="1583" y="86"/>
                </a:lnTo>
                <a:lnTo>
                  <a:pt x="1583" y="86"/>
                </a:lnTo>
                <a:lnTo>
                  <a:pt x="1621" y="106"/>
                </a:lnTo>
                <a:lnTo>
                  <a:pt x="1621" y="106"/>
                </a:lnTo>
                <a:lnTo>
                  <a:pt x="1633" y="94"/>
                </a:lnTo>
                <a:lnTo>
                  <a:pt x="1633" y="94"/>
                </a:lnTo>
                <a:lnTo>
                  <a:pt x="1647" y="100"/>
                </a:lnTo>
                <a:lnTo>
                  <a:pt x="1647" y="100"/>
                </a:lnTo>
                <a:lnTo>
                  <a:pt x="1643" y="114"/>
                </a:lnTo>
                <a:lnTo>
                  <a:pt x="1643" y="114"/>
                </a:lnTo>
                <a:lnTo>
                  <a:pt x="1655" y="114"/>
                </a:lnTo>
                <a:lnTo>
                  <a:pt x="1665" y="110"/>
                </a:lnTo>
                <a:lnTo>
                  <a:pt x="1677" y="106"/>
                </a:lnTo>
                <a:lnTo>
                  <a:pt x="1687" y="100"/>
                </a:lnTo>
                <a:lnTo>
                  <a:pt x="1687" y="100"/>
                </a:lnTo>
                <a:lnTo>
                  <a:pt x="1709" y="88"/>
                </a:lnTo>
                <a:lnTo>
                  <a:pt x="1733" y="78"/>
                </a:lnTo>
                <a:lnTo>
                  <a:pt x="1733" y="78"/>
                </a:lnTo>
                <a:lnTo>
                  <a:pt x="1739" y="78"/>
                </a:lnTo>
                <a:lnTo>
                  <a:pt x="1745" y="78"/>
                </a:lnTo>
                <a:lnTo>
                  <a:pt x="1745" y="78"/>
                </a:lnTo>
                <a:lnTo>
                  <a:pt x="1757" y="84"/>
                </a:lnTo>
                <a:lnTo>
                  <a:pt x="1769" y="92"/>
                </a:lnTo>
                <a:lnTo>
                  <a:pt x="1777" y="102"/>
                </a:lnTo>
                <a:lnTo>
                  <a:pt x="1781" y="108"/>
                </a:lnTo>
                <a:lnTo>
                  <a:pt x="1783" y="116"/>
                </a:lnTo>
                <a:lnTo>
                  <a:pt x="1783" y="116"/>
                </a:lnTo>
                <a:lnTo>
                  <a:pt x="1785" y="130"/>
                </a:lnTo>
                <a:lnTo>
                  <a:pt x="1785" y="130"/>
                </a:lnTo>
                <a:lnTo>
                  <a:pt x="1797" y="128"/>
                </a:lnTo>
                <a:lnTo>
                  <a:pt x="1797" y="128"/>
                </a:lnTo>
                <a:lnTo>
                  <a:pt x="1803" y="128"/>
                </a:lnTo>
                <a:lnTo>
                  <a:pt x="1811" y="130"/>
                </a:lnTo>
                <a:lnTo>
                  <a:pt x="1817" y="132"/>
                </a:lnTo>
                <a:lnTo>
                  <a:pt x="1823" y="136"/>
                </a:lnTo>
                <a:lnTo>
                  <a:pt x="1823" y="136"/>
                </a:lnTo>
                <a:lnTo>
                  <a:pt x="1827" y="142"/>
                </a:lnTo>
                <a:lnTo>
                  <a:pt x="1833" y="144"/>
                </a:lnTo>
                <a:lnTo>
                  <a:pt x="1839" y="144"/>
                </a:lnTo>
                <a:lnTo>
                  <a:pt x="1847" y="142"/>
                </a:lnTo>
                <a:lnTo>
                  <a:pt x="1847" y="142"/>
                </a:lnTo>
                <a:lnTo>
                  <a:pt x="1841" y="126"/>
                </a:lnTo>
                <a:lnTo>
                  <a:pt x="1841" y="126"/>
                </a:lnTo>
                <a:lnTo>
                  <a:pt x="1839" y="120"/>
                </a:lnTo>
                <a:lnTo>
                  <a:pt x="1839" y="116"/>
                </a:lnTo>
                <a:lnTo>
                  <a:pt x="1843" y="112"/>
                </a:lnTo>
                <a:lnTo>
                  <a:pt x="1847" y="110"/>
                </a:lnTo>
                <a:lnTo>
                  <a:pt x="1847" y="110"/>
                </a:lnTo>
                <a:lnTo>
                  <a:pt x="1873" y="104"/>
                </a:lnTo>
                <a:lnTo>
                  <a:pt x="1901" y="100"/>
                </a:lnTo>
                <a:lnTo>
                  <a:pt x="1901" y="100"/>
                </a:lnTo>
                <a:lnTo>
                  <a:pt x="1911" y="88"/>
                </a:lnTo>
                <a:lnTo>
                  <a:pt x="1911" y="88"/>
                </a:lnTo>
                <a:lnTo>
                  <a:pt x="1915" y="88"/>
                </a:lnTo>
                <a:lnTo>
                  <a:pt x="1917" y="90"/>
                </a:lnTo>
                <a:lnTo>
                  <a:pt x="1917" y="90"/>
                </a:lnTo>
                <a:lnTo>
                  <a:pt x="1921" y="94"/>
                </a:lnTo>
                <a:lnTo>
                  <a:pt x="1925" y="98"/>
                </a:lnTo>
                <a:lnTo>
                  <a:pt x="1931" y="102"/>
                </a:lnTo>
                <a:lnTo>
                  <a:pt x="1939" y="102"/>
                </a:lnTo>
                <a:lnTo>
                  <a:pt x="1939" y="102"/>
                </a:lnTo>
                <a:lnTo>
                  <a:pt x="1945" y="106"/>
                </a:lnTo>
                <a:lnTo>
                  <a:pt x="1949" y="112"/>
                </a:lnTo>
                <a:lnTo>
                  <a:pt x="1949" y="112"/>
                </a:lnTo>
                <a:lnTo>
                  <a:pt x="1955" y="114"/>
                </a:lnTo>
                <a:lnTo>
                  <a:pt x="1961" y="116"/>
                </a:lnTo>
                <a:lnTo>
                  <a:pt x="1967" y="114"/>
                </a:lnTo>
                <a:lnTo>
                  <a:pt x="1973" y="110"/>
                </a:lnTo>
                <a:lnTo>
                  <a:pt x="1973" y="110"/>
                </a:lnTo>
                <a:lnTo>
                  <a:pt x="1977" y="106"/>
                </a:lnTo>
                <a:lnTo>
                  <a:pt x="1979" y="102"/>
                </a:lnTo>
                <a:lnTo>
                  <a:pt x="1979" y="96"/>
                </a:lnTo>
                <a:lnTo>
                  <a:pt x="1975" y="90"/>
                </a:lnTo>
                <a:lnTo>
                  <a:pt x="1975" y="90"/>
                </a:lnTo>
                <a:lnTo>
                  <a:pt x="1965" y="80"/>
                </a:lnTo>
                <a:lnTo>
                  <a:pt x="1953" y="68"/>
                </a:lnTo>
                <a:lnTo>
                  <a:pt x="1953" y="68"/>
                </a:lnTo>
                <a:lnTo>
                  <a:pt x="1943" y="54"/>
                </a:lnTo>
                <a:lnTo>
                  <a:pt x="1943" y="54"/>
                </a:lnTo>
                <a:lnTo>
                  <a:pt x="1997" y="38"/>
                </a:lnTo>
                <a:lnTo>
                  <a:pt x="1997" y="38"/>
                </a:lnTo>
                <a:lnTo>
                  <a:pt x="2009" y="36"/>
                </a:lnTo>
                <a:lnTo>
                  <a:pt x="2021" y="36"/>
                </a:lnTo>
                <a:lnTo>
                  <a:pt x="2045" y="38"/>
                </a:lnTo>
                <a:lnTo>
                  <a:pt x="2045" y="38"/>
                </a:lnTo>
                <a:lnTo>
                  <a:pt x="2065" y="40"/>
                </a:lnTo>
                <a:lnTo>
                  <a:pt x="2073" y="44"/>
                </a:lnTo>
                <a:lnTo>
                  <a:pt x="2083" y="50"/>
                </a:lnTo>
                <a:lnTo>
                  <a:pt x="2083" y="50"/>
                </a:lnTo>
                <a:lnTo>
                  <a:pt x="2087" y="52"/>
                </a:lnTo>
                <a:lnTo>
                  <a:pt x="2093" y="52"/>
                </a:lnTo>
                <a:lnTo>
                  <a:pt x="2093" y="52"/>
                </a:lnTo>
                <a:lnTo>
                  <a:pt x="2105" y="50"/>
                </a:lnTo>
                <a:lnTo>
                  <a:pt x="2117" y="50"/>
                </a:lnTo>
                <a:lnTo>
                  <a:pt x="2141" y="52"/>
                </a:lnTo>
                <a:lnTo>
                  <a:pt x="2189" y="62"/>
                </a:lnTo>
                <a:lnTo>
                  <a:pt x="2189" y="62"/>
                </a:lnTo>
                <a:lnTo>
                  <a:pt x="2195" y="66"/>
                </a:lnTo>
                <a:lnTo>
                  <a:pt x="2203" y="70"/>
                </a:lnTo>
                <a:lnTo>
                  <a:pt x="2207" y="78"/>
                </a:lnTo>
                <a:lnTo>
                  <a:pt x="2213" y="84"/>
                </a:lnTo>
                <a:lnTo>
                  <a:pt x="2213" y="84"/>
                </a:lnTo>
                <a:lnTo>
                  <a:pt x="2219" y="92"/>
                </a:lnTo>
                <a:lnTo>
                  <a:pt x="2227" y="96"/>
                </a:lnTo>
                <a:lnTo>
                  <a:pt x="2235" y="98"/>
                </a:lnTo>
                <a:lnTo>
                  <a:pt x="2245" y="98"/>
                </a:lnTo>
                <a:lnTo>
                  <a:pt x="2245" y="98"/>
                </a:lnTo>
                <a:lnTo>
                  <a:pt x="2247" y="92"/>
                </a:lnTo>
                <a:lnTo>
                  <a:pt x="2245" y="88"/>
                </a:lnTo>
                <a:lnTo>
                  <a:pt x="2241" y="80"/>
                </a:lnTo>
                <a:lnTo>
                  <a:pt x="2233" y="74"/>
                </a:lnTo>
                <a:lnTo>
                  <a:pt x="2229" y="68"/>
                </a:lnTo>
                <a:lnTo>
                  <a:pt x="2229" y="68"/>
                </a:lnTo>
                <a:lnTo>
                  <a:pt x="2241" y="46"/>
                </a:lnTo>
                <a:lnTo>
                  <a:pt x="2241" y="46"/>
                </a:lnTo>
                <a:lnTo>
                  <a:pt x="2279" y="60"/>
                </a:lnTo>
                <a:lnTo>
                  <a:pt x="2279" y="60"/>
                </a:lnTo>
                <a:lnTo>
                  <a:pt x="2281" y="74"/>
                </a:lnTo>
                <a:lnTo>
                  <a:pt x="2283" y="84"/>
                </a:lnTo>
                <a:lnTo>
                  <a:pt x="2281" y="90"/>
                </a:lnTo>
                <a:lnTo>
                  <a:pt x="2279" y="96"/>
                </a:lnTo>
                <a:lnTo>
                  <a:pt x="2273" y="100"/>
                </a:lnTo>
                <a:lnTo>
                  <a:pt x="2267" y="104"/>
                </a:lnTo>
                <a:lnTo>
                  <a:pt x="2267" y="104"/>
                </a:lnTo>
                <a:lnTo>
                  <a:pt x="2289" y="126"/>
                </a:lnTo>
                <a:lnTo>
                  <a:pt x="2289" y="126"/>
                </a:lnTo>
                <a:lnTo>
                  <a:pt x="2299" y="156"/>
                </a:lnTo>
                <a:lnTo>
                  <a:pt x="2299" y="156"/>
                </a:lnTo>
                <a:lnTo>
                  <a:pt x="2267" y="160"/>
                </a:lnTo>
                <a:lnTo>
                  <a:pt x="2267" y="160"/>
                </a:lnTo>
                <a:lnTo>
                  <a:pt x="2261" y="154"/>
                </a:lnTo>
                <a:lnTo>
                  <a:pt x="2253" y="148"/>
                </a:lnTo>
                <a:lnTo>
                  <a:pt x="2247" y="148"/>
                </a:lnTo>
                <a:lnTo>
                  <a:pt x="2243" y="148"/>
                </a:lnTo>
                <a:lnTo>
                  <a:pt x="2237" y="148"/>
                </a:lnTo>
                <a:lnTo>
                  <a:pt x="2231" y="152"/>
                </a:lnTo>
                <a:lnTo>
                  <a:pt x="2231" y="152"/>
                </a:lnTo>
                <a:lnTo>
                  <a:pt x="2229" y="166"/>
                </a:lnTo>
                <a:lnTo>
                  <a:pt x="2229" y="166"/>
                </a:lnTo>
                <a:lnTo>
                  <a:pt x="2223" y="166"/>
                </a:lnTo>
                <a:lnTo>
                  <a:pt x="2217" y="164"/>
                </a:lnTo>
                <a:lnTo>
                  <a:pt x="2215" y="162"/>
                </a:lnTo>
                <a:lnTo>
                  <a:pt x="2211" y="156"/>
                </a:lnTo>
                <a:lnTo>
                  <a:pt x="2211" y="156"/>
                </a:lnTo>
                <a:lnTo>
                  <a:pt x="2209" y="152"/>
                </a:lnTo>
                <a:lnTo>
                  <a:pt x="2207" y="148"/>
                </a:lnTo>
                <a:lnTo>
                  <a:pt x="2203" y="146"/>
                </a:lnTo>
                <a:lnTo>
                  <a:pt x="2195" y="148"/>
                </a:lnTo>
                <a:lnTo>
                  <a:pt x="2195" y="148"/>
                </a:lnTo>
                <a:lnTo>
                  <a:pt x="2191" y="150"/>
                </a:lnTo>
                <a:lnTo>
                  <a:pt x="2189" y="154"/>
                </a:lnTo>
                <a:lnTo>
                  <a:pt x="2189" y="160"/>
                </a:lnTo>
                <a:lnTo>
                  <a:pt x="2189" y="164"/>
                </a:lnTo>
                <a:lnTo>
                  <a:pt x="2189" y="164"/>
                </a:lnTo>
                <a:lnTo>
                  <a:pt x="2191" y="172"/>
                </a:lnTo>
                <a:lnTo>
                  <a:pt x="2195" y="178"/>
                </a:lnTo>
                <a:lnTo>
                  <a:pt x="2205" y="188"/>
                </a:lnTo>
                <a:lnTo>
                  <a:pt x="2205" y="188"/>
                </a:lnTo>
                <a:lnTo>
                  <a:pt x="2211" y="192"/>
                </a:lnTo>
                <a:lnTo>
                  <a:pt x="2215" y="198"/>
                </a:lnTo>
                <a:lnTo>
                  <a:pt x="2221" y="210"/>
                </a:lnTo>
                <a:lnTo>
                  <a:pt x="2223" y="224"/>
                </a:lnTo>
                <a:lnTo>
                  <a:pt x="2223" y="230"/>
                </a:lnTo>
                <a:lnTo>
                  <a:pt x="2221" y="236"/>
                </a:lnTo>
                <a:lnTo>
                  <a:pt x="2221" y="236"/>
                </a:lnTo>
                <a:lnTo>
                  <a:pt x="2219" y="242"/>
                </a:lnTo>
                <a:lnTo>
                  <a:pt x="2213" y="244"/>
                </a:lnTo>
                <a:lnTo>
                  <a:pt x="2209" y="244"/>
                </a:lnTo>
                <a:lnTo>
                  <a:pt x="2203" y="244"/>
                </a:lnTo>
                <a:lnTo>
                  <a:pt x="2203" y="244"/>
                </a:lnTo>
                <a:lnTo>
                  <a:pt x="2193" y="238"/>
                </a:lnTo>
                <a:lnTo>
                  <a:pt x="2193" y="238"/>
                </a:lnTo>
                <a:lnTo>
                  <a:pt x="2187" y="234"/>
                </a:lnTo>
                <a:lnTo>
                  <a:pt x="2181" y="234"/>
                </a:lnTo>
                <a:lnTo>
                  <a:pt x="2175" y="236"/>
                </a:lnTo>
                <a:lnTo>
                  <a:pt x="2169" y="242"/>
                </a:lnTo>
                <a:lnTo>
                  <a:pt x="2169" y="242"/>
                </a:lnTo>
                <a:lnTo>
                  <a:pt x="2185" y="274"/>
                </a:lnTo>
                <a:lnTo>
                  <a:pt x="2185" y="274"/>
                </a:lnTo>
                <a:lnTo>
                  <a:pt x="2197" y="260"/>
                </a:lnTo>
                <a:lnTo>
                  <a:pt x="2197" y="260"/>
                </a:lnTo>
                <a:lnTo>
                  <a:pt x="2211" y="268"/>
                </a:lnTo>
                <a:lnTo>
                  <a:pt x="2219" y="272"/>
                </a:lnTo>
                <a:lnTo>
                  <a:pt x="2225" y="276"/>
                </a:lnTo>
                <a:lnTo>
                  <a:pt x="2225" y="276"/>
                </a:lnTo>
                <a:lnTo>
                  <a:pt x="2237" y="286"/>
                </a:lnTo>
                <a:lnTo>
                  <a:pt x="2241" y="288"/>
                </a:lnTo>
                <a:lnTo>
                  <a:pt x="2241" y="292"/>
                </a:lnTo>
                <a:lnTo>
                  <a:pt x="2241" y="298"/>
                </a:lnTo>
                <a:lnTo>
                  <a:pt x="2239" y="304"/>
                </a:lnTo>
                <a:lnTo>
                  <a:pt x="2239" y="304"/>
                </a:lnTo>
                <a:lnTo>
                  <a:pt x="2247" y="302"/>
                </a:lnTo>
                <a:lnTo>
                  <a:pt x="2253" y="302"/>
                </a:lnTo>
                <a:lnTo>
                  <a:pt x="2259" y="304"/>
                </a:lnTo>
                <a:lnTo>
                  <a:pt x="2265" y="308"/>
                </a:lnTo>
                <a:lnTo>
                  <a:pt x="2273" y="314"/>
                </a:lnTo>
                <a:lnTo>
                  <a:pt x="2281" y="324"/>
                </a:lnTo>
                <a:lnTo>
                  <a:pt x="2281" y="324"/>
                </a:lnTo>
                <a:lnTo>
                  <a:pt x="2283" y="330"/>
                </a:lnTo>
                <a:lnTo>
                  <a:pt x="2283" y="340"/>
                </a:lnTo>
                <a:lnTo>
                  <a:pt x="2283" y="340"/>
                </a:lnTo>
                <a:lnTo>
                  <a:pt x="2261" y="336"/>
                </a:lnTo>
                <a:lnTo>
                  <a:pt x="2261" y="336"/>
                </a:lnTo>
                <a:lnTo>
                  <a:pt x="2253" y="342"/>
                </a:lnTo>
                <a:lnTo>
                  <a:pt x="2245" y="350"/>
                </a:lnTo>
                <a:lnTo>
                  <a:pt x="2245" y="350"/>
                </a:lnTo>
                <a:lnTo>
                  <a:pt x="2229" y="378"/>
                </a:lnTo>
                <a:lnTo>
                  <a:pt x="2213" y="406"/>
                </a:lnTo>
                <a:lnTo>
                  <a:pt x="2213" y="406"/>
                </a:lnTo>
                <a:lnTo>
                  <a:pt x="2211" y="414"/>
                </a:lnTo>
                <a:lnTo>
                  <a:pt x="2213" y="422"/>
                </a:lnTo>
                <a:lnTo>
                  <a:pt x="2213" y="422"/>
                </a:lnTo>
                <a:lnTo>
                  <a:pt x="2213" y="432"/>
                </a:lnTo>
                <a:lnTo>
                  <a:pt x="2211" y="442"/>
                </a:lnTo>
                <a:lnTo>
                  <a:pt x="2207" y="450"/>
                </a:lnTo>
                <a:lnTo>
                  <a:pt x="2203" y="460"/>
                </a:lnTo>
                <a:lnTo>
                  <a:pt x="2203" y="460"/>
                </a:lnTo>
                <a:lnTo>
                  <a:pt x="2195" y="458"/>
                </a:lnTo>
                <a:lnTo>
                  <a:pt x="2195" y="458"/>
                </a:lnTo>
                <a:lnTo>
                  <a:pt x="2185" y="454"/>
                </a:lnTo>
                <a:lnTo>
                  <a:pt x="2175" y="454"/>
                </a:lnTo>
                <a:lnTo>
                  <a:pt x="2165" y="458"/>
                </a:lnTo>
                <a:lnTo>
                  <a:pt x="2157" y="464"/>
                </a:lnTo>
                <a:lnTo>
                  <a:pt x="2157" y="464"/>
                </a:lnTo>
                <a:lnTo>
                  <a:pt x="2149" y="472"/>
                </a:lnTo>
                <a:lnTo>
                  <a:pt x="2145" y="474"/>
                </a:lnTo>
                <a:lnTo>
                  <a:pt x="2139" y="472"/>
                </a:lnTo>
                <a:lnTo>
                  <a:pt x="2139" y="472"/>
                </a:lnTo>
                <a:lnTo>
                  <a:pt x="2107" y="500"/>
                </a:lnTo>
                <a:lnTo>
                  <a:pt x="2107" y="500"/>
                </a:lnTo>
                <a:lnTo>
                  <a:pt x="2111" y="520"/>
                </a:lnTo>
                <a:lnTo>
                  <a:pt x="2111" y="520"/>
                </a:lnTo>
                <a:lnTo>
                  <a:pt x="2115" y="554"/>
                </a:lnTo>
                <a:lnTo>
                  <a:pt x="2115" y="554"/>
                </a:lnTo>
                <a:lnTo>
                  <a:pt x="2119" y="572"/>
                </a:lnTo>
                <a:lnTo>
                  <a:pt x="2123" y="580"/>
                </a:lnTo>
                <a:lnTo>
                  <a:pt x="2129" y="588"/>
                </a:lnTo>
                <a:lnTo>
                  <a:pt x="2129" y="588"/>
                </a:lnTo>
                <a:lnTo>
                  <a:pt x="2133" y="592"/>
                </a:lnTo>
                <a:lnTo>
                  <a:pt x="2137" y="592"/>
                </a:lnTo>
                <a:lnTo>
                  <a:pt x="2141" y="592"/>
                </a:lnTo>
                <a:lnTo>
                  <a:pt x="2147" y="588"/>
                </a:lnTo>
                <a:lnTo>
                  <a:pt x="2147" y="588"/>
                </a:lnTo>
                <a:lnTo>
                  <a:pt x="2147" y="594"/>
                </a:lnTo>
                <a:lnTo>
                  <a:pt x="2147" y="598"/>
                </a:lnTo>
                <a:lnTo>
                  <a:pt x="2147" y="598"/>
                </a:lnTo>
                <a:lnTo>
                  <a:pt x="2153" y="614"/>
                </a:lnTo>
                <a:lnTo>
                  <a:pt x="2155" y="633"/>
                </a:lnTo>
                <a:lnTo>
                  <a:pt x="2157" y="649"/>
                </a:lnTo>
                <a:lnTo>
                  <a:pt x="2159" y="665"/>
                </a:lnTo>
                <a:lnTo>
                  <a:pt x="2159" y="665"/>
                </a:lnTo>
                <a:lnTo>
                  <a:pt x="2163" y="673"/>
                </a:lnTo>
                <a:lnTo>
                  <a:pt x="2167" y="681"/>
                </a:lnTo>
                <a:lnTo>
                  <a:pt x="2179" y="697"/>
                </a:lnTo>
                <a:lnTo>
                  <a:pt x="2179" y="697"/>
                </a:lnTo>
                <a:lnTo>
                  <a:pt x="2171" y="699"/>
                </a:lnTo>
                <a:lnTo>
                  <a:pt x="2163" y="705"/>
                </a:lnTo>
                <a:lnTo>
                  <a:pt x="2159" y="711"/>
                </a:lnTo>
                <a:lnTo>
                  <a:pt x="2157" y="719"/>
                </a:lnTo>
                <a:lnTo>
                  <a:pt x="2157" y="719"/>
                </a:lnTo>
                <a:lnTo>
                  <a:pt x="2159" y="735"/>
                </a:lnTo>
                <a:lnTo>
                  <a:pt x="2161" y="753"/>
                </a:lnTo>
                <a:lnTo>
                  <a:pt x="2161" y="753"/>
                </a:lnTo>
                <a:lnTo>
                  <a:pt x="2151" y="761"/>
                </a:lnTo>
                <a:lnTo>
                  <a:pt x="2151" y="761"/>
                </a:lnTo>
                <a:lnTo>
                  <a:pt x="2155" y="809"/>
                </a:lnTo>
                <a:lnTo>
                  <a:pt x="2155" y="809"/>
                </a:lnTo>
                <a:lnTo>
                  <a:pt x="2155" y="813"/>
                </a:lnTo>
                <a:lnTo>
                  <a:pt x="2153" y="815"/>
                </a:lnTo>
                <a:lnTo>
                  <a:pt x="2147" y="821"/>
                </a:lnTo>
                <a:lnTo>
                  <a:pt x="2147" y="821"/>
                </a:lnTo>
                <a:lnTo>
                  <a:pt x="2141" y="813"/>
                </a:lnTo>
                <a:lnTo>
                  <a:pt x="2137" y="805"/>
                </a:lnTo>
                <a:lnTo>
                  <a:pt x="2135" y="795"/>
                </a:lnTo>
                <a:lnTo>
                  <a:pt x="2133" y="787"/>
                </a:lnTo>
                <a:lnTo>
                  <a:pt x="2133" y="787"/>
                </a:lnTo>
                <a:lnTo>
                  <a:pt x="2125" y="781"/>
                </a:lnTo>
                <a:lnTo>
                  <a:pt x="2119" y="775"/>
                </a:lnTo>
                <a:lnTo>
                  <a:pt x="2119" y="775"/>
                </a:lnTo>
                <a:lnTo>
                  <a:pt x="2097" y="743"/>
                </a:lnTo>
                <a:lnTo>
                  <a:pt x="2079" y="711"/>
                </a:lnTo>
                <a:lnTo>
                  <a:pt x="2079" y="711"/>
                </a:lnTo>
                <a:lnTo>
                  <a:pt x="2067" y="687"/>
                </a:lnTo>
                <a:lnTo>
                  <a:pt x="2059" y="663"/>
                </a:lnTo>
                <a:lnTo>
                  <a:pt x="2059" y="663"/>
                </a:lnTo>
                <a:lnTo>
                  <a:pt x="2057" y="657"/>
                </a:lnTo>
                <a:lnTo>
                  <a:pt x="2057" y="649"/>
                </a:lnTo>
                <a:lnTo>
                  <a:pt x="2059" y="637"/>
                </a:lnTo>
                <a:lnTo>
                  <a:pt x="2059" y="637"/>
                </a:lnTo>
                <a:lnTo>
                  <a:pt x="2065" y="608"/>
                </a:lnTo>
                <a:lnTo>
                  <a:pt x="2069" y="594"/>
                </a:lnTo>
                <a:lnTo>
                  <a:pt x="2075" y="580"/>
                </a:lnTo>
                <a:lnTo>
                  <a:pt x="2075" y="580"/>
                </a:lnTo>
                <a:lnTo>
                  <a:pt x="2077" y="574"/>
                </a:lnTo>
                <a:lnTo>
                  <a:pt x="2077" y="568"/>
                </a:lnTo>
                <a:lnTo>
                  <a:pt x="2075" y="554"/>
                </a:lnTo>
                <a:lnTo>
                  <a:pt x="2075" y="554"/>
                </a:lnTo>
                <a:lnTo>
                  <a:pt x="2079" y="524"/>
                </a:lnTo>
                <a:lnTo>
                  <a:pt x="2081" y="496"/>
                </a:lnTo>
                <a:lnTo>
                  <a:pt x="2081" y="496"/>
                </a:lnTo>
                <a:lnTo>
                  <a:pt x="2083" y="488"/>
                </a:lnTo>
                <a:lnTo>
                  <a:pt x="2087" y="480"/>
                </a:lnTo>
                <a:lnTo>
                  <a:pt x="2093" y="476"/>
                </a:lnTo>
                <a:lnTo>
                  <a:pt x="2099" y="468"/>
                </a:lnTo>
                <a:lnTo>
                  <a:pt x="2099" y="468"/>
                </a:lnTo>
                <a:lnTo>
                  <a:pt x="2075" y="412"/>
                </a:lnTo>
                <a:lnTo>
                  <a:pt x="2075" y="412"/>
                </a:lnTo>
                <a:lnTo>
                  <a:pt x="2089" y="396"/>
                </a:lnTo>
                <a:lnTo>
                  <a:pt x="2089" y="396"/>
                </a:lnTo>
                <a:lnTo>
                  <a:pt x="2077" y="392"/>
                </a:lnTo>
                <a:lnTo>
                  <a:pt x="2067" y="390"/>
                </a:lnTo>
                <a:lnTo>
                  <a:pt x="2067" y="390"/>
                </a:lnTo>
                <a:lnTo>
                  <a:pt x="2059" y="390"/>
                </a:lnTo>
                <a:lnTo>
                  <a:pt x="2051" y="396"/>
                </a:lnTo>
                <a:lnTo>
                  <a:pt x="2047" y="402"/>
                </a:lnTo>
                <a:lnTo>
                  <a:pt x="2049" y="410"/>
                </a:lnTo>
                <a:lnTo>
                  <a:pt x="2049" y="410"/>
                </a:lnTo>
                <a:lnTo>
                  <a:pt x="2053" y="420"/>
                </a:lnTo>
                <a:lnTo>
                  <a:pt x="2055" y="430"/>
                </a:lnTo>
                <a:lnTo>
                  <a:pt x="2055" y="430"/>
                </a:lnTo>
                <a:lnTo>
                  <a:pt x="2055" y="438"/>
                </a:lnTo>
                <a:lnTo>
                  <a:pt x="2051" y="448"/>
                </a:lnTo>
                <a:lnTo>
                  <a:pt x="2051" y="448"/>
                </a:lnTo>
                <a:lnTo>
                  <a:pt x="2049" y="468"/>
                </a:lnTo>
                <a:lnTo>
                  <a:pt x="2049" y="468"/>
                </a:lnTo>
                <a:lnTo>
                  <a:pt x="2043" y="470"/>
                </a:lnTo>
                <a:lnTo>
                  <a:pt x="2037" y="470"/>
                </a:lnTo>
                <a:lnTo>
                  <a:pt x="2035" y="466"/>
                </a:lnTo>
                <a:lnTo>
                  <a:pt x="2033" y="460"/>
                </a:lnTo>
                <a:lnTo>
                  <a:pt x="2033" y="460"/>
                </a:lnTo>
                <a:lnTo>
                  <a:pt x="2031" y="448"/>
                </a:lnTo>
                <a:lnTo>
                  <a:pt x="2029" y="442"/>
                </a:lnTo>
                <a:lnTo>
                  <a:pt x="2023" y="438"/>
                </a:lnTo>
                <a:lnTo>
                  <a:pt x="2023" y="438"/>
                </a:lnTo>
                <a:lnTo>
                  <a:pt x="1985" y="452"/>
                </a:lnTo>
                <a:lnTo>
                  <a:pt x="1985" y="452"/>
                </a:lnTo>
                <a:lnTo>
                  <a:pt x="1977" y="458"/>
                </a:lnTo>
                <a:lnTo>
                  <a:pt x="1973" y="462"/>
                </a:lnTo>
                <a:lnTo>
                  <a:pt x="1969" y="470"/>
                </a:lnTo>
                <a:lnTo>
                  <a:pt x="1969" y="478"/>
                </a:lnTo>
                <a:lnTo>
                  <a:pt x="1969" y="478"/>
                </a:lnTo>
                <a:lnTo>
                  <a:pt x="1969" y="498"/>
                </a:lnTo>
                <a:lnTo>
                  <a:pt x="1967" y="518"/>
                </a:lnTo>
                <a:lnTo>
                  <a:pt x="1967" y="518"/>
                </a:lnTo>
                <a:lnTo>
                  <a:pt x="1965" y="528"/>
                </a:lnTo>
                <a:lnTo>
                  <a:pt x="1965" y="538"/>
                </a:lnTo>
                <a:lnTo>
                  <a:pt x="1967" y="548"/>
                </a:lnTo>
                <a:lnTo>
                  <a:pt x="1969" y="556"/>
                </a:lnTo>
                <a:lnTo>
                  <a:pt x="1969" y="556"/>
                </a:lnTo>
                <a:lnTo>
                  <a:pt x="1959" y="566"/>
                </a:lnTo>
                <a:lnTo>
                  <a:pt x="1959" y="566"/>
                </a:lnTo>
                <a:lnTo>
                  <a:pt x="1953" y="562"/>
                </a:lnTo>
                <a:lnTo>
                  <a:pt x="1947" y="560"/>
                </a:lnTo>
                <a:lnTo>
                  <a:pt x="1933" y="556"/>
                </a:lnTo>
                <a:lnTo>
                  <a:pt x="1903" y="554"/>
                </a:lnTo>
                <a:lnTo>
                  <a:pt x="1903" y="554"/>
                </a:lnTo>
                <a:lnTo>
                  <a:pt x="1899" y="556"/>
                </a:lnTo>
                <a:lnTo>
                  <a:pt x="1895" y="558"/>
                </a:lnTo>
                <a:lnTo>
                  <a:pt x="1889" y="564"/>
                </a:lnTo>
                <a:lnTo>
                  <a:pt x="1889" y="564"/>
                </a:lnTo>
                <a:lnTo>
                  <a:pt x="1883" y="570"/>
                </a:lnTo>
                <a:lnTo>
                  <a:pt x="1879" y="572"/>
                </a:lnTo>
                <a:lnTo>
                  <a:pt x="1865" y="576"/>
                </a:lnTo>
                <a:lnTo>
                  <a:pt x="1865" y="576"/>
                </a:lnTo>
                <a:lnTo>
                  <a:pt x="1835" y="584"/>
                </a:lnTo>
                <a:lnTo>
                  <a:pt x="1803" y="594"/>
                </a:lnTo>
                <a:lnTo>
                  <a:pt x="1803" y="594"/>
                </a:lnTo>
                <a:lnTo>
                  <a:pt x="1799" y="598"/>
                </a:lnTo>
                <a:lnTo>
                  <a:pt x="1795" y="602"/>
                </a:lnTo>
                <a:lnTo>
                  <a:pt x="1791" y="608"/>
                </a:lnTo>
                <a:lnTo>
                  <a:pt x="1789" y="612"/>
                </a:lnTo>
                <a:lnTo>
                  <a:pt x="1789" y="612"/>
                </a:lnTo>
                <a:lnTo>
                  <a:pt x="1789" y="622"/>
                </a:lnTo>
                <a:lnTo>
                  <a:pt x="1787" y="633"/>
                </a:lnTo>
                <a:lnTo>
                  <a:pt x="1785" y="641"/>
                </a:lnTo>
                <a:lnTo>
                  <a:pt x="1783" y="651"/>
                </a:lnTo>
                <a:lnTo>
                  <a:pt x="1783" y="651"/>
                </a:lnTo>
                <a:lnTo>
                  <a:pt x="1783" y="657"/>
                </a:lnTo>
                <a:lnTo>
                  <a:pt x="1783" y="657"/>
                </a:lnTo>
                <a:lnTo>
                  <a:pt x="1775" y="679"/>
                </a:lnTo>
                <a:lnTo>
                  <a:pt x="1769" y="703"/>
                </a:lnTo>
                <a:lnTo>
                  <a:pt x="1763" y="727"/>
                </a:lnTo>
                <a:lnTo>
                  <a:pt x="1757" y="737"/>
                </a:lnTo>
                <a:lnTo>
                  <a:pt x="1751" y="749"/>
                </a:lnTo>
                <a:lnTo>
                  <a:pt x="1751" y="749"/>
                </a:lnTo>
                <a:lnTo>
                  <a:pt x="1749" y="753"/>
                </a:lnTo>
                <a:lnTo>
                  <a:pt x="1749" y="753"/>
                </a:lnTo>
                <a:lnTo>
                  <a:pt x="1745" y="763"/>
                </a:lnTo>
                <a:lnTo>
                  <a:pt x="1743" y="767"/>
                </a:lnTo>
                <a:lnTo>
                  <a:pt x="1747" y="773"/>
                </a:lnTo>
                <a:lnTo>
                  <a:pt x="1747" y="773"/>
                </a:lnTo>
                <a:lnTo>
                  <a:pt x="1751" y="777"/>
                </a:lnTo>
                <a:lnTo>
                  <a:pt x="1755" y="779"/>
                </a:lnTo>
                <a:lnTo>
                  <a:pt x="1761" y="779"/>
                </a:lnTo>
                <a:lnTo>
                  <a:pt x="1767" y="777"/>
                </a:lnTo>
                <a:lnTo>
                  <a:pt x="1767" y="777"/>
                </a:lnTo>
                <a:lnTo>
                  <a:pt x="1773" y="777"/>
                </a:lnTo>
                <a:lnTo>
                  <a:pt x="1773" y="777"/>
                </a:lnTo>
                <a:lnTo>
                  <a:pt x="1779" y="793"/>
                </a:lnTo>
                <a:lnTo>
                  <a:pt x="1785" y="799"/>
                </a:lnTo>
                <a:lnTo>
                  <a:pt x="1789" y="803"/>
                </a:lnTo>
                <a:lnTo>
                  <a:pt x="1793" y="803"/>
                </a:lnTo>
                <a:lnTo>
                  <a:pt x="1793" y="803"/>
                </a:lnTo>
                <a:lnTo>
                  <a:pt x="1805" y="805"/>
                </a:lnTo>
                <a:lnTo>
                  <a:pt x="1815" y="803"/>
                </a:lnTo>
                <a:lnTo>
                  <a:pt x="1815" y="803"/>
                </a:lnTo>
                <a:lnTo>
                  <a:pt x="1819" y="797"/>
                </a:lnTo>
                <a:lnTo>
                  <a:pt x="1819" y="797"/>
                </a:lnTo>
                <a:lnTo>
                  <a:pt x="1823" y="787"/>
                </a:lnTo>
                <a:lnTo>
                  <a:pt x="1827" y="783"/>
                </a:lnTo>
                <a:lnTo>
                  <a:pt x="1833" y="785"/>
                </a:lnTo>
                <a:lnTo>
                  <a:pt x="1841" y="789"/>
                </a:lnTo>
                <a:lnTo>
                  <a:pt x="1841" y="789"/>
                </a:lnTo>
                <a:lnTo>
                  <a:pt x="1855" y="797"/>
                </a:lnTo>
                <a:lnTo>
                  <a:pt x="1855" y="797"/>
                </a:lnTo>
                <a:lnTo>
                  <a:pt x="1861" y="801"/>
                </a:lnTo>
                <a:lnTo>
                  <a:pt x="1863" y="805"/>
                </a:lnTo>
                <a:lnTo>
                  <a:pt x="1863" y="805"/>
                </a:lnTo>
                <a:lnTo>
                  <a:pt x="1867" y="819"/>
                </a:lnTo>
                <a:lnTo>
                  <a:pt x="1869" y="825"/>
                </a:lnTo>
                <a:lnTo>
                  <a:pt x="1871" y="831"/>
                </a:lnTo>
                <a:lnTo>
                  <a:pt x="1871" y="831"/>
                </a:lnTo>
                <a:lnTo>
                  <a:pt x="1877" y="839"/>
                </a:lnTo>
                <a:lnTo>
                  <a:pt x="1879" y="849"/>
                </a:lnTo>
                <a:lnTo>
                  <a:pt x="1879" y="865"/>
                </a:lnTo>
                <a:lnTo>
                  <a:pt x="1879" y="865"/>
                </a:lnTo>
                <a:lnTo>
                  <a:pt x="1881" y="879"/>
                </a:lnTo>
                <a:lnTo>
                  <a:pt x="1883" y="891"/>
                </a:lnTo>
                <a:lnTo>
                  <a:pt x="1887" y="901"/>
                </a:lnTo>
                <a:lnTo>
                  <a:pt x="1891" y="913"/>
                </a:lnTo>
                <a:lnTo>
                  <a:pt x="1891" y="913"/>
                </a:lnTo>
                <a:lnTo>
                  <a:pt x="1897" y="923"/>
                </a:lnTo>
                <a:lnTo>
                  <a:pt x="1899" y="933"/>
                </a:lnTo>
                <a:lnTo>
                  <a:pt x="1899" y="945"/>
                </a:lnTo>
                <a:lnTo>
                  <a:pt x="1897" y="955"/>
                </a:lnTo>
                <a:lnTo>
                  <a:pt x="1897" y="955"/>
                </a:lnTo>
                <a:lnTo>
                  <a:pt x="1893" y="973"/>
                </a:lnTo>
                <a:lnTo>
                  <a:pt x="1889" y="991"/>
                </a:lnTo>
                <a:lnTo>
                  <a:pt x="1889" y="991"/>
                </a:lnTo>
                <a:lnTo>
                  <a:pt x="1887" y="1005"/>
                </a:lnTo>
                <a:lnTo>
                  <a:pt x="1885" y="1017"/>
                </a:lnTo>
                <a:lnTo>
                  <a:pt x="1875" y="1043"/>
                </a:lnTo>
                <a:lnTo>
                  <a:pt x="1855" y="1091"/>
                </a:lnTo>
                <a:lnTo>
                  <a:pt x="1855" y="1091"/>
                </a:lnTo>
                <a:lnTo>
                  <a:pt x="1851" y="1099"/>
                </a:lnTo>
                <a:lnTo>
                  <a:pt x="1845" y="1105"/>
                </a:lnTo>
                <a:lnTo>
                  <a:pt x="1845" y="1105"/>
                </a:lnTo>
                <a:lnTo>
                  <a:pt x="1841" y="1109"/>
                </a:lnTo>
                <a:lnTo>
                  <a:pt x="1835" y="1111"/>
                </a:lnTo>
                <a:lnTo>
                  <a:pt x="1831" y="1109"/>
                </a:lnTo>
                <a:lnTo>
                  <a:pt x="1827" y="1105"/>
                </a:lnTo>
                <a:lnTo>
                  <a:pt x="1827" y="1105"/>
                </a:lnTo>
                <a:lnTo>
                  <a:pt x="1821" y="1101"/>
                </a:lnTo>
                <a:lnTo>
                  <a:pt x="1815" y="1099"/>
                </a:lnTo>
                <a:lnTo>
                  <a:pt x="1803" y="1103"/>
                </a:lnTo>
                <a:lnTo>
                  <a:pt x="1803" y="1103"/>
                </a:lnTo>
                <a:lnTo>
                  <a:pt x="1799" y="1091"/>
                </a:lnTo>
                <a:lnTo>
                  <a:pt x="1799" y="1091"/>
                </a:lnTo>
                <a:lnTo>
                  <a:pt x="1795" y="1073"/>
                </a:lnTo>
                <a:lnTo>
                  <a:pt x="1795" y="1073"/>
                </a:lnTo>
                <a:lnTo>
                  <a:pt x="1795" y="1067"/>
                </a:lnTo>
                <a:lnTo>
                  <a:pt x="1797" y="1061"/>
                </a:lnTo>
                <a:lnTo>
                  <a:pt x="1799" y="1059"/>
                </a:lnTo>
                <a:lnTo>
                  <a:pt x="1807" y="1059"/>
                </a:lnTo>
                <a:lnTo>
                  <a:pt x="1807" y="1059"/>
                </a:lnTo>
                <a:lnTo>
                  <a:pt x="1823" y="1059"/>
                </a:lnTo>
                <a:lnTo>
                  <a:pt x="1823" y="1059"/>
                </a:lnTo>
                <a:lnTo>
                  <a:pt x="1823" y="1005"/>
                </a:lnTo>
                <a:lnTo>
                  <a:pt x="1823" y="1005"/>
                </a:lnTo>
                <a:lnTo>
                  <a:pt x="1823" y="999"/>
                </a:lnTo>
                <a:lnTo>
                  <a:pt x="1825" y="991"/>
                </a:lnTo>
                <a:lnTo>
                  <a:pt x="1825" y="991"/>
                </a:lnTo>
                <a:lnTo>
                  <a:pt x="1827" y="983"/>
                </a:lnTo>
                <a:lnTo>
                  <a:pt x="1825" y="977"/>
                </a:lnTo>
                <a:lnTo>
                  <a:pt x="1819" y="965"/>
                </a:lnTo>
                <a:lnTo>
                  <a:pt x="1819" y="965"/>
                </a:lnTo>
                <a:lnTo>
                  <a:pt x="1815" y="959"/>
                </a:lnTo>
                <a:lnTo>
                  <a:pt x="1809" y="957"/>
                </a:lnTo>
                <a:lnTo>
                  <a:pt x="1805" y="957"/>
                </a:lnTo>
                <a:lnTo>
                  <a:pt x="1799" y="961"/>
                </a:lnTo>
                <a:lnTo>
                  <a:pt x="1799" y="961"/>
                </a:lnTo>
                <a:lnTo>
                  <a:pt x="1787" y="971"/>
                </a:lnTo>
                <a:lnTo>
                  <a:pt x="1775" y="983"/>
                </a:lnTo>
                <a:lnTo>
                  <a:pt x="1775" y="983"/>
                </a:lnTo>
                <a:lnTo>
                  <a:pt x="1757" y="979"/>
                </a:lnTo>
                <a:lnTo>
                  <a:pt x="1757" y="979"/>
                </a:lnTo>
                <a:lnTo>
                  <a:pt x="1749" y="955"/>
                </a:lnTo>
                <a:lnTo>
                  <a:pt x="1749" y="955"/>
                </a:lnTo>
                <a:lnTo>
                  <a:pt x="1739" y="951"/>
                </a:lnTo>
                <a:lnTo>
                  <a:pt x="1731" y="949"/>
                </a:lnTo>
                <a:lnTo>
                  <a:pt x="1731" y="949"/>
                </a:lnTo>
                <a:lnTo>
                  <a:pt x="1723" y="941"/>
                </a:lnTo>
                <a:lnTo>
                  <a:pt x="1715" y="937"/>
                </a:lnTo>
                <a:lnTo>
                  <a:pt x="1705" y="935"/>
                </a:lnTo>
                <a:lnTo>
                  <a:pt x="1695" y="933"/>
                </a:lnTo>
                <a:lnTo>
                  <a:pt x="1695" y="933"/>
                </a:lnTo>
                <a:lnTo>
                  <a:pt x="1687" y="931"/>
                </a:lnTo>
                <a:lnTo>
                  <a:pt x="1681" y="923"/>
                </a:lnTo>
                <a:lnTo>
                  <a:pt x="1681" y="923"/>
                </a:lnTo>
                <a:lnTo>
                  <a:pt x="1659" y="891"/>
                </a:lnTo>
                <a:lnTo>
                  <a:pt x="1637" y="859"/>
                </a:lnTo>
                <a:lnTo>
                  <a:pt x="1637" y="859"/>
                </a:lnTo>
                <a:lnTo>
                  <a:pt x="1631" y="849"/>
                </a:lnTo>
                <a:lnTo>
                  <a:pt x="1623" y="843"/>
                </a:lnTo>
                <a:lnTo>
                  <a:pt x="1613" y="839"/>
                </a:lnTo>
                <a:lnTo>
                  <a:pt x="1601" y="839"/>
                </a:lnTo>
                <a:lnTo>
                  <a:pt x="1601" y="839"/>
                </a:lnTo>
                <a:lnTo>
                  <a:pt x="1595" y="839"/>
                </a:lnTo>
                <a:lnTo>
                  <a:pt x="1587" y="837"/>
                </a:lnTo>
                <a:lnTo>
                  <a:pt x="1587" y="837"/>
                </a:lnTo>
                <a:lnTo>
                  <a:pt x="1577" y="837"/>
                </a:lnTo>
                <a:lnTo>
                  <a:pt x="1567" y="837"/>
                </a:lnTo>
                <a:lnTo>
                  <a:pt x="1567" y="837"/>
                </a:lnTo>
                <a:lnTo>
                  <a:pt x="1555" y="841"/>
                </a:lnTo>
                <a:lnTo>
                  <a:pt x="1543" y="845"/>
                </a:lnTo>
                <a:lnTo>
                  <a:pt x="1543" y="845"/>
                </a:lnTo>
                <a:lnTo>
                  <a:pt x="1535" y="849"/>
                </a:lnTo>
                <a:lnTo>
                  <a:pt x="1529" y="853"/>
                </a:lnTo>
                <a:lnTo>
                  <a:pt x="1527" y="861"/>
                </a:lnTo>
                <a:lnTo>
                  <a:pt x="1527" y="871"/>
                </a:lnTo>
                <a:lnTo>
                  <a:pt x="1527" y="871"/>
                </a:lnTo>
                <a:lnTo>
                  <a:pt x="1535" y="875"/>
                </a:lnTo>
                <a:lnTo>
                  <a:pt x="1539" y="881"/>
                </a:lnTo>
                <a:lnTo>
                  <a:pt x="1539" y="887"/>
                </a:lnTo>
                <a:lnTo>
                  <a:pt x="1535" y="897"/>
                </a:lnTo>
                <a:lnTo>
                  <a:pt x="1535" y="897"/>
                </a:lnTo>
                <a:lnTo>
                  <a:pt x="1535" y="909"/>
                </a:lnTo>
                <a:lnTo>
                  <a:pt x="1535" y="909"/>
                </a:lnTo>
                <a:lnTo>
                  <a:pt x="1535" y="945"/>
                </a:lnTo>
                <a:lnTo>
                  <a:pt x="1535" y="945"/>
                </a:lnTo>
                <a:lnTo>
                  <a:pt x="1527" y="949"/>
                </a:lnTo>
                <a:lnTo>
                  <a:pt x="1523" y="951"/>
                </a:lnTo>
                <a:lnTo>
                  <a:pt x="1519" y="953"/>
                </a:lnTo>
                <a:lnTo>
                  <a:pt x="1519" y="953"/>
                </a:lnTo>
                <a:lnTo>
                  <a:pt x="1495" y="951"/>
                </a:lnTo>
                <a:lnTo>
                  <a:pt x="1473" y="949"/>
                </a:lnTo>
                <a:lnTo>
                  <a:pt x="1473" y="949"/>
                </a:lnTo>
                <a:lnTo>
                  <a:pt x="1459" y="947"/>
                </a:lnTo>
                <a:lnTo>
                  <a:pt x="1455" y="949"/>
                </a:lnTo>
                <a:lnTo>
                  <a:pt x="1449" y="953"/>
                </a:lnTo>
                <a:lnTo>
                  <a:pt x="1449" y="953"/>
                </a:lnTo>
                <a:lnTo>
                  <a:pt x="1443" y="961"/>
                </a:lnTo>
                <a:lnTo>
                  <a:pt x="1435" y="967"/>
                </a:lnTo>
                <a:lnTo>
                  <a:pt x="1419" y="975"/>
                </a:lnTo>
                <a:lnTo>
                  <a:pt x="1419" y="975"/>
                </a:lnTo>
                <a:lnTo>
                  <a:pt x="1403" y="979"/>
                </a:lnTo>
                <a:lnTo>
                  <a:pt x="1387" y="981"/>
                </a:lnTo>
                <a:lnTo>
                  <a:pt x="1379" y="981"/>
                </a:lnTo>
                <a:lnTo>
                  <a:pt x="1373" y="979"/>
                </a:lnTo>
                <a:lnTo>
                  <a:pt x="1365" y="975"/>
                </a:lnTo>
                <a:lnTo>
                  <a:pt x="1357" y="969"/>
                </a:lnTo>
                <a:lnTo>
                  <a:pt x="1357" y="969"/>
                </a:lnTo>
                <a:lnTo>
                  <a:pt x="1353" y="967"/>
                </a:lnTo>
                <a:lnTo>
                  <a:pt x="1353" y="967"/>
                </a:lnTo>
                <a:lnTo>
                  <a:pt x="1337" y="961"/>
                </a:lnTo>
                <a:lnTo>
                  <a:pt x="1323" y="959"/>
                </a:lnTo>
                <a:lnTo>
                  <a:pt x="1307" y="959"/>
                </a:lnTo>
                <a:lnTo>
                  <a:pt x="1291" y="963"/>
                </a:lnTo>
                <a:lnTo>
                  <a:pt x="1291" y="963"/>
                </a:lnTo>
                <a:lnTo>
                  <a:pt x="1279" y="967"/>
                </a:lnTo>
                <a:lnTo>
                  <a:pt x="1273" y="967"/>
                </a:lnTo>
                <a:lnTo>
                  <a:pt x="1269" y="965"/>
                </a:lnTo>
                <a:lnTo>
                  <a:pt x="1261" y="959"/>
                </a:lnTo>
                <a:lnTo>
                  <a:pt x="1255" y="949"/>
                </a:lnTo>
                <a:lnTo>
                  <a:pt x="1255" y="949"/>
                </a:lnTo>
                <a:lnTo>
                  <a:pt x="1252" y="943"/>
                </a:lnTo>
                <a:lnTo>
                  <a:pt x="1246" y="937"/>
                </a:lnTo>
                <a:lnTo>
                  <a:pt x="1246" y="937"/>
                </a:lnTo>
                <a:lnTo>
                  <a:pt x="1192" y="923"/>
                </a:lnTo>
                <a:lnTo>
                  <a:pt x="1192" y="923"/>
                </a:lnTo>
                <a:lnTo>
                  <a:pt x="1184" y="935"/>
                </a:lnTo>
                <a:lnTo>
                  <a:pt x="1184" y="935"/>
                </a:lnTo>
                <a:lnTo>
                  <a:pt x="1178" y="943"/>
                </a:lnTo>
                <a:lnTo>
                  <a:pt x="1176" y="951"/>
                </a:lnTo>
                <a:lnTo>
                  <a:pt x="1176" y="955"/>
                </a:lnTo>
                <a:lnTo>
                  <a:pt x="1178" y="959"/>
                </a:lnTo>
                <a:lnTo>
                  <a:pt x="1180" y="963"/>
                </a:lnTo>
                <a:lnTo>
                  <a:pt x="1184" y="967"/>
                </a:lnTo>
                <a:lnTo>
                  <a:pt x="1184" y="967"/>
                </a:lnTo>
                <a:lnTo>
                  <a:pt x="1186" y="971"/>
                </a:lnTo>
                <a:lnTo>
                  <a:pt x="1186" y="975"/>
                </a:lnTo>
                <a:lnTo>
                  <a:pt x="1186" y="983"/>
                </a:lnTo>
                <a:lnTo>
                  <a:pt x="1186" y="983"/>
                </a:lnTo>
                <a:lnTo>
                  <a:pt x="1148" y="987"/>
                </a:lnTo>
                <a:lnTo>
                  <a:pt x="1148" y="987"/>
                </a:lnTo>
                <a:lnTo>
                  <a:pt x="1144" y="985"/>
                </a:lnTo>
                <a:lnTo>
                  <a:pt x="1140" y="983"/>
                </a:lnTo>
                <a:lnTo>
                  <a:pt x="1140" y="983"/>
                </a:lnTo>
                <a:lnTo>
                  <a:pt x="1134" y="977"/>
                </a:lnTo>
                <a:lnTo>
                  <a:pt x="1126" y="973"/>
                </a:lnTo>
                <a:lnTo>
                  <a:pt x="1112" y="969"/>
                </a:lnTo>
                <a:lnTo>
                  <a:pt x="1112" y="969"/>
                </a:lnTo>
                <a:lnTo>
                  <a:pt x="1098" y="967"/>
                </a:lnTo>
                <a:lnTo>
                  <a:pt x="1084" y="969"/>
                </a:lnTo>
                <a:lnTo>
                  <a:pt x="1074" y="975"/>
                </a:lnTo>
                <a:lnTo>
                  <a:pt x="1064" y="985"/>
                </a:lnTo>
                <a:lnTo>
                  <a:pt x="1064" y="985"/>
                </a:lnTo>
                <a:lnTo>
                  <a:pt x="1058" y="993"/>
                </a:lnTo>
                <a:lnTo>
                  <a:pt x="1050" y="1001"/>
                </a:lnTo>
                <a:lnTo>
                  <a:pt x="1042" y="1007"/>
                </a:lnTo>
                <a:lnTo>
                  <a:pt x="1034" y="1011"/>
                </a:lnTo>
                <a:lnTo>
                  <a:pt x="1034" y="1011"/>
                </a:lnTo>
                <a:lnTo>
                  <a:pt x="1026" y="1011"/>
                </a:lnTo>
                <a:lnTo>
                  <a:pt x="1022" y="1009"/>
                </a:lnTo>
                <a:lnTo>
                  <a:pt x="1020" y="1007"/>
                </a:lnTo>
                <a:lnTo>
                  <a:pt x="1020" y="1007"/>
                </a:lnTo>
                <a:lnTo>
                  <a:pt x="1014" y="999"/>
                </a:lnTo>
                <a:lnTo>
                  <a:pt x="1014" y="999"/>
                </a:lnTo>
                <a:lnTo>
                  <a:pt x="990" y="1005"/>
                </a:lnTo>
                <a:lnTo>
                  <a:pt x="990" y="1005"/>
                </a:lnTo>
                <a:lnTo>
                  <a:pt x="978" y="995"/>
                </a:lnTo>
                <a:lnTo>
                  <a:pt x="970" y="987"/>
                </a:lnTo>
                <a:lnTo>
                  <a:pt x="970" y="987"/>
                </a:lnTo>
                <a:lnTo>
                  <a:pt x="962" y="979"/>
                </a:lnTo>
                <a:lnTo>
                  <a:pt x="954" y="975"/>
                </a:lnTo>
                <a:lnTo>
                  <a:pt x="944" y="975"/>
                </a:lnTo>
                <a:lnTo>
                  <a:pt x="934" y="979"/>
                </a:lnTo>
                <a:lnTo>
                  <a:pt x="934" y="979"/>
                </a:lnTo>
                <a:lnTo>
                  <a:pt x="930" y="981"/>
                </a:lnTo>
                <a:lnTo>
                  <a:pt x="924" y="981"/>
                </a:lnTo>
                <a:lnTo>
                  <a:pt x="918" y="979"/>
                </a:lnTo>
                <a:lnTo>
                  <a:pt x="914" y="977"/>
                </a:lnTo>
                <a:lnTo>
                  <a:pt x="914" y="977"/>
                </a:lnTo>
                <a:lnTo>
                  <a:pt x="910" y="975"/>
                </a:lnTo>
                <a:lnTo>
                  <a:pt x="904" y="973"/>
                </a:lnTo>
                <a:lnTo>
                  <a:pt x="900" y="975"/>
                </a:lnTo>
                <a:lnTo>
                  <a:pt x="894" y="979"/>
                </a:lnTo>
                <a:lnTo>
                  <a:pt x="894" y="979"/>
                </a:lnTo>
                <a:lnTo>
                  <a:pt x="872" y="953"/>
                </a:lnTo>
                <a:lnTo>
                  <a:pt x="872" y="953"/>
                </a:lnTo>
                <a:lnTo>
                  <a:pt x="858" y="937"/>
                </a:lnTo>
                <a:lnTo>
                  <a:pt x="844" y="921"/>
                </a:lnTo>
                <a:lnTo>
                  <a:pt x="844" y="921"/>
                </a:lnTo>
                <a:lnTo>
                  <a:pt x="832" y="911"/>
                </a:lnTo>
                <a:lnTo>
                  <a:pt x="828" y="905"/>
                </a:lnTo>
                <a:lnTo>
                  <a:pt x="826" y="895"/>
                </a:lnTo>
                <a:lnTo>
                  <a:pt x="826" y="895"/>
                </a:lnTo>
                <a:lnTo>
                  <a:pt x="818" y="895"/>
                </a:lnTo>
                <a:lnTo>
                  <a:pt x="812" y="897"/>
                </a:lnTo>
                <a:lnTo>
                  <a:pt x="806" y="901"/>
                </a:lnTo>
                <a:lnTo>
                  <a:pt x="802" y="907"/>
                </a:lnTo>
                <a:lnTo>
                  <a:pt x="802" y="907"/>
                </a:lnTo>
                <a:lnTo>
                  <a:pt x="794" y="911"/>
                </a:lnTo>
                <a:lnTo>
                  <a:pt x="786" y="917"/>
                </a:lnTo>
                <a:lnTo>
                  <a:pt x="786" y="917"/>
                </a:lnTo>
                <a:lnTo>
                  <a:pt x="780" y="915"/>
                </a:lnTo>
                <a:lnTo>
                  <a:pt x="774" y="913"/>
                </a:lnTo>
                <a:lnTo>
                  <a:pt x="774" y="913"/>
                </a:lnTo>
                <a:lnTo>
                  <a:pt x="740" y="901"/>
                </a:lnTo>
                <a:lnTo>
                  <a:pt x="740" y="901"/>
                </a:lnTo>
                <a:lnTo>
                  <a:pt x="738" y="901"/>
                </a:lnTo>
                <a:lnTo>
                  <a:pt x="734" y="903"/>
                </a:lnTo>
                <a:lnTo>
                  <a:pt x="734" y="903"/>
                </a:lnTo>
                <a:lnTo>
                  <a:pt x="720" y="881"/>
                </a:lnTo>
                <a:lnTo>
                  <a:pt x="720" y="881"/>
                </a:lnTo>
                <a:lnTo>
                  <a:pt x="696" y="877"/>
                </a:lnTo>
                <a:lnTo>
                  <a:pt x="696" y="877"/>
                </a:lnTo>
                <a:lnTo>
                  <a:pt x="690" y="877"/>
                </a:lnTo>
                <a:lnTo>
                  <a:pt x="682" y="881"/>
                </a:lnTo>
                <a:lnTo>
                  <a:pt x="682" y="881"/>
                </a:lnTo>
                <a:lnTo>
                  <a:pt x="672" y="887"/>
                </a:lnTo>
                <a:lnTo>
                  <a:pt x="660" y="895"/>
                </a:lnTo>
                <a:lnTo>
                  <a:pt x="636" y="903"/>
                </a:lnTo>
                <a:lnTo>
                  <a:pt x="636" y="903"/>
                </a:lnTo>
                <a:lnTo>
                  <a:pt x="612" y="913"/>
                </a:lnTo>
                <a:lnTo>
                  <a:pt x="590" y="923"/>
                </a:lnTo>
                <a:lnTo>
                  <a:pt x="590" y="923"/>
                </a:lnTo>
                <a:lnTo>
                  <a:pt x="578" y="925"/>
                </a:lnTo>
                <a:lnTo>
                  <a:pt x="578" y="925"/>
                </a:lnTo>
                <a:lnTo>
                  <a:pt x="570" y="929"/>
                </a:lnTo>
                <a:lnTo>
                  <a:pt x="564" y="931"/>
                </a:lnTo>
                <a:lnTo>
                  <a:pt x="564" y="937"/>
                </a:lnTo>
                <a:lnTo>
                  <a:pt x="566" y="945"/>
                </a:lnTo>
                <a:lnTo>
                  <a:pt x="566" y="945"/>
                </a:lnTo>
                <a:lnTo>
                  <a:pt x="568" y="953"/>
                </a:lnTo>
                <a:lnTo>
                  <a:pt x="568" y="959"/>
                </a:lnTo>
                <a:lnTo>
                  <a:pt x="566" y="967"/>
                </a:lnTo>
                <a:lnTo>
                  <a:pt x="564" y="973"/>
                </a:lnTo>
                <a:lnTo>
                  <a:pt x="564" y="973"/>
                </a:lnTo>
                <a:lnTo>
                  <a:pt x="564" y="979"/>
                </a:lnTo>
                <a:lnTo>
                  <a:pt x="564" y="985"/>
                </a:lnTo>
                <a:lnTo>
                  <a:pt x="568" y="989"/>
                </a:lnTo>
                <a:lnTo>
                  <a:pt x="572" y="993"/>
                </a:lnTo>
                <a:lnTo>
                  <a:pt x="572" y="993"/>
                </a:lnTo>
                <a:lnTo>
                  <a:pt x="580" y="997"/>
                </a:lnTo>
                <a:lnTo>
                  <a:pt x="586" y="1005"/>
                </a:lnTo>
                <a:lnTo>
                  <a:pt x="586" y="1005"/>
                </a:lnTo>
                <a:lnTo>
                  <a:pt x="574" y="1009"/>
                </a:lnTo>
                <a:lnTo>
                  <a:pt x="562" y="1013"/>
                </a:lnTo>
                <a:lnTo>
                  <a:pt x="562" y="1013"/>
                </a:lnTo>
                <a:lnTo>
                  <a:pt x="556" y="1011"/>
                </a:lnTo>
                <a:lnTo>
                  <a:pt x="550" y="1009"/>
                </a:lnTo>
                <a:lnTo>
                  <a:pt x="550" y="1009"/>
                </a:lnTo>
                <a:lnTo>
                  <a:pt x="546" y="1005"/>
                </a:lnTo>
                <a:lnTo>
                  <a:pt x="540" y="1001"/>
                </a:lnTo>
                <a:lnTo>
                  <a:pt x="534" y="1001"/>
                </a:lnTo>
                <a:lnTo>
                  <a:pt x="528" y="1001"/>
                </a:lnTo>
                <a:lnTo>
                  <a:pt x="516" y="1003"/>
                </a:lnTo>
                <a:lnTo>
                  <a:pt x="506" y="1007"/>
                </a:lnTo>
                <a:lnTo>
                  <a:pt x="506" y="1007"/>
                </a:lnTo>
                <a:lnTo>
                  <a:pt x="496" y="1009"/>
                </a:lnTo>
                <a:lnTo>
                  <a:pt x="488" y="1009"/>
                </a:lnTo>
                <a:lnTo>
                  <a:pt x="480" y="1009"/>
                </a:lnTo>
                <a:lnTo>
                  <a:pt x="472" y="1005"/>
                </a:lnTo>
                <a:lnTo>
                  <a:pt x="472" y="1005"/>
                </a:lnTo>
                <a:lnTo>
                  <a:pt x="460" y="999"/>
                </a:lnTo>
                <a:lnTo>
                  <a:pt x="450" y="995"/>
                </a:lnTo>
                <a:lnTo>
                  <a:pt x="438" y="991"/>
                </a:lnTo>
                <a:lnTo>
                  <a:pt x="426" y="993"/>
                </a:lnTo>
                <a:lnTo>
                  <a:pt x="426" y="993"/>
                </a:lnTo>
                <a:lnTo>
                  <a:pt x="418" y="993"/>
                </a:lnTo>
                <a:lnTo>
                  <a:pt x="412" y="989"/>
                </a:lnTo>
                <a:lnTo>
                  <a:pt x="412" y="989"/>
                </a:lnTo>
                <a:lnTo>
                  <a:pt x="394" y="1009"/>
                </a:lnTo>
                <a:lnTo>
                  <a:pt x="386" y="1021"/>
                </a:lnTo>
                <a:lnTo>
                  <a:pt x="384" y="1027"/>
                </a:lnTo>
                <a:lnTo>
                  <a:pt x="382" y="1033"/>
                </a:lnTo>
                <a:lnTo>
                  <a:pt x="382" y="1033"/>
                </a:lnTo>
                <a:lnTo>
                  <a:pt x="368" y="1027"/>
                </a:lnTo>
                <a:lnTo>
                  <a:pt x="368" y="1027"/>
                </a:lnTo>
                <a:lnTo>
                  <a:pt x="362" y="1031"/>
                </a:lnTo>
                <a:lnTo>
                  <a:pt x="358" y="1037"/>
                </a:lnTo>
                <a:lnTo>
                  <a:pt x="356" y="1043"/>
                </a:lnTo>
                <a:lnTo>
                  <a:pt x="354" y="1049"/>
                </a:lnTo>
                <a:lnTo>
                  <a:pt x="354" y="1061"/>
                </a:lnTo>
                <a:lnTo>
                  <a:pt x="354" y="1073"/>
                </a:lnTo>
                <a:lnTo>
                  <a:pt x="354" y="1073"/>
                </a:lnTo>
                <a:lnTo>
                  <a:pt x="356" y="1077"/>
                </a:lnTo>
                <a:lnTo>
                  <a:pt x="360" y="1083"/>
                </a:lnTo>
                <a:lnTo>
                  <a:pt x="366" y="1087"/>
                </a:lnTo>
                <a:lnTo>
                  <a:pt x="372" y="1091"/>
                </a:lnTo>
                <a:lnTo>
                  <a:pt x="372" y="1091"/>
                </a:lnTo>
                <a:lnTo>
                  <a:pt x="380" y="1093"/>
                </a:lnTo>
                <a:lnTo>
                  <a:pt x="386" y="1097"/>
                </a:lnTo>
                <a:lnTo>
                  <a:pt x="388" y="1101"/>
                </a:lnTo>
                <a:lnTo>
                  <a:pt x="390" y="1111"/>
                </a:lnTo>
                <a:lnTo>
                  <a:pt x="390" y="1111"/>
                </a:lnTo>
                <a:lnTo>
                  <a:pt x="390" y="1113"/>
                </a:lnTo>
                <a:lnTo>
                  <a:pt x="392" y="1115"/>
                </a:lnTo>
                <a:lnTo>
                  <a:pt x="396" y="1123"/>
                </a:lnTo>
                <a:lnTo>
                  <a:pt x="396" y="1123"/>
                </a:lnTo>
                <a:lnTo>
                  <a:pt x="392" y="1127"/>
                </a:lnTo>
                <a:lnTo>
                  <a:pt x="386" y="1131"/>
                </a:lnTo>
                <a:lnTo>
                  <a:pt x="386" y="1131"/>
                </a:lnTo>
                <a:lnTo>
                  <a:pt x="378" y="1137"/>
                </a:lnTo>
                <a:lnTo>
                  <a:pt x="374" y="1145"/>
                </a:lnTo>
                <a:lnTo>
                  <a:pt x="370" y="1163"/>
                </a:lnTo>
                <a:lnTo>
                  <a:pt x="370" y="1163"/>
                </a:lnTo>
                <a:lnTo>
                  <a:pt x="370" y="1169"/>
                </a:lnTo>
                <a:lnTo>
                  <a:pt x="370" y="1169"/>
                </a:lnTo>
                <a:lnTo>
                  <a:pt x="388" y="1195"/>
                </a:lnTo>
                <a:lnTo>
                  <a:pt x="388" y="1195"/>
                </a:lnTo>
                <a:lnTo>
                  <a:pt x="404" y="1225"/>
                </a:lnTo>
                <a:lnTo>
                  <a:pt x="404" y="1225"/>
                </a:lnTo>
                <a:lnTo>
                  <a:pt x="402" y="1227"/>
                </a:lnTo>
                <a:lnTo>
                  <a:pt x="400" y="1229"/>
                </a:lnTo>
                <a:lnTo>
                  <a:pt x="396" y="1229"/>
                </a:lnTo>
                <a:lnTo>
                  <a:pt x="392" y="1227"/>
                </a:lnTo>
                <a:lnTo>
                  <a:pt x="392" y="1227"/>
                </a:lnTo>
                <a:lnTo>
                  <a:pt x="382" y="1221"/>
                </a:lnTo>
                <a:lnTo>
                  <a:pt x="372" y="1217"/>
                </a:lnTo>
                <a:lnTo>
                  <a:pt x="362" y="1217"/>
                </a:lnTo>
                <a:lnTo>
                  <a:pt x="350" y="1221"/>
                </a:lnTo>
                <a:lnTo>
                  <a:pt x="350" y="1221"/>
                </a:lnTo>
                <a:lnTo>
                  <a:pt x="344" y="1219"/>
                </a:lnTo>
                <a:lnTo>
                  <a:pt x="338" y="1219"/>
                </a:lnTo>
                <a:lnTo>
                  <a:pt x="338" y="1219"/>
                </a:lnTo>
                <a:lnTo>
                  <a:pt x="326" y="1217"/>
                </a:lnTo>
                <a:lnTo>
                  <a:pt x="320" y="1219"/>
                </a:lnTo>
                <a:lnTo>
                  <a:pt x="314" y="1223"/>
                </a:lnTo>
                <a:lnTo>
                  <a:pt x="314" y="1223"/>
                </a:lnTo>
                <a:lnTo>
                  <a:pt x="308" y="1225"/>
                </a:lnTo>
                <a:lnTo>
                  <a:pt x="304" y="1225"/>
                </a:lnTo>
                <a:lnTo>
                  <a:pt x="300" y="1223"/>
                </a:lnTo>
                <a:lnTo>
                  <a:pt x="298" y="1219"/>
                </a:lnTo>
                <a:lnTo>
                  <a:pt x="298" y="1219"/>
                </a:lnTo>
                <a:lnTo>
                  <a:pt x="294" y="1209"/>
                </a:lnTo>
                <a:lnTo>
                  <a:pt x="288" y="1203"/>
                </a:lnTo>
                <a:lnTo>
                  <a:pt x="282" y="1197"/>
                </a:lnTo>
                <a:lnTo>
                  <a:pt x="272" y="1193"/>
                </a:lnTo>
                <a:lnTo>
                  <a:pt x="272" y="1193"/>
                </a:lnTo>
                <a:lnTo>
                  <a:pt x="264" y="1189"/>
                </a:lnTo>
                <a:lnTo>
                  <a:pt x="258" y="1183"/>
                </a:lnTo>
                <a:lnTo>
                  <a:pt x="258" y="1183"/>
                </a:lnTo>
                <a:lnTo>
                  <a:pt x="222" y="1157"/>
                </a:lnTo>
                <a:lnTo>
                  <a:pt x="222" y="1157"/>
                </a:lnTo>
                <a:lnTo>
                  <a:pt x="230" y="1137"/>
                </a:lnTo>
                <a:lnTo>
                  <a:pt x="234" y="1125"/>
                </a:lnTo>
                <a:lnTo>
                  <a:pt x="242" y="1115"/>
                </a:lnTo>
                <a:lnTo>
                  <a:pt x="242" y="1115"/>
                </a:lnTo>
                <a:lnTo>
                  <a:pt x="244" y="1111"/>
                </a:lnTo>
                <a:lnTo>
                  <a:pt x="244" y="1107"/>
                </a:lnTo>
                <a:lnTo>
                  <a:pt x="242" y="1105"/>
                </a:lnTo>
                <a:lnTo>
                  <a:pt x="238" y="1101"/>
                </a:lnTo>
                <a:lnTo>
                  <a:pt x="238" y="1101"/>
                </a:lnTo>
                <a:lnTo>
                  <a:pt x="244" y="1097"/>
                </a:lnTo>
                <a:lnTo>
                  <a:pt x="250" y="1091"/>
                </a:lnTo>
                <a:lnTo>
                  <a:pt x="252" y="1083"/>
                </a:lnTo>
                <a:lnTo>
                  <a:pt x="252" y="1077"/>
                </a:lnTo>
                <a:lnTo>
                  <a:pt x="252" y="1077"/>
                </a:lnTo>
                <a:lnTo>
                  <a:pt x="252" y="1061"/>
                </a:lnTo>
                <a:lnTo>
                  <a:pt x="252" y="1061"/>
                </a:lnTo>
                <a:lnTo>
                  <a:pt x="252" y="1055"/>
                </a:lnTo>
                <a:lnTo>
                  <a:pt x="252" y="1051"/>
                </a:lnTo>
                <a:lnTo>
                  <a:pt x="248" y="1047"/>
                </a:lnTo>
                <a:lnTo>
                  <a:pt x="242" y="1045"/>
                </a:lnTo>
                <a:lnTo>
                  <a:pt x="242" y="1045"/>
                </a:lnTo>
                <a:lnTo>
                  <a:pt x="230" y="1043"/>
                </a:lnTo>
                <a:lnTo>
                  <a:pt x="230" y="1043"/>
                </a:lnTo>
                <a:lnTo>
                  <a:pt x="216" y="1037"/>
                </a:lnTo>
                <a:lnTo>
                  <a:pt x="202" y="1029"/>
                </a:lnTo>
                <a:lnTo>
                  <a:pt x="202" y="1029"/>
                </a:lnTo>
                <a:lnTo>
                  <a:pt x="194" y="1031"/>
                </a:lnTo>
                <a:lnTo>
                  <a:pt x="188" y="1031"/>
                </a:lnTo>
                <a:lnTo>
                  <a:pt x="188" y="1031"/>
                </a:lnTo>
                <a:lnTo>
                  <a:pt x="180" y="1031"/>
                </a:lnTo>
                <a:lnTo>
                  <a:pt x="176" y="1029"/>
                </a:lnTo>
                <a:lnTo>
                  <a:pt x="174" y="1027"/>
                </a:lnTo>
                <a:lnTo>
                  <a:pt x="174" y="1027"/>
                </a:lnTo>
                <a:lnTo>
                  <a:pt x="172" y="1021"/>
                </a:lnTo>
                <a:lnTo>
                  <a:pt x="168" y="1017"/>
                </a:lnTo>
                <a:lnTo>
                  <a:pt x="158" y="1009"/>
                </a:lnTo>
                <a:lnTo>
                  <a:pt x="148" y="1001"/>
                </a:lnTo>
                <a:lnTo>
                  <a:pt x="146" y="997"/>
                </a:lnTo>
                <a:lnTo>
                  <a:pt x="144" y="991"/>
                </a:lnTo>
                <a:lnTo>
                  <a:pt x="144" y="991"/>
                </a:lnTo>
                <a:lnTo>
                  <a:pt x="102" y="987"/>
                </a:lnTo>
                <a:lnTo>
                  <a:pt x="102" y="987"/>
                </a:lnTo>
                <a:lnTo>
                  <a:pt x="122" y="967"/>
                </a:lnTo>
                <a:lnTo>
                  <a:pt x="122" y="967"/>
                </a:lnTo>
                <a:lnTo>
                  <a:pt x="108" y="951"/>
                </a:lnTo>
                <a:lnTo>
                  <a:pt x="108" y="951"/>
                </a:lnTo>
                <a:lnTo>
                  <a:pt x="96" y="937"/>
                </a:lnTo>
                <a:lnTo>
                  <a:pt x="90" y="929"/>
                </a:lnTo>
                <a:lnTo>
                  <a:pt x="88" y="919"/>
                </a:lnTo>
                <a:lnTo>
                  <a:pt x="88" y="919"/>
                </a:lnTo>
                <a:lnTo>
                  <a:pt x="86" y="913"/>
                </a:lnTo>
                <a:lnTo>
                  <a:pt x="82" y="907"/>
                </a:lnTo>
                <a:lnTo>
                  <a:pt x="76" y="905"/>
                </a:lnTo>
                <a:lnTo>
                  <a:pt x="70" y="903"/>
                </a:lnTo>
                <a:lnTo>
                  <a:pt x="70" y="903"/>
                </a:lnTo>
                <a:lnTo>
                  <a:pt x="66" y="903"/>
                </a:lnTo>
                <a:lnTo>
                  <a:pt x="66" y="903"/>
                </a:lnTo>
                <a:lnTo>
                  <a:pt x="48" y="899"/>
                </a:lnTo>
                <a:lnTo>
                  <a:pt x="42" y="895"/>
                </a:lnTo>
                <a:lnTo>
                  <a:pt x="38" y="891"/>
                </a:lnTo>
                <a:lnTo>
                  <a:pt x="36" y="887"/>
                </a:lnTo>
                <a:lnTo>
                  <a:pt x="32" y="881"/>
                </a:lnTo>
                <a:lnTo>
                  <a:pt x="30" y="863"/>
                </a:lnTo>
                <a:lnTo>
                  <a:pt x="30" y="863"/>
                </a:lnTo>
                <a:lnTo>
                  <a:pt x="30" y="859"/>
                </a:lnTo>
                <a:lnTo>
                  <a:pt x="30" y="855"/>
                </a:lnTo>
                <a:lnTo>
                  <a:pt x="30" y="855"/>
                </a:lnTo>
                <a:lnTo>
                  <a:pt x="26" y="847"/>
                </a:lnTo>
                <a:lnTo>
                  <a:pt x="26" y="839"/>
                </a:lnTo>
                <a:lnTo>
                  <a:pt x="26" y="831"/>
                </a:lnTo>
                <a:lnTo>
                  <a:pt x="30" y="821"/>
                </a:lnTo>
                <a:lnTo>
                  <a:pt x="30" y="821"/>
                </a:lnTo>
                <a:lnTo>
                  <a:pt x="32" y="815"/>
                </a:lnTo>
                <a:lnTo>
                  <a:pt x="34" y="811"/>
                </a:lnTo>
                <a:lnTo>
                  <a:pt x="54" y="797"/>
                </a:lnTo>
                <a:lnTo>
                  <a:pt x="54" y="797"/>
                </a:lnTo>
                <a:lnTo>
                  <a:pt x="50" y="793"/>
                </a:lnTo>
                <a:lnTo>
                  <a:pt x="48" y="789"/>
                </a:lnTo>
                <a:lnTo>
                  <a:pt x="48" y="789"/>
                </a:lnTo>
                <a:lnTo>
                  <a:pt x="42" y="783"/>
                </a:lnTo>
                <a:lnTo>
                  <a:pt x="38" y="779"/>
                </a:lnTo>
                <a:lnTo>
                  <a:pt x="38" y="775"/>
                </a:lnTo>
                <a:lnTo>
                  <a:pt x="42" y="769"/>
                </a:lnTo>
                <a:lnTo>
                  <a:pt x="42" y="769"/>
                </a:lnTo>
                <a:lnTo>
                  <a:pt x="60" y="735"/>
                </a:lnTo>
                <a:lnTo>
                  <a:pt x="60" y="735"/>
                </a:lnTo>
                <a:lnTo>
                  <a:pt x="64" y="725"/>
                </a:lnTo>
                <a:lnTo>
                  <a:pt x="66" y="717"/>
                </a:lnTo>
                <a:lnTo>
                  <a:pt x="62" y="709"/>
                </a:lnTo>
                <a:lnTo>
                  <a:pt x="54" y="701"/>
                </a:lnTo>
                <a:lnTo>
                  <a:pt x="54" y="701"/>
                </a:lnTo>
                <a:lnTo>
                  <a:pt x="50" y="693"/>
                </a:lnTo>
                <a:lnTo>
                  <a:pt x="48" y="683"/>
                </a:lnTo>
                <a:lnTo>
                  <a:pt x="48" y="683"/>
                </a:lnTo>
                <a:lnTo>
                  <a:pt x="48" y="677"/>
                </a:lnTo>
                <a:lnTo>
                  <a:pt x="46" y="669"/>
                </a:lnTo>
                <a:lnTo>
                  <a:pt x="40" y="655"/>
                </a:lnTo>
                <a:lnTo>
                  <a:pt x="40" y="655"/>
                </a:lnTo>
                <a:lnTo>
                  <a:pt x="36" y="645"/>
                </a:lnTo>
                <a:lnTo>
                  <a:pt x="36" y="641"/>
                </a:lnTo>
                <a:lnTo>
                  <a:pt x="36" y="637"/>
                </a:lnTo>
                <a:lnTo>
                  <a:pt x="36" y="637"/>
                </a:lnTo>
                <a:lnTo>
                  <a:pt x="36" y="628"/>
                </a:lnTo>
                <a:lnTo>
                  <a:pt x="34" y="618"/>
                </a:lnTo>
                <a:lnTo>
                  <a:pt x="28" y="604"/>
                </a:lnTo>
                <a:lnTo>
                  <a:pt x="28" y="604"/>
                </a:lnTo>
                <a:lnTo>
                  <a:pt x="24" y="594"/>
                </a:lnTo>
                <a:lnTo>
                  <a:pt x="20" y="586"/>
                </a:lnTo>
                <a:lnTo>
                  <a:pt x="22" y="578"/>
                </a:lnTo>
                <a:lnTo>
                  <a:pt x="26" y="568"/>
                </a:lnTo>
                <a:lnTo>
                  <a:pt x="26" y="568"/>
                </a:lnTo>
                <a:lnTo>
                  <a:pt x="8" y="548"/>
                </a:lnTo>
                <a:lnTo>
                  <a:pt x="8" y="548"/>
                </a:lnTo>
                <a:lnTo>
                  <a:pt x="2" y="542"/>
                </a:lnTo>
                <a:lnTo>
                  <a:pt x="0" y="536"/>
                </a:lnTo>
                <a:lnTo>
                  <a:pt x="2" y="532"/>
                </a:lnTo>
                <a:lnTo>
                  <a:pt x="6" y="524"/>
                </a:lnTo>
                <a:lnTo>
                  <a:pt x="6" y="524"/>
                </a:lnTo>
                <a:lnTo>
                  <a:pt x="14" y="514"/>
                </a:lnTo>
                <a:lnTo>
                  <a:pt x="18" y="510"/>
                </a:lnTo>
                <a:lnTo>
                  <a:pt x="24" y="508"/>
                </a:lnTo>
                <a:lnTo>
                  <a:pt x="28" y="508"/>
                </a:lnTo>
                <a:lnTo>
                  <a:pt x="34" y="508"/>
                </a:lnTo>
                <a:lnTo>
                  <a:pt x="46" y="512"/>
                </a:lnTo>
                <a:lnTo>
                  <a:pt x="46" y="512"/>
                </a:lnTo>
                <a:lnTo>
                  <a:pt x="58" y="520"/>
                </a:lnTo>
                <a:lnTo>
                  <a:pt x="58" y="520"/>
                </a:lnTo>
                <a:lnTo>
                  <a:pt x="72" y="514"/>
                </a:lnTo>
                <a:lnTo>
                  <a:pt x="86" y="514"/>
                </a:lnTo>
                <a:lnTo>
                  <a:pt x="100" y="516"/>
                </a:lnTo>
                <a:lnTo>
                  <a:pt x="112" y="524"/>
                </a:lnTo>
                <a:lnTo>
                  <a:pt x="112" y="524"/>
                </a:lnTo>
                <a:lnTo>
                  <a:pt x="166" y="556"/>
                </a:lnTo>
                <a:lnTo>
                  <a:pt x="166" y="556"/>
                </a:lnTo>
                <a:lnTo>
                  <a:pt x="172" y="560"/>
                </a:lnTo>
                <a:lnTo>
                  <a:pt x="178" y="566"/>
                </a:lnTo>
                <a:lnTo>
                  <a:pt x="180" y="572"/>
                </a:lnTo>
                <a:lnTo>
                  <a:pt x="180" y="580"/>
                </a:lnTo>
                <a:lnTo>
                  <a:pt x="180" y="580"/>
                </a:lnTo>
                <a:lnTo>
                  <a:pt x="178" y="588"/>
                </a:lnTo>
                <a:lnTo>
                  <a:pt x="174" y="594"/>
                </a:lnTo>
                <a:lnTo>
                  <a:pt x="166" y="600"/>
                </a:lnTo>
                <a:lnTo>
                  <a:pt x="158" y="604"/>
                </a:lnTo>
                <a:lnTo>
                  <a:pt x="158" y="604"/>
                </a:lnTo>
                <a:lnTo>
                  <a:pt x="146" y="606"/>
                </a:lnTo>
                <a:lnTo>
                  <a:pt x="134" y="606"/>
                </a:lnTo>
                <a:lnTo>
                  <a:pt x="124" y="602"/>
                </a:lnTo>
                <a:lnTo>
                  <a:pt x="112" y="600"/>
                </a:lnTo>
                <a:lnTo>
                  <a:pt x="112" y="600"/>
                </a:lnTo>
                <a:lnTo>
                  <a:pt x="88" y="590"/>
                </a:lnTo>
                <a:lnTo>
                  <a:pt x="64" y="580"/>
                </a:lnTo>
                <a:lnTo>
                  <a:pt x="64" y="580"/>
                </a:lnTo>
                <a:lnTo>
                  <a:pt x="60" y="580"/>
                </a:lnTo>
                <a:lnTo>
                  <a:pt x="56" y="580"/>
                </a:lnTo>
                <a:lnTo>
                  <a:pt x="56" y="580"/>
                </a:lnTo>
                <a:lnTo>
                  <a:pt x="58" y="594"/>
                </a:lnTo>
                <a:lnTo>
                  <a:pt x="64" y="604"/>
                </a:lnTo>
                <a:lnTo>
                  <a:pt x="72" y="610"/>
                </a:lnTo>
                <a:lnTo>
                  <a:pt x="82" y="614"/>
                </a:lnTo>
                <a:lnTo>
                  <a:pt x="82" y="614"/>
                </a:lnTo>
                <a:lnTo>
                  <a:pt x="88" y="616"/>
                </a:lnTo>
                <a:lnTo>
                  <a:pt x="92" y="620"/>
                </a:lnTo>
                <a:lnTo>
                  <a:pt x="94" y="624"/>
                </a:lnTo>
                <a:lnTo>
                  <a:pt x="94" y="631"/>
                </a:lnTo>
                <a:lnTo>
                  <a:pt x="94" y="631"/>
                </a:lnTo>
                <a:lnTo>
                  <a:pt x="94" y="641"/>
                </a:lnTo>
                <a:lnTo>
                  <a:pt x="98" y="651"/>
                </a:lnTo>
                <a:lnTo>
                  <a:pt x="102" y="659"/>
                </a:lnTo>
                <a:lnTo>
                  <a:pt x="108" y="667"/>
                </a:lnTo>
                <a:lnTo>
                  <a:pt x="108" y="667"/>
                </a:lnTo>
                <a:lnTo>
                  <a:pt x="114" y="673"/>
                </a:lnTo>
                <a:lnTo>
                  <a:pt x="124" y="679"/>
                </a:lnTo>
                <a:lnTo>
                  <a:pt x="144" y="685"/>
                </a:lnTo>
                <a:lnTo>
                  <a:pt x="144" y="685"/>
                </a:lnTo>
                <a:lnTo>
                  <a:pt x="148" y="685"/>
                </a:lnTo>
                <a:lnTo>
                  <a:pt x="152" y="683"/>
                </a:lnTo>
                <a:lnTo>
                  <a:pt x="158" y="677"/>
                </a:lnTo>
                <a:lnTo>
                  <a:pt x="158" y="677"/>
                </a:lnTo>
                <a:lnTo>
                  <a:pt x="160" y="673"/>
                </a:lnTo>
                <a:lnTo>
                  <a:pt x="158" y="667"/>
                </a:lnTo>
                <a:lnTo>
                  <a:pt x="154" y="663"/>
                </a:lnTo>
                <a:lnTo>
                  <a:pt x="148" y="661"/>
                </a:lnTo>
                <a:lnTo>
                  <a:pt x="148" y="661"/>
                </a:lnTo>
                <a:lnTo>
                  <a:pt x="144" y="659"/>
                </a:lnTo>
                <a:lnTo>
                  <a:pt x="140" y="659"/>
                </a:lnTo>
                <a:lnTo>
                  <a:pt x="140" y="659"/>
                </a:lnTo>
                <a:lnTo>
                  <a:pt x="138" y="653"/>
                </a:lnTo>
                <a:lnTo>
                  <a:pt x="138" y="647"/>
                </a:lnTo>
                <a:lnTo>
                  <a:pt x="138" y="647"/>
                </a:lnTo>
                <a:lnTo>
                  <a:pt x="178" y="665"/>
                </a:lnTo>
                <a:lnTo>
                  <a:pt x="178" y="665"/>
                </a:lnTo>
                <a:lnTo>
                  <a:pt x="190" y="649"/>
                </a:lnTo>
                <a:lnTo>
                  <a:pt x="190" y="649"/>
                </a:lnTo>
                <a:lnTo>
                  <a:pt x="178" y="628"/>
                </a:lnTo>
                <a:lnTo>
                  <a:pt x="178" y="628"/>
                </a:lnTo>
                <a:lnTo>
                  <a:pt x="184" y="618"/>
                </a:lnTo>
                <a:lnTo>
                  <a:pt x="184" y="618"/>
                </a:lnTo>
                <a:lnTo>
                  <a:pt x="194" y="606"/>
                </a:lnTo>
                <a:lnTo>
                  <a:pt x="198" y="602"/>
                </a:lnTo>
                <a:lnTo>
                  <a:pt x="202" y="600"/>
                </a:lnTo>
                <a:lnTo>
                  <a:pt x="208" y="600"/>
                </a:lnTo>
                <a:lnTo>
                  <a:pt x="212" y="602"/>
                </a:lnTo>
                <a:lnTo>
                  <a:pt x="228" y="608"/>
                </a:lnTo>
                <a:lnTo>
                  <a:pt x="228" y="608"/>
                </a:lnTo>
                <a:lnTo>
                  <a:pt x="236" y="610"/>
                </a:lnTo>
                <a:lnTo>
                  <a:pt x="236" y="610"/>
                </a:lnTo>
                <a:lnTo>
                  <a:pt x="238" y="586"/>
                </a:lnTo>
                <a:lnTo>
                  <a:pt x="236" y="576"/>
                </a:lnTo>
                <a:lnTo>
                  <a:pt x="232" y="570"/>
                </a:lnTo>
                <a:lnTo>
                  <a:pt x="228" y="566"/>
                </a:lnTo>
                <a:lnTo>
                  <a:pt x="228" y="566"/>
                </a:lnTo>
                <a:lnTo>
                  <a:pt x="226" y="562"/>
                </a:lnTo>
                <a:lnTo>
                  <a:pt x="226" y="556"/>
                </a:lnTo>
                <a:lnTo>
                  <a:pt x="226" y="556"/>
                </a:lnTo>
                <a:lnTo>
                  <a:pt x="224" y="528"/>
                </a:lnTo>
                <a:lnTo>
                  <a:pt x="224" y="528"/>
                </a:lnTo>
                <a:lnTo>
                  <a:pt x="232" y="528"/>
                </a:lnTo>
                <a:lnTo>
                  <a:pt x="236" y="528"/>
                </a:lnTo>
                <a:lnTo>
                  <a:pt x="240" y="532"/>
                </a:lnTo>
                <a:lnTo>
                  <a:pt x="246" y="540"/>
                </a:lnTo>
                <a:lnTo>
                  <a:pt x="246" y="540"/>
                </a:lnTo>
                <a:lnTo>
                  <a:pt x="242" y="544"/>
                </a:lnTo>
                <a:lnTo>
                  <a:pt x="238" y="548"/>
                </a:lnTo>
                <a:lnTo>
                  <a:pt x="238" y="548"/>
                </a:lnTo>
                <a:lnTo>
                  <a:pt x="234" y="552"/>
                </a:lnTo>
                <a:lnTo>
                  <a:pt x="234" y="558"/>
                </a:lnTo>
                <a:lnTo>
                  <a:pt x="234" y="558"/>
                </a:lnTo>
                <a:lnTo>
                  <a:pt x="242" y="568"/>
                </a:lnTo>
                <a:lnTo>
                  <a:pt x="252" y="578"/>
                </a:lnTo>
                <a:lnTo>
                  <a:pt x="252" y="578"/>
                </a:lnTo>
                <a:lnTo>
                  <a:pt x="258" y="580"/>
                </a:lnTo>
                <a:lnTo>
                  <a:pt x="264" y="580"/>
                </a:lnTo>
                <a:lnTo>
                  <a:pt x="270" y="578"/>
                </a:lnTo>
                <a:lnTo>
                  <a:pt x="276" y="574"/>
                </a:lnTo>
                <a:lnTo>
                  <a:pt x="276" y="574"/>
                </a:lnTo>
                <a:lnTo>
                  <a:pt x="276" y="574"/>
                </a:lnTo>
                <a:lnTo>
                  <a:pt x="276" y="574"/>
                </a:lnTo>
                <a:lnTo>
                  <a:pt x="280" y="564"/>
                </a:lnTo>
                <a:lnTo>
                  <a:pt x="284" y="556"/>
                </a:lnTo>
                <a:lnTo>
                  <a:pt x="298" y="544"/>
                </a:lnTo>
                <a:lnTo>
                  <a:pt x="298" y="544"/>
                </a:lnTo>
                <a:lnTo>
                  <a:pt x="308" y="532"/>
                </a:lnTo>
                <a:lnTo>
                  <a:pt x="314" y="526"/>
                </a:lnTo>
                <a:lnTo>
                  <a:pt x="320" y="524"/>
                </a:lnTo>
                <a:lnTo>
                  <a:pt x="320" y="524"/>
                </a:lnTo>
                <a:lnTo>
                  <a:pt x="334" y="522"/>
                </a:lnTo>
                <a:lnTo>
                  <a:pt x="340" y="522"/>
                </a:lnTo>
                <a:lnTo>
                  <a:pt x="348" y="524"/>
                </a:lnTo>
                <a:lnTo>
                  <a:pt x="348" y="524"/>
                </a:lnTo>
                <a:lnTo>
                  <a:pt x="358" y="528"/>
                </a:lnTo>
                <a:lnTo>
                  <a:pt x="366" y="528"/>
                </a:lnTo>
                <a:lnTo>
                  <a:pt x="374" y="524"/>
                </a:lnTo>
                <a:lnTo>
                  <a:pt x="378" y="520"/>
                </a:lnTo>
                <a:lnTo>
                  <a:pt x="380" y="514"/>
                </a:lnTo>
                <a:lnTo>
                  <a:pt x="380" y="514"/>
                </a:lnTo>
                <a:lnTo>
                  <a:pt x="382" y="512"/>
                </a:lnTo>
                <a:lnTo>
                  <a:pt x="386" y="510"/>
                </a:lnTo>
                <a:lnTo>
                  <a:pt x="386" y="510"/>
                </a:lnTo>
                <a:lnTo>
                  <a:pt x="396" y="510"/>
                </a:lnTo>
                <a:lnTo>
                  <a:pt x="404" y="506"/>
                </a:lnTo>
                <a:lnTo>
                  <a:pt x="420" y="496"/>
                </a:lnTo>
                <a:lnTo>
                  <a:pt x="420" y="496"/>
                </a:lnTo>
                <a:lnTo>
                  <a:pt x="424" y="506"/>
                </a:lnTo>
                <a:lnTo>
                  <a:pt x="424" y="506"/>
                </a:lnTo>
                <a:lnTo>
                  <a:pt x="428" y="512"/>
                </a:lnTo>
                <a:lnTo>
                  <a:pt x="432" y="514"/>
                </a:lnTo>
                <a:lnTo>
                  <a:pt x="438" y="512"/>
                </a:lnTo>
                <a:lnTo>
                  <a:pt x="444" y="506"/>
                </a:lnTo>
                <a:lnTo>
                  <a:pt x="444" y="506"/>
                </a:lnTo>
                <a:lnTo>
                  <a:pt x="458" y="490"/>
                </a:lnTo>
                <a:lnTo>
                  <a:pt x="458" y="490"/>
                </a:lnTo>
                <a:lnTo>
                  <a:pt x="438" y="462"/>
                </a:lnTo>
                <a:lnTo>
                  <a:pt x="438" y="462"/>
                </a:lnTo>
                <a:lnTo>
                  <a:pt x="454" y="460"/>
                </a:lnTo>
                <a:lnTo>
                  <a:pt x="468" y="458"/>
                </a:lnTo>
                <a:lnTo>
                  <a:pt x="476" y="458"/>
                </a:lnTo>
                <a:lnTo>
                  <a:pt x="482" y="460"/>
                </a:lnTo>
                <a:lnTo>
                  <a:pt x="488" y="464"/>
                </a:lnTo>
                <a:lnTo>
                  <a:pt x="494" y="468"/>
                </a:lnTo>
                <a:lnTo>
                  <a:pt x="494" y="468"/>
                </a:lnTo>
                <a:lnTo>
                  <a:pt x="498" y="472"/>
                </a:lnTo>
                <a:lnTo>
                  <a:pt x="502" y="472"/>
                </a:lnTo>
                <a:lnTo>
                  <a:pt x="512" y="476"/>
                </a:lnTo>
                <a:lnTo>
                  <a:pt x="512" y="476"/>
                </a:lnTo>
                <a:lnTo>
                  <a:pt x="564" y="502"/>
                </a:lnTo>
                <a:lnTo>
                  <a:pt x="564" y="502"/>
                </a:lnTo>
                <a:lnTo>
                  <a:pt x="566" y="498"/>
                </a:lnTo>
                <a:lnTo>
                  <a:pt x="568" y="496"/>
                </a:lnTo>
                <a:lnTo>
                  <a:pt x="568" y="488"/>
                </a:lnTo>
                <a:lnTo>
                  <a:pt x="568" y="480"/>
                </a:lnTo>
                <a:lnTo>
                  <a:pt x="570" y="472"/>
                </a:lnTo>
                <a:lnTo>
                  <a:pt x="570" y="472"/>
                </a:lnTo>
                <a:lnTo>
                  <a:pt x="562" y="468"/>
                </a:lnTo>
                <a:lnTo>
                  <a:pt x="554" y="464"/>
                </a:lnTo>
                <a:lnTo>
                  <a:pt x="548" y="460"/>
                </a:lnTo>
                <a:lnTo>
                  <a:pt x="542" y="452"/>
                </a:lnTo>
                <a:lnTo>
                  <a:pt x="542" y="452"/>
                </a:lnTo>
                <a:lnTo>
                  <a:pt x="540" y="450"/>
                </a:lnTo>
                <a:lnTo>
                  <a:pt x="536" y="448"/>
                </a:lnTo>
                <a:lnTo>
                  <a:pt x="524" y="446"/>
                </a:lnTo>
                <a:lnTo>
                  <a:pt x="524" y="446"/>
                </a:lnTo>
                <a:lnTo>
                  <a:pt x="524" y="432"/>
                </a:lnTo>
                <a:lnTo>
                  <a:pt x="524" y="432"/>
                </a:lnTo>
                <a:lnTo>
                  <a:pt x="522" y="420"/>
                </a:lnTo>
                <a:lnTo>
                  <a:pt x="520" y="414"/>
                </a:lnTo>
                <a:lnTo>
                  <a:pt x="516" y="410"/>
                </a:lnTo>
                <a:lnTo>
                  <a:pt x="516" y="410"/>
                </a:lnTo>
                <a:lnTo>
                  <a:pt x="510" y="404"/>
                </a:lnTo>
                <a:lnTo>
                  <a:pt x="508" y="398"/>
                </a:lnTo>
                <a:lnTo>
                  <a:pt x="508" y="392"/>
                </a:lnTo>
                <a:lnTo>
                  <a:pt x="512" y="386"/>
                </a:lnTo>
                <a:lnTo>
                  <a:pt x="512" y="386"/>
                </a:lnTo>
                <a:lnTo>
                  <a:pt x="516" y="380"/>
                </a:lnTo>
                <a:lnTo>
                  <a:pt x="518" y="372"/>
                </a:lnTo>
                <a:lnTo>
                  <a:pt x="518" y="358"/>
                </a:lnTo>
                <a:lnTo>
                  <a:pt x="518" y="358"/>
                </a:lnTo>
                <a:lnTo>
                  <a:pt x="518" y="324"/>
                </a:lnTo>
                <a:lnTo>
                  <a:pt x="518" y="324"/>
                </a:lnTo>
                <a:lnTo>
                  <a:pt x="540" y="322"/>
                </a:lnTo>
                <a:lnTo>
                  <a:pt x="540" y="322"/>
                </a:lnTo>
                <a:lnTo>
                  <a:pt x="548" y="322"/>
                </a:lnTo>
                <a:lnTo>
                  <a:pt x="554" y="326"/>
                </a:lnTo>
                <a:lnTo>
                  <a:pt x="558" y="330"/>
                </a:lnTo>
                <a:lnTo>
                  <a:pt x="560" y="338"/>
                </a:lnTo>
                <a:lnTo>
                  <a:pt x="560" y="338"/>
                </a:lnTo>
                <a:lnTo>
                  <a:pt x="562" y="350"/>
                </a:lnTo>
                <a:lnTo>
                  <a:pt x="562" y="362"/>
                </a:lnTo>
                <a:lnTo>
                  <a:pt x="562" y="362"/>
                </a:lnTo>
                <a:lnTo>
                  <a:pt x="562" y="370"/>
                </a:lnTo>
                <a:lnTo>
                  <a:pt x="564" y="376"/>
                </a:lnTo>
                <a:lnTo>
                  <a:pt x="566" y="380"/>
                </a:lnTo>
                <a:lnTo>
                  <a:pt x="572" y="386"/>
                </a:lnTo>
                <a:lnTo>
                  <a:pt x="572" y="386"/>
                </a:lnTo>
                <a:lnTo>
                  <a:pt x="578" y="390"/>
                </a:lnTo>
                <a:lnTo>
                  <a:pt x="582" y="398"/>
                </a:lnTo>
                <a:lnTo>
                  <a:pt x="588" y="412"/>
                </a:lnTo>
                <a:lnTo>
                  <a:pt x="588" y="412"/>
                </a:lnTo>
                <a:lnTo>
                  <a:pt x="594" y="434"/>
                </a:lnTo>
                <a:lnTo>
                  <a:pt x="602" y="454"/>
                </a:lnTo>
                <a:lnTo>
                  <a:pt x="602" y="454"/>
                </a:lnTo>
                <a:lnTo>
                  <a:pt x="606" y="462"/>
                </a:lnTo>
                <a:lnTo>
                  <a:pt x="610" y="466"/>
                </a:lnTo>
                <a:lnTo>
                  <a:pt x="610" y="466"/>
                </a:lnTo>
                <a:lnTo>
                  <a:pt x="618" y="472"/>
                </a:lnTo>
                <a:lnTo>
                  <a:pt x="622" y="478"/>
                </a:lnTo>
                <a:lnTo>
                  <a:pt x="626" y="486"/>
                </a:lnTo>
                <a:lnTo>
                  <a:pt x="626" y="492"/>
                </a:lnTo>
                <a:lnTo>
                  <a:pt x="626" y="508"/>
                </a:lnTo>
                <a:lnTo>
                  <a:pt x="622" y="522"/>
                </a:lnTo>
                <a:lnTo>
                  <a:pt x="622" y="522"/>
                </a:lnTo>
                <a:lnTo>
                  <a:pt x="620" y="530"/>
                </a:lnTo>
                <a:lnTo>
                  <a:pt x="616" y="534"/>
                </a:lnTo>
                <a:lnTo>
                  <a:pt x="610" y="536"/>
                </a:lnTo>
                <a:lnTo>
                  <a:pt x="604" y="538"/>
                </a:lnTo>
                <a:lnTo>
                  <a:pt x="604" y="538"/>
                </a:lnTo>
                <a:lnTo>
                  <a:pt x="594" y="538"/>
                </a:lnTo>
                <a:lnTo>
                  <a:pt x="582" y="540"/>
                </a:lnTo>
                <a:lnTo>
                  <a:pt x="582" y="540"/>
                </a:lnTo>
                <a:lnTo>
                  <a:pt x="578" y="544"/>
                </a:lnTo>
                <a:lnTo>
                  <a:pt x="574" y="548"/>
                </a:lnTo>
                <a:lnTo>
                  <a:pt x="574" y="548"/>
                </a:lnTo>
                <a:lnTo>
                  <a:pt x="590" y="554"/>
                </a:lnTo>
                <a:lnTo>
                  <a:pt x="604" y="558"/>
                </a:lnTo>
                <a:lnTo>
                  <a:pt x="632" y="562"/>
                </a:lnTo>
                <a:lnTo>
                  <a:pt x="632" y="562"/>
                </a:lnTo>
                <a:lnTo>
                  <a:pt x="638" y="560"/>
                </a:lnTo>
                <a:lnTo>
                  <a:pt x="644" y="556"/>
                </a:lnTo>
                <a:lnTo>
                  <a:pt x="644" y="556"/>
                </a:lnTo>
                <a:lnTo>
                  <a:pt x="654" y="530"/>
                </a:lnTo>
                <a:lnTo>
                  <a:pt x="656" y="516"/>
                </a:lnTo>
                <a:lnTo>
                  <a:pt x="658" y="502"/>
                </a:lnTo>
                <a:lnTo>
                  <a:pt x="658" y="502"/>
                </a:lnTo>
                <a:lnTo>
                  <a:pt x="658" y="494"/>
                </a:lnTo>
                <a:lnTo>
                  <a:pt x="654" y="486"/>
                </a:lnTo>
                <a:lnTo>
                  <a:pt x="654" y="486"/>
                </a:lnTo>
                <a:lnTo>
                  <a:pt x="650" y="480"/>
                </a:lnTo>
                <a:lnTo>
                  <a:pt x="644" y="472"/>
                </a:lnTo>
                <a:lnTo>
                  <a:pt x="644" y="472"/>
                </a:lnTo>
                <a:lnTo>
                  <a:pt x="662" y="458"/>
                </a:lnTo>
                <a:lnTo>
                  <a:pt x="662" y="458"/>
                </a:lnTo>
                <a:lnTo>
                  <a:pt x="670" y="464"/>
                </a:lnTo>
                <a:lnTo>
                  <a:pt x="676" y="472"/>
                </a:lnTo>
                <a:lnTo>
                  <a:pt x="682" y="482"/>
                </a:lnTo>
                <a:lnTo>
                  <a:pt x="686" y="492"/>
                </a:lnTo>
                <a:lnTo>
                  <a:pt x="686" y="492"/>
                </a:lnTo>
                <a:lnTo>
                  <a:pt x="690" y="496"/>
                </a:lnTo>
                <a:lnTo>
                  <a:pt x="692" y="500"/>
                </a:lnTo>
                <a:lnTo>
                  <a:pt x="696" y="502"/>
                </a:lnTo>
                <a:lnTo>
                  <a:pt x="700" y="504"/>
                </a:lnTo>
                <a:lnTo>
                  <a:pt x="706" y="504"/>
                </a:lnTo>
                <a:lnTo>
                  <a:pt x="710" y="502"/>
                </a:lnTo>
                <a:lnTo>
                  <a:pt x="722" y="494"/>
                </a:lnTo>
                <a:lnTo>
                  <a:pt x="722" y="494"/>
                </a:lnTo>
                <a:lnTo>
                  <a:pt x="716" y="492"/>
                </a:lnTo>
                <a:lnTo>
                  <a:pt x="716" y="492"/>
                </a:lnTo>
                <a:lnTo>
                  <a:pt x="708" y="490"/>
                </a:lnTo>
                <a:lnTo>
                  <a:pt x="700" y="488"/>
                </a:lnTo>
                <a:lnTo>
                  <a:pt x="698" y="486"/>
                </a:lnTo>
                <a:lnTo>
                  <a:pt x="698" y="482"/>
                </a:lnTo>
                <a:lnTo>
                  <a:pt x="698" y="478"/>
                </a:lnTo>
                <a:lnTo>
                  <a:pt x="700" y="472"/>
                </a:lnTo>
                <a:lnTo>
                  <a:pt x="700" y="472"/>
                </a:lnTo>
                <a:lnTo>
                  <a:pt x="694" y="460"/>
                </a:lnTo>
                <a:lnTo>
                  <a:pt x="684" y="450"/>
                </a:lnTo>
                <a:lnTo>
                  <a:pt x="684" y="450"/>
                </a:lnTo>
                <a:lnTo>
                  <a:pt x="674" y="446"/>
                </a:lnTo>
                <a:lnTo>
                  <a:pt x="662" y="442"/>
                </a:lnTo>
                <a:lnTo>
                  <a:pt x="662" y="442"/>
                </a:lnTo>
                <a:lnTo>
                  <a:pt x="656" y="440"/>
                </a:lnTo>
                <a:lnTo>
                  <a:pt x="650" y="440"/>
                </a:lnTo>
                <a:lnTo>
                  <a:pt x="646" y="442"/>
                </a:lnTo>
                <a:lnTo>
                  <a:pt x="640" y="446"/>
                </a:lnTo>
                <a:lnTo>
                  <a:pt x="640" y="446"/>
                </a:lnTo>
                <a:lnTo>
                  <a:pt x="636" y="448"/>
                </a:lnTo>
                <a:lnTo>
                  <a:pt x="632" y="448"/>
                </a:lnTo>
                <a:lnTo>
                  <a:pt x="632" y="448"/>
                </a:lnTo>
                <a:lnTo>
                  <a:pt x="624" y="442"/>
                </a:lnTo>
                <a:lnTo>
                  <a:pt x="620" y="434"/>
                </a:lnTo>
                <a:lnTo>
                  <a:pt x="616" y="424"/>
                </a:lnTo>
                <a:lnTo>
                  <a:pt x="616" y="416"/>
                </a:lnTo>
                <a:lnTo>
                  <a:pt x="616" y="416"/>
                </a:lnTo>
                <a:lnTo>
                  <a:pt x="616" y="404"/>
                </a:lnTo>
                <a:lnTo>
                  <a:pt x="612" y="394"/>
                </a:lnTo>
                <a:lnTo>
                  <a:pt x="606" y="386"/>
                </a:lnTo>
                <a:lnTo>
                  <a:pt x="598" y="380"/>
                </a:lnTo>
                <a:lnTo>
                  <a:pt x="598" y="380"/>
                </a:lnTo>
                <a:lnTo>
                  <a:pt x="592" y="372"/>
                </a:lnTo>
                <a:lnTo>
                  <a:pt x="590" y="366"/>
                </a:lnTo>
                <a:lnTo>
                  <a:pt x="592" y="358"/>
                </a:lnTo>
                <a:lnTo>
                  <a:pt x="596" y="348"/>
                </a:lnTo>
                <a:lnTo>
                  <a:pt x="596" y="348"/>
                </a:lnTo>
                <a:lnTo>
                  <a:pt x="600" y="352"/>
                </a:lnTo>
                <a:lnTo>
                  <a:pt x="604" y="358"/>
                </a:lnTo>
                <a:lnTo>
                  <a:pt x="604" y="358"/>
                </a:lnTo>
                <a:lnTo>
                  <a:pt x="606" y="364"/>
                </a:lnTo>
                <a:lnTo>
                  <a:pt x="608" y="368"/>
                </a:lnTo>
                <a:lnTo>
                  <a:pt x="612" y="372"/>
                </a:lnTo>
                <a:lnTo>
                  <a:pt x="616" y="374"/>
                </a:lnTo>
                <a:lnTo>
                  <a:pt x="624" y="376"/>
                </a:lnTo>
                <a:lnTo>
                  <a:pt x="634" y="376"/>
                </a:lnTo>
                <a:lnTo>
                  <a:pt x="634" y="376"/>
                </a:lnTo>
                <a:lnTo>
                  <a:pt x="646" y="378"/>
                </a:lnTo>
                <a:lnTo>
                  <a:pt x="656" y="380"/>
                </a:lnTo>
                <a:lnTo>
                  <a:pt x="656" y="380"/>
                </a:lnTo>
                <a:lnTo>
                  <a:pt x="660" y="382"/>
                </a:lnTo>
                <a:lnTo>
                  <a:pt x="666" y="380"/>
                </a:lnTo>
                <a:lnTo>
                  <a:pt x="670" y="378"/>
                </a:lnTo>
                <a:lnTo>
                  <a:pt x="674" y="374"/>
                </a:lnTo>
                <a:lnTo>
                  <a:pt x="674" y="374"/>
                </a:lnTo>
                <a:lnTo>
                  <a:pt x="656" y="364"/>
                </a:lnTo>
                <a:lnTo>
                  <a:pt x="648" y="360"/>
                </a:lnTo>
                <a:lnTo>
                  <a:pt x="636" y="358"/>
                </a:lnTo>
                <a:lnTo>
                  <a:pt x="636" y="358"/>
                </a:lnTo>
                <a:lnTo>
                  <a:pt x="630" y="356"/>
                </a:lnTo>
                <a:lnTo>
                  <a:pt x="624" y="354"/>
                </a:lnTo>
                <a:lnTo>
                  <a:pt x="624" y="354"/>
                </a:lnTo>
                <a:lnTo>
                  <a:pt x="630" y="348"/>
                </a:lnTo>
                <a:lnTo>
                  <a:pt x="630" y="3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0" name="Freeform 6">
            <a:extLst>
              <a:ext uri="{FF2B5EF4-FFF2-40B4-BE49-F238E27FC236}">
                <a16:creationId xmlns:a16="http://schemas.microsoft.com/office/drawing/2014/main" id="{80BBC2C4-703A-43DB-B799-1A615F010F3E}"/>
              </a:ext>
            </a:extLst>
          </p:cNvPr>
          <p:cNvSpPr>
            <a:spLocks/>
          </p:cNvSpPr>
          <p:nvPr/>
        </p:nvSpPr>
        <p:spPr bwMode="auto">
          <a:xfrm>
            <a:off x="694392" y="1274520"/>
            <a:ext cx="2293321" cy="1804312"/>
          </a:xfrm>
          <a:custGeom>
            <a:avLst/>
            <a:gdLst>
              <a:gd name="T0" fmla="*/ 736 w 1255"/>
              <a:gd name="T1" fmla="*/ 447 h 981"/>
              <a:gd name="T2" fmla="*/ 690 w 1255"/>
              <a:gd name="T3" fmla="*/ 545 h 981"/>
              <a:gd name="T4" fmla="*/ 712 w 1255"/>
              <a:gd name="T5" fmla="*/ 561 h 981"/>
              <a:gd name="T6" fmla="*/ 726 w 1255"/>
              <a:gd name="T7" fmla="*/ 595 h 981"/>
              <a:gd name="T8" fmla="*/ 812 w 1255"/>
              <a:gd name="T9" fmla="*/ 655 h 981"/>
              <a:gd name="T10" fmla="*/ 838 w 1255"/>
              <a:gd name="T11" fmla="*/ 715 h 981"/>
              <a:gd name="T12" fmla="*/ 894 w 1255"/>
              <a:gd name="T13" fmla="*/ 777 h 981"/>
              <a:gd name="T14" fmla="*/ 948 w 1255"/>
              <a:gd name="T15" fmla="*/ 565 h 981"/>
              <a:gd name="T16" fmla="*/ 986 w 1255"/>
              <a:gd name="T17" fmla="*/ 487 h 981"/>
              <a:gd name="T18" fmla="*/ 1013 w 1255"/>
              <a:gd name="T19" fmla="*/ 465 h 981"/>
              <a:gd name="T20" fmla="*/ 1061 w 1255"/>
              <a:gd name="T21" fmla="*/ 495 h 981"/>
              <a:gd name="T22" fmla="*/ 1069 w 1255"/>
              <a:gd name="T23" fmla="*/ 537 h 981"/>
              <a:gd name="T24" fmla="*/ 1089 w 1255"/>
              <a:gd name="T25" fmla="*/ 603 h 981"/>
              <a:gd name="T26" fmla="*/ 1141 w 1255"/>
              <a:gd name="T27" fmla="*/ 585 h 981"/>
              <a:gd name="T28" fmla="*/ 1177 w 1255"/>
              <a:gd name="T29" fmla="*/ 647 h 981"/>
              <a:gd name="T30" fmla="*/ 1191 w 1255"/>
              <a:gd name="T31" fmla="*/ 693 h 981"/>
              <a:gd name="T32" fmla="*/ 1237 w 1255"/>
              <a:gd name="T33" fmla="*/ 721 h 981"/>
              <a:gd name="T34" fmla="*/ 1229 w 1255"/>
              <a:gd name="T35" fmla="*/ 779 h 981"/>
              <a:gd name="T36" fmla="*/ 1143 w 1255"/>
              <a:gd name="T37" fmla="*/ 805 h 981"/>
              <a:gd name="T38" fmla="*/ 1021 w 1255"/>
              <a:gd name="T39" fmla="*/ 845 h 981"/>
              <a:gd name="T40" fmla="*/ 996 w 1255"/>
              <a:gd name="T41" fmla="*/ 899 h 981"/>
              <a:gd name="T42" fmla="*/ 884 w 1255"/>
              <a:gd name="T43" fmla="*/ 939 h 981"/>
              <a:gd name="T44" fmla="*/ 786 w 1255"/>
              <a:gd name="T45" fmla="*/ 981 h 981"/>
              <a:gd name="T46" fmla="*/ 758 w 1255"/>
              <a:gd name="T47" fmla="*/ 867 h 981"/>
              <a:gd name="T48" fmla="*/ 590 w 1255"/>
              <a:gd name="T49" fmla="*/ 799 h 981"/>
              <a:gd name="T50" fmla="*/ 140 w 1255"/>
              <a:gd name="T51" fmla="*/ 733 h 981"/>
              <a:gd name="T52" fmla="*/ 108 w 1255"/>
              <a:gd name="T53" fmla="*/ 695 h 981"/>
              <a:gd name="T54" fmla="*/ 108 w 1255"/>
              <a:gd name="T55" fmla="*/ 639 h 981"/>
              <a:gd name="T56" fmla="*/ 84 w 1255"/>
              <a:gd name="T57" fmla="*/ 589 h 981"/>
              <a:gd name="T58" fmla="*/ 96 w 1255"/>
              <a:gd name="T59" fmla="*/ 521 h 981"/>
              <a:gd name="T60" fmla="*/ 78 w 1255"/>
              <a:gd name="T61" fmla="*/ 404 h 981"/>
              <a:gd name="T62" fmla="*/ 22 w 1255"/>
              <a:gd name="T63" fmla="*/ 362 h 981"/>
              <a:gd name="T64" fmla="*/ 194 w 1255"/>
              <a:gd name="T65" fmla="*/ 0 h 981"/>
              <a:gd name="T66" fmla="*/ 252 w 1255"/>
              <a:gd name="T67" fmla="*/ 84 h 981"/>
              <a:gd name="T68" fmla="*/ 296 w 1255"/>
              <a:gd name="T69" fmla="*/ 44 h 981"/>
              <a:gd name="T70" fmla="*/ 310 w 1255"/>
              <a:gd name="T71" fmla="*/ 58 h 981"/>
              <a:gd name="T72" fmla="*/ 368 w 1255"/>
              <a:gd name="T73" fmla="*/ 46 h 981"/>
              <a:gd name="T74" fmla="*/ 410 w 1255"/>
              <a:gd name="T75" fmla="*/ 80 h 981"/>
              <a:gd name="T76" fmla="*/ 466 w 1255"/>
              <a:gd name="T77" fmla="*/ 84 h 981"/>
              <a:gd name="T78" fmla="*/ 536 w 1255"/>
              <a:gd name="T79" fmla="*/ 140 h 981"/>
              <a:gd name="T80" fmla="*/ 518 w 1255"/>
              <a:gd name="T81" fmla="*/ 180 h 981"/>
              <a:gd name="T82" fmla="*/ 598 w 1255"/>
              <a:gd name="T83" fmla="*/ 256 h 981"/>
              <a:gd name="T84" fmla="*/ 618 w 1255"/>
              <a:gd name="T85" fmla="*/ 218 h 981"/>
              <a:gd name="T86" fmla="*/ 676 w 1255"/>
              <a:gd name="T87" fmla="*/ 204 h 981"/>
              <a:gd name="T88" fmla="*/ 762 w 1255"/>
              <a:gd name="T89" fmla="*/ 236 h 981"/>
              <a:gd name="T90" fmla="*/ 778 w 1255"/>
              <a:gd name="T91" fmla="*/ 218 h 981"/>
              <a:gd name="T92" fmla="*/ 804 w 1255"/>
              <a:gd name="T93" fmla="*/ 256 h 981"/>
              <a:gd name="T94" fmla="*/ 834 w 1255"/>
              <a:gd name="T95" fmla="*/ 214 h 981"/>
              <a:gd name="T96" fmla="*/ 826 w 1255"/>
              <a:gd name="T97" fmla="*/ 152 h 981"/>
              <a:gd name="T98" fmla="*/ 856 w 1255"/>
              <a:gd name="T99" fmla="*/ 102 h 981"/>
              <a:gd name="T100" fmla="*/ 882 w 1255"/>
              <a:gd name="T101" fmla="*/ 124 h 981"/>
              <a:gd name="T102" fmla="*/ 866 w 1255"/>
              <a:gd name="T103" fmla="*/ 178 h 981"/>
              <a:gd name="T104" fmla="*/ 894 w 1255"/>
              <a:gd name="T105" fmla="*/ 220 h 981"/>
              <a:gd name="T106" fmla="*/ 900 w 1255"/>
              <a:gd name="T107" fmla="*/ 270 h 981"/>
              <a:gd name="T108" fmla="*/ 960 w 1255"/>
              <a:gd name="T109" fmla="*/ 230 h 981"/>
              <a:gd name="T110" fmla="*/ 976 w 1255"/>
              <a:gd name="T111" fmla="*/ 192 h 981"/>
              <a:gd name="T112" fmla="*/ 984 w 1255"/>
              <a:gd name="T113" fmla="*/ 254 h 981"/>
              <a:gd name="T114" fmla="*/ 952 w 1255"/>
              <a:gd name="T115" fmla="*/ 300 h 981"/>
              <a:gd name="T116" fmla="*/ 902 w 1255"/>
              <a:gd name="T117" fmla="*/ 298 h 981"/>
              <a:gd name="T118" fmla="*/ 848 w 1255"/>
              <a:gd name="T119" fmla="*/ 310 h 981"/>
              <a:gd name="T120" fmla="*/ 834 w 1255"/>
              <a:gd name="T121" fmla="*/ 372 h 981"/>
              <a:gd name="T122" fmla="*/ 794 w 1255"/>
              <a:gd name="T123" fmla="*/ 380 h 981"/>
              <a:gd name="T124" fmla="*/ 766 w 1255"/>
              <a:gd name="T125" fmla="*/ 394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5" h="981">
                <a:moveTo>
                  <a:pt x="766" y="394"/>
                </a:moveTo>
                <a:lnTo>
                  <a:pt x="766" y="394"/>
                </a:lnTo>
                <a:lnTo>
                  <a:pt x="766" y="408"/>
                </a:lnTo>
                <a:lnTo>
                  <a:pt x="762" y="421"/>
                </a:lnTo>
                <a:lnTo>
                  <a:pt x="760" y="425"/>
                </a:lnTo>
                <a:lnTo>
                  <a:pt x="756" y="429"/>
                </a:lnTo>
                <a:lnTo>
                  <a:pt x="750" y="433"/>
                </a:lnTo>
                <a:lnTo>
                  <a:pt x="744" y="437"/>
                </a:lnTo>
                <a:lnTo>
                  <a:pt x="744" y="437"/>
                </a:lnTo>
                <a:lnTo>
                  <a:pt x="740" y="441"/>
                </a:lnTo>
                <a:lnTo>
                  <a:pt x="736" y="447"/>
                </a:lnTo>
                <a:lnTo>
                  <a:pt x="736" y="447"/>
                </a:lnTo>
                <a:lnTo>
                  <a:pt x="716" y="471"/>
                </a:lnTo>
                <a:lnTo>
                  <a:pt x="716" y="471"/>
                </a:lnTo>
                <a:lnTo>
                  <a:pt x="708" y="483"/>
                </a:lnTo>
                <a:lnTo>
                  <a:pt x="702" y="493"/>
                </a:lnTo>
                <a:lnTo>
                  <a:pt x="702" y="493"/>
                </a:lnTo>
                <a:lnTo>
                  <a:pt x="694" y="515"/>
                </a:lnTo>
                <a:lnTo>
                  <a:pt x="690" y="527"/>
                </a:lnTo>
                <a:lnTo>
                  <a:pt x="692" y="541"/>
                </a:lnTo>
                <a:lnTo>
                  <a:pt x="692" y="541"/>
                </a:lnTo>
                <a:lnTo>
                  <a:pt x="690" y="545"/>
                </a:lnTo>
                <a:lnTo>
                  <a:pt x="686" y="551"/>
                </a:lnTo>
                <a:lnTo>
                  <a:pt x="686" y="551"/>
                </a:lnTo>
                <a:lnTo>
                  <a:pt x="678" y="559"/>
                </a:lnTo>
                <a:lnTo>
                  <a:pt x="678" y="559"/>
                </a:lnTo>
                <a:lnTo>
                  <a:pt x="682" y="561"/>
                </a:lnTo>
                <a:lnTo>
                  <a:pt x="686" y="561"/>
                </a:lnTo>
                <a:lnTo>
                  <a:pt x="694" y="557"/>
                </a:lnTo>
                <a:lnTo>
                  <a:pt x="700" y="551"/>
                </a:lnTo>
                <a:lnTo>
                  <a:pt x="706" y="547"/>
                </a:lnTo>
                <a:lnTo>
                  <a:pt x="706" y="547"/>
                </a:lnTo>
                <a:lnTo>
                  <a:pt x="712" y="561"/>
                </a:lnTo>
                <a:lnTo>
                  <a:pt x="712" y="567"/>
                </a:lnTo>
                <a:lnTo>
                  <a:pt x="712" y="573"/>
                </a:lnTo>
                <a:lnTo>
                  <a:pt x="710" y="579"/>
                </a:lnTo>
                <a:lnTo>
                  <a:pt x="706" y="585"/>
                </a:lnTo>
                <a:lnTo>
                  <a:pt x="696" y="595"/>
                </a:lnTo>
                <a:lnTo>
                  <a:pt x="696" y="595"/>
                </a:lnTo>
                <a:lnTo>
                  <a:pt x="700" y="599"/>
                </a:lnTo>
                <a:lnTo>
                  <a:pt x="704" y="599"/>
                </a:lnTo>
                <a:lnTo>
                  <a:pt x="714" y="599"/>
                </a:lnTo>
                <a:lnTo>
                  <a:pt x="714" y="599"/>
                </a:lnTo>
                <a:lnTo>
                  <a:pt x="726" y="595"/>
                </a:lnTo>
                <a:lnTo>
                  <a:pt x="732" y="595"/>
                </a:lnTo>
                <a:lnTo>
                  <a:pt x="738" y="595"/>
                </a:lnTo>
                <a:lnTo>
                  <a:pt x="738" y="595"/>
                </a:lnTo>
                <a:lnTo>
                  <a:pt x="756" y="607"/>
                </a:lnTo>
                <a:lnTo>
                  <a:pt x="772" y="619"/>
                </a:lnTo>
                <a:lnTo>
                  <a:pt x="772" y="619"/>
                </a:lnTo>
                <a:lnTo>
                  <a:pt x="782" y="631"/>
                </a:lnTo>
                <a:lnTo>
                  <a:pt x="794" y="641"/>
                </a:lnTo>
                <a:lnTo>
                  <a:pt x="794" y="641"/>
                </a:lnTo>
                <a:lnTo>
                  <a:pt x="806" y="651"/>
                </a:lnTo>
                <a:lnTo>
                  <a:pt x="812" y="655"/>
                </a:lnTo>
                <a:lnTo>
                  <a:pt x="820" y="659"/>
                </a:lnTo>
                <a:lnTo>
                  <a:pt x="820" y="659"/>
                </a:lnTo>
                <a:lnTo>
                  <a:pt x="826" y="661"/>
                </a:lnTo>
                <a:lnTo>
                  <a:pt x="834" y="663"/>
                </a:lnTo>
                <a:lnTo>
                  <a:pt x="850" y="665"/>
                </a:lnTo>
                <a:lnTo>
                  <a:pt x="850" y="665"/>
                </a:lnTo>
                <a:lnTo>
                  <a:pt x="848" y="685"/>
                </a:lnTo>
                <a:lnTo>
                  <a:pt x="846" y="695"/>
                </a:lnTo>
                <a:lnTo>
                  <a:pt x="842" y="703"/>
                </a:lnTo>
                <a:lnTo>
                  <a:pt x="842" y="703"/>
                </a:lnTo>
                <a:lnTo>
                  <a:pt x="838" y="715"/>
                </a:lnTo>
                <a:lnTo>
                  <a:pt x="838" y="725"/>
                </a:lnTo>
                <a:lnTo>
                  <a:pt x="842" y="735"/>
                </a:lnTo>
                <a:lnTo>
                  <a:pt x="848" y="745"/>
                </a:lnTo>
                <a:lnTo>
                  <a:pt x="848" y="745"/>
                </a:lnTo>
                <a:lnTo>
                  <a:pt x="852" y="751"/>
                </a:lnTo>
                <a:lnTo>
                  <a:pt x="854" y="757"/>
                </a:lnTo>
                <a:lnTo>
                  <a:pt x="854" y="763"/>
                </a:lnTo>
                <a:lnTo>
                  <a:pt x="852" y="771"/>
                </a:lnTo>
                <a:lnTo>
                  <a:pt x="852" y="771"/>
                </a:lnTo>
                <a:lnTo>
                  <a:pt x="894" y="777"/>
                </a:lnTo>
                <a:lnTo>
                  <a:pt x="894" y="777"/>
                </a:lnTo>
                <a:lnTo>
                  <a:pt x="902" y="679"/>
                </a:lnTo>
                <a:lnTo>
                  <a:pt x="902" y="679"/>
                </a:lnTo>
                <a:lnTo>
                  <a:pt x="964" y="645"/>
                </a:lnTo>
                <a:lnTo>
                  <a:pt x="964" y="645"/>
                </a:lnTo>
                <a:lnTo>
                  <a:pt x="964" y="625"/>
                </a:lnTo>
                <a:lnTo>
                  <a:pt x="962" y="605"/>
                </a:lnTo>
                <a:lnTo>
                  <a:pt x="962" y="595"/>
                </a:lnTo>
                <a:lnTo>
                  <a:pt x="958" y="585"/>
                </a:lnTo>
                <a:lnTo>
                  <a:pt x="954" y="575"/>
                </a:lnTo>
                <a:lnTo>
                  <a:pt x="948" y="565"/>
                </a:lnTo>
                <a:lnTo>
                  <a:pt x="948" y="565"/>
                </a:lnTo>
                <a:lnTo>
                  <a:pt x="962" y="553"/>
                </a:lnTo>
                <a:lnTo>
                  <a:pt x="962" y="553"/>
                </a:lnTo>
                <a:lnTo>
                  <a:pt x="970" y="547"/>
                </a:lnTo>
                <a:lnTo>
                  <a:pt x="976" y="539"/>
                </a:lnTo>
                <a:lnTo>
                  <a:pt x="978" y="531"/>
                </a:lnTo>
                <a:lnTo>
                  <a:pt x="980" y="519"/>
                </a:lnTo>
                <a:lnTo>
                  <a:pt x="980" y="519"/>
                </a:lnTo>
                <a:lnTo>
                  <a:pt x="980" y="511"/>
                </a:lnTo>
                <a:lnTo>
                  <a:pt x="982" y="503"/>
                </a:lnTo>
                <a:lnTo>
                  <a:pt x="986" y="487"/>
                </a:lnTo>
                <a:lnTo>
                  <a:pt x="986" y="487"/>
                </a:lnTo>
                <a:lnTo>
                  <a:pt x="986" y="473"/>
                </a:lnTo>
                <a:lnTo>
                  <a:pt x="986" y="473"/>
                </a:lnTo>
                <a:lnTo>
                  <a:pt x="988" y="465"/>
                </a:lnTo>
                <a:lnTo>
                  <a:pt x="988" y="461"/>
                </a:lnTo>
                <a:lnTo>
                  <a:pt x="990" y="459"/>
                </a:lnTo>
                <a:lnTo>
                  <a:pt x="990" y="459"/>
                </a:lnTo>
                <a:lnTo>
                  <a:pt x="998" y="457"/>
                </a:lnTo>
                <a:lnTo>
                  <a:pt x="1002" y="459"/>
                </a:lnTo>
                <a:lnTo>
                  <a:pt x="1006" y="459"/>
                </a:lnTo>
                <a:lnTo>
                  <a:pt x="1006" y="459"/>
                </a:lnTo>
                <a:lnTo>
                  <a:pt x="1013" y="465"/>
                </a:lnTo>
                <a:lnTo>
                  <a:pt x="1021" y="467"/>
                </a:lnTo>
                <a:lnTo>
                  <a:pt x="1029" y="467"/>
                </a:lnTo>
                <a:lnTo>
                  <a:pt x="1039" y="467"/>
                </a:lnTo>
                <a:lnTo>
                  <a:pt x="1039" y="467"/>
                </a:lnTo>
                <a:lnTo>
                  <a:pt x="1045" y="467"/>
                </a:lnTo>
                <a:lnTo>
                  <a:pt x="1049" y="469"/>
                </a:lnTo>
                <a:lnTo>
                  <a:pt x="1053" y="473"/>
                </a:lnTo>
                <a:lnTo>
                  <a:pt x="1055" y="479"/>
                </a:lnTo>
                <a:lnTo>
                  <a:pt x="1055" y="479"/>
                </a:lnTo>
                <a:lnTo>
                  <a:pt x="1059" y="487"/>
                </a:lnTo>
                <a:lnTo>
                  <a:pt x="1061" y="495"/>
                </a:lnTo>
                <a:lnTo>
                  <a:pt x="1061" y="495"/>
                </a:lnTo>
                <a:lnTo>
                  <a:pt x="1067" y="501"/>
                </a:lnTo>
                <a:lnTo>
                  <a:pt x="1073" y="507"/>
                </a:lnTo>
                <a:lnTo>
                  <a:pt x="1073" y="507"/>
                </a:lnTo>
                <a:lnTo>
                  <a:pt x="1083" y="513"/>
                </a:lnTo>
                <a:lnTo>
                  <a:pt x="1087" y="517"/>
                </a:lnTo>
                <a:lnTo>
                  <a:pt x="1089" y="523"/>
                </a:lnTo>
                <a:lnTo>
                  <a:pt x="1089" y="523"/>
                </a:lnTo>
                <a:lnTo>
                  <a:pt x="1087" y="529"/>
                </a:lnTo>
                <a:lnTo>
                  <a:pt x="1083" y="533"/>
                </a:lnTo>
                <a:lnTo>
                  <a:pt x="1069" y="537"/>
                </a:lnTo>
                <a:lnTo>
                  <a:pt x="1069" y="537"/>
                </a:lnTo>
                <a:lnTo>
                  <a:pt x="1085" y="549"/>
                </a:lnTo>
                <a:lnTo>
                  <a:pt x="1085" y="549"/>
                </a:lnTo>
                <a:lnTo>
                  <a:pt x="1081" y="559"/>
                </a:lnTo>
                <a:lnTo>
                  <a:pt x="1081" y="569"/>
                </a:lnTo>
                <a:lnTo>
                  <a:pt x="1083" y="573"/>
                </a:lnTo>
                <a:lnTo>
                  <a:pt x="1085" y="577"/>
                </a:lnTo>
                <a:lnTo>
                  <a:pt x="1087" y="581"/>
                </a:lnTo>
                <a:lnTo>
                  <a:pt x="1093" y="585"/>
                </a:lnTo>
                <a:lnTo>
                  <a:pt x="1093" y="585"/>
                </a:lnTo>
                <a:lnTo>
                  <a:pt x="1089" y="603"/>
                </a:lnTo>
                <a:lnTo>
                  <a:pt x="1089" y="603"/>
                </a:lnTo>
                <a:lnTo>
                  <a:pt x="1099" y="605"/>
                </a:lnTo>
                <a:lnTo>
                  <a:pt x="1105" y="605"/>
                </a:lnTo>
                <a:lnTo>
                  <a:pt x="1107" y="603"/>
                </a:lnTo>
                <a:lnTo>
                  <a:pt x="1107" y="603"/>
                </a:lnTo>
                <a:lnTo>
                  <a:pt x="1119" y="595"/>
                </a:lnTo>
                <a:lnTo>
                  <a:pt x="1133" y="591"/>
                </a:lnTo>
                <a:lnTo>
                  <a:pt x="1133" y="591"/>
                </a:lnTo>
                <a:lnTo>
                  <a:pt x="1137" y="589"/>
                </a:lnTo>
                <a:lnTo>
                  <a:pt x="1141" y="585"/>
                </a:lnTo>
                <a:lnTo>
                  <a:pt x="1141" y="585"/>
                </a:lnTo>
                <a:lnTo>
                  <a:pt x="1167" y="549"/>
                </a:lnTo>
                <a:lnTo>
                  <a:pt x="1167" y="549"/>
                </a:lnTo>
                <a:lnTo>
                  <a:pt x="1167" y="573"/>
                </a:lnTo>
                <a:lnTo>
                  <a:pt x="1169" y="597"/>
                </a:lnTo>
                <a:lnTo>
                  <a:pt x="1171" y="607"/>
                </a:lnTo>
                <a:lnTo>
                  <a:pt x="1175" y="617"/>
                </a:lnTo>
                <a:lnTo>
                  <a:pt x="1181" y="627"/>
                </a:lnTo>
                <a:lnTo>
                  <a:pt x="1189" y="637"/>
                </a:lnTo>
                <a:lnTo>
                  <a:pt x="1189" y="637"/>
                </a:lnTo>
                <a:lnTo>
                  <a:pt x="1181" y="641"/>
                </a:lnTo>
                <a:lnTo>
                  <a:pt x="1177" y="647"/>
                </a:lnTo>
                <a:lnTo>
                  <a:pt x="1177" y="655"/>
                </a:lnTo>
                <a:lnTo>
                  <a:pt x="1175" y="663"/>
                </a:lnTo>
                <a:lnTo>
                  <a:pt x="1175" y="663"/>
                </a:lnTo>
                <a:lnTo>
                  <a:pt x="1193" y="673"/>
                </a:lnTo>
                <a:lnTo>
                  <a:pt x="1193" y="673"/>
                </a:lnTo>
                <a:lnTo>
                  <a:pt x="1195" y="677"/>
                </a:lnTo>
                <a:lnTo>
                  <a:pt x="1195" y="679"/>
                </a:lnTo>
                <a:lnTo>
                  <a:pt x="1195" y="683"/>
                </a:lnTo>
                <a:lnTo>
                  <a:pt x="1193" y="689"/>
                </a:lnTo>
                <a:lnTo>
                  <a:pt x="1191" y="693"/>
                </a:lnTo>
                <a:lnTo>
                  <a:pt x="1191" y="693"/>
                </a:lnTo>
                <a:lnTo>
                  <a:pt x="1229" y="705"/>
                </a:lnTo>
                <a:lnTo>
                  <a:pt x="1229" y="705"/>
                </a:lnTo>
                <a:lnTo>
                  <a:pt x="1209" y="717"/>
                </a:lnTo>
                <a:lnTo>
                  <a:pt x="1197" y="719"/>
                </a:lnTo>
                <a:lnTo>
                  <a:pt x="1191" y="719"/>
                </a:lnTo>
                <a:lnTo>
                  <a:pt x="1183" y="719"/>
                </a:lnTo>
                <a:lnTo>
                  <a:pt x="1183" y="719"/>
                </a:lnTo>
                <a:lnTo>
                  <a:pt x="1193" y="743"/>
                </a:lnTo>
                <a:lnTo>
                  <a:pt x="1193" y="743"/>
                </a:lnTo>
                <a:lnTo>
                  <a:pt x="1237" y="721"/>
                </a:lnTo>
                <a:lnTo>
                  <a:pt x="1237" y="721"/>
                </a:lnTo>
                <a:lnTo>
                  <a:pt x="1239" y="729"/>
                </a:lnTo>
                <a:lnTo>
                  <a:pt x="1243" y="735"/>
                </a:lnTo>
                <a:lnTo>
                  <a:pt x="1243" y="735"/>
                </a:lnTo>
                <a:lnTo>
                  <a:pt x="1247" y="737"/>
                </a:lnTo>
                <a:lnTo>
                  <a:pt x="1255" y="739"/>
                </a:lnTo>
                <a:lnTo>
                  <a:pt x="1255" y="739"/>
                </a:lnTo>
                <a:lnTo>
                  <a:pt x="1253" y="773"/>
                </a:lnTo>
                <a:lnTo>
                  <a:pt x="1253" y="773"/>
                </a:lnTo>
                <a:lnTo>
                  <a:pt x="1243" y="777"/>
                </a:lnTo>
                <a:lnTo>
                  <a:pt x="1229" y="779"/>
                </a:lnTo>
                <a:lnTo>
                  <a:pt x="1229" y="779"/>
                </a:lnTo>
                <a:lnTo>
                  <a:pt x="1221" y="781"/>
                </a:lnTo>
                <a:lnTo>
                  <a:pt x="1215" y="783"/>
                </a:lnTo>
                <a:lnTo>
                  <a:pt x="1207" y="787"/>
                </a:lnTo>
                <a:lnTo>
                  <a:pt x="1203" y="793"/>
                </a:lnTo>
                <a:lnTo>
                  <a:pt x="1203" y="793"/>
                </a:lnTo>
                <a:lnTo>
                  <a:pt x="1197" y="799"/>
                </a:lnTo>
                <a:lnTo>
                  <a:pt x="1191" y="803"/>
                </a:lnTo>
                <a:lnTo>
                  <a:pt x="1185" y="805"/>
                </a:lnTo>
                <a:lnTo>
                  <a:pt x="1177" y="805"/>
                </a:lnTo>
                <a:lnTo>
                  <a:pt x="1177" y="805"/>
                </a:lnTo>
                <a:lnTo>
                  <a:pt x="1143" y="805"/>
                </a:lnTo>
                <a:lnTo>
                  <a:pt x="1143" y="805"/>
                </a:lnTo>
                <a:lnTo>
                  <a:pt x="1087" y="799"/>
                </a:lnTo>
                <a:lnTo>
                  <a:pt x="1087" y="799"/>
                </a:lnTo>
                <a:lnTo>
                  <a:pt x="1081" y="801"/>
                </a:lnTo>
                <a:lnTo>
                  <a:pt x="1075" y="807"/>
                </a:lnTo>
                <a:lnTo>
                  <a:pt x="1075" y="807"/>
                </a:lnTo>
                <a:lnTo>
                  <a:pt x="1059" y="819"/>
                </a:lnTo>
                <a:lnTo>
                  <a:pt x="1041" y="831"/>
                </a:lnTo>
                <a:lnTo>
                  <a:pt x="1041" y="831"/>
                </a:lnTo>
                <a:lnTo>
                  <a:pt x="1031" y="837"/>
                </a:lnTo>
                <a:lnTo>
                  <a:pt x="1021" y="845"/>
                </a:lnTo>
                <a:lnTo>
                  <a:pt x="1004" y="863"/>
                </a:lnTo>
                <a:lnTo>
                  <a:pt x="1004" y="863"/>
                </a:lnTo>
                <a:lnTo>
                  <a:pt x="978" y="889"/>
                </a:lnTo>
                <a:lnTo>
                  <a:pt x="978" y="889"/>
                </a:lnTo>
                <a:lnTo>
                  <a:pt x="980" y="891"/>
                </a:lnTo>
                <a:lnTo>
                  <a:pt x="984" y="891"/>
                </a:lnTo>
                <a:lnTo>
                  <a:pt x="990" y="889"/>
                </a:lnTo>
                <a:lnTo>
                  <a:pt x="996" y="887"/>
                </a:lnTo>
                <a:lnTo>
                  <a:pt x="1002" y="885"/>
                </a:lnTo>
                <a:lnTo>
                  <a:pt x="1002" y="885"/>
                </a:lnTo>
                <a:lnTo>
                  <a:pt x="996" y="899"/>
                </a:lnTo>
                <a:lnTo>
                  <a:pt x="988" y="909"/>
                </a:lnTo>
                <a:lnTo>
                  <a:pt x="978" y="915"/>
                </a:lnTo>
                <a:lnTo>
                  <a:pt x="964" y="917"/>
                </a:lnTo>
                <a:lnTo>
                  <a:pt x="964" y="917"/>
                </a:lnTo>
                <a:lnTo>
                  <a:pt x="956" y="917"/>
                </a:lnTo>
                <a:lnTo>
                  <a:pt x="956" y="917"/>
                </a:lnTo>
                <a:lnTo>
                  <a:pt x="946" y="917"/>
                </a:lnTo>
                <a:lnTo>
                  <a:pt x="936" y="917"/>
                </a:lnTo>
                <a:lnTo>
                  <a:pt x="918" y="921"/>
                </a:lnTo>
                <a:lnTo>
                  <a:pt x="900" y="929"/>
                </a:lnTo>
                <a:lnTo>
                  <a:pt x="884" y="939"/>
                </a:lnTo>
                <a:lnTo>
                  <a:pt x="884" y="939"/>
                </a:lnTo>
                <a:lnTo>
                  <a:pt x="874" y="945"/>
                </a:lnTo>
                <a:lnTo>
                  <a:pt x="864" y="951"/>
                </a:lnTo>
                <a:lnTo>
                  <a:pt x="864" y="951"/>
                </a:lnTo>
                <a:lnTo>
                  <a:pt x="848" y="957"/>
                </a:lnTo>
                <a:lnTo>
                  <a:pt x="834" y="965"/>
                </a:lnTo>
                <a:lnTo>
                  <a:pt x="834" y="965"/>
                </a:lnTo>
                <a:lnTo>
                  <a:pt x="824" y="971"/>
                </a:lnTo>
                <a:lnTo>
                  <a:pt x="812" y="975"/>
                </a:lnTo>
                <a:lnTo>
                  <a:pt x="786" y="981"/>
                </a:lnTo>
                <a:lnTo>
                  <a:pt x="786" y="981"/>
                </a:lnTo>
                <a:lnTo>
                  <a:pt x="790" y="961"/>
                </a:lnTo>
                <a:lnTo>
                  <a:pt x="790" y="941"/>
                </a:lnTo>
                <a:lnTo>
                  <a:pt x="790" y="941"/>
                </a:lnTo>
                <a:lnTo>
                  <a:pt x="788" y="921"/>
                </a:lnTo>
                <a:lnTo>
                  <a:pt x="784" y="903"/>
                </a:lnTo>
                <a:lnTo>
                  <a:pt x="784" y="903"/>
                </a:lnTo>
                <a:lnTo>
                  <a:pt x="782" y="891"/>
                </a:lnTo>
                <a:lnTo>
                  <a:pt x="776" y="881"/>
                </a:lnTo>
                <a:lnTo>
                  <a:pt x="768" y="873"/>
                </a:lnTo>
                <a:lnTo>
                  <a:pt x="758" y="867"/>
                </a:lnTo>
                <a:lnTo>
                  <a:pt x="758" y="867"/>
                </a:lnTo>
                <a:lnTo>
                  <a:pt x="710" y="843"/>
                </a:lnTo>
                <a:lnTo>
                  <a:pt x="686" y="833"/>
                </a:lnTo>
                <a:lnTo>
                  <a:pt x="662" y="825"/>
                </a:lnTo>
                <a:lnTo>
                  <a:pt x="662" y="825"/>
                </a:lnTo>
                <a:lnTo>
                  <a:pt x="652" y="823"/>
                </a:lnTo>
                <a:lnTo>
                  <a:pt x="642" y="819"/>
                </a:lnTo>
                <a:lnTo>
                  <a:pt x="622" y="809"/>
                </a:lnTo>
                <a:lnTo>
                  <a:pt x="622" y="809"/>
                </a:lnTo>
                <a:lnTo>
                  <a:pt x="606" y="803"/>
                </a:lnTo>
                <a:lnTo>
                  <a:pt x="590" y="799"/>
                </a:lnTo>
                <a:lnTo>
                  <a:pt x="590" y="799"/>
                </a:lnTo>
                <a:lnTo>
                  <a:pt x="418" y="783"/>
                </a:lnTo>
                <a:lnTo>
                  <a:pt x="418" y="783"/>
                </a:lnTo>
                <a:lnTo>
                  <a:pt x="246" y="765"/>
                </a:lnTo>
                <a:lnTo>
                  <a:pt x="246" y="765"/>
                </a:lnTo>
                <a:lnTo>
                  <a:pt x="162" y="757"/>
                </a:lnTo>
                <a:lnTo>
                  <a:pt x="162" y="757"/>
                </a:lnTo>
                <a:lnTo>
                  <a:pt x="152" y="755"/>
                </a:lnTo>
                <a:lnTo>
                  <a:pt x="152" y="755"/>
                </a:lnTo>
                <a:lnTo>
                  <a:pt x="148" y="743"/>
                </a:lnTo>
                <a:lnTo>
                  <a:pt x="146" y="737"/>
                </a:lnTo>
                <a:lnTo>
                  <a:pt x="140" y="733"/>
                </a:lnTo>
                <a:lnTo>
                  <a:pt x="140" y="733"/>
                </a:lnTo>
                <a:lnTo>
                  <a:pt x="136" y="729"/>
                </a:lnTo>
                <a:lnTo>
                  <a:pt x="136" y="723"/>
                </a:lnTo>
                <a:lnTo>
                  <a:pt x="136" y="723"/>
                </a:lnTo>
                <a:lnTo>
                  <a:pt x="134" y="703"/>
                </a:lnTo>
                <a:lnTo>
                  <a:pt x="134" y="703"/>
                </a:lnTo>
                <a:lnTo>
                  <a:pt x="130" y="699"/>
                </a:lnTo>
                <a:lnTo>
                  <a:pt x="126" y="697"/>
                </a:lnTo>
                <a:lnTo>
                  <a:pt x="118" y="697"/>
                </a:lnTo>
                <a:lnTo>
                  <a:pt x="112" y="695"/>
                </a:lnTo>
                <a:lnTo>
                  <a:pt x="108" y="695"/>
                </a:lnTo>
                <a:lnTo>
                  <a:pt x="106" y="691"/>
                </a:lnTo>
                <a:lnTo>
                  <a:pt x="104" y="683"/>
                </a:lnTo>
                <a:lnTo>
                  <a:pt x="104" y="683"/>
                </a:lnTo>
                <a:lnTo>
                  <a:pt x="112" y="675"/>
                </a:lnTo>
                <a:lnTo>
                  <a:pt x="118" y="665"/>
                </a:lnTo>
                <a:lnTo>
                  <a:pt x="120" y="653"/>
                </a:lnTo>
                <a:lnTo>
                  <a:pt x="120" y="647"/>
                </a:lnTo>
                <a:lnTo>
                  <a:pt x="118" y="639"/>
                </a:lnTo>
                <a:lnTo>
                  <a:pt x="118" y="639"/>
                </a:lnTo>
                <a:lnTo>
                  <a:pt x="112" y="641"/>
                </a:lnTo>
                <a:lnTo>
                  <a:pt x="108" y="639"/>
                </a:lnTo>
                <a:lnTo>
                  <a:pt x="102" y="637"/>
                </a:lnTo>
                <a:lnTo>
                  <a:pt x="100" y="629"/>
                </a:lnTo>
                <a:lnTo>
                  <a:pt x="100" y="629"/>
                </a:lnTo>
                <a:lnTo>
                  <a:pt x="108" y="623"/>
                </a:lnTo>
                <a:lnTo>
                  <a:pt x="108" y="623"/>
                </a:lnTo>
                <a:lnTo>
                  <a:pt x="102" y="601"/>
                </a:lnTo>
                <a:lnTo>
                  <a:pt x="102" y="601"/>
                </a:lnTo>
                <a:lnTo>
                  <a:pt x="86" y="605"/>
                </a:lnTo>
                <a:lnTo>
                  <a:pt x="86" y="605"/>
                </a:lnTo>
                <a:lnTo>
                  <a:pt x="84" y="597"/>
                </a:lnTo>
                <a:lnTo>
                  <a:pt x="84" y="589"/>
                </a:lnTo>
                <a:lnTo>
                  <a:pt x="88" y="583"/>
                </a:lnTo>
                <a:lnTo>
                  <a:pt x="92" y="577"/>
                </a:lnTo>
                <a:lnTo>
                  <a:pt x="92" y="577"/>
                </a:lnTo>
                <a:lnTo>
                  <a:pt x="98" y="571"/>
                </a:lnTo>
                <a:lnTo>
                  <a:pt x="102" y="563"/>
                </a:lnTo>
                <a:lnTo>
                  <a:pt x="106" y="557"/>
                </a:lnTo>
                <a:lnTo>
                  <a:pt x="106" y="549"/>
                </a:lnTo>
                <a:lnTo>
                  <a:pt x="106" y="541"/>
                </a:lnTo>
                <a:lnTo>
                  <a:pt x="104" y="535"/>
                </a:lnTo>
                <a:lnTo>
                  <a:pt x="102" y="527"/>
                </a:lnTo>
                <a:lnTo>
                  <a:pt x="96" y="521"/>
                </a:lnTo>
                <a:lnTo>
                  <a:pt x="96" y="521"/>
                </a:lnTo>
                <a:lnTo>
                  <a:pt x="92" y="513"/>
                </a:lnTo>
                <a:lnTo>
                  <a:pt x="88" y="505"/>
                </a:lnTo>
                <a:lnTo>
                  <a:pt x="86" y="497"/>
                </a:lnTo>
                <a:lnTo>
                  <a:pt x="86" y="487"/>
                </a:lnTo>
                <a:lnTo>
                  <a:pt x="86" y="487"/>
                </a:lnTo>
                <a:lnTo>
                  <a:pt x="86" y="467"/>
                </a:lnTo>
                <a:lnTo>
                  <a:pt x="84" y="447"/>
                </a:lnTo>
                <a:lnTo>
                  <a:pt x="80" y="427"/>
                </a:lnTo>
                <a:lnTo>
                  <a:pt x="78" y="404"/>
                </a:lnTo>
                <a:lnTo>
                  <a:pt x="78" y="404"/>
                </a:lnTo>
                <a:lnTo>
                  <a:pt x="76" y="400"/>
                </a:lnTo>
                <a:lnTo>
                  <a:pt x="72" y="396"/>
                </a:lnTo>
                <a:lnTo>
                  <a:pt x="68" y="394"/>
                </a:lnTo>
                <a:lnTo>
                  <a:pt x="62" y="394"/>
                </a:lnTo>
                <a:lnTo>
                  <a:pt x="62" y="394"/>
                </a:lnTo>
                <a:lnTo>
                  <a:pt x="48" y="400"/>
                </a:lnTo>
                <a:lnTo>
                  <a:pt x="34" y="408"/>
                </a:lnTo>
                <a:lnTo>
                  <a:pt x="34" y="408"/>
                </a:lnTo>
                <a:lnTo>
                  <a:pt x="28" y="398"/>
                </a:lnTo>
                <a:lnTo>
                  <a:pt x="24" y="386"/>
                </a:lnTo>
                <a:lnTo>
                  <a:pt x="22" y="362"/>
                </a:lnTo>
                <a:lnTo>
                  <a:pt x="22" y="362"/>
                </a:lnTo>
                <a:lnTo>
                  <a:pt x="0" y="358"/>
                </a:lnTo>
                <a:lnTo>
                  <a:pt x="0" y="358"/>
                </a:lnTo>
                <a:lnTo>
                  <a:pt x="14" y="326"/>
                </a:lnTo>
                <a:lnTo>
                  <a:pt x="32" y="296"/>
                </a:lnTo>
                <a:lnTo>
                  <a:pt x="64" y="238"/>
                </a:lnTo>
                <a:lnTo>
                  <a:pt x="64" y="238"/>
                </a:lnTo>
                <a:lnTo>
                  <a:pt x="128" y="120"/>
                </a:lnTo>
                <a:lnTo>
                  <a:pt x="128" y="120"/>
                </a:lnTo>
                <a:lnTo>
                  <a:pt x="194" y="0"/>
                </a:lnTo>
                <a:lnTo>
                  <a:pt x="194" y="0"/>
                </a:lnTo>
                <a:lnTo>
                  <a:pt x="202" y="4"/>
                </a:lnTo>
                <a:lnTo>
                  <a:pt x="208" y="8"/>
                </a:lnTo>
                <a:lnTo>
                  <a:pt x="214" y="14"/>
                </a:lnTo>
                <a:lnTo>
                  <a:pt x="218" y="22"/>
                </a:lnTo>
                <a:lnTo>
                  <a:pt x="218" y="22"/>
                </a:lnTo>
                <a:lnTo>
                  <a:pt x="226" y="36"/>
                </a:lnTo>
                <a:lnTo>
                  <a:pt x="236" y="50"/>
                </a:lnTo>
                <a:lnTo>
                  <a:pt x="236" y="50"/>
                </a:lnTo>
                <a:lnTo>
                  <a:pt x="248" y="64"/>
                </a:lnTo>
                <a:lnTo>
                  <a:pt x="252" y="74"/>
                </a:lnTo>
                <a:lnTo>
                  <a:pt x="252" y="84"/>
                </a:lnTo>
                <a:lnTo>
                  <a:pt x="252" y="84"/>
                </a:lnTo>
                <a:lnTo>
                  <a:pt x="260" y="82"/>
                </a:lnTo>
                <a:lnTo>
                  <a:pt x="264" y="80"/>
                </a:lnTo>
                <a:lnTo>
                  <a:pt x="268" y="76"/>
                </a:lnTo>
                <a:lnTo>
                  <a:pt x="270" y="68"/>
                </a:lnTo>
                <a:lnTo>
                  <a:pt x="270" y="68"/>
                </a:lnTo>
                <a:lnTo>
                  <a:pt x="272" y="60"/>
                </a:lnTo>
                <a:lnTo>
                  <a:pt x="276" y="54"/>
                </a:lnTo>
                <a:lnTo>
                  <a:pt x="284" y="50"/>
                </a:lnTo>
                <a:lnTo>
                  <a:pt x="296" y="44"/>
                </a:lnTo>
                <a:lnTo>
                  <a:pt x="296" y="44"/>
                </a:lnTo>
                <a:lnTo>
                  <a:pt x="288" y="52"/>
                </a:lnTo>
                <a:lnTo>
                  <a:pt x="284" y="58"/>
                </a:lnTo>
                <a:lnTo>
                  <a:pt x="284" y="58"/>
                </a:lnTo>
                <a:lnTo>
                  <a:pt x="282" y="64"/>
                </a:lnTo>
                <a:lnTo>
                  <a:pt x="282" y="70"/>
                </a:lnTo>
                <a:lnTo>
                  <a:pt x="282" y="70"/>
                </a:lnTo>
                <a:lnTo>
                  <a:pt x="288" y="70"/>
                </a:lnTo>
                <a:lnTo>
                  <a:pt x="294" y="70"/>
                </a:lnTo>
                <a:lnTo>
                  <a:pt x="294" y="70"/>
                </a:lnTo>
                <a:lnTo>
                  <a:pt x="302" y="64"/>
                </a:lnTo>
                <a:lnTo>
                  <a:pt x="310" y="58"/>
                </a:lnTo>
                <a:lnTo>
                  <a:pt x="318" y="56"/>
                </a:lnTo>
                <a:lnTo>
                  <a:pt x="330" y="58"/>
                </a:lnTo>
                <a:lnTo>
                  <a:pt x="330" y="58"/>
                </a:lnTo>
                <a:lnTo>
                  <a:pt x="332" y="58"/>
                </a:lnTo>
                <a:lnTo>
                  <a:pt x="334" y="56"/>
                </a:lnTo>
                <a:lnTo>
                  <a:pt x="334" y="56"/>
                </a:lnTo>
                <a:lnTo>
                  <a:pt x="342" y="50"/>
                </a:lnTo>
                <a:lnTo>
                  <a:pt x="350" y="48"/>
                </a:lnTo>
                <a:lnTo>
                  <a:pt x="358" y="46"/>
                </a:lnTo>
                <a:lnTo>
                  <a:pt x="368" y="46"/>
                </a:lnTo>
                <a:lnTo>
                  <a:pt x="368" y="46"/>
                </a:lnTo>
                <a:lnTo>
                  <a:pt x="374" y="46"/>
                </a:lnTo>
                <a:lnTo>
                  <a:pt x="380" y="44"/>
                </a:lnTo>
                <a:lnTo>
                  <a:pt x="394" y="36"/>
                </a:lnTo>
                <a:lnTo>
                  <a:pt x="394" y="36"/>
                </a:lnTo>
                <a:lnTo>
                  <a:pt x="394" y="60"/>
                </a:lnTo>
                <a:lnTo>
                  <a:pt x="394" y="60"/>
                </a:lnTo>
                <a:lnTo>
                  <a:pt x="394" y="68"/>
                </a:lnTo>
                <a:lnTo>
                  <a:pt x="398" y="74"/>
                </a:lnTo>
                <a:lnTo>
                  <a:pt x="402" y="78"/>
                </a:lnTo>
                <a:lnTo>
                  <a:pt x="410" y="80"/>
                </a:lnTo>
                <a:lnTo>
                  <a:pt x="410" y="80"/>
                </a:lnTo>
                <a:lnTo>
                  <a:pt x="420" y="84"/>
                </a:lnTo>
                <a:lnTo>
                  <a:pt x="428" y="84"/>
                </a:lnTo>
                <a:lnTo>
                  <a:pt x="438" y="84"/>
                </a:lnTo>
                <a:lnTo>
                  <a:pt x="442" y="82"/>
                </a:lnTo>
                <a:lnTo>
                  <a:pt x="446" y="78"/>
                </a:lnTo>
                <a:lnTo>
                  <a:pt x="446" y="78"/>
                </a:lnTo>
                <a:lnTo>
                  <a:pt x="450" y="74"/>
                </a:lnTo>
                <a:lnTo>
                  <a:pt x="456" y="74"/>
                </a:lnTo>
                <a:lnTo>
                  <a:pt x="462" y="78"/>
                </a:lnTo>
                <a:lnTo>
                  <a:pt x="466" y="84"/>
                </a:lnTo>
                <a:lnTo>
                  <a:pt x="466" y="84"/>
                </a:lnTo>
                <a:lnTo>
                  <a:pt x="470" y="94"/>
                </a:lnTo>
                <a:lnTo>
                  <a:pt x="476" y="100"/>
                </a:lnTo>
                <a:lnTo>
                  <a:pt x="490" y="114"/>
                </a:lnTo>
                <a:lnTo>
                  <a:pt x="504" y="124"/>
                </a:lnTo>
                <a:lnTo>
                  <a:pt x="518" y="136"/>
                </a:lnTo>
                <a:lnTo>
                  <a:pt x="518" y="136"/>
                </a:lnTo>
                <a:lnTo>
                  <a:pt x="522" y="138"/>
                </a:lnTo>
                <a:lnTo>
                  <a:pt x="526" y="138"/>
                </a:lnTo>
                <a:lnTo>
                  <a:pt x="526" y="138"/>
                </a:lnTo>
                <a:lnTo>
                  <a:pt x="532" y="138"/>
                </a:lnTo>
                <a:lnTo>
                  <a:pt x="536" y="140"/>
                </a:lnTo>
                <a:lnTo>
                  <a:pt x="538" y="146"/>
                </a:lnTo>
                <a:lnTo>
                  <a:pt x="538" y="152"/>
                </a:lnTo>
                <a:lnTo>
                  <a:pt x="538" y="152"/>
                </a:lnTo>
                <a:lnTo>
                  <a:pt x="528" y="154"/>
                </a:lnTo>
                <a:lnTo>
                  <a:pt x="520" y="156"/>
                </a:lnTo>
                <a:lnTo>
                  <a:pt x="520" y="156"/>
                </a:lnTo>
                <a:lnTo>
                  <a:pt x="514" y="160"/>
                </a:lnTo>
                <a:lnTo>
                  <a:pt x="506" y="166"/>
                </a:lnTo>
                <a:lnTo>
                  <a:pt x="506" y="166"/>
                </a:lnTo>
                <a:lnTo>
                  <a:pt x="512" y="174"/>
                </a:lnTo>
                <a:lnTo>
                  <a:pt x="518" y="180"/>
                </a:lnTo>
                <a:lnTo>
                  <a:pt x="524" y="186"/>
                </a:lnTo>
                <a:lnTo>
                  <a:pt x="532" y="190"/>
                </a:lnTo>
                <a:lnTo>
                  <a:pt x="542" y="192"/>
                </a:lnTo>
                <a:lnTo>
                  <a:pt x="554" y="192"/>
                </a:lnTo>
                <a:lnTo>
                  <a:pt x="582" y="192"/>
                </a:lnTo>
                <a:lnTo>
                  <a:pt x="582" y="192"/>
                </a:lnTo>
                <a:lnTo>
                  <a:pt x="588" y="200"/>
                </a:lnTo>
                <a:lnTo>
                  <a:pt x="590" y="208"/>
                </a:lnTo>
                <a:lnTo>
                  <a:pt x="594" y="228"/>
                </a:lnTo>
                <a:lnTo>
                  <a:pt x="596" y="248"/>
                </a:lnTo>
                <a:lnTo>
                  <a:pt x="598" y="256"/>
                </a:lnTo>
                <a:lnTo>
                  <a:pt x="604" y="266"/>
                </a:lnTo>
                <a:lnTo>
                  <a:pt x="604" y="266"/>
                </a:lnTo>
                <a:lnTo>
                  <a:pt x="606" y="258"/>
                </a:lnTo>
                <a:lnTo>
                  <a:pt x="606" y="254"/>
                </a:lnTo>
                <a:lnTo>
                  <a:pt x="606" y="254"/>
                </a:lnTo>
                <a:lnTo>
                  <a:pt x="608" y="244"/>
                </a:lnTo>
                <a:lnTo>
                  <a:pt x="612" y="236"/>
                </a:lnTo>
                <a:lnTo>
                  <a:pt x="612" y="236"/>
                </a:lnTo>
                <a:lnTo>
                  <a:pt x="616" y="228"/>
                </a:lnTo>
                <a:lnTo>
                  <a:pt x="618" y="218"/>
                </a:lnTo>
                <a:lnTo>
                  <a:pt x="618" y="218"/>
                </a:lnTo>
                <a:lnTo>
                  <a:pt x="620" y="206"/>
                </a:lnTo>
                <a:lnTo>
                  <a:pt x="622" y="200"/>
                </a:lnTo>
                <a:lnTo>
                  <a:pt x="628" y="196"/>
                </a:lnTo>
                <a:lnTo>
                  <a:pt x="640" y="192"/>
                </a:lnTo>
                <a:lnTo>
                  <a:pt x="640" y="192"/>
                </a:lnTo>
                <a:lnTo>
                  <a:pt x="648" y="190"/>
                </a:lnTo>
                <a:lnTo>
                  <a:pt x="660" y="184"/>
                </a:lnTo>
                <a:lnTo>
                  <a:pt x="660" y="184"/>
                </a:lnTo>
                <a:lnTo>
                  <a:pt x="666" y="192"/>
                </a:lnTo>
                <a:lnTo>
                  <a:pt x="666" y="192"/>
                </a:lnTo>
                <a:lnTo>
                  <a:pt x="676" y="204"/>
                </a:lnTo>
                <a:lnTo>
                  <a:pt x="676" y="204"/>
                </a:lnTo>
                <a:lnTo>
                  <a:pt x="692" y="218"/>
                </a:lnTo>
                <a:lnTo>
                  <a:pt x="692" y="218"/>
                </a:lnTo>
                <a:lnTo>
                  <a:pt x="702" y="226"/>
                </a:lnTo>
                <a:lnTo>
                  <a:pt x="708" y="228"/>
                </a:lnTo>
                <a:lnTo>
                  <a:pt x="714" y="228"/>
                </a:lnTo>
                <a:lnTo>
                  <a:pt x="714" y="228"/>
                </a:lnTo>
                <a:lnTo>
                  <a:pt x="726" y="226"/>
                </a:lnTo>
                <a:lnTo>
                  <a:pt x="738" y="228"/>
                </a:lnTo>
                <a:lnTo>
                  <a:pt x="762" y="236"/>
                </a:lnTo>
                <a:lnTo>
                  <a:pt x="762" y="236"/>
                </a:lnTo>
                <a:lnTo>
                  <a:pt x="766" y="236"/>
                </a:lnTo>
                <a:lnTo>
                  <a:pt x="766" y="236"/>
                </a:lnTo>
                <a:lnTo>
                  <a:pt x="768" y="234"/>
                </a:lnTo>
                <a:lnTo>
                  <a:pt x="770" y="230"/>
                </a:lnTo>
                <a:lnTo>
                  <a:pt x="766" y="224"/>
                </a:lnTo>
                <a:lnTo>
                  <a:pt x="766" y="220"/>
                </a:lnTo>
                <a:lnTo>
                  <a:pt x="766" y="216"/>
                </a:lnTo>
                <a:lnTo>
                  <a:pt x="768" y="214"/>
                </a:lnTo>
                <a:lnTo>
                  <a:pt x="774" y="212"/>
                </a:lnTo>
                <a:lnTo>
                  <a:pt x="774" y="212"/>
                </a:lnTo>
                <a:lnTo>
                  <a:pt x="778" y="218"/>
                </a:lnTo>
                <a:lnTo>
                  <a:pt x="780" y="222"/>
                </a:lnTo>
                <a:lnTo>
                  <a:pt x="780" y="228"/>
                </a:lnTo>
                <a:lnTo>
                  <a:pt x="778" y="234"/>
                </a:lnTo>
                <a:lnTo>
                  <a:pt x="778" y="234"/>
                </a:lnTo>
                <a:lnTo>
                  <a:pt x="772" y="246"/>
                </a:lnTo>
                <a:lnTo>
                  <a:pt x="770" y="256"/>
                </a:lnTo>
                <a:lnTo>
                  <a:pt x="770" y="256"/>
                </a:lnTo>
                <a:lnTo>
                  <a:pt x="770" y="266"/>
                </a:lnTo>
                <a:lnTo>
                  <a:pt x="770" y="280"/>
                </a:lnTo>
                <a:lnTo>
                  <a:pt x="770" y="280"/>
                </a:lnTo>
                <a:lnTo>
                  <a:pt x="804" y="256"/>
                </a:lnTo>
                <a:lnTo>
                  <a:pt x="804" y="256"/>
                </a:lnTo>
                <a:lnTo>
                  <a:pt x="802" y="246"/>
                </a:lnTo>
                <a:lnTo>
                  <a:pt x="802" y="246"/>
                </a:lnTo>
                <a:lnTo>
                  <a:pt x="800" y="240"/>
                </a:lnTo>
                <a:lnTo>
                  <a:pt x="802" y="238"/>
                </a:lnTo>
                <a:lnTo>
                  <a:pt x="804" y="234"/>
                </a:lnTo>
                <a:lnTo>
                  <a:pt x="808" y="232"/>
                </a:lnTo>
                <a:lnTo>
                  <a:pt x="808" y="232"/>
                </a:lnTo>
                <a:lnTo>
                  <a:pt x="816" y="230"/>
                </a:lnTo>
                <a:lnTo>
                  <a:pt x="824" y="226"/>
                </a:lnTo>
                <a:lnTo>
                  <a:pt x="834" y="214"/>
                </a:lnTo>
                <a:lnTo>
                  <a:pt x="844" y="200"/>
                </a:lnTo>
                <a:lnTo>
                  <a:pt x="852" y="186"/>
                </a:lnTo>
                <a:lnTo>
                  <a:pt x="852" y="186"/>
                </a:lnTo>
                <a:lnTo>
                  <a:pt x="852" y="182"/>
                </a:lnTo>
                <a:lnTo>
                  <a:pt x="852" y="178"/>
                </a:lnTo>
                <a:lnTo>
                  <a:pt x="850" y="174"/>
                </a:lnTo>
                <a:lnTo>
                  <a:pt x="848" y="172"/>
                </a:lnTo>
                <a:lnTo>
                  <a:pt x="848" y="172"/>
                </a:lnTo>
                <a:lnTo>
                  <a:pt x="834" y="160"/>
                </a:lnTo>
                <a:lnTo>
                  <a:pt x="834" y="160"/>
                </a:lnTo>
                <a:lnTo>
                  <a:pt x="826" y="152"/>
                </a:lnTo>
                <a:lnTo>
                  <a:pt x="824" y="144"/>
                </a:lnTo>
                <a:lnTo>
                  <a:pt x="828" y="138"/>
                </a:lnTo>
                <a:lnTo>
                  <a:pt x="836" y="130"/>
                </a:lnTo>
                <a:lnTo>
                  <a:pt x="836" y="130"/>
                </a:lnTo>
                <a:lnTo>
                  <a:pt x="840" y="126"/>
                </a:lnTo>
                <a:lnTo>
                  <a:pt x="840" y="126"/>
                </a:lnTo>
                <a:lnTo>
                  <a:pt x="838" y="116"/>
                </a:lnTo>
                <a:lnTo>
                  <a:pt x="840" y="110"/>
                </a:lnTo>
                <a:lnTo>
                  <a:pt x="846" y="106"/>
                </a:lnTo>
                <a:lnTo>
                  <a:pt x="856" y="102"/>
                </a:lnTo>
                <a:lnTo>
                  <a:pt x="856" y="102"/>
                </a:lnTo>
                <a:lnTo>
                  <a:pt x="860" y="98"/>
                </a:lnTo>
                <a:lnTo>
                  <a:pt x="864" y="92"/>
                </a:lnTo>
                <a:lnTo>
                  <a:pt x="864" y="92"/>
                </a:lnTo>
                <a:lnTo>
                  <a:pt x="872" y="80"/>
                </a:lnTo>
                <a:lnTo>
                  <a:pt x="872" y="80"/>
                </a:lnTo>
                <a:lnTo>
                  <a:pt x="878" y="86"/>
                </a:lnTo>
                <a:lnTo>
                  <a:pt x="882" y="94"/>
                </a:lnTo>
                <a:lnTo>
                  <a:pt x="884" y="102"/>
                </a:lnTo>
                <a:lnTo>
                  <a:pt x="884" y="110"/>
                </a:lnTo>
                <a:lnTo>
                  <a:pt x="884" y="110"/>
                </a:lnTo>
                <a:lnTo>
                  <a:pt x="882" y="124"/>
                </a:lnTo>
                <a:lnTo>
                  <a:pt x="880" y="138"/>
                </a:lnTo>
                <a:lnTo>
                  <a:pt x="880" y="138"/>
                </a:lnTo>
                <a:lnTo>
                  <a:pt x="878" y="144"/>
                </a:lnTo>
                <a:lnTo>
                  <a:pt x="874" y="150"/>
                </a:lnTo>
                <a:lnTo>
                  <a:pt x="874" y="150"/>
                </a:lnTo>
                <a:lnTo>
                  <a:pt x="870" y="158"/>
                </a:lnTo>
                <a:lnTo>
                  <a:pt x="864" y="166"/>
                </a:lnTo>
                <a:lnTo>
                  <a:pt x="864" y="166"/>
                </a:lnTo>
                <a:lnTo>
                  <a:pt x="864" y="174"/>
                </a:lnTo>
                <a:lnTo>
                  <a:pt x="866" y="178"/>
                </a:lnTo>
                <a:lnTo>
                  <a:pt x="866" y="178"/>
                </a:lnTo>
                <a:lnTo>
                  <a:pt x="874" y="188"/>
                </a:lnTo>
                <a:lnTo>
                  <a:pt x="878" y="200"/>
                </a:lnTo>
                <a:lnTo>
                  <a:pt x="878" y="210"/>
                </a:lnTo>
                <a:lnTo>
                  <a:pt x="874" y="222"/>
                </a:lnTo>
                <a:lnTo>
                  <a:pt x="874" y="222"/>
                </a:lnTo>
                <a:lnTo>
                  <a:pt x="874" y="226"/>
                </a:lnTo>
                <a:lnTo>
                  <a:pt x="874" y="230"/>
                </a:lnTo>
                <a:lnTo>
                  <a:pt x="874" y="230"/>
                </a:lnTo>
                <a:lnTo>
                  <a:pt x="882" y="228"/>
                </a:lnTo>
                <a:lnTo>
                  <a:pt x="888" y="226"/>
                </a:lnTo>
                <a:lnTo>
                  <a:pt x="894" y="220"/>
                </a:lnTo>
                <a:lnTo>
                  <a:pt x="902" y="208"/>
                </a:lnTo>
                <a:lnTo>
                  <a:pt x="902" y="208"/>
                </a:lnTo>
                <a:lnTo>
                  <a:pt x="906" y="214"/>
                </a:lnTo>
                <a:lnTo>
                  <a:pt x="908" y="218"/>
                </a:lnTo>
                <a:lnTo>
                  <a:pt x="906" y="224"/>
                </a:lnTo>
                <a:lnTo>
                  <a:pt x="904" y="228"/>
                </a:lnTo>
                <a:lnTo>
                  <a:pt x="904" y="228"/>
                </a:lnTo>
                <a:lnTo>
                  <a:pt x="898" y="238"/>
                </a:lnTo>
                <a:lnTo>
                  <a:pt x="896" y="248"/>
                </a:lnTo>
                <a:lnTo>
                  <a:pt x="898" y="260"/>
                </a:lnTo>
                <a:lnTo>
                  <a:pt x="900" y="270"/>
                </a:lnTo>
                <a:lnTo>
                  <a:pt x="900" y="270"/>
                </a:lnTo>
                <a:lnTo>
                  <a:pt x="904" y="278"/>
                </a:lnTo>
                <a:lnTo>
                  <a:pt x="910" y="280"/>
                </a:lnTo>
                <a:lnTo>
                  <a:pt x="914" y="278"/>
                </a:lnTo>
                <a:lnTo>
                  <a:pt x="920" y="274"/>
                </a:lnTo>
                <a:lnTo>
                  <a:pt x="920" y="274"/>
                </a:lnTo>
                <a:lnTo>
                  <a:pt x="942" y="246"/>
                </a:lnTo>
                <a:lnTo>
                  <a:pt x="942" y="246"/>
                </a:lnTo>
                <a:lnTo>
                  <a:pt x="948" y="236"/>
                </a:lnTo>
                <a:lnTo>
                  <a:pt x="954" y="232"/>
                </a:lnTo>
                <a:lnTo>
                  <a:pt x="960" y="230"/>
                </a:lnTo>
                <a:lnTo>
                  <a:pt x="960" y="230"/>
                </a:lnTo>
                <a:lnTo>
                  <a:pt x="964" y="228"/>
                </a:lnTo>
                <a:lnTo>
                  <a:pt x="968" y="224"/>
                </a:lnTo>
                <a:lnTo>
                  <a:pt x="970" y="218"/>
                </a:lnTo>
                <a:lnTo>
                  <a:pt x="968" y="212"/>
                </a:lnTo>
                <a:lnTo>
                  <a:pt x="968" y="212"/>
                </a:lnTo>
                <a:lnTo>
                  <a:pt x="968" y="206"/>
                </a:lnTo>
                <a:lnTo>
                  <a:pt x="968" y="200"/>
                </a:lnTo>
                <a:lnTo>
                  <a:pt x="972" y="196"/>
                </a:lnTo>
                <a:lnTo>
                  <a:pt x="976" y="192"/>
                </a:lnTo>
                <a:lnTo>
                  <a:pt x="976" y="192"/>
                </a:lnTo>
                <a:lnTo>
                  <a:pt x="990" y="200"/>
                </a:lnTo>
                <a:lnTo>
                  <a:pt x="994" y="204"/>
                </a:lnTo>
                <a:lnTo>
                  <a:pt x="998" y="210"/>
                </a:lnTo>
                <a:lnTo>
                  <a:pt x="1002" y="216"/>
                </a:lnTo>
                <a:lnTo>
                  <a:pt x="1004" y="222"/>
                </a:lnTo>
                <a:lnTo>
                  <a:pt x="1004" y="238"/>
                </a:lnTo>
                <a:lnTo>
                  <a:pt x="1004" y="238"/>
                </a:lnTo>
                <a:lnTo>
                  <a:pt x="988" y="238"/>
                </a:lnTo>
                <a:lnTo>
                  <a:pt x="988" y="238"/>
                </a:lnTo>
                <a:lnTo>
                  <a:pt x="986" y="246"/>
                </a:lnTo>
                <a:lnTo>
                  <a:pt x="984" y="254"/>
                </a:lnTo>
                <a:lnTo>
                  <a:pt x="986" y="262"/>
                </a:lnTo>
                <a:lnTo>
                  <a:pt x="988" y="270"/>
                </a:lnTo>
                <a:lnTo>
                  <a:pt x="988" y="270"/>
                </a:lnTo>
                <a:lnTo>
                  <a:pt x="990" y="276"/>
                </a:lnTo>
                <a:lnTo>
                  <a:pt x="988" y="282"/>
                </a:lnTo>
                <a:lnTo>
                  <a:pt x="986" y="286"/>
                </a:lnTo>
                <a:lnTo>
                  <a:pt x="982" y="290"/>
                </a:lnTo>
                <a:lnTo>
                  <a:pt x="982" y="290"/>
                </a:lnTo>
                <a:lnTo>
                  <a:pt x="952" y="310"/>
                </a:lnTo>
                <a:lnTo>
                  <a:pt x="952" y="310"/>
                </a:lnTo>
                <a:lnTo>
                  <a:pt x="952" y="300"/>
                </a:lnTo>
                <a:lnTo>
                  <a:pt x="952" y="296"/>
                </a:lnTo>
                <a:lnTo>
                  <a:pt x="952" y="296"/>
                </a:lnTo>
                <a:lnTo>
                  <a:pt x="948" y="288"/>
                </a:lnTo>
                <a:lnTo>
                  <a:pt x="942" y="284"/>
                </a:lnTo>
                <a:lnTo>
                  <a:pt x="934" y="284"/>
                </a:lnTo>
                <a:lnTo>
                  <a:pt x="932" y="286"/>
                </a:lnTo>
                <a:lnTo>
                  <a:pt x="930" y="288"/>
                </a:lnTo>
                <a:lnTo>
                  <a:pt x="930" y="288"/>
                </a:lnTo>
                <a:lnTo>
                  <a:pt x="924" y="294"/>
                </a:lnTo>
                <a:lnTo>
                  <a:pt x="918" y="298"/>
                </a:lnTo>
                <a:lnTo>
                  <a:pt x="902" y="298"/>
                </a:lnTo>
                <a:lnTo>
                  <a:pt x="902" y="298"/>
                </a:lnTo>
                <a:lnTo>
                  <a:pt x="902" y="310"/>
                </a:lnTo>
                <a:lnTo>
                  <a:pt x="896" y="322"/>
                </a:lnTo>
                <a:lnTo>
                  <a:pt x="892" y="326"/>
                </a:lnTo>
                <a:lnTo>
                  <a:pt x="888" y="330"/>
                </a:lnTo>
                <a:lnTo>
                  <a:pt x="882" y="334"/>
                </a:lnTo>
                <a:lnTo>
                  <a:pt x="874" y="336"/>
                </a:lnTo>
                <a:lnTo>
                  <a:pt x="874" y="336"/>
                </a:lnTo>
                <a:lnTo>
                  <a:pt x="866" y="324"/>
                </a:lnTo>
                <a:lnTo>
                  <a:pt x="854" y="314"/>
                </a:lnTo>
                <a:lnTo>
                  <a:pt x="848" y="310"/>
                </a:lnTo>
                <a:lnTo>
                  <a:pt x="842" y="308"/>
                </a:lnTo>
                <a:lnTo>
                  <a:pt x="834" y="308"/>
                </a:lnTo>
                <a:lnTo>
                  <a:pt x="824" y="310"/>
                </a:lnTo>
                <a:lnTo>
                  <a:pt x="824" y="310"/>
                </a:lnTo>
                <a:lnTo>
                  <a:pt x="846" y="330"/>
                </a:lnTo>
                <a:lnTo>
                  <a:pt x="846" y="330"/>
                </a:lnTo>
                <a:lnTo>
                  <a:pt x="870" y="354"/>
                </a:lnTo>
                <a:lnTo>
                  <a:pt x="870" y="354"/>
                </a:lnTo>
                <a:lnTo>
                  <a:pt x="844" y="378"/>
                </a:lnTo>
                <a:lnTo>
                  <a:pt x="844" y="378"/>
                </a:lnTo>
                <a:lnTo>
                  <a:pt x="834" y="372"/>
                </a:lnTo>
                <a:lnTo>
                  <a:pt x="834" y="372"/>
                </a:lnTo>
                <a:lnTo>
                  <a:pt x="828" y="370"/>
                </a:lnTo>
                <a:lnTo>
                  <a:pt x="824" y="370"/>
                </a:lnTo>
                <a:lnTo>
                  <a:pt x="820" y="372"/>
                </a:lnTo>
                <a:lnTo>
                  <a:pt x="816" y="376"/>
                </a:lnTo>
                <a:lnTo>
                  <a:pt x="816" y="376"/>
                </a:lnTo>
                <a:lnTo>
                  <a:pt x="810" y="382"/>
                </a:lnTo>
                <a:lnTo>
                  <a:pt x="806" y="384"/>
                </a:lnTo>
                <a:lnTo>
                  <a:pt x="800" y="384"/>
                </a:lnTo>
                <a:lnTo>
                  <a:pt x="794" y="380"/>
                </a:lnTo>
                <a:lnTo>
                  <a:pt x="794" y="380"/>
                </a:lnTo>
                <a:lnTo>
                  <a:pt x="774" y="364"/>
                </a:lnTo>
                <a:lnTo>
                  <a:pt x="774" y="364"/>
                </a:lnTo>
                <a:lnTo>
                  <a:pt x="768" y="366"/>
                </a:lnTo>
                <a:lnTo>
                  <a:pt x="766" y="370"/>
                </a:lnTo>
                <a:lnTo>
                  <a:pt x="766" y="374"/>
                </a:lnTo>
                <a:lnTo>
                  <a:pt x="768" y="378"/>
                </a:lnTo>
                <a:lnTo>
                  <a:pt x="768" y="378"/>
                </a:lnTo>
                <a:lnTo>
                  <a:pt x="774" y="390"/>
                </a:lnTo>
                <a:lnTo>
                  <a:pt x="774" y="390"/>
                </a:lnTo>
                <a:lnTo>
                  <a:pt x="766" y="394"/>
                </a:lnTo>
                <a:lnTo>
                  <a:pt x="766" y="3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1" name="Freeform 7">
            <a:extLst>
              <a:ext uri="{FF2B5EF4-FFF2-40B4-BE49-F238E27FC236}">
                <a16:creationId xmlns:a16="http://schemas.microsoft.com/office/drawing/2014/main" id="{949214F1-DDF3-4209-A893-8FC0EA52C4A0}"/>
              </a:ext>
            </a:extLst>
          </p:cNvPr>
          <p:cNvSpPr>
            <a:spLocks/>
          </p:cNvSpPr>
          <p:nvPr/>
        </p:nvSpPr>
        <p:spPr bwMode="auto">
          <a:xfrm>
            <a:off x="6719154" y="2438770"/>
            <a:ext cx="1938815" cy="1423585"/>
          </a:xfrm>
          <a:custGeom>
            <a:avLst/>
            <a:gdLst>
              <a:gd name="T0" fmla="*/ 981 w 1061"/>
              <a:gd name="T1" fmla="*/ 302 h 774"/>
              <a:gd name="T2" fmla="*/ 913 w 1061"/>
              <a:gd name="T3" fmla="*/ 368 h 774"/>
              <a:gd name="T4" fmla="*/ 895 w 1061"/>
              <a:gd name="T5" fmla="*/ 332 h 774"/>
              <a:gd name="T6" fmla="*/ 845 w 1061"/>
              <a:gd name="T7" fmla="*/ 386 h 774"/>
              <a:gd name="T8" fmla="*/ 883 w 1061"/>
              <a:gd name="T9" fmla="*/ 434 h 774"/>
              <a:gd name="T10" fmla="*/ 915 w 1061"/>
              <a:gd name="T11" fmla="*/ 436 h 774"/>
              <a:gd name="T12" fmla="*/ 897 w 1061"/>
              <a:gd name="T13" fmla="*/ 496 h 774"/>
              <a:gd name="T14" fmla="*/ 933 w 1061"/>
              <a:gd name="T15" fmla="*/ 544 h 774"/>
              <a:gd name="T16" fmla="*/ 907 w 1061"/>
              <a:gd name="T17" fmla="*/ 554 h 774"/>
              <a:gd name="T18" fmla="*/ 935 w 1061"/>
              <a:gd name="T19" fmla="*/ 580 h 774"/>
              <a:gd name="T20" fmla="*/ 947 w 1061"/>
              <a:gd name="T21" fmla="*/ 612 h 774"/>
              <a:gd name="T22" fmla="*/ 925 w 1061"/>
              <a:gd name="T23" fmla="*/ 674 h 774"/>
              <a:gd name="T24" fmla="*/ 891 w 1061"/>
              <a:gd name="T25" fmla="*/ 730 h 774"/>
              <a:gd name="T26" fmla="*/ 823 w 1061"/>
              <a:gd name="T27" fmla="*/ 762 h 774"/>
              <a:gd name="T28" fmla="*/ 723 w 1061"/>
              <a:gd name="T29" fmla="*/ 748 h 774"/>
              <a:gd name="T30" fmla="*/ 671 w 1061"/>
              <a:gd name="T31" fmla="*/ 750 h 774"/>
              <a:gd name="T32" fmla="*/ 621 w 1061"/>
              <a:gd name="T33" fmla="*/ 770 h 774"/>
              <a:gd name="T34" fmla="*/ 597 w 1061"/>
              <a:gd name="T35" fmla="*/ 750 h 774"/>
              <a:gd name="T36" fmla="*/ 563 w 1061"/>
              <a:gd name="T37" fmla="*/ 710 h 774"/>
              <a:gd name="T38" fmla="*/ 551 w 1061"/>
              <a:gd name="T39" fmla="*/ 646 h 774"/>
              <a:gd name="T40" fmla="*/ 505 w 1061"/>
              <a:gd name="T41" fmla="*/ 620 h 774"/>
              <a:gd name="T42" fmla="*/ 440 w 1061"/>
              <a:gd name="T43" fmla="*/ 650 h 774"/>
              <a:gd name="T44" fmla="*/ 344 w 1061"/>
              <a:gd name="T45" fmla="*/ 642 h 774"/>
              <a:gd name="T46" fmla="*/ 286 w 1061"/>
              <a:gd name="T47" fmla="*/ 618 h 774"/>
              <a:gd name="T48" fmla="*/ 230 w 1061"/>
              <a:gd name="T49" fmla="*/ 594 h 774"/>
              <a:gd name="T50" fmla="*/ 216 w 1061"/>
              <a:gd name="T51" fmla="*/ 560 h 774"/>
              <a:gd name="T52" fmla="*/ 172 w 1061"/>
              <a:gd name="T53" fmla="*/ 494 h 774"/>
              <a:gd name="T54" fmla="*/ 106 w 1061"/>
              <a:gd name="T55" fmla="*/ 456 h 774"/>
              <a:gd name="T56" fmla="*/ 60 w 1061"/>
              <a:gd name="T57" fmla="*/ 446 h 774"/>
              <a:gd name="T58" fmla="*/ 2 w 1061"/>
              <a:gd name="T59" fmla="*/ 468 h 774"/>
              <a:gd name="T60" fmla="*/ 50 w 1061"/>
              <a:gd name="T61" fmla="*/ 388 h 774"/>
              <a:gd name="T62" fmla="*/ 52 w 1061"/>
              <a:gd name="T63" fmla="*/ 368 h 774"/>
              <a:gd name="T64" fmla="*/ 66 w 1061"/>
              <a:gd name="T65" fmla="*/ 350 h 774"/>
              <a:gd name="T66" fmla="*/ 114 w 1061"/>
              <a:gd name="T67" fmla="*/ 340 h 774"/>
              <a:gd name="T68" fmla="*/ 188 w 1061"/>
              <a:gd name="T69" fmla="*/ 348 h 774"/>
              <a:gd name="T70" fmla="*/ 188 w 1061"/>
              <a:gd name="T71" fmla="*/ 296 h 774"/>
              <a:gd name="T72" fmla="*/ 216 w 1061"/>
              <a:gd name="T73" fmla="*/ 272 h 774"/>
              <a:gd name="T74" fmla="*/ 234 w 1061"/>
              <a:gd name="T75" fmla="*/ 234 h 774"/>
              <a:gd name="T76" fmla="*/ 258 w 1061"/>
              <a:gd name="T77" fmla="*/ 210 h 774"/>
              <a:gd name="T78" fmla="*/ 300 w 1061"/>
              <a:gd name="T79" fmla="*/ 204 h 774"/>
              <a:gd name="T80" fmla="*/ 344 w 1061"/>
              <a:gd name="T81" fmla="*/ 232 h 774"/>
              <a:gd name="T82" fmla="*/ 374 w 1061"/>
              <a:gd name="T83" fmla="*/ 272 h 774"/>
              <a:gd name="T84" fmla="*/ 448 w 1061"/>
              <a:gd name="T85" fmla="*/ 316 h 774"/>
              <a:gd name="T86" fmla="*/ 525 w 1061"/>
              <a:gd name="T87" fmla="*/ 322 h 774"/>
              <a:gd name="T88" fmla="*/ 619 w 1061"/>
              <a:gd name="T89" fmla="*/ 338 h 774"/>
              <a:gd name="T90" fmla="*/ 709 w 1061"/>
              <a:gd name="T91" fmla="*/ 290 h 774"/>
              <a:gd name="T92" fmla="*/ 709 w 1061"/>
              <a:gd name="T93" fmla="*/ 262 h 774"/>
              <a:gd name="T94" fmla="*/ 729 w 1061"/>
              <a:gd name="T95" fmla="*/ 250 h 774"/>
              <a:gd name="T96" fmla="*/ 785 w 1061"/>
              <a:gd name="T97" fmla="*/ 212 h 774"/>
              <a:gd name="T98" fmla="*/ 825 w 1061"/>
              <a:gd name="T99" fmla="*/ 180 h 774"/>
              <a:gd name="T100" fmla="*/ 781 w 1061"/>
              <a:gd name="T101" fmla="*/ 158 h 774"/>
              <a:gd name="T102" fmla="*/ 787 w 1061"/>
              <a:gd name="T103" fmla="*/ 106 h 774"/>
              <a:gd name="T104" fmla="*/ 793 w 1061"/>
              <a:gd name="T105" fmla="*/ 46 h 774"/>
              <a:gd name="T106" fmla="*/ 811 w 1061"/>
              <a:gd name="T107" fmla="*/ 4 h 774"/>
              <a:gd name="T108" fmla="*/ 895 w 1061"/>
              <a:gd name="T109" fmla="*/ 48 h 774"/>
              <a:gd name="T110" fmla="*/ 961 w 1061"/>
              <a:gd name="T111" fmla="*/ 106 h 774"/>
              <a:gd name="T112" fmla="*/ 1005 w 1061"/>
              <a:gd name="T113" fmla="*/ 146 h 774"/>
              <a:gd name="T114" fmla="*/ 1059 w 1061"/>
              <a:gd name="T115" fmla="*/ 132 h 774"/>
              <a:gd name="T116" fmla="*/ 1045 w 1061"/>
              <a:gd name="T117" fmla="*/ 20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1" h="774">
                <a:moveTo>
                  <a:pt x="1041" y="258"/>
                </a:moveTo>
                <a:lnTo>
                  <a:pt x="1041" y="258"/>
                </a:lnTo>
                <a:lnTo>
                  <a:pt x="1039" y="264"/>
                </a:lnTo>
                <a:lnTo>
                  <a:pt x="1035" y="266"/>
                </a:lnTo>
                <a:lnTo>
                  <a:pt x="1025" y="268"/>
                </a:lnTo>
                <a:lnTo>
                  <a:pt x="1025" y="268"/>
                </a:lnTo>
                <a:lnTo>
                  <a:pt x="997" y="308"/>
                </a:lnTo>
                <a:lnTo>
                  <a:pt x="997" y="308"/>
                </a:lnTo>
                <a:lnTo>
                  <a:pt x="981" y="302"/>
                </a:lnTo>
                <a:lnTo>
                  <a:pt x="981" y="302"/>
                </a:lnTo>
                <a:lnTo>
                  <a:pt x="969" y="324"/>
                </a:lnTo>
                <a:lnTo>
                  <a:pt x="963" y="336"/>
                </a:lnTo>
                <a:lnTo>
                  <a:pt x="957" y="344"/>
                </a:lnTo>
                <a:lnTo>
                  <a:pt x="949" y="354"/>
                </a:lnTo>
                <a:lnTo>
                  <a:pt x="939" y="360"/>
                </a:lnTo>
                <a:lnTo>
                  <a:pt x="927" y="366"/>
                </a:lnTo>
                <a:lnTo>
                  <a:pt x="913" y="368"/>
                </a:lnTo>
                <a:lnTo>
                  <a:pt x="913" y="368"/>
                </a:lnTo>
                <a:lnTo>
                  <a:pt x="917" y="354"/>
                </a:lnTo>
                <a:lnTo>
                  <a:pt x="917" y="354"/>
                </a:lnTo>
                <a:lnTo>
                  <a:pt x="917" y="348"/>
                </a:lnTo>
                <a:lnTo>
                  <a:pt x="917" y="342"/>
                </a:lnTo>
                <a:lnTo>
                  <a:pt x="913" y="336"/>
                </a:lnTo>
                <a:lnTo>
                  <a:pt x="907" y="332"/>
                </a:lnTo>
                <a:lnTo>
                  <a:pt x="907" y="332"/>
                </a:lnTo>
                <a:lnTo>
                  <a:pt x="901" y="332"/>
                </a:lnTo>
                <a:lnTo>
                  <a:pt x="895" y="332"/>
                </a:lnTo>
                <a:lnTo>
                  <a:pt x="891" y="334"/>
                </a:lnTo>
                <a:lnTo>
                  <a:pt x="885" y="340"/>
                </a:lnTo>
                <a:lnTo>
                  <a:pt x="885" y="340"/>
                </a:lnTo>
                <a:lnTo>
                  <a:pt x="861" y="374"/>
                </a:lnTo>
                <a:lnTo>
                  <a:pt x="861" y="374"/>
                </a:lnTo>
                <a:lnTo>
                  <a:pt x="857" y="378"/>
                </a:lnTo>
                <a:lnTo>
                  <a:pt x="851" y="380"/>
                </a:lnTo>
                <a:lnTo>
                  <a:pt x="851" y="380"/>
                </a:lnTo>
                <a:lnTo>
                  <a:pt x="845" y="386"/>
                </a:lnTo>
                <a:lnTo>
                  <a:pt x="841" y="392"/>
                </a:lnTo>
                <a:lnTo>
                  <a:pt x="841" y="398"/>
                </a:lnTo>
                <a:lnTo>
                  <a:pt x="845" y="406"/>
                </a:lnTo>
                <a:lnTo>
                  <a:pt x="845" y="406"/>
                </a:lnTo>
                <a:lnTo>
                  <a:pt x="859" y="420"/>
                </a:lnTo>
                <a:lnTo>
                  <a:pt x="875" y="434"/>
                </a:lnTo>
                <a:lnTo>
                  <a:pt x="875" y="434"/>
                </a:lnTo>
                <a:lnTo>
                  <a:pt x="879" y="434"/>
                </a:lnTo>
                <a:lnTo>
                  <a:pt x="883" y="434"/>
                </a:lnTo>
                <a:lnTo>
                  <a:pt x="891" y="432"/>
                </a:lnTo>
                <a:lnTo>
                  <a:pt x="891" y="432"/>
                </a:lnTo>
                <a:lnTo>
                  <a:pt x="901" y="426"/>
                </a:lnTo>
                <a:lnTo>
                  <a:pt x="909" y="422"/>
                </a:lnTo>
                <a:lnTo>
                  <a:pt x="919" y="424"/>
                </a:lnTo>
                <a:lnTo>
                  <a:pt x="933" y="426"/>
                </a:lnTo>
                <a:lnTo>
                  <a:pt x="933" y="426"/>
                </a:lnTo>
                <a:lnTo>
                  <a:pt x="915" y="436"/>
                </a:lnTo>
                <a:lnTo>
                  <a:pt x="915" y="436"/>
                </a:lnTo>
                <a:lnTo>
                  <a:pt x="905" y="444"/>
                </a:lnTo>
                <a:lnTo>
                  <a:pt x="895" y="454"/>
                </a:lnTo>
                <a:lnTo>
                  <a:pt x="891" y="466"/>
                </a:lnTo>
                <a:lnTo>
                  <a:pt x="889" y="480"/>
                </a:lnTo>
                <a:lnTo>
                  <a:pt x="889" y="480"/>
                </a:lnTo>
                <a:lnTo>
                  <a:pt x="889" y="486"/>
                </a:lnTo>
                <a:lnTo>
                  <a:pt x="891" y="490"/>
                </a:lnTo>
                <a:lnTo>
                  <a:pt x="893" y="494"/>
                </a:lnTo>
                <a:lnTo>
                  <a:pt x="897" y="496"/>
                </a:lnTo>
                <a:lnTo>
                  <a:pt x="897" y="496"/>
                </a:lnTo>
                <a:lnTo>
                  <a:pt x="905" y="500"/>
                </a:lnTo>
                <a:lnTo>
                  <a:pt x="913" y="506"/>
                </a:lnTo>
                <a:lnTo>
                  <a:pt x="917" y="514"/>
                </a:lnTo>
                <a:lnTo>
                  <a:pt x="921" y="522"/>
                </a:lnTo>
                <a:lnTo>
                  <a:pt x="921" y="522"/>
                </a:lnTo>
                <a:lnTo>
                  <a:pt x="927" y="532"/>
                </a:lnTo>
                <a:lnTo>
                  <a:pt x="933" y="544"/>
                </a:lnTo>
                <a:lnTo>
                  <a:pt x="933" y="544"/>
                </a:lnTo>
                <a:lnTo>
                  <a:pt x="929" y="544"/>
                </a:lnTo>
                <a:lnTo>
                  <a:pt x="923" y="544"/>
                </a:lnTo>
                <a:lnTo>
                  <a:pt x="911" y="542"/>
                </a:lnTo>
                <a:lnTo>
                  <a:pt x="905" y="542"/>
                </a:lnTo>
                <a:lnTo>
                  <a:pt x="899" y="544"/>
                </a:lnTo>
                <a:lnTo>
                  <a:pt x="895" y="548"/>
                </a:lnTo>
                <a:lnTo>
                  <a:pt x="891" y="554"/>
                </a:lnTo>
                <a:lnTo>
                  <a:pt x="891" y="554"/>
                </a:lnTo>
                <a:lnTo>
                  <a:pt x="907" y="554"/>
                </a:lnTo>
                <a:lnTo>
                  <a:pt x="921" y="556"/>
                </a:lnTo>
                <a:lnTo>
                  <a:pt x="929" y="556"/>
                </a:lnTo>
                <a:lnTo>
                  <a:pt x="935" y="560"/>
                </a:lnTo>
                <a:lnTo>
                  <a:pt x="941" y="564"/>
                </a:lnTo>
                <a:lnTo>
                  <a:pt x="947" y="570"/>
                </a:lnTo>
                <a:lnTo>
                  <a:pt x="947" y="570"/>
                </a:lnTo>
                <a:lnTo>
                  <a:pt x="945" y="574"/>
                </a:lnTo>
                <a:lnTo>
                  <a:pt x="943" y="576"/>
                </a:lnTo>
                <a:lnTo>
                  <a:pt x="935" y="580"/>
                </a:lnTo>
                <a:lnTo>
                  <a:pt x="927" y="584"/>
                </a:lnTo>
                <a:lnTo>
                  <a:pt x="925" y="588"/>
                </a:lnTo>
                <a:lnTo>
                  <a:pt x="925" y="592"/>
                </a:lnTo>
                <a:lnTo>
                  <a:pt x="925" y="592"/>
                </a:lnTo>
                <a:lnTo>
                  <a:pt x="949" y="596"/>
                </a:lnTo>
                <a:lnTo>
                  <a:pt x="949" y="596"/>
                </a:lnTo>
                <a:lnTo>
                  <a:pt x="949" y="604"/>
                </a:lnTo>
                <a:lnTo>
                  <a:pt x="947" y="612"/>
                </a:lnTo>
                <a:lnTo>
                  <a:pt x="947" y="612"/>
                </a:lnTo>
                <a:lnTo>
                  <a:pt x="949" y="618"/>
                </a:lnTo>
                <a:lnTo>
                  <a:pt x="949" y="624"/>
                </a:lnTo>
                <a:lnTo>
                  <a:pt x="945" y="636"/>
                </a:lnTo>
                <a:lnTo>
                  <a:pt x="939" y="648"/>
                </a:lnTo>
                <a:lnTo>
                  <a:pt x="933" y="658"/>
                </a:lnTo>
                <a:lnTo>
                  <a:pt x="933" y="658"/>
                </a:lnTo>
                <a:lnTo>
                  <a:pt x="927" y="666"/>
                </a:lnTo>
                <a:lnTo>
                  <a:pt x="925" y="670"/>
                </a:lnTo>
                <a:lnTo>
                  <a:pt x="925" y="674"/>
                </a:lnTo>
                <a:lnTo>
                  <a:pt x="925" y="674"/>
                </a:lnTo>
                <a:lnTo>
                  <a:pt x="923" y="684"/>
                </a:lnTo>
                <a:lnTo>
                  <a:pt x="921" y="694"/>
                </a:lnTo>
                <a:lnTo>
                  <a:pt x="915" y="702"/>
                </a:lnTo>
                <a:lnTo>
                  <a:pt x="909" y="710"/>
                </a:lnTo>
                <a:lnTo>
                  <a:pt x="909" y="710"/>
                </a:lnTo>
                <a:lnTo>
                  <a:pt x="899" y="720"/>
                </a:lnTo>
                <a:lnTo>
                  <a:pt x="891" y="730"/>
                </a:lnTo>
                <a:lnTo>
                  <a:pt x="891" y="730"/>
                </a:lnTo>
                <a:lnTo>
                  <a:pt x="885" y="738"/>
                </a:lnTo>
                <a:lnTo>
                  <a:pt x="879" y="742"/>
                </a:lnTo>
                <a:lnTo>
                  <a:pt x="873" y="746"/>
                </a:lnTo>
                <a:lnTo>
                  <a:pt x="865" y="748"/>
                </a:lnTo>
                <a:lnTo>
                  <a:pt x="851" y="748"/>
                </a:lnTo>
                <a:lnTo>
                  <a:pt x="835" y="748"/>
                </a:lnTo>
                <a:lnTo>
                  <a:pt x="835" y="748"/>
                </a:lnTo>
                <a:lnTo>
                  <a:pt x="829" y="756"/>
                </a:lnTo>
                <a:lnTo>
                  <a:pt x="823" y="762"/>
                </a:lnTo>
                <a:lnTo>
                  <a:pt x="815" y="768"/>
                </a:lnTo>
                <a:lnTo>
                  <a:pt x="807" y="772"/>
                </a:lnTo>
                <a:lnTo>
                  <a:pt x="799" y="774"/>
                </a:lnTo>
                <a:lnTo>
                  <a:pt x="789" y="774"/>
                </a:lnTo>
                <a:lnTo>
                  <a:pt x="771" y="774"/>
                </a:lnTo>
                <a:lnTo>
                  <a:pt x="771" y="774"/>
                </a:lnTo>
                <a:lnTo>
                  <a:pt x="727" y="768"/>
                </a:lnTo>
                <a:lnTo>
                  <a:pt x="727" y="768"/>
                </a:lnTo>
                <a:lnTo>
                  <a:pt x="723" y="748"/>
                </a:lnTo>
                <a:lnTo>
                  <a:pt x="723" y="748"/>
                </a:lnTo>
                <a:lnTo>
                  <a:pt x="711" y="744"/>
                </a:lnTo>
                <a:lnTo>
                  <a:pt x="699" y="742"/>
                </a:lnTo>
                <a:lnTo>
                  <a:pt x="693" y="740"/>
                </a:lnTo>
                <a:lnTo>
                  <a:pt x="687" y="742"/>
                </a:lnTo>
                <a:lnTo>
                  <a:pt x="681" y="744"/>
                </a:lnTo>
                <a:lnTo>
                  <a:pt x="675" y="748"/>
                </a:lnTo>
                <a:lnTo>
                  <a:pt x="675" y="748"/>
                </a:lnTo>
                <a:lnTo>
                  <a:pt x="671" y="750"/>
                </a:lnTo>
                <a:lnTo>
                  <a:pt x="665" y="750"/>
                </a:lnTo>
                <a:lnTo>
                  <a:pt x="655" y="752"/>
                </a:lnTo>
                <a:lnTo>
                  <a:pt x="655" y="752"/>
                </a:lnTo>
                <a:lnTo>
                  <a:pt x="639" y="756"/>
                </a:lnTo>
                <a:lnTo>
                  <a:pt x="633" y="758"/>
                </a:lnTo>
                <a:lnTo>
                  <a:pt x="627" y="764"/>
                </a:lnTo>
                <a:lnTo>
                  <a:pt x="627" y="764"/>
                </a:lnTo>
                <a:lnTo>
                  <a:pt x="625" y="768"/>
                </a:lnTo>
                <a:lnTo>
                  <a:pt x="621" y="770"/>
                </a:lnTo>
                <a:lnTo>
                  <a:pt x="615" y="772"/>
                </a:lnTo>
                <a:lnTo>
                  <a:pt x="611" y="770"/>
                </a:lnTo>
                <a:lnTo>
                  <a:pt x="611" y="770"/>
                </a:lnTo>
                <a:lnTo>
                  <a:pt x="607" y="768"/>
                </a:lnTo>
                <a:lnTo>
                  <a:pt x="603" y="766"/>
                </a:lnTo>
                <a:lnTo>
                  <a:pt x="601" y="762"/>
                </a:lnTo>
                <a:lnTo>
                  <a:pt x="599" y="756"/>
                </a:lnTo>
                <a:lnTo>
                  <a:pt x="599" y="756"/>
                </a:lnTo>
                <a:lnTo>
                  <a:pt x="597" y="750"/>
                </a:lnTo>
                <a:lnTo>
                  <a:pt x="595" y="746"/>
                </a:lnTo>
                <a:lnTo>
                  <a:pt x="595" y="746"/>
                </a:lnTo>
                <a:lnTo>
                  <a:pt x="567" y="726"/>
                </a:lnTo>
                <a:lnTo>
                  <a:pt x="567" y="726"/>
                </a:lnTo>
                <a:lnTo>
                  <a:pt x="563" y="722"/>
                </a:lnTo>
                <a:lnTo>
                  <a:pt x="561" y="718"/>
                </a:lnTo>
                <a:lnTo>
                  <a:pt x="561" y="714"/>
                </a:lnTo>
                <a:lnTo>
                  <a:pt x="563" y="710"/>
                </a:lnTo>
                <a:lnTo>
                  <a:pt x="563" y="710"/>
                </a:lnTo>
                <a:lnTo>
                  <a:pt x="567" y="698"/>
                </a:lnTo>
                <a:lnTo>
                  <a:pt x="571" y="686"/>
                </a:lnTo>
                <a:lnTo>
                  <a:pt x="571" y="686"/>
                </a:lnTo>
                <a:lnTo>
                  <a:pt x="571" y="674"/>
                </a:lnTo>
                <a:lnTo>
                  <a:pt x="567" y="662"/>
                </a:lnTo>
                <a:lnTo>
                  <a:pt x="559" y="652"/>
                </a:lnTo>
                <a:lnTo>
                  <a:pt x="555" y="648"/>
                </a:lnTo>
                <a:lnTo>
                  <a:pt x="551" y="646"/>
                </a:lnTo>
                <a:lnTo>
                  <a:pt x="551" y="646"/>
                </a:lnTo>
                <a:lnTo>
                  <a:pt x="543" y="644"/>
                </a:lnTo>
                <a:lnTo>
                  <a:pt x="535" y="640"/>
                </a:lnTo>
                <a:lnTo>
                  <a:pt x="531" y="634"/>
                </a:lnTo>
                <a:lnTo>
                  <a:pt x="527" y="628"/>
                </a:lnTo>
                <a:lnTo>
                  <a:pt x="527" y="628"/>
                </a:lnTo>
                <a:lnTo>
                  <a:pt x="523" y="622"/>
                </a:lnTo>
                <a:lnTo>
                  <a:pt x="517" y="620"/>
                </a:lnTo>
                <a:lnTo>
                  <a:pt x="513" y="618"/>
                </a:lnTo>
                <a:lnTo>
                  <a:pt x="505" y="620"/>
                </a:lnTo>
                <a:lnTo>
                  <a:pt x="505" y="620"/>
                </a:lnTo>
                <a:lnTo>
                  <a:pt x="494" y="622"/>
                </a:lnTo>
                <a:lnTo>
                  <a:pt x="482" y="628"/>
                </a:lnTo>
                <a:lnTo>
                  <a:pt x="470" y="634"/>
                </a:lnTo>
                <a:lnTo>
                  <a:pt x="460" y="642"/>
                </a:lnTo>
                <a:lnTo>
                  <a:pt x="460" y="642"/>
                </a:lnTo>
                <a:lnTo>
                  <a:pt x="450" y="648"/>
                </a:lnTo>
                <a:lnTo>
                  <a:pt x="446" y="650"/>
                </a:lnTo>
                <a:lnTo>
                  <a:pt x="440" y="650"/>
                </a:lnTo>
                <a:lnTo>
                  <a:pt x="440" y="650"/>
                </a:lnTo>
                <a:lnTo>
                  <a:pt x="426" y="646"/>
                </a:lnTo>
                <a:lnTo>
                  <a:pt x="412" y="648"/>
                </a:lnTo>
                <a:lnTo>
                  <a:pt x="382" y="652"/>
                </a:lnTo>
                <a:lnTo>
                  <a:pt x="382" y="652"/>
                </a:lnTo>
                <a:lnTo>
                  <a:pt x="374" y="652"/>
                </a:lnTo>
                <a:lnTo>
                  <a:pt x="368" y="650"/>
                </a:lnTo>
                <a:lnTo>
                  <a:pt x="356" y="646"/>
                </a:lnTo>
                <a:lnTo>
                  <a:pt x="344" y="642"/>
                </a:lnTo>
                <a:lnTo>
                  <a:pt x="338" y="640"/>
                </a:lnTo>
                <a:lnTo>
                  <a:pt x="332" y="642"/>
                </a:lnTo>
                <a:lnTo>
                  <a:pt x="332" y="642"/>
                </a:lnTo>
                <a:lnTo>
                  <a:pt x="330" y="640"/>
                </a:lnTo>
                <a:lnTo>
                  <a:pt x="330" y="640"/>
                </a:lnTo>
                <a:lnTo>
                  <a:pt x="324" y="634"/>
                </a:lnTo>
                <a:lnTo>
                  <a:pt x="316" y="630"/>
                </a:lnTo>
                <a:lnTo>
                  <a:pt x="302" y="624"/>
                </a:lnTo>
                <a:lnTo>
                  <a:pt x="286" y="618"/>
                </a:lnTo>
                <a:lnTo>
                  <a:pt x="272" y="610"/>
                </a:lnTo>
                <a:lnTo>
                  <a:pt x="272" y="610"/>
                </a:lnTo>
                <a:lnTo>
                  <a:pt x="268" y="608"/>
                </a:lnTo>
                <a:lnTo>
                  <a:pt x="262" y="608"/>
                </a:lnTo>
                <a:lnTo>
                  <a:pt x="262" y="608"/>
                </a:lnTo>
                <a:lnTo>
                  <a:pt x="256" y="608"/>
                </a:lnTo>
                <a:lnTo>
                  <a:pt x="250" y="606"/>
                </a:lnTo>
                <a:lnTo>
                  <a:pt x="240" y="600"/>
                </a:lnTo>
                <a:lnTo>
                  <a:pt x="230" y="594"/>
                </a:lnTo>
                <a:lnTo>
                  <a:pt x="220" y="588"/>
                </a:lnTo>
                <a:lnTo>
                  <a:pt x="220" y="588"/>
                </a:lnTo>
                <a:lnTo>
                  <a:pt x="218" y="586"/>
                </a:lnTo>
                <a:lnTo>
                  <a:pt x="214" y="582"/>
                </a:lnTo>
                <a:lnTo>
                  <a:pt x="214" y="576"/>
                </a:lnTo>
                <a:lnTo>
                  <a:pt x="214" y="574"/>
                </a:lnTo>
                <a:lnTo>
                  <a:pt x="214" y="574"/>
                </a:lnTo>
                <a:lnTo>
                  <a:pt x="216" y="566"/>
                </a:lnTo>
                <a:lnTo>
                  <a:pt x="216" y="560"/>
                </a:lnTo>
                <a:lnTo>
                  <a:pt x="214" y="548"/>
                </a:lnTo>
                <a:lnTo>
                  <a:pt x="210" y="538"/>
                </a:lnTo>
                <a:lnTo>
                  <a:pt x="204" y="526"/>
                </a:lnTo>
                <a:lnTo>
                  <a:pt x="204" y="526"/>
                </a:lnTo>
                <a:lnTo>
                  <a:pt x="198" y="516"/>
                </a:lnTo>
                <a:lnTo>
                  <a:pt x="192" y="506"/>
                </a:lnTo>
                <a:lnTo>
                  <a:pt x="182" y="498"/>
                </a:lnTo>
                <a:lnTo>
                  <a:pt x="172" y="494"/>
                </a:lnTo>
                <a:lnTo>
                  <a:pt x="172" y="494"/>
                </a:lnTo>
                <a:lnTo>
                  <a:pt x="162" y="490"/>
                </a:lnTo>
                <a:lnTo>
                  <a:pt x="156" y="486"/>
                </a:lnTo>
                <a:lnTo>
                  <a:pt x="144" y="474"/>
                </a:lnTo>
                <a:lnTo>
                  <a:pt x="144" y="474"/>
                </a:lnTo>
                <a:lnTo>
                  <a:pt x="138" y="466"/>
                </a:lnTo>
                <a:lnTo>
                  <a:pt x="132" y="462"/>
                </a:lnTo>
                <a:lnTo>
                  <a:pt x="124" y="458"/>
                </a:lnTo>
                <a:lnTo>
                  <a:pt x="116" y="456"/>
                </a:lnTo>
                <a:lnTo>
                  <a:pt x="106" y="456"/>
                </a:lnTo>
                <a:lnTo>
                  <a:pt x="98" y="456"/>
                </a:lnTo>
                <a:lnTo>
                  <a:pt x="90" y="460"/>
                </a:lnTo>
                <a:lnTo>
                  <a:pt x="82" y="466"/>
                </a:lnTo>
                <a:lnTo>
                  <a:pt x="82" y="466"/>
                </a:lnTo>
                <a:lnTo>
                  <a:pt x="68" y="474"/>
                </a:lnTo>
                <a:lnTo>
                  <a:pt x="68" y="474"/>
                </a:lnTo>
                <a:lnTo>
                  <a:pt x="64" y="458"/>
                </a:lnTo>
                <a:lnTo>
                  <a:pt x="60" y="446"/>
                </a:lnTo>
                <a:lnTo>
                  <a:pt x="60" y="446"/>
                </a:lnTo>
                <a:lnTo>
                  <a:pt x="56" y="440"/>
                </a:lnTo>
                <a:lnTo>
                  <a:pt x="50" y="436"/>
                </a:lnTo>
                <a:lnTo>
                  <a:pt x="46" y="438"/>
                </a:lnTo>
                <a:lnTo>
                  <a:pt x="40" y="444"/>
                </a:lnTo>
                <a:lnTo>
                  <a:pt x="40" y="444"/>
                </a:lnTo>
                <a:lnTo>
                  <a:pt x="34" y="454"/>
                </a:lnTo>
                <a:lnTo>
                  <a:pt x="26" y="460"/>
                </a:lnTo>
                <a:lnTo>
                  <a:pt x="2" y="468"/>
                </a:lnTo>
                <a:lnTo>
                  <a:pt x="2" y="468"/>
                </a:lnTo>
                <a:lnTo>
                  <a:pt x="6" y="456"/>
                </a:lnTo>
                <a:lnTo>
                  <a:pt x="8" y="444"/>
                </a:lnTo>
                <a:lnTo>
                  <a:pt x="6" y="434"/>
                </a:lnTo>
                <a:lnTo>
                  <a:pt x="0" y="424"/>
                </a:lnTo>
                <a:lnTo>
                  <a:pt x="0" y="424"/>
                </a:lnTo>
                <a:lnTo>
                  <a:pt x="32" y="390"/>
                </a:lnTo>
                <a:lnTo>
                  <a:pt x="32" y="390"/>
                </a:lnTo>
                <a:lnTo>
                  <a:pt x="40" y="390"/>
                </a:lnTo>
                <a:lnTo>
                  <a:pt x="50" y="388"/>
                </a:lnTo>
                <a:lnTo>
                  <a:pt x="50" y="388"/>
                </a:lnTo>
                <a:lnTo>
                  <a:pt x="56" y="386"/>
                </a:lnTo>
                <a:lnTo>
                  <a:pt x="58" y="382"/>
                </a:lnTo>
                <a:lnTo>
                  <a:pt x="60" y="380"/>
                </a:lnTo>
                <a:lnTo>
                  <a:pt x="60" y="380"/>
                </a:lnTo>
                <a:lnTo>
                  <a:pt x="60" y="378"/>
                </a:lnTo>
                <a:lnTo>
                  <a:pt x="58" y="374"/>
                </a:lnTo>
                <a:lnTo>
                  <a:pt x="52" y="368"/>
                </a:lnTo>
                <a:lnTo>
                  <a:pt x="52" y="368"/>
                </a:lnTo>
                <a:lnTo>
                  <a:pt x="44" y="368"/>
                </a:lnTo>
                <a:lnTo>
                  <a:pt x="36" y="366"/>
                </a:lnTo>
                <a:lnTo>
                  <a:pt x="36" y="366"/>
                </a:lnTo>
                <a:lnTo>
                  <a:pt x="38" y="356"/>
                </a:lnTo>
                <a:lnTo>
                  <a:pt x="40" y="352"/>
                </a:lnTo>
                <a:lnTo>
                  <a:pt x="44" y="350"/>
                </a:lnTo>
                <a:lnTo>
                  <a:pt x="52" y="350"/>
                </a:lnTo>
                <a:lnTo>
                  <a:pt x="52" y="350"/>
                </a:lnTo>
                <a:lnTo>
                  <a:pt x="66" y="350"/>
                </a:lnTo>
                <a:lnTo>
                  <a:pt x="72" y="348"/>
                </a:lnTo>
                <a:lnTo>
                  <a:pt x="76" y="346"/>
                </a:lnTo>
                <a:lnTo>
                  <a:pt x="76" y="346"/>
                </a:lnTo>
                <a:lnTo>
                  <a:pt x="82" y="340"/>
                </a:lnTo>
                <a:lnTo>
                  <a:pt x="88" y="338"/>
                </a:lnTo>
                <a:lnTo>
                  <a:pt x="96" y="338"/>
                </a:lnTo>
                <a:lnTo>
                  <a:pt x="104" y="338"/>
                </a:lnTo>
                <a:lnTo>
                  <a:pt x="104" y="338"/>
                </a:lnTo>
                <a:lnTo>
                  <a:pt x="114" y="340"/>
                </a:lnTo>
                <a:lnTo>
                  <a:pt x="124" y="338"/>
                </a:lnTo>
                <a:lnTo>
                  <a:pt x="124" y="338"/>
                </a:lnTo>
                <a:lnTo>
                  <a:pt x="152" y="336"/>
                </a:lnTo>
                <a:lnTo>
                  <a:pt x="164" y="338"/>
                </a:lnTo>
                <a:lnTo>
                  <a:pt x="170" y="342"/>
                </a:lnTo>
                <a:lnTo>
                  <a:pt x="178" y="346"/>
                </a:lnTo>
                <a:lnTo>
                  <a:pt x="178" y="346"/>
                </a:lnTo>
                <a:lnTo>
                  <a:pt x="182" y="348"/>
                </a:lnTo>
                <a:lnTo>
                  <a:pt x="188" y="348"/>
                </a:lnTo>
                <a:lnTo>
                  <a:pt x="192" y="344"/>
                </a:lnTo>
                <a:lnTo>
                  <a:pt x="196" y="338"/>
                </a:lnTo>
                <a:lnTo>
                  <a:pt x="196" y="338"/>
                </a:lnTo>
                <a:lnTo>
                  <a:pt x="198" y="330"/>
                </a:lnTo>
                <a:lnTo>
                  <a:pt x="198" y="324"/>
                </a:lnTo>
                <a:lnTo>
                  <a:pt x="196" y="316"/>
                </a:lnTo>
                <a:lnTo>
                  <a:pt x="192" y="308"/>
                </a:lnTo>
                <a:lnTo>
                  <a:pt x="192" y="308"/>
                </a:lnTo>
                <a:lnTo>
                  <a:pt x="188" y="296"/>
                </a:lnTo>
                <a:lnTo>
                  <a:pt x="188" y="292"/>
                </a:lnTo>
                <a:lnTo>
                  <a:pt x="188" y="290"/>
                </a:lnTo>
                <a:lnTo>
                  <a:pt x="190" y="286"/>
                </a:lnTo>
                <a:lnTo>
                  <a:pt x="194" y="284"/>
                </a:lnTo>
                <a:lnTo>
                  <a:pt x="206" y="280"/>
                </a:lnTo>
                <a:lnTo>
                  <a:pt x="206" y="280"/>
                </a:lnTo>
                <a:lnTo>
                  <a:pt x="210" y="278"/>
                </a:lnTo>
                <a:lnTo>
                  <a:pt x="214" y="276"/>
                </a:lnTo>
                <a:lnTo>
                  <a:pt x="216" y="272"/>
                </a:lnTo>
                <a:lnTo>
                  <a:pt x="216" y="266"/>
                </a:lnTo>
                <a:lnTo>
                  <a:pt x="216" y="266"/>
                </a:lnTo>
                <a:lnTo>
                  <a:pt x="214" y="256"/>
                </a:lnTo>
                <a:lnTo>
                  <a:pt x="214" y="256"/>
                </a:lnTo>
                <a:lnTo>
                  <a:pt x="214" y="246"/>
                </a:lnTo>
                <a:lnTo>
                  <a:pt x="218" y="240"/>
                </a:lnTo>
                <a:lnTo>
                  <a:pt x="224" y="236"/>
                </a:lnTo>
                <a:lnTo>
                  <a:pt x="234" y="234"/>
                </a:lnTo>
                <a:lnTo>
                  <a:pt x="234" y="234"/>
                </a:lnTo>
                <a:lnTo>
                  <a:pt x="242" y="234"/>
                </a:lnTo>
                <a:lnTo>
                  <a:pt x="248" y="232"/>
                </a:lnTo>
                <a:lnTo>
                  <a:pt x="248" y="232"/>
                </a:lnTo>
                <a:lnTo>
                  <a:pt x="254" y="230"/>
                </a:lnTo>
                <a:lnTo>
                  <a:pt x="258" y="226"/>
                </a:lnTo>
                <a:lnTo>
                  <a:pt x="262" y="222"/>
                </a:lnTo>
                <a:lnTo>
                  <a:pt x="260" y="216"/>
                </a:lnTo>
                <a:lnTo>
                  <a:pt x="260" y="216"/>
                </a:lnTo>
                <a:lnTo>
                  <a:pt x="258" y="210"/>
                </a:lnTo>
                <a:lnTo>
                  <a:pt x="258" y="206"/>
                </a:lnTo>
                <a:lnTo>
                  <a:pt x="258" y="200"/>
                </a:lnTo>
                <a:lnTo>
                  <a:pt x="260" y="196"/>
                </a:lnTo>
                <a:lnTo>
                  <a:pt x="266" y="188"/>
                </a:lnTo>
                <a:lnTo>
                  <a:pt x="272" y="182"/>
                </a:lnTo>
                <a:lnTo>
                  <a:pt x="272" y="182"/>
                </a:lnTo>
                <a:lnTo>
                  <a:pt x="290" y="198"/>
                </a:lnTo>
                <a:lnTo>
                  <a:pt x="290" y="198"/>
                </a:lnTo>
                <a:lnTo>
                  <a:pt x="300" y="204"/>
                </a:lnTo>
                <a:lnTo>
                  <a:pt x="304" y="206"/>
                </a:lnTo>
                <a:lnTo>
                  <a:pt x="310" y="206"/>
                </a:lnTo>
                <a:lnTo>
                  <a:pt x="310" y="206"/>
                </a:lnTo>
                <a:lnTo>
                  <a:pt x="318" y="208"/>
                </a:lnTo>
                <a:lnTo>
                  <a:pt x="324" y="210"/>
                </a:lnTo>
                <a:lnTo>
                  <a:pt x="330" y="214"/>
                </a:lnTo>
                <a:lnTo>
                  <a:pt x="336" y="220"/>
                </a:lnTo>
                <a:lnTo>
                  <a:pt x="340" y="226"/>
                </a:lnTo>
                <a:lnTo>
                  <a:pt x="344" y="232"/>
                </a:lnTo>
                <a:lnTo>
                  <a:pt x="344" y="240"/>
                </a:lnTo>
                <a:lnTo>
                  <a:pt x="346" y="248"/>
                </a:lnTo>
                <a:lnTo>
                  <a:pt x="346" y="248"/>
                </a:lnTo>
                <a:lnTo>
                  <a:pt x="346" y="256"/>
                </a:lnTo>
                <a:lnTo>
                  <a:pt x="348" y="262"/>
                </a:lnTo>
                <a:lnTo>
                  <a:pt x="352" y="266"/>
                </a:lnTo>
                <a:lnTo>
                  <a:pt x="360" y="270"/>
                </a:lnTo>
                <a:lnTo>
                  <a:pt x="360" y="270"/>
                </a:lnTo>
                <a:lnTo>
                  <a:pt x="374" y="272"/>
                </a:lnTo>
                <a:lnTo>
                  <a:pt x="374" y="272"/>
                </a:lnTo>
                <a:lnTo>
                  <a:pt x="386" y="274"/>
                </a:lnTo>
                <a:lnTo>
                  <a:pt x="398" y="276"/>
                </a:lnTo>
                <a:lnTo>
                  <a:pt x="408" y="278"/>
                </a:lnTo>
                <a:lnTo>
                  <a:pt x="418" y="282"/>
                </a:lnTo>
                <a:lnTo>
                  <a:pt x="426" y="288"/>
                </a:lnTo>
                <a:lnTo>
                  <a:pt x="436" y="296"/>
                </a:lnTo>
                <a:lnTo>
                  <a:pt x="442" y="304"/>
                </a:lnTo>
                <a:lnTo>
                  <a:pt x="448" y="316"/>
                </a:lnTo>
                <a:lnTo>
                  <a:pt x="448" y="316"/>
                </a:lnTo>
                <a:lnTo>
                  <a:pt x="454" y="322"/>
                </a:lnTo>
                <a:lnTo>
                  <a:pt x="460" y="324"/>
                </a:lnTo>
                <a:lnTo>
                  <a:pt x="460" y="324"/>
                </a:lnTo>
                <a:lnTo>
                  <a:pt x="488" y="326"/>
                </a:lnTo>
                <a:lnTo>
                  <a:pt x="501" y="324"/>
                </a:lnTo>
                <a:lnTo>
                  <a:pt x="513" y="322"/>
                </a:lnTo>
                <a:lnTo>
                  <a:pt x="513" y="322"/>
                </a:lnTo>
                <a:lnTo>
                  <a:pt x="525" y="322"/>
                </a:lnTo>
                <a:lnTo>
                  <a:pt x="535" y="322"/>
                </a:lnTo>
                <a:lnTo>
                  <a:pt x="545" y="322"/>
                </a:lnTo>
                <a:lnTo>
                  <a:pt x="555" y="326"/>
                </a:lnTo>
                <a:lnTo>
                  <a:pt x="555" y="326"/>
                </a:lnTo>
                <a:lnTo>
                  <a:pt x="579" y="334"/>
                </a:lnTo>
                <a:lnTo>
                  <a:pt x="605" y="342"/>
                </a:lnTo>
                <a:lnTo>
                  <a:pt x="605" y="342"/>
                </a:lnTo>
                <a:lnTo>
                  <a:pt x="613" y="340"/>
                </a:lnTo>
                <a:lnTo>
                  <a:pt x="619" y="338"/>
                </a:lnTo>
                <a:lnTo>
                  <a:pt x="619" y="338"/>
                </a:lnTo>
                <a:lnTo>
                  <a:pt x="631" y="330"/>
                </a:lnTo>
                <a:lnTo>
                  <a:pt x="645" y="324"/>
                </a:lnTo>
                <a:lnTo>
                  <a:pt x="671" y="316"/>
                </a:lnTo>
                <a:lnTo>
                  <a:pt x="671" y="316"/>
                </a:lnTo>
                <a:lnTo>
                  <a:pt x="681" y="312"/>
                </a:lnTo>
                <a:lnTo>
                  <a:pt x="693" y="308"/>
                </a:lnTo>
                <a:lnTo>
                  <a:pt x="701" y="300"/>
                </a:lnTo>
                <a:lnTo>
                  <a:pt x="709" y="290"/>
                </a:lnTo>
                <a:lnTo>
                  <a:pt x="709" y="290"/>
                </a:lnTo>
                <a:lnTo>
                  <a:pt x="713" y="284"/>
                </a:lnTo>
                <a:lnTo>
                  <a:pt x="717" y="280"/>
                </a:lnTo>
                <a:lnTo>
                  <a:pt x="717" y="276"/>
                </a:lnTo>
                <a:lnTo>
                  <a:pt x="717" y="276"/>
                </a:lnTo>
                <a:lnTo>
                  <a:pt x="715" y="272"/>
                </a:lnTo>
                <a:lnTo>
                  <a:pt x="713" y="270"/>
                </a:lnTo>
                <a:lnTo>
                  <a:pt x="709" y="262"/>
                </a:lnTo>
                <a:lnTo>
                  <a:pt x="709" y="262"/>
                </a:lnTo>
                <a:lnTo>
                  <a:pt x="707" y="256"/>
                </a:lnTo>
                <a:lnTo>
                  <a:pt x="707" y="252"/>
                </a:lnTo>
                <a:lnTo>
                  <a:pt x="707" y="252"/>
                </a:lnTo>
                <a:lnTo>
                  <a:pt x="711" y="248"/>
                </a:lnTo>
                <a:lnTo>
                  <a:pt x="717" y="248"/>
                </a:lnTo>
                <a:lnTo>
                  <a:pt x="717" y="248"/>
                </a:lnTo>
                <a:lnTo>
                  <a:pt x="723" y="248"/>
                </a:lnTo>
                <a:lnTo>
                  <a:pt x="729" y="250"/>
                </a:lnTo>
                <a:lnTo>
                  <a:pt x="729" y="250"/>
                </a:lnTo>
                <a:lnTo>
                  <a:pt x="735" y="250"/>
                </a:lnTo>
                <a:lnTo>
                  <a:pt x="743" y="248"/>
                </a:lnTo>
                <a:lnTo>
                  <a:pt x="743" y="248"/>
                </a:lnTo>
                <a:lnTo>
                  <a:pt x="767" y="230"/>
                </a:lnTo>
                <a:lnTo>
                  <a:pt x="767" y="230"/>
                </a:lnTo>
                <a:lnTo>
                  <a:pt x="773" y="226"/>
                </a:lnTo>
                <a:lnTo>
                  <a:pt x="777" y="222"/>
                </a:lnTo>
                <a:lnTo>
                  <a:pt x="777" y="222"/>
                </a:lnTo>
                <a:lnTo>
                  <a:pt x="785" y="212"/>
                </a:lnTo>
                <a:lnTo>
                  <a:pt x="793" y="204"/>
                </a:lnTo>
                <a:lnTo>
                  <a:pt x="803" y="200"/>
                </a:lnTo>
                <a:lnTo>
                  <a:pt x="813" y="196"/>
                </a:lnTo>
                <a:lnTo>
                  <a:pt x="813" y="196"/>
                </a:lnTo>
                <a:lnTo>
                  <a:pt x="819" y="194"/>
                </a:lnTo>
                <a:lnTo>
                  <a:pt x="825" y="190"/>
                </a:lnTo>
                <a:lnTo>
                  <a:pt x="825" y="190"/>
                </a:lnTo>
                <a:lnTo>
                  <a:pt x="825" y="184"/>
                </a:lnTo>
                <a:lnTo>
                  <a:pt x="825" y="180"/>
                </a:lnTo>
                <a:lnTo>
                  <a:pt x="819" y="172"/>
                </a:lnTo>
                <a:lnTo>
                  <a:pt x="805" y="160"/>
                </a:lnTo>
                <a:lnTo>
                  <a:pt x="805" y="160"/>
                </a:lnTo>
                <a:lnTo>
                  <a:pt x="801" y="154"/>
                </a:lnTo>
                <a:lnTo>
                  <a:pt x="795" y="152"/>
                </a:lnTo>
                <a:lnTo>
                  <a:pt x="789" y="152"/>
                </a:lnTo>
                <a:lnTo>
                  <a:pt x="785" y="156"/>
                </a:lnTo>
                <a:lnTo>
                  <a:pt x="785" y="156"/>
                </a:lnTo>
                <a:lnTo>
                  <a:pt x="781" y="158"/>
                </a:lnTo>
                <a:lnTo>
                  <a:pt x="777" y="160"/>
                </a:lnTo>
                <a:lnTo>
                  <a:pt x="769" y="162"/>
                </a:lnTo>
                <a:lnTo>
                  <a:pt x="759" y="162"/>
                </a:lnTo>
                <a:lnTo>
                  <a:pt x="749" y="164"/>
                </a:lnTo>
                <a:lnTo>
                  <a:pt x="749" y="164"/>
                </a:lnTo>
                <a:lnTo>
                  <a:pt x="753" y="124"/>
                </a:lnTo>
                <a:lnTo>
                  <a:pt x="753" y="124"/>
                </a:lnTo>
                <a:lnTo>
                  <a:pt x="787" y="106"/>
                </a:lnTo>
                <a:lnTo>
                  <a:pt x="787" y="106"/>
                </a:lnTo>
                <a:lnTo>
                  <a:pt x="791" y="104"/>
                </a:lnTo>
                <a:lnTo>
                  <a:pt x="793" y="100"/>
                </a:lnTo>
                <a:lnTo>
                  <a:pt x="793" y="96"/>
                </a:lnTo>
                <a:lnTo>
                  <a:pt x="793" y="92"/>
                </a:lnTo>
                <a:lnTo>
                  <a:pt x="793" y="92"/>
                </a:lnTo>
                <a:lnTo>
                  <a:pt x="789" y="80"/>
                </a:lnTo>
                <a:lnTo>
                  <a:pt x="789" y="68"/>
                </a:lnTo>
                <a:lnTo>
                  <a:pt x="791" y="56"/>
                </a:lnTo>
                <a:lnTo>
                  <a:pt x="793" y="46"/>
                </a:lnTo>
                <a:lnTo>
                  <a:pt x="793" y="46"/>
                </a:lnTo>
                <a:lnTo>
                  <a:pt x="795" y="40"/>
                </a:lnTo>
                <a:lnTo>
                  <a:pt x="795" y="36"/>
                </a:lnTo>
                <a:lnTo>
                  <a:pt x="791" y="28"/>
                </a:lnTo>
                <a:lnTo>
                  <a:pt x="791" y="28"/>
                </a:lnTo>
                <a:lnTo>
                  <a:pt x="787" y="20"/>
                </a:lnTo>
                <a:lnTo>
                  <a:pt x="783" y="12"/>
                </a:lnTo>
                <a:lnTo>
                  <a:pt x="783" y="12"/>
                </a:lnTo>
                <a:lnTo>
                  <a:pt x="811" y="4"/>
                </a:lnTo>
                <a:lnTo>
                  <a:pt x="825" y="0"/>
                </a:lnTo>
                <a:lnTo>
                  <a:pt x="839" y="2"/>
                </a:lnTo>
                <a:lnTo>
                  <a:pt x="839" y="2"/>
                </a:lnTo>
                <a:lnTo>
                  <a:pt x="853" y="6"/>
                </a:lnTo>
                <a:lnTo>
                  <a:pt x="865" y="12"/>
                </a:lnTo>
                <a:lnTo>
                  <a:pt x="875" y="20"/>
                </a:lnTo>
                <a:lnTo>
                  <a:pt x="883" y="32"/>
                </a:lnTo>
                <a:lnTo>
                  <a:pt x="883" y="32"/>
                </a:lnTo>
                <a:lnTo>
                  <a:pt x="895" y="48"/>
                </a:lnTo>
                <a:lnTo>
                  <a:pt x="901" y="56"/>
                </a:lnTo>
                <a:lnTo>
                  <a:pt x="907" y="64"/>
                </a:lnTo>
                <a:lnTo>
                  <a:pt x="907" y="64"/>
                </a:lnTo>
                <a:lnTo>
                  <a:pt x="911" y="72"/>
                </a:lnTo>
                <a:lnTo>
                  <a:pt x="917" y="80"/>
                </a:lnTo>
                <a:lnTo>
                  <a:pt x="921" y="86"/>
                </a:lnTo>
                <a:lnTo>
                  <a:pt x="929" y="92"/>
                </a:lnTo>
                <a:lnTo>
                  <a:pt x="943" y="100"/>
                </a:lnTo>
                <a:lnTo>
                  <a:pt x="961" y="106"/>
                </a:lnTo>
                <a:lnTo>
                  <a:pt x="961" y="106"/>
                </a:lnTo>
                <a:lnTo>
                  <a:pt x="969" y="108"/>
                </a:lnTo>
                <a:lnTo>
                  <a:pt x="979" y="112"/>
                </a:lnTo>
                <a:lnTo>
                  <a:pt x="987" y="120"/>
                </a:lnTo>
                <a:lnTo>
                  <a:pt x="991" y="130"/>
                </a:lnTo>
                <a:lnTo>
                  <a:pt x="991" y="130"/>
                </a:lnTo>
                <a:lnTo>
                  <a:pt x="995" y="138"/>
                </a:lnTo>
                <a:lnTo>
                  <a:pt x="999" y="142"/>
                </a:lnTo>
                <a:lnTo>
                  <a:pt x="1005" y="146"/>
                </a:lnTo>
                <a:lnTo>
                  <a:pt x="1011" y="148"/>
                </a:lnTo>
                <a:lnTo>
                  <a:pt x="1017" y="148"/>
                </a:lnTo>
                <a:lnTo>
                  <a:pt x="1023" y="146"/>
                </a:lnTo>
                <a:lnTo>
                  <a:pt x="1029" y="142"/>
                </a:lnTo>
                <a:lnTo>
                  <a:pt x="1035" y="138"/>
                </a:lnTo>
                <a:lnTo>
                  <a:pt x="1035" y="138"/>
                </a:lnTo>
                <a:lnTo>
                  <a:pt x="1055" y="122"/>
                </a:lnTo>
                <a:lnTo>
                  <a:pt x="1055" y="122"/>
                </a:lnTo>
                <a:lnTo>
                  <a:pt x="1059" y="132"/>
                </a:lnTo>
                <a:lnTo>
                  <a:pt x="1061" y="140"/>
                </a:lnTo>
                <a:lnTo>
                  <a:pt x="1061" y="140"/>
                </a:lnTo>
                <a:lnTo>
                  <a:pt x="1061" y="184"/>
                </a:lnTo>
                <a:lnTo>
                  <a:pt x="1061" y="184"/>
                </a:lnTo>
                <a:lnTo>
                  <a:pt x="1061" y="192"/>
                </a:lnTo>
                <a:lnTo>
                  <a:pt x="1059" y="198"/>
                </a:lnTo>
                <a:lnTo>
                  <a:pt x="1053" y="202"/>
                </a:lnTo>
                <a:lnTo>
                  <a:pt x="1045" y="204"/>
                </a:lnTo>
                <a:lnTo>
                  <a:pt x="1045" y="204"/>
                </a:lnTo>
                <a:lnTo>
                  <a:pt x="1037" y="208"/>
                </a:lnTo>
                <a:lnTo>
                  <a:pt x="1033" y="214"/>
                </a:lnTo>
                <a:lnTo>
                  <a:pt x="1031" y="222"/>
                </a:lnTo>
                <a:lnTo>
                  <a:pt x="1033" y="232"/>
                </a:lnTo>
                <a:lnTo>
                  <a:pt x="1033" y="232"/>
                </a:lnTo>
                <a:lnTo>
                  <a:pt x="1041" y="258"/>
                </a:lnTo>
                <a:lnTo>
                  <a:pt x="1041" y="2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2" name="Freeform 8">
            <a:extLst>
              <a:ext uri="{FF2B5EF4-FFF2-40B4-BE49-F238E27FC236}">
                <a16:creationId xmlns:a16="http://schemas.microsoft.com/office/drawing/2014/main" id="{EE671F83-9D86-4B70-95DD-6FBD4C39F3FB}"/>
              </a:ext>
            </a:extLst>
          </p:cNvPr>
          <p:cNvSpPr>
            <a:spLocks/>
          </p:cNvSpPr>
          <p:nvPr/>
        </p:nvSpPr>
        <p:spPr bwMode="auto">
          <a:xfrm>
            <a:off x="3057152" y="586638"/>
            <a:ext cx="1315690" cy="1697635"/>
          </a:xfrm>
          <a:custGeom>
            <a:avLst/>
            <a:gdLst>
              <a:gd name="T0" fmla="*/ 498 w 720"/>
              <a:gd name="T1" fmla="*/ 514 h 923"/>
              <a:gd name="T2" fmla="*/ 520 w 720"/>
              <a:gd name="T3" fmla="*/ 568 h 923"/>
              <a:gd name="T4" fmla="*/ 530 w 720"/>
              <a:gd name="T5" fmla="*/ 624 h 923"/>
              <a:gd name="T6" fmla="*/ 476 w 720"/>
              <a:gd name="T7" fmla="*/ 580 h 923"/>
              <a:gd name="T8" fmla="*/ 482 w 720"/>
              <a:gd name="T9" fmla="*/ 608 h 923"/>
              <a:gd name="T10" fmla="*/ 470 w 720"/>
              <a:gd name="T11" fmla="*/ 652 h 923"/>
              <a:gd name="T12" fmla="*/ 518 w 720"/>
              <a:gd name="T13" fmla="*/ 666 h 923"/>
              <a:gd name="T14" fmla="*/ 412 w 720"/>
              <a:gd name="T15" fmla="*/ 700 h 923"/>
              <a:gd name="T16" fmla="*/ 350 w 720"/>
              <a:gd name="T17" fmla="*/ 756 h 923"/>
              <a:gd name="T18" fmla="*/ 312 w 720"/>
              <a:gd name="T19" fmla="*/ 752 h 923"/>
              <a:gd name="T20" fmla="*/ 214 w 720"/>
              <a:gd name="T21" fmla="*/ 871 h 923"/>
              <a:gd name="T22" fmla="*/ 180 w 720"/>
              <a:gd name="T23" fmla="*/ 907 h 923"/>
              <a:gd name="T24" fmla="*/ 124 w 720"/>
              <a:gd name="T25" fmla="*/ 869 h 923"/>
              <a:gd name="T26" fmla="*/ 128 w 720"/>
              <a:gd name="T27" fmla="*/ 797 h 923"/>
              <a:gd name="T28" fmla="*/ 122 w 720"/>
              <a:gd name="T29" fmla="*/ 738 h 923"/>
              <a:gd name="T30" fmla="*/ 146 w 720"/>
              <a:gd name="T31" fmla="*/ 694 h 923"/>
              <a:gd name="T32" fmla="*/ 162 w 720"/>
              <a:gd name="T33" fmla="*/ 564 h 923"/>
              <a:gd name="T34" fmla="*/ 134 w 720"/>
              <a:gd name="T35" fmla="*/ 452 h 923"/>
              <a:gd name="T36" fmla="*/ 126 w 720"/>
              <a:gd name="T37" fmla="*/ 388 h 923"/>
              <a:gd name="T38" fmla="*/ 52 w 720"/>
              <a:gd name="T39" fmla="*/ 342 h 923"/>
              <a:gd name="T40" fmla="*/ 18 w 720"/>
              <a:gd name="T41" fmla="*/ 318 h 923"/>
              <a:gd name="T42" fmla="*/ 32 w 720"/>
              <a:gd name="T43" fmla="*/ 296 h 923"/>
              <a:gd name="T44" fmla="*/ 38 w 720"/>
              <a:gd name="T45" fmla="*/ 266 h 923"/>
              <a:gd name="T46" fmla="*/ 14 w 720"/>
              <a:gd name="T47" fmla="*/ 218 h 923"/>
              <a:gd name="T48" fmla="*/ 100 w 720"/>
              <a:gd name="T49" fmla="*/ 204 h 923"/>
              <a:gd name="T50" fmla="*/ 112 w 720"/>
              <a:gd name="T51" fmla="*/ 148 h 923"/>
              <a:gd name="T52" fmla="*/ 158 w 720"/>
              <a:gd name="T53" fmla="*/ 128 h 923"/>
              <a:gd name="T54" fmla="*/ 208 w 720"/>
              <a:gd name="T55" fmla="*/ 70 h 923"/>
              <a:gd name="T56" fmla="*/ 230 w 720"/>
              <a:gd name="T57" fmla="*/ 64 h 923"/>
              <a:gd name="T58" fmla="*/ 286 w 720"/>
              <a:gd name="T59" fmla="*/ 68 h 923"/>
              <a:gd name="T60" fmla="*/ 312 w 720"/>
              <a:gd name="T61" fmla="*/ 104 h 923"/>
              <a:gd name="T62" fmla="*/ 346 w 720"/>
              <a:gd name="T63" fmla="*/ 64 h 923"/>
              <a:gd name="T64" fmla="*/ 370 w 720"/>
              <a:gd name="T65" fmla="*/ 120 h 923"/>
              <a:gd name="T66" fmla="*/ 416 w 720"/>
              <a:gd name="T67" fmla="*/ 56 h 923"/>
              <a:gd name="T68" fmla="*/ 432 w 720"/>
              <a:gd name="T69" fmla="*/ 62 h 923"/>
              <a:gd name="T70" fmla="*/ 438 w 720"/>
              <a:gd name="T71" fmla="*/ 26 h 923"/>
              <a:gd name="T72" fmla="*/ 490 w 720"/>
              <a:gd name="T73" fmla="*/ 6 h 923"/>
              <a:gd name="T74" fmla="*/ 578 w 720"/>
              <a:gd name="T75" fmla="*/ 26 h 923"/>
              <a:gd name="T76" fmla="*/ 486 w 720"/>
              <a:gd name="T77" fmla="*/ 36 h 923"/>
              <a:gd name="T78" fmla="*/ 520 w 720"/>
              <a:gd name="T79" fmla="*/ 48 h 923"/>
              <a:gd name="T80" fmla="*/ 596 w 720"/>
              <a:gd name="T81" fmla="*/ 46 h 923"/>
              <a:gd name="T82" fmla="*/ 600 w 720"/>
              <a:gd name="T83" fmla="*/ 66 h 923"/>
              <a:gd name="T84" fmla="*/ 596 w 720"/>
              <a:gd name="T85" fmla="*/ 98 h 923"/>
              <a:gd name="T86" fmla="*/ 490 w 720"/>
              <a:gd name="T87" fmla="*/ 120 h 923"/>
              <a:gd name="T88" fmla="*/ 572 w 720"/>
              <a:gd name="T89" fmla="*/ 124 h 923"/>
              <a:gd name="T90" fmla="*/ 608 w 720"/>
              <a:gd name="T91" fmla="*/ 132 h 923"/>
              <a:gd name="T92" fmla="*/ 602 w 720"/>
              <a:gd name="T93" fmla="*/ 154 h 923"/>
              <a:gd name="T94" fmla="*/ 560 w 720"/>
              <a:gd name="T95" fmla="*/ 210 h 923"/>
              <a:gd name="T96" fmla="*/ 650 w 720"/>
              <a:gd name="T97" fmla="*/ 160 h 923"/>
              <a:gd name="T98" fmla="*/ 720 w 720"/>
              <a:gd name="T99" fmla="*/ 160 h 923"/>
              <a:gd name="T100" fmla="*/ 672 w 720"/>
              <a:gd name="T101" fmla="*/ 196 h 923"/>
              <a:gd name="T102" fmla="*/ 650 w 720"/>
              <a:gd name="T103" fmla="*/ 218 h 923"/>
              <a:gd name="T104" fmla="*/ 626 w 720"/>
              <a:gd name="T105" fmla="*/ 240 h 923"/>
              <a:gd name="T106" fmla="*/ 628 w 720"/>
              <a:gd name="T107" fmla="*/ 272 h 923"/>
              <a:gd name="T108" fmla="*/ 602 w 720"/>
              <a:gd name="T109" fmla="*/ 334 h 923"/>
              <a:gd name="T110" fmla="*/ 624 w 720"/>
              <a:gd name="T111" fmla="*/ 386 h 923"/>
              <a:gd name="T112" fmla="*/ 578 w 720"/>
              <a:gd name="T113" fmla="*/ 396 h 923"/>
              <a:gd name="T114" fmla="*/ 596 w 720"/>
              <a:gd name="T115" fmla="*/ 446 h 923"/>
              <a:gd name="T116" fmla="*/ 566 w 720"/>
              <a:gd name="T117" fmla="*/ 48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0" h="923">
                <a:moveTo>
                  <a:pt x="554" y="512"/>
                </a:moveTo>
                <a:lnTo>
                  <a:pt x="554" y="512"/>
                </a:lnTo>
                <a:lnTo>
                  <a:pt x="518" y="500"/>
                </a:lnTo>
                <a:lnTo>
                  <a:pt x="518" y="500"/>
                </a:lnTo>
                <a:lnTo>
                  <a:pt x="522" y="518"/>
                </a:lnTo>
                <a:lnTo>
                  <a:pt x="522" y="518"/>
                </a:lnTo>
                <a:lnTo>
                  <a:pt x="518" y="520"/>
                </a:lnTo>
                <a:lnTo>
                  <a:pt x="514" y="522"/>
                </a:lnTo>
                <a:lnTo>
                  <a:pt x="508" y="520"/>
                </a:lnTo>
                <a:lnTo>
                  <a:pt x="502" y="516"/>
                </a:lnTo>
                <a:lnTo>
                  <a:pt x="498" y="514"/>
                </a:lnTo>
                <a:lnTo>
                  <a:pt x="498" y="514"/>
                </a:lnTo>
                <a:lnTo>
                  <a:pt x="492" y="520"/>
                </a:lnTo>
                <a:lnTo>
                  <a:pt x="490" y="526"/>
                </a:lnTo>
                <a:lnTo>
                  <a:pt x="490" y="532"/>
                </a:lnTo>
                <a:lnTo>
                  <a:pt x="490" y="540"/>
                </a:lnTo>
                <a:lnTo>
                  <a:pt x="496" y="550"/>
                </a:lnTo>
                <a:lnTo>
                  <a:pt x="504" y="562"/>
                </a:lnTo>
                <a:lnTo>
                  <a:pt x="504" y="562"/>
                </a:lnTo>
                <a:lnTo>
                  <a:pt x="512" y="566"/>
                </a:lnTo>
                <a:lnTo>
                  <a:pt x="520" y="568"/>
                </a:lnTo>
                <a:lnTo>
                  <a:pt x="520" y="568"/>
                </a:lnTo>
                <a:lnTo>
                  <a:pt x="530" y="572"/>
                </a:lnTo>
                <a:lnTo>
                  <a:pt x="536" y="576"/>
                </a:lnTo>
                <a:lnTo>
                  <a:pt x="542" y="584"/>
                </a:lnTo>
                <a:lnTo>
                  <a:pt x="546" y="594"/>
                </a:lnTo>
                <a:lnTo>
                  <a:pt x="546" y="594"/>
                </a:lnTo>
                <a:lnTo>
                  <a:pt x="548" y="604"/>
                </a:lnTo>
                <a:lnTo>
                  <a:pt x="548" y="614"/>
                </a:lnTo>
                <a:lnTo>
                  <a:pt x="544" y="624"/>
                </a:lnTo>
                <a:lnTo>
                  <a:pt x="538" y="634"/>
                </a:lnTo>
                <a:lnTo>
                  <a:pt x="538" y="634"/>
                </a:lnTo>
                <a:lnTo>
                  <a:pt x="530" y="624"/>
                </a:lnTo>
                <a:lnTo>
                  <a:pt x="528" y="620"/>
                </a:lnTo>
                <a:lnTo>
                  <a:pt x="528" y="614"/>
                </a:lnTo>
                <a:lnTo>
                  <a:pt x="528" y="614"/>
                </a:lnTo>
                <a:lnTo>
                  <a:pt x="524" y="606"/>
                </a:lnTo>
                <a:lnTo>
                  <a:pt x="520" y="600"/>
                </a:lnTo>
                <a:lnTo>
                  <a:pt x="506" y="590"/>
                </a:lnTo>
                <a:lnTo>
                  <a:pt x="506" y="590"/>
                </a:lnTo>
                <a:lnTo>
                  <a:pt x="494" y="582"/>
                </a:lnTo>
                <a:lnTo>
                  <a:pt x="480" y="576"/>
                </a:lnTo>
                <a:lnTo>
                  <a:pt x="480" y="576"/>
                </a:lnTo>
                <a:lnTo>
                  <a:pt x="476" y="580"/>
                </a:lnTo>
                <a:lnTo>
                  <a:pt x="474" y="584"/>
                </a:lnTo>
                <a:lnTo>
                  <a:pt x="472" y="598"/>
                </a:lnTo>
                <a:lnTo>
                  <a:pt x="472" y="598"/>
                </a:lnTo>
                <a:lnTo>
                  <a:pt x="504" y="604"/>
                </a:lnTo>
                <a:lnTo>
                  <a:pt x="504" y="604"/>
                </a:lnTo>
                <a:lnTo>
                  <a:pt x="498" y="610"/>
                </a:lnTo>
                <a:lnTo>
                  <a:pt x="494" y="612"/>
                </a:lnTo>
                <a:lnTo>
                  <a:pt x="490" y="612"/>
                </a:lnTo>
                <a:lnTo>
                  <a:pt x="486" y="610"/>
                </a:lnTo>
                <a:lnTo>
                  <a:pt x="486" y="610"/>
                </a:lnTo>
                <a:lnTo>
                  <a:pt x="482" y="608"/>
                </a:lnTo>
                <a:lnTo>
                  <a:pt x="478" y="608"/>
                </a:lnTo>
                <a:lnTo>
                  <a:pt x="474" y="610"/>
                </a:lnTo>
                <a:lnTo>
                  <a:pt x="472" y="612"/>
                </a:lnTo>
                <a:lnTo>
                  <a:pt x="472" y="612"/>
                </a:lnTo>
                <a:lnTo>
                  <a:pt x="468" y="620"/>
                </a:lnTo>
                <a:lnTo>
                  <a:pt x="464" y="626"/>
                </a:lnTo>
                <a:lnTo>
                  <a:pt x="452" y="636"/>
                </a:lnTo>
                <a:lnTo>
                  <a:pt x="452" y="636"/>
                </a:lnTo>
                <a:lnTo>
                  <a:pt x="466" y="648"/>
                </a:lnTo>
                <a:lnTo>
                  <a:pt x="466" y="648"/>
                </a:lnTo>
                <a:lnTo>
                  <a:pt x="470" y="652"/>
                </a:lnTo>
                <a:lnTo>
                  <a:pt x="476" y="654"/>
                </a:lnTo>
                <a:lnTo>
                  <a:pt x="482" y="654"/>
                </a:lnTo>
                <a:lnTo>
                  <a:pt x="488" y="652"/>
                </a:lnTo>
                <a:lnTo>
                  <a:pt x="488" y="652"/>
                </a:lnTo>
                <a:lnTo>
                  <a:pt x="498" y="650"/>
                </a:lnTo>
                <a:lnTo>
                  <a:pt x="508" y="648"/>
                </a:lnTo>
                <a:lnTo>
                  <a:pt x="520" y="650"/>
                </a:lnTo>
                <a:lnTo>
                  <a:pt x="532" y="656"/>
                </a:lnTo>
                <a:lnTo>
                  <a:pt x="532" y="656"/>
                </a:lnTo>
                <a:lnTo>
                  <a:pt x="518" y="666"/>
                </a:lnTo>
                <a:lnTo>
                  <a:pt x="518" y="666"/>
                </a:lnTo>
                <a:lnTo>
                  <a:pt x="496" y="680"/>
                </a:lnTo>
                <a:lnTo>
                  <a:pt x="496" y="680"/>
                </a:lnTo>
                <a:lnTo>
                  <a:pt x="484" y="686"/>
                </a:lnTo>
                <a:lnTo>
                  <a:pt x="472" y="692"/>
                </a:lnTo>
                <a:lnTo>
                  <a:pt x="472" y="692"/>
                </a:lnTo>
                <a:lnTo>
                  <a:pt x="452" y="696"/>
                </a:lnTo>
                <a:lnTo>
                  <a:pt x="430" y="702"/>
                </a:lnTo>
                <a:lnTo>
                  <a:pt x="430" y="702"/>
                </a:lnTo>
                <a:lnTo>
                  <a:pt x="422" y="704"/>
                </a:lnTo>
                <a:lnTo>
                  <a:pt x="416" y="704"/>
                </a:lnTo>
                <a:lnTo>
                  <a:pt x="412" y="700"/>
                </a:lnTo>
                <a:lnTo>
                  <a:pt x="406" y="694"/>
                </a:lnTo>
                <a:lnTo>
                  <a:pt x="406" y="694"/>
                </a:lnTo>
                <a:lnTo>
                  <a:pt x="402" y="690"/>
                </a:lnTo>
                <a:lnTo>
                  <a:pt x="396" y="684"/>
                </a:lnTo>
                <a:lnTo>
                  <a:pt x="396" y="684"/>
                </a:lnTo>
                <a:lnTo>
                  <a:pt x="398" y="708"/>
                </a:lnTo>
                <a:lnTo>
                  <a:pt x="398" y="708"/>
                </a:lnTo>
                <a:lnTo>
                  <a:pt x="364" y="748"/>
                </a:lnTo>
                <a:lnTo>
                  <a:pt x="364" y="748"/>
                </a:lnTo>
                <a:lnTo>
                  <a:pt x="358" y="752"/>
                </a:lnTo>
                <a:lnTo>
                  <a:pt x="350" y="756"/>
                </a:lnTo>
                <a:lnTo>
                  <a:pt x="350" y="756"/>
                </a:lnTo>
                <a:lnTo>
                  <a:pt x="346" y="758"/>
                </a:lnTo>
                <a:lnTo>
                  <a:pt x="340" y="760"/>
                </a:lnTo>
                <a:lnTo>
                  <a:pt x="340" y="760"/>
                </a:lnTo>
                <a:lnTo>
                  <a:pt x="336" y="766"/>
                </a:lnTo>
                <a:lnTo>
                  <a:pt x="332" y="766"/>
                </a:lnTo>
                <a:lnTo>
                  <a:pt x="326" y="766"/>
                </a:lnTo>
                <a:lnTo>
                  <a:pt x="322" y="760"/>
                </a:lnTo>
                <a:lnTo>
                  <a:pt x="322" y="760"/>
                </a:lnTo>
                <a:lnTo>
                  <a:pt x="312" y="752"/>
                </a:lnTo>
                <a:lnTo>
                  <a:pt x="312" y="752"/>
                </a:lnTo>
                <a:lnTo>
                  <a:pt x="296" y="772"/>
                </a:lnTo>
                <a:lnTo>
                  <a:pt x="296" y="772"/>
                </a:lnTo>
                <a:lnTo>
                  <a:pt x="258" y="793"/>
                </a:lnTo>
                <a:lnTo>
                  <a:pt x="258" y="793"/>
                </a:lnTo>
                <a:lnTo>
                  <a:pt x="252" y="811"/>
                </a:lnTo>
                <a:lnTo>
                  <a:pt x="244" y="827"/>
                </a:lnTo>
                <a:lnTo>
                  <a:pt x="234" y="843"/>
                </a:lnTo>
                <a:lnTo>
                  <a:pt x="222" y="857"/>
                </a:lnTo>
                <a:lnTo>
                  <a:pt x="222" y="857"/>
                </a:lnTo>
                <a:lnTo>
                  <a:pt x="216" y="865"/>
                </a:lnTo>
                <a:lnTo>
                  <a:pt x="214" y="871"/>
                </a:lnTo>
                <a:lnTo>
                  <a:pt x="214" y="875"/>
                </a:lnTo>
                <a:lnTo>
                  <a:pt x="218" y="881"/>
                </a:lnTo>
                <a:lnTo>
                  <a:pt x="218" y="881"/>
                </a:lnTo>
                <a:lnTo>
                  <a:pt x="198" y="915"/>
                </a:lnTo>
                <a:lnTo>
                  <a:pt x="198" y="915"/>
                </a:lnTo>
                <a:lnTo>
                  <a:pt x="196" y="919"/>
                </a:lnTo>
                <a:lnTo>
                  <a:pt x="192" y="921"/>
                </a:lnTo>
                <a:lnTo>
                  <a:pt x="188" y="923"/>
                </a:lnTo>
                <a:lnTo>
                  <a:pt x="180" y="923"/>
                </a:lnTo>
                <a:lnTo>
                  <a:pt x="180" y="923"/>
                </a:lnTo>
                <a:lnTo>
                  <a:pt x="180" y="907"/>
                </a:lnTo>
                <a:lnTo>
                  <a:pt x="180" y="907"/>
                </a:lnTo>
                <a:lnTo>
                  <a:pt x="172" y="903"/>
                </a:lnTo>
                <a:lnTo>
                  <a:pt x="168" y="901"/>
                </a:lnTo>
                <a:lnTo>
                  <a:pt x="162" y="903"/>
                </a:lnTo>
                <a:lnTo>
                  <a:pt x="162" y="903"/>
                </a:lnTo>
                <a:lnTo>
                  <a:pt x="150" y="907"/>
                </a:lnTo>
                <a:lnTo>
                  <a:pt x="144" y="907"/>
                </a:lnTo>
                <a:lnTo>
                  <a:pt x="140" y="903"/>
                </a:lnTo>
                <a:lnTo>
                  <a:pt x="134" y="893"/>
                </a:lnTo>
                <a:lnTo>
                  <a:pt x="134" y="893"/>
                </a:lnTo>
                <a:lnTo>
                  <a:pt x="124" y="869"/>
                </a:lnTo>
                <a:lnTo>
                  <a:pt x="120" y="855"/>
                </a:lnTo>
                <a:lnTo>
                  <a:pt x="118" y="841"/>
                </a:lnTo>
                <a:lnTo>
                  <a:pt x="118" y="841"/>
                </a:lnTo>
                <a:lnTo>
                  <a:pt x="118" y="833"/>
                </a:lnTo>
                <a:lnTo>
                  <a:pt x="118" y="827"/>
                </a:lnTo>
                <a:lnTo>
                  <a:pt x="120" y="819"/>
                </a:lnTo>
                <a:lnTo>
                  <a:pt x="126" y="813"/>
                </a:lnTo>
                <a:lnTo>
                  <a:pt x="126" y="813"/>
                </a:lnTo>
                <a:lnTo>
                  <a:pt x="128" y="809"/>
                </a:lnTo>
                <a:lnTo>
                  <a:pt x="128" y="805"/>
                </a:lnTo>
                <a:lnTo>
                  <a:pt x="128" y="797"/>
                </a:lnTo>
                <a:lnTo>
                  <a:pt x="128" y="797"/>
                </a:lnTo>
                <a:lnTo>
                  <a:pt x="102" y="780"/>
                </a:lnTo>
                <a:lnTo>
                  <a:pt x="102" y="780"/>
                </a:lnTo>
                <a:lnTo>
                  <a:pt x="122" y="766"/>
                </a:lnTo>
                <a:lnTo>
                  <a:pt x="122" y="766"/>
                </a:lnTo>
                <a:lnTo>
                  <a:pt x="118" y="756"/>
                </a:lnTo>
                <a:lnTo>
                  <a:pt x="116" y="750"/>
                </a:lnTo>
                <a:lnTo>
                  <a:pt x="116" y="746"/>
                </a:lnTo>
                <a:lnTo>
                  <a:pt x="116" y="746"/>
                </a:lnTo>
                <a:lnTo>
                  <a:pt x="118" y="742"/>
                </a:lnTo>
                <a:lnTo>
                  <a:pt x="122" y="738"/>
                </a:lnTo>
                <a:lnTo>
                  <a:pt x="134" y="730"/>
                </a:lnTo>
                <a:lnTo>
                  <a:pt x="134" y="730"/>
                </a:lnTo>
                <a:lnTo>
                  <a:pt x="110" y="726"/>
                </a:lnTo>
                <a:lnTo>
                  <a:pt x="110" y="726"/>
                </a:lnTo>
                <a:lnTo>
                  <a:pt x="124" y="710"/>
                </a:lnTo>
                <a:lnTo>
                  <a:pt x="124" y="710"/>
                </a:lnTo>
                <a:lnTo>
                  <a:pt x="150" y="716"/>
                </a:lnTo>
                <a:lnTo>
                  <a:pt x="150" y="716"/>
                </a:lnTo>
                <a:lnTo>
                  <a:pt x="148" y="704"/>
                </a:lnTo>
                <a:lnTo>
                  <a:pt x="146" y="694"/>
                </a:lnTo>
                <a:lnTo>
                  <a:pt x="146" y="694"/>
                </a:lnTo>
                <a:lnTo>
                  <a:pt x="144" y="680"/>
                </a:lnTo>
                <a:lnTo>
                  <a:pt x="144" y="672"/>
                </a:lnTo>
                <a:lnTo>
                  <a:pt x="150" y="666"/>
                </a:lnTo>
                <a:lnTo>
                  <a:pt x="160" y="658"/>
                </a:lnTo>
                <a:lnTo>
                  <a:pt x="160" y="658"/>
                </a:lnTo>
                <a:lnTo>
                  <a:pt x="164" y="634"/>
                </a:lnTo>
                <a:lnTo>
                  <a:pt x="164" y="634"/>
                </a:lnTo>
                <a:lnTo>
                  <a:pt x="166" y="628"/>
                </a:lnTo>
                <a:lnTo>
                  <a:pt x="166" y="622"/>
                </a:lnTo>
                <a:lnTo>
                  <a:pt x="166" y="622"/>
                </a:lnTo>
                <a:lnTo>
                  <a:pt x="162" y="564"/>
                </a:lnTo>
                <a:lnTo>
                  <a:pt x="162" y="564"/>
                </a:lnTo>
                <a:lnTo>
                  <a:pt x="160" y="556"/>
                </a:lnTo>
                <a:lnTo>
                  <a:pt x="154" y="550"/>
                </a:lnTo>
                <a:lnTo>
                  <a:pt x="154" y="550"/>
                </a:lnTo>
                <a:lnTo>
                  <a:pt x="134" y="522"/>
                </a:lnTo>
                <a:lnTo>
                  <a:pt x="134" y="522"/>
                </a:lnTo>
                <a:lnTo>
                  <a:pt x="134" y="480"/>
                </a:lnTo>
                <a:lnTo>
                  <a:pt x="134" y="480"/>
                </a:lnTo>
                <a:lnTo>
                  <a:pt x="134" y="466"/>
                </a:lnTo>
                <a:lnTo>
                  <a:pt x="132" y="460"/>
                </a:lnTo>
                <a:lnTo>
                  <a:pt x="134" y="452"/>
                </a:lnTo>
                <a:lnTo>
                  <a:pt x="134" y="452"/>
                </a:lnTo>
                <a:lnTo>
                  <a:pt x="134" y="442"/>
                </a:lnTo>
                <a:lnTo>
                  <a:pt x="134" y="432"/>
                </a:lnTo>
                <a:lnTo>
                  <a:pt x="130" y="422"/>
                </a:lnTo>
                <a:lnTo>
                  <a:pt x="126" y="414"/>
                </a:lnTo>
                <a:lnTo>
                  <a:pt x="126" y="414"/>
                </a:lnTo>
                <a:lnTo>
                  <a:pt x="124" y="404"/>
                </a:lnTo>
                <a:lnTo>
                  <a:pt x="124" y="398"/>
                </a:lnTo>
                <a:lnTo>
                  <a:pt x="124" y="394"/>
                </a:lnTo>
                <a:lnTo>
                  <a:pt x="124" y="394"/>
                </a:lnTo>
                <a:lnTo>
                  <a:pt x="126" y="388"/>
                </a:lnTo>
                <a:lnTo>
                  <a:pt x="126" y="382"/>
                </a:lnTo>
                <a:lnTo>
                  <a:pt x="122" y="376"/>
                </a:lnTo>
                <a:lnTo>
                  <a:pt x="118" y="372"/>
                </a:lnTo>
                <a:lnTo>
                  <a:pt x="118" y="372"/>
                </a:lnTo>
                <a:lnTo>
                  <a:pt x="104" y="360"/>
                </a:lnTo>
                <a:lnTo>
                  <a:pt x="88" y="350"/>
                </a:lnTo>
                <a:lnTo>
                  <a:pt x="80" y="346"/>
                </a:lnTo>
                <a:lnTo>
                  <a:pt x="72" y="342"/>
                </a:lnTo>
                <a:lnTo>
                  <a:pt x="62" y="342"/>
                </a:lnTo>
                <a:lnTo>
                  <a:pt x="52" y="342"/>
                </a:lnTo>
                <a:lnTo>
                  <a:pt x="52" y="342"/>
                </a:lnTo>
                <a:lnTo>
                  <a:pt x="46" y="340"/>
                </a:lnTo>
                <a:lnTo>
                  <a:pt x="38" y="338"/>
                </a:lnTo>
                <a:lnTo>
                  <a:pt x="38" y="338"/>
                </a:lnTo>
                <a:lnTo>
                  <a:pt x="30" y="336"/>
                </a:lnTo>
                <a:lnTo>
                  <a:pt x="26" y="336"/>
                </a:lnTo>
                <a:lnTo>
                  <a:pt x="22" y="338"/>
                </a:lnTo>
                <a:lnTo>
                  <a:pt x="14" y="344"/>
                </a:lnTo>
                <a:lnTo>
                  <a:pt x="14" y="344"/>
                </a:lnTo>
                <a:lnTo>
                  <a:pt x="2" y="330"/>
                </a:lnTo>
                <a:lnTo>
                  <a:pt x="2" y="330"/>
                </a:lnTo>
                <a:lnTo>
                  <a:pt x="18" y="318"/>
                </a:lnTo>
                <a:lnTo>
                  <a:pt x="18" y="318"/>
                </a:lnTo>
                <a:lnTo>
                  <a:pt x="16" y="312"/>
                </a:lnTo>
                <a:lnTo>
                  <a:pt x="10" y="308"/>
                </a:lnTo>
                <a:lnTo>
                  <a:pt x="8" y="304"/>
                </a:lnTo>
                <a:lnTo>
                  <a:pt x="8" y="300"/>
                </a:lnTo>
                <a:lnTo>
                  <a:pt x="10" y="296"/>
                </a:lnTo>
                <a:lnTo>
                  <a:pt x="10" y="296"/>
                </a:lnTo>
                <a:lnTo>
                  <a:pt x="16" y="292"/>
                </a:lnTo>
                <a:lnTo>
                  <a:pt x="22" y="292"/>
                </a:lnTo>
                <a:lnTo>
                  <a:pt x="32" y="296"/>
                </a:lnTo>
                <a:lnTo>
                  <a:pt x="32" y="296"/>
                </a:lnTo>
                <a:lnTo>
                  <a:pt x="42" y="298"/>
                </a:lnTo>
                <a:lnTo>
                  <a:pt x="48" y="296"/>
                </a:lnTo>
                <a:lnTo>
                  <a:pt x="54" y="292"/>
                </a:lnTo>
                <a:lnTo>
                  <a:pt x="56" y="284"/>
                </a:lnTo>
                <a:lnTo>
                  <a:pt x="56" y="284"/>
                </a:lnTo>
                <a:lnTo>
                  <a:pt x="58" y="278"/>
                </a:lnTo>
                <a:lnTo>
                  <a:pt x="56" y="274"/>
                </a:lnTo>
                <a:lnTo>
                  <a:pt x="54" y="270"/>
                </a:lnTo>
                <a:lnTo>
                  <a:pt x="48" y="268"/>
                </a:lnTo>
                <a:lnTo>
                  <a:pt x="48" y="268"/>
                </a:lnTo>
                <a:lnTo>
                  <a:pt x="38" y="266"/>
                </a:lnTo>
                <a:lnTo>
                  <a:pt x="32" y="264"/>
                </a:lnTo>
                <a:lnTo>
                  <a:pt x="26" y="258"/>
                </a:lnTo>
                <a:lnTo>
                  <a:pt x="20" y="252"/>
                </a:lnTo>
                <a:lnTo>
                  <a:pt x="20" y="252"/>
                </a:lnTo>
                <a:lnTo>
                  <a:pt x="16" y="248"/>
                </a:lnTo>
                <a:lnTo>
                  <a:pt x="12" y="244"/>
                </a:lnTo>
                <a:lnTo>
                  <a:pt x="0" y="238"/>
                </a:lnTo>
                <a:lnTo>
                  <a:pt x="0" y="238"/>
                </a:lnTo>
                <a:lnTo>
                  <a:pt x="4" y="228"/>
                </a:lnTo>
                <a:lnTo>
                  <a:pt x="8" y="222"/>
                </a:lnTo>
                <a:lnTo>
                  <a:pt x="14" y="218"/>
                </a:lnTo>
                <a:lnTo>
                  <a:pt x="24" y="216"/>
                </a:lnTo>
                <a:lnTo>
                  <a:pt x="24" y="216"/>
                </a:lnTo>
                <a:lnTo>
                  <a:pt x="34" y="214"/>
                </a:lnTo>
                <a:lnTo>
                  <a:pt x="44" y="212"/>
                </a:lnTo>
                <a:lnTo>
                  <a:pt x="62" y="206"/>
                </a:lnTo>
                <a:lnTo>
                  <a:pt x="62" y="206"/>
                </a:lnTo>
                <a:lnTo>
                  <a:pt x="76" y="206"/>
                </a:lnTo>
                <a:lnTo>
                  <a:pt x="88" y="206"/>
                </a:lnTo>
                <a:lnTo>
                  <a:pt x="88" y="206"/>
                </a:lnTo>
                <a:lnTo>
                  <a:pt x="96" y="206"/>
                </a:lnTo>
                <a:lnTo>
                  <a:pt x="100" y="204"/>
                </a:lnTo>
                <a:lnTo>
                  <a:pt x="102" y="204"/>
                </a:lnTo>
                <a:lnTo>
                  <a:pt x="102" y="204"/>
                </a:lnTo>
                <a:lnTo>
                  <a:pt x="122" y="180"/>
                </a:lnTo>
                <a:lnTo>
                  <a:pt x="142" y="156"/>
                </a:lnTo>
                <a:lnTo>
                  <a:pt x="142" y="156"/>
                </a:lnTo>
                <a:lnTo>
                  <a:pt x="142" y="154"/>
                </a:lnTo>
                <a:lnTo>
                  <a:pt x="142" y="148"/>
                </a:lnTo>
                <a:lnTo>
                  <a:pt x="142" y="148"/>
                </a:lnTo>
                <a:lnTo>
                  <a:pt x="126" y="152"/>
                </a:lnTo>
                <a:lnTo>
                  <a:pt x="120" y="152"/>
                </a:lnTo>
                <a:lnTo>
                  <a:pt x="112" y="148"/>
                </a:lnTo>
                <a:lnTo>
                  <a:pt x="112" y="148"/>
                </a:lnTo>
                <a:lnTo>
                  <a:pt x="114" y="140"/>
                </a:lnTo>
                <a:lnTo>
                  <a:pt x="118" y="136"/>
                </a:lnTo>
                <a:lnTo>
                  <a:pt x="122" y="132"/>
                </a:lnTo>
                <a:lnTo>
                  <a:pt x="128" y="128"/>
                </a:lnTo>
                <a:lnTo>
                  <a:pt x="140" y="122"/>
                </a:lnTo>
                <a:lnTo>
                  <a:pt x="146" y="118"/>
                </a:lnTo>
                <a:lnTo>
                  <a:pt x="150" y="112"/>
                </a:lnTo>
                <a:lnTo>
                  <a:pt x="150" y="112"/>
                </a:lnTo>
                <a:lnTo>
                  <a:pt x="158" y="128"/>
                </a:lnTo>
                <a:lnTo>
                  <a:pt x="158" y="128"/>
                </a:lnTo>
                <a:lnTo>
                  <a:pt x="164" y="126"/>
                </a:lnTo>
                <a:lnTo>
                  <a:pt x="166" y="122"/>
                </a:lnTo>
                <a:lnTo>
                  <a:pt x="166" y="118"/>
                </a:lnTo>
                <a:lnTo>
                  <a:pt x="168" y="112"/>
                </a:lnTo>
                <a:lnTo>
                  <a:pt x="168" y="112"/>
                </a:lnTo>
                <a:lnTo>
                  <a:pt x="178" y="114"/>
                </a:lnTo>
                <a:lnTo>
                  <a:pt x="186" y="110"/>
                </a:lnTo>
                <a:lnTo>
                  <a:pt x="192" y="106"/>
                </a:lnTo>
                <a:lnTo>
                  <a:pt x="196" y="100"/>
                </a:lnTo>
                <a:lnTo>
                  <a:pt x="202" y="86"/>
                </a:lnTo>
                <a:lnTo>
                  <a:pt x="208" y="70"/>
                </a:lnTo>
                <a:lnTo>
                  <a:pt x="208" y="70"/>
                </a:lnTo>
                <a:lnTo>
                  <a:pt x="212" y="74"/>
                </a:lnTo>
                <a:lnTo>
                  <a:pt x="214" y="78"/>
                </a:lnTo>
                <a:lnTo>
                  <a:pt x="216" y="88"/>
                </a:lnTo>
                <a:lnTo>
                  <a:pt x="218" y="92"/>
                </a:lnTo>
                <a:lnTo>
                  <a:pt x="220" y="96"/>
                </a:lnTo>
                <a:lnTo>
                  <a:pt x="224" y="98"/>
                </a:lnTo>
                <a:lnTo>
                  <a:pt x="230" y="100"/>
                </a:lnTo>
                <a:lnTo>
                  <a:pt x="230" y="100"/>
                </a:lnTo>
                <a:lnTo>
                  <a:pt x="230" y="64"/>
                </a:lnTo>
                <a:lnTo>
                  <a:pt x="230" y="64"/>
                </a:lnTo>
                <a:lnTo>
                  <a:pt x="246" y="60"/>
                </a:lnTo>
                <a:lnTo>
                  <a:pt x="254" y="62"/>
                </a:lnTo>
                <a:lnTo>
                  <a:pt x="262" y="64"/>
                </a:lnTo>
                <a:lnTo>
                  <a:pt x="262" y="64"/>
                </a:lnTo>
                <a:lnTo>
                  <a:pt x="270" y="64"/>
                </a:lnTo>
                <a:lnTo>
                  <a:pt x="276" y="64"/>
                </a:lnTo>
                <a:lnTo>
                  <a:pt x="282" y="60"/>
                </a:lnTo>
                <a:lnTo>
                  <a:pt x="288" y="52"/>
                </a:lnTo>
                <a:lnTo>
                  <a:pt x="288" y="52"/>
                </a:lnTo>
                <a:lnTo>
                  <a:pt x="288" y="60"/>
                </a:lnTo>
                <a:lnTo>
                  <a:pt x="286" y="68"/>
                </a:lnTo>
                <a:lnTo>
                  <a:pt x="282" y="82"/>
                </a:lnTo>
                <a:lnTo>
                  <a:pt x="276" y="96"/>
                </a:lnTo>
                <a:lnTo>
                  <a:pt x="274" y="102"/>
                </a:lnTo>
                <a:lnTo>
                  <a:pt x="272" y="110"/>
                </a:lnTo>
                <a:lnTo>
                  <a:pt x="272" y="110"/>
                </a:lnTo>
                <a:lnTo>
                  <a:pt x="276" y="112"/>
                </a:lnTo>
                <a:lnTo>
                  <a:pt x="276" y="112"/>
                </a:lnTo>
                <a:lnTo>
                  <a:pt x="296" y="94"/>
                </a:lnTo>
                <a:lnTo>
                  <a:pt x="296" y="94"/>
                </a:lnTo>
                <a:lnTo>
                  <a:pt x="304" y="100"/>
                </a:lnTo>
                <a:lnTo>
                  <a:pt x="312" y="104"/>
                </a:lnTo>
                <a:lnTo>
                  <a:pt x="322" y="102"/>
                </a:lnTo>
                <a:lnTo>
                  <a:pt x="332" y="98"/>
                </a:lnTo>
                <a:lnTo>
                  <a:pt x="332" y="98"/>
                </a:lnTo>
                <a:lnTo>
                  <a:pt x="334" y="94"/>
                </a:lnTo>
                <a:lnTo>
                  <a:pt x="334" y="88"/>
                </a:lnTo>
                <a:lnTo>
                  <a:pt x="334" y="78"/>
                </a:lnTo>
                <a:lnTo>
                  <a:pt x="334" y="68"/>
                </a:lnTo>
                <a:lnTo>
                  <a:pt x="336" y="62"/>
                </a:lnTo>
                <a:lnTo>
                  <a:pt x="340" y="58"/>
                </a:lnTo>
                <a:lnTo>
                  <a:pt x="340" y="58"/>
                </a:lnTo>
                <a:lnTo>
                  <a:pt x="346" y="64"/>
                </a:lnTo>
                <a:lnTo>
                  <a:pt x="350" y="72"/>
                </a:lnTo>
                <a:lnTo>
                  <a:pt x="352" y="80"/>
                </a:lnTo>
                <a:lnTo>
                  <a:pt x="352" y="88"/>
                </a:lnTo>
                <a:lnTo>
                  <a:pt x="352" y="88"/>
                </a:lnTo>
                <a:lnTo>
                  <a:pt x="354" y="104"/>
                </a:lnTo>
                <a:lnTo>
                  <a:pt x="354" y="104"/>
                </a:lnTo>
                <a:lnTo>
                  <a:pt x="356" y="110"/>
                </a:lnTo>
                <a:lnTo>
                  <a:pt x="360" y="114"/>
                </a:lnTo>
                <a:lnTo>
                  <a:pt x="364" y="118"/>
                </a:lnTo>
                <a:lnTo>
                  <a:pt x="370" y="120"/>
                </a:lnTo>
                <a:lnTo>
                  <a:pt x="370" y="120"/>
                </a:lnTo>
                <a:lnTo>
                  <a:pt x="384" y="120"/>
                </a:lnTo>
                <a:lnTo>
                  <a:pt x="398" y="120"/>
                </a:lnTo>
                <a:lnTo>
                  <a:pt x="398" y="120"/>
                </a:lnTo>
                <a:lnTo>
                  <a:pt x="390" y="106"/>
                </a:lnTo>
                <a:lnTo>
                  <a:pt x="384" y="90"/>
                </a:lnTo>
                <a:lnTo>
                  <a:pt x="382" y="74"/>
                </a:lnTo>
                <a:lnTo>
                  <a:pt x="380" y="58"/>
                </a:lnTo>
                <a:lnTo>
                  <a:pt x="380" y="58"/>
                </a:lnTo>
                <a:lnTo>
                  <a:pt x="412" y="48"/>
                </a:lnTo>
                <a:lnTo>
                  <a:pt x="412" y="48"/>
                </a:lnTo>
                <a:lnTo>
                  <a:pt x="416" y="56"/>
                </a:lnTo>
                <a:lnTo>
                  <a:pt x="420" y="66"/>
                </a:lnTo>
                <a:lnTo>
                  <a:pt x="420" y="66"/>
                </a:lnTo>
                <a:lnTo>
                  <a:pt x="422" y="74"/>
                </a:lnTo>
                <a:lnTo>
                  <a:pt x="426" y="80"/>
                </a:lnTo>
                <a:lnTo>
                  <a:pt x="434" y="84"/>
                </a:lnTo>
                <a:lnTo>
                  <a:pt x="444" y="84"/>
                </a:lnTo>
                <a:lnTo>
                  <a:pt x="444" y="84"/>
                </a:lnTo>
                <a:lnTo>
                  <a:pt x="438" y="74"/>
                </a:lnTo>
                <a:lnTo>
                  <a:pt x="438" y="74"/>
                </a:lnTo>
                <a:lnTo>
                  <a:pt x="434" y="68"/>
                </a:lnTo>
                <a:lnTo>
                  <a:pt x="432" y="62"/>
                </a:lnTo>
                <a:lnTo>
                  <a:pt x="432" y="62"/>
                </a:lnTo>
                <a:lnTo>
                  <a:pt x="432" y="52"/>
                </a:lnTo>
                <a:lnTo>
                  <a:pt x="428" y="44"/>
                </a:lnTo>
                <a:lnTo>
                  <a:pt x="422" y="38"/>
                </a:lnTo>
                <a:lnTo>
                  <a:pt x="414" y="32"/>
                </a:lnTo>
                <a:lnTo>
                  <a:pt x="414" y="32"/>
                </a:lnTo>
                <a:lnTo>
                  <a:pt x="422" y="22"/>
                </a:lnTo>
                <a:lnTo>
                  <a:pt x="426" y="22"/>
                </a:lnTo>
                <a:lnTo>
                  <a:pt x="430" y="22"/>
                </a:lnTo>
                <a:lnTo>
                  <a:pt x="434" y="24"/>
                </a:lnTo>
                <a:lnTo>
                  <a:pt x="438" y="26"/>
                </a:lnTo>
                <a:lnTo>
                  <a:pt x="450" y="40"/>
                </a:lnTo>
                <a:lnTo>
                  <a:pt x="450" y="40"/>
                </a:lnTo>
                <a:lnTo>
                  <a:pt x="468" y="36"/>
                </a:lnTo>
                <a:lnTo>
                  <a:pt x="468" y="36"/>
                </a:lnTo>
                <a:lnTo>
                  <a:pt x="466" y="28"/>
                </a:lnTo>
                <a:lnTo>
                  <a:pt x="466" y="28"/>
                </a:lnTo>
                <a:lnTo>
                  <a:pt x="486" y="6"/>
                </a:lnTo>
                <a:lnTo>
                  <a:pt x="486" y="6"/>
                </a:lnTo>
                <a:lnTo>
                  <a:pt x="488" y="6"/>
                </a:lnTo>
                <a:lnTo>
                  <a:pt x="490" y="6"/>
                </a:lnTo>
                <a:lnTo>
                  <a:pt x="490" y="6"/>
                </a:lnTo>
                <a:lnTo>
                  <a:pt x="498" y="2"/>
                </a:lnTo>
                <a:lnTo>
                  <a:pt x="504" y="0"/>
                </a:lnTo>
                <a:lnTo>
                  <a:pt x="518" y="0"/>
                </a:lnTo>
                <a:lnTo>
                  <a:pt x="530" y="4"/>
                </a:lnTo>
                <a:lnTo>
                  <a:pt x="544" y="8"/>
                </a:lnTo>
                <a:lnTo>
                  <a:pt x="544" y="8"/>
                </a:lnTo>
                <a:lnTo>
                  <a:pt x="570" y="16"/>
                </a:lnTo>
                <a:lnTo>
                  <a:pt x="570" y="16"/>
                </a:lnTo>
                <a:lnTo>
                  <a:pt x="584" y="24"/>
                </a:lnTo>
                <a:lnTo>
                  <a:pt x="584" y="24"/>
                </a:lnTo>
                <a:lnTo>
                  <a:pt x="578" y="26"/>
                </a:lnTo>
                <a:lnTo>
                  <a:pt x="574" y="28"/>
                </a:lnTo>
                <a:lnTo>
                  <a:pt x="566" y="28"/>
                </a:lnTo>
                <a:lnTo>
                  <a:pt x="558" y="24"/>
                </a:lnTo>
                <a:lnTo>
                  <a:pt x="550" y="24"/>
                </a:lnTo>
                <a:lnTo>
                  <a:pt x="550" y="24"/>
                </a:lnTo>
                <a:lnTo>
                  <a:pt x="534" y="24"/>
                </a:lnTo>
                <a:lnTo>
                  <a:pt x="518" y="22"/>
                </a:lnTo>
                <a:lnTo>
                  <a:pt x="518" y="22"/>
                </a:lnTo>
                <a:lnTo>
                  <a:pt x="492" y="32"/>
                </a:lnTo>
                <a:lnTo>
                  <a:pt x="492" y="32"/>
                </a:lnTo>
                <a:lnTo>
                  <a:pt x="486" y="36"/>
                </a:lnTo>
                <a:lnTo>
                  <a:pt x="482" y="40"/>
                </a:lnTo>
                <a:lnTo>
                  <a:pt x="480" y="46"/>
                </a:lnTo>
                <a:lnTo>
                  <a:pt x="482" y="56"/>
                </a:lnTo>
                <a:lnTo>
                  <a:pt x="482" y="56"/>
                </a:lnTo>
                <a:lnTo>
                  <a:pt x="488" y="56"/>
                </a:lnTo>
                <a:lnTo>
                  <a:pt x="494" y="54"/>
                </a:lnTo>
                <a:lnTo>
                  <a:pt x="494" y="54"/>
                </a:lnTo>
                <a:lnTo>
                  <a:pt x="500" y="48"/>
                </a:lnTo>
                <a:lnTo>
                  <a:pt x="506" y="46"/>
                </a:lnTo>
                <a:lnTo>
                  <a:pt x="512" y="46"/>
                </a:lnTo>
                <a:lnTo>
                  <a:pt x="520" y="48"/>
                </a:lnTo>
                <a:lnTo>
                  <a:pt x="520" y="48"/>
                </a:lnTo>
                <a:lnTo>
                  <a:pt x="522" y="48"/>
                </a:lnTo>
                <a:lnTo>
                  <a:pt x="522" y="48"/>
                </a:lnTo>
                <a:lnTo>
                  <a:pt x="536" y="42"/>
                </a:lnTo>
                <a:lnTo>
                  <a:pt x="548" y="40"/>
                </a:lnTo>
                <a:lnTo>
                  <a:pt x="560" y="42"/>
                </a:lnTo>
                <a:lnTo>
                  <a:pt x="574" y="46"/>
                </a:lnTo>
                <a:lnTo>
                  <a:pt x="574" y="46"/>
                </a:lnTo>
                <a:lnTo>
                  <a:pt x="580" y="46"/>
                </a:lnTo>
                <a:lnTo>
                  <a:pt x="584" y="46"/>
                </a:lnTo>
                <a:lnTo>
                  <a:pt x="596" y="46"/>
                </a:lnTo>
                <a:lnTo>
                  <a:pt x="596" y="46"/>
                </a:lnTo>
                <a:lnTo>
                  <a:pt x="596" y="50"/>
                </a:lnTo>
                <a:lnTo>
                  <a:pt x="596" y="50"/>
                </a:lnTo>
                <a:lnTo>
                  <a:pt x="586" y="52"/>
                </a:lnTo>
                <a:lnTo>
                  <a:pt x="584" y="56"/>
                </a:lnTo>
                <a:lnTo>
                  <a:pt x="584" y="60"/>
                </a:lnTo>
                <a:lnTo>
                  <a:pt x="584" y="60"/>
                </a:lnTo>
                <a:lnTo>
                  <a:pt x="586" y="64"/>
                </a:lnTo>
                <a:lnTo>
                  <a:pt x="590" y="66"/>
                </a:lnTo>
                <a:lnTo>
                  <a:pt x="600" y="66"/>
                </a:lnTo>
                <a:lnTo>
                  <a:pt x="600" y="66"/>
                </a:lnTo>
                <a:lnTo>
                  <a:pt x="614" y="66"/>
                </a:lnTo>
                <a:lnTo>
                  <a:pt x="624" y="68"/>
                </a:lnTo>
                <a:lnTo>
                  <a:pt x="630" y="72"/>
                </a:lnTo>
                <a:lnTo>
                  <a:pt x="640" y="82"/>
                </a:lnTo>
                <a:lnTo>
                  <a:pt x="640" y="82"/>
                </a:lnTo>
                <a:lnTo>
                  <a:pt x="636" y="88"/>
                </a:lnTo>
                <a:lnTo>
                  <a:pt x="630" y="90"/>
                </a:lnTo>
                <a:lnTo>
                  <a:pt x="616" y="96"/>
                </a:lnTo>
                <a:lnTo>
                  <a:pt x="616" y="96"/>
                </a:lnTo>
                <a:lnTo>
                  <a:pt x="606" y="98"/>
                </a:lnTo>
                <a:lnTo>
                  <a:pt x="596" y="98"/>
                </a:lnTo>
                <a:lnTo>
                  <a:pt x="574" y="98"/>
                </a:lnTo>
                <a:lnTo>
                  <a:pt x="552" y="96"/>
                </a:lnTo>
                <a:lnTo>
                  <a:pt x="532" y="96"/>
                </a:lnTo>
                <a:lnTo>
                  <a:pt x="532" y="96"/>
                </a:lnTo>
                <a:lnTo>
                  <a:pt x="520" y="98"/>
                </a:lnTo>
                <a:lnTo>
                  <a:pt x="512" y="104"/>
                </a:lnTo>
                <a:lnTo>
                  <a:pt x="502" y="110"/>
                </a:lnTo>
                <a:lnTo>
                  <a:pt x="492" y="114"/>
                </a:lnTo>
                <a:lnTo>
                  <a:pt x="492" y="114"/>
                </a:lnTo>
                <a:lnTo>
                  <a:pt x="490" y="116"/>
                </a:lnTo>
                <a:lnTo>
                  <a:pt x="490" y="120"/>
                </a:lnTo>
                <a:lnTo>
                  <a:pt x="492" y="126"/>
                </a:lnTo>
                <a:lnTo>
                  <a:pt x="496" y="132"/>
                </a:lnTo>
                <a:lnTo>
                  <a:pt x="496" y="132"/>
                </a:lnTo>
                <a:lnTo>
                  <a:pt x="524" y="120"/>
                </a:lnTo>
                <a:lnTo>
                  <a:pt x="544" y="114"/>
                </a:lnTo>
                <a:lnTo>
                  <a:pt x="554" y="114"/>
                </a:lnTo>
                <a:lnTo>
                  <a:pt x="562" y="116"/>
                </a:lnTo>
                <a:lnTo>
                  <a:pt x="570" y="118"/>
                </a:lnTo>
                <a:lnTo>
                  <a:pt x="576" y="122"/>
                </a:lnTo>
                <a:lnTo>
                  <a:pt x="576" y="122"/>
                </a:lnTo>
                <a:lnTo>
                  <a:pt x="572" y="124"/>
                </a:lnTo>
                <a:lnTo>
                  <a:pt x="566" y="128"/>
                </a:lnTo>
                <a:lnTo>
                  <a:pt x="564" y="130"/>
                </a:lnTo>
                <a:lnTo>
                  <a:pt x="562" y="132"/>
                </a:lnTo>
                <a:lnTo>
                  <a:pt x="562" y="136"/>
                </a:lnTo>
                <a:lnTo>
                  <a:pt x="562" y="142"/>
                </a:lnTo>
                <a:lnTo>
                  <a:pt x="562" y="142"/>
                </a:lnTo>
                <a:lnTo>
                  <a:pt x="580" y="142"/>
                </a:lnTo>
                <a:lnTo>
                  <a:pt x="598" y="142"/>
                </a:lnTo>
                <a:lnTo>
                  <a:pt x="598" y="142"/>
                </a:lnTo>
                <a:lnTo>
                  <a:pt x="604" y="138"/>
                </a:lnTo>
                <a:lnTo>
                  <a:pt x="608" y="132"/>
                </a:lnTo>
                <a:lnTo>
                  <a:pt x="608" y="132"/>
                </a:lnTo>
                <a:lnTo>
                  <a:pt x="612" y="126"/>
                </a:lnTo>
                <a:lnTo>
                  <a:pt x="616" y="124"/>
                </a:lnTo>
                <a:lnTo>
                  <a:pt x="620" y="126"/>
                </a:lnTo>
                <a:lnTo>
                  <a:pt x="620" y="126"/>
                </a:lnTo>
                <a:lnTo>
                  <a:pt x="622" y="134"/>
                </a:lnTo>
                <a:lnTo>
                  <a:pt x="620" y="140"/>
                </a:lnTo>
                <a:lnTo>
                  <a:pt x="616" y="146"/>
                </a:lnTo>
                <a:lnTo>
                  <a:pt x="610" y="150"/>
                </a:lnTo>
                <a:lnTo>
                  <a:pt x="610" y="150"/>
                </a:lnTo>
                <a:lnTo>
                  <a:pt x="602" y="154"/>
                </a:lnTo>
                <a:lnTo>
                  <a:pt x="596" y="158"/>
                </a:lnTo>
                <a:lnTo>
                  <a:pt x="584" y="170"/>
                </a:lnTo>
                <a:lnTo>
                  <a:pt x="574" y="182"/>
                </a:lnTo>
                <a:lnTo>
                  <a:pt x="562" y="192"/>
                </a:lnTo>
                <a:lnTo>
                  <a:pt x="562" y="192"/>
                </a:lnTo>
                <a:lnTo>
                  <a:pt x="560" y="196"/>
                </a:lnTo>
                <a:lnTo>
                  <a:pt x="558" y="198"/>
                </a:lnTo>
                <a:lnTo>
                  <a:pt x="556" y="208"/>
                </a:lnTo>
                <a:lnTo>
                  <a:pt x="556" y="208"/>
                </a:lnTo>
                <a:lnTo>
                  <a:pt x="560" y="210"/>
                </a:lnTo>
                <a:lnTo>
                  <a:pt x="560" y="210"/>
                </a:lnTo>
                <a:lnTo>
                  <a:pt x="586" y="190"/>
                </a:lnTo>
                <a:lnTo>
                  <a:pt x="586" y="190"/>
                </a:lnTo>
                <a:lnTo>
                  <a:pt x="610" y="174"/>
                </a:lnTo>
                <a:lnTo>
                  <a:pt x="610" y="174"/>
                </a:lnTo>
                <a:lnTo>
                  <a:pt x="626" y="168"/>
                </a:lnTo>
                <a:lnTo>
                  <a:pt x="626" y="168"/>
                </a:lnTo>
                <a:lnTo>
                  <a:pt x="636" y="162"/>
                </a:lnTo>
                <a:lnTo>
                  <a:pt x="640" y="162"/>
                </a:lnTo>
                <a:lnTo>
                  <a:pt x="646" y="162"/>
                </a:lnTo>
                <a:lnTo>
                  <a:pt x="646" y="162"/>
                </a:lnTo>
                <a:lnTo>
                  <a:pt x="650" y="160"/>
                </a:lnTo>
                <a:lnTo>
                  <a:pt x="656" y="158"/>
                </a:lnTo>
                <a:lnTo>
                  <a:pt x="664" y="150"/>
                </a:lnTo>
                <a:lnTo>
                  <a:pt x="664" y="150"/>
                </a:lnTo>
                <a:lnTo>
                  <a:pt x="676" y="142"/>
                </a:lnTo>
                <a:lnTo>
                  <a:pt x="682" y="140"/>
                </a:lnTo>
                <a:lnTo>
                  <a:pt x="688" y="138"/>
                </a:lnTo>
                <a:lnTo>
                  <a:pt x="694" y="140"/>
                </a:lnTo>
                <a:lnTo>
                  <a:pt x="700" y="140"/>
                </a:lnTo>
                <a:lnTo>
                  <a:pt x="712" y="148"/>
                </a:lnTo>
                <a:lnTo>
                  <a:pt x="712" y="148"/>
                </a:lnTo>
                <a:lnTo>
                  <a:pt x="720" y="160"/>
                </a:lnTo>
                <a:lnTo>
                  <a:pt x="720" y="160"/>
                </a:lnTo>
                <a:lnTo>
                  <a:pt x="714" y="168"/>
                </a:lnTo>
                <a:lnTo>
                  <a:pt x="708" y="174"/>
                </a:lnTo>
                <a:lnTo>
                  <a:pt x="708" y="174"/>
                </a:lnTo>
                <a:lnTo>
                  <a:pt x="694" y="180"/>
                </a:lnTo>
                <a:lnTo>
                  <a:pt x="690" y="186"/>
                </a:lnTo>
                <a:lnTo>
                  <a:pt x="686" y="192"/>
                </a:lnTo>
                <a:lnTo>
                  <a:pt x="686" y="192"/>
                </a:lnTo>
                <a:lnTo>
                  <a:pt x="684" y="194"/>
                </a:lnTo>
                <a:lnTo>
                  <a:pt x="680" y="196"/>
                </a:lnTo>
                <a:lnTo>
                  <a:pt x="672" y="196"/>
                </a:lnTo>
                <a:lnTo>
                  <a:pt x="672" y="196"/>
                </a:lnTo>
                <a:lnTo>
                  <a:pt x="662" y="196"/>
                </a:lnTo>
                <a:lnTo>
                  <a:pt x="650" y="198"/>
                </a:lnTo>
                <a:lnTo>
                  <a:pt x="640" y="200"/>
                </a:lnTo>
                <a:lnTo>
                  <a:pt x="630" y="206"/>
                </a:lnTo>
                <a:lnTo>
                  <a:pt x="630" y="206"/>
                </a:lnTo>
                <a:lnTo>
                  <a:pt x="668" y="214"/>
                </a:lnTo>
                <a:lnTo>
                  <a:pt x="668" y="214"/>
                </a:lnTo>
                <a:lnTo>
                  <a:pt x="662" y="218"/>
                </a:lnTo>
                <a:lnTo>
                  <a:pt x="654" y="218"/>
                </a:lnTo>
                <a:lnTo>
                  <a:pt x="650" y="218"/>
                </a:lnTo>
                <a:lnTo>
                  <a:pt x="644" y="216"/>
                </a:lnTo>
                <a:lnTo>
                  <a:pt x="644" y="216"/>
                </a:lnTo>
                <a:lnTo>
                  <a:pt x="638" y="214"/>
                </a:lnTo>
                <a:lnTo>
                  <a:pt x="630" y="216"/>
                </a:lnTo>
                <a:lnTo>
                  <a:pt x="626" y="218"/>
                </a:lnTo>
                <a:lnTo>
                  <a:pt x="622" y="224"/>
                </a:lnTo>
                <a:lnTo>
                  <a:pt x="622" y="224"/>
                </a:lnTo>
                <a:lnTo>
                  <a:pt x="620" y="232"/>
                </a:lnTo>
                <a:lnTo>
                  <a:pt x="622" y="238"/>
                </a:lnTo>
                <a:lnTo>
                  <a:pt x="622" y="238"/>
                </a:lnTo>
                <a:lnTo>
                  <a:pt x="626" y="240"/>
                </a:lnTo>
                <a:lnTo>
                  <a:pt x="634" y="240"/>
                </a:lnTo>
                <a:lnTo>
                  <a:pt x="634" y="240"/>
                </a:lnTo>
                <a:lnTo>
                  <a:pt x="640" y="238"/>
                </a:lnTo>
                <a:lnTo>
                  <a:pt x="648" y="234"/>
                </a:lnTo>
                <a:lnTo>
                  <a:pt x="648" y="234"/>
                </a:lnTo>
                <a:lnTo>
                  <a:pt x="652" y="238"/>
                </a:lnTo>
                <a:lnTo>
                  <a:pt x="652" y="238"/>
                </a:lnTo>
                <a:lnTo>
                  <a:pt x="640" y="252"/>
                </a:lnTo>
                <a:lnTo>
                  <a:pt x="640" y="252"/>
                </a:lnTo>
                <a:lnTo>
                  <a:pt x="634" y="262"/>
                </a:lnTo>
                <a:lnTo>
                  <a:pt x="628" y="272"/>
                </a:lnTo>
                <a:lnTo>
                  <a:pt x="626" y="284"/>
                </a:lnTo>
                <a:lnTo>
                  <a:pt x="624" y="296"/>
                </a:lnTo>
                <a:lnTo>
                  <a:pt x="624" y="296"/>
                </a:lnTo>
                <a:lnTo>
                  <a:pt x="622" y="304"/>
                </a:lnTo>
                <a:lnTo>
                  <a:pt x="620" y="312"/>
                </a:lnTo>
                <a:lnTo>
                  <a:pt x="614" y="318"/>
                </a:lnTo>
                <a:lnTo>
                  <a:pt x="610" y="320"/>
                </a:lnTo>
                <a:lnTo>
                  <a:pt x="606" y="322"/>
                </a:lnTo>
                <a:lnTo>
                  <a:pt x="606" y="322"/>
                </a:lnTo>
                <a:lnTo>
                  <a:pt x="602" y="326"/>
                </a:lnTo>
                <a:lnTo>
                  <a:pt x="602" y="334"/>
                </a:lnTo>
                <a:lnTo>
                  <a:pt x="602" y="334"/>
                </a:lnTo>
                <a:lnTo>
                  <a:pt x="602" y="344"/>
                </a:lnTo>
                <a:lnTo>
                  <a:pt x="604" y="354"/>
                </a:lnTo>
                <a:lnTo>
                  <a:pt x="604" y="354"/>
                </a:lnTo>
                <a:lnTo>
                  <a:pt x="606" y="362"/>
                </a:lnTo>
                <a:lnTo>
                  <a:pt x="612" y="368"/>
                </a:lnTo>
                <a:lnTo>
                  <a:pt x="618" y="372"/>
                </a:lnTo>
                <a:lnTo>
                  <a:pt x="626" y="374"/>
                </a:lnTo>
                <a:lnTo>
                  <a:pt x="626" y="374"/>
                </a:lnTo>
                <a:lnTo>
                  <a:pt x="624" y="386"/>
                </a:lnTo>
                <a:lnTo>
                  <a:pt x="624" y="386"/>
                </a:lnTo>
                <a:lnTo>
                  <a:pt x="614" y="382"/>
                </a:lnTo>
                <a:lnTo>
                  <a:pt x="614" y="382"/>
                </a:lnTo>
                <a:lnTo>
                  <a:pt x="608" y="378"/>
                </a:lnTo>
                <a:lnTo>
                  <a:pt x="602" y="378"/>
                </a:lnTo>
                <a:lnTo>
                  <a:pt x="598" y="378"/>
                </a:lnTo>
                <a:lnTo>
                  <a:pt x="592" y="378"/>
                </a:lnTo>
                <a:lnTo>
                  <a:pt x="588" y="382"/>
                </a:lnTo>
                <a:lnTo>
                  <a:pt x="584" y="386"/>
                </a:lnTo>
                <a:lnTo>
                  <a:pt x="580" y="390"/>
                </a:lnTo>
                <a:lnTo>
                  <a:pt x="578" y="396"/>
                </a:lnTo>
                <a:lnTo>
                  <a:pt x="578" y="396"/>
                </a:lnTo>
                <a:lnTo>
                  <a:pt x="576" y="404"/>
                </a:lnTo>
                <a:lnTo>
                  <a:pt x="578" y="414"/>
                </a:lnTo>
                <a:lnTo>
                  <a:pt x="584" y="422"/>
                </a:lnTo>
                <a:lnTo>
                  <a:pt x="590" y="426"/>
                </a:lnTo>
                <a:lnTo>
                  <a:pt x="590" y="426"/>
                </a:lnTo>
                <a:lnTo>
                  <a:pt x="596" y="430"/>
                </a:lnTo>
                <a:lnTo>
                  <a:pt x="600" y="434"/>
                </a:lnTo>
                <a:lnTo>
                  <a:pt x="602" y="440"/>
                </a:lnTo>
                <a:lnTo>
                  <a:pt x="602" y="446"/>
                </a:lnTo>
                <a:lnTo>
                  <a:pt x="602" y="446"/>
                </a:lnTo>
                <a:lnTo>
                  <a:pt x="596" y="446"/>
                </a:lnTo>
                <a:lnTo>
                  <a:pt x="592" y="444"/>
                </a:lnTo>
                <a:lnTo>
                  <a:pt x="586" y="438"/>
                </a:lnTo>
                <a:lnTo>
                  <a:pt x="582" y="434"/>
                </a:lnTo>
                <a:lnTo>
                  <a:pt x="578" y="432"/>
                </a:lnTo>
                <a:lnTo>
                  <a:pt x="572" y="432"/>
                </a:lnTo>
                <a:lnTo>
                  <a:pt x="566" y="436"/>
                </a:lnTo>
                <a:lnTo>
                  <a:pt x="566" y="436"/>
                </a:lnTo>
                <a:lnTo>
                  <a:pt x="576" y="472"/>
                </a:lnTo>
                <a:lnTo>
                  <a:pt x="576" y="472"/>
                </a:lnTo>
                <a:lnTo>
                  <a:pt x="570" y="480"/>
                </a:lnTo>
                <a:lnTo>
                  <a:pt x="566" y="484"/>
                </a:lnTo>
                <a:lnTo>
                  <a:pt x="564" y="488"/>
                </a:lnTo>
                <a:lnTo>
                  <a:pt x="564" y="488"/>
                </a:lnTo>
                <a:lnTo>
                  <a:pt x="564" y="494"/>
                </a:lnTo>
                <a:lnTo>
                  <a:pt x="564" y="500"/>
                </a:lnTo>
                <a:lnTo>
                  <a:pt x="566" y="510"/>
                </a:lnTo>
                <a:lnTo>
                  <a:pt x="566" y="510"/>
                </a:lnTo>
                <a:lnTo>
                  <a:pt x="554" y="512"/>
                </a:lnTo>
                <a:lnTo>
                  <a:pt x="554" y="5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3" name="Freeform 9">
            <a:extLst>
              <a:ext uri="{FF2B5EF4-FFF2-40B4-BE49-F238E27FC236}">
                <a16:creationId xmlns:a16="http://schemas.microsoft.com/office/drawing/2014/main" id="{218A6106-7009-42F8-8CB4-A4CD06368E92}"/>
              </a:ext>
            </a:extLst>
          </p:cNvPr>
          <p:cNvSpPr>
            <a:spLocks/>
          </p:cNvSpPr>
          <p:nvPr/>
        </p:nvSpPr>
        <p:spPr bwMode="auto">
          <a:xfrm>
            <a:off x="811342" y="2681552"/>
            <a:ext cx="1781664" cy="1063091"/>
          </a:xfrm>
          <a:custGeom>
            <a:avLst/>
            <a:gdLst>
              <a:gd name="T0" fmla="*/ 796 w 975"/>
              <a:gd name="T1" fmla="*/ 300 h 578"/>
              <a:gd name="T2" fmla="*/ 788 w 975"/>
              <a:gd name="T3" fmla="*/ 310 h 578"/>
              <a:gd name="T4" fmla="*/ 788 w 975"/>
              <a:gd name="T5" fmla="*/ 336 h 578"/>
              <a:gd name="T6" fmla="*/ 786 w 975"/>
              <a:gd name="T7" fmla="*/ 364 h 578"/>
              <a:gd name="T8" fmla="*/ 758 w 975"/>
              <a:gd name="T9" fmla="*/ 402 h 578"/>
              <a:gd name="T10" fmla="*/ 732 w 975"/>
              <a:gd name="T11" fmla="*/ 422 h 578"/>
              <a:gd name="T12" fmla="*/ 694 w 975"/>
              <a:gd name="T13" fmla="*/ 458 h 578"/>
              <a:gd name="T14" fmla="*/ 698 w 975"/>
              <a:gd name="T15" fmla="*/ 518 h 578"/>
              <a:gd name="T16" fmla="*/ 694 w 975"/>
              <a:gd name="T17" fmla="*/ 578 h 578"/>
              <a:gd name="T18" fmla="*/ 672 w 975"/>
              <a:gd name="T19" fmla="*/ 524 h 578"/>
              <a:gd name="T20" fmla="*/ 650 w 975"/>
              <a:gd name="T21" fmla="*/ 482 h 578"/>
              <a:gd name="T22" fmla="*/ 622 w 975"/>
              <a:gd name="T23" fmla="*/ 478 h 578"/>
              <a:gd name="T24" fmla="*/ 582 w 975"/>
              <a:gd name="T25" fmla="*/ 470 h 578"/>
              <a:gd name="T26" fmla="*/ 538 w 975"/>
              <a:gd name="T27" fmla="*/ 492 h 578"/>
              <a:gd name="T28" fmla="*/ 518 w 975"/>
              <a:gd name="T29" fmla="*/ 488 h 578"/>
              <a:gd name="T30" fmla="*/ 480 w 975"/>
              <a:gd name="T31" fmla="*/ 486 h 578"/>
              <a:gd name="T32" fmla="*/ 452 w 975"/>
              <a:gd name="T33" fmla="*/ 492 h 578"/>
              <a:gd name="T34" fmla="*/ 438 w 975"/>
              <a:gd name="T35" fmla="*/ 504 h 578"/>
              <a:gd name="T36" fmla="*/ 406 w 975"/>
              <a:gd name="T37" fmla="*/ 534 h 578"/>
              <a:gd name="T38" fmla="*/ 382 w 975"/>
              <a:gd name="T39" fmla="*/ 546 h 578"/>
              <a:gd name="T40" fmla="*/ 354 w 975"/>
              <a:gd name="T41" fmla="*/ 486 h 578"/>
              <a:gd name="T42" fmla="*/ 320 w 975"/>
              <a:gd name="T43" fmla="*/ 486 h 578"/>
              <a:gd name="T44" fmla="*/ 296 w 975"/>
              <a:gd name="T45" fmla="*/ 480 h 578"/>
              <a:gd name="T46" fmla="*/ 262 w 975"/>
              <a:gd name="T47" fmla="*/ 434 h 578"/>
              <a:gd name="T48" fmla="*/ 204 w 975"/>
              <a:gd name="T49" fmla="*/ 440 h 578"/>
              <a:gd name="T50" fmla="*/ 148 w 975"/>
              <a:gd name="T51" fmla="*/ 422 h 578"/>
              <a:gd name="T52" fmla="*/ 84 w 975"/>
              <a:gd name="T53" fmla="*/ 398 h 578"/>
              <a:gd name="T54" fmla="*/ 38 w 975"/>
              <a:gd name="T55" fmla="*/ 364 h 578"/>
              <a:gd name="T56" fmla="*/ 28 w 975"/>
              <a:gd name="T57" fmla="*/ 282 h 578"/>
              <a:gd name="T58" fmla="*/ 4 w 975"/>
              <a:gd name="T59" fmla="*/ 262 h 578"/>
              <a:gd name="T60" fmla="*/ 2 w 975"/>
              <a:gd name="T61" fmla="*/ 216 h 578"/>
              <a:gd name="T62" fmla="*/ 10 w 975"/>
              <a:gd name="T63" fmla="*/ 164 h 578"/>
              <a:gd name="T64" fmla="*/ 46 w 975"/>
              <a:gd name="T65" fmla="*/ 78 h 578"/>
              <a:gd name="T66" fmla="*/ 56 w 975"/>
              <a:gd name="T67" fmla="*/ 70 h 578"/>
              <a:gd name="T68" fmla="*/ 50 w 975"/>
              <a:gd name="T69" fmla="*/ 18 h 578"/>
              <a:gd name="T70" fmla="*/ 66 w 975"/>
              <a:gd name="T71" fmla="*/ 46 h 578"/>
              <a:gd name="T72" fmla="*/ 88 w 975"/>
              <a:gd name="T73" fmla="*/ 26 h 578"/>
              <a:gd name="T74" fmla="*/ 92 w 975"/>
              <a:gd name="T75" fmla="*/ 0 h 578"/>
              <a:gd name="T76" fmla="*/ 532 w 975"/>
              <a:gd name="T77" fmla="*/ 44 h 578"/>
              <a:gd name="T78" fmla="*/ 600 w 975"/>
              <a:gd name="T79" fmla="*/ 70 h 578"/>
              <a:gd name="T80" fmla="*/ 698 w 975"/>
              <a:gd name="T81" fmla="*/ 114 h 578"/>
              <a:gd name="T82" fmla="*/ 718 w 975"/>
              <a:gd name="T83" fmla="*/ 170 h 578"/>
              <a:gd name="T84" fmla="*/ 706 w 975"/>
              <a:gd name="T85" fmla="*/ 212 h 578"/>
              <a:gd name="T86" fmla="*/ 714 w 975"/>
              <a:gd name="T87" fmla="*/ 226 h 578"/>
              <a:gd name="T88" fmla="*/ 792 w 975"/>
              <a:gd name="T89" fmla="*/ 198 h 578"/>
              <a:gd name="T90" fmla="*/ 852 w 975"/>
              <a:gd name="T91" fmla="*/ 164 h 578"/>
              <a:gd name="T92" fmla="*/ 910 w 975"/>
              <a:gd name="T93" fmla="*/ 160 h 578"/>
              <a:gd name="T94" fmla="*/ 949 w 975"/>
              <a:gd name="T95" fmla="*/ 124 h 578"/>
              <a:gd name="T96" fmla="*/ 975 w 975"/>
              <a:gd name="T97" fmla="*/ 168 h 578"/>
              <a:gd name="T98" fmla="*/ 957 w 975"/>
              <a:gd name="T99" fmla="*/ 170 h 578"/>
              <a:gd name="T100" fmla="*/ 914 w 975"/>
              <a:gd name="T101" fmla="*/ 204 h 578"/>
              <a:gd name="T102" fmla="*/ 890 w 975"/>
              <a:gd name="T103" fmla="*/ 240 h 578"/>
              <a:gd name="T104" fmla="*/ 854 w 975"/>
              <a:gd name="T105" fmla="*/ 250 h 578"/>
              <a:gd name="T106" fmla="*/ 842 w 975"/>
              <a:gd name="T107" fmla="*/ 276 h 578"/>
              <a:gd name="T108" fmla="*/ 830 w 975"/>
              <a:gd name="T109" fmla="*/ 27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5" h="578">
                <a:moveTo>
                  <a:pt x="812" y="280"/>
                </a:moveTo>
                <a:lnTo>
                  <a:pt x="812" y="280"/>
                </a:lnTo>
                <a:lnTo>
                  <a:pt x="798" y="294"/>
                </a:lnTo>
                <a:lnTo>
                  <a:pt x="798" y="294"/>
                </a:lnTo>
                <a:lnTo>
                  <a:pt x="796" y="300"/>
                </a:lnTo>
                <a:lnTo>
                  <a:pt x="796" y="300"/>
                </a:lnTo>
                <a:lnTo>
                  <a:pt x="792" y="300"/>
                </a:lnTo>
                <a:lnTo>
                  <a:pt x="788" y="300"/>
                </a:lnTo>
                <a:lnTo>
                  <a:pt x="786" y="302"/>
                </a:lnTo>
                <a:lnTo>
                  <a:pt x="786" y="304"/>
                </a:lnTo>
                <a:lnTo>
                  <a:pt x="786" y="304"/>
                </a:lnTo>
                <a:lnTo>
                  <a:pt x="788" y="310"/>
                </a:lnTo>
                <a:lnTo>
                  <a:pt x="790" y="314"/>
                </a:lnTo>
                <a:lnTo>
                  <a:pt x="790" y="314"/>
                </a:lnTo>
                <a:lnTo>
                  <a:pt x="794" y="320"/>
                </a:lnTo>
                <a:lnTo>
                  <a:pt x="792" y="326"/>
                </a:lnTo>
                <a:lnTo>
                  <a:pt x="790" y="330"/>
                </a:lnTo>
                <a:lnTo>
                  <a:pt x="788" y="336"/>
                </a:lnTo>
                <a:lnTo>
                  <a:pt x="788" y="336"/>
                </a:lnTo>
                <a:lnTo>
                  <a:pt x="800" y="352"/>
                </a:lnTo>
                <a:lnTo>
                  <a:pt x="800" y="352"/>
                </a:lnTo>
                <a:lnTo>
                  <a:pt x="794" y="354"/>
                </a:lnTo>
                <a:lnTo>
                  <a:pt x="788" y="358"/>
                </a:lnTo>
                <a:lnTo>
                  <a:pt x="786" y="364"/>
                </a:lnTo>
                <a:lnTo>
                  <a:pt x="784" y="372"/>
                </a:lnTo>
                <a:lnTo>
                  <a:pt x="784" y="372"/>
                </a:lnTo>
                <a:lnTo>
                  <a:pt x="780" y="382"/>
                </a:lnTo>
                <a:lnTo>
                  <a:pt x="774" y="390"/>
                </a:lnTo>
                <a:lnTo>
                  <a:pt x="766" y="396"/>
                </a:lnTo>
                <a:lnTo>
                  <a:pt x="758" y="402"/>
                </a:lnTo>
                <a:lnTo>
                  <a:pt x="758" y="402"/>
                </a:lnTo>
                <a:lnTo>
                  <a:pt x="752" y="404"/>
                </a:lnTo>
                <a:lnTo>
                  <a:pt x="748" y="408"/>
                </a:lnTo>
                <a:lnTo>
                  <a:pt x="748" y="408"/>
                </a:lnTo>
                <a:lnTo>
                  <a:pt x="740" y="416"/>
                </a:lnTo>
                <a:lnTo>
                  <a:pt x="732" y="422"/>
                </a:lnTo>
                <a:lnTo>
                  <a:pt x="714" y="432"/>
                </a:lnTo>
                <a:lnTo>
                  <a:pt x="714" y="432"/>
                </a:lnTo>
                <a:lnTo>
                  <a:pt x="708" y="438"/>
                </a:lnTo>
                <a:lnTo>
                  <a:pt x="702" y="444"/>
                </a:lnTo>
                <a:lnTo>
                  <a:pt x="698" y="450"/>
                </a:lnTo>
                <a:lnTo>
                  <a:pt x="694" y="458"/>
                </a:lnTo>
                <a:lnTo>
                  <a:pt x="694" y="458"/>
                </a:lnTo>
                <a:lnTo>
                  <a:pt x="692" y="466"/>
                </a:lnTo>
                <a:lnTo>
                  <a:pt x="692" y="474"/>
                </a:lnTo>
                <a:lnTo>
                  <a:pt x="692" y="492"/>
                </a:lnTo>
                <a:lnTo>
                  <a:pt x="692" y="492"/>
                </a:lnTo>
                <a:lnTo>
                  <a:pt x="698" y="518"/>
                </a:lnTo>
                <a:lnTo>
                  <a:pt x="704" y="544"/>
                </a:lnTo>
                <a:lnTo>
                  <a:pt x="704" y="544"/>
                </a:lnTo>
                <a:lnTo>
                  <a:pt x="704" y="554"/>
                </a:lnTo>
                <a:lnTo>
                  <a:pt x="704" y="562"/>
                </a:lnTo>
                <a:lnTo>
                  <a:pt x="700" y="570"/>
                </a:lnTo>
                <a:lnTo>
                  <a:pt x="694" y="578"/>
                </a:lnTo>
                <a:lnTo>
                  <a:pt x="694" y="578"/>
                </a:lnTo>
                <a:lnTo>
                  <a:pt x="688" y="570"/>
                </a:lnTo>
                <a:lnTo>
                  <a:pt x="684" y="560"/>
                </a:lnTo>
                <a:lnTo>
                  <a:pt x="684" y="560"/>
                </a:lnTo>
                <a:lnTo>
                  <a:pt x="676" y="538"/>
                </a:lnTo>
                <a:lnTo>
                  <a:pt x="672" y="524"/>
                </a:lnTo>
                <a:lnTo>
                  <a:pt x="670" y="512"/>
                </a:lnTo>
                <a:lnTo>
                  <a:pt x="670" y="512"/>
                </a:lnTo>
                <a:lnTo>
                  <a:pt x="670" y="502"/>
                </a:lnTo>
                <a:lnTo>
                  <a:pt x="664" y="494"/>
                </a:lnTo>
                <a:lnTo>
                  <a:pt x="658" y="488"/>
                </a:lnTo>
                <a:lnTo>
                  <a:pt x="650" y="482"/>
                </a:lnTo>
                <a:lnTo>
                  <a:pt x="650" y="482"/>
                </a:lnTo>
                <a:lnTo>
                  <a:pt x="646" y="480"/>
                </a:lnTo>
                <a:lnTo>
                  <a:pt x="642" y="480"/>
                </a:lnTo>
                <a:lnTo>
                  <a:pt x="630" y="484"/>
                </a:lnTo>
                <a:lnTo>
                  <a:pt x="630" y="484"/>
                </a:lnTo>
                <a:lnTo>
                  <a:pt x="622" y="478"/>
                </a:lnTo>
                <a:lnTo>
                  <a:pt x="616" y="474"/>
                </a:lnTo>
                <a:lnTo>
                  <a:pt x="606" y="472"/>
                </a:lnTo>
                <a:lnTo>
                  <a:pt x="596" y="472"/>
                </a:lnTo>
                <a:lnTo>
                  <a:pt x="596" y="472"/>
                </a:lnTo>
                <a:lnTo>
                  <a:pt x="590" y="472"/>
                </a:lnTo>
                <a:lnTo>
                  <a:pt x="582" y="470"/>
                </a:lnTo>
                <a:lnTo>
                  <a:pt x="574" y="470"/>
                </a:lnTo>
                <a:lnTo>
                  <a:pt x="566" y="472"/>
                </a:lnTo>
                <a:lnTo>
                  <a:pt x="566" y="472"/>
                </a:lnTo>
                <a:lnTo>
                  <a:pt x="550" y="478"/>
                </a:lnTo>
                <a:lnTo>
                  <a:pt x="542" y="484"/>
                </a:lnTo>
                <a:lnTo>
                  <a:pt x="538" y="492"/>
                </a:lnTo>
                <a:lnTo>
                  <a:pt x="538" y="492"/>
                </a:lnTo>
                <a:lnTo>
                  <a:pt x="534" y="494"/>
                </a:lnTo>
                <a:lnTo>
                  <a:pt x="530" y="498"/>
                </a:lnTo>
                <a:lnTo>
                  <a:pt x="530" y="498"/>
                </a:lnTo>
                <a:lnTo>
                  <a:pt x="524" y="492"/>
                </a:lnTo>
                <a:lnTo>
                  <a:pt x="518" y="488"/>
                </a:lnTo>
                <a:lnTo>
                  <a:pt x="512" y="486"/>
                </a:lnTo>
                <a:lnTo>
                  <a:pt x="506" y="486"/>
                </a:lnTo>
                <a:lnTo>
                  <a:pt x="494" y="486"/>
                </a:lnTo>
                <a:lnTo>
                  <a:pt x="488" y="486"/>
                </a:lnTo>
                <a:lnTo>
                  <a:pt x="480" y="486"/>
                </a:lnTo>
                <a:lnTo>
                  <a:pt x="480" y="486"/>
                </a:lnTo>
                <a:lnTo>
                  <a:pt x="466" y="484"/>
                </a:lnTo>
                <a:lnTo>
                  <a:pt x="466" y="484"/>
                </a:lnTo>
                <a:lnTo>
                  <a:pt x="460" y="482"/>
                </a:lnTo>
                <a:lnTo>
                  <a:pt x="456" y="482"/>
                </a:lnTo>
                <a:lnTo>
                  <a:pt x="454" y="486"/>
                </a:lnTo>
                <a:lnTo>
                  <a:pt x="452" y="492"/>
                </a:lnTo>
                <a:lnTo>
                  <a:pt x="452" y="492"/>
                </a:lnTo>
                <a:lnTo>
                  <a:pt x="450" y="498"/>
                </a:lnTo>
                <a:lnTo>
                  <a:pt x="446" y="502"/>
                </a:lnTo>
                <a:lnTo>
                  <a:pt x="442" y="504"/>
                </a:lnTo>
                <a:lnTo>
                  <a:pt x="438" y="504"/>
                </a:lnTo>
                <a:lnTo>
                  <a:pt x="438" y="504"/>
                </a:lnTo>
                <a:lnTo>
                  <a:pt x="430" y="506"/>
                </a:lnTo>
                <a:lnTo>
                  <a:pt x="424" y="508"/>
                </a:lnTo>
                <a:lnTo>
                  <a:pt x="420" y="510"/>
                </a:lnTo>
                <a:lnTo>
                  <a:pt x="416" y="514"/>
                </a:lnTo>
                <a:lnTo>
                  <a:pt x="410" y="522"/>
                </a:lnTo>
                <a:lnTo>
                  <a:pt x="406" y="534"/>
                </a:lnTo>
                <a:lnTo>
                  <a:pt x="406" y="534"/>
                </a:lnTo>
                <a:lnTo>
                  <a:pt x="400" y="558"/>
                </a:lnTo>
                <a:lnTo>
                  <a:pt x="400" y="558"/>
                </a:lnTo>
                <a:lnTo>
                  <a:pt x="392" y="556"/>
                </a:lnTo>
                <a:lnTo>
                  <a:pt x="386" y="552"/>
                </a:lnTo>
                <a:lnTo>
                  <a:pt x="382" y="546"/>
                </a:lnTo>
                <a:lnTo>
                  <a:pt x="380" y="538"/>
                </a:lnTo>
                <a:lnTo>
                  <a:pt x="380" y="538"/>
                </a:lnTo>
                <a:lnTo>
                  <a:pt x="370" y="514"/>
                </a:lnTo>
                <a:lnTo>
                  <a:pt x="358" y="490"/>
                </a:lnTo>
                <a:lnTo>
                  <a:pt x="358" y="490"/>
                </a:lnTo>
                <a:lnTo>
                  <a:pt x="354" y="486"/>
                </a:lnTo>
                <a:lnTo>
                  <a:pt x="350" y="482"/>
                </a:lnTo>
                <a:lnTo>
                  <a:pt x="346" y="480"/>
                </a:lnTo>
                <a:lnTo>
                  <a:pt x="340" y="478"/>
                </a:lnTo>
                <a:lnTo>
                  <a:pt x="336" y="478"/>
                </a:lnTo>
                <a:lnTo>
                  <a:pt x="330" y="480"/>
                </a:lnTo>
                <a:lnTo>
                  <a:pt x="320" y="486"/>
                </a:lnTo>
                <a:lnTo>
                  <a:pt x="320" y="486"/>
                </a:lnTo>
                <a:lnTo>
                  <a:pt x="314" y="494"/>
                </a:lnTo>
                <a:lnTo>
                  <a:pt x="314" y="494"/>
                </a:lnTo>
                <a:lnTo>
                  <a:pt x="306" y="490"/>
                </a:lnTo>
                <a:lnTo>
                  <a:pt x="300" y="486"/>
                </a:lnTo>
                <a:lnTo>
                  <a:pt x="296" y="480"/>
                </a:lnTo>
                <a:lnTo>
                  <a:pt x="292" y="474"/>
                </a:lnTo>
                <a:lnTo>
                  <a:pt x="292" y="474"/>
                </a:lnTo>
                <a:lnTo>
                  <a:pt x="282" y="456"/>
                </a:lnTo>
                <a:lnTo>
                  <a:pt x="270" y="440"/>
                </a:lnTo>
                <a:lnTo>
                  <a:pt x="270" y="440"/>
                </a:lnTo>
                <a:lnTo>
                  <a:pt x="262" y="434"/>
                </a:lnTo>
                <a:lnTo>
                  <a:pt x="252" y="432"/>
                </a:lnTo>
                <a:lnTo>
                  <a:pt x="242" y="432"/>
                </a:lnTo>
                <a:lnTo>
                  <a:pt x="232" y="436"/>
                </a:lnTo>
                <a:lnTo>
                  <a:pt x="232" y="436"/>
                </a:lnTo>
                <a:lnTo>
                  <a:pt x="218" y="438"/>
                </a:lnTo>
                <a:lnTo>
                  <a:pt x="204" y="440"/>
                </a:lnTo>
                <a:lnTo>
                  <a:pt x="190" y="438"/>
                </a:lnTo>
                <a:lnTo>
                  <a:pt x="176" y="434"/>
                </a:lnTo>
                <a:lnTo>
                  <a:pt x="176" y="434"/>
                </a:lnTo>
                <a:lnTo>
                  <a:pt x="168" y="430"/>
                </a:lnTo>
                <a:lnTo>
                  <a:pt x="168" y="430"/>
                </a:lnTo>
                <a:lnTo>
                  <a:pt x="148" y="422"/>
                </a:lnTo>
                <a:lnTo>
                  <a:pt x="130" y="414"/>
                </a:lnTo>
                <a:lnTo>
                  <a:pt x="130" y="414"/>
                </a:lnTo>
                <a:lnTo>
                  <a:pt x="108" y="410"/>
                </a:lnTo>
                <a:lnTo>
                  <a:pt x="88" y="406"/>
                </a:lnTo>
                <a:lnTo>
                  <a:pt x="88" y="406"/>
                </a:lnTo>
                <a:lnTo>
                  <a:pt x="84" y="398"/>
                </a:lnTo>
                <a:lnTo>
                  <a:pt x="80" y="392"/>
                </a:lnTo>
                <a:lnTo>
                  <a:pt x="74" y="386"/>
                </a:lnTo>
                <a:lnTo>
                  <a:pt x="68" y="380"/>
                </a:lnTo>
                <a:lnTo>
                  <a:pt x="54" y="372"/>
                </a:lnTo>
                <a:lnTo>
                  <a:pt x="38" y="364"/>
                </a:lnTo>
                <a:lnTo>
                  <a:pt x="38" y="364"/>
                </a:lnTo>
                <a:lnTo>
                  <a:pt x="28" y="344"/>
                </a:lnTo>
                <a:lnTo>
                  <a:pt x="22" y="324"/>
                </a:lnTo>
                <a:lnTo>
                  <a:pt x="20" y="314"/>
                </a:lnTo>
                <a:lnTo>
                  <a:pt x="20" y="304"/>
                </a:lnTo>
                <a:lnTo>
                  <a:pt x="24" y="292"/>
                </a:lnTo>
                <a:lnTo>
                  <a:pt x="28" y="282"/>
                </a:lnTo>
                <a:lnTo>
                  <a:pt x="28" y="282"/>
                </a:lnTo>
                <a:lnTo>
                  <a:pt x="18" y="276"/>
                </a:lnTo>
                <a:lnTo>
                  <a:pt x="18" y="276"/>
                </a:lnTo>
                <a:lnTo>
                  <a:pt x="12" y="272"/>
                </a:lnTo>
                <a:lnTo>
                  <a:pt x="8" y="268"/>
                </a:lnTo>
                <a:lnTo>
                  <a:pt x="4" y="262"/>
                </a:lnTo>
                <a:lnTo>
                  <a:pt x="4" y="254"/>
                </a:lnTo>
                <a:lnTo>
                  <a:pt x="4" y="254"/>
                </a:lnTo>
                <a:lnTo>
                  <a:pt x="0" y="220"/>
                </a:lnTo>
                <a:lnTo>
                  <a:pt x="0" y="220"/>
                </a:lnTo>
                <a:lnTo>
                  <a:pt x="2" y="216"/>
                </a:lnTo>
                <a:lnTo>
                  <a:pt x="2" y="216"/>
                </a:lnTo>
                <a:lnTo>
                  <a:pt x="8" y="206"/>
                </a:lnTo>
                <a:lnTo>
                  <a:pt x="10" y="194"/>
                </a:lnTo>
                <a:lnTo>
                  <a:pt x="10" y="184"/>
                </a:lnTo>
                <a:lnTo>
                  <a:pt x="10" y="174"/>
                </a:lnTo>
                <a:lnTo>
                  <a:pt x="10" y="174"/>
                </a:lnTo>
                <a:lnTo>
                  <a:pt x="10" y="164"/>
                </a:lnTo>
                <a:lnTo>
                  <a:pt x="12" y="156"/>
                </a:lnTo>
                <a:lnTo>
                  <a:pt x="12" y="156"/>
                </a:lnTo>
                <a:lnTo>
                  <a:pt x="44" y="80"/>
                </a:lnTo>
                <a:lnTo>
                  <a:pt x="44" y="80"/>
                </a:lnTo>
                <a:lnTo>
                  <a:pt x="46" y="78"/>
                </a:lnTo>
                <a:lnTo>
                  <a:pt x="46" y="78"/>
                </a:lnTo>
                <a:lnTo>
                  <a:pt x="62" y="82"/>
                </a:lnTo>
                <a:lnTo>
                  <a:pt x="62" y="82"/>
                </a:lnTo>
                <a:lnTo>
                  <a:pt x="62" y="78"/>
                </a:lnTo>
                <a:lnTo>
                  <a:pt x="62" y="76"/>
                </a:lnTo>
                <a:lnTo>
                  <a:pt x="62" y="76"/>
                </a:lnTo>
                <a:lnTo>
                  <a:pt x="56" y="70"/>
                </a:lnTo>
                <a:lnTo>
                  <a:pt x="52" y="62"/>
                </a:lnTo>
                <a:lnTo>
                  <a:pt x="50" y="56"/>
                </a:lnTo>
                <a:lnTo>
                  <a:pt x="48" y="48"/>
                </a:lnTo>
                <a:lnTo>
                  <a:pt x="48" y="34"/>
                </a:lnTo>
                <a:lnTo>
                  <a:pt x="50" y="18"/>
                </a:lnTo>
                <a:lnTo>
                  <a:pt x="50" y="18"/>
                </a:lnTo>
                <a:lnTo>
                  <a:pt x="66" y="24"/>
                </a:lnTo>
                <a:lnTo>
                  <a:pt x="66" y="24"/>
                </a:lnTo>
                <a:lnTo>
                  <a:pt x="64" y="36"/>
                </a:lnTo>
                <a:lnTo>
                  <a:pt x="64" y="36"/>
                </a:lnTo>
                <a:lnTo>
                  <a:pt x="64" y="44"/>
                </a:lnTo>
                <a:lnTo>
                  <a:pt x="66" y="46"/>
                </a:lnTo>
                <a:lnTo>
                  <a:pt x="70" y="48"/>
                </a:lnTo>
                <a:lnTo>
                  <a:pt x="70" y="48"/>
                </a:lnTo>
                <a:lnTo>
                  <a:pt x="76" y="46"/>
                </a:lnTo>
                <a:lnTo>
                  <a:pt x="80" y="42"/>
                </a:lnTo>
                <a:lnTo>
                  <a:pt x="80" y="42"/>
                </a:lnTo>
                <a:lnTo>
                  <a:pt x="88" y="26"/>
                </a:lnTo>
                <a:lnTo>
                  <a:pt x="90" y="20"/>
                </a:lnTo>
                <a:lnTo>
                  <a:pt x="90" y="12"/>
                </a:lnTo>
                <a:lnTo>
                  <a:pt x="90" y="12"/>
                </a:lnTo>
                <a:lnTo>
                  <a:pt x="92" y="6"/>
                </a:lnTo>
                <a:lnTo>
                  <a:pt x="92" y="0"/>
                </a:lnTo>
                <a:lnTo>
                  <a:pt x="92" y="0"/>
                </a:lnTo>
                <a:lnTo>
                  <a:pt x="130" y="4"/>
                </a:lnTo>
                <a:lnTo>
                  <a:pt x="130" y="4"/>
                </a:lnTo>
                <a:lnTo>
                  <a:pt x="420" y="32"/>
                </a:lnTo>
                <a:lnTo>
                  <a:pt x="420" y="32"/>
                </a:lnTo>
                <a:lnTo>
                  <a:pt x="532" y="44"/>
                </a:lnTo>
                <a:lnTo>
                  <a:pt x="532" y="44"/>
                </a:lnTo>
                <a:lnTo>
                  <a:pt x="542" y="46"/>
                </a:lnTo>
                <a:lnTo>
                  <a:pt x="552" y="52"/>
                </a:lnTo>
                <a:lnTo>
                  <a:pt x="552" y="52"/>
                </a:lnTo>
                <a:lnTo>
                  <a:pt x="576" y="62"/>
                </a:lnTo>
                <a:lnTo>
                  <a:pt x="588" y="66"/>
                </a:lnTo>
                <a:lnTo>
                  <a:pt x="600" y="70"/>
                </a:lnTo>
                <a:lnTo>
                  <a:pt x="600" y="70"/>
                </a:lnTo>
                <a:lnTo>
                  <a:pt x="624" y="78"/>
                </a:lnTo>
                <a:lnTo>
                  <a:pt x="646" y="88"/>
                </a:lnTo>
                <a:lnTo>
                  <a:pt x="690" y="110"/>
                </a:lnTo>
                <a:lnTo>
                  <a:pt x="690" y="110"/>
                </a:lnTo>
                <a:lnTo>
                  <a:pt x="698" y="114"/>
                </a:lnTo>
                <a:lnTo>
                  <a:pt x="704" y="120"/>
                </a:lnTo>
                <a:lnTo>
                  <a:pt x="710" y="128"/>
                </a:lnTo>
                <a:lnTo>
                  <a:pt x="712" y="138"/>
                </a:lnTo>
                <a:lnTo>
                  <a:pt x="712" y="138"/>
                </a:lnTo>
                <a:lnTo>
                  <a:pt x="716" y="154"/>
                </a:lnTo>
                <a:lnTo>
                  <a:pt x="718" y="170"/>
                </a:lnTo>
                <a:lnTo>
                  <a:pt x="718" y="170"/>
                </a:lnTo>
                <a:lnTo>
                  <a:pt x="720" y="182"/>
                </a:lnTo>
                <a:lnTo>
                  <a:pt x="718" y="194"/>
                </a:lnTo>
                <a:lnTo>
                  <a:pt x="714" y="204"/>
                </a:lnTo>
                <a:lnTo>
                  <a:pt x="712" y="208"/>
                </a:lnTo>
                <a:lnTo>
                  <a:pt x="706" y="212"/>
                </a:lnTo>
                <a:lnTo>
                  <a:pt x="706" y="212"/>
                </a:lnTo>
                <a:lnTo>
                  <a:pt x="704" y="216"/>
                </a:lnTo>
                <a:lnTo>
                  <a:pt x="704" y="222"/>
                </a:lnTo>
                <a:lnTo>
                  <a:pt x="704" y="222"/>
                </a:lnTo>
                <a:lnTo>
                  <a:pt x="708" y="226"/>
                </a:lnTo>
                <a:lnTo>
                  <a:pt x="714" y="226"/>
                </a:lnTo>
                <a:lnTo>
                  <a:pt x="714" y="226"/>
                </a:lnTo>
                <a:lnTo>
                  <a:pt x="744" y="220"/>
                </a:lnTo>
                <a:lnTo>
                  <a:pt x="760" y="216"/>
                </a:lnTo>
                <a:lnTo>
                  <a:pt x="774" y="208"/>
                </a:lnTo>
                <a:lnTo>
                  <a:pt x="774" y="208"/>
                </a:lnTo>
                <a:lnTo>
                  <a:pt x="792" y="198"/>
                </a:lnTo>
                <a:lnTo>
                  <a:pt x="812" y="190"/>
                </a:lnTo>
                <a:lnTo>
                  <a:pt x="832" y="180"/>
                </a:lnTo>
                <a:lnTo>
                  <a:pt x="840" y="174"/>
                </a:lnTo>
                <a:lnTo>
                  <a:pt x="850" y="166"/>
                </a:lnTo>
                <a:lnTo>
                  <a:pt x="850" y="166"/>
                </a:lnTo>
                <a:lnTo>
                  <a:pt x="852" y="164"/>
                </a:lnTo>
                <a:lnTo>
                  <a:pt x="858" y="162"/>
                </a:lnTo>
                <a:lnTo>
                  <a:pt x="868" y="160"/>
                </a:lnTo>
                <a:lnTo>
                  <a:pt x="868" y="160"/>
                </a:lnTo>
                <a:lnTo>
                  <a:pt x="896" y="160"/>
                </a:lnTo>
                <a:lnTo>
                  <a:pt x="896" y="160"/>
                </a:lnTo>
                <a:lnTo>
                  <a:pt x="910" y="160"/>
                </a:lnTo>
                <a:lnTo>
                  <a:pt x="924" y="156"/>
                </a:lnTo>
                <a:lnTo>
                  <a:pt x="934" y="146"/>
                </a:lnTo>
                <a:lnTo>
                  <a:pt x="944" y="134"/>
                </a:lnTo>
                <a:lnTo>
                  <a:pt x="944" y="134"/>
                </a:lnTo>
                <a:lnTo>
                  <a:pt x="949" y="124"/>
                </a:lnTo>
                <a:lnTo>
                  <a:pt x="949" y="124"/>
                </a:lnTo>
                <a:lnTo>
                  <a:pt x="955" y="118"/>
                </a:lnTo>
                <a:lnTo>
                  <a:pt x="959" y="114"/>
                </a:lnTo>
                <a:lnTo>
                  <a:pt x="967" y="114"/>
                </a:lnTo>
                <a:lnTo>
                  <a:pt x="973" y="116"/>
                </a:lnTo>
                <a:lnTo>
                  <a:pt x="973" y="116"/>
                </a:lnTo>
                <a:lnTo>
                  <a:pt x="975" y="168"/>
                </a:lnTo>
                <a:lnTo>
                  <a:pt x="975" y="168"/>
                </a:lnTo>
                <a:lnTo>
                  <a:pt x="973" y="170"/>
                </a:lnTo>
                <a:lnTo>
                  <a:pt x="969" y="170"/>
                </a:lnTo>
                <a:lnTo>
                  <a:pt x="969" y="170"/>
                </a:lnTo>
                <a:lnTo>
                  <a:pt x="963" y="170"/>
                </a:lnTo>
                <a:lnTo>
                  <a:pt x="957" y="170"/>
                </a:lnTo>
                <a:lnTo>
                  <a:pt x="948" y="174"/>
                </a:lnTo>
                <a:lnTo>
                  <a:pt x="938" y="180"/>
                </a:lnTo>
                <a:lnTo>
                  <a:pt x="928" y="186"/>
                </a:lnTo>
                <a:lnTo>
                  <a:pt x="928" y="186"/>
                </a:lnTo>
                <a:lnTo>
                  <a:pt x="920" y="194"/>
                </a:lnTo>
                <a:lnTo>
                  <a:pt x="914" y="204"/>
                </a:lnTo>
                <a:lnTo>
                  <a:pt x="910" y="214"/>
                </a:lnTo>
                <a:lnTo>
                  <a:pt x="908" y="226"/>
                </a:lnTo>
                <a:lnTo>
                  <a:pt x="908" y="226"/>
                </a:lnTo>
                <a:lnTo>
                  <a:pt x="904" y="230"/>
                </a:lnTo>
                <a:lnTo>
                  <a:pt x="898" y="234"/>
                </a:lnTo>
                <a:lnTo>
                  <a:pt x="890" y="240"/>
                </a:lnTo>
                <a:lnTo>
                  <a:pt x="884" y="242"/>
                </a:lnTo>
                <a:lnTo>
                  <a:pt x="884" y="242"/>
                </a:lnTo>
                <a:lnTo>
                  <a:pt x="870" y="244"/>
                </a:lnTo>
                <a:lnTo>
                  <a:pt x="858" y="248"/>
                </a:lnTo>
                <a:lnTo>
                  <a:pt x="858" y="248"/>
                </a:lnTo>
                <a:lnTo>
                  <a:pt x="854" y="250"/>
                </a:lnTo>
                <a:lnTo>
                  <a:pt x="848" y="254"/>
                </a:lnTo>
                <a:lnTo>
                  <a:pt x="846" y="260"/>
                </a:lnTo>
                <a:lnTo>
                  <a:pt x="846" y="266"/>
                </a:lnTo>
                <a:lnTo>
                  <a:pt x="846" y="266"/>
                </a:lnTo>
                <a:lnTo>
                  <a:pt x="844" y="272"/>
                </a:lnTo>
                <a:lnTo>
                  <a:pt x="842" y="276"/>
                </a:lnTo>
                <a:lnTo>
                  <a:pt x="838" y="288"/>
                </a:lnTo>
                <a:lnTo>
                  <a:pt x="838" y="288"/>
                </a:lnTo>
                <a:lnTo>
                  <a:pt x="834" y="286"/>
                </a:lnTo>
                <a:lnTo>
                  <a:pt x="834" y="286"/>
                </a:lnTo>
                <a:lnTo>
                  <a:pt x="830" y="274"/>
                </a:lnTo>
                <a:lnTo>
                  <a:pt x="830" y="274"/>
                </a:lnTo>
                <a:lnTo>
                  <a:pt x="820" y="278"/>
                </a:lnTo>
                <a:lnTo>
                  <a:pt x="820" y="278"/>
                </a:lnTo>
                <a:lnTo>
                  <a:pt x="812" y="280"/>
                </a:lnTo>
                <a:lnTo>
                  <a:pt x="812"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4" name="Freeform 10">
            <a:extLst>
              <a:ext uri="{FF2B5EF4-FFF2-40B4-BE49-F238E27FC236}">
                <a16:creationId xmlns:a16="http://schemas.microsoft.com/office/drawing/2014/main" id="{55E3ACEA-6B12-48C7-97BB-309A835EDE30}"/>
              </a:ext>
            </a:extLst>
          </p:cNvPr>
          <p:cNvSpPr>
            <a:spLocks/>
          </p:cNvSpPr>
          <p:nvPr/>
        </p:nvSpPr>
        <p:spPr bwMode="auto">
          <a:xfrm>
            <a:off x="8237679" y="5010051"/>
            <a:ext cx="1260869" cy="1105394"/>
          </a:xfrm>
          <a:custGeom>
            <a:avLst/>
            <a:gdLst>
              <a:gd name="T0" fmla="*/ 336 w 690"/>
              <a:gd name="T1" fmla="*/ 431 h 601"/>
              <a:gd name="T2" fmla="*/ 280 w 690"/>
              <a:gd name="T3" fmla="*/ 405 h 601"/>
              <a:gd name="T4" fmla="*/ 234 w 690"/>
              <a:gd name="T5" fmla="*/ 413 h 601"/>
              <a:gd name="T6" fmla="*/ 194 w 690"/>
              <a:gd name="T7" fmla="*/ 417 h 601"/>
              <a:gd name="T8" fmla="*/ 158 w 690"/>
              <a:gd name="T9" fmla="*/ 433 h 601"/>
              <a:gd name="T10" fmla="*/ 136 w 690"/>
              <a:gd name="T11" fmla="*/ 451 h 601"/>
              <a:gd name="T12" fmla="*/ 106 w 690"/>
              <a:gd name="T13" fmla="*/ 451 h 601"/>
              <a:gd name="T14" fmla="*/ 48 w 690"/>
              <a:gd name="T15" fmla="*/ 467 h 601"/>
              <a:gd name="T16" fmla="*/ 16 w 690"/>
              <a:gd name="T17" fmla="*/ 471 h 601"/>
              <a:gd name="T18" fmla="*/ 16 w 690"/>
              <a:gd name="T19" fmla="*/ 423 h 601"/>
              <a:gd name="T20" fmla="*/ 10 w 690"/>
              <a:gd name="T21" fmla="*/ 341 h 601"/>
              <a:gd name="T22" fmla="*/ 6 w 690"/>
              <a:gd name="T23" fmla="*/ 297 h 601"/>
              <a:gd name="T24" fmla="*/ 10 w 690"/>
              <a:gd name="T25" fmla="*/ 271 h 601"/>
              <a:gd name="T26" fmla="*/ 10 w 690"/>
              <a:gd name="T27" fmla="*/ 231 h 601"/>
              <a:gd name="T28" fmla="*/ 34 w 690"/>
              <a:gd name="T29" fmla="*/ 197 h 601"/>
              <a:gd name="T30" fmla="*/ 110 w 690"/>
              <a:gd name="T31" fmla="*/ 169 h 601"/>
              <a:gd name="T32" fmla="*/ 168 w 690"/>
              <a:gd name="T33" fmla="*/ 133 h 601"/>
              <a:gd name="T34" fmla="*/ 184 w 690"/>
              <a:gd name="T35" fmla="*/ 103 h 601"/>
              <a:gd name="T36" fmla="*/ 208 w 690"/>
              <a:gd name="T37" fmla="*/ 101 h 601"/>
              <a:gd name="T38" fmla="*/ 238 w 690"/>
              <a:gd name="T39" fmla="*/ 62 h 601"/>
              <a:gd name="T40" fmla="*/ 270 w 690"/>
              <a:gd name="T41" fmla="*/ 60 h 601"/>
              <a:gd name="T42" fmla="*/ 280 w 690"/>
              <a:gd name="T43" fmla="*/ 75 h 601"/>
              <a:gd name="T44" fmla="*/ 312 w 690"/>
              <a:gd name="T45" fmla="*/ 68 h 601"/>
              <a:gd name="T46" fmla="*/ 312 w 690"/>
              <a:gd name="T47" fmla="*/ 48 h 601"/>
              <a:gd name="T48" fmla="*/ 334 w 690"/>
              <a:gd name="T49" fmla="*/ 22 h 601"/>
              <a:gd name="T50" fmla="*/ 362 w 690"/>
              <a:gd name="T51" fmla="*/ 12 h 601"/>
              <a:gd name="T52" fmla="*/ 416 w 690"/>
              <a:gd name="T53" fmla="*/ 40 h 601"/>
              <a:gd name="T54" fmla="*/ 414 w 690"/>
              <a:gd name="T55" fmla="*/ 73 h 601"/>
              <a:gd name="T56" fmla="*/ 456 w 690"/>
              <a:gd name="T57" fmla="*/ 105 h 601"/>
              <a:gd name="T58" fmla="*/ 486 w 690"/>
              <a:gd name="T59" fmla="*/ 125 h 601"/>
              <a:gd name="T60" fmla="*/ 508 w 690"/>
              <a:gd name="T61" fmla="*/ 115 h 601"/>
              <a:gd name="T62" fmla="*/ 526 w 690"/>
              <a:gd name="T63" fmla="*/ 52 h 601"/>
              <a:gd name="T64" fmla="*/ 538 w 690"/>
              <a:gd name="T65" fmla="*/ 0 h 601"/>
              <a:gd name="T66" fmla="*/ 554 w 690"/>
              <a:gd name="T67" fmla="*/ 48 h 601"/>
              <a:gd name="T68" fmla="*/ 572 w 690"/>
              <a:gd name="T69" fmla="*/ 60 h 601"/>
              <a:gd name="T70" fmla="*/ 580 w 690"/>
              <a:gd name="T71" fmla="*/ 95 h 601"/>
              <a:gd name="T72" fmla="*/ 588 w 690"/>
              <a:gd name="T73" fmla="*/ 123 h 601"/>
              <a:gd name="T74" fmla="*/ 594 w 690"/>
              <a:gd name="T75" fmla="*/ 153 h 601"/>
              <a:gd name="T76" fmla="*/ 630 w 690"/>
              <a:gd name="T77" fmla="*/ 183 h 601"/>
              <a:gd name="T78" fmla="*/ 638 w 690"/>
              <a:gd name="T79" fmla="*/ 211 h 601"/>
              <a:gd name="T80" fmla="*/ 656 w 690"/>
              <a:gd name="T81" fmla="*/ 229 h 601"/>
              <a:gd name="T82" fmla="*/ 672 w 690"/>
              <a:gd name="T83" fmla="*/ 261 h 601"/>
              <a:gd name="T84" fmla="*/ 688 w 690"/>
              <a:gd name="T85" fmla="*/ 319 h 601"/>
              <a:gd name="T86" fmla="*/ 688 w 690"/>
              <a:gd name="T87" fmla="*/ 355 h 601"/>
              <a:gd name="T88" fmla="*/ 666 w 690"/>
              <a:gd name="T89" fmla="*/ 419 h 601"/>
              <a:gd name="T90" fmla="*/ 632 w 690"/>
              <a:gd name="T91" fmla="*/ 465 h 601"/>
              <a:gd name="T92" fmla="*/ 598 w 690"/>
              <a:gd name="T93" fmla="*/ 521 h 601"/>
              <a:gd name="T94" fmla="*/ 574 w 690"/>
              <a:gd name="T95" fmla="*/ 575 h 601"/>
              <a:gd name="T96" fmla="*/ 538 w 690"/>
              <a:gd name="T97" fmla="*/ 583 h 601"/>
              <a:gd name="T98" fmla="*/ 508 w 690"/>
              <a:gd name="T99" fmla="*/ 601 h 601"/>
              <a:gd name="T100" fmla="*/ 494 w 690"/>
              <a:gd name="T101" fmla="*/ 579 h 601"/>
              <a:gd name="T102" fmla="*/ 474 w 690"/>
              <a:gd name="T103" fmla="*/ 589 h 601"/>
              <a:gd name="T104" fmla="*/ 452 w 690"/>
              <a:gd name="T105" fmla="*/ 591 h 601"/>
              <a:gd name="T106" fmla="*/ 416 w 690"/>
              <a:gd name="T107" fmla="*/ 567 h 601"/>
              <a:gd name="T108" fmla="*/ 412 w 690"/>
              <a:gd name="T109" fmla="*/ 509 h 601"/>
              <a:gd name="T110" fmla="*/ 400 w 690"/>
              <a:gd name="T111" fmla="*/ 481 h 601"/>
              <a:gd name="T112" fmla="*/ 402 w 690"/>
              <a:gd name="T113" fmla="*/ 451 h 601"/>
              <a:gd name="T114" fmla="*/ 352 w 690"/>
              <a:gd name="T115" fmla="*/ 48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0" h="601">
                <a:moveTo>
                  <a:pt x="352" y="481"/>
                </a:moveTo>
                <a:lnTo>
                  <a:pt x="352" y="481"/>
                </a:lnTo>
                <a:lnTo>
                  <a:pt x="340" y="437"/>
                </a:lnTo>
                <a:lnTo>
                  <a:pt x="340" y="437"/>
                </a:lnTo>
                <a:lnTo>
                  <a:pt x="336" y="431"/>
                </a:lnTo>
                <a:lnTo>
                  <a:pt x="330" y="427"/>
                </a:lnTo>
                <a:lnTo>
                  <a:pt x="330" y="427"/>
                </a:lnTo>
                <a:lnTo>
                  <a:pt x="302" y="413"/>
                </a:lnTo>
                <a:lnTo>
                  <a:pt x="286" y="407"/>
                </a:lnTo>
                <a:lnTo>
                  <a:pt x="280" y="405"/>
                </a:lnTo>
                <a:lnTo>
                  <a:pt x="270" y="405"/>
                </a:lnTo>
                <a:lnTo>
                  <a:pt x="270" y="405"/>
                </a:lnTo>
                <a:lnTo>
                  <a:pt x="252" y="407"/>
                </a:lnTo>
                <a:lnTo>
                  <a:pt x="234" y="413"/>
                </a:lnTo>
                <a:lnTo>
                  <a:pt x="234" y="413"/>
                </a:lnTo>
                <a:lnTo>
                  <a:pt x="216" y="417"/>
                </a:lnTo>
                <a:lnTo>
                  <a:pt x="208" y="419"/>
                </a:lnTo>
                <a:lnTo>
                  <a:pt x="198" y="417"/>
                </a:lnTo>
                <a:lnTo>
                  <a:pt x="198" y="417"/>
                </a:lnTo>
                <a:lnTo>
                  <a:pt x="194" y="417"/>
                </a:lnTo>
                <a:lnTo>
                  <a:pt x="190" y="417"/>
                </a:lnTo>
                <a:lnTo>
                  <a:pt x="190" y="417"/>
                </a:lnTo>
                <a:lnTo>
                  <a:pt x="180" y="423"/>
                </a:lnTo>
                <a:lnTo>
                  <a:pt x="168" y="427"/>
                </a:lnTo>
                <a:lnTo>
                  <a:pt x="158" y="433"/>
                </a:lnTo>
                <a:lnTo>
                  <a:pt x="152" y="437"/>
                </a:lnTo>
                <a:lnTo>
                  <a:pt x="148" y="441"/>
                </a:lnTo>
                <a:lnTo>
                  <a:pt x="148" y="441"/>
                </a:lnTo>
                <a:lnTo>
                  <a:pt x="142" y="447"/>
                </a:lnTo>
                <a:lnTo>
                  <a:pt x="136" y="451"/>
                </a:lnTo>
                <a:lnTo>
                  <a:pt x="130" y="453"/>
                </a:lnTo>
                <a:lnTo>
                  <a:pt x="122" y="453"/>
                </a:lnTo>
                <a:lnTo>
                  <a:pt x="122" y="453"/>
                </a:lnTo>
                <a:lnTo>
                  <a:pt x="106" y="451"/>
                </a:lnTo>
                <a:lnTo>
                  <a:pt x="106" y="451"/>
                </a:lnTo>
                <a:lnTo>
                  <a:pt x="98" y="449"/>
                </a:lnTo>
                <a:lnTo>
                  <a:pt x="90" y="451"/>
                </a:lnTo>
                <a:lnTo>
                  <a:pt x="76" y="455"/>
                </a:lnTo>
                <a:lnTo>
                  <a:pt x="62" y="461"/>
                </a:lnTo>
                <a:lnTo>
                  <a:pt x="48" y="467"/>
                </a:lnTo>
                <a:lnTo>
                  <a:pt x="48" y="467"/>
                </a:lnTo>
                <a:lnTo>
                  <a:pt x="34" y="473"/>
                </a:lnTo>
                <a:lnTo>
                  <a:pt x="28" y="475"/>
                </a:lnTo>
                <a:lnTo>
                  <a:pt x="22" y="473"/>
                </a:lnTo>
                <a:lnTo>
                  <a:pt x="16" y="471"/>
                </a:lnTo>
                <a:lnTo>
                  <a:pt x="10" y="467"/>
                </a:lnTo>
                <a:lnTo>
                  <a:pt x="0" y="453"/>
                </a:lnTo>
                <a:lnTo>
                  <a:pt x="0" y="453"/>
                </a:lnTo>
                <a:lnTo>
                  <a:pt x="10" y="437"/>
                </a:lnTo>
                <a:lnTo>
                  <a:pt x="16" y="423"/>
                </a:lnTo>
                <a:lnTo>
                  <a:pt x="16" y="405"/>
                </a:lnTo>
                <a:lnTo>
                  <a:pt x="16" y="387"/>
                </a:lnTo>
                <a:lnTo>
                  <a:pt x="16" y="387"/>
                </a:lnTo>
                <a:lnTo>
                  <a:pt x="12" y="357"/>
                </a:lnTo>
                <a:lnTo>
                  <a:pt x="10" y="341"/>
                </a:lnTo>
                <a:lnTo>
                  <a:pt x="8" y="325"/>
                </a:lnTo>
                <a:lnTo>
                  <a:pt x="8" y="325"/>
                </a:lnTo>
                <a:lnTo>
                  <a:pt x="6" y="317"/>
                </a:lnTo>
                <a:lnTo>
                  <a:pt x="4" y="307"/>
                </a:lnTo>
                <a:lnTo>
                  <a:pt x="6" y="297"/>
                </a:lnTo>
                <a:lnTo>
                  <a:pt x="10" y="289"/>
                </a:lnTo>
                <a:lnTo>
                  <a:pt x="10" y="289"/>
                </a:lnTo>
                <a:lnTo>
                  <a:pt x="12" y="285"/>
                </a:lnTo>
                <a:lnTo>
                  <a:pt x="12" y="279"/>
                </a:lnTo>
                <a:lnTo>
                  <a:pt x="10" y="271"/>
                </a:lnTo>
                <a:lnTo>
                  <a:pt x="10" y="271"/>
                </a:lnTo>
                <a:lnTo>
                  <a:pt x="6" y="261"/>
                </a:lnTo>
                <a:lnTo>
                  <a:pt x="6" y="251"/>
                </a:lnTo>
                <a:lnTo>
                  <a:pt x="6" y="241"/>
                </a:lnTo>
                <a:lnTo>
                  <a:pt x="10" y="231"/>
                </a:lnTo>
                <a:lnTo>
                  <a:pt x="10" y="231"/>
                </a:lnTo>
                <a:lnTo>
                  <a:pt x="16" y="221"/>
                </a:lnTo>
                <a:lnTo>
                  <a:pt x="22" y="211"/>
                </a:lnTo>
                <a:lnTo>
                  <a:pt x="22" y="211"/>
                </a:lnTo>
                <a:lnTo>
                  <a:pt x="34" y="197"/>
                </a:lnTo>
                <a:lnTo>
                  <a:pt x="46" y="189"/>
                </a:lnTo>
                <a:lnTo>
                  <a:pt x="62" y="181"/>
                </a:lnTo>
                <a:lnTo>
                  <a:pt x="80" y="177"/>
                </a:lnTo>
                <a:lnTo>
                  <a:pt x="80" y="177"/>
                </a:lnTo>
                <a:lnTo>
                  <a:pt x="110" y="169"/>
                </a:lnTo>
                <a:lnTo>
                  <a:pt x="142" y="159"/>
                </a:lnTo>
                <a:lnTo>
                  <a:pt x="142" y="159"/>
                </a:lnTo>
                <a:lnTo>
                  <a:pt x="152" y="153"/>
                </a:lnTo>
                <a:lnTo>
                  <a:pt x="162" y="143"/>
                </a:lnTo>
                <a:lnTo>
                  <a:pt x="168" y="133"/>
                </a:lnTo>
                <a:lnTo>
                  <a:pt x="172" y="119"/>
                </a:lnTo>
                <a:lnTo>
                  <a:pt x="172" y="119"/>
                </a:lnTo>
                <a:lnTo>
                  <a:pt x="178" y="105"/>
                </a:lnTo>
                <a:lnTo>
                  <a:pt x="178" y="105"/>
                </a:lnTo>
                <a:lnTo>
                  <a:pt x="184" y="103"/>
                </a:lnTo>
                <a:lnTo>
                  <a:pt x="184" y="103"/>
                </a:lnTo>
                <a:lnTo>
                  <a:pt x="196" y="121"/>
                </a:lnTo>
                <a:lnTo>
                  <a:pt x="196" y="121"/>
                </a:lnTo>
                <a:lnTo>
                  <a:pt x="202" y="111"/>
                </a:lnTo>
                <a:lnTo>
                  <a:pt x="208" y="101"/>
                </a:lnTo>
                <a:lnTo>
                  <a:pt x="216" y="93"/>
                </a:lnTo>
                <a:lnTo>
                  <a:pt x="222" y="83"/>
                </a:lnTo>
                <a:lnTo>
                  <a:pt x="222" y="83"/>
                </a:lnTo>
                <a:lnTo>
                  <a:pt x="228" y="73"/>
                </a:lnTo>
                <a:lnTo>
                  <a:pt x="238" y="62"/>
                </a:lnTo>
                <a:lnTo>
                  <a:pt x="248" y="54"/>
                </a:lnTo>
                <a:lnTo>
                  <a:pt x="260" y="48"/>
                </a:lnTo>
                <a:lnTo>
                  <a:pt x="260" y="48"/>
                </a:lnTo>
                <a:lnTo>
                  <a:pt x="268" y="56"/>
                </a:lnTo>
                <a:lnTo>
                  <a:pt x="270" y="60"/>
                </a:lnTo>
                <a:lnTo>
                  <a:pt x="270" y="66"/>
                </a:lnTo>
                <a:lnTo>
                  <a:pt x="268" y="75"/>
                </a:lnTo>
                <a:lnTo>
                  <a:pt x="268" y="75"/>
                </a:lnTo>
                <a:lnTo>
                  <a:pt x="276" y="77"/>
                </a:lnTo>
                <a:lnTo>
                  <a:pt x="280" y="75"/>
                </a:lnTo>
                <a:lnTo>
                  <a:pt x="290" y="68"/>
                </a:lnTo>
                <a:lnTo>
                  <a:pt x="290" y="68"/>
                </a:lnTo>
                <a:lnTo>
                  <a:pt x="310" y="75"/>
                </a:lnTo>
                <a:lnTo>
                  <a:pt x="310" y="75"/>
                </a:lnTo>
                <a:lnTo>
                  <a:pt x="312" y="68"/>
                </a:lnTo>
                <a:lnTo>
                  <a:pt x="314" y="64"/>
                </a:lnTo>
                <a:lnTo>
                  <a:pt x="314" y="62"/>
                </a:lnTo>
                <a:lnTo>
                  <a:pt x="314" y="62"/>
                </a:lnTo>
                <a:lnTo>
                  <a:pt x="312" y="54"/>
                </a:lnTo>
                <a:lnTo>
                  <a:pt x="312" y="48"/>
                </a:lnTo>
                <a:lnTo>
                  <a:pt x="314" y="42"/>
                </a:lnTo>
                <a:lnTo>
                  <a:pt x="316" y="38"/>
                </a:lnTo>
                <a:lnTo>
                  <a:pt x="326" y="30"/>
                </a:lnTo>
                <a:lnTo>
                  <a:pt x="334" y="22"/>
                </a:lnTo>
                <a:lnTo>
                  <a:pt x="334" y="22"/>
                </a:lnTo>
                <a:lnTo>
                  <a:pt x="336" y="20"/>
                </a:lnTo>
                <a:lnTo>
                  <a:pt x="340" y="18"/>
                </a:lnTo>
                <a:lnTo>
                  <a:pt x="350" y="16"/>
                </a:lnTo>
                <a:lnTo>
                  <a:pt x="350" y="16"/>
                </a:lnTo>
                <a:lnTo>
                  <a:pt x="362" y="12"/>
                </a:lnTo>
                <a:lnTo>
                  <a:pt x="372" y="6"/>
                </a:lnTo>
                <a:lnTo>
                  <a:pt x="372" y="6"/>
                </a:lnTo>
                <a:lnTo>
                  <a:pt x="422" y="20"/>
                </a:lnTo>
                <a:lnTo>
                  <a:pt x="422" y="20"/>
                </a:lnTo>
                <a:lnTo>
                  <a:pt x="416" y="40"/>
                </a:lnTo>
                <a:lnTo>
                  <a:pt x="410" y="58"/>
                </a:lnTo>
                <a:lnTo>
                  <a:pt x="410" y="58"/>
                </a:lnTo>
                <a:lnTo>
                  <a:pt x="410" y="62"/>
                </a:lnTo>
                <a:lnTo>
                  <a:pt x="410" y="66"/>
                </a:lnTo>
                <a:lnTo>
                  <a:pt x="414" y="73"/>
                </a:lnTo>
                <a:lnTo>
                  <a:pt x="414" y="73"/>
                </a:lnTo>
                <a:lnTo>
                  <a:pt x="424" y="83"/>
                </a:lnTo>
                <a:lnTo>
                  <a:pt x="434" y="91"/>
                </a:lnTo>
                <a:lnTo>
                  <a:pt x="444" y="97"/>
                </a:lnTo>
                <a:lnTo>
                  <a:pt x="456" y="105"/>
                </a:lnTo>
                <a:lnTo>
                  <a:pt x="456" y="105"/>
                </a:lnTo>
                <a:lnTo>
                  <a:pt x="464" y="111"/>
                </a:lnTo>
                <a:lnTo>
                  <a:pt x="474" y="119"/>
                </a:lnTo>
                <a:lnTo>
                  <a:pt x="474" y="119"/>
                </a:lnTo>
                <a:lnTo>
                  <a:pt x="486" y="125"/>
                </a:lnTo>
                <a:lnTo>
                  <a:pt x="490" y="125"/>
                </a:lnTo>
                <a:lnTo>
                  <a:pt x="496" y="125"/>
                </a:lnTo>
                <a:lnTo>
                  <a:pt x="500" y="123"/>
                </a:lnTo>
                <a:lnTo>
                  <a:pt x="504" y="121"/>
                </a:lnTo>
                <a:lnTo>
                  <a:pt x="508" y="115"/>
                </a:lnTo>
                <a:lnTo>
                  <a:pt x="510" y="111"/>
                </a:lnTo>
                <a:lnTo>
                  <a:pt x="510" y="111"/>
                </a:lnTo>
                <a:lnTo>
                  <a:pt x="520" y="83"/>
                </a:lnTo>
                <a:lnTo>
                  <a:pt x="524" y="68"/>
                </a:lnTo>
                <a:lnTo>
                  <a:pt x="526" y="52"/>
                </a:lnTo>
                <a:lnTo>
                  <a:pt x="526" y="52"/>
                </a:lnTo>
                <a:lnTo>
                  <a:pt x="528" y="38"/>
                </a:lnTo>
                <a:lnTo>
                  <a:pt x="530" y="26"/>
                </a:lnTo>
                <a:lnTo>
                  <a:pt x="538" y="0"/>
                </a:lnTo>
                <a:lnTo>
                  <a:pt x="538" y="0"/>
                </a:lnTo>
                <a:lnTo>
                  <a:pt x="542" y="0"/>
                </a:lnTo>
                <a:lnTo>
                  <a:pt x="542" y="0"/>
                </a:lnTo>
                <a:lnTo>
                  <a:pt x="552" y="42"/>
                </a:lnTo>
                <a:lnTo>
                  <a:pt x="552" y="42"/>
                </a:lnTo>
                <a:lnTo>
                  <a:pt x="554" y="48"/>
                </a:lnTo>
                <a:lnTo>
                  <a:pt x="556" y="52"/>
                </a:lnTo>
                <a:lnTo>
                  <a:pt x="560" y="56"/>
                </a:lnTo>
                <a:lnTo>
                  <a:pt x="568" y="58"/>
                </a:lnTo>
                <a:lnTo>
                  <a:pt x="568" y="58"/>
                </a:lnTo>
                <a:lnTo>
                  <a:pt x="572" y="60"/>
                </a:lnTo>
                <a:lnTo>
                  <a:pt x="576" y="62"/>
                </a:lnTo>
                <a:lnTo>
                  <a:pt x="578" y="66"/>
                </a:lnTo>
                <a:lnTo>
                  <a:pt x="578" y="71"/>
                </a:lnTo>
                <a:lnTo>
                  <a:pt x="578" y="71"/>
                </a:lnTo>
                <a:lnTo>
                  <a:pt x="580" y="95"/>
                </a:lnTo>
                <a:lnTo>
                  <a:pt x="582" y="105"/>
                </a:lnTo>
                <a:lnTo>
                  <a:pt x="588" y="117"/>
                </a:lnTo>
                <a:lnTo>
                  <a:pt x="588" y="117"/>
                </a:lnTo>
                <a:lnTo>
                  <a:pt x="590" y="119"/>
                </a:lnTo>
                <a:lnTo>
                  <a:pt x="588" y="123"/>
                </a:lnTo>
                <a:lnTo>
                  <a:pt x="588" y="123"/>
                </a:lnTo>
                <a:lnTo>
                  <a:pt x="588" y="133"/>
                </a:lnTo>
                <a:lnTo>
                  <a:pt x="590" y="139"/>
                </a:lnTo>
                <a:lnTo>
                  <a:pt x="592" y="147"/>
                </a:lnTo>
                <a:lnTo>
                  <a:pt x="594" y="153"/>
                </a:lnTo>
                <a:lnTo>
                  <a:pt x="606" y="163"/>
                </a:lnTo>
                <a:lnTo>
                  <a:pt x="618" y="171"/>
                </a:lnTo>
                <a:lnTo>
                  <a:pt x="618" y="171"/>
                </a:lnTo>
                <a:lnTo>
                  <a:pt x="626" y="177"/>
                </a:lnTo>
                <a:lnTo>
                  <a:pt x="630" y="183"/>
                </a:lnTo>
                <a:lnTo>
                  <a:pt x="636" y="199"/>
                </a:lnTo>
                <a:lnTo>
                  <a:pt x="636" y="199"/>
                </a:lnTo>
                <a:lnTo>
                  <a:pt x="638" y="205"/>
                </a:lnTo>
                <a:lnTo>
                  <a:pt x="638" y="211"/>
                </a:lnTo>
                <a:lnTo>
                  <a:pt x="638" y="211"/>
                </a:lnTo>
                <a:lnTo>
                  <a:pt x="640" y="219"/>
                </a:lnTo>
                <a:lnTo>
                  <a:pt x="644" y="223"/>
                </a:lnTo>
                <a:lnTo>
                  <a:pt x="648" y="227"/>
                </a:lnTo>
                <a:lnTo>
                  <a:pt x="656" y="229"/>
                </a:lnTo>
                <a:lnTo>
                  <a:pt x="656" y="229"/>
                </a:lnTo>
                <a:lnTo>
                  <a:pt x="658" y="237"/>
                </a:lnTo>
                <a:lnTo>
                  <a:pt x="660" y="247"/>
                </a:lnTo>
                <a:lnTo>
                  <a:pt x="666" y="255"/>
                </a:lnTo>
                <a:lnTo>
                  <a:pt x="672" y="261"/>
                </a:lnTo>
                <a:lnTo>
                  <a:pt x="672" y="261"/>
                </a:lnTo>
                <a:lnTo>
                  <a:pt x="682" y="275"/>
                </a:lnTo>
                <a:lnTo>
                  <a:pt x="686" y="287"/>
                </a:lnTo>
                <a:lnTo>
                  <a:pt x="690" y="303"/>
                </a:lnTo>
                <a:lnTo>
                  <a:pt x="688" y="319"/>
                </a:lnTo>
                <a:lnTo>
                  <a:pt x="688" y="319"/>
                </a:lnTo>
                <a:lnTo>
                  <a:pt x="686" y="325"/>
                </a:lnTo>
                <a:lnTo>
                  <a:pt x="686" y="331"/>
                </a:lnTo>
                <a:lnTo>
                  <a:pt x="686" y="331"/>
                </a:lnTo>
                <a:lnTo>
                  <a:pt x="688" y="343"/>
                </a:lnTo>
                <a:lnTo>
                  <a:pt x="688" y="355"/>
                </a:lnTo>
                <a:lnTo>
                  <a:pt x="684" y="367"/>
                </a:lnTo>
                <a:lnTo>
                  <a:pt x="680" y="379"/>
                </a:lnTo>
                <a:lnTo>
                  <a:pt x="680" y="379"/>
                </a:lnTo>
                <a:lnTo>
                  <a:pt x="672" y="399"/>
                </a:lnTo>
                <a:lnTo>
                  <a:pt x="666" y="419"/>
                </a:lnTo>
                <a:lnTo>
                  <a:pt x="666" y="419"/>
                </a:lnTo>
                <a:lnTo>
                  <a:pt x="656" y="435"/>
                </a:lnTo>
                <a:lnTo>
                  <a:pt x="644" y="451"/>
                </a:lnTo>
                <a:lnTo>
                  <a:pt x="644" y="451"/>
                </a:lnTo>
                <a:lnTo>
                  <a:pt x="632" y="465"/>
                </a:lnTo>
                <a:lnTo>
                  <a:pt x="620" y="481"/>
                </a:lnTo>
                <a:lnTo>
                  <a:pt x="620" y="481"/>
                </a:lnTo>
                <a:lnTo>
                  <a:pt x="608" y="501"/>
                </a:lnTo>
                <a:lnTo>
                  <a:pt x="598" y="521"/>
                </a:lnTo>
                <a:lnTo>
                  <a:pt x="598" y="521"/>
                </a:lnTo>
                <a:lnTo>
                  <a:pt x="588" y="541"/>
                </a:lnTo>
                <a:lnTo>
                  <a:pt x="580" y="565"/>
                </a:lnTo>
                <a:lnTo>
                  <a:pt x="580" y="565"/>
                </a:lnTo>
                <a:lnTo>
                  <a:pt x="576" y="571"/>
                </a:lnTo>
                <a:lnTo>
                  <a:pt x="574" y="575"/>
                </a:lnTo>
                <a:lnTo>
                  <a:pt x="568" y="579"/>
                </a:lnTo>
                <a:lnTo>
                  <a:pt x="562" y="581"/>
                </a:lnTo>
                <a:lnTo>
                  <a:pt x="562" y="581"/>
                </a:lnTo>
                <a:lnTo>
                  <a:pt x="550" y="581"/>
                </a:lnTo>
                <a:lnTo>
                  <a:pt x="538" y="583"/>
                </a:lnTo>
                <a:lnTo>
                  <a:pt x="528" y="589"/>
                </a:lnTo>
                <a:lnTo>
                  <a:pt x="520" y="597"/>
                </a:lnTo>
                <a:lnTo>
                  <a:pt x="520" y="597"/>
                </a:lnTo>
                <a:lnTo>
                  <a:pt x="514" y="599"/>
                </a:lnTo>
                <a:lnTo>
                  <a:pt x="508" y="601"/>
                </a:lnTo>
                <a:lnTo>
                  <a:pt x="508" y="601"/>
                </a:lnTo>
                <a:lnTo>
                  <a:pt x="504" y="597"/>
                </a:lnTo>
                <a:lnTo>
                  <a:pt x="504" y="597"/>
                </a:lnTo>
                <a:lnTo>
                  <a:pt x="498" y="583"/>
                </a:lnTo>
                <a:lnTo>
                  <a:pt x="494" y="579"/>
                </a:lnTo>
                <a:lnTo>
                  <a:pt x="492" y="579"/>
                </a:lnTo>
                <a:lnTo>
                  <a:pt x="488" y="579"/>
                </a:lnTo>
                <a:lnTo>
                  <a:pt x="484" y="581"/>
                </a:lnTo>
                <a:lnTo>
                  <a:pt x="474" y="589"/>
                </a:lnTo>
                <a:lnTo>
                  <a:pt x="474" y="589"/>
                </a:lnTo>
                <a:lnTo>
                  <a:pt x="470" y="593"/>
                </a:lnTo>
                <a:lnTo>
                  <a:pt x="464" y="595"/>
                </a:lnTo>
                <a:lnTo>
                  <a:pt x="458" y="595"/>
                </a:lnTo>
                <a:lnTo>
                  <a:pt x="452" y="591"/>
                </a:lnTo>
                <a:lnTo>
                  <a:pt x="452" y="591"/>
                </a:lnTo>
                <a:lnTo>
                  <a:pt x="442" y="585"/>
                </a:lnTo>
                <a:lnTo>
                  <a:pt x="430" y="579"/>
                </a:lnTo>
                <a:lnTo>
                  <a:pt x="430" y="579"/>
                </a:lnTo>
                <a:lnTo>
                  <a:pt x="422" y="575"/>
                </a:lnTo>
                <a:lnTo>
                  <a:pt x="416" y="567"/>
                </a:lnTo>
                <a:lnTo>
                  <a:pt x="412" y="557"/>
                </a:lnTo>
                <a:lnTo>
                  <a:pt x="412" y="545"/>
                </a:lnTo>
                <a:lnTo>
                  <a:pt x="412" y="545"/>
                </a:lnTo>
                <a:lnTo>
                  <a:pt x="414" y="527"/>
                </a:lnTo>
                <a:lnTo>
                  <a:pt x="412" y="509"/>
                </a:lnTo>
                <a:lnTo>
                  <a:pt x="412" y="509"/>
                </a:lnTo>
                <a:lnTo>
                  <a:pt x="408" y="507"/>
                </a:lnTo>
                <a:lnTo>
                  <a:pt x="406" y="501"/>
                </a:lnTo>
                <a:lnTo>
                  <a:pt x="402" y="491"/>
                </a:lnTo>
                <a:lnTo>
                  <a:pt x="400" y="481"/>
                </a:lnTo>
                <a:lnTo>
                  <a:pt x="398" y="475"/>
                </a:lnTo>
                <a:lnTo>
                  <a:pt x="394" y="471"/>
                </a:lnTo>
                <a:lnTo>
                  <a:pt x="394" y="471"/>
                </a:lnTo>
                <a:lnTo>
                  <a:pt x="400" y="459"/>
                </a:lnTo>
                <a:lnTo>
                  <a:pt x="402" y="451"/>
                </a:lnTo>
                <a:lnTo>
                  <a:pt x="400" y="445"/>
                </a:lnTo>
                <a:lnTo>
                  <a:pt x="398" y="437"/>
                </a:lnTo>
                <a:lnTo>
                  <a:pt x="398" y="437"/>
                </a:lnTo>
                <a:lnTo>
                  <a:pt x="352" y="481"/>
                </a:lnTo>
                <a:lnTo>
                  <a:pt x="352" y="4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5" name="Freeform 11">
            <a:extLst>
              <a:ext uri="{FF2B5EF4-FFF2-40B4-BE49-F238E27FC236}">
                <a16:creationId xmlns:a16="http://schemas.microsoft.com/office/drawing/2014/main" id="{6409FAAD-2A72-45A8-94EA-6907C4AEDAA9}"/>
              </a:ext>
            </a:extLst>
          </p:cNvPr>
          <p:cNvSpPr>
            <a:spLocks/>
          </p:cNvSpPr>
          <p:nvPr/>
        </p:nvSpPr>
        <p:spPr bwMode="auto">
          <a:xfrm>
            <a:off x="2280529" y="4458274"/>
            <a:ext cx="1237114" cy="1281963"/>
          </a:xfrm>
          <a:custGeom>
            <a:avLst/>
            <a:gdLst>
              <a:gd name="T0" fmla="*/ 401 w 677"/>
              <a:gd name="T1" fmla="*/ 72 h 697"/>
              <a:gd name="T2" fmla="*/ 377 w 677"/>
              <a:gd name="T3" fmla="*/ 110 h 697"/>
              <a:gd name="T4" fmla="*/ 405 w 677"/>
              <a:gd name="T5" fmla="*/ 100 h 697"/>
              <a:gd name="T6" fmla="*/ 429 w 677"/>
              <a:gd name="T7" fmla="*/ 102 h 697"/>
              <a:gd name="T8" fmla="*/ 401 w 677"/>
              <a:gd name="T9" fmla="*/ 116 h 697"/>
              <a:gd name="T10" fmla="*/ 421 w 677"/>
              <a:gd name="T11" fmla="*/ 146 h 697"/>
              <a:gd name="T12" fmla="*/ 439 w 677"/>
              <a:gd name="T13" fmla="*/ 114 h 697"/>
              <a:gd name="T14" fmla="*/ 473 w 677"/>
              <a:gd name="T15" fmla="*/ 104 h 697"/>
              <a:gd name="T16" fmla="*/ 515 w 677"/>
              <a:gd name="T17" fmla="*/ 142 h 697"/>
              <a:gd name="T18" fmla="*/ 547 w 677"/>
              <a:gd name="T19" fmla="*/ 134 h 697"/>
              <a:gd name="T20" fmla="*/ 607 w 677"/>
              <a:gd name="T21" fmla="*/ 146 h 697"/>
              <a:gd name="T22" fmla="*/ 659 w 677"/>
              <a:gd name="T23" fmla="*/ 178 h 697"/>
              <a:gd name="T24" fmla="*/ 677 w 677"/>
              <a:gd name="T25" fmla="*/ 210 h 697"/>
              <a:gd name="T26" fmla="*/ 659 w 677"/>
              <a:gd name="T27" fmla="*/ 256 h 697"/>
              <a:gd name="T28" fmla="*/ 605 w 677"/>
              <a:gd name="T29" fmla="*/ 304 h 697"/>
              <a:gd name="T30" fmla="*/ 599 w 677"/>
              <a:gd name="T31" fmla="*/ 411 h 697"/>
              <a:gd name="T32" fmla="*/ 591 w 677"/>
              <a:gd name="T33" fmla="*/ 447 h 697"/>
              <a:gd name="T34" fmla="*/ 575 w 677"/>
              <a:gd name="T35" fmla="*/ 481 h 697"/>
              <a:gd name="T36" fmla="*/ 527 w 677"/>
              <a:gd name="T37" fmla="*/ 491 h 697"/>
              <a:gd name="T38" fmla="*/ 509 w 677"/>
              <a:gd name="T39" fmla="*/ 507 h 697"/>
              <a:gd name="T40" fmla="*/ 457 w 677"/>
              <a:gd name="T41" fmla="*/ 541 h 697"/>
              <a:gd name="T42" fmla="*/ 449 w 677"/>
              <a:gd name="T43" fmla="*/ 579 h 697"/>
              <a:gd name="T44" fmla="*/ 429 w 677"/>
              <a:gd name="T45" fmla="*/ 637 h 697"/>
              <a:gd name="T46" fmla="*/ 399 w 677"/>
              <a:gd name="T47" fmla="*/ 663 h 697"/>
              <a:gd name="T48" fmla="*/ 355 w 677"/>
              <a:gd name="T49" fmla="*/ 663 h 697"/>
              <a:gd name="T50" fmla="*/ 333 w 677"/>
              <a:gd name="T51" fmla="*/ 609 h 697"/>
              <a:gd name="T52" fmla="*/ 369 w 677"/>
              <a:gd name="T53" fmla="*/ 571 h 697"/>
              <a:gd name="T54" fmla="*/ 357 w 677"/>
              <a:gd name="T55" fmla="*/ 533 h 697"/>
              <a:gd name="T56" fmla="*/ 339 w 677"/>
              <a:gd name="T57" fmla="*/ 511 h 697"/>
              <a:gd name="T58" fmla="*/ 311 w 677"/>
              <a:gd name="T59" fmla="*/ 481 h 697"/>
              <a:gd name="T60" fmla="*/ 289 w 677"/>
              <a:gd name="T61" fmla="*/ 439 h 697"/>
              <a:gd name="T62" fmla="*/ 291 w 677"/>
              <a:gd name="T63" fmla="*/ 405 h 697"/>
              <a:gd name="T64" fmla="*/ 261 w 677"/>
              <a:gd name="T65" fmla="*/ 371 h 697"/>
              <a:gd name="T66" fmla="*/ 239 w 677"/>
              <a:gd name="T67" fmla="*/ 350 h 697"/>
              <a:gd name="T68" fmla="*/ 213 w 677"/>
              <a:gd name="T69" fmla="*/ 322 h 697"/>
              <a:gd name="T70" fmla="*/ 161 w 677"/>
              <a:gd name="T71" fmla="*/ 300 h 697"/>
              <a:gd name="T72" fmla="*/ 149 w 677"/>
              <a:gd name="T73" fmla="*/ 266 h 697"/>
              <a:gd name="T74" fmla="*/ 124 w 677"/>
              <a:gd name="T75" fmla="*/ 258 h 697"/>
              <a:gd name="T76" fmla="*/ 76 w 677"/>
              <a:gd name="T77" fmla="*/ 276 h 697"/>
              <a:gd name="T78" fmla="*/ 52 w 677"/>
              <a:gd name="T79" fmla="*/ 252 h 697"/>
              <a:gd name="T80" fmla="*/ 12 w 677"/>
              <a:gd name="T81" fmla="*/ 244 h 697"/>
              <a:gd name="T82" fmla="*/ 2 w 677"/>
              <a:gd name="T83" fmla="*/ 214 h 697"/>
              <a:gd name="T84" fmla="*/ 40 w 677"/>
              <a:gd name="T85" fmla="*/ 168 h 697"/>
              <a:gd name="T86" fmla="*/ 72 w 677"/>
              <a:gd name="T87" fmla="*/ 138 h 697"/>
              <a:gd name="T88" fmla="*/ 68 w 677"/>
              <a:gd name="T89" fmla="*/ 82 h 697"/>
              <a:gd name="T90" fmla="*/ 78 w 677"/>
              <a:gd name="T91" fmla="*/ 58 h 697"/>
              <a:gd name="T92" fmla="*/ 110 w 677"/>
              <a:gd name="T93" fmla="*/ 64 h 697"/>
              <a:gd name="T94" fmla="*/ 153 w 677"/>
              <a:gd name="T95" fmla="*/ 62 h 697"/>
              <a:gd name="T96" fmla="*/ 165 w 677"/>
              <a:gd name="T97" fmla="*/ 24 h 697"/>
              <a:gd name="T98" fmla="*/ 201 w 677"/>
              <a:gd name="T99" fmla="*/ 8 h 697"/>
              <a:gd name="T100" fmla="*/ 237 w 677"/>
              <a:gd name="T101" fmla="*/ 24 h 697"/>
              <a:gd name="T102" fmla="*/ 247 w 677"/>
              <a:gd name="T103" fmla="*/ 60 h 697"/>
              <a:gd name="T104" fmla="*/ 283 w 677"/>
              <a:gd name="T105" fmla="*/ 56 h 697"/>
              <a:gd name="T106" fmla="*/ 317 w 677"/>
              <a:gd name="T107" fmla="*/ 44 h 697"/>
              <a:gd name="T108" fmla="*/ 333 w 677"/>
              <a:gd name="T109" fmla="*/ 42 h 697"/>
              <a:gd name="T110" fmla="*/ 361 w 677"/>
              <a:gd name="T111" fmla="*/ 5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697">
                <a:moveTo>
                  <a:pt x="385" y="14"/>
                </a:moveTo>
                <a:lnTo>
                  <a:pt x="385" y="14"/>
                </a:lnTo>
                <a:lnTo>
                  <a:pt x="409" y="60"/>
                </a:lnTo>
                <a:lnTo>
                  <a:pt x="409" y="60"/>
                </a:lnTo>
                <a:lnTo>
                  <a:pt x="405" y="66"/>
                </a:lnTo>
                <a:lnTo>
                  <a:pt x="401" y="72"/>
                </a:lnTo>
                <a:lnTo>
                  <a:pt x="389" y="82"/>
                </a:lnTo>
                <a:lnTo>
                  <a:pt x="385" y="88"/>
                </a:lnTo>
                <a:lnTo>
                  <a:pt x="381" y="94"/>
                </a:lnTo>
                <a:lnTo>
                  <a:pt x="379" y="100"/>
                </a:lnTo>
                <a:lnTo>
                  <a:pt x="377" y="110"/>
                </a:lnTo>
                <a:lnTo>
                  <a:pt x="377" y="110"/>
                </a:lnTo>
                <a:lnTo>
                  <a:pt x="383" y="110"/>
                </a:lnTo>
                <a:lnTo>
                  <a:pt x="387" y="112"/>
                </a:lnTo>
                <a:lnTo>
                  <a:pt x="393" y="108"/>
                </a:lnTo>
                <a:lnTo>
                  <a:pt x="399" y="104"/>
                </a:lnTo>
                <a:lnTo>
                  <a:pt x="405" y="100"/>
                </a:lnTo>
                <a:lnTo>
                  <a:pt x="405" y="100"/>
                </a:lnTo>
                <a:lnTo>
                  <a:pt x="411" y="94"/>
                </a:lnTo>
                <a:lnTo>
                  <a:pt x="419" y="92"/>
                </a:lnTo>
                <a:lnTo>
                  <a:pt x="435" y="92"/>
                </a:lnTo>
                <a:lnTo>
                  <a:pt x="435" y="92"/>
                </a:lnTo>
                <a:lnTo>
                  <a:pt x="433" y="98"/>
                </a:lnTo>
                <a:lnTo>
                  <a:pt x="429" y="102"/>
                </a:lnTo>
                <a:lnTo>
                  <a:pt x="425" y="106"/>
                </a:lnTo>
                <a:lnTo>
                  <a:pt x="421" y="108"/>
                </a:lnTo>
                <a:lnTo>
                  <a:pt x="409" y="112"/>
                </a:lnTo>
                <a:lnTo>
                  <a:pt x="405" y="114"/>
                </a:lnTo>
                <a:lnTo>
                  <a:pt x="401" y="116"/>
                </a:lnTo>
                <a:lnTo>
                  <a:pt x="401" y="116"/>
                </a:lnTo>
                <a:lnTo>
                  <a:pt x="413" y="124"/>
                </a:lnTo>
                <a:lnTo>
                  <a:pt x="413" y="124"/>
                </a:lnTo>
                <a:lnTo>
                  <a:pt x="417" y="146"/>
                </a:lnTo>
                <a:lnTo>
                  <a:pt x="417" y="146"/>
                </a:lnTo>
                <a:lnTo>
                  <a:pt x="421" y="146"/>
                </a:lnTo>
                <a:lnTo>
                  <a:pt x="421" y="146"/>
                </a:lnTo>
                <a:lnTo>
                  <a:pt x="423" y="142"/>
                </a:lnTo>
                <a:lnTo>
                  <a:pt x="425" y="140"/>
                </a:lnTo>
                <a:lnTo>
                  <a:pt x="425" y="140"/>
                </a:lnTo>
                <a:lnTo>
                  <a:pt x="427" y="130"/>
                </a:lnTo>
                <a:lnTo>
                  <a:pt x="433" y="122"/>
                </a:lnTo>
                <a:lnTo>
                  <a:pt x="439" y="114"/>
                </a:lnTo>
                <a:lnTo>
                  <a:pt x="445" y="108"/>
                </a:lnTo>
                <a:lnTo>
                  <a:pt x="445" y="108"/>
                </a:lnTo>
                <a:lnTo>
                  <a:pt x="453" y="104"/>
                </a:lnTo>
                <a:lnTo>
                  <a:pt x="459" y="102"/>
                </a:lnTo>
                <a:lnTo>
                  <a:pt x="467" y="102"/>
                </a:lnTo>
                <a:lnTo>
                  <a:pt x="473" y="104"/>
                </a:lnTo>
                <a:lnTo>
                  <a:pt x="473" y="104"/>
                </a:lnTo>
                <a:lnTo>
                  <a:pt x="505" y="120"/>
                </a:lnTo>
                <a:lnTo>
                  <a:pt x="505" y="120"/>
                </a:lnTo>
                <a:lnTo>
                  <a:pt x="509" y="148"/>
                </a:lnTo>
                <a:lnTo>
                  <a:pt x="509" y="148"/>
                </a:lnTo>
                <a:lnTo>
                  <a:pt x="515" y="142"/>
                </a:lnTo>
                <a:lnTo>
                  <a:pt x="515" y="142"/>
                </a:lnTo>
                <a:lnTo>
                  <a:pt x="523" y="136"/>
                </a:lnTo>
                <a:lnTo>
                  <a:pt x="529" y="132"/>
                </a:lnTo>
                <a:lnTo>
                  <a:pt x="539" y="132"/>
                </a:lnTo>
                <a:lnTo>
                  <a:pt x="547" y="134"/>
                </a:lnTo>
                <a:lnTo>
                  <a:pt x="547" y="134"/>
                </a:lnTo>
                <a:lnTo>
                  <a:pt x="559" y="136"/>
                </a:lnTo>
                <a:lnTo>
                  <a:pt x="573" y="136"/>
                </a:lnTo>
                <a:lnTo>
                  <a:pt x="573" y="136"/>
                </a:lnTo>
                <a:lnTo>
                  <a:pt x="585" y="136"/>
                </a:lnTo>
                <a:lnTo>
                  <a:pt x="597" y="140"/>
                </a:lnTo>
                <a:lnTo>
                  <a:pt x="607" y="146"/>
                </a:lnTo>
                <a:lnTo>
                  <a:pt x="617" y="154"/>
                </a:lnTo>
                <a:lnTo>
                  <a:pt x="617" y="154"/>
                </a:lnTo>
                <a:lnTo>
                  <a:pt x="625" y="162"/>
                </a:lnTo>
                <a:lnTo>
                  <a:pt x="635" y="170"/>
                </a:lnTo>
                <a:lnTo>
                  <a:pt x="647" y="176"/>
                </a:lnTo>
                <a:lnTo>
                  <a:pt x="659" y="178"/>
                </a:lnTo>
                <a:lnTo>
                  <a:pt x="659" y="178"/>
                </a:lnTo>
                <a:lnTo>
                  <a:pt x="663" y="180"/>
                </a:lnTo>
                <a:lnTo>
                  <a:pt x="667" y="184"/>
                </a:lnTo>
                <a:lnTo>
                  <a:pt x="667" y="184"/>
                </a:lnTo>
                <a:lnTo>
                  <a:pt x="675" y="202"/>
                </a:lnTo>
                <a:lnTo>
                  <a:pt x="677" y="210"/>
                </a:lnTo>
                <a:lnTo>
                  <a:pt x="677" y="220"/>
                </a:lnTo>
                <a:lnTo>
                  <a:pt x="677" y="228"/>
                </a:lnTo>
                <a:lnTo>
                  <a:pt x="673" y="238"/>
                </a:lnTo>
                <a:lnTo>
                  <a:pt x="667" y="246"/>
                </a:lnTo>
                <a:lnTo>
                  <a:pt x="659" y="256"/>
                </a:lnTo>
                <a:lnTo>
                  <a:pt x="659" y="256"/>
                </a:lnTo>
                <a:lnTo>
                  <a:pt x="641" y="276"/>
                </a:lnTo>
                <a:lnTo>
                  <a:pt x="633" y="288"/>
                </a:lnTo>
                <a:lnTo>
                  <a:pt x="627" y="302"/>
                </a:lnTo>
                <a:lnTo>
                  <a:pt x="627" y="302"/>
                </a:lnTo>
                <a:lnTo>
                  <a:pt x="605" y="304"/>
                </a:lnTo>
                <a:lnTo>
                  <a:pt x="605" y="304"/>
                </a:lnTo>
                <a:lnTo>
                  <a:pt x="607" y="350"/>
                </a:lnTo>
                <a:lnTo>
                  <a:pt x="607" y="350"/>
                </a:lnTo>
                <a:lnTo>
                  <a:pt x="607" y="366"/>
                </a:lnTo>
                <a:lnTo>
                  <a:pt x="607" y="383"/>
                </a:lnTo>
                <a:lnTo>
                  <a:pt x="605" y="397"/>
                </a:lnTo>
                <a:lnTo>
                  <a:pt x="599" y="411"/>
                </a:lnTo>
                <a:lnTo>
                  <a:pt x="599" y="411"/>
                </a:lnTo>
                <a:lnTo>
                  <a:pt x="597" y="415"/>
                </a:lnTo>
                <a:lnTo>
                  <a:pt x="597" y="415"/>
                </a:lnTo>
                <a:lnTo>
                  <a:pt x="599" y="423"/>
                </a:lnTo>
                <a:lnTo>
                  <a:pt x="597" y="431"/>
                </a:lnTo>
                <a:lnTo>
                  <a:pt x="591" y="447"/>
                </a:lnTo>
                <a:lnTo>
                  <a:pt x="583" y="461"/>
                </a:lnTo>
                <a:lnTo>
                  <a:pt x="579" y="467"/>
                </a:lnTo>
                <a:lnTo>
                  <a:pt x="577" y="475"/>
                </a:lnTo>
                <a:lnTo>
                  <a:pt x="577" y="475"/>
                </a:lnTo>
                <a:lnTo>
                  <a:pt x="577" y="479"/>
                </a:lnTo>
                <a:lnTo>
                  <a:pt x="575" y="481"/>
                </a:lnTo>
                <a:lnTo>
                  <a:pt x="567" y="487"/>
                </a:lnTo>
                <a:lnTo>
                  <a:pt x="557" y="491"/>
                </a:lnTo>
                <a:lnTo>
                  <a:pt x="549" y="491"/>
                </a:lnTo>
                <a:lnTo>
                  <a:pt x="549" y="491"/>
                </a:lnTo>
                <a:lnTo>
                  <a:pt x="537" y="491"/>
                </a:lnTo>
                <a:lnTo>
                  <a:pt x="527" y="491"/>
                </a:lnTo>
                <a:lnTo>
                  <a:pt x="523" y="493"/>
                </a:lnTo>
                <a:lnTo>
                  <a:pt x="517" y="495"/>
                </a:lnTo>
                <a:lnTo>
                  <a:pt x="513" y="499"/>
                </a:lnTo>
                <a:lnTo>
                  <a:pt x="511" y="505"/>
                </a:lnTo>
                <a:lnTo>
                  <a:pt x="511" y="505"/>
                </a:lnTo>
                <a:lnTo>
                  <a:pt x="509" y="507"/>
                </a:lnTo>
                <a:lnTo>
                  <a:pt x="505" y="509"/>
                </a:lnTo>
                <a:lnTo>
                  <a:pt x="505" y="509"/>
                </a:lnTo>
                <a:lnTo>
                  <a:pt x="491" y="515"/>
                </a:lnTo>
                <a:lnTo>
                  <a:pt x="479" y="523"/>
                </a:lnTo>
                <a:lnTo>
                  <a:pt x="457" y="541"/>
                </a:lnTo>
                <a:lnTo>
                  <a:pt x="457" y="541"/>
                </a:lnTo>
                <a:lnTo>
                  <a:pt x="453" y="547"/>
                </a:lnTo>
                <a:lnTo>
                  <a:pt x="449" y="553"/>
                </a:lnTo>
                <a:lnTo>
                  <a:pt x="447" y="559"/>
                </a:lnTo>
                <a:lnTo>
                  <a:pt x="447" y="565"/>
                </a:lnTo>
                <a:lnTo>
                  <a:pt x="447" y="565"/>
                </a:lnTo>
                <a:lnTo>
                  <a:pt x="449" y="579"/>
                </a:lnTo>
                <a:lnTo>
                  <a:pt x="453" y="593"/>
                </a:lnTo>
                <a:lnTo>
                  <a:pt x="453" y="593"/>
                </a:lnTo>
                <a:lnTo>
                  <a:pt x="451" y="597"/>
                </a:lnTo>
                <a:lnTo>
                  <a:pt x="449" y="601"/>
                </a:lnTo>
                <a:lnTo>
                  <a:pt x="449" y="601"/>
                </a:lnTo>
                <a:lnTo>
                  <a:pt x="429" y="637"/>
                </a:lnTo>
                <a:lnTo>
                  <a:pt x="429" y="637"/>
                </a:lnTo>
                <a:lnTo>
                  <a:pt x="415" y="633"/>
                </a:lnTo>
                <a:lnTo>
                  <a:pt x="415" y="633"/>
                </a:lnTo>
                <a:lnTo>
                  <a:pt x="407" y="649"/>
                </a:lnTo>
                <a:lnTo>
                  <a:pt x="399" y="663"/>
                </a:lnTo>
                <a:lnTo>
                  <a:pt x="399" y="663"/>
                </a:lnTo>
                <a:lnTo>
                  <a:pt x="395" y="679"/>
                </a:lnTo>
                <a:lnTo>
                  <a:pt x="391" y="697"/>
                </a:lnTo>
                <a:lnTo>
                  <a:pt x="391" y="697"/>
                </a:lnTo>
                <a:lnTo>
                  <a:pt x="383" y="687"/>
                </a:lnTo>
                <a:lnTo>
                  <a:pt x="375" y="677"/>
                </a:lnTo>
                <a:lnTo>
                  <a:pt x="355" y="663"/>
                </a:lnTo>
                <a:lnTo>
                  <a:pt x="335" y="649"/>
                </a:lnTo>
                <a:lnTo>
                  <a:pt x="327" y="641"/>
                </a:lnTo>
                <a:lnTo>
                  <a:pt x="319" y="631"/>
                </a:lnTo>
                <a:lnTo>
                  <a:pt x="319" y="631"/>
                </a:lnTo>
                <a:lnTo>
                  <a:pt x="325" y="619"/>
                </a:lnTo>
                <a:lnTo>
                  <a:pt x="333" y="609"/>
                </a:lnTo>
                <a:lnTo>
                  <a:pt x="343" y="599"/>
                </a:lnTo>
                <a:lnTo>
                  <a:pt x="353" y="591"/>
                </a:lnTo>
                <a:lnTo>
                  <a:pt x="353" y="591"/>
                </a:lnTo>
                <a:lnTo>
                  <a:pt x="365" y="583"/>
                </a:lnTo>
                <a:lnTo>
                  <a:pt x="367" y="577"/>
                </a:lnTo>
                <a:lnTo>
                  <a:pt x="369" y="571"/>
                </a:lnTo>
                <a:lnTo>
                  <a:pt x="371" y="565"/>
                </a:lnTo>
                <a:lnTo>
                  <a:pt x="369" y="559"/>
                </a:lnTo>
                <a:lnTo>
                  <a:pt x="365" y="547"/>
                </a:lnTo>
                <a:lnTo>
                  <a:pt x="365" y="547"/>
                </a:lnTo>
                <a:lnTo>
                  <a:pt x="361" y="541"/>
                </a:lnTo>
                <a:lnTo>
                  <a:pt x="357" y="533"/>
                </a:lnTo>
                <a:lnTo>
                  <a:pt x="357" y="533"/>
                </a:lnTo>
                <a:lnTo>
                  <a:pt x="355" y="523"/>
                </a:lnTo>
                <a:lnTo>
                  <a:pt x="353" y="517"/>
                </a:lnTo>
                <a:lnTo>
                  <a:pt x="349" y="515"/>
                </a:lnTo>
                <a:lnTo>
                  <a:pt x="339" y="511"/>
                </a:lnTo>
                <a:lnTo>
                  <a:pt x="339" y="511"/>
                </a:lnTo>
                <a:lnTo>
                  <a:pt x="333" y="497"/>
                </a:lnTo>
                <a:lnTo>
                  <a:pt x="329" y="491"/>
                </a:lnTo>
                <a:lnTo>
                  <a:pt x="325" y="485"/>
                </a:lnTo>
                <a:lnTo>
                  <a:pt x="325" y="485"/>
                </a:lnTo>
                <a:lnTo>
                  <a:pt x="319" y="483"/>
                </a:lnTo>
                <a:lnTo>
                  <a:pt x="311" y="481"/>
                </a:lnTo>
                <a:lnTo>
                  <a:pt x="295" y="481"/>
                </a:lnTo>
                <a:lnTo>
                  <a:pt x="295" y="481"/>
                </a:lnTo>
                <a:lnTo>
                  <a:pt x="291" y="465"/>
                </a:lnTo>
                <a:lnTo>
                  <a:pt x="287" y="449"/>
                </a:lnTo>
                <a:lnTo>
                  <a:pt x="287" y="449"/>
                </a:lnTo>
                <a:lnTo>
                  <a:pt x="289" y="439"/>
                </a:lnTo>
                <a:lnTo>
                  <a:pt x="293" y="429"/>
                </a:lnTo>
                <a:lnTo>
                  <a:pt x="293" y="429"/>
                </a:lnTo>
                <a:lnTo>
                  <a:pt x="295" y="423"/>
                </a:lnTo>
                <a:lnTo>
                  <a:pt x="295" y="417"/>
                </a:lnTo>
                <a:lnTo>
                  <a:pt x="293" y="411"/>
                </a:lnTo>
                <a:lnTo>
                  <a:pt x="291" y="405"/>
                </a:lnTo>
                <a:lnTo>
                  <a:pt x="291" y="405"/>
                </a:lnTo>
                <a:lnTo>
                  <a:pt x="283" y="391"/>
                </a:lnTo>
                <a:lnTo>
                  <a:pt x="273" y="377"/>
                </a:lnTo>
                <a:lnTo>
                  <a:pt x="273" y="377"/>
                </a:lnTo>
                <a:lnTo>
                  <a:pt x="269" y="373"/>
                </a:lnTo>
                <a:lnTo>
                  <a:pt x="261" y="371"/>
                </a:lnTo>
                <a:lnTo>
                  <a:pt x="261" y="371"/>
                </a:lnTo>
                <a:lnTo>
                  <a:pt x="251" y="368"/>
                </a:lnTo>
                <a:lnTo>
                  <a:pt x="245" y="364"/>
                </a:lnTo>
                <a:lnTo>
                  <a:pt x="241" y="358"/>
                </a:lnTo>
                <a:lnTo>
                  <a:pt x="239" y="350"/>
                </a:lnTo>
                <a:lnTo>
                  <a:pt x="239" y="350"/>
                </a:lnTo>
                <a:lnTo>
                  <a:pt x="239" y="340"/>
                </a:lnTo>
                <a:lnTo>
                  <a:pt x="235" y="332"/>
                </a:lnTo>
                <a:lnTo>
                  <a:pt x="229" y="328"/>
                </a:lnTo>
                <a:lnTo>
                  <a:pt x="219" y="324"/>
                </a:lnTo>
                <a:lnTo>
                  <a:pt x="219" y="324"/>
                </a:lnTo>
                <a:lnTo>
                  <a:pt x="213" y="322"/>
                </a:lnTo>
                <a:lnTo>
                  <a:pt x="205" y="318"/>
                </a:lnTo>
                <a:lnTo>
                  <a:pt x="193" y="312"/>
                </a:lnTo>
                <a:lnTo>
                  <a:pt x="193" y="312"/>
                </a:lnTo>
                <a:lnTo>
                  <a:pt x="171" y="304"/>
                </a:lnTo>
                <a:lnTo>
                  <a:pt x="171" y="304"/>
                </a:lnTo>
                <a:lnTo>
                  <a:pt x="161" y="300"/>
                </a:lnTo>
                <a:lnTo>
                  <a:pt x="155" y="294"/>
                </a:lnTo>
                <a:lnTo>
                  <a:pt x="151" y="288"/>
                </a:lnTo>
                <a:lnTo>
                  <a:pt x="149" y="278"/>
                </a:lnTo>
                <a:lnTo>
                  <a:pt x="149" y="278"/>
                </a:lnTo>
                <a:lnTo>
                  <a:pt x="149" y="266"/>
                </a:lnTo>
                <a:lnTo>
                  <a:pt x="149" y="266"/>
                </a:lnTo>
                <a:lnTo>
                  <a:pt x="149" y="260"/>
                </a:lnTo>
                <a:lnTo>
                  <a:pt x="145" y="256"/>
                </a:lnTo>
                <a:lnTo>
                  <a:pt x="142" y="254"/>
                </a:lnTo>
                <a:lnTo>
                  <a:pt x="136" y="254"/>
                </a:lnTo>
                <a:lnTo>
                  <a:pt x="136" y="254"/>
                </a:lnTo>
                <a:lnTo>
                  <a:pt x="124" y="258"/>
                </a:lnTo>
                <a:lnTo>
                  <a:pt x="118" y="260"/>
                </a:lnTo>
                <a:lnTo>
                  <a:pt x="112" y="264"/>
                </a:lnTo>
                <a:lnTo>
                  <a:pt x="112" y="264"/>
                </a:lnTo>
                <a:lnTo>
                  <a:pt x="100" y="272"/>
                </a:lnTo>
                <a:lnTo>
                  <a:pt x="88" y="276"/>
                </a:lnTo>
                <a:lnTo>
                  <a:pt x="76" y="276"/>
                </a:lnTo>
                <a:lnTo>
                  <a:pt x="62" y="276"/>
                </a:lnTo>
                <a:lnTo>
                  <a:pt x="62" y="276"/>
                </a:lnTo>
                <a:lnTo>
                  <a:pt x="56" y="252"/>
                </a:lnTo>
                <a:lnTo>
                  <a:pt x="56" y="252"/>
                </a:lnTo>
                <a:lnTo>
                  <a:pt x="52" y="252"/>
                </a:lnTo>
                <a:lnTo>
                  <a:pt x="52" y="252"/>
                </a:lnTo>
                <a:lnTo>
                  <a:pt x="46" y="254"/>
                </a:lnTo>
                <a:lnTo>
                  <a:pt x="40" y="256"/>
                </a:lnTo>
                <a:lnTo>
                  <a:pt x="34" y="258"/>
                </a:lnTo>
                <a:lnTo>
                  <a:pt x="28" y="256"/>
                </a:lnTo>
                <a:lnTo>
                  <a:pt x="28" y="256"/>
                </a:lnTo>
                <a:lnTo>
                  <a:pt x="12" y="244"/>
                </a:lnTo>
                <a:lnTo>
                  <a:pt x="6" y="236"/>
                </a:lnTo>
                <a:lnTo>
                  <a:pt x="2" y="228"/>
                </a:lnTo>
                <a:lnTo>
                  <a:pt x="2" y="228"/>
                </a:lnTo>
                <a:lnTo>
                  <a:pt x="0" y="220"/>
                </a:lnTo>
                <a:lnTo>
                  <a:pt x="2" y="214"/>
                </a:lnTo>
                <a:lnTo>
                  <a:pt x="2" y="214"/>
                </a:lnTo>
                <a:lnTo>
                  <a:pt x="12" y="188"/>
                </a:lnTo>
                <a:lnTo>
                  <a:pt x="12" y="188"/>
                </a:lnTo>
                <a:lnTo>
                  <a:pt x="14" y="182"/>
                </a:lnTo>
                <a:lnTo>
                  <a:pt x="18" y="176"/>
                </a:lnTo>
                <a:lnTo>
                  <a:pt x="28" y="170"/>
                </a:lnTo>
                <a:lnTo>
                  <a:pt x="40" y="168"/>
                </a:lnTo>
                <a:lnTo>
                  <a:pt x="52" y="164"/>
                </a:lnTo>
                <a:lnTo>
                  <a:pt x="52" y="164"/>
                </a:lnTo>
                <a:lnTo>
                  <a:pt x="56" y="164"/>
                </a:lnTo>
                <a:lnTo>
                  <a:pt x="64" y="166"/>
                </a:lnTo>
                <a:lnTo>
                  <a:pt x="64" y="166"/>
                </a:lnTo>
                <a:lnTo>
                  <a:pt x="72" y="138"/>
                </a:lnTo>
                <a:lnTo>
                  <a:pt x="78" y="112"/>
                </a:lnTo>
                <a:lnTo>
                  <a:pt x="78" y="112"/>
                </a:lnTo>
                <a:lnTo>
                  <a:pt x="76" y="104"/>
                </a:lnTo>
                <a:lnTo>
                  <a:pt x="74" y="98"/>
                </a:lnTo>
                <a:lnTo>
                  <a:pt x="68" y="82"/>
                </a:lnTo>
                <a:lnTo>
                  <a:pt x="68" y="82"/>
                </a:lnTo>
                <a:lnTo>
                  <a:pt x="74" y="78"/>
                </a:lnTo>
                <a:lnTo>
                  <a:pt x="80" y="74"/>
                </a:lnTo>
                <a:lnTo>
                  <a:pt x="80" y="74"/>
                </a:lnTo>
                <a:lnTo>
                  <a:pt x="80" y="72"/>
                </a:lnTo>
                <a:lnTo>
                  <a:pt x="80" y="68"/>
                </a:lnTo>
                <a:lnTo>
                  <a:pt x="78" y="58"/>
                </a:lnTo>
                <a:lnTo>
                  <a:pt x="78" y="58"/>
                </a:lnTo>
                <a:lnTo>
                  <a:pt x="88" y="56"/>
                </a:lnTo>
                <a:lnTo>
                  <a:pt x="94" y="56"/>
                </a:lnTo>
                <a:lnTo>
                  <a:pt x="102" y="58"/>
                </a:lnTo>
                <a:lnTo>
                  <a:pt x="110" y="64"/>
                </a:lnTo>
                <a:lnTo>
                  <a:pt x="110" y="64"/>
                </a:lnTo>
                <a:lnTo>
                  <a:pt x="122" y="72"/>
                </a:lnTo>
                <a:lnTo>
                  <a:pt x="126" y="74"/>
                </a:lnTo>
                <a:lnTo>
                  <a:pt x="132" y="74"/>
                </a:lnTo>
                <a:lnTo>
                  <a:pt x="136" y="74"/>
                </a:lnTo>
                <a:lnTo>
                  <a:pt x="142" y="72"/>
                </a:lnTo>
                <a:lnTo>
                  <a:pt x="153" y="62"/>
                </a:lnTo>
                <a:lnTo>
                  <a:pt x="153" y="62"/>
                </a:lnTo>
                <a:lnTo>
                  <a:pt x="183" y="40"/>
                </a:lnTo>
                <a:lnTo>
                  <a:pt x="183" y="40"/>
                </a:lnTo>
                <a:lnTo>
                  <a:pt x="165" y="30"/>
                </a:lnTo>
                <a:lnTo>
                  <a:pt x="165" y="30"/>
                </a:lnTo>
                <a:lnTo>
                  <a:pt x="165" y="24"/>
                </a:lnTo>
                <a:lnTo>
                  <a:pt x="167" y="20"/>
                </a:lnTo>
                <a:lnTo>
                  <a:pt x="171" y="16"/>
                </a:lnTo>
                <a:lnTo>
                  <a:pt x="175" y="16"/>
                </a:lnTo>
                <a:lnTo>
                  <a:pt x="175" y="16"/>
                </a:lnTo>
                <a:lnTo>
                  <a:pt x="201" y="8"/>
                </a:lnTo>
                <a:lnTo>
                  <a:pt x="201" y="8"/>
                </a:lnTo>
                <a:lnTo>
                  <a:pt x="227" y="0"/>
                </a:lnTo>
                <a:lnTo>
                  <a:pt x="227" y="0"/>
                </a:lnTo>
                <a:lnTo>
                  <a:pt x="233" y="4"/>
                </a:lnTo>
                <a:lnTo>
                  <a:pt x="237" y="10"/>
                </a:lnTo>
                <a:lnTo>
                  <a:pt x="237" y="16"/>
                </a:lnTo>
                <a:lnTo>
                  <a:pt x="237" y="24"/>
                </a:lnTo>
                <a:lnTo>
                  <a:pt x="237" y="24"/>
                </a:lnTo>
                <a:lnTo>
                  <a:pt x="235" y="34"/>
                </a:lnTo>
                <a:lnTo>
                  <a:pt x="237" y="44"/>
                </a:lnTo>
                <a:lnTo>
                  <a:pt x="237" y="44"/>
                </a:lnTo>
                <a:lnTo>
                  <a:pt x="243" y="56"/>
                </a:lnTo>
                <a:lnTo>
                  <a:pt x="247" y="60"/>
                </a:lnTo>
                <a:lnTo>
                  <a:pt x="251" y="62"/>
                </a:lnTo>
                <a:lnTo>
                  <a:pt x="255" y="62"/>
                </a:lnTo>
                <a:lnTo>
                  <a:pt x="261" y="62"/>
                </a:lnTo>
                <a:lnTo>
                  <a:pt x="275" y="60"/>
                </a:lnTo>
                <a:lnTo>
                  <a:pt x="275" y="60"/>
                </a:lnTo>
                <a:lnTo>
                  <a:pt x="283" y="56"/>
                </a:lnTo>
                <a:lnTo>
                  <a:pt x="291" y="52"/>
                </a:lnTo>
                <a:lnTo>
                  <a:pt x="301" y="52"/>
                </a:lnTo>
                <a:lnTo>
                  <a:pt x="311" y="54"/>
                </a:lnTo>
                <a:lnTo>
                  <a:pt x="311" y="54"/>
                </a:lnTo>
                <a:lnTo>
                  <a:pt x="317" y="44"/>
                </a:lnTo>
                <a:lnTo>
                  <a:pt x="317" y="44"/>
                </a:lnTo>
                <a:lnTo>
                  <a:pt x="319" y="40"/>
                </a:lnTo>
                <a:lnTo>
                  <a:pt x="323" y="38"/>
                </a:lnTo>
                <a:lnTo>
                  <a:pt x="327" y="38"/>
                </a:lnTo>
                <a:lnTo>
                  <a:pt x="331" y="40"/>
                </a:lnTo>
                <a:lnTo>
                  <a:pt x="331" y="40"/>
                </a:lnTo>
                <a:lnTo>
                  <a:pt x="333" y="42"/>
                </a:lnTo>
                <a:lnTo>
                  <a:pt x="335" y="46"/>
                </a:lnTo>
                <a:lnTo>
                  <a:pt x="335" y="46"/>
                </a:lnTo>
                <a:lnTo>
                  <a:pt x="347" y="52"/>
                </a:lnTo>
                <a:lnTo>
                  <a:pt x="351" y="54"/>
                </a:lnTo>
                <a:lnTo>
                  <a:pt x="357" y="54"/>
                </a:lnTo>
                <a:lnTo>
                  <a:pt x="361" y="52"/>
                </a:lnTo>
                <a:lnTo>
                  <a:pt x="365" y="48"/>
                </a:lnTo>
                <a:lnTo>
                  <a:pt x="373" y="38"/>
                </a:lnTo>
                <a:lnTo>
                  <a:pt x="373" y="38"/>
                </a:lnTo>
                <a:lnTo>
                  <a:pt x="385" y="14"/>
                </a:lnTo>
                <a:lnTo>
                  <a:pt x="385"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6" name="Freeform 12">
            <a:extLst>
              <a:ext uri="{FF2B5EF4-FFF2-40B4-BE49-F238E27FC236}">
                <a16:creationId xmlns:a16="http://schemas.microsoft.com/office/drawing/2014/main" id="{A79449B0-F8A7-4590-9DC5-CAF2D9733B5E}"/>
              </a:ext>
            </a:extLst>
          </p:cNvPr>
          <p:cNvSpPr>
            <a:spLocks/>
          </p:cNvSpPr>
          <p:nvPr/>
        </p:nvSpPr>
        <p:spPr bwMode="auto">
          <a:xfrm>
            <a:off x="0" y="1028060"/>
            <a:ext cx="1034278" cy="1068609"/>
          </a:xfrm>
          <a:custGeom>
            <a:avLst/>
            <a:gdLst>
              <a:gd name="T0" fmla="*/ 410 w 566"/>
              <a:gd name="T1" fmla="*/ 24 h 581"/>
              <a:gd name="T2" fmla="*/ 432 w 566"/>
              <a:gd name="T3" fmla="*/ 24 h 581"/>
              <a:gd name="T4" fmla="*/ 454 w 566"/>
              <a:gd name="T5" fmla="*/ 66 h 581"/>
              <a:gd name="T6" fmla="*/ 468 w 566"/>
              <a:gd name="T7" fmla="*/ 80 h 581"/>
              <a:gd name="T8" fmla="*/ 528 w 566"/>
              <a:gd name="T9" fmla="*/ 100 h 581"/>
              <a:gd name="T10" fmla="*/ 554 w 566"/>
              <a:gd name="T11" fmla="*/ 108 h 581"/>
              <a:gd name="T12" fmla="*/ 566 w 566"/>
              <a:gd name="T13" fmla="*/ 132 h 581"/>
              <a:gd name="T14" fmla="*/ 372 w 566"/>
              <a:gd name="T15" fmla="*/ 486 h 581"/>
              <a:gd name="T16" fmla="*/ 354 w 566"/>
              <a:gd name="T17" fmla="*/ 496 h 581"/>
              <a:gd name="T18" fmla="*/ 330 w 566"/>
              <a:gd name="T19" fmla="*/ 476 h 581"/>
              <a:gd name="T20" fmla="*/ 294 w 566"/>
              <a:gd name="T21" fmla="*/ 440 h 581"/>
              <a:gd name="T22" fmla="*/ 260 w 566"/>
              <a:gd name="T23" fmla="*/ 440 h 581"/>
              <a:gd name="T24" fmla="*/ 260 w 566"/>
              <a:gd name="T25" fmla="*/ 428 h 581"/>
              <a:gd name="T26" fmla="*/ 242 w 566"/>
              <a:gd name="T27" fmla="*/ 418 h 581"/>
              <a:gd name="T28" fmla="*/ 184 w 566"/>
              <a:gd name="T29" fmla="*/ 448 h 581"/>
              <a:gd name="T30" fmla="*/ 182 w 566"/>
              <a:gd name="T31" fmla="*/ 462 h 581"/>
              <a:gd name="T32" fmla="*/ 148 w 566"/>
              <a:gd name="T33" fmla="*/ 480 h 581"/>
              <a:gd name="T34" fmla="*/ 108 w 566"/>
              <a:gd name="T35" fmla="*/ 522 h 581"/>
              <a:gd name="T36" fmla="*/ 38 w 566"/>
              <a:gd name="T37" fmla="*/ 565 h 581"/>
              <a:gd name="T38" fmla="*/ 0 w 566"/>
              <a:gd name="T39" fmla="*/ 577 h 581"/>
              <a:gd name="T40" fmla="*/ 44 w 566"/>
              <a:gd name="T41" fmla="*/ 553 h 581"/>
              <a:gd name="T42" fmla="*/ 80 w 566"/>
              <a:gd name="T43" fmla="*/ 520 h 581"/>
              <a:gd name="T44" fmla="*/ 108 w 566"/>
              <a:gd name="T45" fmla="*/ 486 h 581"/>
              <a:gd name="T46" fmla="*/ 88 w 566"/>
              <a:gd name="T47" fmla="*/ 480 h 581"/>
              <a:gd name="T48" fmla="*/ 76 w 566"/>
              <a:gd name="T49" fmla="*/ 472 h 581"/>
              <a:gd name="T50" fmla="*/ 48 w 566"/>
              <a:gd name="T51" fmla="*/ 462 h 581"/>
              <a:gd name="T52" fmla="*/ 50 w 566"/>
              <a:gd name="T53" fmla="*/ 424 h 581"/>
              <a:gd name="T54" fmla="*/ 48 w 566"/>
              <a:gd name="T55" fmla="*/ 402 h 581"/>
              <a:gd name="T56" fmla="*/ 32 w 566"/>
              <a:gd name="T57" fmla="*/ 420 h 581"/>
              <a:gd name="T58" fmla="*/ 14 w 566"/>
              <a:gd name="T59" fmla="*/ 404 h 581"/>
              <a:gd name="T60" fmla="*/ 38 w 566"/>
              <a:gd name="T61" fmla="*/ 398 h 581"/>
              <a:gd name="T62" fmla="*/ 50 w 566"/>
              <a:gd name="T63" fmla="*/ 370 h 581"/>
              <a:gd name="T64" fmla="*/ 28 w 566"/>
              <a:gd name="T65" fmla="*/ 380 h 581"/>
              <a:gd name="T66" fmla="*/ 32 w 566"/>
              <a:gd name="T67" fmla="*/ 342 h 581"/>
              <a:gd name="T68" fmla="*/ 60 w 566"/>
              <a:gd name="T69" fmla="*/ 326 h 581"/>
              <a:gd name="T70" fmla="*/ 78 w 566"/>
              <a:gd name="T71" fmla="*/ 314 h 581"/>
              <a:gd name="T72" fmla="*/ 120 w 566"/>
              <a:gd name="T73" fmla="*/ 298 h 581"/>
              <a:gd name="T74" fmla="*/ 148 w 566"/>
              <a:gd name="T75" fmla="*/ 290 h 581"/>
              <a:gd name="T76" fmla="*/ 174 w 566"/>
              <a:gd name="T77" fmla="*/ 234 h 581"/>
              <a:gd name="T78" fmla="*/ 146 w 566"/>
              <a:gd name="T79" fmla="*/ 240 h 581"/>
              <a:gd name="T80" fmla="*/ 88 w 566"/>
              <a:gd name="T81" fmla="*/ 236 h 581"/>
              <a:gd name="T82" fmla="*/ 92 w 566"/>
              <a:gd name="T83" fmla="*/ 214 h 581"/>
              <a:gd name="T84" fmla="*/ 112 w 566"/>
              <a:gd name="T85" fmla="*/ 214 h 581"/>
              <a:gd name="T86" fmla="*/ 98 w 566"/>
              <a:gd name="T87" fmla="*/ 178 h 581"/>
              <a:gd name="T88" fmla="*/ 130 w 566"/>
              <a:gd name="T89" fmla="*/ 172 h 581"/>
              <a:gd name="T90" fmla="*/ 154 w 566"/>
              <a:gd name="T91" fmla="*/ 162 h 581"/>
              <a:gd name="T92" fmla="*/ 158 w 566"/>
              <a:gd name="T93" fmla="*/ 182 h 581"/>
              <a:gd name="T94" fmla="*/ 186 w 566"/>
              <a:gd name="T95" fmla="*/ 196 h 581"/>
              <a:gd name="T96" fmla="*/ 212 w 566"/>
              <a:gd name="T97" fmla="*/ 188 h 581"/>
              <a:gd name="T98" fmla="*/ 232 w 566"/>
              <a:gd name="T99" fmla="*/ 180 h 581"/>
              <a:gd name="T100" fmla="*/ 212 w 566"/>
              <a:gd name="T101" fmla="*/ 154 h 581"/>
              <a:gd name="T102" fmla="*/ 194 w 566"/>
              <a:gd name="T103" fmla="*/ 134 h 581"/>
              <a:gd name="T104" fmla="*/ 194 w 566"/>
              <a:gd name="T105" fmla="*/ 92 h 581"/>
              <a:gd name="T106" fmla="*/ 210 w 566"/>
              <a:gd name="T107" fmla="*/ 52 h 581"/>
              <a:gd name="T108" fmla="*/ 244 w 566"/>
              <a:gd name="T109" fmla="*/ 56 h 581"/>
              <a:gd name="T110" fmla="*/ 288 w 566"/>
              <a:gd name="T111" fmla="*/ 26 h 581"/>
              <a:gd name="T112" fmla="*/ 326 w 566"/>
              <a:gd name="T113" fmla="*/ 14 h 581"/>
              <a:gd name="T114" fmla="*/ 358 w 566"/>
              <a:gd name="T115"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6" h="581">
                <a:moveTo>
                  <a:pt x="398" y="6"/>
                </a:moveTo>
                <a:lnTo>
                  <a:pt x="398" y="6"/>
                </a:lnTo>
                <a:lnTo>
                  <a:pt x="402" y="18"/>
                </a:lnTo>
                <a:lnTo>
                  <a:pt x="406" y="22"/>
                </a:lnTo>
                <a:lnTo>
                  <a:pt x="410" y="24"/>
                </a:lnTo>
                <a:lnTo>
                  <a:pt x="410" y="24"/>
                </a:lnTo>
                <a:lnTo>
                  <a:pt x="416" y="22"/>
                </a:lnTo>
                <a:lnTo>
                  <a:pt x="422" y="22"/>
                </a:lnTo>
                <a:lnTo>
                  <a:pt x="426" y="24"/>
                </a:lnTo>
                <a:lnTo>
                  <a:pt x="432" y="24"/>
                </a:lnTo>
                <a:lnTo>
                  <a:pt x="432" y="24"/>
                </a:lnTo>
                <a:lnTo>
                  <a:pt x="438" y="24"/>
                </a:lnTo>
                <a:lnTo>
                  <a:pt x="444" y="24"/>
                </a:lnTo>
                <a:lnTo>
                  <a:pt x="444" y="24"/>
                </a:lnTo>
                <a:lnTo>
                  <a:pt x="454" y="66"/>
                </a:lnTo>
                <a:lnTo>
                  <a:pt x="454" y="66"/>
                </a:lnTo>
                <a:lnTo>
                  <a:pt x="482" y="56"/>
                </a:lnTo>
                <a:lnTo>
                  <a:pt x="482" y="56"/>
                </a:lnTo>
                <a:lnTo>
                  <a:pt x="468" y="80"/>
                </a:lnTo>
                <a:lnTo>
                  <a:pt x="468" y="80"/>
                </a:lnTo>
                <a:lnTo>
                  <a:pt x="488" y="74"/>
                </a:lnTo>
                <a:lnTo>
                  <a:pt x="488" y="74"/>
                </a:lnTo>
                <a:lnTo>
                  <a:pt x="520" y="96"/>
                </a:lnTo>
                <a:lnTo>
                  <a:pt x="520" y="96"/>
                </a:lnTo>
                <a:lnTo>
                  <a:pt x="528" y="100"/>
                </a:lnTo>
                <a:lnTo>
                  <a:pt x="532" y="102"/>
                </a:lnTo>
                <a:lnTo>
                  <a:pt x="536" y="104"/>
                </a:lnTo>
                <a:lnTo>
                  <a:pt x="536" y="104"/>
                </a:lnTo>
                <a:lnTo>
                  <a:pt x="546" y="104"/>
                </a:lnTo>
                <a:lnTo>
                  <a:pt x="554" y="108"/>
                </a:lnTo>
                <a:lnTo>
                  <a:pt x="558" y="116"/>
                </a:lnTo>
                <a:lnTo>
                  <a:pt x="562" y="124"/>
                </a:lnTo>
                <a:lnTo>
                  <a:pt x="562" y="124"/>
                </a:lnTo>
                <a:lnTo>
                  <a:pt x="566" y="132"/>
                </a:lnTo>
                <a:lnTo>
                  <a:pt x="566" y="132"/>
                </a:lnTo>
                <a:lnTo>
                  <a:pt x="550" y="160"/>
                </a:lnTo>
                <a:lnTo>
                  <a:pt x="550" y="160"/>
                </a:lnTo>
                <a:lnTo>
                  <a:pt x="374" y="480"/>
                </a:lnTo>
                <a:lnTo>
                  <a:pt x="374" y="480"/>
                </a:lnTo>
                <a:lnTo>
                  <a:pt x="372" y="486"/>
                </a:lnTo>
                <a:lnTo>
                  <a:pt x="368" y="492"/>
                </a:lnTo>
                <a:lnTo>
                  <a:pt x="368" y="492"/>
                </a:lnTo>
                <a:lnTo>
                  <a:pt x="360" y="496"/>
                </a:lnTo>
                <a:lnTo>
                  <a:pt x="354" y="496"/>
                </a:lnTo>
                <a:lnTo>
                  <a:pt x="354" y="496"/>
                </a:lnTo>
                <a:lnTo>
                  <a:pt x="342" y="492"/>
                </a:lnTo>
                <a:lnTo>
                  <a:pt x="330" y="488"/>
                </a:lnTo>
                <a:lnTo>
                  <a:pt x="330" y="488"/>
                </a:lnTo>
                <a:lnTo>
                  <a:pt x="330" y="476"/>
                </a:lnTo>
                <a:lnTo>
                  <a:pt x="330" y="476"/>
                </a:lnTo>
                <a:lnTo>
                  <a:pt x="310" y="468"/>
                </a:lnTo>
                <a:lnTo>
                  <a:pt x="310" y="468"/>
                </a:lnTo>
                <a:lnTo>
                  <a:pt x="310" y="444"/>
                </a:lnTo>
                <a:lnTo>
                  <a:pt x="310" y="444"/>
                </a:lnTo>
                <a:lnTo>
                  <a:pt x="294" y="440"/>
                </a:lnTo>
                <a:lnTo>
                  <a:pt x="278" y="436"/>
                </a:lnTo>
                <a:lnTo>
                  <a:pt x="278" y="436"/>
                </a:lnTo>
                <a:lnTo>
                  <a:pt x="270" y="438"/>
                </a:lnTo>
                <a:lnTo>
                  <a:pt x="260" y="440"/>
                </a:lnTo>
                <a:lnTo>
                  <a:pt x="260" y="440"/>
                </a:lnTo>
                <a:lnTo>
                  <a:pt x="256" y="438"/>
                </a:lnTo>
                <a:lnTo>
                  <a:pt x="256" y="436"/>
                </a:lnTo>
                <a:lnTo>
                  <a:pt x="258" y="432"/>
                </a:lnTo>
                <a:lnTo>
                  <a:pt x="260" y="428"/>
                </a:lnTo>
                <a:lnTo>
                  <a:pt x="260" y="428"/>
                </a:lnTo>
                <a:lnTo>
                  <a:pt x="274" y="416"/>
                </a:lnTo>
                <a:lnTo>
                  <a:pt x="274" y="416"/>
                </a:lnTo>
                <a:lnTo>
                  <a:pt x="266" y="416"/>
                </a:lnTo>
                <a:lnTo>
                  <a:pt x="256" y="416"/>
                </a:lnTo>
                <a:lnTo>
                  <a:pt x="242" y="418"/>
                </a:lnTo>
                <a:lnTo>
                  <a:pt x="228" y="426"/>
                </a:lnTo>
                <a:lnTo>
                  <a:pt x="214" y="434"/>
                </a:lnTo>
                <a:lnTo>
                  <a:pt x="214" y="434"/>
                </a:lnTo>
                <a:lnTo>
                  <a:pt x="200" y="442"/>
                </a:lnTo>
                <a:lnTo>
                  <a:pt x="184" y="448"/>
                </a:lnTo>
                <a:lnTo>
                  <a:pt x="184" y="448"/>
                </a:lnTo>
                <a:lnTo>
                  <a:pt x="180" y="452"/>
                </a:lnTo>
                <a:lnTo>
                  <a:pt x="178" y="454"/>
                </a:lnTo>
                <a:lnTo>
                  <a:pt x="180" y="458"/>
                </a:lnTo>
                <a:lnTo>
                  <a:pt x="182" y="462"/>
                </a:lnTo>
                <a:lnTo>
                  <a:pt x="182" y="462"/>
                </a:lnTo>
                <a:lnTo>
                  <a:pt x="162" y="468"/>
                </a:lnTo>
                <a:lnTo>
                  <a:pt x="162" y="468"/>
                </a:lnTo>
                <a:lnTo>
                  <a:pt x="152" y="474"/>
                </a:lnTo>
                <a:lnTo>
                  <a:pt x="148" y="480"/>
                </a:lnTo>
                <a:lnTo>
                  <a:pt x="148" y="488"/>
                </a:lnTo>
                <a:lnTo>
                  <a:pt x="154" y="498"/>
                </a:lnTo>
                <a:lnTo>
                  <a:pt x="154" y="498"/>
                </a:lnTo>
                <a:lnTo>
                  <a:pt x="122" y="514"/>
                </a:lnTo>
                <a:lnTo>
                  <a:pt x="108" y="522"/>
                </a:lnTo>
                <a:lnTo>
                  <a:pt x="94" y="532"/>
                </a:lnTo>
                <a:lnTo>
                  <a:pt x="94" y="532"/>
                </a:lnTo>
                <a:lnTo>
                  <a:pt x="76" y="544"/>
                </a:lnTo>
                <a:lnTo>
                  <a:pt x="58" y="555"/>
                </a:lnTo>
                <a:lnTo>
                  <a:pt x="38" y="565"/>
                </a:lnTo>
                <a:lnTo>
                  <a:pt x="22" y="579"/>
                </a:lnTo>
                <a:lnTo>
                  <a:pt x="22" y="579"/>
                </a:lnTo>
                <a:lnTo>
                  <a:pt x="18" y="581"/>
                </a:lnTo>
                <a:lnTo>
                  <a:pt x="16" y="581"/>
                </a:lnTo>
                <a:lnTo>
                  <a:pt x="0" y="577"/>
                </a:lnTo>
                <a:lnTo>
                  <a:pt x="0" y="577"/>
                </a:lnTo>
                <a:lnTo>
                  <a:pt x="20" y="565"/>
                </a:lnTo>
                <a:lnTo>
                  <a:pt x="20" y="565"/>
                </a:lnTo>
                <a:lnTo>
                  <a:pt x="36" y="557"/>
                </a:lnTo>
                <a:lnTo>
                  <a:pt x="44" y="553"/>
                </a:lnTo>
                <a:lnTo>
                  <a:pt x="52" y="546"/>
                </a:lnTo>
                <a:lnTo>
                  <a:pt x="52" y="546"/>
                </a:lnTo>
                <a:lnTo>
                  <a:pt x="66" y="534"/>
                </a:lnTo>
                <a:lnTo>
                  <a:pt x="74" y="528"/>
                </a:lnTo>
                <a:lnTo>
                  <a:pt x="80" y="520"/>
                </a:lnTo>
                <a:lnTo>
                  <a:pt x="80" y="520"/>
                </a:lnTo>
                <a:lnTo>
                  <a:pt x="92" y="502"/>
                </a:lnTo>
                <a:lnTo>
                  <a:pt x="98" y="492"/>
                </a:lnTo>
                <a:lnTo>
                  <a:pt x="108" y="486"/>
                </a:lnTo>
                <a:lnTo>
                  <a:pt x="108" y="486"/>
                </a:lnTo>
                <a:lnTo>
                  <a:pt x="110" y="482"/>
                </a:lnTo>
                <a:lnTo>
                  <a:pt x="112" y="474"/>
                </a:lnTo>
                <a:lnTo>
                  <a:pt x="112" y="474"/>
                </a:lnTo>
                <a:lnTo>
                  <a:pt x="88" y="480"/>
                </a:lnTo>
                <a:lnTo>
                  <a:pt x="88" y="480"/>
                </a:lnTo>
                <a:lnTo>
                  <a:pt x="86" y="474"/>
                </a:lnTo>
                <a:lnTo>
                  <a:pt x="84" y="472"/>
                </a:lnTo>
                <a:lnTo>
                  <a:pt x="82" y="470"/>
                </a:lnTo>
                <a:lnTo>
                  <a:pt x="82" y="470"/>
                </a:lnTo>
                <a:lnTo>
                  <a:pt x="76" y="472"/>
                </a:lnTo>
                <a:lnTo>
                  <a:pt x="68" y="474"/>
                </a:lnTo>
                <a:lnTo>
                  <a:pt x="68" y="474"/>
                </a:lnTo>
                <a:lnTo>
                  <a:pt x="58" y="468"/>
                </a:lnTo>
                <a:lnTo>
                  <a:pt x="48" y="462"/>
                </a:lnTo>
                <a:lnTo>
                  <a:pt x="48" y="462"/>
                </a:lnTo>
                <a:lnTo>
                  <a:pt x="44" y="456"/>
                </a:lnTo>
                <a:lnTo>
                  <a:pt x="44" y="450"/>
                </a:lnTo>
                <a:lnTo>
                  <a:pt x="44" y="450"/>
                </a:lnTo>
                <a:lnTo>
                  <a:pt x="46" y="436"/>
                </a:lnTo>
                <a:lnTo>
                  <a:pt x="50" y="424"/>
                </a:lnTo>
                <a:lnTo>
                  <a:pt x="56" y="410"/>
                </a:lnTo>
                <a:lnTo>
                  <a:pt x="66" y="398"/>
                </a:lnTo>
                <a:lnTo>
                  <a:pt x="66" y="398"/>
                </a:lnTo>
                <a:lnTo>
                  <a:pt x="56" y="400"/>
                </a:lnTo>
                <a:lnTo>
                  <a:pt x="48" y="402"/>
                </a:lnTo>
                <a:lnTo>
                  <a:pt x="42" y="406"/>
                </a:lnTo>
                <a:lnTo>
                  <a:pt x="38" y="414"/>
                </a:lnTo>
                <a:lnTo>
                  <a:pt x="38" y="414"/>
                </a:lnTo>
                <a:lnTo>
                  <a:pt x="34" y="418"/>
                </a:lnTo>
                <a:lnTo>
                  <a:pt x="32" y="420"/>
                </a:lnTo>
                <a:lnTo>
                  <a:pt x="28" y="422"/>
                </a:lnTo>
                <a:lnTo>
                  <a:pt x="22" y="422"/>
                </a:lnTo>
                <a:lnTo>
                  <a:pt x="22" y="422"/>
                </a:lnTo>
                <a:lnTo>
                  <a:pt x="16" y="412"/>
                </a:lnTo>
                <a:lnTo>
                  <a:pt x="14" y="404"/>
                </a:lnTo>
                <a:lnTo>
                  <a:pt x="16" y="398"/>
                </a:lnTo>
                <a:lnTo>
                  <a:pt x="20" y="390"/>
                </a:lnTo>
                <a:lnTo>
                  <a:pt x="20" y="390"/>
                </a:lnTo>
                <a:lnTo>
                  <a:pt x="38" y="398"/>
                </a:lnTo>
                <a:lnTo>
                  <a:pt x="38" y="398"/>
                </a:lnTo>
                <a:lnTo>
                  <a:pt x="44" y="384"/>
                </a:lnTo>
                <a:lnTo>
                  <a:pt x="44" y="384"/>
                </a:lnTo>
                <a:lnTo>
                  <a:pt x="54" y="372"/>
                </a:lnTo>
                <a:lnTo>
                  <a:pt x="54" y="372"/>
                </a:lnTo>
                <a:lnTo>
                  <a:pt x="50" y="370"/>
                </a:lnTo>
                <a:lnTo>
                  <a:pt x="46" y="368"/>
                </a:lnTo>
                <a:lnTo>
                  <a:pt x="40" y="370"/>
                </a:lnTo>
                <a:lnTo>
                  <a:pt x="34" y="376"/>
                </a:lnTo>
                <a:lnTo>
                  <a:pt x="28" y="380"/>
                </a:lnTo>
                <a:lnTo>
                  <a:pt x="28" y="380"/>
                </a:lnTo>
                <a:lnTo>
                  <a:pt x="18" y="358"/>
                </a:lnTo>
                <a:lnTo>
                  <a:pt x="18" y="358"/>
                </a:lnTo>
                <a:lnTo>
                  <a:pt x="26" y="350"/>
                </a:lnTo>
                <a:lnTo>
                  <a:pt x="32" y="342"/>
                </a:lnTo>
                <a:lnTo>
                  <a:pt x="32" y="342"/>
                </a:lnTo>
                <a:lnTo>
                  <a:pt x="36" y="336"/>
                </a:lnTo>
                <a:lnTo>
                  <a:pt x="44" y="330"/>
                </a:lnTo>
                <a:lnTo>
                  <a:pt x="52" y="326"/>
                </a:lnTo>
                <a:lnTo>
                  <a:pt x="60" y="326"/>
                </a:lnTo>
                <a:lnTo>
                  <a:pt x="60" y="326"/>
                </a:lnTo>
                <a:lnTo>
                  <a:pt x="68" y="324"/>
                </a:lnTo>
                <a:lnTo>
                  <a:pt x="70" y="322"/>
                </a:lnTo>
                <a:lnTo>
                  <a:pt x="72" y="322"/>
                </a:lnTo>
                <a:lnTo>
                  <a:pt x="72" y="322"/>
                </a:lnTo>
                <a:lnTo>
                  <a:pt x="78" y="314"/>
                </a:lnTo>
                <a:lnTo>
                  <a:pt x="84" y="310"/>
                </a:lnTo>
                <a:lnTo>
                  <a:pt x="100" y="306"/>
                </a:lnTo>
                <a:lnTo>
                  <a:pt x="100" y="306"/>
                </a:lnTo>
                <a:lnTo>
                  <a:pt x="112" y="300"/>
                </a:lnTo>
                <a:lnTo>
                  <a:pt x="120" y="298"/>
                </a:lnTo>
                <a:lnTo>
                  <a:pt x="128" y="300"/>
                </a:lnTo>
                <a:lnTo>
                  <a:pt x="128" y="300"/>
                </a:lnTo>
                <a:lnTo>
                  <a:pt x="134" y="300"/>
                </a:lnTo>
                <a:lnTo>
                  <a:pt x="142" y="296"/>
                </a:lnTo>
                <a:lnTo>
                  <a:pt x="148" y="290"/>
                </a:lnTo>
                <a:lnTo>
                  <a:pt x="152" y="284"/>
                </a:lnTo>
                <a:lnTo>
                  <a:pt x="152" y="284"/>
                </a:lnTo>
                <a:lnTo>
                  <a:pt x="170" y="250"/>
                </a:lnTo>
                <a:lnTo>
                  <a:pt x="170" y="250"/>
                </a:lnTo>
                <a:lnTo>
                  <a:pt x="174" y="234"/>
                </a:lnTo>
                <a:lnTo>
                  <a:pt x="174" y="234"/>
                </a:lnTo>
                <a:lnTo>
                  <a:pt x="164" y="236"/>
                </a:lnTo>
                <a:lnTo>
                  <a:pt x="156" y="236"/>
                </a:lnTo>
                <a:lnTo>
                  <a:pt x="156" y="236"/>
                </a:lnTo>
                <a:lnTo>
                  <a:pt x="146" y="240"/>
                </a:lnTo>
                <a:lnTo>
                  <a:pt x="134" y="242"/>
                </a:lnTo>
                <a:lnTo>
                  <a:pt x="122" y="242"/>
                </a:lnTo>
                <a:lnTo>
                  <a:pt x="110" y="240"/>
                </a:lnTo>
                <a:lnTo>
                  <a:pt x="110" y="240"/>
                </a:lnTo>
                <a:lnTo>
                  <a:pt x="88" y="236"/>
                </a:lnTo>
                <a:lnTo>
                  <a:pt x="88" y="236"/>
                </a:lnTo>
                <a:lnTo>
                  <a:pt x="86" y="234"/>
                </a:lnTo>
                <a:lnTo>
                  <a:pt x="82" y="230"/>
                </a:lnTo>
                <a:lnTo>
                  <a:pt x="82" y="230"/>
                </a:lnTo>
                <a:lnTo>
                  <a:pt x="92" y="214"/>
                </a:lnTo>
                <a:lnTo>
                  <a:pt x="92" y="214"/>
                </a:lnTo>
                <a:lnTo>
                  <a:pt x="98" y="214"/>
                </a:lnTo>
                <a:lnTo>
                  <a:pt x="104" y="216"/>
                </a:lnTo>
                <a:lnTo>
                  <a:pt x="108" y="216"/>
                </a:lnTo>
                <a:lnTo>
                  <a:pt x="112" y="214"/>
                </a:lnTo>
                <a:lnTo>
                  <a:pt x="114" y="212"/>
                </a:lnTo>
                <a:lnTo>
                  <a:pt x="114" y="212"/>
                </a:lnTo>
                <a:lnTo>
                  <a:pt x="88" y="186"/>
                </a:lnTo>
                <a:lnTo>
                  <a:pt x="88" y="186"/>
                </a:lnTo>
                <a:lnTo>
                  <a:pt x="98" y="178"/>
                </a:lnTo>
                <a:lnTo>
                  <a:pt x="98" y="178"/>
                </a:lnTo>
                <a:lnTo>
                  <a:pt x="114" y="172"/>
                </a:lnTo>
                <a:lnTo>
                  <a:pt x="122" y="170"/>
                </a:lnTo>
                <a:lnTo>
                  <a:pt x="130" y="172"/>
                </a:lnTo>
                <a:lnTo>
                  <a:pt x="130" y="172"/>
                </a:lnTo>
                <a:lnTo>
                  <a:pt x="134" y="172"/>
                </a:lnTo>
                <a:lnTo>
                  <a:pt x="138" y="170"/>
                </a:lnTo>
                <a:lnTo>
                  <a:pt x="144" y="166"/>
                </a:lnTo>
                <a:lnTo>
                  <a:pt x="150" y="162"/>
                </a:lnTo>
                <a:lnTo>
                  <a:pt x="154" y="162"/>
                </a:lnTo>
                <a:lnTo>
                  <a:pt x="158" y="162"/>
                </a:lnTo>
                <a:lnTo>
                  <a:pt x="158" y="162"/>
                </a:lnTo>
                <a:lnTo>
                  <a:pt x="156" y="170"/>
                </a:lnTo>
                <a:lnTo>
                  <a:pt x="156" y="176"/>
                </a:lnTo>
                <a:lnTo>
                  <a:pt x="158" y="182"/>
                </a:lnTo>
                <a:lnTo>
                  <a:pt x="162" y="188"/>
                </a:lnTo>
                <a:lnTo>
                  <a:pt x="166" y="192"/>
                </a:lnTo>
                <a:lnTo>
                  <a:pt x="172" y="194"/>
                </a:lnTo>
                <a:lnTo>
                  <a:pt x="178" y="196"/>
                </a:lnTo>
                <a:lnTo>
                  <a:pt x="186" y="196"/>
                </a:lnTo>
                <a:lnTo>
                  <a:pt x="186" y="196"/>
                </a:lnTo>
                <a:lnTo>
                  <a:pt x="196" y="194"/>
                </a:lnTo>
                <a:lnTo>
                  <a:pt x="208" y="190"/>
                </a:lnTo>
                <a:lnTo>
                  <a:pt x="208" y="190"/>
                </a:lnTo>
                <a:lnTo>
                  <a:pt x="212" y="188"/>
                </a:lnTo>
                <a:lnTo>
                  <a:pt x="216" y="188"/>
                </a:lnTo>
                <a:lnTo>
                  <a:pt x="216" y="188"/>
                </a:lnTo>
                <a:lnTo>
                  <a:pt x="224" y="188"/>
                </a:lnTo>
                <a:lnTo>
                  <a:pt x="228" y="186"/>
                </a:lnTo>
                <a:lnTo>
                  <a:pt x="232" y="180"/>
                </a:lnTo>
                <a:lnTo>
                  <a:pt x="234" y="172"/>
                </a:lnTo>
                <a:lnTo>
                  <a:pt x="234" y="172"/>
                </a:lnTo>
                <a:lnTo>
                  <a:pt x="212" y="164"/>
                </a:lnTo>
                <a:lnTo>
                  <a:pt x="212" y="164"/>
                </a:lnTo>
                <a:lnTo>
                  <a:pt x="212" y="154"/>
                </a:lnTo>
                <a:lnTo>
                  <a:pt x="210" y="146"/>
                </a:lnTo>
                <a:lnTo>
                  <a:pt x="210" y="146"/>
                </a:lnTo>
                <a:lnTo>
                  <a:pt x="202" y="140"/>
                </a:lnTo>
                <a:lnTo>
                  <a:pt x="194" y="134"/>
                </a:lnTo>
                <a:lnTo>
                  <a:pt x="194" y="134"/>
                </a:lnTo>
                <a:lnTo>
                  <a:pt x="198" y="124"/>
                </a:lnTo>
                <a:lnTo>
                  <a:pt x="200" y="114"/>
                </a:lnTo>
                <a:lnTo>
                  <a:pt x="198" y="104"/>
                </a:lnTo>
                <a:lnTo>
                  <a:pt x="194" y="92"/>
                </a:lnTo>
                <a:lnTo>
                  <a:pt x="194" y="92"/>
                </a:lnTo>
                <a:lnTo>
                  <a:pt x="192" y="80"/>
                </a:lnTo>
                <a:lnTo>
                  <a:pt x="192" y="76"/>
                </a:lnTo>
                <a:lnTo>
                  <a:pt x="192" y="70"/>
                </a:lnTo>
                <a:lnTo>
                  <a:pt x="198" y="62"/>
                </a:lnTo>
                <a:lnTo>
                  <a:pt x="210" y="52"/>
                </a:lnTo>
                <a:lnTo>
                  <a:pt x="210" y="52"/>
                </a:lnTo>
                <a:lnTo>
                  <a:pt x="218" y="56"/>
                </a:lnTo>
                <a:lnTo>
                  <a:pt x="228" y="58"/>
                </a:lnTo>
                <a:lnTo>
                  <a:pt x="236" y="58"/>
                </a:lnTo>
                <a:lnTo>
                  <a:pt x="244" y="56"/>
                </a:lnTo>
                <a:lnTo>
                  <a:pt x="252" y="54"/>
                </a:lnTo>
                <a:lnTo>
                  <a:pt x="260" y="50"/>
                </a:lnTo>
                <a:lnTo>
                  <a:pt x="274" y="38"/>
                </a:lnTo>
                <a:lnTo>
                  <a:pt x="274" y="38"/>
                </a:lnTo>
                <a:lnTo>
                  <a:pt x="288" y="26"/>
                </a:lnTo>
                <a:lnTo>
                  <a:pt x="304" y="18"/>
                </a:lnTo>
                <a:lnTo>
                  <a:pt x="304" y="18"/>
                </a:lnTo>
                <a:lnTo>
                  <a:pt x="310" y="16"/>
                </a:lnTo>
                <a:lnTo>
                  <a:pt x="316" y="16"/>
                </a:lnTo>
                <a:lnTo>
                  <a:pt x="326" y="14"/>
                </a:lnTo>
                <a:lnTo>
                  <a:pt x="326" y="14"/>
                </a:lnTo>
                <a:lnTo>
                  <a:pt x="334" y="30"/>
                </a:lnTo>
                <a:lnTo>
                  <a:pt x="334" y="30"/>
                </a:lnTo>
                <a:lnTo>
                  <a:pt x="358" y="0"/>
                </a:lnTo>
                <a:lnTo>
                  <a:pt x="358" y="0"/>
                </a:lnTo>
                <a:lnTo>
                  <a:pt x="396" y="2"/>
                </a:lnTo>
                <a:lnTo>
                  <a:pt x="396" y="2"/>
                </a:lnTo>
                <a:lnTo>
                  <a:pt x="398" y="6"/>
                </a:lnTo>
                <a:lnTo>
                  <a:pt x="39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87" name="Freeform 13">
            <a:extLst>
              <a:ext uri="{FF2B5EF4-FFF2-40B4-BE49-F238E27FC236}">
                <a16:creationId xmlns:a16="http://schemas.microsoft.com/office/drawing/2014/main" id="{8A537F72-4D9D-4CC0-A89F-46A62D947990}"/>
              </a:ext>
            </a:extLst>
          </p:cNvPr>
          <p:cNvSpPr>
            <a:spLocks/>
          </p:cNvSpPr>
          <p:nvPr/>
        </p:nvSpPr>
        <p:spPr bwMode="auto">
          <a:xfrm>
            <a:off x="6006489" y="2516019"/>
            <a:ext cx="1191430" cy="621669"/>
          </a:xfrm>
          <a:custGeom>
            <a:avLst/>
            <a:gdLst>
              <a:gd name="T0" fmla="*/ 136 w 652"/>
              <a:gd name="T1" fmla="*/ 320 h 338"/>
              <a:gd name="T2" fmla="*/ 102 w 652"/>
              <a:gd name="T3" fmla="*/ 304 h 338"/>
              <a:gd name="T4" fmla="*/ 88 w 652"/>
              <a:gd name="T5" fmla="*/ 278 h 338"/>
              <a:gd name="T6" fmla="*/ 116 w 652"/>
              <a:gd name="T7" fmla="*/ 260 h 338"/>
              <a:gd name="T8" fmla="*/ 108 w 652"/>
              <a:gd name="T9" fmla="*/ 218 h 338"/>
              <a:gd name="T10" fmla="*/ 74 w 652"/>
              <a:gd name="T11" fmla="*/ 214 h 338"/>
              <a:gd name="T12" fmla="*/ 46 w 652"/>
              <a:gd name="T13" fmla="*/ 224 h 338"/>
              <a:gd name="T14" fmla="*/ 28 w 652"/>
              <a:gd name="T15" fmla="*/ 204 h 338"/>
              <a:gd name="T16" fmla="*/ 4 w 652"/>
              <a:gd name="T17" fmla="*/ 188 h 338"/>
              <a:gd name="T18" fmla="*/ 4 w 652"/>
              <a:gd name="T19" fmla="*/ 154 h 338"/>
              <a:gd name="T20" fmla="*/ 28 w 652"/>
              <a:gd name="T21" fmla="*/ 156 h 338"/>
              <a:gd name="T22" fmla="*/ 46 w 652"/>
              <a:gd name="T23" fmla="*/ 122 h 338"/>
              <a:gd name="T24" fmla="*/ 90 w 652"/>
              <a:gd name="T25" fmla="*/ 120 h 338"/>
              <a:gd name="T26" fmla="*/ 130 w 652"/>
              <a:gd name="T27" fmla="*/ 134 h 338"/>
              <a:gd name="T28" fmla="*/ 150 w 652"/>
              <a:gd name="T29" fmla="*/ 126 h 338"/>
              <a:gd name="T30" fmla="*/ 190 w 652"/>
              <a:gd name="T31" fmla="*/ 134 h 338"/>
              <a:gd name="T32" fmla="*/ 228 w 652"/>
              <a:gd name="T33" fmla="*/ 124 h 338"/>
              <a:gd name="T34" fmla="*/ 212 w 652"/>
              <a:gd name="T35" fmla="*/ 96 h 338"/>
              <a:gd name="T36" fmla="*/ 212 w 652"/>
              <a:gd name="T37" fmla="*/ 76 h 338"/>
              <a:gd name="T38" fmla="*/ 240 w 652"/>
              <a:gd name="T39" fmla="*/ 40 h 338"/>
              <a:gd name="T40" fmla="*/ 320 w 652"/>
              <a:gd name="T41" fmla="*/ 6 h 338"/>
              <a:gd name="T42" fmla="*/ 346 w 652"/>
              <a:gd name="T43" fmla="*/ 2 h 338"/>
              <a:gd name="T44" fmla="*/ 362 w 652"/>
              <a:gd name="T45" fmla="*/ 24 h 338"/>
              <a:gd name="T46" fmla="*/ 404 w 652"/>
              <a:gd name="T47" fmla="*/ 40 h 338"/>
              <a:gd name="T48" fmla="*/ 432 w 652"/>
              <a:gd name="T49" fmla="*/ 34 h 338"/>
              <a:gd name="T50" fmla="*/ 454 w 652"/>
              <a:gd name="T51" fmla="*/ 26 h 338"/>
              <a:gd name="T52" fmla="*/ 508 w 652"/>
              <a:gd name="T53" fmla="*/ 78 h 338"/>
              <a:gd name="T54" fmla="*/ 558 w 652"/>
              <a:gd name="T55" fmla="*/ 104 h 338"/>
              <a:gd name="T56" fmla="*/ 588 w 652"/>
              <a:gd name="T57" fmla="*/ 98 h 338"/>
              <a:gd name="T58" fmla="*/ 612 w 652"/>
              <a:gd name="T59" fmla="*/ 120 h 338"/>
              <a:gd name="T60" fmla="*/ 632 w 652"/>
              <a:gd name="T61" fmla="*/ 128 h 338"/>
              <a:gd name="T62" fmla="*/ 652 w 652"/>
              <a:gd name="T63" fmla="*/ 134 h 338"/>
              <a:gd name="T64" fmla="*/ 640 w 652"/>
              <a:gd name="T65" fmla="*/ 166 h 338"/>
              <a:gd name="T66" fmla="*/ 614 w 652"/>
              <a:gd name="T67" fmla="*/ 182 h 338"/>
              <a:gd name="T68" fmla="*/ 598 w 652"/>
              <a:gd name="T69" fmla="*/ 194 h 338"/>
              <a:gd name="T70" fmla="*/ 592 w 652"/>
              <a:gd name="T71" fmla="*/ 226 h 338"/>
              <a:gd name="T72" fmla="*/ 562 w 652"/>
              <a:gd name="T73" fmla="*/ 238 h 338"/>
              <a:gd name="T74" fmla="*/ 578 w 652"/>
              <a:gd name="T75" fmla="*/ 280 h 338"/>
              <a:gd name="T76" fmla="*/ 560 w 652"/>
              <a:gd name="T77" fmla="*/ 288 h 338"/>
              <a:gd name="T78" fmla="*/ 496 w 652"/>
              <a:gd name="T79" fmla="*/ 286 h 338"/>
              <a:gd name="T80" fmla="*/ 464 w 652"/>
              <a:gd name="T81" fmla="*/ 290 h 338"/>
              <a:gd name="T82" fmla="*/ 440 w 652"/>
              <a:gd name="T83" fmla="*/ 298 h 338"/>
              <a:gd name="T84" fmla="*/ 418 w 652"/>
              <a:gd name="T85" fmla="*/ 306 h 338"/>
              <a:gd name="T86" fmla="*/ 366 w 652"/>
              <a:gd name="T87" fmla="*/ 336 h 338"/>
              <a:gd name="T88" fmla="*/ 344 w 652"/>
              <a:gd name="T89" fmla="*/ 306 h 338"/>
              <a:gd name="T90" fmla="*/ 308 w 652"/>
              <a:gd name="T91" fmla="*/ 276 h 338"/>
              <a:gd name="T92" fmla="*/ 252 w 652"/>
              <a:gd name="T93" fmla="*/ 272 h 338"/>
              <a:gd name="T94" fmla="*/ 218 w 652"/>
              <a:gd name="T95" fmla="*/ 252 h 338"/>
              <a:gd name="T96" fmla="*/ 180 w 652"/>
              <a:gd name="T97" fmla="*/ 252 h 338"/>
              <a:gd name="T98" fmla="*/ 162 w 652"/>
              <a:gd name="T99" fmla="*/ 276 h 338"/>
              <a:gd name="T100" fmla="*/ 170 w 652"/>
              <a:gd name="T101" fmla="*/ 3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338">
                <a:moveTo>
                  <a:pt x="166" y="338"/>
                </a:moveTo>
                <a:lnTo>
                  <a:pt x="166" y="338"/>
                </a:lnTo>
                <a:lnTo>
                  <a:pt x="158" y="328"/>
                </a:lnTo>
                <a:lnTo>
                  <a:pt x="148" y="322"/>
                </a:lnTo>
                <a:lnTo>
                  <a:pt x="136" y="320"/>
                </a:lnTo>
                <a:lnTo>
                  <a:pt x="122" y="320"/>
                </a:lnTo>
                <a:lnTo>
                  <a:pt x="122" y="320"/>
                </a:lnTo>
                <a:lnTo>
                  <a:pt x="118" y="316"/>
                </a:lnTo>
                <a:lnTo>
                  <a:pt x="114" y="312"/>
                </a:lnTo>
                <a:lnTo>
                  <a:pt x="102" y="304"/>
                </a:lnTo>
                <a:lnTo>
                  <a:pt x="92" y="296"/>
                </a:lnTo>
                <a:lnTo>
                  <a:pt x="88" y="290"/>
                </a:lnTo>
                <a:lnTo>
                  <a:pt x="84" y="282"/>
                </a:lnTo>
                <a:lnTo>
                  <a:pt x="84" y="282"/>
                </a:lnTo>
                <a:lnTo>
                  <a:pt x="88" y="278"/>
                </a:lnTo>
                <a:lnTo>
                  <a:pt x="90" y="274"/>
                </a:lnTo>
                <a:lnTo>
                  <a:pt x="90" y="268"/>
                </a:lnTo>
                <a:lnTo>
                  <a:pt x="84" y="260"/>
                </a:lnTo>
                <a:lnTo>
                  <a:pt x="84" y="260"/>
                </a:lnTo>
                <a:lnTo>
                  <a:pt x="116" y="260"/>
                </a:lnTo>
                <a:lnTo>
                  <a:pt x="116" y="260"/>
                </a:lnTo>
                <a:lnTo>
                  <a:pt x="114" y="232"/>
                </a:lnTo>
                <a:lnTo>
                  <a:pt x="114" y="232"/>
                </a:lnTo>
                <a:lnTo>
                  <a:pt x="112" y="224"/>
                </a:lnTo>
                <a:lnTo>
                  <a:pt x="108" y="218"/>
                </a:lnTo>
                <a:lnTo>
                  <a:pt x="102" y="216"/>
                </a:lnTo>
                <a:lnTo>
                  <a:pt x="94" y="214"/>
                </a:lnTo>
                <a:lnTo>
                  <a:pt x="94" y="214"/>
                </a:lnTo>
                <a:lnTo>
                  <a:pt x="84" y="212"/>
                </a:lnTo>
                <a:lnTo>
                  <a:pt x="74" y="214"/>
                </a:lnTo>
                <a:lnTo>
                  <a:pt x="64" y="216"/>
                </a:lnTo>
                <a:lnTo>
                  <a:pt x="56" y="222"/>
                </a:lnTo>
                <a:lnTo>
                  <a:pt x="56" y="222"/>
                </a:lnTo>
                <a:lnTo>
                  <a:pt x="50" y="224"/>
                </a:lnTo>
                <a:lnTo>
                  <a:pt x="46" y="224"/>
                </a:lnTo>
                <a:lnTo>
                  <a:pt x="42" y="222"/>
                </a:lnTo>
                <a:lnTo>
                  <a:pt x="38" y="218"/>
                </a:lnTo>
                <a:lnTo>
                  <a:pt x="38" y="218"/>
                </a:lnTo>
                <a:lnTo>
                  <a:pt x="34" y="210"/>
                </a:lnTo>
                <a:lnTo>
                  <a:pt x="28" y="204"/>
                </a:lnTo>
                <a:lnTo>
                  <a:pt x="20" y="198"/>
                </a:lnTo>
                <a:lnTo>
                  <a:pt x="12" y="194"/>
                </a:lnTo>
                <a:lnTo>
                  <a:pt x="12" y="194"/>
                </a:lnTo>
                <a:lnTo>
                  <a:pt x="8" y="192"/>
                </a:lnTo>
                <a:lnTo>
                  <a:pt x="4" y="188"/>
                </a:lnTo>
                <a:lnTo>
                  <a:pt x="2" y="184"/>
                </a:lnTo>
                <a:lnTo>
                  <a:pt x="0" y="178"/>
                </a:lnTo>
                <a:lnTo>
                  <a:pt x="0" y="166"/>
                </a:lnTo>
                <a:lnTo>
                  <a:pt x="4" y="154"/>
                </a:lnTo>
                <a:lnTo>
                  <a:pt x="4" y="154"/>
                </a:lnTo>
                <a:lnTo>
                  <a:pt x="12" y="156"/>
                </a:lnTo>
                <a:lnTo>
                  <a:pt x="12" y="156"/>
                </a:lnTo>
                <a:lnTo>
                  <a:pt x="20" y="160"/>
                </a:lnTo>
                <a:lnTo>
                  <a:pt x="24" y="160"/>
                </a:lnTo>
                <a:lnTo>
                  <a:pt x="28" y="156"/>
                </a:lnTo>
                <a:lnTo>
                  <a:pt x="30" y="148"/>
                </a:lnTo>
                <a:lnTo>
                  <a:pt x="30" y="148"/>
                </a:lnTo>
                <a:lnTo>
                  <a:pt x="34" y="138"/>
                </a:lnTo>
                <a:lnTo>
                  <a:pt x="38" y="130"/>
                </a:lnTo>
                <a:lnTo>
                  <a:pt x="46" y="122"/>
                </a:lnTo>
                <a:lnTo>
                  <a:pt x="58" y="118"/>
                </a:lnTo>
                <a:lnTo>
                  <a:pt x="58" y="118"/>
                </a:lnTo>
                <a:lnTo>
                  <a:pt x="68" y="116"/>
                </a:lnTo>
                <a:lnTo>
                  <a:pt x="76" y="116"/>
                </a:lnTo>
                <a:lnTo>
                  <a:pt x="90" y="120"/>
                </a:lnTo>
                <a:lnTo>
                  <a:pt x="102" y="126"/>
                </a:lnTo>
                <a:lnTo>
                  <a:pt x="114" y="136"/>
                </a:lnTo>
                <a:lnTo>
                  <a:pt x="114" y="136"/>
                </a:lnTo>
                <a:lnTo>
                  <a:pt x="130" y="134"/>
                </a:lnTo>
                <a:lnTo>
                  <a:pt x="130" y="134"/>
                </a:lnTo>
                <a:lnTo>
                  <a:pt x="136" y="134"/>
                </a:lnTo>
                <a:lnTo>
                  <a:pt x="142" y="134"/>
                </a:lnTo>
                <a:lnTo>
                  <a:pt x="142" y="134"/>
                </a:lnTo>
                <a:lnTo>
                  <a:pt x="146" y="130"/>
                </a:lnTo>
                <a:lnTo>
                  <a:pt x="150" y="126"/>
                </a:lnTo>
                <a:lnTo>
                  <a:pt x="160" y="126"/>
                </a:lnTo>
                <a:lnTo>
                  <a:pt x="170" y="126"/>
                </a:lnTo>
                <a:lnTo>
                  <a:pt x="180" y="130"/>
                </a:lnTo>
                <a:lnTo>
                  <a:pt x="180" y="130"/>
                </a:lnTo>
                <a:lnTo>
                  <a:pt x="190" y="134"/>
                </a:lnTo>
                <a:lnTo>
                  <a:pt x="200" y="134"/>
                </a:lnTo>
                <a:lnTo>
                  <a:pt x="212" y="132"/>
                </a:lnTo>
                <a:lnTo>
                  <a:pt x="222" y="130"/>
                </a:lnTo>
                <a:lnTo>
                  <a:pt x="222" y="130"/>
                </a:lnTo>
                <a:lnTo>
                  <a:pt x="228" y="124"/>
                </a:lnTo>
                <a:lnTo>
                  <a:pt x="230" y="118"/>
                </a:lnTo>
                <a:lnTo>
                  <a:pt x="228" y="112"/>
                </a:lnTo>
                <a:lnTo>
                  <a:pt x="224" y="104"/>
                </a:lnTo>
                <a:lnTo>
                  <a:pt x="224" y="104"/>
                </a:lnTo>
                <a:lnTo>
                  <a:pt x="212" y="96"/>
                </a:lnTo>
                <a:lnTo>
                  <a:pt x="212" y="96"/>
                </a:lnTo>
                <a:lnTo>
                  <a:pt x="212" y="86"/>
                </a:lnTo>
                <a:lnTo>
                  <a:pt x="212" y="86"/>
                </a:lnTo>
                <a:lnTo>
                  <a:pt x="212" y="76"/>
                </a:lnTo>
                <a:lnTo>
                  <a:pt x="212" y="76"/>
                </a:lnTo>
                <a:lnTo>
                  <a:pt x="230" y="66"/>
                </a:lnTo>
                <a:lnTo>
                  <a:pt x="230" y="66"/>
                </a:lnTo>
                <a:lnTo>
                  <a:pt x="218" y="52"/>
                </a:lnTo>
                <a:lnTo>
                  <a:pt x="218" y="52"/>
                </a:lnTo>
                <a:lnTo>
                  <a:pt x="240" y="40"/>
                </a:lnTo>
                <a:lnTo>
                  <a:pt x="240" y="40"/>
                </a:lnTo>
                <a:lnTo>
                  <a:pt x="306" y="14"/>
                </a:lnTo>
                <a:lnTo>
                  <a:pt x="306" y="14"/>
                </a:lnTo>
                <a:lnTo>
                  <a:pt x="320" y="6"/>
                </a:lnTo>
                <a:lnTo>
                  <a:pt x="320" y="6"/>
                </a:lnTo>
                <a:lnTo>
                  <a:pt x="326" y="2"/>
                </a:lnTo>
                <a:lnTo>
                  <a:pt x="332" y="0"/>
                </a:lnTo>
                <a:lnTo>
                  <a:pt x="336" y="0"/>
                </a:lnTo>
                <a:lnTo>
                  <a:pt x="342" y="0"/>
                </a:lnTo>
                <a:lnTo>
                  <a:pt x="346" y="2"/>
                </a:lnTo>
                <a:lnTo>
                  <a:pt x="352" y="6"/>
                </a:lnTo>
                <a:lnTo>
                  <a:pt x="354" y="12"/>
                </a:lnTo>
                <a:lnTo>
                  <a:pt x="358" y="18"/>
                </a:lnTo>
                <a:lnTo>
                  <a:pt x="358" y="18"/>
                </a:lnTo>
                <a:lnTo>
                  <a:pt x="362" y="24"/>
                </a:lnTo>
                <a:lnTo>
                  <a:pt x="366" y="28"/>
                </a:lnTo>
                <a:lnTo>
                  <a:pt x="366" y="28"/>
                </a:lnTo>
                <a:lnTo>
                  <a:pt x="386" y="32"/>
                </a:lnTo>
                <a:lnTo>
                  <a:pt x="396" y="36"/>
                </a:lnTo>
                <a:lnTo>
                  <a:pt x="404" y="40"/>
                </a:lnTo>
                <a:lnTo>
                  <a:pt x="404" y="40"/>
                </a:lnTo>
                <a:lnTo>
                  <a:pt x="408" y="42"/>
                </a:lnTo>
                <a:lnTo>
                  <a:pt x="412" y="44"/>
                </a:lnTo>
                <a:lnTo>
                  <a:pt x="422" y="40"/>
                </a:lnTo>
                <a:lnTo>
                  <a:pt x="432" y="34"/>
                </a:lnTo>
                <a:lnTo>
                  <a:pt x="442" y="24"/>
                </a:lnTo>
                <a:lnTo>
                  <a:pt x="442" y="24"/>
                </a:lnTo>
                <a:lnTo>
                  <a:pt x="448" y="24"/>
                </a:lnTo>
                <a:lnTo>
                  <a:pt x="454" y="26"/>
                </a:lnTo>
                <a:lnTo>
                  <a:pt x="454" y="26"/>
                </a:lnTo>
                <a:lnTo>
                  <a:pt x="470" y="36"/>
                </a:lnTo>
                <a:lnTo>
                  <a:pt x="484" y="50"/>
                </a:lnTo>
                <a:lnTo>
                  <a:pt x="496" y="62"/>
                </a:lnTo>
                <a:lnTo>
                  <a:pt x="508" y="78"/>
                </a:lnTo>
                <a:lnTo>
                  <a:pt x="508" y="78"/>
                </a:lnTo>
                <a:lnTo>
                  <a:pt x="520" y="92"/>
                </a:lnTo>
                <a:lnTo>
                  <a:pt x="528" y="100"/>
                </a:lnTo>
                <a:lnTo>
                  <a:pt x="540" y="102"/>
                </a:lnTo>
                <a:lnTo>
                  <a:pt x="558" y="104"/>
                </a:lnTo>
                <a:lnTo>
                  <a:pt x="558" y="104"/>
                </a:lnTo>
                <a:lnTo>
                  <a:pt x="568" y="104"/>
                </a:lnTo>
                <a:lnTo>
                  <a:pt x="576" y="100"/>
                </a:lnTo>
                <a:lnTo>
                  <a:pt x="576" y="100"/>
                </a:lnTo>
                <a:lnTo>
                  <a:pt x="582" y="98"/>
                </a:lnTo>
                <a:lnTo>
                  <a:pt x="588" y="98"/>
                </a:lnTo>
                <a:lnTo>
                  <a:pt x="594" y="100"/>
                </a:lnTo>
                <a:lnTo>
                  <a:pt x="598" y="106"/>
                </a:lnTo>
                <a:lnTo>
                  <a:pt x="598" y="106"/>
                </a:lnTo>
                <a:lnTo>
                  <a:pt x="606" y="112"/>
                </a:lnTo>
                <a:lnTo>
                  <a:pt x="612" y="120"/>
                </a:lnTo>
                <a:lnTo>
                  <a:pt x="612" y="120"/>
                </a:lnTo>
                <a:lnTo>
                  <a:pt x="616" y="124"/>
                </a:lnTo>
                <a:lnTo>
                  <a:pt x="620" y="126"/>
                </a:lnTo>
                <a:lnTo>
                  <a:pt x="626" y="128"/>
                </a:lnTo>
                <a:lnTo>
                  <a:pt x="632" y="128"/>
                </a:lnTo>
                <a:lnTo>
                  <a:pt x="632" y="128"/>
                </a:lnTo>
                <a:lnTo>
                  <a:pt x="642" y="126"/>
                </a:lnTo>
                <a:lnTo>
                  <a:pt x="648" y="128"/>
                </a:lnTo>
                <a:lnTo>
                  <a:pt x="652" y="134"/>
                </a:lnTo>
                <a:lnTo>
                  <a:pt x="652" y="134"/>
                </a:lnTo>
                <a:lnTo>
                  <a:pt x="646" y="142"/>
                </a:lnTo>
                <a:lnTo>
                  <a:pt x="642" y="148"/>
                </a:lnTo>
                <a:lnTo>
                  <a:pt x="640" y="152"/>
                </a:lnTo>
                <a:lnTo>
                  <a:pt x="640" y="152"/>
                </a:lnTo>
                <a:lnTo>
                  <a:pt x="640" y="166"/>
                </a:lnTo>
                <a:lnTo>
                  <a:pt x="640" y="178"/>
                </a:lnTo>
                <a:lnTo>
                  <a:pt x="640" y="178"/>
                </a:lnTo>
                <a:lnTo>
                  <a:pt x="628" y="184"/>
                </a:lnTo>
                <a:lnTo>
                  <a:pt x="622" y="184"/>
                </a:lnTo>
                <a:lnTo>
                  <a:pt x="614" y="182"/>
                </a:lnTo>
                <a:lnTo>
                  <a:pt x="614" y="182"/>
                </a:lnTo>
                <a:lnTo>
                  <a:pt x="608" y="182"/>
                </a:lnTo>
                <a:lnTo>
                  <a:pt x="604" y="184"/>
                </a:lnTo>
                <a:lnTo>
                  <a:pt x="600" y="188"/>
                </a:lnTo>
                <a:lnTo>
                  <a:pt x="598" y="194"/>
                </a:lnTo>
                <a:lnTo>
                  <a:pt x="598" y="194"/>
                </a:lnTo>
                <a:lnTo>
                  <a:pt x="596" y="210"/>
                </a:lnTo>
                <a:lnTo>
                  <a:pt x="596" y="210"/>
                </a:lnTo>
                <a:lnTo>
                  <a:pt x="594" y="220"/>
                </a:lnTo>
                <a:lnTo>
                  <a:pt x="592" y="226"/>
                </a:lnTo>
                <a:lnTo>
                  <a:pt x="586" y="230"/>
                </a:lnTo>
                <a:lnTo>
                  <a:pt x="576" y="234"/>
                </a:lnTo>
                <a:lnTo>
                  <a:pt x="576" y="234"/>
                </a:lnTo>
                <a:lnTo>
                  <a:pt x="566" y="234"/>
                </a:lnTo>
                <a:lnTo>
                  <a:pt x="562" y="238"/>
                </a:lnTo>
                <a:lnTo>
                  <a:pt x="560" y="242"/>
                </a:lnTo>
                <a:lnTo>
                  <a:pt x="560" y="242"/>
                </a:lnTo>
                <a:lnTo>
                  <a:pt x="574" y="268"/>
                </a:lnTo>
                <a:lnTo>
                  <a:pt x="576" y="274"/>
                </a:lnTo>
                <a:lnTo>
                  <a:pt x="578" y="280"/>
                </a:lnTo>
                <a:lnTo>
                  <a:pt x="578" y="288"/>
                </a:lnTo>
                <a:lnTo>
                  <a:pt x="574" y="298"/>
                </a:lnTo>
                <a:lnTo>
                  <a:pt x="574" y="298"/>
                </a:lnTo>
                <a:lnTo>
                  <a:pt x="566" y="292"/>
                </a:lnTo>
                <a:lnTo>
                  <a:pt x="560" y="288"/>
                </a:lnTo>
                <a:lnTo>
                  <a:pt x="544" y="286"/>
                </a:lnTo>
                <a:lnTo>
                  <a:pt x="528" y="286"/>
                </a:lnTo>
                <a:lnTo>
                  <a:pt x="510" y="286"/>
                </a:lnTo>
                <a:lnTo>
                  <a:pt x="510" y="286"/>
                </a:lnTo>
                <a:lnTo>
                  <a:pt x="496" y="286"/>
                </a:lnTo>
                <a:lnTo>
                  <a:pt x="482" y="286"/>
                </a:lnTo>
                <a:lnTo>
                  <a:pt x="482" y="286"/>
                </a:lnTo>
                <a:lnTo>
                  <a:pt x="472" y="286"/>
                </a:lnTo>
                <a:lnTo>
                  <a:pt x="466" y="288"/>
                </a:lnTo>
                <a:lnTo>
                  <a:pt x="464" y="290"/>
                </a:lnTo>
                <a:lnTo>
                  <a:pt x="464" y="290"/>
                </a:lnTo>
                <a:lnTo>
                  <a:pt x="458" y="296"/>
                </a:lnTo>
                <a:lnTo>
                  <a:pt x="452" y="300"/>
                </a:lnTo>
                <a:lnTo>
                  <a:pt x="446" y="300"/>
                </a:lnTo>
                <a:lnTo>
                  <a:pt x="440" y="298"/>
                </a:lnTo>
                <a:lnTo>
                  <a:pt x="440" y="298"/>
                </a:lnTo>
                <a:lnTo>
                  <a:pt x="432" y="298"/>
                </a:lnTo>
                <a:lnTo>
                  <a:pt x="428" y="298"/>
                </a:lnTo>
                <a:lnTo>
                  <a:pt x="422" y="302"/>
                </a:lnTo>
                <a:lnTo>
                  <a:pt x="418" y="306"/>
                </a:lnTo>
                <a:lnTo>
                  <a:pt x="418" y="306"/>
                </a:lnTo>
                <a:lnTo>
                  <a:pt x="392" y="336"/>
                </a:lnTo>
                <a:lnTo>
                  <a:pt x="392" y="336"/>
                </a:lnTo>
                <a:lnTo>
                  <a:pt x="366" y="336"/>
                </a:lnTo>
                <a:lnTo>
                  <a:pt x="366" y="336"/>
                </a:lnTo>
                <a:lnTo>
                  <a:pt x="348" y="316"/>
                </a:lnTo>
                <a:lnTo>
                  <a:pt x="348" y="316"/>
                </a:lnTo>
                <a:lnTo>
                  <a:pt x="344" y="312"/>
                </a:lnTo>
                <a:lnTo>
                  <a:pt x="344" y="306"/>
                </a:lnTo>
                <a:lnTo>
                  <a:pt x="344" y="306"/>
                </a:lnTo>
                <a:lnTo>
                  <a:pt x="338" y="294"/>
                </a:lnTo>
                <a:lnTo>
                  <a:pt x="330" y="284"/>
                </a:lnTo>
                <a:lnTo>
                  <a:pt x="320" y="278"/>
                </a:lnTo>
                <a:lnTo>
                  <a:pt x="308" y="276"/>
                </a:lnTo>
                <a:lnTo>
                  <a:pt x="308" y="276"/>
                </a:lnTo>
                <a:lnTo>
                  <a:pt x="278" y="278"/>
                </a:lnTo>
                <a:lnTo>
                  <a:pt x="278" y="278"/>
                </a:lnTo>
                <a:lnTo>
                  <a:pt x="266" y="278"/>
                </a:lnTo>
                <a:lnTo>
                  <a:pt x="260" y="276"/>
                </a:lnTo>
                <a:lnTo>
                  <a:pt x="252" y="272"/>
                </a:lnTo>
                <a:lnTo>
                  <a:pt x="252" y="272"/>
                </a:lnTo>
                <a:lnTo>
                  <a:pt x="238" y="264"/>
                </a:lnTo>
                <a:lnTo>
                  <a:pt x="226" y="256"/>
                </a:lnTo>
                <a:lnTo>
                  <a:pt x="226" y="256"/>
                </a:lnTo>
                <a:lnTo>
                  <a:pt x="218" y="252"/>
                </a:lnTo>
                <a:lnTo>
                  <a:pt x="212" y="248"/>
                </a:lnTo>
                <a:lnTo>
                  <a:pt x="204" y="248"/>
                </a:lnTo>
                <a:lnTo>
                  <a:pt x="196" y="250"/>
                </a:lnTo>
                <a:lnTo>
                  <a:pt x="196" y="250"/>
                </a:lnTo>
                <a:lnTo>
                  <a:pt x="180" y="252"/>
                </a:lnTo>
                <a:lnTo>
                  <a:pt x="180" y="252"/>
                </a:lnTo>
                <a:lnTo>
                  <a:pt x="168" y="256"/>
                </a:lnTo>
                <a:lnTo>
                  <a:pt x="162" y="260"/>
                </a:lnTo>
                <a:lnTo>
                  <a:pt x="162" y="266"/>
                </a:lnTo>
                <a:lnTo>
                  <a:pt x="162" y="276"/>
                </a:lnTo>
                <a:lnTo>
                  <a:pt x="162" y="276"/>
                </a:lnTo>
                <a:lnTo>
                  <a:pt x="172" y="328"/>
                </a:lnTo>
                <a:lnTo>
                  <a:pt x="172" y="328"/>
                </a:lnTo>
                <a:lnTo>
                  <a:pt x="172" y="334"/>
                </a:lnTo>
                <a:lnTo>
                  <a:pt x="170" y="336"/>
                </a:lnTo>
                <a:lnTo>
                  <a:pt x="166" y="338"/>
                </a:lnTo>
                <a:lnTo>
                  <a:pt x="166"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8" name="Freeform 14">
            <a:extLst>
              <a:ext uri="{FF2B5EF4-FFF2-40B4-BE49-F238E27FC236}">
                <a16:creationId xmlns:a16="http://schemas.microsoft.com/office/drawing/2014/main" id="{87C703EA-5CCC-4ADA-B22D-073BB5B4AFB3}"/>
              </a:ext>
            </a:extLst>
          </p:cNvPr>
          <p:cNvSpPr>
            <a:spLocks/>
          </p:cNvSpPr>
          <p:nvPr/>
        </p:nvSpPr>
        <p:spPr bwMode="auto">
          <a:xfrm>
            <a:off x="2448645" y="5357670"/>
            <a:ext cx="444046" cy="1188160"/>
          </a:xfrm>
          <a:custGeom>
            <a:avLst/>
            <a:gdLst>
              <a:gd name="T0" fmla="*/ 221 w 243"/>
              <a:gd name="T1" fmla="*/ 134 h 646"/>
              <a:gd name="T2" fmla="*/ 203 w 243"/>
              <a:gd name="T3" fmla="*/ 184 h 646"/>
              <a:gd name="T4" fmla="*/ 201 w 243"/>
              <a:gd name="T5" fmla="*/ 222 h 646"/>
              <a:gd name="T6" fmla="*/ 215 w 243"/>
              <a:gd name="T7" fmla="*/ 252 h 646"/>
              <a:gd name="T8" fmla="*/ 225 w 243"/>
              <a:gd name="T9" fmla="*/ 264 h 646"/>
              <a:gd name="T10" fmla="*/ 229 w 243"/>
              <a:gd name="T11" fmla="*/ 282 h 646"/>
              <a:gd name="T12" fmla="*/ 227 w 243"/>
              <a:gd name="T13" fmla="*/ 316 h 646"/>
              <a:gd name="T14" fmla="*/ 187 w 243"/>
              <a:gd name="T15" fmla="*/ 332 h 646"/>
              <a:gd name="T16" fmla="*/ 151 w 243"/>
              <a:gd name="T17" fmla="*/ 368 h 646"/>
              <a:gd name="T18" fmla="*/ 143 w 243"/>
              <a:gd name="T19" fmla="*/ 384 h 646"/>
              <a:gd name="T20" fmla="*/ 123 w 243"/>
              <a:gd name="T21" fmla="*/ 376 h 646"/>
              <a:gd name="T22" fmla="*/ 111 w 243"/>
              <a:gd name="T23" fmla="*/ 378 h 646"/>
              <a:gd name="T24" fmla="*/ 111 w 243"/>
              <a:gd name="T25" fmla="*/ 400 h 646"/>
              <a:gd name="T26" fmla="*/ 115 w 243"/>
              <a:gd name="T27" fmla="*/ 438 h 646"/>
              <a:gd name="T28" fmla="*/ 109 w 243"/>
              <a:gd name="T29" fmla="*/ 466 h 646"/>
              <a:gd name="T30" fmla="*/ 87 w 243"/>
              <a:gd name="T31" fmla="*/ 490 h 646"/>
              <a:gd name="T32" fmla="*/ 91 w 243"/>
              <a:gd name="T33" fmla="*/ 518 h 646"/>
              <a:gd name="T34" fmla="*/ 117 w 243"/>
              <a:gd name="T35" fmla="*/ 536 h 646"/>
              <a:gd name="T36" fmla="*/ 111 w 243"/>
              <a:gd name="T37" fmla="*/ 558 h 646"/>
              <a:gd name="T38" fmla="*/ 97 w 243"/>
              <a:gd name="T39" fmla="*/ 586 h 646"/>
              <a:gd name="T40" fmla="*/ 93 w 243"/>
              <a:gd name="T41" fmla="*/ 592 h 646"/>
              <a:gd name="T42" fmla="*/ 85 w 243"/>
              <a:gd name="T43" fmla="*/ 626 h 646"/>
              <a:gd name="T44" fmla="*/ 81 w 243"/>
              <a:gd name="T45" fmla="*/ 644 h 646"/>
              <a:gd name="T46" fmla="*/ 53 w 243"/>
              <a:gd name="T47" fmla="*/ 644 h 646"/>
              <a:gd name="T48" fmla="*/ 38 w 243"/>
              <a:gd name="T49" fmla="*/ 616 h 646"/>
              <a:gd name="T50" fmla="*/ 18 w 243"/>
              <a:gd name="T51" fmla="*/ 606 h 646"/>
              <a:gd name="T52" fmla="*/ 22 w 243"/>
              <a:gd name="T53" fmla="*/ 584 h 646"/>
              <a:gd name="T54" fmla="*/ 28 w 243"/>
              <a:gd name="T55" fmla="*/ 554 h 646"/>
              <a:gd name="T56" fmla="*/ 26 w 243"/>
              <a:gd name="T57" fmla="*/ 486 h 646"/>
              <a:gd name="T58" fmla="*/ 16 w 243"/>
              <a:gd name="T59" fmla="*/ 454 h 646"/>
              <a:gd name="T60" fmla="*/ 8 w 243"/>
              <a:gd name="T61" fmla="*/ 414 h 646"/>
              <a:gd name="T62" fmla="*/ 2 w 243"/>
              <a:gd name="T63" fmla="*/ 376 h 646"/>
              <a:gd name="T64" fmla="*/ 8 w 243"/>
              <a:gd name="T65" fmla="*/ 348 h 646"/>
              <a:gd name="T66" fmla="*/ 8 w 243"/>
              <a:gd name="T67" fmla="*/ 326 h 646"/>
              <a:gd name="T68" fmla="*/ 10 w 243"/>
              <a:gd name="T69" fmla="*/ 278 h 646"/>
              <a:gd name="T70" fmla="*/ 14 w 243"/>
              <a:gd name="T71" fmla="*/ 226 h 646"/>
              <a:gd name="T72" fmla="*/ 2 w 243"/>
              <a:gd name="T73" fmla="*/ 196 h 646"/>
              <a:gd name="T74" fmla="*/ 4 w 243"/>
              <a:gd name="T75" fmla="*/ 166 h 646"/>
              <a:gd name="T76" fmla="*/ 4 w 243"/>
              <a:gd name="T77" fmla="*/ 140 h 646"/>
              <a:gd name="T78" fmla="*/ 14 w 243"/>
              <a:gd name="T79" fmla="*/ 110 h 646"/>
              <a:gd name="T80" fmla="*/ 22 w 243"/>
              <a:gd name="T81" fmla="*/ 72 h 646"/>
              <a:gd name="T82" fmla="*/ 26 w 243"/>
              <a:gd name="T83" fmla="*/ 48 h 646"/>
              <a:gd name="T84" fmla="*/ 38 w 243"/>
              <a:gd name="T85" fmla="*/ 34 h 646"/>
              <a:gd name="T86" fmla="*/ 48 w 243"/>
              <a:gd name="T87" fmla="*/ 10 h 646"/>
              <a:gd name="T88" fmla="*/ 67 w 243"/>
              <a:gd name="T89" fmla="*/ 4 h 646"/>
              <a:gd name="T90" fmla="*/ 83 w 243"/>
              <a:gd name="T91" fmla="*/ 12 h 646"/>
              <a:gd name="T92" fmla="*/ 95 w 243"/>
              <a:gd name="T93" fmla="*/ 2 h 646"/>
              <a:gd name="T94" fmla="*/ 113 w 243"/>
              <a:gd name="T95" fmla="*/ 6 h 646"/>
              <a:gd name="T96" fmla="*/ 159 w 243"/>
              <a:gd name="T97" fmla="*/ 40 h 646"/>
              <a:gd name="T98" fmla="*/ 199 w 243"/>
              <a:gd name="T99" fmla="*/ 62 h 646"/>
              <a:gd name="T100" fmla="*/ 215 w 243"/>
              <a:gd name="T101" fmla="*/ 104 h 646"/>
              <a:gd name="T102" fmla="*/ 243 w 243"/>
              <a:gd name="T103" fmla="*/ 10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646">
                <a:moveTo>
                  <a:pt x="243" y="104"/>
                </a:moveTo>
                <a:lnTo>
                  <a:pt x="243" y="104"/>
                </a:lnTo>
                <a:lnTo>
                  <a:pt x="221" y="134"/>
                </a:lnTo>
                <a:lnTo>
                  <a:pt x="221" y="134"/>
                </a:lnTo>
                <a:lnTo>
                  <a:pt x="213" y="146"/>
                </a:lnTo>
                <a:lnTo>
                  <a:pt x="207" y="158"/>
                </a:lnTo>
                <a:lnTo>
                  <a:pt x="205" y="170"/>
                </a:lnTo>
                <a:lnTo>
                  <a:pt x="203" y="184"/>
                </a:lnTo>
                <a:lnTo>
                  <a:pt x="203" y="184"/>
                </a:lnTo>
                <a:lnTo>
                  <a:pt x="201" y="204"/>
                </a:lnTo>
                <a:lnTo>
                  <a:pt x="201" y="222"/>
                </a:lnTo>
                <a:lnTo>
                  <a:pt x="201" y="222"/>
                </a:lnTo>
                <a:lnTo>
                  <a:pt x="201" y="232"/>
                </a:lnTo>
                <a:lnTo>
                  <a:pt x="203" y="240"/>
                </a:lnTo>
                <a:lnTo>
                  <a:pt x="207" y="248"/>
                </a:lnTo>
                <a:lnTo>
                  <a:pt x="215" y="252"/>
                </a:lnTo>
                <a:lnTo>
                  <a:pt x="215" y="252"/>
                </a:lnTo>
                <a:lnTo>
                  <a:pt x="219" y="256"/>
                </a:lnTo>
                <a:lnTo>
                  <a:pt x="223" y="260"/>
                </a:lnTo>
                <a:lnTo>
                  <a:pt x="225" y="264"/>
                </a:lnTo>
                <a:lnTo>
                  <a:pt x="225" y="270"/>
                </a:lnTo>
                <a:lnTo>
                  <a:pt x="225" y="270"/>
                </a:lnTo>
                <a:lnTo>
                  <a:pt x="227" y="276"/>
                </a:lnTo>
                <a:lnTo>
                  <a:pt x="229" y="282"/>
                </a:lnTo>
                <a:lnTo>
                  <a:pt x="235" y="294"/>
                </a:lnTo>
                <a:lnTo>
                  <a:pt x="235" y="294"/>
                </a:lnTo>
                <a:lnTo>
                  <a:pt x="231" y="306"/>
                </a:lnTo>
                <a:lnTo>
                  <a:pt x="227" y="316"/>
                </a:lnTo>
                <a:lnTo>
                  <a:pt x="219" y="322"/>
                </a:lnTo>
                <a:lnTo>
                  <a:pt x="211" y="326"/>
                </a:lnTo>
                <a:lnTo>
                  <a:pt x="201" y="330"/>
                </a:lnTo>
                <a:lnTo>
                  <a:pt x="187" y="332"/>
                </a:lnTo>
                <a:lnTo>
                  <a:pt x="171" y="332"/>
                </a:lnTo>
                <a:lnTo>
                  <a:pt x="151" y="330"/>
                </a:lnTo>
                <a:lnTo>
                  <a:pt x="151" y="330"/>
                </a:lnTo>
                <a:lnTo>
                  <a:pt x="151" y="368"/>
                </a:lnTo>
                <a:lnTo>
                  <a:pt x="151" y="368"/>
                </a:lnTo>
                <a:lnTo>
                  <a:pt x="151" y="376"/>
                </a:lnTo>
                <a:lnTo>
                  <a:pt x="147" y="382"/>
                </a:lnTo>
                <a:lnTo>
                  <a:pt x="143" y="384"/>
                </a:lnTo>
                <a:lnTo>
                  <a:pt x="135" y="382"/>
                </a:lnTo>
                <a:lnTo>
                  <a:pt x="135" y="382"/>
                </a:lnTo>
                <a:lnTo>
                  <a:pt x="129" y="380"/>
                </a:lnTo>
                <a:lnTo>
                  <a:pt x="123" y="376"/>
                </a:lnTo>
                <a:lnTo>
                  <a:pt x="123" y="376"/>
                </a:lnTo>
                <a:lnTo>
                  <a:pt x="115" y="376"/>
                </a:lnTo>
                <a:lnTo>
                  <a:pt x="111" y="378"/>
                </a:lnTo>
                <a:lnTo>
                  <a:pt x="111" y="378"/>
                </a:lnTo>
                <a:lnTo>
                  <a:pt x="107" y="384"/>
                </a:lnTo>
                <a:lnTo>
                  <a:pt x="107" y="390"/>
                </a:lnTo>
                <a:lnTo>
                  <a:pt x="107" y="390"/>
                </a:lnTo>
                <a:lnTo>
                  <a:pt x="111" y="400"/>
                </a:lnTo>
                <a:lnTo>
                  <a:pt x="113" y="410"/>
                </a:lnTo>
                <a:lnTo>
                  <a:pt x="113" y="410"/>
                </a:lnTo>
                <a:lnTo>
                  <a:pt x="115" y="438"/>
                </a:lnTo>
                <a:lnTo>
                  <a:pt x="115" y="438"/>
                </a:lnTo>
                <a:lnTo>
                  <a:pt x="115" y="442"/>
                </a:lnTo>
                <a:lnTo>
                  <a:pt x="115" y="442"/>
                </a:lnTo>
                <a:lnTo>
                  <a:pt x="113" y="454"/>
                </a:lnTo>
                <a:lnTo>
                  <a:pt x="109" y="466"/>
                </a:lnTo>
                <a:lnTo>
                  <a:pt x="103" y="478"/>
                </a:lnTo>
                <a:lnTo>
                  <a:pt x="91" y="486"/>
                </a:lnTo>
                <a:lnTo>
                  <a:pt x="91" y="486"/>
                </a:lnTo>
                <a:lnTo>
                  <a:pt x="87" y="490"/>
                </a:lnTo>
                <a:lnTo>
                  <a:pt x="85" y="494"/>
                </a:lnTo>
                <a:lnTo>
                  <a:pt x="83" y="502"/>
                </a:lnTo>
                <a:lnTo>
                  <a:pt x="85" y="510"/>
                </a:lnTo>
                <a:lnTo>
                  <a:pt x="91" y="518"/>
                </a:lnTo>
                <a:lnTo>
                  <a:pt x="91" y="518"/>
                </a:lnTo>
                <a:lnTo>
                  <a:pt x="105" y="526"/>
                </a:lnTo>
                <a:lnTo>
                  <a:pt x="117" y="536"/>
                </a:lnTo>
                <a:lnTo>
                  <a:pt x="117" y="536"/>
                </a:lnTo>
                <a:lnTo>
                  <a:pt x="119" y="542"/>
                </a:lnTo>
                <a:lnTo>
                  <a:pt x="119" y="548"/>
                </a:lnTo>
                <a:lnTo>
                  <a:pt x="115" y="554"/>
                </a:lnTo>
                <a:lnTo>
                  <a:pt x="111" y="558"/>
                </a:lnTo>
                <a:lnTo>
                  <a:pt x="111" y="558"/>
                </a:lnTo>
                <a:lnTo>
                  <a:pt x="101" y="570"/>
                </a:lnTo>
                <a:lnTo>
                  <a:pt x="99" y="578"/>
                </a:lnTo>
                <a:lnTo>
                  <a:pt x="97" y="586"/>
                </a:lnTo>
                <a:lnTo>
                  <a:pt x="97" y="586"/>
                </a:lnTo>
                <a:lnTo>
                  <a:pt x="95" y="588"/>
                </a:lnTo>
                <a:lnTo>
                  <a:pt x="93" y="592"/>
                </a:lnTo>
                <a:lnTo>
                  <a:pt x="93" y="592"/>
                </a:lnTo>
                <a:lnTo>
                  <a:pt x="87" y="598"/>
                </a:lnTo>
                <a:lnTo>
                  <a:pt x="83" y="608"/>
                </a:lnTo>
                <a:lnTo>
                  <a:pt x="83" y="616"/>
                </a:lnTo>
                <a:lnTo>
                  <a:pt x="85" y="626"/>
                </a:lnTo>
                <a:lnTo>
                  <a:pt x="85" y="626"/>
                </a:lnTo>
                <a:lnTo>
                  <a:pt x="87" y="634"/>
                </a:lnTo>
                <a:lnTo>
                  <a:pt x="85" y="640"/>
                </a:lnTo>
                <a:lnTo>
                  <a:pt x="81" y="644"/>
                </a:lnTo>
                <a:lnTo>
                  <a:pt x="73" y="644"/>
                </a:lnTo>
                <a:lnTo>
                  <a:pt x="73" y="644"/>
                </a:lnTo>
                <a:lnTo>
                  <a:pt x="59" y="646"/>
                </a:lnTo>
                <a:lnTo>
                  <a:pt x="53" y="644"/>
                </a:lnTo>
                <a:lnTo>
                  <a:pt x="50" y="642"/>
                </a:lnTo>
                <a:lnTo>
                  <a:pt x="48" y="638"/>
                </a:lnTo>
                <a:lnTo>
                  <a:pt x="44" y="632"/>
                </a:lnTo>
                <a:lnTo>
                  <a:pt x="38" y="616"/>
                </a:lnTo>
                <a:lnTo>
                  <a:pt x="38" y="616"/>
                </a:lnTo>
                <a:lnTo>
                  <a:pt x="22" y="614"/>
                </a:lnTo>
                <a:lnTo>
                  <a:pt x="22" y="614"/>
                </a:lnTo>
                <a:lnTo>
                  <a:pt x="18" y="606"/>
                </a:lnTo>
                <a:lnTo>
                  <a:pt x="16" y="598"/>
                </a:lnTo>
                <a:lnTo>
                  <a:pt x="18" y="590"/>
                </a:lnTo>
                <a:lnTo>
                  <a:pt x="22" y="584"/>
                </a:lnTo>
                <a:lnTo>
                  <a:pt x="22" y="584"/>
                </a:lnTo>
                <a:lnTo>
                  <a:pt x="26" y="576"/>
                </a:lnTo>
                <a:lnTo>
                  <a:pt x="28" y="570"/>
                </a:lnTo>
                <a:lnTo>
                  <a:pt x="28" y="554"/>
                </a:lnTo>
                <a:lnTo>
                  <a:pt x="28" y="554"/>
                </a:lnTo>
                <a:lnTo>
                  <a:pt x="26" y="526"/>
                </a:lnTo>
                <a:lnTo>
                  <a:pt x="26" y="498"/>
                </a:lnTo>
                <a:lnTo>
                  <a:pt x="26" y="498"/>
                </a:lnTo>
                <a:lnTo>
                  <a:pt x="26" y="486"/>
                </a:lnTo>
                <a:lnTo>
                  <a:pt x="24" y="476"/>
                </a:lnTo>
                <a:lnTo>
                  <a:pt x="22" y="464"/>
                </a:lnTo>
                <a:lnTo>
                  <a:pt x="16" y="454"/>
                </a:lnTo>
                <a:lnTo>
                  <a:pt x="16" y="454"/>
                </a:lnTo>
                <a:lnTo>
                  <a:pt x="8" y="436"/>
                </a:lnTo>
                <a:lnTo>
                  <a:pt x="6" y="424"/>
                </a:lnTo>
                <a:lnTo>
                  <a:pt x="8" y="414"/>
                </a:lnTo>
                <a:lnTo>
                  <a:pt x="8" y="414"/>
                </a:lnTo>
                <a:lnTo>
                  <a:pt x="8" y="404"/>
                </a:lnTo>
                <a:lnTo>
                  <a:pt x="6" y="396"/>
                </a:lnTo>
                <a:lnTo>
                  <a:pt x="4" y="386"/>
                </a:lnTo>
                <a:lnTo>
                  <a:pt x="2" y="376"/>
                </a:lnTo>
                <a:lnTo>
                  <a:pt x="2" y="376"/>
                </a:lnTo>
                <a:lnTo>
                  <a:pt x="4" y="362"/>
                </a:lnTo>
                <a:lnTo>
                  <a:pt x="8" y="348"/>
                </a:lnTo>
                <a:lnTo>
                  <a:pt x="8" y="348"/>
                </a:lnTo>
                <a:lnTo>
                  <a:pt x="10" y="336"/>
                </a:lnTo>
                <a:lnTo>
                  <a:pt x="10" y="330"/>
                </a:lnTo>
                <a:lnTo>
                  <a:pt x="8" y="326"/>
                </a:lnTo>
                <a:lnTo>
                  <a:pt x="8" y="326"/>
                </a:lnTo>
                <a:lnTo>
                  <a:pt x="6" y="318"/>
                </a:lnTo>
                <a:lnTo>
                  <a:pt x="6" y="310"/>
                </a:lnTo>
                <a:lnTo>
                  <a:pt x="6" y="310"/>
                </a:lnTo>
                <a:lnTo>
                  <a:pt x="10" y="278"/>
                </a:lnTo>
                <a:lnTo>
                  <a:pt x="14" y="246"/>
                </a:lnTo>
                <a:lnTo>
                  <a:pt x="14" y="246"/>
                </a:lnTo>
                <a:lnTo>
                  <a:pt x="16" y="236"/>
                </a:lnTo>
                <a:lnTo>
                  <a:pt x="14" y="226"/>
                </a:lnTo>
                <a:lnTo>
                  <a:pt x="12" y="216"/>
                </a:lnTo>
                <a:lnTo>
                  <a:pt x="8" y="208"/>
                </a:lnTo>
                <a:lnTo>
                  <a:pt x="8" y="208"/>
                </a:lnTo>
                <a:lnTo>
                  <a:pt x="2" y="196"/>
                </a:lnTo>
                <a:lnTo>
                  <a:pt x="0" y="186"/>
                </a:lnTo>
                <a:lnTo>
                  <a:pt x="0" y="176"/>
                </a:lnTo>
                <a:lnTo>
                  <a:pt x="4" y="166"/>
                </a:lnTo>
                <a:lnTo>
                  <a:pt x="4" y="166"/>
                </a:lnTo>
                <a:lnTo>
                  <a:pt x="6" y="158"/>
                </a:lnTo>
                <a:lnTo>
                  <a:pt x="4" y="150"/>
                </a:lnTo>
                <a:lnTo>
                  <a:pt x="4" y="150"/>
                </a:lnTo>
                <a:lnTo>
                  <a:pt x="4" y="140"/>
                </a:lnTo>
                <a:lnTo>
                  <a:pt x="4" y="130"/>
                </a:lnTo>
                <a:lnTo>
                  <a:pt x="8" y="120"/>
                </a:lnTo>
                <a:lnTo>
                  <a:pt x="14" y="110"/>
                </a:lnTo>
                <a:lnTo>
                  <a:pt x="14" y="110"/>
                </a:lnTo>
                <a:lnTo>
                  <a:pt x="20" y="102"/>
                </a:lnTo>
                <a:lnTo>
                  <a:pt x="22" y="92"/>
                </a:lnTo>
                <a:lnTo>
                  <a:pt x="24" y="82"/>
                </a:lnTo>
                <a:lnTo>
                  <a:pt x="22" y="72"/>
                </a:lnTo>
                <a:lnTo>
                  <a:pt x="22" y="72"/>
                </a:lnTo>
                <a:lnTo>
                  <a:pt x="20" y="62"/>
                </a:lnTo>
                <a:lnTo>
                  <a:pt x="22" y="54"/>
                </a:lnTo>
                <a:lnTo>
                  <a:pt x="26" y="48"/>
                </a:lnTo>
                <a:lnTo>
                  <a:pt x="32" y="42"/>
                </a:lnTo>
                <a:lnTo>
                  <a:pt x="32" y="42"/>
                </a:lnTo>
                <a:lnTo>
                  <a:pt x="36" y="40"/>
                </a:lnTo>
                <a:lnTo>
                  <a:pt x="38" y="34"/>
                </a:lnTo>
                <a:lnTo>
                  <a:pt x="42" y="24"/>
                </a:lnTo>
                <a:lnTo>
                  <a:pt x="42" y="24"/>
                </a:lnTo>
                <a:lnTo>
                  <a:pt x="44" y="16"/>
                </a:lnTo>
                <a:lnTo>
                  <a:pt x="48" y="10"/>
                </a:lnTo>
                <a:lnTo>
                  <a:pt x="52" y="4"/>
                </a:lnTo>
                <a:lnTo>
                  <a:pt x="55" y="2"/>
                </a:lnTo>
                <a:lnTo>
                  <a:pt x="61" y="2"/>
                </a:lnTo>
                <a:lnTo>
                  <a:pt x="67" y="4"/>
                </a:lnTo>
                <a:lnTo>
                  <a:pt x="73" y="6"/>
                </a:lnTo>
                <a:lnTo>
                  <a:pt x="81" y="12"/>
                </a:lnTo>
                <a:lnTo>
                  <a:pt x="81" y="12"/>
                </a:lnTo>
                <a:lnTo>
                  <a:pt x="83" y="12"/>
                </a:lnTo>
                <a:lnTo>
                  <a:pt x="83" y="12"/>
                </a:lnTo>
                <a:lnTo>
                  <a:pt x="89" y="8"/>
                </a:lnTo>
                <a:lnTo>
                  <a:pt x="89" y="8"/>
                </a:lnTo>
                <a:lnTo>
                  <a:pt x="95" y="2"/>
                </a:lnTo>
                <a:lnTo>
                  <a:pt x="101" y="0"/>
                </a:lnTo>
                <a:lnTo>
                  <a:pt x="105" y="2"/>
                </a:lnTo>
                <a:lnTo>
                  <a:pt x="113" y="6"/>
                </a:lnTo>
                <a:lnTo>
                  <a:pt x="113" y="6"/>
                </a:lnTo>
                <a:lnTo>
                  <a:pt x="123" y="16"/>
                </a:lnTo>
                <a:lnTo>
                  <a:pt x="133" y="26"/>
                </a:lnTo>
                <a:lnTo>
                  <a:pt x="133" y="26"/>
                </a:lnTo>
                <a:lnTo>
                  <a:pt x="159" y="40"/>
                </a:lnTo>
                <a:lnTo>
                  <a:pt x="183" y="54"/>
                </a:lnTo>
                <a:lnTo>
                  <a:pt x="183" y="54"/>
                </a:lnTo>
                <a:lnTo>
                  <a:pt x="199" y="62"/>
                </a:lnTo>
                <a:lnTo>
                  <a:pt x="199" y="62"/>
                </a:lnTo>
                <a:lnTo>
                  <a:pt x="185" y="98"/>
                </a:lnTo>
                <a:lnTo>
                  <a:pt x="185" y="98"/>
                </a:lnTo>
                <a:lnTo>
                  <a:pt x="201" y="100"/>
                </a:lnTo>
                <a:lnTo>
                  <a:pt x="215" y="104"/>
                </a:lnTo>
                <a:lnTo>
                  <a:pt x="229" y="106"/>
                </a:lnTo>
                <a:lnTo>
                  <a:pt x="235" y="106"/>
                </a:lnTo>
                <a:lnTo>
                  <a:pt x="243" y="104"/>
                </a:lnTo>
                <a:lnTo>
                  <a:pt x="243" y="1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9" name="Freeform 15">
            <a:extLst>
              <a:ext uri="{FF2B5EF4-FFF2-40B4-BE49-F238E27FC236}">
                <a16:creationId xmlns:a16="http://schemas.microsoft.com/office/drawing/2014/main" id="{DDE19480-93D2-4E24-9C57-F2A551D64CFE}"/>
              </a:ext>
            </a:extLst>
          </p:cNvPr>
          <p:cNvSpPr>
            <a:spLocks/>
          </p:cNvSpPr>
          <p:nvPr/>
        </p:nvSpPr>
        <p:spPr bwMode="auto">
          <a:xfrm>
            <a:off x="6817831" y="3465076"/>
            <a:ext cx="639571" cy="868129"/>
          </a:xfrm>
          <a:custGeom>
            <a:avLst/>
            <a:gdLst>
              <a:gd name="T0" fmla="*/ 338 w 350"/>
              <a:gd name="T1" fmla="*/ 208 h 472"/>
              <a:gd name="T2" fmla="*/ 324 w 350"/>
              <a:gd name="T3" fmla="*/ 220 h 472"/>
              <a:gd name="T4" fmla="*/ 316 w 350"/>
              <a:gd name="T5" fmla="*/ 236 h 472"/>
              <a:gd name="T6" fmla="*/ 310 w 350"/>
              <a:gd name="T7" fmla="*/ 248 h 472"/>
              <a:gd name="T8" fmla="*/ 298 w 350"/>
              <a:gd name="T9" fmla="*/ 254 h 472"/>
              <a:gd name="T10" fmla="*/ 288 w 350"/>
              <a:gd name="T11" fmla="*/ 264 h 472"/>
              <a:gd name="T12" fmla="*/ 254 w 350"/>
              <a:gd name="T13" fmla="*/ 302 h 472"/>
              <a:gd name="T14" fmla="*/ 226 w 350"/>
              <a:gd name="T15" fmla="*/ 326 h 472"/>
              <a:gd name="T16" fmla="*/ 214 w 350"/>
              <a:gd name="T17" fmla="*/ 334 h 472"/>
              <a:gd name="T18" fmla="*/ 208 w 350"/>
              <a:gd name="T19" fmla="*/ 344 h 472"/>
              <a:gd name="T20" fmla="*/ 208 w 350"/>
              <a:gd name="T21" fmla="*/ 356 h 472"/>
              <a:gd name="T22" fmla="*/ 206 w 350"/>
              <a:gd name="T23" fmla="*/ 426 h 472"/>
              <a:gd name="T24" fmla="*/ 200 w 350"/>
              <a:gd name="T25" fmla="*/ 438 h 472"/>
              <a:gd name="T26" fmla="*/ 180 w 350"/>
              <a:gd name="T27" fmla="*/ 460 h 472"/>
              <a:gd name="T28" fmla="*/ 164 w 350"/>
              <a:gd name="T29" fmla="*/ 468 h 472"/>
              <a:gd name="T30" fmla="*/ 154 w 350"/>
              <a:gd name="T31" fmla="*/ 450 h 472"/>
              <a:gd name="T32" fmla="*/ 146 w 350"/>
              <a:gd name="T33" fmla="*/ 424 h 472"/>
              <a:gd name="T34" fmla="*/ 130 w 350"/>
              <a:gd name="T35" fmla="*/ 400 h 472"/>
              <a:gd name="T36" fmla="*/ 124 w 350"/>
              <a:gd name="T37" fmla="*/ 390 h 472"/>
              <a:gd name="T38" fmla="*/ 92 w 350"/>
              <a:gd name="T39" fmla="*/ 314 h 472"/>
              <a:gd name="T40" fmla="*/ 82 w 350"/>
              <a:gd name="T41" fmla="*/ 268 h 472"/>
              <a:gd name="T42" fmla="*/ 76 w 350"/>
              <a:gd name="T43" fmla="*/ 224 h 472"/>
              <a:gd name="T44" fmla="*/ 62 w 350"/>
              <a:gd name="T45" fmla="*/ 204 h 472"/>
              <a:gd name="T46" fmla="*/ 58 w 350"/>
              <a:gd name="T47" fmla="*/ 216 h 472"/>
              <a:gd name="T48" fmla="*/ 54 w 350"/>
              <a:gd name="T49" fmla="*/ 230 h 472"/>
              <a:gd name="T50" fmla="*/ 44 w 350"/>
              <a:gd name="T51" fmla="*/ 238 h 472"/>
              <a:gd name="T52" fmla="*/ 24 w 350"/>
              <a:gd name="T53" fmla="*/ 230 h 472"/>
              <a:gd name="T54" fmla="*/ 18 w 350"/>
              <a:gd name="T55" fmla="*/ 218 h 472"/>
              <a:gd name="T56" fmla="*/ 36 w 350"/>
              <a:gd name="T57" fmla="*/ 198 h 472"/>
              <a:gd name="T58" fmla="*/ 16 w 350"/>
              <a:gd name="T59" fmla="*/ 198 h 472"/>
              <a:gd name="T60" fmla="*/ 0 w 350"/>
              <a:gd name="T61" fmla="*/ 192 h 472"/>
              <a:gd name="T62" fmla="*/ 4 w 350"/>
              <a:gd name="T63" fmla="*/ 184 h 472"/>
              <a:gd name="T64" fmla="*/ 12 w 350"/>
              <a:gd name="T65" fmla="*/ 180 h 472"/>
              <a:gd name="T66" fmla="*/ 36 w 350"/>
              <a:gd name="T67" fmla="*/ 174 h 472"/>
              <a:gd name="T68" fmla="*/ 36 w 350"/>
              <a:gd name="T69" fmla="*/ 160 h 472"/>
              <a:gd name="T70" fmla="*/ 10 w 350"/>
              <a:gd name="T71" fmla="*/ 116 h 472"/>
              <a:gd name="T72" fmla="*/ 22 w 350"/>
              <a:gd name="T73" fmla="*/ 110 h 472"/>
              <a:gd name="T74" fmla="*/ 48 w 350"/>
              <a:gd name="T75" fmla="*/ 100 h 472"/>
              <a:gd name="T76" fmla="*/ 56 w 350"/>
              <a:gd name="T77" fmla="*/ 86 h 472"/>
              <a:gd name="T78" fmla="*/ 74 w 350"/>
              <a:gd name="T79" fmla="*/ 60 h 472"/>
              <a:gd name="T80" fmla="*/ 84 w 350"/>
              <a:gd name="T81" fmla="*/ 30 h 472"/>
              <a:gd name="T82" fmla="*/ 96 w 350"/>
              <a:gd name="T83" fmla="*/ 12 h 472"/>
              <a:gd name="T84" fmla="*/ 114 w 350"/>
              <a:gd name="T85" fmla="*/ 0 h 472"/>
              <a:gd name="T86" fmla="*/ 128 w 350"/>
              <a:gd name="T87" fmla="*/ 4 h 472"/>
              <a:gd name="T88" fmla="*/ 148 w 350"/>
              <a:gd name="T89" fmla="*/ 14 h 472"/>
              <a:gd name="T90" fmla="*/ 152 w 350"/>
              <a:gd name="T91" fmla="*/ 26 h 472"/>
              <a:gd name="T92" fmla="*/ 162 w 350"/>
              <a:gd name="T93" fmla="*/ 40 h 472"/>
              <a:gd name="T94" fmla="*/ 178 w 350"/>
              <a:gd name="T95" fmla="*/ 48 h 472"/>
              <a:gd name="T96" fmla="*/ 182 w 350"/>
              <a:gd name="T97" fmla="*/ 72 h 472"/>
              <a:gd name="T98" fmla="*/ 182 w 350"/>
              <a:gd name="T99" fmla="*/ 84 h 472"/>
              <a:gd name="T100" fmla="*/ 206 w 350"/>
              <a:gd name="T101" fmla="*/ 100 h 472"/>
              <a:gd name="T102" fmla="*/ 240 w 350"/>
              <a:gd name="T103" fmla="*/ 114 h 472"/>
              <a:gd name="T104" fmla="*/ 272 w 350"/>
              <a:gd name="T105" fmla="*/ 122 h 472"/>
              <a:gd name="T106" fmla="*/ 280 w 350"/>
              <a:gd name="T107" fmla="*/ 126 h 472"/>
              <a:gd name="T108" fmla="*/ 326 w 350"/>
              <a:gd name="T109" fmla="*/ 132 h 472"/>
              <a:gd name="T110" fmla="*/ 334 w 350"/>
              <a:gd name="T111" fmla="*/ 154 h 472"/>
              <a:gd name="T112" fmla="*/ 332 w 350"/>
              <a:gd name="T113" fmla="*/ 164 h 472"/>
              <a:gd name="T114" fmla="*/ 338 w 350"/>
              <a:gd name="T115" fmla="*/ 172 h 472"/>
              <a:gd name="T116" fmla="*/ 344 w 350"/>
              <a:gd name="T117" fmla="*/ 21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472">
                <a:moveTo>
                  <a:pt x="344" y="210"/>
                </a:moveTo>
                <a:lnTo>
                  <a:pt x="344" y="210"/>
                </a:lnTo>
                <a:lnTo>
                  <a:pt x="338" y="208"/>
                </a:lnTo>
                <a:lnTo>
                  <a:pt x="338" y="208"/>
                </a:lnTo>
                <a:lnTo>
                  <a:pt x="332" y="214"/>
                </a:lnTo>
                <a:lnTo>
                  <a:pt x="324" y="220"/>
                </a:lnTo>
                <a:lnTo>
                  <a:pt x="318" y="228"/>
                </a:lnTo>
                <a:lnTo>
                  <a:pt x="316" y="232"/>
                </a:lnTo>
                <a:lnTo>
                  <a:pt x="316" y="236"/>
                </a:lnTo>
                <a:lnTo>
                  <a:pt x="316" y="236"/>
                </a:lnTo>
                <a:lnTo>
                  <a:pt x="314" y="244"/>
                </a:lnTo>
                <a:lnTo>
                  <a:pt x="310" y="248"/>
                </a:lnTo>
                <a:lnTo>
                  <a:pt x="306" y="252"/>
                </a:lnTo>
                <a:lnTo>
                  <a:pt x="298" y="254"/>
                </a:lnTo>
                <a:lnTo>
                  <a:pt x="298" y="254"/>
                </a:lnTo>
                <a:lnTo>
                  <a:pt x="292" y="258"/>
                </a:lnTo>
                <a:lnTo>
                  <a:pt x="288" y="264"/>
                </a:lnTo>
                <a:lnTo>
                  <a:pt x="288" y="264"/>
                </a:lnTo>
                <a:lnTo>
                  <a:pt x="280" y="274"/>
                </a:lnTo>
                <a:lnTo>
                  <a:pt x="272" y="284"/>
                </a:lnTo>
                <a:lnTo>
                  <a:pt x="254" y="302"/>
                </a:lnTo>
                <a:lnTo>
                  <a:pt x="254" y="302"/>
                </a:lnTo>
                <a:lnTo>
                  <a:pt x="236" y="318"/>
                </a:lnTo>
                <a:lnTo>
                  <a:pt x="226" y="326"/>
                </a:lnTo>
                <a:lnTo>
                  <a:pt x="216" y="332"/>
                </a:lnTo>
                <a:lnTo>
                  <a:pt x="216" y="332"/>
                </a:lnTo>
                <a:lnTo>
                  <a:pt x="214" y="334"/>
                </a:lnTo>
                <a:lnTo>
                  <a:pt x="212" y="338"/>
                </a:lnTo>
                <a:lnTo>
                  <a:pt x="208" y="344"/>
                </a:lnTo>
                <a:lnTo>
                  <a:pt x="208" y="344"/>
                </a:lnTo>
                <a:lnTo>
                  <a:pt x="208" y="350"/>
                </a:lnTo>
                <a:lnTo>
                  <a:pt x="208" y="356"/>
                </a:lnTo>
                <a:lnTo>
                  <a:pt x="208" y="356"/>
                </a:lnTo>
                <a:lnTo>
                  <a:pt x="210" y="374"/>
                </a:lnTo>
                <a:lnTo>
                  <a:pt x="210" y="390"/>
                </a:lnTo>
                <a:lnTo>
                  <a:pt x="206" y="426"/>
                </a:lnTo>
                <a:lnTo>
                  <a:pt x="206" y="426"/>
                </a:lnTo>
                <a:lnTo>
                  <a:pt x="204" y="432"/>
                </a:lnTo>
                <a:lnTo>
                  <a:pt x="200" y="438"/>
                </a:lnTo>
                <a:lnTo>
                  <a:pt x="190" y="450"/>
                </a:lnTo>
                <a:lnTo>
                  <a:pt x="190" y="450"/>
                </a:lnTo>
                <a:lnTo>
                  <a:pt x="180" y="460"/>
                </a:lnTo>
                <a:lnTo>
                  <a:pt x="170" y="472"/>
                </a:lnTo>
                <a:lnTo>
                  <a:pt x="170" y="472"/>
                </a:lnTo>
                <a:lnTo>
                  <a:pt x="164" y="468"/>
                </a:lnTo>
                <a:lnTo>
                  <a:pt x="160" y="464"/>
                </a:lnTo>
                <a:lnTo>
                  <a:pt x="158" y="458"/>
                </a:lnTo>
                <a:lnTo>
                  <a:pt x="154" y="450"/>
                </a:lnTo>
                <a:lnTo>
                  <a:pt x="154" y="450"/>
                </a:lnTo>
                <a:lnTo>
                  <a:pt x="150" y="438"/>
                </a:lnTo>
                <a:lnTo>
                  <a:pt x="146" y="424"/>
                </a:lnTo>
                <a:lnTo>
                  <a:pt x="140" y="412"/>
                </a:lnTo>
                <a:lnTo>
                  <a:pt x="130" y="400"/>
                </a:lnTo>
                <a:lnTo>
                  <a:pt x="130" y="400"/>
                </a:lnTo>
                <a:lnTo>
                  <a:pt x="128" y="396"/>
                </a:lnTo>
                <a:lnTo>
                  <a:pt x="124" y="390"/>
                </a:lnTo>
                <a:lnTo>
                  <a:pt x="124" y="390"/>
                </a:lnTo>
                <a:lnTo>
                  <a:pt x="100" y="332"/>
                </a:lnTo>
                <a:lnTo>
                  <a:pt x="100" y="332"/>
                </a:lnTo>
                <a:lnTo>
                  <a:pt x="92" y="314"/>
                </a:lnTo>
                <a:lnTo>
                  <a:pt x="86" y="294"/>
                </a:lnTo>
                <a:lnTo>
                  <a:pt x="86" y="294"/>
                </a:lnTo>
                <a:lnTo>
                  <a:pt x="82" y="268"/>
                </a:lnTo>
                <a:lnTo>
                  <a:pt x="78" y="240"/>
                </a:lnTo>
                <a:lnTo>
                  <a:pt x="78" y="240"/>
                </a:lnTo>
                <a:lnTo>
                  <a:pt x="76" y="224"/>
                </a:lnTo>
                <a:lnTo>
                  <a:pt x="78" y="208"/>
                </a:lnTo>
                <a:lnTo>
                  <a:pt x="78" y="208"/>
                </a:lnTo>
                <a:lnTo>
                  <a:pt x="62" y="204"/>
                </a:lnTo>
                <a:lnTo>
                  <a:pt x="62" y="204"/>
                </a:lnTo>
                <a:lnTo>
                  <a:pt x="58" y="210"/>
                </a:lnTo>
                <a:lnTo>
                  <a:pt x="58" y="216"/>
                </a:lnTo>
                <a:lnTo>
                  <a:pt x="58" y="216"/>
                </a:lnTo>
                <a:lnTo>
                  <a:pt x="56" y="224"/>
                </a:lnTo>
                <a:lnTo>
                  <a:pt x="54" y="230"/>
                </a:lnTo>
                <a:lnTo>
                  <a:pt x="50" y="234"/>
                </a:lnTo>
                <a:lnTo>
                  <a:pt x="44" y="238"/>
                </a:lnTo>
                <a:lnTo>
                  <a:pt x="44" y="238"/>
                </a:lnTo>
                <a:lnTo>
                  <a:pt x="36" y="238"/>
                </a:lnTo>
                <a:lnTo>
                  <a:pt x="30" y="234"/>
                </a:lnTo>
                <a:lnTo>
                  <a:pt x="24" y="230"/>
                </a:lnTo>
                <a:lnTo>
                  <a:pt x="20" y="224"/>
                </a:lnTo>
                <a:lnTo>
                  <a:pt x="20" y="224"/>
                </a:lnTo>
                <a:lnTo>
                  <a:pt x="18" y="218"/>
                </a:lnTo>
                <a:lnTo>
                  <a:pt x="18" y="218"/>
                </a:lnTo>
                <a:lnTo>
                  <a:pt x="36" y="198"/>
                </a:lnTo>
                <a:lnTo>
                  <a:pt x="36" y="198"/>
                </a:lnTo>
                <a:lnTo>
                  <a:pt x="30" y="196"/>
                </a:lnTo>
                <a:lnTo>
                  <a:pt x="26" y="196"/>
                </a:lnTo>
                <a:lnTo>
                  <a:pt x="16" y="198"/>
                </a:lnTo>
                <a:lnTo>
                  <a:pt x="8" y="198"/>
                </a:lnTo>
                <a:lnTo>
                  <a:pt x="4" y="196"/>
                </a:lnTo>
                <a:lnTo>
                  <a:pt x="0" y="192"/>
                </a:lnTo>
                <a:lnTo>
                  <a:pt x="0" y="192"/>
                </a:lnTo>
                <a:lnTo>
                  <a:pt x="2" y="188"/>
                </a:lnTo>
                <a:lnTo>
                  <a:pt x="4" y="184"/>
                </a:lnTo>
                <a:lnTo>
                  <a:pt x="8" y="180"/>
                </a:lnTo>
                <a:lnTo>
                  <a:pt x="12" y="180"/>
                </a:lnTo>
                <a:lnTo>
                  <a:pt x="12" y="180"/>
                </a:lnTo>
                <a:lnTo>
                  <a:pt x="30" y="176"/>
                </a:lnTo>
                <a:lnTo>
                  <a:pt x="30" y="176"/>
                </a:lnTo>
                <a:lnTo>
                  <a:pt x="36" y="174"/>
                </a:lnTo>
                <a:lnTo>
                  <a:pt x="38" y="170"/>
                </a:lnTo>
                <a:lnTo>
                  <a:pt x="38" y="166"/>
                </a:lnTo>
                <a:lnTo>
                  <a:pt x="36" y="160"/>
                </a:lnTo>
                <a:lnTo>
                  <a:pt x="36" y="160"/>
                </a:lnTo>
                <a:lnTo>
                  <a:pt x="10" y="116"/>
                </a:lnTo>
                <a:lnTo>
                  <a:pt x="10" y="116"/>
                </a:lnTo>
                <a:lnTo>
                  <a:pt x="16" y="112"/>
                </a:lnTo>
                <a:lnTo>
                  <a:pt x="22" y="110"/>
                </a:lnTo>
                <a:lnTo>
                  <a:pt x="22" y="110"/>
                </a:lnTo>
                <a:lnTo>
                  <a:pt x="32" y="108"/>
                </a:lnTo>
                <a:lnTo>
                  <a:pt x="42" y="104"/>
                </a:lnTo>
                <a:lnTo>
                  <a:pt x="48" y="100"/>
                </a:lnTo>
                <a:lnTo>
                  <a:pt x="54" y="90"/>
                </a:lnTo>
                <a:lnTo>
                  <a:pt x="54" y="90"/>
                </a:lnTo>
                <a:lnTo>
                  <a:pt x="56" y="86"/>
                </a:lnTo>
                <a:lnTo>
                  <a:pt x="56" y="86"/>
                </a:lnTo>
                <a:lnTo>
                  <a:pt x="66" y="74"/>
                </a:lnTo>
                <a:lnTo>
                  <a:pt x="74" y="60"/>
                </a:lnTo>
                <a:lnTo>
                  <a:pt x="80" y="46"/>
                </a:lnTo>
                <a:lnTo>
                  <a:pt x="82" y="38"/>
                </a:lnTo>
                <a:lnTo>
                  <a:pt x="84" y="30"/>
                </a:lnTo>
                <a:lnTo>
                  <a:pt x="84" y="30"/>
                </a:lnTo>
                <a:lnTo>
                  <a:pt x="88" y="22"/>
                </a:lnTo>
                <a:lnTo>
                  <a:pt x="96" y="12"/>
                </a:lnTo>
                <a:lnTo>
                  <a:pt x="108" y="4"/>
                </a:lnTo>
                <a:lnTo>
                  <a:pt x="114" y="0"/>
                </a:lnTo>
                <a:lnTo>
                  <a:pt x="114" y="0"/>
                </a:lnTo>
                <a:lnTo>
                  <a:pt x="118" y="0"/>
                </a:lnTo>
                <a:lnTo>
                  <a:pt x="118" y="0"/>
                </a:lnTo>
                <a:lnTo>
                  <a:pt x="128" y="4"/>
                </a:lnTo>
                <a:lnTo>
                  <a:pt x="138" y="8"/>
                </a:lnTo>
                <a:lnTo>
                  <a:pt x="144" y="10"/>
                </a:lnTo>
                <a:lnTo>
                  <a:pt x="148" y="14"/>
                </a:lnTo>
                <a:lnTo>
                  <a:pt x="150" y="20"/>
                </a:lnTo>
                <a:lnTo>
                  <a:pt x="152" y="26"/>
                </a:lnTo>
                <a:lnTo>
                  <a:pt x="152" y="26"/>
                </a:lnTo>
                <a:lnTo>
                  <a:pt x="154" y="30"/>
                </a:lnTo>
                <a:lnTo>
                  <a:pt x="158" y="36"/>
                </a:lnTo>
                <a:lnTo>
                  <a:pt x="162" y="40"/>
                </a:lnTo>
                <a:lnTo>
                  <a:pt x="166" y="42"/>
                </a:lnTo>
                <a:lnTo>
                  <a:pt x="166" y="42"/>
                </a:lnTo>
                <a:lnTo>
                  <a:pt x="178" y="48"/>
                </a:lnTo>
                <a:lnTo>
                  <a:pt x="184" y="54"/>
                </a:lnTo>
                <a:lnTo>
                  <a:pt x="184" y="60"/>
                </a:lnTo>
                <a:lnTo>
                  <a:pt x="182" y="72"/>
                </a:lnTo>
                <a:lnTo>
                  <a:pt x="182" y="72"/>
                </a:lnTo>
                <a:lnTo>
                  <a:pt x="182" y="80"/>
                </a:lnTo>
                <a:lnTo>
                  <a:pt x="182" y="84"/>
                </a:lnTo>
                <a:lnTo>
                  <a:pt x="186" y="88"/>
                </a:lnTo>
                <a:lnTo>
                  <a:pt x="186" y="88"/>
                </a:lnTo>
                <a:lnTo>
                  <a:pt x="206" y="100"/>
                </a:lnTo>
                <a:lnTo>
                  <a:pt x="228" y="110"/>
                </a:lnTo>
                <a:lnTo>
                  <a:pt x="228" y="110"/>
                </a:lnTo>
                <a:lnTo>
                  <a:pt x="240" y="114"/>
                </a:lnTo>
                <a:lnTo>
                  <a:pt x="254" y="116"/>
                </a:lnTo>
                <a:lnTo>
                  <a:pt x="266" y="118"/>
                </a:lnTo>
                <a:lnTo>
                  <a:pt x="272" y="122"/>
                </a:lnTo>
                <a:lnTo>
                  <a:pt x="278" y="126"/>
                </a:lnTo>
                <a:lnTo>
                  <a:pt x="278" y="126"/>
                </a:lnTo>
                <a:lnTo>
                  <a:pt x="280" y="126"/>
                </a:lnTo>
                <a:lnTo>
                  <a:pt x="280" y="126"/>
                </a:lnTo>
                <a:lnTo>
                  <a:pt x="326" y="132"/>
                </a:lnTo>
                <a:lnTo>
                  <a:pt x="326" y="132"/>
                </a:lnTo>
                <a:lnTo>
                  <a:pt x="328" y="140"/>
                </a:lnTo>
                <a:lnTo>
                  <a:pt x="332" y="146"/>
                </a:lnTo>
                <a:lnTo>
                  <a:pt x="334" y="154"/>
                </a:lnTo>
                <a:lnTo>
                  <a:pt x="332" y="162"/>
                </a:lnTo>
                <a:lnTo>
                  <a:pt x="332" y="162"/>
                </a:lnTo>
                <a:lnTo>
                  <a:pt x="332" y="164"/>
                </a:lnTo>
                <a:lnTo>
                  <a:pt x="334" y="168"/>
                </a:lnTo>
                <a:lnTo>
                  <a:pt x="338" y="172"/>
                </a:lnTo>
                <a:lnTo>
                  <a:pt x="338" y="172"/>
                </a:lnTo>
                <a:lnTo>
                  <a:pt x="350" y="206"/>
                </a:lnTo>
                <a:lnTo>
                  <a:pt x="350" y="206"/>
                </a:lnTo>
                <a:lnTo>
                  <a:pt x="344" y="210"/>
                </a:lnTo>
                <a:lnTo>
                  <a:pt x="344"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0" name="Freeform 16">
            <a:extLst>
              <a:ext uri="{FF2B5EF4-FFF2-40B4-BE49-F238E27FC236}">
                <a16:creationId xmlns:a16="http://schemas.microsoft.com/office/drawing/2014/main" id="{C7FEB1FC-B10D-4D7B-8CB0-7F55779F036B}"/>
              </a:ext>
            </a:extLst>
          </p:cNvPr>
          <p:cNvSpPr>
            <a:spLocks/>
          </p:cNvSpPr>
          <p:nvPr/>
        </p:nvSpPr>
        <p:spPr bwMode="auto">
          <a:xfrm>
            <a:off x="4361877" y="3362077"/>
            <a:ext cx="617643" cy="603276"/>
          </a:xfrm>
          <a:custGeom>
            <a:avLst/>
            <a:gdLst>
              <a:gd name="T0" fmla="*/ 10 w 338"/>
              <a:gd name="T1" fmla="*/ 186 h 328"/>
              <a:gd name="T2" fmla="*/ 0 w 338"/>
              <a:gd name="T3" fmla="*/ 172 h 328"/>
              <a:gd name="T4" fmla="*/ 0 w 338"/>
              <a:gd name="T5" fmla="*/ 166 h 328"/>
              <a:gd name="T6" fmla="*/ 8 w 338"/>
              <a:gd name="T7" fmla="*/ 154 h 328"/>
              <a:gd name="T8" fmla="*/ 22 w 338"/>
              <a:gd name="T9" fmla="*/ 150 h 328"/>
              <a:gd name="T10" fmla="*/ 38 w 338"/>
              <a:gd name="T11" fmla="*/ 146 h 328"/>
              <a:gd name="T12" fmla="*/ 66 w 338"/>
              <a:gd name="T13" fmla="*/ 134 h 328"/>
              <a:gd name="T14" fmla="*/ 80 w 338"/>
              <a:gd name="T15" fmla="*/ 124 h 328"/>
              <a:gd name="T16" fmla="*/ 94 w 338"/>
              <a:gd name="T17" fmla="*/ 108 h 328"/>
              <a:gd name="T18" fmla="*/ 98 w 338"/>
              <a:gd name="T19" fmla="*/ 102 h 328"/>
              <a:gd name="T20" fmla="*/ 108 w 338"/>
              <a:gd name="T21" fmla="*/ 94 h 328"/>
              <a:gd name="T22" fmla="*/ 114 w 338"/>
              <a:gd name="T23" fmla="*/ 94 h 328"/>
              <a:gd name="T24" fmla="*/ 120 w 338"/>
              <a:gd name="T25" fmla="*/ 94 h 328"/>
              <a:gd name="T26" fmla="*/ 130 w 338"/>
              <a:gd name="T27" fmla="*/ 88 h 328"/>
              <a:gd name="T28" fmla="*/ 128 w 338"/>
              <a:gd name="T29" fmla="*/ 76 h 328"/>
              <a:gd name="T30" fmla="*/ 122 w 338"/>
              <a:gd name="T31" fmla="*/ 66 h 328"/>
              <a:gd name="T32" fmla="*/ 120 w 338"/>
              <a:gd name="T33" fmla="*/ 38 h 328"/>
              <a:gd name="T34" fmla="*/ 122 w 338"/>
              <a:gd name="T35" fmla="*/ 34 h 328"/>
              <a:gd name="T36" fmla="*/ 132 w 338"/>
              <a:gd name="T37" fmla="*/ 22 h 328"/>
              <a:gd name="T38" fmla="*/ 146 w 338"/>
              <a:gd name="T39" fmla="*/ 16 h 328"/>
              <a:gd name="T40" fmla="*/ 158 w 338"/>
              <a:gd name="T41" fmla="*/ 10 h 328"/>
              <a:gd name="T42" fmla="*/ 176 w 338"/>
              <a:gd name="T43" fmla="*/ 4 h 328"/>
              <a:gd name="T44" fmla="*/ 200 w 338"/>
              <a:gd name="T45" fmla="*/ 2 h 328"/>
              <a:gd name="T46" fmla="*/ 208 w 338"/>
              <a:gd name="T47" fmla="*/ 0 h 328"/>
              <a:gd name="T48" fmla="*/ 268 w 338"/>
              <a:gd name="T49" fmla="*/ 0 h 328"/>
              <a:gd name="T50" fmla="*/ 278 w 338"/>
              <a:gd name="T51" fmla="*/ 0 h 328"/>
              <a:gd name="T52" fmla="*/ 282 w 338"/>
              <a:gd name="T53" fmla="*/ 8 h 328"/>
              <a:gd name="T54" fmla="*/ 278 w 338"/>
              <a:gd name="T55" fmla="*/ 26 h 328"/>
              <a:gd name="T56" fmla="*/ 276 w 338"/>
              <a:gd name="T57" fmla="*/ 34 h 328"/>
              <a:gd name="T58" fmla="*/ 274 w 338"/>
              <a:gd name="T59" fmla="*/ 40 h 328"/>
              <a:gd name="T60" fmla="*/ 268 w 338"/>
              <a:gd name="T61" fmla="*/ 62 h 328"/>
              <a:gd name="T62" fmla="*/ 280 w 338"/>
              <a:gd name="T63" fmla="*/ 82 h 328"/>
              <a:gd name="T64" fmla="*/ 288 w 338"/>
              <a:gd name="T65" fmla="*/ 88 h 328"/>
              <a:gd name="T66" fmla="*/ 292 w 338"/>
              <a:gd name="T67" fmla="*/ 94 h 328"/>
              <a:gd name="T68" fmla="*/ 304 w 338"/>
              <a:gd name="T69" fmla="*/ 142 h 328"/>
              <a:gd name="T70" fmla="*/ 304 w 338"/>
              <a:gd name="T71" fmla="*/ 192 h 328"/>
              <a:gd name="T72" fmla="*/ 302 w 338"/>
              <a:gd name="T73" fmla="*/ 200 h 328"/>
              <a:gd name="T74" fmla="*/ 306 w 338"/>
              <a:gd name="T75" fmla="*/ 210 h 328"/>
              <a:gd name="T76" fmla="*/ 308 w 338"/>
              <a:gd name="T77" fmla="*/ 218 h 328"/>
              <a:gd name="T78" fmla="*/ 312 w 338"/>
              <a:gd name="T79" fmla="*/ 226 h 328"/>
              <a:gd name="T80" fmla="*/ 316 w 338"/>
              <a:gd name="T81" fmla="*/ 234 h 328"/>
              <a:gd name="T82" fmla="*/ 326 w 338"/>
              <a:gd name="T83" fmla="*/ 240 h 328"/>
              <a:gd name="T84" fmla="*/ 332 w 338"/>
              <a:gd name="T85" fmla="*/ 242 h 328"/>
              <a:gd name="T86" fmla="*/ 338 w 338"/>
              <a:gd name="T87" fmla="*/ 250 h 328"/>
              <a:gd name="T88" fmla="*/ 338 w 338"/>
              <a:gd name="T89" fmla="*/ 256 h 328"/>
              <a:gd name="T90" fmla="*/ 308 w 338"/>
              <a:gd name="T91" fmla="*/ 276 h 328"/>
              <a:gd name="T92" fmla="*/ 270 w 338"/>
              <a:gd name="T93" fmla="*/ 300 h 328"/>
              <a:gd name="T94" fmla="*/ 258 w 338"/>
              <a:gd name="T95" fmla="*/ 308 h 328"/>
              <a:gd name="T96" fmla="*/ 236 w 338"/>
              <a:gd name="T97" fmla="*/ 322 h 328"/>
              <a:gd name="T98" fmla="*/ 214 w 338"/>
              <a:gd name="T99" fmla="*/ 328 h 328"/>
              <a:gd name="T100" fmla="*/ 188 w 338"/>
              <a:gd name="T101" fmla="*/ 306 h 328"/>
              <a:gd name="T102" fmla="*/ 162 w 338"/>
              <a:gd name="T103" fmla="*/ 288 h 328"/>
              <a:gd name="T104" fmla="*/ 84 w 338"/>
              <a:gd name="T105" fmla="*/ 236 h 328"/>
              <a:gd name="T106" fmla="*/ 10 w 338"/>
              <a:gd name="T107" fmla="*/ 18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 h="328">
                <a:moveTo>
                  <a:pt x="10" y="186"/>
                </a:moveTo>
                <a:lnTo>
                  <a:pt x="10" y="186"/>
                </a:lnTo>
                <a:lnTo>
                  <a:pt x="2" y="178"/>
                </a:lnTo>
                <a:lnTo>
                  <a:pt x="0" y="172"/>
                </a:lnTo>
                <a:lnTo>
                  <a:pt x="0" y="166"/>
                </a:lnTo>
                <a:lnTo>
                  <a:pt x="0" y="166"/>
                </a:lnTo>
                <a:lnTo>
                  <a:pt x="4" y="160"/>
                </a:lnTo>
                <a:lnTo>
                  <a:pt x="8" y="154"/>
                </a:lnTo>
                <a:lnTo>
                  <a:pt x="16" y="150"/>
                </a:lnTo>
                <a:lnTo>
                  <a:pt x="22" y="150"/>
                </a:lnTo>
                <a:lnTo>
                  <a:pt x="22" y="150"/>
                </a:lnTo>
                <a:lnTo>
                  <a:pt x="38" y="146"/>
                </a:lnTo>
                <a:lnTo>
                  <a:pt x="54" y="142"/>
                </a:lnTo>
                <a:lnTo>
                  <a:pt x="66" y="134"/>
                </a:lnTo>
                <a:lnTo>
                  <a:pt x="80" y="124"/>
                </a:lnTo>
                <a:lnTo>
                  <a:pt x="80" y="124"/>
                </a:lnTo>
                <a:lnTo>
                  <a:pt x="88" y="118"/>
                </a:lnTo>
                <a:lnTo>
                  <a:pt x="94" y="108"/>
                </a:lnTo>
                <a:lnTo>
                  <a:pt x="94" y="108"/>
                </a:lnTo>
                <a:lnTo>
                  <a:pt x="98" y="102"/>
                </a:lnTo>
                <a:lnTo>
                  <a:pt x="102" y="98"/>
                </a:lnTo>
                <a:lnTo>
                  <a:pt x="108" y="94"/>
                </a:lnTo>
                <a:lnTo>
                  <a:pt x="114" y="94"/>
                </a:lnTo>
                <a:lnTo>
                  <a:pt x="114" y="94"/>
                </a:lnTo>
                <a:lnTo>
                  <a:pt x="120" y="94"/>
                </a:lnTo>
                <a:lnTo>
                  <a:pt x="120" y="94"/>
                </a:lnTo>
                <a:lnTo>
                  <a:pt x="128" y="92"/>
                </a:lnTo>
                <a:lnTo>
                  <a:pt x="130" y="88"/>
                </a:lnTo>
                <a:lnTo>
                  <a:pt x="130" y="82"/>
                </a:lnTo>
                <a:lnTo>
                  <a:pt x="128" y="76"/>
                </a:lnTo>
                <a:lnTo>
                  <a:pt x="128" y="76"/>
                </a:lnTo>
                <a:lnTo>
                  <a:pt x="122" y="66"/>
                </a:lnTo>
                <a:lnTo>
                  <a:pt x="120" y="58"/>
                </a:lnTo>
                <a:lnTo>
                  <a:pt x="120" y="38"/>
                </a:lnTo>
                <a:lnTo>
                  <a:pt x="120" y="38"/>
                </a:lnTo>
                <a:lnTo>
                  <a:pt x="122" y="34"/>
                </a:lnTo>
                <a:lnTo>
                  <a:pt x="124" y="30"/>
                </a:lnTo>
                <a:lnTo>
                  <a:pt x="132" y="22"/>
                </a:lnTo>
                <a:lnTo>
                  <a:pt x="132" y="22"/>
                </a:lnTo>
                <a:lnTo>
                  <a:pt x="146" y="16"/>
                </a:lnTo>
                <a:lnTo>
                  <a:pt x="158" y="10"/>
                </a:lnTo>
                <a:lnTo>
                  <a:pt x="158" y="10"/>
                </a:lnTo>
                <a:lnTo>
                  <a:pt x="176" y="4"/>
                </a:lnTo>
                <a:lnTo>
                  <a:pt x="176" y="4"/>
                </a:lnTo>
                <a:lnTo>
                  <a:pt x="200" y="2"/>
                </a:lnTo>
                <a:lnTo>
                  <a:pt x="200" y="2"/>
                </a:lnTo>
                <a:lnTo>
                  <a:pt x="208" y="0"/>
                </a:lnTo>
                <a:lnTo>
                  <a:pt x="208" y="0"/>
                </a:lnTo>
                <a:lnTo>
                  <a:pt x="268" y="0"/>
                </a:lnTo>
                <a:lnTo>
                  <a:pt x="268" y="0"/>
                </a:lnTo>
                <a:lnTo>
                  <a:pt x="274" y="0"/>
                </a:lnTo>
                <a:lnTo>
                  <a:pt x="278" y="0"/>
                </a:lnTo>
                <a:lnTo>
                  <a:pt x="280" y="4"/>
                </a:lnTo>
                <a:lnTo>
                  <a:pt x="282" y="8"/>
                </a:lnTo>
                <a:lnTo>
                  <a:pt x="282" y="8"/>
                </a:lnTo>
                <a:lnTo>
                  <a:pt x="278" y="26"/>
                </a:lnTo>
                <a:lnTo>
                  <a:pt x="278" y="26"/>
                </a:lnTo>
                <a:lnTo>
                  <a:pt x="276" y="34"/>
                </a:lnTo>
                <a:lnTo>
                  <a:pt x="274" y="40"/>
                </a:lnTo>
                <a:lnTo>
                  <a:pt x="274" y="40"/>
                </a:lnTo>
                <a:lnTo>
                  <a:pt x="268" y="54"/>
                </a:lnTo>
                <a:lnTo>
                  <a:pt x="268" y="62"/>
                </a:lnTo>
                <a:lnTo>
                  <a:pt x="272" y="72"/>
                </a:lnTo>
                <a:lnTo>
                  <a:pt x="280" y="82"/>
                </a:lnTo>
                <a:lnTo>
                  <a:pt x="280" y="82"/>
                </a:lnTo>
                <a:lnTo>
                  <a:pt x="288" y="88"/>
                </a:lnTo>
                <a:lnTo>
                  <a:pt x="292" y="94"/>
                </a:lnTo>
                <a:lnTo>
                  <a:pt x="292" y="94"/>
                </a:lnTo>
                <a:lnTo>
                  <a:pt x="300" y="118"/>
                </a:lnTo>
                <a:lnTo>
                  <a:pt x="304" y="142"/>
                </a:lnTo>
                <a:lnTo>
                  <a:pt x="306" y="166"/>
                </a:lnTo>
                <a:lnTo>
                  <a:pt x="304" y="192"/>
                </a:lnTo>
                <a:lnTo>
                  <a:pt x="304" y="192"/>
                </a:lnTo>
                <a:lnTo>
                  <a:pt x="302" y="200"/>
                </a:lnTo>
                <a:lnTo>
                  <a:pt x="304" y="206"/>
                </a:lnTo>
                <a:lnTo>
                  <a:pt x="306" y="210"/>
                </a:lnTo>
                <a:lnTo>
                  <a:pt x="306" y="210"/>
                </a:lnTo>
                <a:lnTo>
                  <a:pt x="308" y="218"/>
                </a:lnTo>
                <a:lnTo>
                  <a:pt x="312" y="226"/>
                </a:lnTo>
                <a:lnTo>
                  <a:pt x="312" y="226"/>
                </a:lnTo>
                <a:lnTo>
                  <a:pt x="314" y="230"/>
                </a:lnTo>
                <a:lnTo>
                  <a:pt x="316" y="234"/>
                </a:lnTo>
                <a:lnTo>
                  <a:pt x="320" y="238"/>
                </a:lnTo>
                <a:lnTo>
                  <a:pt x="326" y="240"/>
                </a:lnTo>
                <a:lnTo>
                  <a:pt x="326" y="240"/>
                </a:lnTo>
                <a:lnTo>
                  <a:pt x="332" y="242"/>
                </a:lnTo>
                <a:lnTo>
                  <a:pt x="336" y="244"/>
                </a:lnTo>
                <a:lnTo>
                  <a:pt x="338" y="250"/>
                </a:lnTo>
                <a:lnTo>
                  <a:pt x="338" y="256"/>
                </a:lnTo>
                <a:lnTo>
                  <a:pt x="338" y="256"/>
                </a:lnTo>
                <a:lnTo>
                  <a:pt x="308" y="276"/>
                </a:lnTo>
                <a:lnTo>
                  <a:pt x="308" y="276"/>
                </a:lnTo>
                <a:lnTo>
                  <a:pt x="282" y="292"/>
                </a:lnTo>
                <a:lnTo>
                  <a:pt x="270" y="300"/>
                </a:lnTo>
                <a:lnTo>
                  <a:pt x="258" y="308"/>
                </a:lnTo>
                <a:lnTo>
                  <a:pt x="258" y="308"/>
                </a:lnTo>
                <a:lnTo>
                  <a:pt x="248" y="316"/>
                </a:lnTo>
                <a:lnTo>
                  <a:pt x="236" y="322"/>
                </a:lnTo>
                <a:lnTo>
                  <a:pt x="224" y="326"/>
                </a:lnTo>
                <a:lnTo>
                  <a:pt x="214" y="328"/>
                </a:lnTo>
                <a:lnTo>
                  <a:pt x="214" y="328"/>
                </a:lnTo>
                <a:lnTo>
                  <a:pt x="188" y="306"/>
                </a:lnTo>
                <a:lnTo>
                  <a:pt x="162" y="288"/>
                </a:lnTo>
                <a:lnTo>
                  <a:pt x="162" y="288"/>
                </a:lnTo>
                <a:lnTo>
                  <a:pt x="124" y="260"/>
                </a:lnTo>
                <a:lnTo>
                  <a:pt x="84" y="236"/>
                </a:lnTo>
                <a:lnTo>
                  <a:pt x="84" y="236"/>
                </a:lnTo>
                <a:lnTo>
                  <a:pt x="10" y="186"/>
                </a:lnTo>
                <a:lnTo>
                  <a:pt x="10" y="1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1" name="Freeform 17">
            <a:extLst>
              <a:ext uri="{FF2B5EF4-FFF2-40B4-BE49-F238E27FC236}">
                <a16:creationId xmlns:a16="http://schemas.microsoft.com/office/drawing/2014/main" id="{234E5BB7-01F6-404C-9A3C-3059EC1F807D}"/>
              </a:ext>
            </a:extLst>
          </p:cNvPr>
          <p:cNvSpPr>
            <a:spLocks/>
          </p:cNvSpPr>
          <p:nvPr/>
        </p:nvSpPr>
        <p:spPr bwMode="auto">
          <a:xfrm>
            <a:off x="5030686" y="4447239"/>
            <a:ext cx="581096" cy="577527"/>
          </a:xfrm>
          <a:custGeom>
            <a:avLst/>
            <a:gdLst>
              <a:gd name="T0" fmla="*/ 252 w 318"/>
              <a:gd name="T1" fmla="*/ 290 h 314"/>
              <a:gd name="T2" fmla="*/ 236 w 318"/>
              <a:gd name="T3" fmla="*/ 296 h 314"/>
              <a:gd name="T4" fmla="*/ 222 w 318"/>
              <a:gd name="T5" fmla="*/ 288 h 314"/>
              <a:gd name="T6" fmla="*/ 188 w 318"/>
              <a:gd name="T7" fmla="*/ 282 h 314"/>
              <a:gd name="T8" fmla="*/ 176 w 318"/>
              <a:gd name="T9" fmla="*/ 280 h 314"/>
              <a:gd name="T10" fmla="*/ 168 w 318"/>
              <a:gd name="T11" fmla="*/ 268 h 314"/>
              <a:gd name="T12" fmla="*/ 162 w 318"/>
              <a:gd name="T13" fmla="*/ 226 h 314"/>
              <a:gd name="T14" fmla="*/ 160 w 318"/>
              <a:gd name="T15" fmla="*/ 218 h 314"/>
              <a:gd name="T16" fmla="*/ 134 w 318"/>
              <a:gd name="T17" fmla="*/ 206 h 314"/>
              <a:gd name="T18" fmla="*/ 120 w 318"/>
              <a:gd name="T19" fmla="*/ 208 h 314"/>
              <a:gd name="T20" fmla="*/ 108 w 318"/>
              <a:gd name="T21" fmla="*/ 220 h 314"/>
              <a:gd name="T22" fmla="*/ 94 w 318"/>
              <a:gd name="T23" fmla="*/ 226 h 314"/>
              <a:gd name="T24" fmla="*/ 80 w 318"/>
              <a:gd name="T25" fmla="*/ 218 h 314"/>
              <a:gd name="T26" fmla="*/ 72 w 318"/>
              <a:gd name="T27" fmla="*/ 194 h 314"/>
              <a:gd name="T28" fmla="*/ 54 w 318"/>
              <a:gd name="T29" fmla="*/ 188 h 314"/>
              <a:gd name="T30" fmla="*/ 18 w 318"/>
              <a:gd name="T31" fmla="*/ 188 h 314"/>
              <a:gd name="T32" fmla="*/ 8 w 318"/>
              <a:gd name="T33" fmla="*/ 178 h 314"/>
              <a:gd name="T34" fmla="*/ 28 w 318"/>
              <a:gd name="T35" fmla="*/ 176 h 314"/>
              <a:gd name="T36" fmla="*/ 38 w 318"/>
              <a:gd name="T37" fmla="*/ 176 h 314"/>
              <a:gd name="T38" fmla="*/ 58 w 318"/>
              <a:gd name="T39" fmla="*/ 158 h 314"/>
              <a:gd name="T40" fmla="*/ 64 w 318"/>
              <a:gd name="T41" fmla="*/ 134 h 314"/>
              <a:gd name="T42" fmla="*/ 70 w 318"/>
              <a:gd name="T43" fmla="*/ 118 h 314"/>
              <a:gd name="T44" fmla="*/ 84 w 318"/>
              <a:gd name="T45" fmla="*/ 108 h 314"/>
              <a:gd name="T46" fmla="*/ 96 w 318"/>
              <a:gd name="T47" fmla="*/ 80 h 314"/>
              <a:gd name="T48" fmla="*/ 102 w 318"/>
              <a:gd name="T49" fmla="*/ 44 h 314"/>
              <a:gd name="T50" fmla="*/ 110 w 318"/>
              <a:gd name="T51" fmla="*/ 30 h 314"/>
              <a:gd name="T52" fmla="*/ 110 w 318"/>
              <a:gd name="T53" fmla="*/ 16 h 314"/>
              <a:gd name="T54" fmla="*/ 122 w 318"/>
              <a:gd name="T55" fmla="*/ 2 h 314"/>
              <a:gd name="T56" fmla="*/ 136 w 318"/>
              <a:gd name="T57" fmla="*/ 10 h 314"/>
              <a:gd name="T58" fmla="*/ 162 w 318"/>
              <a:gd name="T59" fmla="*/ 14 h 314"/>
              <a:gd name="T60" fmla="*/ 172 w 318"/>
              <a:gd name="T61" fmla="*/ 14 h 314"/>
              <a:gd name="T62" fmla="*/ 230 w 318"/>
              <a:gd name="T63" fmla="*/ 0 h 314"/>
              <a:gd name="T64" fmla="*/ 262 w 318"/>
              <a:gd name="T65" fmla="*/ 4 h 314"/>
              <a:gd name="T66" fmla="*/ 300 w 318"/>
              <a:gd name="T67" fmla="*/ 10 h 314"/>
              <a:gd name="T68" fmla="*/ 306 w 318"/>
              <a:gd name="T69" fmla="*/ 14 h 314"/>
              <a:gd name="T70" fmla="*/ 316 w 318"/>
              <a:gd name="T71" fmla="*/ 30 h 314"/>
              <a:gd name="T72" fmla="*/ 310 w 318"/>
              <a:gd name="T73" fmla="*/ 64 h 314"/>
              <a:gd name="T74" fmla="*/ 296 w 318"/>
              <a:gd name="T75" fmla="*/ 90 h 314"/>
              <a:gd name="T76" fmla="*/ 294 w 318"/>
              <a:gd name="T77" fmla="*/ 102 h 314"/>
              <a:gd name="T78" fmla="*/ 286 w 318"/>
              <a:gd name="T79" fmla="*/ 132 h 314"/>
              <a:gd name="T80" fmla="*/ 288 w 318"/>
              <a:gd name="T81" fmla="*/ 176 h 314"/>
              <a:gd name="T82" fmla="*/ 306 w 318"/>
              <a:gd name="T83" fmla="*/ 220 h 314"/>
              <a:gd name="T84" fmla="*/ 290 w 318"/>
              <a:gd name="T85" fmla="*/ 234 h 314"/>
              <a:gd name="T86" fmla="*/ 278 w 318"/>
              <a:gd name="T87" fmla="*/ 242 h 314"/>
              <a:gd name="T88" fmla="*/ 274 w 318"/>
              <a:gd name="T89" fmla="*/ 258 h 314"/>
              <a:gd name="T90" fmla="*/ 274 w 318"/>
              <a:gd name="T91" fmla="*/ 272 h 314"/>
              <a:gd name="T92" fmla="*/ 274 w 318"/>
              <a:gd name="T93" fmla="*/ 300 h 314"/>
              <a:gd name="T94" fmla="*/ 280 w 318"/>
              <a:gd name="T9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314">
                <a:moveTo>
                  <a:pt x="280" y="314"/>
                </a:moveTo>
                <a:lnTo>
                  <a:pt x="280" y="314"/>
                </a:lnTo>
                <a:lnTo>
                  <a:pt x="252" y="290"/>
                </a:lnTo>
                <a:lnTo>
                  <a:pt x="252" y="290"/>
                </a:lnTo>
                <a:lnTo>
                  <a:pt x="244" y="294"/>
                </a:lnTo>
                <a:lnTo>
                  <a:pt x="236" y="296"/>
                </a:lnTo>
                <a:lnTo>
                  <a:pt x="230" y="292"/>
                </a:lnTo>
                <a:lnTo>
                  <a:pt x="222" y="288"/>
                </a:lnTo>
                <a:lnTo>
                  <a:pt x="222" y="288"/>
                </a:lnTo>
                <a:lnTo>
                  <a:pt x="214" y="284"/>
                </a:lnTo>
                <a:lnTo>
                  <a:pt x="206" y="282"/>
                </a:lnTo>
                <a:lnTo>
                  <a:pt x="188" y="282"/>
                </a:lnTo>
                <a:lnTo>
                  <a:pt x="188" y="282"/>
                </a:lnTo>
                <a:lnTo>
                  <a:pt x="180" y="282"/>
                </a:lnTo>
                <a:lnTo>
                  <a:pt x="176" y="280"/>
                </a:lnTo>
                <a:lnTo>
                  <a:pt x="172" y="276"/>
                </a:lnTo>
                <a:lnTo>
                  <a:pt x="168" y="268"/>
                </a:lnTo>
                <a:lnTo>
                  <a:pt x="168" y="268"/>
                </a:lnTo>
                <a:lnTo>
                  <a:pt x="166" y="258"/>
                </a:lnTo>
                <a:lnTo>
                  <a:pt x="164" y="248"/>
                </a:lnTo>
                <a:lnTo>
                  <a:pt x="162" y="226"/>
                </a:lnTo>
                <a:lnTo>
                  <a:pt x="162" y="226"/>
                </a:lnTo>
                <a:lnTo>
                  <a:pt x="162" y="222"/>
                </a:lnTo>
                <a:lnTo>
                  <a:pt x="160" y="218"/>
                </a:lnTo>
                <a:lnTo>
                  <a:pt x="160" y="218"/>
                </a:lnTo>
                <a:lnTo>
                  <a:pt x="148" y="212"/>
                </a:lnTo>
                <a:lnTo>
                  <a:pt x="134" y="206"/>
                </a:lnTo>
                <a:lnTo>
                  <a:pt x="134" y="206"/>
                </a:lnTo>
                <a:lnTo>
                  <a:pt x="126" y="206"/>
                </a:lnTo>
                <a:lnTo>
                  <a:pt x="120" y="208"/>
                </a:lnTo>
                <a:lnTo>
                  <a:pt x="114" y="212"/>
                </a:lnTo>
                <a:lnTo>
                  <a:pt x="108" y="220"/>
                </a:lnTo>
                <a:lnTo>
                  <a:pt x="108" y="220"/>
                </a:lnTo>
                <a:lnTo>
                  <a:pt x="106" y="222"/>
                </a:lnTo>
                <a:lnTo>
                  <a:pt x="102" y="224"/>
                </a:lnTo>
                <a:lnTo>
                  <a:pt x="94" y="226"/>
                </a:lnTo>
                <a:lnTo>
                  <a:pt x="86" y="224"/>
                </a:lnTo>
                <a:lnTo>
                  <a:pt x="80" y="218"/>
                </a:lnTo>
                <a:lnTo>
                  <a:pt x="80" y="218"/>
                </a:lnTo>
                <a:lnTo>
                  <a:pt x="74" y="204"/>
                </a:lnTo>
                <a:lnTo>
                  <a:pt x="74" y="204"/>
                </a:lnTo>
                <a:lnTo>
                  <a:pt x="72" y="194"/>
                </a:lnTo>
                <a:lnTo>
                  <a:pt x="68" y="190"/>
                </a:lnTo>
                <a:lnTo>
                  <a:pt x="64" y="188"/>
                </a:lnTo>
                <a:lnTo>
                  <a:pt x="54" y="188"/>
                </a:lnTo>
                <a:lnTo>
                  <a:pt x="54" y="188"/>
                </a:lnTo>
                <a:lnTo>
                  <a:pt x="18" y="188"/>
                </a:lnTo>
                <a:lnTo>
                  <a:pt x="18" y="188"/>
                </a:lnTo>
                <a:lnTo>
                  <a:pt x="0" y="184"/>
                </a:lnTo>
                <a:lnTo>
                  <a:pt x="0" y="184"/>
                </a:lnTo>
                <a:lnTo>
                  <a:pt x="8" y="178"/>
                </a:lnTo>
                <a:lnTo>
                  <a:pt x="14" y="176"/>
                </a:lnTo>
                <a:lnTo>
                  <a:pt x="22" y="174"/>
                </a:lnTo>
                <a:lnTo>
                  <a:pt x="28" y="176"/>
                </a:lnTo>
                <a:lnTo>
                  <a:pt x="28" y="176"/>
                </a:lnTo>
                <a:lnTo>
                  <a:pt x="34" y="176"/>
                </a:lnTo>
                <a:lnTo>
                  <a:pt x="38" y="176"/>
                </a:lnTo>
                <a:lnTo>
                  <a:pt x="38" y="176"/>
                </a:lnTo>
                <a:lnTo>
                  <a:pt x="50" y="168"/>
                </a:lnTo>
                <a:lnTo>
                  <a:pt x="58" y="158"/>
                </a:lnTo>
                <a:lnTo>
                  <a:pt x="62" y="146"/>
                </a:lnTo>
                <a:lnTo>
                  <a:pt x="64" y="134"/>
                </a:lnTo>
                <a:lnTo>
                  <a:pt x="64" y="134"/>
                </a:lnTo>
                <a:lnTo>
                  <a:pt x="64" y="128"/>
                </a:lnTo>
                <a:lnTo>
                  <a:pt x="66" y="122"/>
                </a:lnTo>
                <a:lnTo>
                  <a:pt x="70" y="118"/>
                </a:lnTo>
                <a:lnTo>
                  <a:pt x="74" y="114"/>
                </a:lnTo>
                <a:lnTo>
                  <a:pt x="74" y="114"/>
                </a:lnTo>
                <a:lnTo>
                  <a:pt x="84" y="108"/>
                </a:lnTo>
                <a:lnTo>
                  <a:pt x="90" y="100"/>
                </a:lnTo>
                <a:lnTo>
                  <a:pt x="94" y="90"/>
                </a:lnTo>
                <a:lnTo>
                  <a:pt x="96" y="80"/>
                </a:lnTo>
                <a:lnTo>
                  <a:pt x="96" y="80"/>
                </a:lnTo>
                <a:lnTo>
                  <a:pt x="100" y="56"/>
                </a:lnTo>
                <a:lnTo>
                  <a:pt x="102" y="44"/>
                </a:lnTo>
                <a:lnTo>
                  <a:pt x="108" y="34"/>
                </a:lnTo>
                <a:lnTo>
                  <a:pt x="108" y="34"/>
                </a:lnTo>
                <a:lnTo>
                  <a:pt x="110" y="30"/>
                </a:lnTo>
                <a:lnTo>
                  <a:pt x="110" y="26"/>
                </a:lnTo>
                <a:lnTo>
                  <a:pt x="110" y="16"/>
                </a:lnTo>
                <a:lnTo>
                  <a:pt x="110" y="16"/>
                </a:lnTo>
                <a:lnTo>
                  <a:pt x="112" y="8"/>
                </a:lnTo>
                <a:lnTo>
                  <a:pt x="116" y="4"/>
                </a:lnTo>
                <a:lnTo>
                  <a:pt x="122" y="2"/>
                </a:lnTo>
                <a:lnTo>
                  <a:pt x="130" y="6"/>
                </a:lnTo>
                <a:lnTo>
                  <a:pt x="130" y="6"/>
                </a:lnTo>
                <a:lnTo>
                  <a:pt x="136" y="10"/>
                </a:lnTo>
                <a:lnTo>
                  <a:pt x="144" y="12"/>
                </a:lnTo>
                <a:lnTo>
                  <a:pt x="162" y="14"/>
                </a:lnTo>
                <a:lnTo>
                  <a:pt x="162" y="14"/>
                </a:lnTo>
                <a:lnTo>
                  <a:pt x="168" y="14"/>
                </a:lnTo>
                <a:lnTo>
                  <a:pt x="172" y="14"/>
                </a:lnTo>
                <a:lnTo>
                  <a:pt x="172" y="14"/>
                </a:lnTo>
                <a:lnTo>
                  <a:pt x="192" y="6"/>
                </a:lnTo>
                <a:lnTo>
                  <a:pt x="210" y="0"/>
                </a:lnTo>
                <a:lnTo>
                  <a:pt x="230" y="0"/>
                </a:lnTo>
                <a:lnTo>
                  <a:pt x="250" y="2"/>
                </a:lnTo>
                <a:lnTo>
                  <a:pt x="250" y="2"/>
                </a:lnTo>
                <a:lnTo>
                  <a:pt x="262" y="4"/>
                </a:lnTo>
                <a:lnTo>
                  <a:pt x="274" y="8"/>
                </a:lnTo>
                <a:lnTo>
                  <a:pt x="286" y="12"/>
                </a:lnTo>
                <a:lnTo>
                  <a:pt x="300" y="10"/>
                </a:lnTo>
                <a:lnTo>
                  <a:pt x="300" y="10"/>
                </a:lnTo>
                <a:lnTo>
                  <a:pt x="302" y="12"/>
                </a:lnTo>
                <a:lnTo>
                  <a:pt x="306" y="14"/>
                </a:lnTo>
                <a:lnTo>
                  <a:pt x="312" y="20"/>
                </a:lnTo>
                <a:lnTo>
                  <a:pt x="312" y="20"/>
                </a:lnTo>
                <a:lnTo>
                  <a:pt x="316" y="30"/>
                </a:lnTo>
                <a:lnTo>
                  <a:pt x="318" y="42"/>
                </a:lnTo>
                <a:lnTo>
                  <a:pt x="316" y="54"/>
                </a:lnTo>
                <a:lnTo>
                  <a:pt x="310" y="64"/>
                </a:lnTo>
                <a:lnTo>
                  <a:pt x="310" y="64"/>
                </a:lnTo>
                <a:lnTo>
                  <a:pt x="300" y="80"/>
                </a:lnTo>
                <a:lnTo>
                  <a:pt x="296" y="90"/>
                </a:lnTo>
                <a:lnTo>
                  <a:pt x="296" y="98"/>
                </a:lnTo>
                <a:lnTo>
                  <a:pt x="296" y="98"/>
                </a:lnTo>
                <a:lnTo>
                  <a:pt x="294" y="102"/>
                </a:lnTo>
                <a:lnTo>
                  <a:pt x="294" y="102"/>
                </a:lnTo>
                <a:lnTo>
                  <a:pt x="288" y="118"/>
                </a:lnTo>
                <a:lnTo>
                  <a:pt x="286" y="132"/>
                </a:lnTo>
                <a:lnTo>
                  <a:pt x="284" y="148"/>
                </a:lnTo>
                <a:lnTo>
                  <a:pt x="286" y="162"/>
                </a:lnTo>
                <a:lnTo>
                  <a:pt x="288" y="176"/>
                </a:lnTo>
                <a:lnTo>
                  <a:pt x="294" y="190"/>
                </a:lnTo>
                <a:lnTo>
                  <a:pt x="306" y="220"/>
                </a:lnTo>
                <a:lnTo>
                  <a:pt x="306" y="220"/>
                </a:lnTo>
                <a:lnTo>
                  <a:pt x="308" y="226"/>
                </a:lnTo>
                <a:lnTo>
                  <a:pt x="308" y="226"/>
                </a:lnTo>
                <a:lnTo>
                  <a:pt x="290" y="234"/>
                </a:lnTo>
                <a:lnTo>
                  <a:pt x="290" y="234"/>
                </a:lnTo>
                <a:lnTo>
                  <a:pt x="284" y="238"/>
                </a:lnTo>
                <a:lnTo>
                  <a:pt x="278" y="242"/>
                </a:lnTo>
                <a:lnTo>
                  <a:pt x="276" y="250"/>
                </a:lnTo>
                <a:lnTo>
                  <a:pt x="274" y="258"/>
                </a:lnTo>
                <a:lnTo>
                  <a:pt x="274" y="258"/>
                </a:lnTo>
                <a:lnTo>
                  <a:pt x="276" y="266"/>
                </a:lnTo>
                <a:lnTo>
                  <a:pt x="274" y="272"/>
                </a:lnTo>
                <a:lnTo>
                  <a:pt x="274" y="272"/>
                </a:lnTo>
                <a:lnTo>
                  <a:pt x="272" y="282"/>
                </a:lnTo>
                <a:lnTo>
                  <a:pt x="270" y="292"/>
                </a:lnTo>
                <a:lnTo>
                  <a:pt x="274" y="300"/>
                </a:lnTo>
                <a:lnTo>
                  <a:pt x="278" y="308"/>
                </a:lnTo>
                <a:lnTo>
                  <a:pt x="278" y="308"/>
                </a:lnTo>
                <a:lnTo>
                  <a:pt x="280" y="314"/>
                </a:lnTo>
                <a:lnTo>
                  <a:pt x="280" y="3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2" name="Freeform 18">
            <a:extLst>
              <a:ext uri="{FF2B5EF4-FFF2-40B4-BE49-F238E27FC236}">
                <a16:creationId xmlns:a16="http://schemas.microsoft.com/office/drawing/2014/main" id="{1A9E9067-3AE8-4EBB-8783-927ED2344E69}"/>
              </a:ext>
            </a:extLst>
          </p:cNvPr>
          <p:cNvSpPr>
            <a:spLocks/>
          </p:cNvSpPr>
          <p:nvPr/>
        </p:nvSpPr>
        <p:spPr bwMode="auto">
          <a:xfrm>
            <a:off x="968494" y="3446683"/>
            <a:ext cx="902709" cy="654775"/>
          </a:xfrm>
          <a:custGeom>
            <a:avLst/>
            <a:gdLst>
              <a:gd name="T0" fmla="*/ 66 w 494"/>
              <a:gd name="T1" fmla="*/ 162 h 356"/>
              <a:gd name="T2" fmla="*/ 64 w 494"/>
              <a:gd name="T3" fmla="*/ 142 h 356"/>
              <a:gd name="T4" fmla="*/ 32 w 494"/>
              <a:gd name="T5" fmla="*/ 112 h 356"/>
              <a:gd name="T6" fmla="*/ 38 w 494"/>
              <a:gd name="T7" fmla="*/ 90 h 356"/>
              <a:gd name="T8" fmla="*/ 28 w 494"/>
              <a:gd name="T9" fmla="*/ 70 h 356"/>
              <a:gd name="T10" fmla="*/ 6 w 494"/>
              <a:gd name="T11" fmla="*/ 20 h 356"/>
              <a:gd name="T12" fmla="*/ 22 w 494"/>
              <a:gd name="T13" fmla="*/ 0 h 356"/>
              <a:gd name="T14" fmla="*/ 54 w 494"/>
              <a:gd name="T15" fmla="*/ 12 h 356"/>
              <a:gd name="T16" fmla="*/ 100 w 494"/>
              <a:gd name="T17" fmla="*/ 30 h 356"/>
              <a:gd name="T18" fmla="*/ 144 w 494"/>
              <a:gd name="T19" fmla="*/ 30 h 356"/>
              <a:gd name="T20" fmla="*/ 170 w 494"/>
              <a:gd name="T21" fmla="*/ 26 h 356"/>
              <a:gd name="T22" fmla="*/ 190 w 494"/>
              <a:gd name="T23" fmla="*/ 48 h 356"/>
              <a:gd name="T24" fmla="*/ 206 w 494"/>
              <a:gd name="T25" fmla="*/ 74 h 356"/>
              <a:gd name="T26" fmla="*/ 224 w 494"/>
              <a:gd name="T27" fmla="*/ 86 h 356"/>
              <a:gd name="T28" fmla="*/ 238 w 494"/>
              <a:gd name="T29" fmla="*/ 80 h 356"/>
              <a:gd name="T30" fmla="*/ 260 w 494"/>
              <a:gd name="T31" fmla="*/ 72 h 356"/>
              <a:gd name="T32" fmla="*/ 278 w 494"/>
              <a:gd name="T33" fmla="*/ 110 h 356"/>
              <a:gd name="T34" fmla="*/ 298 w 494"/>
              <a:gd name="T35" fmla="*/ 144 h 356"/>
              <a:gd name="T36" fmla="*/ 302 w 494"/>
              <a:gd name="T37" fmla="*/ 224 h 356"/>
              <a:gd name="T38" fmla="*/ 314 w 494"/>
              <a:gd name="T39" fmla="*/ 262 h 356"/>
              <a:gd name="T40" fmla="*/ 324 w 494"/>
              <a:gd name="T41" fmla="*/ 276 h 356"/>
              <a:gd name="T42" fmla="*/ 346 w 494"/>
              <a:gd name="T43" fmla="*/ 298 h 356"/>
              <a:gd name="T44" fmla="*/ 368 w 494"/>
              <a:gd name="T45" fmla="*/ 304 h 356"/>
              <a:gd name="T46" fmla="*/ 392 w 494"/>
              <a:gd name="T47" fmla="*/ 298 h 356"/>
              <a:gd name="T48" fmla="*/ 418 w 494"/>
              <a:gd name="T49" fmla="*/ 296 h 356"/>
              <a:gd name="T50" fmla="*/ 434 w 494"/>
              <a:gd name="T51" fmla="*/ 264 h 356"/>
              <a:gd name="T52" fmla="*/ 456 w 494"/>
              <a:gd name="T53" fmla="*/ 246 h 356"/>
              <a:gd name="T54" fmla="*/ 474 w 494"/>
              <a:gd name="T55" fmla="*/ 242 h 356"/>
              <a:gd name="T56" fmla="*/ 486 w 494"/>
              <a:gd name="T57" fmla="*/ 254 h 356"/>
              <a:gd name="T58" fmla="*/ 468 w 494"/>
              <a:gd name="T59" fmla="*/ 286 h 356"/>
              <a:gd name="T60" fmla="*/ 446 w 494"/>
              <a:gd name="T61" fmla="*/ 302 h 356"/>
              <a:gd name="T62" fmla="*/ 416 w 494"/>
              <a:gd name="T63" fmla="*/ 308 h 356"/>
              <a:gd name="T64" fmla="*/ 418 w 494"/>
              <a:gd name="T65" fmla="*/ 336 h 356"/>
              <a:gd name="T66" fmla="*/ 402 w 494"/>
              <a:gd name="T67" fmla="*/ 338 h 356"/>
              <a:gd name="T68" fmla="*/ 386 w 494"/>
              <a:gd name="T69" fmla="*/ 356 h 356"/>
              <a:gd name="T70" fmla="*/ 362 w 494"/>
              <a:gd name="T71" fmla="*/ 336 h 356"/>
              <a:gd name="T72" fmla="*/ 336 w 494"/>
              <a:gd name="T73" fmla="*/ 338 h 356"/>
              <a:gd name="T74" fmla="*/ 308 w 494"/>
              <a:gd name="T75" fmla="*/ 340 h 356"/>
              <a:gd name="T76" fmla="*/ 230 w 494"/>
              <a:gd name="T77" fmla="*/ 304 h 356"/>
              <a:gd name="T78" fmla="*/ 218 w 494"/>
              <a:gd name="T79" fmla="*/ 300 h 356"/>
              <a:gd name="T80" fmla="*/ 182 w 494"/>
              <a:gd name="T81" fmla="*/ 278 h 356"/>
              <a:gd name="T82" fmla="*/ 172 w 494"/>
              <a:gd name="T83" fmla="*/ 258 h 356"/>
              <a:gd name="T84" fmla="*/ 174 w 494"/>
              <a:gd name="T85" fmla="*/ 230 h 356"/>
              <a:gd name="T86" fmla="*/ 150 w 494"/>
              <a:gd name="T87" fmla="*/ 182 h 356"/>
              <a:gd name="T88" fmla="*/ 116 w 494"/>
              <a:gd name="T89" fmla="*/ 146 h 356"/>
              <a:gd name="T90" fmla="*/ 120 w 494"/>
              <a:gd name="T91" fmla="*/ 134 h 356"/>
              <a:gd name="T92" fmla="*/ 96 w 494"/>
              <a:gd name="T93" fmla="*/ 104 h 356"/>
              <a:gd name="T94" fmla="*/ 66 w 494"/>
              <a:gd name="T95" fmla="*/ 48 h 356"/>
              <a:gd name="T96" fmla="*/ 56 w 494"/>
              <a:gd name="T97" fmla="*/ 24 h 356"/>
              <a:gd name="T98" fmla="*/ 32 w 494"/>
              <a:gd name="T99" fmla="*/ 10 h 356"/>
              <a:gd name="T100" fmla="*/ 30 w 494"/>
              <a:gd name="T101" fmla="*/ 50 h 356"/>
              <a:gd name="T102" fmla="*/ 56 w 494"/>
              <a:gd name="T103" fmla="*/ 102 h 356"/>
              <a:gd name="T104" fmla="*/ 76 w 494"/>
              <a:gd name="T105" fmla="*/ 156 h 356"/>
              <a:gd name="T106" fmla="*/ 72 w 494"/>
              <a:gd name="T107" fmla="*/ 17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4" h="356">
                <a:moveTo>
                  <a:pt x="72" y="172"/>
                </a:moveTo>
                <a:lnTo>
                  <a:pt x="72" y="172"/>
                </a:lnTo>
                <a:lnTo>
                  <a:pt x="68" y="166"/>
                </a:lnTo>
                <a:lnTo>
                  <a:pt x="66" y="162"/>
                </a:lnTo>
                <a:lnTo>
                  <a:pt x="66" y="158"/>
                </a:lnTo>
                <a:lnTo>
                  <a:pt x="66" y="158"/>
                </a:lnTo>
                <a:lnTo>
                  <a:pt x="66" y="150"/>
                </a:lnTo>
                <a:lnTo>
                  <a:pt x="64" y="142"/>
                </a:lnTo>
                <a:lnTo>
                  <a:pt x="62" y="136"/>
                </a:lnTo>
                <a:lnTo>
                  <a:pt x="58" y="130"/>
                </a:lnTo>
                <a:lnTo>
                  <a:pt x="46" y="120"/>
                </a:lnTo>
                <a:lnTo>
                  <a:pt x="32" y="112"/>
                </a:lnTo>
                <a:lnTo>
                  <a:pt x="32" y="112"/>
                </a:lnTo>
                <a:lnTo>
                  <a:pt x="36" y="102"/>
                </a:lnTo>
                <a:lnTo>
                  <a:pt x="38" y="96"/>
                </a:lnTo>
                <a:lnTo>
                  <a:pt x="38" y="90"/>
                </a:lnTo>
                <a:lnTo>
                  <a:pt x="38" y="90"/>
                </a:lnTo>
                <a:lnTo>
                  <a:pt x="34" y="80"/>
                </a:lnTo>
                <a:lnTo>
                  <a:pt x="28" y="70"/>
                </a:lnTo>
                <a:lnTo>
                  <a:pt x="28" y="70"/>
                </a:lnTo>
                <a:lnTo>
                  <a:pt x="22" y="62"/>
                </a:lnTo>
                <a:lnTo>
                  <a:pt x="18" y="54"/>
                </a:lnTo>
                <a:lnTo>
                  <a:pt x="12" y="38"/>
                </a:lnTo>
                <a:lnTo>
                  <a:pt x="6" y="20"/>
                </a:lnTo>
                <a:lnTo>
                  <a:pt x="0" y="4"/>
                </a:lnTo>
                <a:lnTo>
                  <a:pt x="0" y="4"/>
                </a:lnTo>
                <a:lnTo>
                  <a:pt x="12" y="2"/>
                </a:lnTo>
                <a:lnTo>
                  <a:pt x="22" y="0"/>
                </a:lnTo>
                <a:lnTo>
                  <a:pt x="32" y="2"/>
                </a:lnTo>
                <a:lnTo>
                  <a:pt x="42" y="6"/>
                </a:lnTo>
                <a:lnTo>
                  <a:pt x="42" y="6"/>
                </a:lnTo>
                <a:lnTo>
                  <a:pt x="54" y="12"/>
                </a:lnTo>
                <a:lnTo>
                  <a:pt x="68" y="18"/>
                </a:lnTo>
                <a:lnTo>
                  <a:pt x="68" y="18"/>
                </a:lnTo>
                <a:lnTo>
                  <a:pt x="84" y="24"/>
                </a:lnTo>
                <a:lnTo>
                  <a:pt x="100" y="30"/>
                </a:lnTo>
                <a:lnTo>
                  <a:pt x="116" y="32"/>
                </a:lnTo>
                <a:lnTo>
                  <a:pt x="134" y="32"/>
                </a:lnTo>
                <a:lnTo>
                  <a:pt x="134" y="32"/>
                </a:lnTo>
                <a:lnTo>
                  <a:pt x="144" y="30"/>
                </a:lnTo>
                <a:lnTo>
                  <a:pt x="152" y="28"/>
                </a:lnTo>
                <a:lnTo>
                  <a:pt x="152" y="28"/>
                </a:lnTo>
                <a:lnTo>
                  <a:pt x="162" y="26"/>
                </a:lnTo>
                <a:lnTo>
                  <a:pt x="170" y="26"/>
                </a:lnTo>
                <a:lnTo>
                  <a:pt x="176" y="30"/>
                </a:lnTo>
                <a:lnTo>
                  <a:pt x="182" y="36"/>
                </a:lnTo>
                <a:lnTo>
                  <a:pt x="182" y="36"/>
                </a:lnTo>
                <a:lnTo>
                  <a:pt x="190" y="48"/>
                </a:lnTo>
                <a:lnTo>
                  <a:pt x="196" y="60"/>
                </a:lnTo>
                <a:lnTo>
                  <a:pt x="196" y="60"/>
                </a:lnTo>
                <a:lnTo>
                  <a:pt x="200" y="68"/>
                </a:lnTo>
                <a:lnTo>
                  <a:pt x="206" y="74"/>
                </a:lnTo>
                <a:lnTo>
                  <a:pt x="212" y="78"/>
                </a:lnTo>
                <a:lnTo>
                  <a:pt x="218" y="82"/>
                </a:lnTo>
                <a:lnTo>
                  <a:pt x="218" y="82"/>
                </a:lnTo>
                <a:lnTo>
                  <a:pt x="224" y="86"/>
                </a:lnTo>
                <a:lnTo>
                  <a:pt x="230" y="86"/>
                </a:lnTo>
                <a:lnTo>
                  <a:pt x="234" y="84"/>
                </a:lnTo>
                <a:lnTo>
                  <a:pt x="238" y="80"/>
                </a:lnTo>
                <a:lnTo>
                  <a:pt x="238" y="80"/>
                </a:lnTo>
                <a:lnTo>
                  <a:pt x="248" y="72"/>
                </a:lnTo>
                <a:lnTo>
                  <a:pt x="252" y="72"/>
                </a:lnTo>
                <a:lnTo>
                  <a:pt x="256" y="72"/>
                </a:lnTo>
                <a:lnTo>
                  <a:pt x="260" y="72"/>
                </a:lnTo>
                <a:lnTo>
                  <a:pt x="262" y="76"/>
                </a:lnTo>
                <a:lnTo>
                  <a:pt x="268" y="86"/>
                </a:lnTo>
                <a:lnTo>
                  <a:pt x="268" y="86"/>
                </a:lnTo>
                <a:lnTo>
                  <a:pt x="278" y="110"/>
                </a:lnTo>
                <a:lnTo>
                  <a:pt x="288" y="134"/>
                </a:lnTo>
                <a:lnTo>
                  <a:pt x="288" y="134"/>
                </a:lnTo>
                <a:lnTo>
                  <a:pt x="292" y="140"/>
                </a:lnTo>
                <a:lnTo>
                  <a:pt x="298" y="144"/>
                </a:lnTo>
                <a:lnTo>
                  <a:pt x="308" y="154"/>
                </a:lnTo>
                <a:lnTo>
                  <a:pt x="308" y="154"/>
                </a:lnTo>
                <a:lnTo>
                  <a:pt x="302" y="224"/>
                </a:lnTo>
                <a:lnTo>
                  <a:pt x="302" y="224"/>
                </a:lnTo>
                <a:lnTo>
                  <a:pt x="304" y="234"/>
                </a:lnTo>
                <a:lnTo>
                  <a:pt x="306" y="244"/>
                </a:lnTo>
                <a:lnTo>
                  <a:pt x="308" y="254"/>
                </a:lnTo>
                <a:lnTo>
                  <a:pt x="314" y="262"/>
                </a:lnTo>
                <a:lnTo>
                  <a:pt x="314" y="262"/>
                </a:lnTo>
                <a:lnTo>
                  <a:pt x="318" y="270"/>
                </a:lnTo>
                <a:lnTo>
                  <a:pt x="324" y="276"/>
                </a:lnTo>
                <a:lnTo>
                  <a:pt x="324" y="276"/>
                </a:lnTo>
                <a:lnTo>
                  <a:pt x="340" y="294"/>
                </a:lnTo>
                <a:lnTo>
                  <a:pt x="340" y="294"/>
                </a:lnTo>
                <a:lnTo>
                  <a:pt x="344" y="296"/>
                </a:lnTo>
                <a:lnTo>
                  <a:pt x="346" y="298"/>
                </a:lnTo>
                <a:lnTo>
                  <a:pt x="346" y="298"/>
                </a:lnTo>
                <a:lnTo>
                  <a:pt x="354" y="304"/>
                </a:lnTo>
                <a:lnTo>
                  <a:pt x="360" y="306"/>
                </a:lnTo>
                <a:lnTo>
                  <a:pt x="368" y="304"/>
                </a:lnTo>
                <a:lnTo>
                  <a:pt x="376" y="302"/>
                </a:lnTo>
                <a:lnTo>
                  <a:pt x="376" y="302"/>
                </a:lnTo>
                <a:lnTo>
                  <a:pt x="384" y="300"/>
                </a:lnTo>
                <a:lnTo>
                  <a:pt x="392" y="298"/>
                </a:lnTo>
                <a:lnTo>
                  <a:pt x="400" y="300"/>
                </a:lnTo>
                <a:lnTo>
                  <a:pt x="408" y="304"/>
                </a:lnTo>
                <a:lnTo>
                  <a:pt x="408" y="304"/>
                </a:lnTo>
                <a:lnTo>
                  <a:pt x="418" y="296"/>
                </a:lnTo>
                <a:lnTo>
                  <a:pt x="424" y="286"/>
                </a:lnTo>
                <a:lnTo>
                  <a:pt x="430" y="274"/>
                </a:lnTo>
                <a:lnTo>
                  <a:pt x="434" y="264"/>
                </a:lnTo>
                <a:lnTo>
                  <a:pt x="434" y="264"/>
                </a:lnTo>
                <a:lnTo>
                  <a:pt x="438" y="256"/>
                </a:lnTo>
                <a:lnTo>
                  <a:pt x="442" y="250"/>
                </a:lnTo>
                <a:lnTo>
                  <a:pt x="448" y="246"/>
                </a:lnTo>
                <a:lnTo>
                  <a:pt x="456" y="246"/>
                </a:lnTo>
                <a:lnTo>
                  <a:pt x="456" y="246"/>
                </a:lnTo>
                <a:lnTo>
                  <a:pt x="466" y="244"/>
                </a:lnTo>
                <a:lnTo>
                  <a:pt x="474" y="242"/>
                </a:lnTo>
                <a:lnTo>
                  <a:pt x="474" y="242"/>
                </a:lnTo>
                <a:lnTo>
                  <a:pt x="494" y="240"/>
                </a:lnTo>
                <a:lnTo>
                  <a:pt x="494" y="240"/>
                </a:lnTo>
                <a:lnTo>
                  <a:pt x="486" y="254"/>
                </a:lnTo>
                <a:lnTo>
                  <a:pt x="486" y="254"/>
                </a:lnTo>
                <a:lnTo>
                  <a:pt x="482" y="262"/>
                </a:lnTo>
                <a:lnTo>
                  <a:pt x="476" y="270"/>
                </a:lnTo>
                <a:lnTo>
                  <a:pt x="476" y="270"/>
                </a:lnTo>
                <a:lnTo>
                  <a:pt x="468" y="286"/>
                </a:lnTo>
                <a:lnTo>
                  <a:pt x="464" y="292"/>
                </a:lnTo>
                <a:lnTo>
                  <a:pt x="458" y="296"/>
                </a:lnTo>
                <a:lnTo>
                  <a:pt x="452" y="300"/>
                </a:lnTo>
                <a:lnTo>
                  <a:pt x="446" y="302"/>
                </a:lnTo>
                <a:lnTo>
                  <a:pt x="430" y="304"/>
                </a:lnTo>
                <a:lnTo>
                  <a:pt x="430" y="304"/>
                </a:lnTo>
                <a:lnTo>
                  <a:pt x="422" y="306"/>
                </a:lnTo>
                <a:lnTo>
                  <a:pt x="416" y="308"/>
                </a:lnTo>
                <a:lnTo>
                  <a:pt x="410" y="314"/>
                </a:lnTo>
                <a:lnTo>
                  <a:pt x="406" y="320"/>
                </a:lnTo>
                <a:lnTo>
                  <a:pt x="406" y="320"/>
                </a:lnTo>
                <a:lnTo>
                  <a:pt x="418" y="336"/>
                </a:lnTo>
                <a:lnTo>
                  <a:pt x="418" y="336"/>
                </a:lnTo>
                <a:lnTo>
                  <a:pt x="410" y="336"/>
                </a:lnTo>
                <a:lnTo>
                  <a:pt x="406" y="336"/>
                </a:lnTo>
                <a:lnTo>
                  <a:pt x="402" y="338"/>
                </a:lnTo>
                <a:lnTo>
                  <a:pt x="398" y="342"/>
                </a:lnTo>
                <a:lnTo>
                  <a:pt x="392" y="350"/>
                </a:lnTo>
                <a:lnTo>
                  <a:pt x="386" y="356"/>
                </a:lnTo>
                <a:lnTo>
                  <a:pt x="386" y="356"/>
                </a:lnTo>
                <a:lnTo>
                  <a:pt x="378" y="350"/>
                </a:lnTo>
                <a:lnTo>
                  <a:pt x="370" y="344"/>
                </a:lnTo>
                <a:lnTo>
                  <a:pt x="370" y="344"/>
                </a:lnTo>
                <a:lnTo>
                  <a:pt x="362" y="336"/>
                </a:lnTo>
                <a:lnTo>
                  <a:pt x="354" y="332"/>
                </a:lnTo>
                <a:lnTo>
                  <a:pt x="346" y="334"/>
                </a:lnTo>
                <a:lnTo>
                  <a:pt x="336" y="338"/>
                </a:lnTo>
                <a:lnTo>
                  <a:pt x="336" y="338"/>
                </a:lnTo>
                <a:lnTo>
                  <a:pt x="330" y="340"/>
                </a:lnTo>
                <a:lnTo>
                  <a:pt x="324" y="342"/>
                </a:lnTo>
                <a:lnTo>
                  <a:pt x="316" y="342"/>
                </a:lnTo>
                <a:lnTo>
                  <a:pt x="308" y="340"/>
                </a:lnTo>
                <a:lnTo>
                  <a:pt x="308" y="340"/>
                </a:lnTo>
                <a:lnTo>
                  <a:pt x="268" y="326"/>
                </a:lnTo>
                <a:lnTo>
                  <a:pt x="248" y="316"/>
                </a:lnTo>
                <a:lnTo>
                  <a:pt x="230" y="304"/>
                </a:lnTo>
                <a:lnTo>
                  <a:pt x="230" y="304"/>
                </a:lnTo>
                <a:lnTo>
                  <a:pt x="224" y="302"/>
                </a:lnTo>
                <a:lnTo>
                  <a:pt x="218" y="300"/>
                </a:lnTo>
                <a:lnTo>
                  <a:pt x="218" y="300"/>
                </a:lnTo>
                <a:lnTo>
                  <a:pt x="198" y="288"/>
                </a:lnTo>
                <a:lnTo>
                  <a:pt x="198" y="288"/>
                </a:lnTo>
                <a:lnTo>
                  <a:pt x="182" y="278"/>
                </a:lnTo>
                <a:lnTo>
                  <a:pt x="182" y="278"/>
                </a:lnTo>
                <a:lnTo>
                  <a:pt x="176" y="274"/>
                </a:lnTo>
                <a:lnTo>
                  <a:pt x="172" y="268"/>
                </a:lnTo>
                <a:lnTo>
                  <a:pt x="170" y="264"/>
                </a:lnTo>
                <a:lnTo>
                  <a:pt x="172" y="258"/>
                </a:lnTo>
                <a:lnTo>
                  <a:pt x="172" y="258"/>
                </a:lnTo>
                <a:lnTo>
                  <a:pt x="174" y="250"/>
                </a:lnTo>
                <a:lnTo>
                  <a:pt x="176" y="244"/>
                </a:lnTo>
                <a:lnTo>
                  <a:pt x="174" y="230"/>
                </a:lnTo>
                <a:lnTo>
                  <a:pt x="170" y="218"/>
                </a:lnTo>
                <a:lnTo>
                  <a:pt x="164" y="204"/>
                </a:lnTo>
                <a:lnTo>
                  <a:pt x="164" y="204"/>
                </a:lnTo>
                <a:lnTo>
                  <a:pt x="150" y="182"/>
                </a:lnTo>
                <a:lnTo>
                  <a:pt x="134" y="160"/>
                </a:lnTo>
                <a:lnTo>
                  <a:pt x="134" y="160"/>
                </a:lnTo>
                <a:lnTo>
                  <a:pt x="126" y="152"/>
                </a:lnTo>
                <a:lnTo>
                  <a:pt x="116" y="146"/>
                </a:lnTo>
                <a:lnTo>
                  <a:pt x="116" y="146"/>
                </a:lnTo>
                <a:lnTo>
                  <a:pt x="118" y="140"/>
                </a:lnTo>
                <a:lnTo>
                  <a:pt x="120" y="134"/>
                </a:lnTo>
                <a:lnTo>
                  <a:pt x="120" y="134"/>
                </a:lnTo>
                <a:lnTo>
                  <a:pt x="118" y="130"/>
                </a:lnTo>
                <a:lnTo>
                  <a:pt x="112" y="124"/>
                </a:lnTo>
                <a:lnTo>
                  <a:pt x="112" y="124"/>
                </a:lnTo>
                <a:lnTo>
                  <a:pt x="96" y="104"/>
                </a:lnTo>
                <a:lnTo>
                  <a:pt x="80" y="84"/>
                </a:lnTo>
                <a:lnTo>
                  <a:pt x="74" y="74"/>
                </a:lnTo>
                <a:lnTo>
                  <a:pt x="68" y="62"/>
                </a:lnTo>
                <a:lnTo>
                  <a:pt x="66" y="48"/>
                </a:lnTo>
                <a:lnTo>
                  <a:pt x="62" y="36"/>
                </a:lnTo>
                <a:lnTo>
                  <a:pt x="62" y="36"/>
                </a:lnTo>
                <a:lnTo>
                  <a:pt x="60" y="30"/>
                </a:lnTo>
                <a:lnTo>
                  <a:pt x="56" y="24"/>
                </a:lnTo>
                <a:lnTo>
                  <a:pt x="56" y="24"/>
                </a:lnTo>
                <a:lnTo>
                  <a:pt x="44" y="16"/>
                </a:lnTo>
                <a:lnTo>
                  <a:pt x="32" y="10"/>
                </a:lnTo>
                <a:lnTo>
                  <a:pt x="32" y="10"/>
                </a:lnTo>
                <a:lnTo>
                  <a:pt x="30" y="20"/>
                </a:lnTo>
                <a:lnTo>
                  <a:pt x="28" y="30"/>
                </a:lnTo>
                <a:lnTo>
                  <a:pt x="28" y="40"/>
                </a:lnTo>
                <a:lnTo>
                  <a:pt x="30" y="50"/>
                </a:lnTo>
                <a:lnTo>
                  <a:pt x="36" y="68"/>
                </a:lnTo>
                <a:lnTo>
                  <a:pt x="46" y="86"/>
                </a:lnTo>
                <a:lnTo>
                  <a:pt x="46" y="86"/>
                </a:lnTo>
                <a:lnTo>
                  <a:pt x="56" y="102"/>
                </a:lnTo>
                <a:lnTo>
                  <a:pt x="64" y="120"/>
                </a:lnTo>
                <a:lnTo>
                  <a:pt x="72" y="138"/>
                </a:lnTo>
                <a:lnTo>
                  <a:pt x="76" y="156"/>
                </a:lnTo>
                <a:lnTo>
                  <a:pt x="76" y="156"/>
                </a:lnTo>
                <a:lnTo>
                  <a:pt x="78" y="170"/>
                </a:lnTo>
                <a:lnTo>
                  <a:pt x="78" y="170"/>
                </a:lnTo>
                <a:lnTo>
                  <a:pt x="72" y="172"/>
                </a:lnTo>
                <a:lnTo>
                  <a:pt x="72"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3" name="Freeform 19">
            <a:extLst>
              <a:ext uri="{FF2B5EF4-FFF2-40B4-BE49-F238E27FC236}">
                <a16:creationId xmlns:a16="http://schemas.microsoft.com/office/drawing/2014/main" id="{7BEFA69C-83D4-402C-B269-1E972F997496}"/>
              </a:ext>
            </a:extLst>
          </p:cNvPr>
          <p:cNvSpPr>
            <a:spLocks/>
          </p:cNvSpPr>
          <p:nvPr/>
        </p:nvSpPr>
        <p:spPr bwMode="auto">
          <a:xfrm>
            <a:off x="5728732" y="3523932"/>
            <a:ext cx="646881" cy="526027"/>
          </a:xfrm>
          <a:custGeom>
            <a:avLst/>
            <a:gdLst>
              <a:gd name="T0" fmla="*/ 354 w 354"/>
              <a:gd name="T1" fmla="*/ 184 h 286"/>
              <a:gd name="T2" fmla="*/ 354 w 354"/>
              <a:gd name="T3" fmla="*/ 200 h 286"/>
              <a:gd name="T4" fmla="*/ 350 w 354"/>
              <a:gd name="T5" fmla="*/ 220 h 286"/>
              <a:gd name="T6" fmla="*/ 330 w 354"/>
              <a:gd name="T7" fmla="*/ 228 h 286"/>
              <a:gd name="T8" fmla="*/ 296 w 354"/>
              <a:gd name="T9" fmla="*/ 240 h 286"/>
              <a:gd name="T10" fmla="*/ 260 w 354"/>
              <a:gd name="T11" fmla="*/ 250 h 286"/>
              <a:gd name="T12" fmla="*/ 240 w 354"/>
              <a:gd name="T13" fmla="*/ 258 h 286"/>
              <a:gd name="T14" fmla="*/ 224 w 354"/>
              <a:gd name="T15" fmla="*/ 274 h 286"/>
              <a:gd name="T16" fmla="*/ 216 w 354"/>
              <a:gd name="T17" fmla="*/ 286 h 286"/>
              <a:gd name="T18" fmla="*/ 194 w 354"/>
              <a:gd name="T19" fmla="*/ 278 h 286"/>
              <a:gd name="T20" fmla="*/ 170 w 354"/>
              <a:gd name="T21" fmla="*/ 270 h 286"/>
              <a:gd name="T22" fmla="*/ 156 w 354"/>
              <a:gd name="T23" fmla="*/ 268 h 286"/>
              <a:gd name="T24" fmla="*/ 146 w 354"/>
              <a:gd name="T25" fmla="*/ 282 h 286"/>
              <a:gd name="T26" fmla="*/ 130 w 354"/>
              <a:gd name="T27" fmla="*/ 264 h 286"/>
              <a:gd name="T28" fmla="*/ 118 w 354"/>
              <a:gd name="T29" fmla="*/ 244 h 286"/>
              <a:gd name="T30" fmla="*/ 114 w 354"/>
              <a:gd name="T31" fmla="*/ 236 h 286"/>
              <a:gd name="T32" fmla="*/ 104 w 354"/>
              <a:gd name="T33" fmla="*/ 224 h 286"/>
              <a:gd name="T34" fmla="*/ 96 w 354"/>
              <a:gd name="T35" fmla="*/ 220 h 286"/>
              <a:gd name="T36" fmla="*/ 82 w 354"/>
              <a:gd name="T37" fmla="*/ 206 h 286"/>
              <a:gd name="T38" fmla="*/ 78 w 354"/>
              <a:gd name="T39" fmla="*/ 190 h 286"/>
              <a:gd name="T40" fmla="*/ 76 w 354"/>
              <a:gd name="T41" fmla="*/ 176 h 286"/>
              <a:gd name="T42" fmla="*/ 64 w 354"/>
              <a:gd name="T43" fmla="*/ 154 h 286"/>
              <a:gd name="T44" fmla="*/ 54 w 354"/>
              <a:gd name="T45" fmla="*/ 144 h 286"/>
              <a:gd name="T46" fmla="*/ 46 w 354"/>
              <a:gd name="T47" fmla="*/ 136 h 286"/>
              <a:gd name="T48" fmla="*/ 2 w 354"/>
              <a:gd name="T49" fmla="*/ 72 h 286"/>
              <a:gd name="T50" fmla="*/ 0 w 354"/>
              <a:gd name="T51" fmla="*/ 62 h 286"/>
              <a:gd name="T52" fmla="*/ 16 w 354"/>
              <a:gd name="T53" fmla="*/ 60 h 286"/>
              <a:gd name="T54" fmla="*/ 46 w 354"/>
              <a:gd name="T55" fmla="*/ 46 h 286"/>
              <a:gd name="T56" fmla="*/ 56 w 354"/>
              <a:gd name="T57" fmla="*/ 32 h 286"/>
              <a:gd name="T58" fmla="*/ 44 w 354"/>
              <a:gd name="T59" fmla="*/ 12 h 286"/>
              <a:gd name="T60" fmla="*/ 60 w 354"/>
              <a:gd name="T61" fmla="*/ 4 h 286"/>
              <a:gd name="T62" fmla="*/ 66 w 354"/>
              <a:gd name="T63" fmla="*/ 0 h 286"/>
              <a:gd name="T64" fmla="*/ 80 w 354"/>
              <a:gd name="T65" fmla="*/ 2 h 286"/>
              <a:gd name="T66" fmla="*/ 88 w 354"/>
              <a:gd name="T67" fmla="*/ 6 h 286"/>
              <a:gd name="T68" fmla="*/ 144 w 354"/>
              <a:gd name="T69" fmla="*/ 46 h 286"/>
              <a:gd name="T70" fmla="*/ 154 w 354"/>
              <a:gd name="T71" fmla="*/ 52 h 286"/>
              <a:gd name="T72" fmla="*/ 174 w 354"/>
              <a:gd name="T73" fmla="*/ 58 h 286"/>
              <a:gd name="T74" fmla="*/ 186 w 354"/>
              <a:gd name="T75" fmla="*/ 58 h 286"/>
              <a:gd name="T76" fmla="*/ 196 w 354"/>
              <a:gd name="T77" fmla="*/ 58 h 286"/>
              <a:gd name="T78" fmla="*/ 216 w 354"/>
              <a:gd name="T79" fmla="*/ 66 h 286"/>
              <a:gd name="T80" fmla="*/ 226 w 354"/>
              <a:gd name="T81" fmla="*/ 70 h 286"/>
              <a:gd name="T82" fmla="*/ 242 w 354"/>
              <a:gd name="T83" fmla="*/ 88 h 286"/>
              <a:gd name="T84" fmla="*/ 254 w 354"/>
              <a:gd name="T85" fmla="*/ 102 h 286"/>
              <a:gd name="T86" fmla="*/ 258 w 354"/>
              <a:gd name="T87" fmla="*/ 108 h 286"/>
              <a:gd name="T88" fmla="*/ 266 w 354"/>
              <a:gd name="T89" fmla="*/ 124 h 286"/>
              <a:gd name="T90" fmla="*/ 278 w 354"/>
              <a:gd name="T91" fmla="*/ 142 h 286"/>
              <a:gd name="T92" fmla="*/ 290 w 354"/>
              <a:gd name="T93" fmla="*/ 160 h 286"/>
              <a:gd name="T94" fmla="*/ 294 w 354"/>
              <a:gd name="T95" fmla="*/ 168 h 286"/>
              <a:gd name="T96" fmla="*/ 304 w 354"/>
              <a:gd name="T97" fmla="*/ 174 h 286"/>
              <a:gd name="T98" fmla="*/ 310 w 354"/>
              <a:gd name="T99" fmla="*/ 176 h 286"/>
              <a:gd name="T100" fmla="*/ 354 w 354"/>
              <a:gd name="T101" fmla="*/ 18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 h="286">
                <a:moveTo>
                  <a:pt x="354" y="184"/>
                </a:moveTo>
                <a:lnTo>
                  <a:pt x="354" y="184"/>
                </a:lnTo>
                <a:lnTo>
                  <a:pt x="354" y="200"/>
                </a:lnTo>
                <a:lnTo>
                  <a:pt x="354" y="200"/>
                </a:lnTo>
                <a:lnTo>
                  <a:pt x="354" y="212"/>
                </a:lnTo>
                <a:lnTo>
                  <a:pt x="350" y="220"/>
                </a:lnTo>
                <a:lnTo>
                  <a:pt x="344" y="224"/>
                </a:lnTo>
                <a:lnTo>
                  <a:pt x="330" y="228"/>
                </a:lnTo>
                <a:lnTo>
                  <a:pt x="330" y="228"/>
                </a:lnTo>
                <a:lnTo>
                  <a:pt x="296" y="240"/>
                </a:lnTo>
                <a:lnTo>
                  <a:pt x="260" y="250"/>
                </a:lnTo>
                <a:lnTo>
                  <a:pt x="260" y="250"/>
                </a:lnTo>
                <a:lnTo>
                  <a:pt x="250" y="254"/>
                </a:lnTo>
                <a:lnTo>
                  <a:pt x="240" y="258"/>
                </a:lnTo>
                <a:lnTo>
                  <a:pt x="230" y="266"/>
                </a:lnTo>
                <a:lnTo>
                  <a:pt x="224" y="274"/>
                </a:lnTo>
                <a:lnTo>
                  <a:pt x="224" y="274"/>
                </a:lnTo>
                <a:lnTo>
                  <a:pt x="216" y="286"/>
                </a:lnTo>
                <a:lnTo>
                  <a:pt x="216" y="286"/>
                </a:lnTo>
                <a:lnTo>
                  <a:pt x="194" y="278"/>
                </a:lnTo>
                <a:lnTo>
                  <a:pt x="170" y="270"/>
                </a:lnTo>
                <a:lnTo>
                  <a:pt x="170" y="270"/>
                </a:lnTo>
                <a:lnTo>
                  <a:pt x="162" y="268"/>
                </a:lnTo>
                <a:lnTo>
                  <a:pt x="156" y="268"/>
                </a:lnTo>
                <a:lnTo>
                  <a:pt x="152" y="272"/>
                </a:lnTo>
                <a:lnTo>
                  <a:pt x="146" y="282"/>
                </a:lnTo>
                <a:lnTo>
                  <a:pt x="146" y="282"/>
                </a:lnTo>
                <a:lnTo>
                  <a:pt x="130" y="264"/>
                </a:lnTo>
                <a:lnTo>
                  <a:pt x="122" y="256"/>
                </a:lnTo>
                <a:lnTo>
                  <a:pt x="118" y="244"/>
                </a:lnTo>
                <a:lnTo>
                  <a:pt x="118" y="244"/>
                </a:lnTo>
                <a:lnTo>
                  <a:pt x="114" y="236"/>
                </a:lnTo>
                <a:lnTo>
                  <a:pt x="110" y="230"/>
                </a:lnTo>
                <a:lnTo>
                  <a:pt x="104" y="224"/>
                </a:lnTo>
                <a:lnTo>
                  <a:pt x="96" y="220"/>
                </a:lnTo>
                <a:lnTo>
                  <a:pt x="96" y="220"/>
                </a:lnTo>
                <a:lnTo>
                  <a:pt x="88" y="214"/>
                </a:lnTo>
                <a:lnTo>
                  <a:pt x="82" y="206"/>
                </a:lnTo>
                <a:lnTo>
                  <a:pt x="80" y="198"/>
                </a:lnTo>
                <a:lnTo>
                  <a:pt x="78" y="190"/>
                </a:lnTo>
                <a:lnTo>
                  <a:pt x="78" y="190"/>
                </a:lnTo>
                <a:lnTo>
                  <a:pt x="76" y="176"/>
                </a:lnTo>
                <a:lnTo>
                  <a:pt x="72" y="164"/>
                </a:lnTo>
                <a:lnTo>
                  <a:pt x="64" y="154"/>
                </a:lnTo>
                <a:lnTo>
                  <a:pt x="54" y="144"/>
                </a:lnTo>
                <a:lnTo>
                  <a:pt x="54" y="144"/>
                </a:lnTo>
                <a:lnTo>
                  <a:pt x="50" y="140"/>
                </a:lnTo>
                <a:lnTo>
                  <a:pt x="46" y="136"/>
                </a:lnTo>
                <a:lnTo>
                  <a:pt x="46" y="136"/>
                </a:lnTo>
                <a:lnTo>
                  <a:pt x="2" y="72"/>
                </a:lnTo>
                <a:lnTo>
                  <a:pt x="2" y="72"/>
                </a:lnTo>
                <a:lnTo>
                  <a:pt x="0" y="62"/>
                </a:lnTo>
                <a:lnTo>
                  <a:pt x="0" y="62"/>
                </a:lnTo>
                <a:lnTo>
                  <a:pt x="16" y="60"/>
                </a:lnTo>
                <a:lnTo>
                  <a:pt x="32" y="54"/>
                </a:lnTo>
                <a:lnTo>
                  <a:pt x="46" y="46"/>
                </a:lnTo>
                <a:lnTo>
                  <a:pt x="56" y="32"/>
                </a:lnTo>
                <a:lnTo>
                  <a:pt x="56" y="32"/>
                </a:lnTo>
                <a:lnTo>
                  <a:pt x="44" y="12"/>
                </a:lnTo>
                <a:lnTo>
                  <a:pt x="44" y="12"/>
                </a:lnTo>
                <a:lnTo>
                  <a:pt x="52" y="8"/>
                </a:lnTo>
                <a:lnTo>
                  <a:pt x="60" y="4"/>
                </a:lnTo>
                <a:lnTo>
                  <a:pt x="60" y="4"/>
                </a:lnTo>
                <a:lnTo>
                  <a:pt x="66" y="0"/>
                </a:lnTo>
                <a:lnTo>
                  <a:pt x="74" y="0"/>
                </a:lnTo>
                <a:lnTo>
                  <a:pt x="80" y="2"/>
                </a:lnTo>
                <a:lnTo>
                  <a:pt x="88" y="6"/>
                </a:lnTo>
                <a:lnTo>
                  <a:pt x="88" y="6"/>
                </a:lnTo>
                <a:lnTo>
                  <a:pt x="116" y="26"/>
                </a:lnTo>
                <a:lnTo>
                  <a:pt x="144" y="46"/>
                </a:lnTo>
                <a:lnTo>
                  <a:pt x="144" y="46"/>
                </a:lnTo>
                <a:lnTo>
                  <a:pt x="154" y="52"/>
                </a:lnTo>
                <a:lnTo>
                  <a:pt x="164" y="56"/>
                </a:lnTo>
                <a:lnTo>
                  <a:pt x="174" y="58"/>
                </a:lnTo>
                <a:lnTo>
                  <a:pt x="186" y="58"/>
                </a:lnTo>
                <a:lnTo>
                  <a:pt x="186" y="58"/>
                </a:lnTo>
                <a:lnTo>
                  <a:pt x="190" y="58"/>
                </a:lnTo>
                <a:lnTo>
                  <a:pt x="196" y="58"/>
                </a:lnTo>
                <a:lnTo>
                  <a:pt x="206" y="62"/>
                </a:lnTo>
                <a:lnTo>
                  <a:pt x="216" y="66"/>
                </a:lnTo>
                <a:lnTo>
                  <a:pt x="226" y="70"/>
                </a:lnTo>
                <a:lnTo>
                  <a:pt x="226" y="70"/>
                </a:lnTo>
                <a:lnTo>
                  <a:pt x="234" y="80"/>
                </a:lnTo>
                <a:lnTo>
                  <a:pt x="242" y="88"/>
                </a:lnTo>
                <a:lnTo>
                  <a:pt x="250" y="96"/>
                </a:lnTo>
                <a:lnTo>
                  <a:pt x="254" y="102"/>
                </a:lnTo>
                <a:lnTo>
                  <a:pt x="258" y="108"/>
                </a:lnTo>
                <a:lnTo>
                  <a:pt x="258" y="108"/>
                </a:lnTo>
                <a:lnTo>
                  <a:pt x="262" y="116"/>
                </a:lnTo>
                <a:lnTo>
                  <a:pt x="266" y="124"/>
                </a:lnTo>
                <a:lnTo>
                  <a:pt x="278" y="142"/>
                </a:lnTo>
                <a:lnTo>
                  <a:pt x="278" y="142"/>
                </a:lnTo>
                <a:lnTo>
                  <a:pt x="284" y="150"/>
                </a:lnTo>
                <a:lnTo>
                  <a:pt x="290" y="160"/>
                </a:lnTo>
                <a:lnTo>
                  <a:pt x="290" y="160"/>
                </a:lnTo>
                <a:lnTo>
                  <a:pt x="294" y="168"/>
                </a:lnTo>
                <a:lnTo>
                  <a:pt x="298" y="172"/>
                </a:lnTo>
                <a:lnTo>
                  <a:pt x="304" y="174"/>
                </a:lnTo>
                <a:lnTo>
                  <a:pt x="310" y="176"/>
                </a:lnTo>
                <a:lnTo>
                  <a:pt x="310" y="176"/>
                </a:lnTo>
                <a:lnTo>
                  <a:pt x="354" y="184"/>
                </a:lnTo>
                <a:lnTo>
                  <a:pt x="354" y="184"/>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4" name="Freeform 20">
            <a:extLst>
              <a:ext uri="{FF2B5EF4-FFF2-40B4-BE49-F238E27FC236}">
                <a16:creationId xmlns:a16="http://schemas.microsoft.com/office/drawing/2014/main" id="{DF703209-2966-4BF0-BD22-72A3F6FE5821}"/>
              </a:ext>
            </a:extLst>
          </p:cNvPr>
          <p:cNvSpPr>
            <a:spLocks/>
          </p:cNvSpPr>
          <p:nvPr/>
        </p:nvSpPr>
        <p:spPr bwMode="auto">
          <a:xfrm>
            <a:off x="5980906" y="3248043"/>
            <a:ext cx="624953" cy="503956"/>
          </a:xfrm>
          <a:custGeom>
            <a:avLst/>
            <a:gdLst>
              <a:gd name="T0" fmla="*/ 196 w 342"/>
              <a:gd name="T1" fmla="*/ 26 h 274"/>
              <a:gd name="T2" fmla="*/ 234 w 342"/>
              <a:gd name="T3" fmla="*/ 28 h 274"/>
              <a:gd name="T4" fmla="*/ 278 w 342"/>
              <a:gd name="T5" fmla="*/ 50 h 274"/>
              <a:gd name="T6" fmla="*/ 290 w 342"/>
              <a:gd name="T7" fmla="*/ 62 h 274"/>
              <a:gd name="T8" fmla="*/ 290 w 342"/>
              <a:gd name="T9" fmla="*/ 78 h 274"/>
              <a:gd name="T10" fmla="*/ 288 w 342"/>
              <a:gd name="T11" fmla="*/ 114 h 274"/>
              <a:gd name="T12" fmla="*/ 300 w 342"/>
              <a:gd name="T13" fmla="*/ 152 h 274"/>
              <a:gd name="T14" fmla="*/ 312 w 342"/>
              <a:gd name="T15" fmla="*/ 158 h 274"/>
              <a:gd name="T16" fmla="*/ 312 w 342"/>
              <a:gd name="T17" fmla="*/ 174 h 274"/>
              <a:gd name="T18" fmla="*/ 306 w 342"/>
              <a:gd name="T19" fmla="*/ 188 h 274"/>
              <a:gd name="T20" fmla="*/ 314 w 342"/>
              <a:gd name="T21" fmla="*/ 204 h 274"/>
              <a:gd name="T22" fmla="*/ 324 w 342"/>
              <a:gd name="T23" fmla="*/ 214 h 274"/>
              <a:gd name="T24" fmla="*/ 340 w 342"/>
              <a:gd name="T25" fmla="*/ 234 h 274"/>
              <a:gd name="T26" fmla="*/ 338 w 342"/>
              <a:gd name="T27" fmla="*/ 244 h 274"/>
              <a:gd name="T28" fmla="*/ 324 w 342"/>
              <a:gd name="T29" fmla="*/ 264 h 274"/>
              <a:gd name="T30" fmla="*/ 296 w 342"/>
              <a:gd name="T31" fmla="*/ 268 h 274"/>
              <a:gd name="T32" fmla="*/ 260 w 342"/>
              <a:gd name="T33" fmla="*/ 262 h 274"/>
              <a:gd name="T34" fmla="*/ 248 w 342"/>
              <a:gd name="T35" fmla="*/ 252 h 274"/>
              <a:gd name="T36" fmla="*/ 236 w 342"/>
              <a:gd name="T37" fmla="*/ 236 h 274"/>
              <a:gd name="T38" fmla="*/ 218 w 342"/>
              <a:gd name="T39" fmla="*/ 240 h 274"/>
              <a:gd name="T40" fmla="*/ 206 w 342"/>
              <a:gd name="T41" fmla="*/ 244 h 274"/>
              <a:gd name="T42" fmla="*/ 176 w 342"/>
              <a:gd name="T43" fmla="*/ 236 h 274"/>
              <a:gd name="T44" fmla="*/ 166 w 342"/>
              <a:gd name="T45" fmla="*/ 228 h 274"/>
              <a:gd name="T46" fmla="*/ 144 w 342"/>
              <a:gd name="T47" fmla="*/ 216 h 274"/>
              <a:gd name="T48" fmla="*/ 130 w 342"/>
              <a:gd name="T49" fmla="*/ 196 h 274"/>
              <a:gd name="T50" fmla="*/ 108 w 342"/>
              <a:gd name="T51" fmla="*/ 176 h 274"/>
              <a:gd name="T52" fmla="*/ 92 w 342"/>
              <a:gd name="T53" fmla="*/ 174 h 274"/>
              <a:gd name="T54" fmla="*/ 82 w 342"/>
              <a:gd name="T55" fmla="*/ 158 h 274"/>
              <a:gd name="T56" fmla="*/ 74 w 342"/>
              <a:gd name="T57" fmla="*/ 140 h 274"/>
              <a:gd name="T58" fmla="*/ 60 w 342"/>
              <a:gd name="T59" fmla="*/ 128 h 274"/>
              <a:gd name="T60" fmla="*/ 46 w 342"/>
              <a:gd name="T61" fmla="*/ 118 h 274"/>
              <a:gd name="T62" fmla="*/ 38 w 342"/>
              <a:gd name="T63" fmla="*/ 96 h 274"/>
              <a:gd name="T64" fmla="*/ 44 w 342"/>
              <a:gd name="T65" fmla="*/ 80 h 274"/>
              <a:gd name="T66" fmla="*/ 34 w 342"/>
              <a:gd name="T67" fmla="*/ 66 h 274"/>
              <a:gd name="T68" fmla="*/ 14 w 342"/>
              <a:gd name="T69" fmla="*/ 42 h 274"/>
              <a:gd name="T70" fmla="*/ 0 w 342"/>
              <a:gd name="T71" fmla="*/ 0 h 274"/>
              <a:gd name="T72" fmla="*/ 22 w 342"/>
              <a:gd name="T73" fmla="*/ 10 h 274"/>
              <a:gd name="T74" fmla="*/ 36 w 342"/>
              <a:gd name="T75" fmla="*/ 10 h 274"/>
              <a:gd name="T76" fmla="*/ 56 w 342"/>
              <a:gd name="T77" fmla="*/ 2 h 274"/>
              <a:gd name="T78" fmla="*/ 82 w 342"/>
              <a:gd name="T79" fmla="*/ 36 h 274"/>
              <a:gd name="T80" fmla="*/ 124 w 342"/>
              <a:gd name="T81" fmla="*/ 52 h 274"/>
              <a:gd name="T82" fmla="*/ 156 w 342"/>
              <a:gd name="T83" fmla="*/ 54 h 274"/>
              <a:gd name="T84" fmla="*/ 172 w 342"/>
              <a:gd name="T85" fmla="*/ 48 h 274"/>
              <a:gd name="T86" fmla="*/ 184 w 342"/>
              <a:gd name="T87" fmla="*/ 3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274">
                <a:moveTo>
                  <a:pt x="184" y="34"/>
                </a:moveTo>
                <a:lnTo>
                  <a:pt x="184" y="34"/>
                </a:lnTo>
                <a:lnTo>
                  <a:pt x="196" y="26"/>
                </a:lnTo>
                <a:lnTo>
                  <a:pt x="208" y="22"/>
                </a:lnTo>
                <a:lnTo>
                  <a:pt x="220" y="22"/>
                </a:lnTo>
                <a:lnTo>
                  <a:pt x="234" y="28"/>
                </a:lnTo>
                <a:lnTo>
                  <a:pt x="234" y="28"/>
                </a:lnTo>
                <a:lnTo>
                  <a:pt x="256" y="38"/>
                </a:lnTo>
                <a:lnTo>
                  <a:pt x="278" y="50"/>
                </a:lnTo>
                <a:lnTo>
                  <a:pt x="278" y="50"/>
                </a:lnTo>
                <a:lnTo>
                  <a:pt x="286" y="56"/>
                </a:lnTo>
                <a:lnTo>
                  <a:pt x="290" y="62"/>
                </a:lnTo>
                <a:lnTo>
                  <a:pt x="292" y="70"/>
                </a:lnTo>
                <a:lnTo>
                  <a:pt x="290" y="78"/>
                </a:lnTo>
                <a:lnTo>
                  <a:pt x="290" y="78"/>
                </a:lnTo>
                <a:lnTo>
                  <a:pt x="288" y="88"/>
                </a:lnTo>
                <a:lnTo>
                  <a:pt x="286" y="96"/>
                </a:lnTo>
                <a:lnTo>
                  <a:pt x="288" y="114"/>
                </a:lnTo>
                <a:lnTo>
                  <a:pt x="298" y="146"/>
                </a:lnTo>
                <a:lnTo>
                  <a:pt x="298" y="146"/>
                </a:lnTo>
                <a:lnTo>
                  <a:pt x="300" y="152"/>
                </a:lnTo>
                <a:lnTo>
                  <a:pt x="306" y="154"/>
                </a:lnTo>
                <a:lnTo>
                  <a:pt x="306" y="154"/>
                </a:lnTo>
                <a:lnTo>
                  <a:pt x="312" y="158"/>
                </a:lnTo>
                <a:lnTo>
                  <a:pt x="314" y="162"/>
                </a:lnTo>
                <a:lnTo>
                  <a:pt x="314" y="168"/>
                </a:lnTo>
                <a:lnTo>
                  <a:pt x="312" y="174"/>
                </a:lnTo>
                <a:lnTo>
                  <a:pt x="312" y="174"/>
                </a:lnTo>
                <a:lnTo>
                  <a:pt x="306" y="184"/>
                </a:lnTo>
                <a:lnTo>
                  <a:pt x="306" y="188"/>
                </a:lnTo>
                <a:lnTo>
                  <a:pt x="306" y="192"/>
                </a:lnTo>
                <a:lnTo>
                  <a:pt x="306" y="192"/>
                </a:lnTo>
                <a:lnTo>
                  <a:pt x="314" y="204"/>
                </a:lnTo>
                <a:lnTo>
                  <a:pt x="318" y="210"/>
                </a:lnTo>
                <a:lnTo>
                  <a:pt x="324" y="214"/>
                </a:lnTo>
                <a:lnTo>
                  <a:pt x="324" y="214"/>
                </a:lnTo>
                <a:lnTo>
                  <a:pt x="332" y="220"/>
                </a:lnTo>
                <a:lnTo>
                  <a:pt x="338" y="226"/>
                </a:lnTo>
                <a:lnTo>
                  <a:pt x="340" y="234"/>
                </a:lnTo>
                <a:lnTo>
                  <a:pt x="342" y="242"/>
                </a:lnTo>
                <a:lnTo>
                  <a:pt x="342" y="242"/>
                </a:lnTo>
                <a:lnTo>
                  <a:pt x="338" y="244"/>
                </a:lnTo>
                <a:lnTo>
                  <a:pt x="332" y="248"/>
                </a:lnTo>
                <a:lnTo>
                  <a:pt x="328" y="254"/>
                </a:lnTo>
                <a:lnTo>
                  <a:pt x="324" y="264"/>
                </a:lnTo>
                <a:lnTo>
                  <a:pt x="324" y="274"/>
                </a:lnTo>
                <a:lnTo>
                  <a:pt x="324" y="274"/>
                </a:lnTo>
                <a:lnTo>
                  <a:pt x="296" y="268"/>
                </a:lnTo>
                <a:lnTo>
                  <a:pt x="266" y="264"/>
                </a:lnTo>
                <a:lnTo>
                  <a:pt x="266" y="264"/>
                </a:lnTo>
                <a:lnTo>
                  <a:pt x="260" y="262"/>
                </a:lnTo>
                <a:lnTo>
                  <a:pt x="256" y="260"/>
                </a:lnTo>
                <a:lnTo>
                  <a:pt x="252" y="256"/>
                </a:lnTo>
                <a:lnTo>
                  <a:pt x="248" y="252"/>
                </a:lnTo>
                <a:lnTo>
                  <a:pt x="248" y="252"/>
                </a:lnTo>
                <a:lnTo>
                  <a:pt x="242" y="242"/>
                </a:lnTo>
                <a:lnTo>
                  <a:pt x="236" y="236"/>
                </a:lnTo>
                <a:lnTo>
                  <a:pt x="232" y="236"/>
                </a:lnTo>
                <a:lnTo>
                  <a:pt x="228" y="236"/>
                </a:lnTo>
                <a:lnTo>
                  <a:pt x="218" y="240"/>
                </a:lnTo>
                <a:lnTo>
                  <a:pt x="218" y="240"/>
                </a:lnTo>
                <a:lnTo>
                  <a:pt x="212" y="244"/>
                </a:lnTo>
                <a:lnTo>
                  <a:pt x="206" y="244"/>
                </a:lnTo>
                <a:lnTo>
                  <a:pt x="196" y="244"/>
                </a:lnTo>
                <a:lnTo>
                  <a:pt x="186" y="240"/>
                </a:lnTo>
                <a:lnTo>
                  <a:pt x="176" y="236"/>
                </a:lnTo>
                <a:lnTo>
                  <a:pt x="176" y="236"/>
                </a:lnTo>
                <a:lnTo>
                  <a:pt x="170" y="232"/>
                </a:lnTo>
                <a:lnTo>
                  <a:pt x="166" y="228"/>
                </a:lnTo>
                <a:lnTo>
                  <a:pt x="166" y="228"/>
                </a:lnTo>
                <a:lnTo>
                  <a:pt x="154" y="224"/>
                </a:lnTo>
                <a:lnTo>
                  <a:pt x="144" y="216"/>
                </a:lnTo>
                <a:lnTo>
                  <a:pt x="136" y="206"/>
                </a:lnTo>
                <a:lnTo>
                  <a:pt x="130" y="196"/>
                </a:lnTo>
                <a:lnTo>
                  <a:pt x="130" y="196"/>
                </a:lnTo>
                <a:lnTo>
                  <a:pt x="124" y="186"/>
                </a:lnTo>
                <a:lnTo>
                  <a:pt x="118" y="180"/>
                </a:lnTo>
                <a:lnTo>
                  <a:pt x="108" y="176"/>
                </a:lnTo>
                <a:lnTo>
                  <a:pt x="98" y="174"/>
                </a:lnTo>
                <a:lnTo>
                  <a:pt x="98" y="174"/>
                </a:lnTo>
                <a:lnTo>
                  <a:pt x="92" y="174"/>
                </a:lnTo>
                <a:lnTo>
                  <a:pt x="86" y="170"/>
                </a:lnTo>
                <a:lnTo>
                  <a:pt x="82" y="164"/>
                </a:lnTo>
                <a:lnTo>
                  <a:pt x="82" y="158"/>
                </a:lnTo>
                <a:lnTo>
                  <a:pt x="82" y="158"/>
                </a:lnTo>
                <a:lnTo>
                  <a:pt x="80" y="148"/>
                </a:lnTo>
                <a:lnTo>
                  <a:pt x="74" y="140"/>
                </a:lnTo>
                <a:lnTo>
                  <a:pt x="68" y="134"/>
                </a:lnTo>
                <a:lnTo>
                  <a:pt x="60" y="128"/>
                </a:lnTo>
                <a:lnTo>
                  <a:pt x="60" y="128"/>
                </a:lnTo>
                <a:lnTo>
                  <a:pt x="54" y="124"/>
                </a:lnTo>
                <a:lnTo>
                  <a:pt x="46" y="118"/>
                </a:lnTo>
                <a:lnTo>
                  <a:pt x="46" y="118"/>
                </a:lnTo>
                <a:lnTo>
                  <a:pt x="42" y="112"/>
                </a:lnTo>
                <a:lnTo>
                  <a:pt x="38" y="104"/>
                </a:lnTo>
                <a:lnTo>
                  <a:pt x="38" y="96"/>
                </a:lnTo>
                <a:lnTo>
                  <a:pt x="40" y="86"/>
                </a:lnTo>
                <a:lnTo>
                  <a:pt x="40" y="86"/>
                </a:lnTo>
                <a:lnTo>
                  <a:pt x="44" y="80"/>
                </a:lnTo>
                <a:lnTo>
                  <a:pt x="46" y="72"/>
                </a:lnTo>
                <a:lnTo>
                  <a:pt x="46" y="72"/>
                </a:lnTo>
                <a:lnTo>
                  <a:pt x="34" y="66"/>
                </a:lnTo>
                <a:lnTo>
                  <a:pt x="26" y="60"/>
                </a:lnTo>
                <a:lnTo>
                  <a:pt x="20" y="52"/>
                </a:lnTo>
                <a:lnTo>
                  <a:pt x="14" y="42"/>
                </a:lnTo>
                <a:lnTo>
                  <a:pt x="10" y="34"/>
                </a:lnTo>
                <a:lnTo>
                  <a:pt x="6" y="22"/>
                </a:lnTo>
                <a:lnTo>
                  <a:pt x="0" y="0"/>
                </a:lnTo>
                <a:lnTo>
                  <a:pt x="0" y="0"/>
                </a:lnTo>
                <a:lnTo>
                  <a:pt x="16" y="8"/>
                </a:lnTo>
                <a:lnTo>
                  <a:pt x="22" y="10"/>
                </a:lnTo>
                <a:lnTo>
                  <a:pt x="30" y="12"/>
                </a:lnTo>
                <a:lnTo>
                  <a:pt x="30" y="12"/>
                </a:lnTo>
                <a:lnTo>
                  <a:pt x="36" y="10"/>
                </a:lnTo>
                <a:lnTo>
                  <a:pt x="42" y="8"/>
                </a:lnTo>
                <a:lnTo>
                  <a:pt x="56" y="2"/>
                </a:lnTo>
                <a:lnTo>
                  <a:pt x="56" y="2"/>
                </a:lnTo>
                <a:lnTo>
                  <a:pt x="78" y="30"/>
                </a:lnTo>
                <a:lnTo>
                  <a:pt x="78" y="30"/>
                </a:lnTo>
                <a:lnTo>
                  <a:pt x="82" y="36"/>
                </a:lnTo>
                <a:lnTo>
                  <a:pt x="82" y="36"/>
                </a:lnTo>
                <a:lnTo>
                  <a:pt x="102" y="46"/>
                </a:lnTo>
                <a:lnTo>
                  <a:pt x="124" y="52"/>
                </a:lnTo>
                <a:lnTo>
                  <a:pt x="134" y="54"/>
                </a:lnTo>
                <a:lnTo>
                  <a:pt x="146" y="54"/>
                </a:lnTo>
                <a:lnTo>
                  <a:pt x="156" y="54"/>
                </a:lnTo>
                <a:lnTo>
                  <a:pt x="168" y="52"/>
                </a:lnTo>
                <a:lnTo>
                  <a:pt x="168" y="52"/>
                </a:lnTo>
                <a:lnTo>
                  <a:pt x="172" y="48"/>
                </a:lnTo>
                <a:lnTo>
                  <a:pt x="176" y="44"/>
                </a:lnTo>
                <a:lnTo>
                  <a:pt x="176" y="44"/>
                </a:lnTo>
                <a:lnTo>
                  <a:pt x="184" y="34"/>
                </a:lnTo>
                <a:lnTo>
                  <a:pt x="184"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5" name="Freeform 21">
            <a:extLst>
              <a:ext uri="{FF2B5EF4-FFF2-40B4-BE49-F238E27FC236}">
                <a16:creationId xmlns:a16="http://schemas.microsoft.com/office/drawing/2014/main" id="{C648AFA2-7E30-4B6F-8505-FD1962B993FF}"/>
              </a:ext>
            </a:extLst>
          </p:cNvPr>
          <p:cNvSpPr>
            <a:spLocks/>
          </p:cNvSpPr>
          <p:nvPr/>
        </p:nvSpPr>
        <p:spPr bwMode="auto">
          <a:xfrm>
            <a:off x="5341335" y="3880748"/>
            <a:ext cx="497038" cy="404637"/>
          </a:xfrm>
          <a:custGeom>
            <a:avLst/>
            <a:gdLst>
              <a:gd name="T0" fmla="*/ 226 w 272"/>
              <a:gd name="T1" fmla="*/ 178 h 220"/>
              <a:gd name="T2" fmla="*/ 212 w 272"/>
              <a:gd name="T3" fmla="*/ 202 h 220"/>
              <a:gd name="T4" fmla="*/ 200 w 272"/>
              <a:gd name="T5" fmla="*/ 196 h 220"/>
              <a:gd name="T6" fmla="*/ 196 w 272"/>
              <a:gd name="T7" fmla="*/ 186 h 220"/>
              <a:gd name="T8" fmla="*/ 192 w 272"/>
              <a:gd name="T9" fmla="*/ 164 h 220"/>
              <a:gd name="T10" fmla="*/ 170 w 272"/>
              <a:gd name="T11" fmla="*/ 172 h 220"/>
              <a:gd name="T12" fmla="*/ 172 w 272"/>
              <a:gd name="T13" fmla="*/ 178 h 220"/>
              <a:gd name="T14" fmla="*/ 170 w 272"/>
              <a:gd name="T15" fmla="*/ 190 h 220"/>
              <a:gd name="T16" fmla="*/ 160 w 272"/>
              <a:gd name="T17" fmla="*/ 204 h 220"/>
              <a:gd name="T18" fmla="*/ 150 w 272"/>
              <a:gd name="T19" fmla="*/ 214 h 220"/>
              <a:gd name="T20" fmla="*/ 146 w 272"/>
              <a:gd name="T21" fmla="*/ 214 h 220"/>
              <a:gd name="T22" fmla="*/ 128 w 272"/>
              <a:gd name="T23" fmla="*/ 206 h 220"/>
              <a:gd name="T24" fmla="*/ 110 w 272"/>
              <a:gd name="T25" fmla="*/ 214 h 220"/>
              <a:gd name="T26" fmla="*/ 104 w 272"/>
              <a:gd name="T27" fmla="*/ 218 h 220"/>
              <a:gd name="T28" fmla="*/ 92 w 272"/>
              <a:gd name="T29" fmla="*/ 220 h 220"/>
              <a:gd name="T30" fmla="*/ 84 w 272"/>
              <a:gd name="T31" fmla="*/ 220 h 220"/>
              <a:gd name="T32" fmla="*/ 66 w 272"/>
              <a:gd name="T33" fmla="*/ 216 h 220"/>
              <a:gd name="T34" fmla="*/ 48 w 272"/>
              <a:gd name="T35" fmla="*/ 210 h 220"/>
              <a:gd name="T36" fmla="*/ 44 w 272"/>
              <a:gd name="T37" fmla="*/ 210 h 220"/>
              <a:gd name="T38" fmla="*/ 24 w 272"/>
              <a:gd name="T39" fmla="*/ 216 h 220"/>
              <a:gd name="T40" fmla="*/ 16 w 272"/>
              <a:gd name="T41" fmla="*/ 202 h 220"/>
              <a:gd name="T42" fmla="*/ 4 w 272"/>
              <a:gd name="T43" fmla="*/ 172 h 220"/>
              <a:gd name="T44" fmla="*/ 0 w 272"/>
              <a:gd name="T45" fmla="*/ 158 h 220"/>
              <a:gd name="T46" fmla="*/ 8 w 272"/>
              <a:gd name="T47" fmla="*/ 134 h 220"/>
              <a:gd name="T48" fmla="*/ 26 w 272"/>
              <a:gd name="T49" fmla="*/ 114 h 220"/>
              <a:gd name="T50" fmla="*/ 28 w 272"/>
              <a:gd name="T51" fmla="*/ 112 h 220"/>
              <a:gd name="T52" fmla="*/ 30 w 272"/>
              <a:gd name="T53" fmla="*/ 100 h 220"/>
              <a:gd name="T54" fmla="*/ 30 w 272"/>
              <a:gd name="T55" fmla="*/ 54 h 220"/>
              <a:gd name="T56" fmla="*/ 30 w 272"/>
              <a:gd name="T57" fmla="*/ 44 h 220"/>
              <a:gd name="T58" fmla="*/ 38 w 272"/>
              <a:gd name="T59" fmla="*/ 36 h 220"/>
              <a:gd name="T60" fmla="*/ 40 w 272"/>
              <a:gd name="T61" fmla="*/ 36 h 220"/>
              <a:gd name="T62" fmla="*/ 44 w 272"/>
              <a:gd name="T63" fmla="*/ 24 h 220"/>
              <a:gd name="T64" fmla="*/ 46 w 272"/>
              <a:gd name="T65" fmla="*/ 16 h 220"/>
              <a:gd name="T66" fmla="*/ 46 w 272"/>
              <a:gd name="T67" fmla="*/ 4 h 220"/>
              <a:gd name="T68" fmla="*/ 66 w 272"/>
              <a:gd name="T69" fmla="*/ 4 h 220"/>
              <a:gd name="T70" fmla="*/ 222 w 272"/>
              <a:gd name="T71" fmla="*/ 0 h 220"/>
              <a:gd name="T72" fmla="*/ 234 w 272"/>
              <a:gd name="T73" fmla="*/ 0 h 220"/>
              <a:gd name="T74" fmla="*/ 244 w 272"/>
              <a:gd name="T75" fmla="*/ 4 h 220"/>
              <a:gd name="T76" fmla="*/ 250 w 272"/>
              <a:gd name="T77" fmla="*/ 14 h 220"/>
              <a:gd name="T78" fmla="*/ 250 w 272"/>
              <a:gd name="T79" fmla="*/ 20 h 220"/>
              <a:gd name="T80" fmla="*/ 252 w 272"/>
              <a:gd name="T81" fmla="*/ 26 h 220"/>
              <a:gd name="T82" fmla="*/ 256 w 272"/>
              <a:gd name="T83" fmla="*/ 50 h 220"/>
              <a:gd name="T84" fmla="*/ 272 w 272"/>
              <a:gd name="T85" fmla="*/ 70 h 220"/>
              <a:gd name="T86" fmla="*/ 264 w 272"/>
              <a:gd name="T87" fmla="*/ 76 h 220"/>
              <a:gd name="T88" fmla="*/ 254 w 272"/>
              <a:gd name="T89" fmla="*/ 88 h 220"/>
              <a:gd name="T90" fmla="*/ 248 w 272"/>
              <a:gd name="T91" fmla="*/ 112 h 220"/>
              <a:gd name="T92" fmla="*/ 246 w 272"/>
              <a:gd name="T93" fmla="*/ 128 h 220"/>
              <a:gd name="T94" fmla="*/ 240 w 272"/>
              <a:gd name="T95" fmla="*/ 158 h 220"/>
              <a:gd name="T96" fmla="*/ 234 w 272"/>
              <a:gd name="T97" fmla="*/ 166 h 220"/>
              <a:gd name="T98" fmla="*/ 226 w 272"/>
              <a:gd name="T99" fmla="*/ 1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 h="220">
                <a:moveTo>
                  <a:pt x="226" y="178"/>
                </a:moveTo>
                <a:lnTo>
                  <a:pt x="226" y="178"/>
                </a:lnTo>
                <a:lnTo>
                  <a:pt x="212" y="202"/>
                </a:lnTo>
                <a:lnTo>
                  <a:pt x="212" y="202"/>
                </a:lnTo>
                <a:lnTo>
                  <a:pt x="204" y="200"/>
                </a:lnTo>
                <a:lnTo>
                  <a:pt x="200" y="196"/>
                </a:lnTo>
                <a:lnTo>
                  <a:pt x="198" y="192"/>
                </a:lnTo>
                <a:lnTo>
                  <a:pt x="196" y="186"/>
                </a:lnTo>
                <a:lnTo>
                  <a:pt x="194" y="176"/>
                </a:lnTo>
                <a:lnTo>
                  <a:pt x="192" y="164"/>
                </a:lnTo>
                <a:lnTo>
                  <a:pt x="192" y="164"/>
                </a:lnTo>
                <a:lnTo>
                  <a:pt x="170" y="172"/>
                </a:lnTo>
                <a:lnTo>
                  <a:pt x="170" y="172"/>
                </a:lnTo>
                <a:lnTo>
                  <a:pt x="172" y="178"/>
                </a:lnTo>
                <a:lnTo>
                  <a:pt x="172" y="186"/>
                </a:lnTo>
                <a:lnTo>
                  <a:pt x="170" y="190"/>
                </a:lnTo>
                <a:lnTo>
                  <a:pt x="166" y="196"/>
                </a:lnTo>
                <a:lnTo>
                  <a:pt x="160" y="204"/>
                </a:lnTo>
                <a:lnTo>
                  <a:pt x="150" y="214"/>
                </a:lnTo>
                <a:lnTo>
                  <a:pt x="150" y="214"/>
                </a:lnTo>
                <a:lnTo>
                  <a:pt x="146" y="214"/>
                </a:lnTo>
                <a:lnTo>
                  <a:pt x="146" y="214"/>
                </a:lnTo>
                <a:lnTo>
                  <a:pt x="136" y="208"/>
                </a:lnTo>
                <a:lnTo>
                  <a:pt x="128" y="206"/>
                </a:lnTo>
                <a:lnTo>
                  <a:pt x="118" y="208"/>
                </a:lnTo>
                <a:lnTo>
                  <a:pt x="110" y="214"/>
                </a:lnTo>
                <a:lnTo>
                  <a:pt x="110" y="214"/>
                </a:lnTo>
                <a:lnTo>
                  <a:pt x="104" y="218"/>
                </a:lnTo>
                <a:lnTo>
                  <a:pt x="98" y="220"/>
                </a:lnTo>
                <a:lnTo>
                  <a:pt x="92" y="220"/>
                </a:lnTo>
                <a:lnTo>
                  <a:pt x="84" y="220"/>
                </a:lnTo>
                <a:lnTo>
                  <a:pt x="84" y="220"/>
                </a:lnTo>
                <a:lnTo>
                  <a:pt x="76" y="218"/>
                </a:lnTo>
                <a:lnTo>
                  <a:pt x="66" y="216"/>
                </a:lnTo>
                <a:lnTo>
                  <a:pt x="58" y="216"/>
                </a:lnTo>
                <a:lnTo>
                  <a:pt x="48" y="210"/>
                </a:lnTo>
                <a:lnTo>
                  <a:pt x="48" y="210"/>
                </a:lnTo>
                <a:lnTo>
                  <a:pt x="44" y="210"/>
                </a:lnTo>
                <a:lnTo>
                  <a:pt x="38" y="212"/>
                </a:lnTo>
                <a:lnTo>
                  <a:pt x="24" y="216"/>
                </a:lnTo>
                <a:lnTo>
                  <a:pt x="24" y="216"/>
                </a:lnTo>
                <a:lnTo>
                  <a:pt x="16" y="202"/>
                </a:lnTo>
                <a:lnTo>
                  <a:pt x="10" y="188"/>
                </a:lnTo>
                <a:lnTo>
                  <a:pt x="4" y="172"/>
                </a:lnTo>
                <a:lnTo>
                  <a:pt x="0" y="158"/>
                </a:lnTo>
                <a:lnTo>
                  <a:pt x="0" y="158"/>
                </a:lnTo>
                <a:lnTo>
                  <a:pt x="4" y="144"/>
                </a:lnTo>
                <a:lnTo>
                  <a:pt x="8" y="134"/>
                </a:lnTo>
                <a:lnTo>
                  <a:pt x="16" y="122"/>
                </a:lnTo>
                <a:lnTo>
                  <a:pt x="26" y="114"/>
                </a:lnTo>
                <a:lnTo>
                  <a:pt x="26" y="114"/>
                </a:lnTo>
                <a:lnTo>
                  <a:pt x="28" y="112"/>
                </a:lnTo>
                <a:lnTo>
                  <a:pt x="28" y="108"/>
                </a:lnTo>
                <a:lnTo>
                  <a:pt x="30" y="100"/>
                </a:lnTo>
                <a:lnTo>
                  <a:pt x="30" y="100"/>
                </a:lnTo>
                <a:lnTo>
                  <a:pt x="30" y="54"/>
                </a:lnTo>
                <a:lnTo>
                  <a:pt x="30" y="54"/>
                </a:lnTo>
                <a:lnTo>
                  <a:pt x="30" y="44"/>
                </a:lnTo>
                <a:lnTo>
                  <a:pt x="34" y="40"/>
                </a:lnTo>
                <a:lnTo>
                  <a:pt x="38" y="36"/>
                </a:lnTo>
                <a:lnTo>
                  <a:pt x="38" y="36"/>
                </a:lnTo>
                <a:lnTo>
                  <a:pt x="40" y="36"/>
                </a:lnTo>
                <a:lnTo>
                  <a:pt x="42" y="32"/>
                </a:lnTo>
                <a:lnTo>
                  <a:pt x="44" y="24"/>
                </a:lnTo>
                <a:lnTo>
                  <a:pt x="44" y="24"/>
                </a:lnTo>
                <a:lnTo>
                  <a:pt x="46" y="16"/>
                </a:lnTo>
                <a:lnTo>
                  <a:pt x="46" y="4"/>
                </a:lnTo>
                <a:lnTo>
                  <a:pt x="46" y="4"/>
                </a:lnTo>
                <a:lnTo>
                  <a:pt x="66" y="4"/>
                </a:lnTo>
                <a:lnTo>
                  <a:pt x="66" y="4"/>
                </a:lnTo>
                <a:lnTo>
                  <a:pt x="222" y="0"/>
                </a:lnTo>
                <a:lnTo>
                  <a:pt x="222" y="0"/>
                </a:lnTo>
                <a:lnTo>
                  <a:pt x="234" y="0"/>
                </a:lnTo>
                <a:lnTo>
                  <a:pt x="234" y="0"/>
                </a:lnTo>
                <a:lnTo>
                  <a:pt x="240" y="2"/>
                </a:lnTo>
                <a:lnTo>
                  <a:pt x="244" y="4"/>
                </a:lnTo>
                <a:lnTo>
                  <a:pt x="248" y="8"/>
                </a:lnTo>
                <a:lnTo>
                  <a:pt x="250" y="14"/>
                </a:lnTo>
                <a:lnTo>
                  <a:pt x="250" y="14"/>
                </a:lnTo>
                <a:lnTo>
                  <a:pt x="250" y="20"/>
                </a:lnTo>
                <a:lnTo>
                  <a:pt x="252" y="26"/>
                </a:lnTo>
                <a:lnTo>
                  <a:pt x="252" y="26"/>
                </a:lnTo>
                <a:lnTo>
                  <a:pt x="254" y="38"/>
                </a:lnTo>
                <a:lnTo>
                  <a:pt x="256" y="50"/>
                </a:lnTo>
                <a:lnTo>
                  <a:pt x="262" y="60"/>
                </a:lnTo>
                <a:lnTo>
                  <a:pt x="272" y="70"/>
                </a:lnTo>
                <a:lnTo>
                  <a:pt x="272" y="70"/>
                </a:lnTo>
                <a:lnTo>
                  <a:pt x="264" y="76"/>
                </a:lnTo>
                <a:lnTo>
                  <a:pt x="258" y="82"/>
                </a:lnTo>
                <a:lnTo>
                  <a:pt x="254" y="88"/>
                </a:lnTo>
                <a:lnTo>
                  <a:pt x="250" y="96"/>
                </a:lnTo>
                <a:lnTo>
                  <a:pt x="248" y="112"/>
                </a:lnTo>
                <a:lnTo>
                  <a:pt x="246" y="128"/>
                </a:lnTo>
                <a:lnTo>
                  <a:pt x="246" y="128"/>
                </a:lnTo>
                <a:lnTo>
                  <a:pt x="242" y="148"/>
                </a:lnTo>
                <a:lnTo>
                  <a:pt x="240" y="158"/>
                </a:lnTo>
                <a:lnTo>
                  <a:pt x="234" y="166"/>
                </a:lnTo>
                <a:lnTo>
                  <a:pt x="234" y="166"/>
                </a:lnTo>
                <a:lnTo>
                  <a:pt x="230" y="172"/>
                </a:lnTo>
                <a:lnTo>
                  <a:pt x="226" y="178"/>
                </a:lnTo>
                <a:lnTo>
                  <a:pt x="226" y="1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6" name="Freeform 22">
            <a:extLst>
              <a:ext uri="{FF2B5EF4-FFF2-40B4-BE49-F238E27FC236}">
                <a16:creationId xmlns:a16="http://schemas.microsoft.com/office/drawing/2014/main" id="{B5F75F5A-F778-4713-8252-59B723034E30}"/>
              </a:ext>
            </a:extLst>
          </p:cNvPr>
          <p:cNvSpPr>
            <a:spLocks/>
          </p:cNvSpPr>
          <p:nvPr/>
        </p:nvSpPr>
        <p:spPr bwMode="auto">
          <a:xfrm>
            <a:off x="2750157" y="494675"/>
            <a:ext cx="712665" cy="562813"/>
          </a:xfrm>
          <a:custGeom>
            <a:avLst/>
            <a:gdLst>
              <a:gd name="T0" fmla="*/ 82 w 390"/>
              <a:gd name="T1" fmla="*/ 38 h 306"/>
              <a:gd name="T2" fmla="*/ 102 w 390"/>
              <a:gd name="T3" fmla="*/ 34 h 306"/>
              <a:gd name="T4" fmla="*/ 128 w 390"/>
              <a:gd name="T5" fmla="*/ 50 h 306"/>
              <a:gd name="T6" fmla="*/ 140 w 390"/>
              <a:gd name="T7" fmla="*/ 36 h 306"/>
              <a:gd name="T8" fmla="*/ 156 w 390"/>
              <a:gd name="T9" fmla="*/ 32 h 306"/>
              <a:gd name="T10" fmla="*/ 182 w 390"/>
              <a:gd name="T11" fmla="*/ 24 h 306"/>
              <a:gd name="T12" fmla="*/ 206 w 390"/>
              <a:gd name="T13" fmla="*/ 24 h 306"/>
              <a:gd name="T14" fmla="*/ 220 w 390"/>
              <a:gd name="T15" fmla="*/ 2 h 306"/>
              <a:gd name="T16" fmla="*/ 246 w 390"/>
              <a:gd name="T17" fmla="*/ 22 h 306"/>
              <a:gd name="T18" fmla="*/ 256 w 390"/>
              <a:gd name="T19" fmla="*/ 0 h 306"/>
              <a:gd name="T20" fmla="*/ 284 w 390"/>
              <a:gd name="T21" fmla="*/ 18 h 306"/>
              <a:gd name="T22" fmla="*/ 312 w 390"/>
              <a:gd name="T23" fmla="*/ 16 h 306"/>
              <a:gd name="T24" fmla="*/ 328 w 390"/>
              <a:gd name="T25" fmla="*/ 46 h 306"/>
              <a:gd name="T26" fmla="*/ 354 w 390"/>
              <a:gd name="T27" fmla="*/ 50 h 306"/>
              <a:gd name="T28" fmla="*/ 378 w 390"/>
              <a:gd name="T29" fmla="*/ 56 h 306"/>
              <a:gd name="T30" fmla="*/ 390 w 390"/>
              <a:gd name="T31" fmla="*/ 82 h 306"/>
              <a:gd name="T32" fmla="*/ 360 w 390"/>
              <a:gd name="T33" fmla="*/ 106 h 306"/>
              <a:gd name="T34" fmla="*/ 324 w 390"/>
              <a:gd name="T35" fmla="*/ 110 h 306"/>
              <a:gd name="T36" fmla="*/ 300 w 390"/>
              <a:gd name="T37" fmla="*/ 104 h 306"/>
              <a:gd name="T38" fmla="*/ 298 w 390"/>
              <a:gd name="T39" fmla="*/ 122 h 306"/>
              <a:gd name="T40" fmla="*/ 268 w 390"/>
              <a:gd name="T41" fmla="*/ 130 h 306"/>
              <a:gd name="T42" fmla="*/ 284 w 390"/>
              <a:gd name="T43" fmla="*/ 138 h 306"/>
              <a:gd name="T44" fmla="*/ 294 w 390"/>
              <a:gd name="T45" fmla="*/ 150 h 306"/>
              <a:gd name="T46" fmla="*/ 238 w 390"/>
              <a:gd name="T47" fmla="*/ 170 h 306"/>
              <a:gd name="T48" fmla="*/ 208 w 390"/>
              <a:gd name="T49" fmla="*/ 202 h 306"/>
              <a:gd name="T50" fmla="*/ 184 w 390"/>
              <a:gd name="T51" fmla="*/ 188 h 306"/>
              <a:gd name="T52" fmla="*/ 182 w 390"/>
              <a:gd name="T53" fmla="*/ 208 h 306"/>
              <a:gd name="T54" fmla="*/ 144 w 390"/>
              <a:gd name="T55" fmla="*/ 198 h 306"/>
              <a:gd name="T56" fmla="*/ 118 w 390"/>
              <a:gd name="T57" fmla="*/ 220 h 306"/>
              <a:gd name="T58" fmla="*/ 148 w 390"/>
              <a:gd name="T59" fmla="*/ 246 h 306"/>
              <a:gd name="T60" fmla="*/ 132 w 390"/>
              <a:gd name="T61" fmla="*/ 254 h 306"/>
              <a:gd name="T62" fmla="*/ 130 w 390"/>
              <a:gd name="T63" fmla="*/ 268 h 306"/>
              <a:gd name="T64" fmla="*/ 112 w 390"/>
              <a:gd name="T65" fmla="*/ 276 h 306"/>
              <a:gd name="T66" fmla="*/ 88 w 390"/>
              <a:gd name="T67" fmla="*/ 284 h 306"/>
              <a:gd name="T68" fmla="*/ 68 w 390"/>
              <a:gd name="T69" fmla="*/ 304 h 306"/>
              <a:gd name="T70" fmla="*/ 48 w 390"/>
              <a:gd name="T71" fmla="*/ 290 h 306"/>
              <a:gd name="T72" fmla="*/ 24 w 390"/>
              <a:gd name="T73" fmla="*/ 280 h 306"/>
              <a:gd name="T74" fmla="*/ 30 w 390"/>
              <a:gd name="T75" fmla="*/ 244 h 306"/>
              <a:gd name="T76" fmla="*/ 24 w 390"/>
              <a:gd name="T77" fmla="*/ 234 h 306"/>
              <a:gd name="T78" fmla="*/ 0 w 390"/>
              <a:gd name="T79" fmla="*/ 238 h 306"/>
              <a:gd name="T80" fmla="*/ 30 w 390"/>
              <a:gd name="T81" fmla="*/ 218 h 306"/>
              <a:gd name="T82" fmla="*/ 56 w 390"/>
              <a:gd name="T83" fmla="*/ 230 h 306"/>
              <a:gd name="T84" fmla="*/ 80 w 390"/>
              <a:gd name="T85" fmla="*/ 212 h 306"/>
              <a:gd name="T86" fmla="*/ 60 w 390"/>
              <a:gd name="T87" fmla="*/ 212 h 306"/>
              <a:gd name="T88" fmla="*/ 64 w 390"/>
              <a:gd name="T89" fmla="*/ 162 h 306"/>
              <a:gd name="T90" fmla="*/ 64 w 390"/>
              <a:gd name="T91" fmla="*/ 144 h 306"/>
              <a:gd name="T92" fmla="*/ 76 w 390"/>
              <a:gd name="T93" fmla="*/ 140 h 306"/>
              <a:gd name="T94" fmla="*/ 92 w 390"/>
              <a:gd name="T95" fmla="*/ 166 h 306"/>
              <a:gd name="T96" fmla="*/ 114 w 390"/>
              <a:gd name="T97" fmla="*/ 178 h 306"/>
              <a:gd name="T98" fmla="*/ 112 w 390"/>
              <a:gd name="T99" fmla="*/ 148 h 306"/>
              <a:gd name="T100" fmla="*/ 170 w 390"/>
              <a:gd name="T101" fmla="*/ 144 h 306"/>
              <a:gd name="T102" fmla="*/ 196 w 390"/>
              <a:gd name="T103" fmla="*/ 142 h 306"/>
              <a:gd name="T104" fmla="*/ 204 w 390"/>
              <a:gd name="T105" fmla="*/ 106 h 306"/>
              <a:gd name="T106" fmla="*/ 160 w 390"/>
              <a:gd name="T107" fmla="*/ 120 h 306"/>
              <a:gd name="T108" fmla="*/ 130 w 390"/>
              <a:gd name="T109" fmla="*/ 130 h 306"/>
              <a:gd name="T110" fmla="*/ 112 w 390"/>
              <a:gd name="T111" fmla="*/ 114 h 306"/>
              <a:gd name="T112" fmla="*/ 88 w 390"/>
              <a:gd name="T113" fmla="*/ 120 h 306"/>
              <a:gd name="T114" fmla="*/ 102 w 390"/>
              <a:gd name="T115" fmla="*/ 100 h 306"/>
              <a:gd name="T116" fmla="*/ 134 w 390"/>
              <a:gd name="T117" fmla="*/ 98 h 306"/>
              <a:gd name="T118" fmla="*/ 118 w 390"/>
              <a:gd name="T119" fmla="*/ 80 h 306"/>
              <a:gd name="T120" fmla="*/ 84 w 390"/>
              <a:gd name="T121" fmla="*/ 82 h 306"/>
              <a:gd name="T122" fmla="*/ 80 w 390"/>
              <a:gd name="T123" fmla="*/ 6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306">
                <a:moveTo>
                  <a:pt x="92" y="58"/>
                </a:moveTo>
                <a:lnTo>
                  <a:pt x="92" y="58"/>
                </a:lnTo>
                <a:lnTo>
                  <a:pt x="76" y="38"/>
                </a:lnTo>
                <a:lnTo>
                  <a:pt x="76" y="38"/>
                </a:lnTo>
                <a:lnTo>
                  <a:pt x="82" y="38"/>
                </a:lnTo>
                <a:lnTo>
                  <a:pt x="90" y="40"/>
                </a:lnTo>
                <a:lnTo>
                  <a:pt x="96" y="40"/>
                </a:lnTo>
                <a:lnTo>
                  <a:pt x="100" y="38"/>
                </a:lnTo>
                <a:lnTo>
                  <a:pt x="102" y="34"/>
                </a:lnTo>
                <a:lnTo>
                  <a:pt x="102" y="34"/>
                </a:lnTo>
                <a:lnTo>
                  <a:pt x="108" y="42"/>
                </a:lnTo>
                <a:lnTo>
                  <a:pt x="114" y="46"/>
                </a:lnTo>
                <a:lnTo>
                  <a:pt x="120" y="48"/>
                </a:lnTo>
                <a:lnTo>
                  <a:pt x="128" y="50"/>
                </a:lnTo>
                <a:lnTo>
                  <a:pt x="128" y="50"/>
                </a:lnTo>
                <a:lnTo>
                  <a:pt x="134" y="50"/>
                </a:lnTo>
                <a:lnTo>
                  <a:pt x="138" y="48"/>
                </a:lnTo>
                <a:lnTo>
                  <a:pt x="140" y="42"/>
                </a:lnTo>
                <a:lnTo>
                  <a:pt x="140" y="36"/>
                </a:lnTo>
                <a:lnTo>
                  <a:pt x="140" y="36"/>
                </a:lnTo>
                <a:lnTo>
                  <a:pt x="136" y="28"/>
                </a:lnTo>
                <a:lnTo>
                  <a:pt x="136" y="28"/>
                </a:lnTo>
                <a:lnTo>
                  <a:pt x="148" y="20"/>
                </a:lnTo>
                <a:lnTo>
                  <a:pt x="148" y="20"/>
                </a:lnTo>
                <a:lnTo>
                  <a:pt x="156" y="32"/>
                </a:lnTo>
                <a:lnTo>
                  <a:pt x="160" y="36"/>
                </a:lnTo>
                <a:lnTo>
                  <a:pt x="164" y="36"/>
                </a:lnTo>
                <a:lnTo>
                  <a:pt x="166" y="36"/>
                </a:lnTo>
                <a:lnTo>
                  <a:pt x="170" y="34"/>
                </a:lnTo>
                <a:lnTo>
                  <a:pt x="182" y="24"/>
                </a:lnTo>
                <a:lnTo>
                  <a:pt x="182" y="24"/>
                </a:lnTo>
                <a:lnTo>
                  <a:pt x="188" y="28"/>
                </a:lnTo>
                <a:lnTo>
                  <a:pt x="194" y="28"/>
                </a:lnTo>
                <a:lnTo>
                  <a:pt x="206" y="24"/>
                </a:lnTo>
                <a:lnTo>
                  <a:pt x="206" y="24"/>
                </a:lnTo>
                <a:lnTo>
                  <a:pt x="212" y="22"/>
                </a:lnTo>
                <a:lnTo>
                  <a:pt x="218" y="20"/>
                </a:lnTo>
                <a:lnTo>
                  <a:pt x="220" y="18"/>
                </a:lnTo>
                <a:lnTo>
                  <a:pt x="222" y="14"/>
                </a:lnTo>
                <a:lnTo>
                  <a:pt x="220" y="2"/>
                </a:lnTo>
                <a:lnTo>
                  <a:pt x="220" y="2"/>
                </a:lnTo>
                <a:lnTo>
                  <a:pt x="236" y="14"/>
                </a:lnTo>
                <a:lnTo>
                  <a:pt x="236" y="14"/>
                </a:lnTo>
                <a:lnTo>
                  <a:pt x="242" y="20"/>
                </a:lnTo>
                <a:lnTo>
                  <a:pt x="246" y="22"/>
                </a:lnTo>
                <a:lnTo>
                  <a:pt x="250" y="18"/>
                </a:lnTo>
                <a:lnTo>
                  <a:pt x="254" y="10"/>
                </a:lnTo>
                <a:lnTo>
                  <a:pt x="254" y="10"/>
                </a:lnTo>
                <a:lnTo>
                  <a:pt x="256" y="0"/>
                </a:lnTo>
                <a:lnTo>
                  <a:pt x="256" y="0"/>
                </a:lnTo>
                <a:lnTo>
                  <a:pt x="268" y="0"/>
                </a:lnTo>
                <a:lnTo>
                  <a:pt x="274" y="2"/>
                </a:lnTo>
                <a:lnTo>
                  <a:pt x="278" y="8"/>
                </a:lnTo>
                <a:lnTo>
                  <a:pt x="284" y="18"/>
                </a:lnTo>
                <a:lnTo>
                  <a:pt x="284" y="18"/>
                </a:lnTo>
                <a:lnTo>
                  <a:pt x="288" y="14"/>
                </a:lnTo>
                <a:lnTo>
                  <a:pt x="292" y="12"/>
                </a:lnTo>
                <a:lnTo>
                  <a:pt x="300" y="14"/>
                </a:lnTo>
                <a:lnTo>
                  <a:pt x="308" y="16"/>
                </a:lnTo>
                <a:lnTo>
                  <a:pt x="312" y="16"/>
                </a:lnTo>
                <a:lnTo>
                  <a:pt x="316" y="14"/>
                </a:lnTo>
                <a:lnTo>
                  <a:pt x="316" y="14"/>
                </a:lnTo>
                <a:lnTo>
                  <a:pt x="350" y="34"/>
                </a:lnTo>
                <a:lnTo>
                  <a:pt x="350" y="34"/>
                </a:lnTo>
                <a:lnTo>
                  <a:pt x="328" y="46"/>
                </a:lnTo>
                <a:lnTo>
                  <a:pt x="328" y="46"/>
                </a:lnTo>
                <a:lnTo>
                  <a:pt x="334" y="50"/>
                </a:lnTo>
                <a:lnTo>
                  <a:pt x="342" y="52"/>
                </a:lnTo>
                <a:lnTo>
                  <a:pt x="348" y="52"/>
                </a:lnTo>
                <a:lnTo>
                  <a:pt x="354" y="50"/>
                </a:lnTo>
                <a:lnTo>
                  <a:pt x="354" y="50"/>
                </a:lnTo>
                <a:lnTo>
                  <a:pt x="360" y="48"/>
                </a:lnTo>
                <a:lnTo>
                  <a:pt x="366" y="50"/>
                </a:lnTo>
                <a:lnTo>
                  <a:pt x="378" y="56"/>
                </a:lnTo>
                <a:lnTo>
                  <a:pt x="378" y="56"/>
                </a:lnTo>
                <a:lnTo>
                  <a:pt x="374" y="74"/>
                </a:lnTo>
                <a:lnTo>
                  <a:pt x="374" y="74"/>
                </a:lnTo>
                <a:lnTo>
                  <a:pt x="390" y="76"/>
                </a:lnTo>
                <a:lnTo>
                  <a:pt x="390" y="76"/>
                </a:lnTo>
                <a:lnTo>
                  <a:pt x="390" y="82"/>
                </a:lnTo>
                <a:lnTo>
                  <a:pt x="390" y="82"/>
                </a:lnTo>
                <a:lnTo>
                  <a:pt x="388" y="88"/>
                </a:lnTo>
                <a:lnTo>
                  <a:pt x="386" y="92"/>
                </a:lnTo>
                <a:lnTo>
                  <a:pt x="386" y="92"/>
                </a:lnTo>
                <a:lnTo>
                  <a:pt x="360" y="106"/>
                </a:lnTo>
                <a:lnTo>
                  <a:pt x="348" y="112"/>
                </a:lnTo>
                <a:lnTo>
                  <a:pt x="340" y="112"/>
                </a:lnTo>
                <a:lnTo>
                  <a:pt x="332" y="110"/>
                </a:lnTo>
                <a:lnTo>
                  <a:pt x="332" y="110"/>
                </a:lnTo>
                <a:lnTo>
                  <a:pt x="324" y="110"/>
                </a:lnTo>
                <a:lnTo>
                  <a:pt x="316" y="110"/>
                </a:lnTo>
                <a:lnTo>
                  <a:pt x="316" y="110"/>
                </a:lnTo>
                <a:lnTo>
                  <a:pt x="308" y="108"/>
                </a:lnTo>
                <a:lnTo>
                  <a:pt x="300" y="104"/>
                </a:lnTo>
                <a:lnTo>
                  <a:pt x="300" y="104"/>
                </a:lnTo>
                <a:lnTo>
                  <a:pt x="296" y="108"/>
                </a:lnTo>
                <a:lnTo>
                  <a:pt x="296" y="112"/>
                </a:lnTo>
                <a:lnTo>
                  <a:pt x="296" y="116"/>
                </a:lnTo>
                <a:lnTo>
                  <a:pt x="298" y="122"/>
                </a:lnTo>
                <a:lnTo>
                  <a:pt x="298" y="122"/>
                </a:lnTo>
                <a:lnTo>
                  <a:pt x="294" y="126"/>
                </a:lnTo>
                <a:lnTo>
                  <a:pt x="290" y="126"/>
                </a:lnTo>
                <a:lnTo>
                  <a:pt x="282" y="126"/>
                </a:lnTo>
                <a:lnTo>
                  <a:pt x="272" y="128"/>
                </a:lnTo>
                <a:lnTo>
                  <a:pt x="268" y="130"/>
                </a:lnTo>
                <a:lnTo>
                  <a:pt x="264" y="132"/>
                </a:lnTo>
                <a:lnTo>
                  <a:pt x="264" y="132"/>
                </a:lnTo>
                <a:lnTo>
                  <a:pt x="268" y="136"/>
                </a:lnTo>
                <a:lnTo>
                  <a:pt x="272" y="138"/>
                </a:lnTo>
                <a:lnTo>
                  <a:pt x="284" y="138"/>
                </a:lnTo>
                <a:lnTo>
                  <a:pt x="294" y="138"/>
                </a:lnTo>
                <a:lnTo>
                  <a:pt x="300" y="140"/>
                </a:lnTo>
                <a:lnTo>
                  <a:pt x="304" y="142"/>
                </a:lnTo>
                <a:lnTo>
                  <a:pt x="304" y="142"/>
                </a:lnTo>
                <a:lnTo>
                  <a:pt x="294" y="150"/>
                </a:lnTo>
                <a:lnTo>
                  <a:pt x="294" y="150"/>
                </a:lnTo>
                <a:lnTo>
                  <a:pt x="250" y="168"/>
                </a:lnTo>
                <a:lnTo>
                  <a:pt x="250" y="168"/>
                </a:lnTo>
                <a:lnTo>
                  <a:pt x="244" y="170"/>
                </a:lnTo>
                <a:lnTo>
                  <a:pt x="238" y="170"/>
                </a:lnTo>
                <a:lnTo>
                  <a:pt x="238" y="170"/>
                </a:lnTo>
                <a:lnTo>
                  <a:pt x="210" y="186"/>
                </a:lnTo>
                <a:lnTo>
                  <a:pt x="210" y="186"/>
                </a:lnTo>
                <a:lnTo>
                  <a:pt x="208" y="202"/>
                </a:lnTo>
                <a:lnTo>
                  <a:pt x="208" y="202"/>
                </a:lnTo>
                <a:lnTo>
                  <a:pt x="204" y="202"/>
                </a:lnTo>
                <a:lnTo>
                  <a:pt x="200" y="200"/>
                </a:lnTo>
                <a:lnTo>
                  <a:pt x="192" y="194"/>
                </a:lnTo>
                <a:lnTo>
                  <a:pt x="188" y="190"/>
                </a:lnTo>
                <a:lnTo>
                  <a:pt x="184" y="188"/>
                </a:lnTo>
                <a:lnTo>
                  <a:pt x="178" y="190"/>
                </a:lnTo>
                <a:lnTo>
                  <a:pt x="172" y="192"/>
                </a:lnTo>
                <a:lnTo>
                  <a:pt x="172" y="192"/>
                </a:lnTo>
                <a:lnTo>
                  <a:pt x="182" y="208"/>
                </a:lnTo>
                <a:lnTo>
                  <a:pt x="182" y="208"/>
                </a:lnTo>
                <a:lnTo>
                  <a:pt x="172" y="206"/>
                </a:lnTo>
                <a:lnTo>
                  <a:pt x="162" y="204"/>
                </a:lnTo>
                <a:lnTo>
                  <a:pt x="162" y="204"/>
                </a:lnTo>
                <a:lnTo>
                  <a:pt x="152" y="200"/>
                </a:lnTo>
                <a:lnTo>
                  <a:pt x="144" y="198"/>
                </a:lnTo>
                <a:lnTo>
                  <a:pt x="136" y="202"/>
                </a:lnTo>
                <a:lnTo>
                  <a:pt x="128" y="210"/>
                </a:lnTo>
                <a:lnTo>
                  <a:pt x="128" y="210"/>
                </a:lnTo>
                <a:lnTo>
                  <a:pt x="118" y="220"/>
                </a:lnTo>
                <a:lnTo>
                  <a:pt x="118" y="220"/>
                </a:lnTo>
                <a:lnTo>
                  <a:pt x="124" y="230"/>
                </a:lnTo>
                <a:lnTo>
                  <a:pt x="132" y="236"/>
                </a:lnTo>
                <a:lnTo>
                  <a:pt x="140" y="240"/>
                </a:lnTo>
                <a:lnTo>
                  <a:pt x="148" y="246"/>
                </a:lnTo>
                <a:lnTo>
                  <a:pt x="148" y="246"/>
                </a:lnTo>
                <a:lnTo>
                  <a:pt x="146" y="250"/>
                </a:lnTo>
                <a:lnTo>
                  <a:pt x="144" y="254"/>
                </a:lnTo>
                <a:lnTo>
                  <a:pt x="142" y="254"/>
                </a:lnTo>
                <a:lnTo>
                  <a:pt x="138" y="254"/>
                </a:lnTo>
                <a:lnTo>
                  <a:pt x="132" y="254"/>
                </a:lnTo>
                <a:lnTo>
                  <a:pt x="130" y="254"/>
                </a:lnTo>
                <a:lnTo>
                  <a:pt x="126" y="254"/>
                </a:lnTo>
                <a:lnTo>
                  <a:pt x="126" y="254"/>
                </a:lnTo>
                <a:lnTo>
                  <a:pt x="130" y="268"/>
                </a:lnTo>
                <a:lnTo>
                  <a:pt x="130" y="268"/>
                </a:lnTo>
                <a:lnTo>
                  <a:pt x="122" y="266"/>
                </a:lnTo>
                <a:lnTo>
                  <a:pt x="116" y="266"/>
                </a:lnTo>
                <a:lnTo>
                  <a:pt x="114" y="268"/>
                </a:lnTo>
                <a:lnTo>
                  <a:pt x="112" y="270"/>
                </a:lnTo>
                <a:lnTo>
                  <a:pt x="112" y="276"/>
                </a:lnTo>
                <a:lnTo>
                  <a:pt x="112" y="282"/>
                </a:lnTo>
                <a:lnTo>
                  <a:pt x="112" y="282"/>
                </a:lnTo>
                <a:lnTo>
                  <a:pt x="102" y="278"/>
                </a:lnTo>
                <a:lnTo>
                  <a:pt x="94" y="280"/>
                </a:lnTo>
                <a:lnTo>
                  <a:pt x="88" y="284"/>
                </a:lnTo>
                <a:lnTo>
                  <a:pt x="84" y="292"/>
                </a:lnTo>
                <a:lnTo>
                  <a:pt x="84" y="292"/>
                </a:lnTo>
                <a:lnTo>
                  <a:pt x="82" y="296"/>
                </a:lnTo>
                <a:lnTo>
                  <a:pt x="78" y="300"/>
                </a:lnTo>
                <a:lnTo>
                  <a:pt x="68" y="304"/>
                </a:lnTo>
                <a:lnTo>
                  <a:pt x="68" y="304"/>
                </a:lnTo>
                <a:lnTo>
                  <a:pt x="60" y="306"/>
                </a:lnTo>
                <a:lnTo>
                  <a:pt x="54" y="304"/>
                </a:lnTo>
                <a:lnTo>
                  <a:pt x="50" y="298"/>
                </a:lnTo>
                <a:lnTo>
                  <a:pt x="48" y="290"/>
                </a:lnTo>
                <a:lnTo>
                  <a:pt x="48" y="290"/>
                </a:lnTo>
                <a:lnTo>
                  <a:pt x="46" y="278"/>
                </a:lnTo>
                <a:lnTo>
                  <a:pt x="48" y="262"/>
                </a:lnTo>
                <a:lnTo>
                  <a:pt x="48" y="262"/>
                </a:lnTo>
                <a:lnTo>
                  <a:pt x="24" y="280"/>
                </a:lnTo>
                <a:lnTo>
                  <a:pt x="24" y="280"/>
                </a:lnTo>
                <a:lnTo>
                  <a:pt x="22" y="272"/>
                </a:lnTo>
                <a:lnTo>
                  <a:pt x="22" y="266"/>
                </a:lnTo>
                <a:lnTo>
                  <a:pt x="24" y="256"/>
                </a:lnTo>
                <a:lnTo>
                  <a:pt x="30" y="244"/>
                </a:lnTo>
                <a:lnTo>
                  <a:pt x="32" y="238"/>
                </a:lnTo>
                <a:lnTo>
                  <a:pt x="32" y="232"/>
                </a:lnTo>
                <a:lnTo>
                  <a:pt x="32" y="232"/>
                </a:lnTo>
                <a:lnTo>
                  <a:pt x="28" y="232"/>
                </a:lnTo>
                <a:lnTo>
                  <a:pt x="24" y="234"/>
                </a:lnTo>
                <a:lnTo>
                  <a:pt x="18" y="240"/>
                </a:lnTo>
                <a:lnTo>
                  <a:pt x="14" y="242"/>
                </a:lnTo>
                <a:lnTo>
                  <a:pt x="10" y="242"/>
                </a:lnTo>
                <a:lnTo>
                  <a:pt x="6" y="242"/>
                </a:lnTo>
                <a:lnTo>
                  <a:pt x="0" y="238"/>
                </a:lnTo>
                <a:lnTo>
                  <a:pt x="0" y="238"/>
                </a:lnTo>
                <a:lnTo>
                  <a:pt x="6" y="232"/>
                </a:lnTo>
                <a:lnTo>
                  <a:pt x="12" y="224"/>
                </a:lnTo>
                <a:lnTo>
                  <a:pt x="20" y="220"/>
                </a:lnTo>
                <a:lnTo>
                  <a:pt x="30" y="218"/>
                </a:lnTo>
                <a:lnTo>
                  <a:pt x="30" y="218"/>
                </a:lnTo>
                <a:lnTo>
                  <a:pt x="36" y="218"/>
                </a:lnTo>
                <a:lnTo>
                  <a:pt x="40" y="218"/>
                </a:lnTo>
                <a:lnTo>
                  <a:pt x="48" y="224"/>
                </a:lnTo>
                <a:lnTo>
                  <a:pt x="56" y="230"/>
                </a:lnTo>
                <a:lnTo>
                  <a:pt x="64" y="236"/>
                </a:lnTo>
                <a:lnTo>
                  <a:pt x="64" y="236"/>
                </a:lnTo>
                <a:lnTo>
                  <a:pt x="76" y="226"/>
                </a:lnTo>
                <a:lnTo>
                  <a:pt x="80" y="220"/>
                </a:lnTo>
                <a:lnTo>
                  <a:pt x="80" y="212"/>
                </a:lnTo>
                <a:lnTo>
                  <a:pt x="80" y="212"/>
                </a:lnTo>
                <a:lnTo>
                  <a:pt x="76" y="210"/>
                </a:lnTo>
                <a:lnTo>
                  <a:pt x="76" y="210"/>
                </a:lnTo>
                <a:lnTo>
                  <a:pt x="66" y="212"/>
                </a:lnTo>
                <a:lnTo>
                  <a:pt x="60" y="212"/>
                </a:lnTo>
                <a:lnTo>
                  <a:pt x="58" y="208"/>
                </a:lnTo>
                <a:lnTo>
                  <a:pt x="58" y="198"/>
                </a:lnTo>
                <a:lnTo>
                  <a:pt x="58" y="198"/>
                </a:lnTo>
                <a:lnTo>
                  <a:pt x="60" y="180"/>
                </a:lnTo>
                <a:lnTo>
                  <a:pt x="64" y="162"/>
                </a:lnTo>
                <a:lnTo>
                  <a:pt x="64" y="162"/>
                </a:lnTo>
                <a:lnTo>
                  <a:pt x="64" y="156"/>
                </a:lnTo>
                <a:lnTo>
                  <a:pt x="62" y="148"/>
                </a:lnTo>
                <a:lnTo>
                  <a:pt x="62" y="148"/>
                </a:lnTo>
                <a:lnTo>
                  <a:pt x="64" y="144"/>
                </a:lnTo>
                <a:lnTo>
                  <a:pt x="66" y="140"/>
                </a:lnTo>
                <a:lnTo>
                  <a:pt x="66" y="140"/>
                </a:lnTo>
                <a:lnTo>
                  <a:pt x="72" y="138"/>
                </a:lnTo>
                <a:lnTo>
                  <a:pt x="76" y="140"/>
                </a:lnTo>
                <a:lnTo>
                  <a:pt x="76" y="140"/>
                </a:lnTo>
                <a:lnTo>
                  <a:pt x="84" y="144"/>
                </a:lnTo>
                <a:lnTo>
                  <a:pt x="88" y="150"/>
                </a:lnTo>
                <a:lnTo>
                  <a:pt x="92" y="158"/>
                </a:lnTo>
                <a:lnTo>
                  <a:pt x="92" y="166"/>
                </a:lnTo>
                <a:lnTo>
                  <a:pt x="92" y="166"/>
                </a:lnTo>
                <a:lnTo>
                  <a:pt x="94" y="174"/>
                </a:lnTo>
                <a:lnTo>
                  <a:pt x="98" y="178"/>
                </a:lnTo>
                <a:lnTo>
                  <a:pt x="104" y="180"/>
                </a:lnTo>
                <a:lnTo>
                  <a:pt x="114" y="178"/>
                </a:lnTo>
                <a:lnTo>
                  <a:pt x="114" y="178"/>
                </a:lnTo>
                <a:lnTo>
                  <a:pt x="110" y="164"/>
                </a:lnTo>
                <a:lnTo>
                  <a:pt x="108" y="156"/>
                </a:lnTo>
                <a:lnTo>
                  <a:pt x="110" y="152"/>
                </a:lnTo>
                <a:lnTo>
                  <a:pt x="112" y="148"/>
                </a:lnTo>
                <a:lnTo>
                  <a:pt x="112" y="148"/>
                </a:lnTo>
                <a:lnTo>
                  <a:pt x="140" y="150"/>
                </a:lnTo>
                <a:lnTo>
                  <a:pt x="140" y="150"/>
                </a:lnTo>
                <a:lnTo>
                  <a:pt x="156" y="152"/>
                </a:lnTo>
                <a:lnTo>
                  <a:pt x="162" y="150"/>
                </a:lnTo>
                <a:lnTo>
                  <a:pt x="170" y="144"/>
                </a:lnTo>
                <a:lnTo>
                  <a:pt x="170" y="144"/>
                </a:lnTo>
                <a:lnTo>
                  <a:pt x="174" y="144"/>
                </a:lnTo>
                <a:lnTo>
                  <a:pt x="180" y="144"/>
                </a:lnTo>
                <a:lnTo>
                  <a:pt x="180" y="144"/>
                </a:lnTo>
                <a:lnTo>
                  <a:pt x="196" y="142"/>
                </a:lnTo>
                <a:lnTo>
                  <a:pt x="196" y="142"/>
                </a:lnTo>
                <a:lnTo>
                  <a:pt x="180" y="124"/>
                </a:lnTo>
                <a:lnTo>
                  <a:pt x="180" y="124"/>
                </a:lnTo>
                <a:lnTo>
                  <a:pt x="204" y="106"/>
                </a:lnTo>
                <a:lnTo>
                  <a:pt x="204" y="106"/>
                </a:lnTo>
                <a:lnTo>
                  <a:pt x="192" y="104"/>
                </a:lnTo>
                <a:lnTo>
                  <a:pt x="182" y="106"/>
                </a:lnTo>
                <a:lnTo>
                  <a:pt x="170" y="112"/>
                </a:lnTo>
                <a:lnTo>
                  <a:pt x="160" y="120"/>
                </a:lnTo>
                <a:lnTo>
                  <a:pt x="160" y="120"/>
                </a:lnTo>
                <a:lnTo>
                  <a:pt x="154" y="126"/>
                </a:lnTo>
                <a:lnTo>
                  <a:pt x="148" y="130"/>
                </a:lnTo>
                <a:lnTo>
                  <a:pt x="140" y="130"/>
                </a:lnTo>
                <a:lnTo>
                  <a:pt x="130" y="130"/>
                </a:lnTo>
                <a:lnTo>
                  <a:pt x="130" y="130"/>
                </a:lnTo>
                <a:lnTo>
                  <a:pt x="134" y="120"/>
                </a:lnTo>
                <a:lnTo>
                  <a:pt x="134" y="120"/>
                </a:lnTo>
                <a:lnTo>
                  <a:pt x="126" y="116"/>
                </a:lnTo>
                <a:lnTo>
                  <a:pt x="120" y="114"/>
                </a:lnTo>
                <a:lnTo>
                  <a:pt x="112" y="114"/>
                </a:lnTo>
                <a:lnTo>
                  <a:pt x="106" y="118"/>
                </a:lnTo>
                <a:lnTo>
                  <a:pt x="106" y="118"/>
                </a:lnTo>
                <a:lnTo>
                  <a:pt x="100" y="122"/>
                </a:lnTo>
                <a:lnTo>
                  <a:pt x="94" y="122"/>
                </a:lnTo>
                <a:lnTo>
                  <a:pt x="88" y="120"/>
                </a:lnTo>
                <a:lnTo>
                  <a:pt x="84" y="116"/>
                </a:lnTo>
                <a:lnTo>
                  <a:pt x="84" y="116"/>
                </a:lnTo>
                <a:lnTo>
                  <a:pt x="90" y="106"/>
                </a:lnTo>
                <a:lnTo>
                  <a:pt x="94" y="102"/>
                </a:lnTo>
                <a:lnTo>
                  <a:pt x="102" y="100"/>
                </a:lnTo>
                <a:lnTo>
                  <a:pt x="110" y="102"/>
                </a:lnTo>
                <a:lnTo>
                  <a:pt x="110" y="102"/>
                </a:lnTo>
                <a:lnTo>
                  <a:pt x="124" y="102"/>
                </a:lnTo>
                <a:lnTo>
                  <a:pt x="128" y="102"/>
                </a:lnTo>
                <a:lnTo>
                  <a:pt x="134" y="98"/>
                </a:lnTo>
                <a:lnTo>
                  <a:pt x="134" y="98"/>
                </a:lnTo>
                <a:lnTo>
                  <a:pt x="118" y="90"/>
                </a:lnTo>
                <a:lnTo>
                  <a:pt x="118" y="90"/>
                </a:lnTo>
                <a:lnTo>
                  <a:pt x="118" y="80"/>
                </a:lnTo>
                <a:lnTo>
                  <a:pt x="118" y="80"/>
                </a:lnTo>
                <a:lnTo>
                  <a:pt x="112" y="78"/>
                </a:lnTo>
                <a:lnTo>
                  <a:pt x="112" y="78"/>
                </a:lnTo>
                <a:lnTo>
                  <a:pt x="98" y="80"/>
                </a:lnTo>
                <a:lnTo>
                  <a:pt x="84" y="82"/>
                </a:lnTo>
                <a:lnTo>
                  <a:pt x="84" y="82"/>
                </a:lnTo>
                <a:lnTo>
                  <a:pt x="80" y="78"/>
                </a:lnTo>
                <a:lnTo>
                  <a:pt x="74" y="74"/>
                </a:lnTo>
                <a:lnTo>
                  <a:pt x="74" y="74"/>
                </a:lnTo>
                <a:lnTo>
                  <a:pt x="76" y="70"/>
                </a:lnTo>
                <a:lnTo>
                  <a:pt x="80" y="64"/>
                </a:lnTo>
                <a:lnTo>
                  <a:pt x="80" y="64"/>
                </a:lnTo>
                <a:lnTo>
                  <a:pt x="86" y="62"/>
                </a:lnTo>
                <a:lnTo>
                  <a:pt x="92" y="58"/>
                </a:lnTo>
                <a:lnTo>
                  <a:pt x="92" y="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7" name="Freeform 23">
            <a:extLst>
              <a:ext uri="{FF2B5EF4-FFF2-40B4-BE49-F238E27FC236}">
                <a16:creationId xmlns:a16="http://schemas.microsoft.com/office/drawing/2014/main" id="{648F1EC9-A4B7-42F1-B68B-5A01F83E78AC}"/>
              </a:ext>
            </a:extLst>
          </p:cNvPr>
          <p:cNvSpPr>
            <a:spLocks/>
          </p:cNvSpPr>
          <p:nvPr/>
        </p:nvSpPr>
        <p:spPr bwMode="auto">
          <a:xfrm>
            <a:off x="4932009" y="3505539"/>
            <a:ext cx="478765" cy="434065"/>
          </a:xfrm>
          <a:custGeom>
            <a:avLst/>
            <a:gdLst>
              <a:gd name="T0" fmla="*/ 216 w 262"/>
              <a:gd name="T1" fmla="*/ 226 h 236"/>
              <a:gd name="T2" fmla="*/ 116 w 262"/>
              <a:gd name="T3" fmla="*/ 172 h 236"/>
              <a:gd name="T4" fmla="*/ 104 w 262"/>
              <a:gd name="T5" fmla="*/ 170 h 236"/>
              <a:gd name="T6" fmla="*/ 94 w 262"/>
              <a:gd name="T7" fmla="*/ 174 h 236"/>
              <a:gd name="T8" fmla="*/ 82 w 262"/>
              <a:gd name="T9" fmla="*/ 178 h 236"/>
              <a:gd name="T10" fmla="*/ 62 w 262"/>
              <a:gd name="T11" fmla="*/ 180 h 236"/>
              <a:gd name="T12" fmla="*/ 52 w 262"/>
              <a:gd name="T13" fmla="*/ 176 h 236"/>
              <a:gd name="T14" fmla="*/ 32 w 262"/>
              <a:gd name="T15" fmla="*/ 164 h 236"/>
              <a:gd name="T16" fmla="*/ 26 w 262"/>
              <a:gd name="T17" fmla="*/ 158 h 236"/>
              <a:gd name="T18" fmla="*/ 22 w 262"/>
              <a:gd name="T19" fmla="*/ 154 h 236"/>
              <a:gd name="T20" fmla="*/ 16 w 262"/>
              <a:gd name="T21" fmla="*/ 152 h 236"/>
              <a:gd name="T22" fmla="*/ 8 w 262"/>
              <a:gd name="T23" fmla="*/ 146 h 236"/>
              <a:gd name="T24" fmla="*/ 4 w 262"/>
              <a:gd name="T25" fmla="*/ 132 h 236"/>
              <a:gd name="T26" fmla="*/ 0 w 262"/>
              <a:gd name="T27" fmla="*/ 122 h 236"/>
              <a:gd name="T28" fmla="*/ 4 w 262"/>
              <a:gd name="T29" fmla="*/ 94 h 236"/>
              <a:gd name="T30" fmla="*/ 0 w 262"/>
              <a:gd name="T31" fmla="*/ 68 h 236"/>
              <a:gd name="T32" fmla="*/ 4 w 262"/>
              <a:gd name="T33" fmla="*/ 36 h 236"/>
              <a:gd name="T34" fmla="*/ 22 w 262"/>
              <a:gd name="T35" fmla="*/ 12 h 236"/>
              <a:gd name="T36" fmla="*/ 28 w 262"/>
              <a:gd name="T37" fmla="*/ 4 h 236"/>
              <a:gd name="T38" fmla="*/ 38 w 262"/>
              <a:gd name="T39" fmla="*/ 0 h 236"/>
              <a:gd name="T40" fmla="*/ 58 w 262"/>
              <a:gd name="T41" fmla="*/ 0 h 236"/>
              <a:gd name="T42" fmla="*/ 68 w 262"/>
              <a:gd name="T43" fmla="*/ 2 h 236"/>
              <a:gd name="T44" fmla="*/ 80 w 262"/>
              <a:gd name="T45" fmla="*/ 6 h 236"/>
              <a:gd name="T46" fmla="*/ 88 w 262"/>
              <a:gd name="T47" fmla="*/ 16 h 236"/>
              <a:gd name="T48" fmla="*/ 90 w 262"/>
              <a:gd name="T49" fmla="*/ 22 h 236"/>
              <a:gd name="T50" fmla="*/ 100 w 262"/>
              <a:gd name="T51" fmla="*/ 30 h 236"/>
              <a:gd name="T52" fmla="*/ 108 w 262"/>
              <a:gd name="T53" fmla="*/ 32 h 236"/>
              <a:gd name="T54" fmla="*/ 138 w 262"/>
              <a:gd name="T55" fmla="*/ 44 h 236"/>
              <a:gd name="T56" fmla="*/ 150 w 262"/>
              <a:gd name="T57" fmla="*/ 50 h 236"/>
              <a:gd name="T58" fmla="*/ 162 w 262"/>
              <a:gd name="T59" fmla="*/ 50 h 236"/>
              <a:gd name="T60" fmla="*/ 168 w 262"/>
              <a:gd name="T61" fmla="*/ 46 h 236"/>
              <a:gd name="T62" fmla="*/ 176 w 262"/>
              <a:gd name="T63" fmla="*/ 32 h 236"/>
              <a:gd name="T64" fmla="*/ 174 w 262"/>
              <a:gd name="T65" fmla="*/ 24 h 236"/>
              <a:gd name="T66" fmla="*/ 176 w 262"/>
              <a:gd name="T67" fmla="*/ 8 h 236"/>
              <a:gd name="T68" fmla="*/ 190 w 262"/>
              <a:gd name="T69" fmla="*/ 0 h 236"/>
              <a:gd name="T70" fmla="*/ 198 w 262"/>
              <a:gd name="T71" fmla="*/ 0 h 236"/>
              <a:gd name="T72" fmla="*/ 212 w 262"/>
              <a:gd name="T73" fmla="*/ 2 h 236"/>
              <a:gd name="T74" fmla="*/ 220 w 262"/>
              <a:gd name="T75" fmla="*/ 6 h 236"/>
              <a:gd name="T76" fmla="*/ 252 w 262"/>
              <a:gd name="T77" fmla="*/ 18 h 236"/>
              <a:gd name="T78" fmla="*/ 254 w 262"/>
              <a:gd name="T79" fmla="*/ 34 h 236"/>
              <a:gd name="T80" fmla="*/ 252 w 262"/>
              <a:gd name="T81" fmla="*/ 44 h 236"/>
              <a:gd name="T82" fmla="*/ 252 w 262"/>
              <a:gd name="T83" fmla="*/ 54 h 236"/>
              <a:gd name="T84" fmla="*/ 254 w 262"/>
              <a:gd name="T85" fmla="*/ 86 h 236"/>
              <a:gd name="T86" fmla="*/ 258 w 262"/>
              <a:gd name="T87" fmla="*/ 200 h 236"/>
              <a:gd name="T88" fmla="*/ 262 w 262"/>
              <a:gd name="T89" fmla="*/ 216 h 236"/>
              <a:gd name="T90" fmla="*/ 260 w 262"/>
              <a:gd name="T91" fmla="*/ 230 h 236"/>
              <a:gd name="T92" fmla="*/ 244 w 262"/>
              <a:gd name="T93" fmla="*/ 236 h 236"/>
              <a:gd name="T94" fmla="*/ 230 w 262"/>
              <a:gd name="T95" fmla="*/ 232 h 236"/>
              <a:gd name="T96" fmla="*/ 216 w 262"/>
              <a:gd name="T97"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236">
                <a:moveTo>
                  <a:pt x="216" y="226"/>
                </a:moveTo>
                <a:lnTo>
                  <a:pt x="216" y="226"/>
                </a:lnTo>
                <a:lnTo>
                  <a:pt x="116" y="172"/>
                </a:lnTo>
                <a:lnTo>
                  <a:pt x="116" y="172"/>
                </a:lnTo>
                <a:lnTo>
                  <a:pt x="110" y="170"/>
                </a:lnTo>
                <a:lnTo>
                  <a:pt x="104" y="170"/>
                </a:lnTo>
                <a:lnTo>
                  <a:pt x="98" y="172"/>
                </a:lnTo>
                <a:lnTo>
                  <a:pt x="94" y="174"/>
                </a:lnTo>
                <a:lnTo>
                  <a:pt x="94" y="174"/>
                </a:lnTo>
                <a:lnTo>
                  <a:pt x="82" y="178"/>
                </a:lnTo>
                <a:lnTo>
                  <a:pt x="72" y="180"/>
                </a:lnTo>
                <a:lnTo>
                  <a:pt x="62" y="180"/>
                </a:lnTo>
                <a:lnTo>
                  <a:pt x="52" y="176"/>
                </a:lnTo>
                <a:lnTo>
                  <a:pt x="52" y="176"/>
                </a:lnTo>
                <a:lnTo>
                  <a:pt x="42" y="170"/>
                </a:lnTo>
                <a:lnTo>
                  <a:pt x="32" y="164"/>
                </a:lnTo>
                <a:lnTo>
                  <a:pt x="32" y="164"/>
                </a:lnTo>
                <a:lnTo>
                  <a:pt x="26" y="158"/>
                </a:lnTo>
                <a:lnTo>
                  <a:pt x="24" y="156"/>
                </a:lnTo>
                <a:lnTo>
                  <a:pt x="22" y="154"/>
                </a:lnTo>
                <a:lnTo>
                  <a:pt x="22" y="154"/>
                </a:lnTo>
                <a:lnTo>
                  <a:pt x="16" y="152"/>
                </a:lnTo>
                <a:lnTo>
                  <a:pt x="12" y="150"/>
                </a:lnTo>
                <a:lnTo>
                  <a:pt x="8" y="146"/>
                </a:lnTo>
                <a:lnTo>
                  <a:pt x="6" y="140"/>
                </a:lnTo>
                <a:lnTo>
                  <a:pt x="4" y="132"/>
                </a:lnTo>
                <a:lnTo>
                  <a:pt x="0" y="122"/>
                </a:lnTo>
                <a:lnTo>
                  <a:pt x="0" y="122"/>
                </a:lnTo>
                <a:lnTo>
                  <a:pt x="4" y="108"/>
                </a:lnTo>
                <a:lnTo>
                  <a:pt x="4" y="94"/>
                </a:lnTo>
                <a:lnTo>
                  <a:pt x="0" y="68"/>
                </a:lnTo>
                <a:lnTo>
                  <a:pt x="0" y="68"/>
                </a:lnTo>
                <a:lnTo>
                  <a:pt x="2" y="52"/>
                </a:lnTo>
                <a:lnTo>
                  <a:pt x="4" y="36"/>
                </a:lnTo>
                <a:lnTo>
                  <a:pt x="12" y="24"/>
                </a:lnTo>
                <a:lnTo>
                  <a:pt x="22" y="12"/>
                </a:lnTo>
                <a:lnTo>
                  <a:pt x="22" y="12"/>
                </a:lnTo>
                <a:lnTo>
                  <a:pt x="28" y="4"/>
                </a:lnTo>
                <a:lnTo>
                  <a:pt x="28" y="4"/>
                </a:lnTo>
                <a:lnTo>
                  <a:pt x="38" y="0"/>
                </a:lnTo>
                <a:lnTo>
                  <a:pt x="48" y="0"/>
                </a:lnTo>
                <a:lnTo>
                  <a:pt x="58" y="0"/>
                </a:lnTo>
                <a:lnTo>
                  <a:pt x="68" y="2"/>
                </a:lnTo>
                <a:lnTo>
                  <a:pt x="68" y="2"/>
                </a:lnTo>
                <a:lnTo>
                  <a:pt x="74" y="4"/>
                </a:lnTo>
                <a:lnTo>
                  <a:pt x="80" y="6"/>
                </a:lnTo>
                <a:lnTo>
                  <a:pt x="84" y="10"/>
                </a:lnTo>
                <a:lnTo>
                  <a:pt x="88" y="16"/>
                </a:lnTo>
                <a:lnTo>
                  <a:pt x="88" y="16"/>
                </a:lnTo>
                <a:lnTo>
                  <a:pt x="90" y="22"/>
                </a:lnTo>
                <a:lnTo>
                  <a:pt x="94" y="26"/>
                </a:lnTo>
                <a:lnTo>
                  <a:pt x="100" y="30"/>
                </a:lnTo>
                <a:lnTo>
                  <a:pt x="108" y="32"/>
                </a:lnTo>
                <a:lnTo>
                  <a:pt x="108" y="32"/>
                </a:lnTo>
                <a:lnTo>
                  <a:pt x="124" y="36"/>
                </a:lnTo>
                <a:lnTo>
                  <a:pt x="138" y="44"/>
                </a:lnTo>
                <a:lnTo>
                  <a:pt x="138" y="44"/>
                </a:lnTo>
                <a:lnTo>
                  <a:pt x="150" y="50"/>
                </a:lnTo>
                <a:lnTo>
                  <a:pt x="156" y="52"/>
                </a:lnTo>
                <a:lnTo>
                  <a:pt x="162" y="50"/>
                </a:lnTo>
                <a:lnTo>
                  <a:pt x="162" y="50"/>
                </a:lnTo>
                <a:lnTo>
                  <a:pt x="168" y="46"/>
                </a:lnTo>
                <a:lnTo>
                  <a:pt x="174" y="40"/>
                </a:lnTo>
                <a:lnTo>
                  <a:pt x="176" y="32"/>
                </a:lnTo>
                <a:lnTo>
                  <a:pt x="174" y="24"/>
                </a:lnTo>
                <a:lnTo>
                  <a:pt x="174" y="24"/>
                </a:lnTo>
                <a:lnTo>
                  <a:pt x="174" y="14"/>
                </a:lnTo>
                <a:lnTo>
                  <a:pt x="176" y="8"/>
                </a:lnTo>
                <a:lnTo>
                  <a:pt x="182" y="4"/>
                </a:lnTo>
                <a:lnTo>
                  <a:pt x="190" y="0"/>
                </a:lnTo>
                <a:lnTo>
                  <a:pt x="190" y="0"/>
                </a:lnTo>
                <a:lnTo>
                  <a:pt x="198" y="0"/>
                </a:lnTo>
                <a:lnTo>
                  <a:pt x="206" y="0"/>
                </a:lnTo>
                <a:lnTo>
                  <a:pt x="212" y="2"/>
                </a:lnTo>
                <a:lnTo>
                  <a:pt x="220" y="6"/>
                </a:lnTo>
                <a:lnTo>
                  <a:pt x="220" y="6"/>
                </a:lnTo>
                <a:lnTo>
                  <a:pt x="236" y="12"/>
                </a:lnTo>
                <a:lnTo>
                  <a:pt x="252" y="18"/>
                </a:lnTo>
                <a:lnTo>
                  <a:pt x="252" y="18"/>
                </a:lnTo>
                <a:lnTo>
                  <a:pt x="254" y="34"/>
                </a:lnTo>
                <a:lnTo>
                  <a:pt x="254" y="34"/>
                </a:lnTo>
                <a:lnTo>
                  <a:pt x="252" y="44"/>
                </a:lnTo>
                <a:lnTo>
                  <a:pt x="252" y="54"/>
                </a:lnTo>
                <a:lnTo>
                  <a:pt x="252" y="54"/>
                </a:lnTo>
                <a:lnTo>
                  <a:pt x="254" y="86"/>
                </a:lnTo>
                <a:lnTo>
                  <a:pt x="254" y="86"/>
                </a:lnTo>
                <a:lnTo>
                  <a:pt x="258" y="200"/>
                </a:lnTo>
                <a:lnTo>
                  <a:pt x="258" y="200"/>
                </a:lnTo>
                <a:lnTo>
                  <a:pt x="262" y="216"/>
                </a:lnTo>
                <a:lnTo>
                  <a:pt x="262" y="216"/>
                </a:lnTo>
                <a:lnTo>
                  <a:pt x="260" y="230"/>
                </a:lnTo>
                <a:lnTo>
                  <a:pt x="260" y="230"/>
                </a:lnTo>
                <a:lnTo>
                  <a:pt x="252" y="234"/>
                </a:lnTo>
                <a:lnTo>
                  <a:pt x="244" y="236"/>
                </a:lnTo>
                <a:lnTo>
                  <a:pt x="236" y="234"/>
                </a:lnTo>
                <a:lnTo>
                  <a:pt x="230" y="232"/>
                </a:lnTo>
                <a:lnTo>
                  <a:pt x="230" y="232"/>
                </a:lnTo>
                <a:lnTo>
                  <a:pt x="216" y="226"/>
                </a:lnTo>
                <a:lnTo>
                  <a:pt x="216" y="2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8" name="Freeform 24">
            <a:extLst>
              <a:ext uri="{FF2B5EF4-FFF2-40B4-BE49-F238E27FC236}">
                <a16:creationId xmlns:a16="http://schemas.microsoft.com/office/drawing/2014/main" id="{B118D818-88E4-40C4-8812-032A9CABE931}"/>
              </a:ext>
            </a:extLst>
          </p:cNvPr>
          <p:cNvSpPr>
            <a:spLocks/>
          </p:cNvSpPr>
          <p:nvPr/>
        </p:nvSpPr>
        <p:spPr bwMode="auto">
          <a:xfrm>
            <a:off x="2404788" y="1322341"/>
            <a:ext cx="575615" cy="829505"/>
          </a:xfrm>
          <a:custGeom>
            <a:avLst/>
            <a:gdLst>
              <a:gd name="T0" fmla="*/ 74 w 315"/>
              <a:gd name="T1" fmla="*/ 96 h 451"/>
              <a:gd name="T2" fmla="*/ 93 w 315"/>
              <a:gd name="T3" fmla="*/ 60 h 451"/>
              <a:gd name="T4" fmla="*/ 103 w 315"/>
              <a:gd name="T5" fmla="*/ 46 h 451"/>
              <a:gd name="T6" fmla="*/ 115 w 315"/>
              <a:gd name="T7" fmla="*/ 28 h 451"/>
              <a:gd name="T8" fmla="*/ 145 w 315"/>
              <a:gd name="T9" fmla="*/ 14 h 451"/>
              <a:gd name="T10" fmla="*/ 137 w 315"/>
              <a:gd name="T11" fmla="*/ 60 h 451"/>
              <a:gd name="T12" fmla="*/ 125 w 315"/>
              <a:gd name="T13" fmla="*/ 82 h 451"/>
              <a:gd name="T14" fmla="*/ 145 w 315"/>
              <a:gd name="T15" fmla="*/ 88 h 451"/>
              <a:gd name="T16" fmla="*/ 159 w 315"/>
              <a:gd name="T17" fmla="*/ 94 h 451"/>
              <a:gd name="T18" fmla="*/ 185 w 315"/>
              <a:gd name="T19" fmla="*/ 90 h 451"/>
              <a:gd name="T20" fmla="*/ 193 w 315"/>
              <a:gd name="T21" fmla="*/ 74 h 451"/>
              <a:gd name="T22" fmla="*/ 191 w 315"/>
              <a:gd name="T23" fmla="*/ 104 h 451"/>
              <a:gd name="T24" fmla="*/ 205 w 315"/>
              <a:gd name="T25" fmla="*/ 136 h 451"/>
              <a:gd name="T26" fmla="*/ 227 w 315"/>
              <a:gd name="T27" fmla="*/ 166 h 451"/>
              <a:gd name="T28" fmla="*/ 249 w 315"/>
              <a:gd name="T29" fmla="*/ 174 h 451"/>
              <a:gd name="T30" fmla="*/ 257 w 315"/>
              <a:gd name="T31" fmla="*/ 178 h 451"/>
              <a:gd name="T32" fmla="*/ 241 w 315"/>
              <a:gd name="T33" fmla="*/ 192 h 451"/>
              <a:gd name="T34" fmla="*/ 259 w 315"/>
              <a:gd name="T35" fmla="*/ 212 h 451"/>
              <a:gd name="T36" fmla="*/ 277 w 315"/>
              <a:gd name="T37" fmla="*/ 284 h 451"/>
              <a:gd name="T38" fmla="*/ 305 w 315"/>
              <a:gd name="T39" fmla="*/ 314 h 451"/>
              <a:gd name="T40" fmla="*/ 279 w 315"/>
              <a:gd name="T41" fmla="*/ 350 h 451"/>
              <a:gd name="T42" fmla="*/ 287 w 315"/>
              <a:gd name="T43" fmla="*/ 324 h 451"/>
              <a:gd name="T44" fmla="*/ 259 w 315"/>
              <a:gd name="T45" fmla="*/ 316 h 451"/>
              <a:gd name="T46" fmla="*/ 237 w 315"/>
              <a:gd name="T47" fmla="*/ 314 h 451"/>
              <a:gd name="T48" fmla="*/ 223 w 315"/>
              <a:gd name="T49" fmla="*/ 348 h 451"/>
              <a:gd name="T50" fmla="*/ 245 w 315"/>
              <a:gd name="T51" fmla="*/ 382 h 451"/>
              <a:gd name="T52" fmla="*/ 249 w 315"/>
              <a:gd name="T53" fmla="*/ 419 h 451"/>
              <a:gd name="T54" fmla="*/ 211 w 315"/>
              <a:gd name="T55" fmla="*/ 403 h 451"/>
              <a:gd name="T56" fmla="*/ 195 w 315"/>
              <a:gd name="T57" fmla="*/ 413 h 451"/>
              <a:gd name="T58" fmla="*/ 215 w 315"/>
              <a:gd name="T59" fmla="*/ 443 h 451"/>
              <a:gd name="T60" fmla="*/ 185 w 315"/>
              <a:gd name="T61" fmla="*/ 433 h 451"/>
              <a:gd name="T62" fmla="*/ 157 w 315"/>
              <a:gd name="T63" fmla="*/ 413 h 451"/>
              <a:gd name="T64" fmla="*/ 155 w 315"/>
              <a:gd name="T65" fmla="*/ 388 h 451"/>
              <a:gd name="T66" fmla="*/ 137 w 315"/>
              <a:gd name="T67" fmla="*/ 362 h 451"/>
              <a:gd name="T68" fmla="*/ 97 w 315"/>
              <a:gd name="T69" fmla="*/ 362 h 451"/>
              <a:gd name="T70" fmla="*/ 77 w 315"/>
              <a:gd name="T71" fmla="*/ 358 h 451"/>
              <a:gd name="T72" fmla="*/ 87 w 315"/>
              <a:gd name="T73" fmla="*/ 344 h 451"/>
              <a:gd name="T74" fmla="*/ 139 w 315"/>
              <a:gd name="T75" fmla="*/ 344 h 451"/>
              <a:gd name="T76" fmla="*/ 149 w 315"/>
              <a:gd name="T77" fmla="*/ 330 h 451"/>
              <a:gd name="T78" fmla="*/ 161 w 315"/>
              <a:gd name="T79" fmla="*/ 306 h 451"/>
              <a:gd name="T80" fmla="*/ 185 w 315"/>
              <a:gd name="T81" fmla="*/ 284 h 451"/>
              <a:gd name="T82" fmla="*/ 191 w 315"/>
              <a:gd name="T83" fmla="*/ 242 h 451"/>
              <a:gd name="T84" fmla="*/ 163 w 315"/>
              <a:gd name="T85" fmla="*/ 202 h 451"/>
              <a:gd name="T86" fmla="*/ 153 w 315"/>
              <a:gd name="T87" fmla="*/ 182 h 451"/>
              <a:gd name="T88" fmla="*/ 149 w 315"/>
              <a:gd name="T89" fmla="*/ 158 h 451"/>
              <a:gd name="T90" fmla="*/ 135 w 315"/>
              <a:gd name="T91" fmla="*/ 136 h 451"/>
              <a:gd name="T92" fmla="*/ 123 w 315"/>
              <a:gd name="T93" fmla="*/ 166 h 451"/>
              <a:gd name="T94" fmla="*/ 74 w 315"/>
              <a:gd name="T95" fmla="*/ 144 h 451"/>
              <a:gd name="T96" fmla="*/ 56 w 315"/>
              <a:gd name="T97" fmla="*/ 150 h 451"/>
              <a:gd name="T98" fmla="*/ 34 w 315"/>
              <a:gd name="T99" fmla="*/ 144 h 451"/>
              <a:gd name="T100" fmla="*/ 2 w 315"/>
              <a:gd name="T101" fmla="*/ 124 h 451"/>
              <a:gd name="T102" fmla="*/ 0 w 315"/>
              <a:gd name="T103" fmla="*/ 110 h 451"/>
              <a:gd name="T104" fmla="*/ 30 w 315"/>
              <a:gd name="T105" fmla="*/ 110 h 451"/>
              <a:gd name="T106" fmla="*/ 10 w 315"/>
              <a:gd name="T107" fmla="*/ 90 h 451"/>
              <a:gd name="T108" fmla="*/ 10 w 315"/>
              <a:gd name="T109" fmla="*/ 66 h 451"/>
              <a:gd name="T110" fmla="*/ 60 w 315"/>
              <a:gd name="T111" fmla="*/ 6 h 451"/>
              <a:gd name="T112" fmla="*/ 97 w 315"/>
              <a:gd name="T113" fmla="*/ 2 h 451"/>
              <a:gd name="T114" fmla="*/ 60 w 315"/>
              <a:gd name="T115" fmla="*/ 46 h 451"/>
              <a:gd name="T116" fmla="*/ 52 w 315"/>
              <a:gd name="T117" fmla="*/ 84 h 451"/>
              <a:gd name="T118" fmla="*/ 58 w 315"/>
              <a:gd name="T119" fmla="*/ 12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451">
                <a:moveTo>
                  <a:pt x="58" y="124"/>
                </a:moveTo>
                <a:lnTo>
                  <a:pt x="58" y="124"/>
                </a:lnTo>
                <a:lnTo>
                  <a:pt x="66" y="114"/>
                </a:lnTo>
                <a:lnTo>
                  <a:pt x="72" y="102"/>
                </a:lnTo>
                <a:lnTo>
                  <a:pt x="74" y="96"/>
                </a:lnTo>
                <a:lnTo>
                  <a:pt x="74" y="90"/>
                </a:lnTo>
                <a:lnTo>
                  <a:pt x="72" y="84"/>
                </a:lnTo>
                <a:lnTo>
                  <a:pt x="70" y="78"/>
                </a:lnTo>
                <a:lnTo>
                  <a:pt x="70" y="78"/>
                </a:lnTo>
                <a:lnTo>
                  <a:pt x="93" y="60"/>
                </a:lnTo>
                <a:lnTo>
                  <a:pt x="93" y="60"/>
                </a:lnTo>
                <a:lnTo>
                  <a:pt x="81" y="40"/>
                </a:lnTo>
                <a:lnTo>
                  <a:pt x="81" y="40"/>
                </a:lnTo>
                <a:lnTo>
                  <a:pt x="103" y="46"/>
                </a:lnTo>
                <a:lnTo>
                  <a:pt x="103" y="46"/>
                </a:lnTo>
                <a:lnTo>
                  <a:pt x="105" y="36"/>
                </a:lnTo>
                <a:lnTo>
                  <a:pt x="107" y="32"/>
                </a:lnTo>
                <a:lnTo>
                  <a:pt x="111" y="30"/>
                </a:lnTo>
                <a:lnTo>
                  <a:pt x="111" y="30"/>
                </a:lnTo>
                <a:lnTo>
                  <a:pt x="115" y="28"/>
                </a:lnTo>
                <a:lnTo>
                  <a:pt x="119" y="26"/>
                </a:lnTo>
                <a:lnTo>
                  <a:pt x="125" y="20"/>
                </a:lnTo>
                <a:lnTo>
                  <a:pt x="125" y="20"/>
                </a:lnTo>
                <a:lnTo>
                  <a:pt x="135" y="16"/>
                </a:lnTo>
                <a:lnTo>
                  <a:pt x="145" y="14"/>
                </a:lnTo>
                <a:lnTo>
                  <a:pt x="145" y="14"/>
                </a:lnTo>
                <a:lnTo>
                  <a:pt x="145" y="30"/>
                </a:lnTo>
                <a:lnTo>
                  <a:pt x="143" y="42"/>
                </a:lnTo>
                <a:lnTo>
                  <a:pt x="139" y="54"/>
                </a:lnTo>
                <a:lnTo>
                  <a:pt x="137" y="60"/>
                </a:lnTo>
                <a:lnTo>
                  <a:pt x="131" y="66"/>
                </a:lnTo>
                <a:lnTo>
                  <a:pt x="131" y="66"/>
                </a:lnTo>
                <a:lnTo>
                  <a:pt x="127" y="70"/>
                </a:lnTo>
                <a:lnTo>
                  <a:pt x="125" y="76"/>
                </a:lnTo>
                <a:lnTo>
                  <a:pt x="125" y="82"/>
                </a:lnTo>
                <a:lnTo>
                  <a:pt x="127" y="88"/>
                </a:lnTo>
                <a:lnTo>
                  <a:pt x="127" y="88"/>
                </a:lnTo>
                <a:lnTo>
                  <a:pt x="133" y="90"/>
                </a:lnTo>
                <a:lnTo>
                  <a:pt x="139" y="88"/>
                </a:lnTo>
                <a:lnTo>
                  <a:pt x="145" y="88"/>
                </a:lnTo>
                <a:lnTo>
                  <a:pt x="147" y="90"/>
                </a:lnTo>
                <a:lnTo>
                  <a:pt x="151" y="94"/>
                </a:lnTo>
                <a:lnTo>
                  <a:pt x="151" y="94"/>
                </a:lnTo>
                <a:lnTo>
                  <a:pt x="155" y="96"/>
                </a:lnTo>
                <a:lnTo>
                  <a:pt x="159" y="94"/>
                </a:lnTo>
                <a:lnTo>
                  <a:pt x="159" y="94"/>
                </a:lnTo>
                <a:lnTo>
                  <a:pt x="165" y="90"/>
                </a:lnTo>
                <a:lnTo>
                  <a:pt x="171" y="90"/>
                </a:lnTo>
                <a:lnTo>
                  <a:pt x="185" y="90"/>
                </a:lnTo>
                <a:lnTo>
                  <a:pt x="185" y="90"/>
                </a:lnTo>
                <a:lnTo>
                  <a:pt x="179" y="72"/>
                </a:lnTo>
                <a:lnTo>
                  <a:pt x="179" y="72"/>
                </a:lnTo>
                <a:lnTo>
                  <a:pt x="183" y="72"/>
                </a:lnTo>
                <a:lnTo>
                  <a:pt x="187" y="72"/>
                </a:lnTo>
                <a:lnTo>
                  <a:pt x="193" y="74"/>
                </a:lnTo>
                <a:lnTo>
                  <a:pt x="205" y="84"/>
                </a:lnTo>
                <a:lnTo>
                  <a:pt x="205" y="84"/>
                </a:lnTo>
                <a:lnTo>
                  <a:pt x="199" y="90"/>
                </a:lnTo>
                <a:lnTo>
                  <a:pt x="193" y="98"/>
                </a:lnTo>
                <a:lnTo>
                  <a:pt x="191" y="104"/>
                </a:lnTo>
                <a:lnTo>
                  <a:pt x="191" y="110"/>
                </a:lnTo>
                <a:lnTo>
                  <a:pt x="191" y="116"/>
                </a:lnTo>
                <a:lnTo>
                  <a:pt x="195" y="124"/>
                </a:lnTo>
                <a:lnTo>
                  <a:pt x="199" y="130"/>
                </a:lnTo>
                <a:lnTo>
                  <a:pt x="205" y="136"/>
                </a:lnTo>
                <a:lnTo>
                  <a:pt x="205" y="136"/>
                </a:lnTo>
                <a:lnTo>
                  <a:pt x="217" y="148"/>
                </a:lnTo>
                <a:lnTo>
                  <a:pt x="227" y="162"/>
                </a:lnTo>
                <a:lnTo>
                  <a:pt x="227" y="162"/>
                </a:lnTo>
                <a:lnTo>
                  <a:pt x="227" y="166"/>
                </a:lnTo>
                <a:lnTo>
                  <a:pt x="229" y="172"/>
                </a:lnTo>
                <a:lnTo>
                  <a:pt x="229" y="184"/>
                </a:lnTo>
                <a:lnTo>
                  <a:pt x="229" y="184"/>
                </a:lnTo>
                <a:lnTo>
                  <a:pt x="249" y="174"/>
                </a:lnTo>
                <a:lnTo>
                  <a:pt x="249" y="174"/>
                </a:lnTo>
                <a:lnTo>
                  <a:pt x="259" y="168"/>
                </a:lnTo>
                <a:lnTo>
                  <a:pt x="265" y="168"/>
                </a:lnTo>
                <a:lnTo>
                  <a:pt x="271" y="170"/>
                </a:lnTo>
                <a:lnTo>
                  <a:pt x="271" y="170"/>
                </a:lnTo>
                <a:lnTo>
                  <a:pt x="257" y="178"/>
                </a:lnTo>
                <a:lnTo>
                  <a:pt x="257" y="178"/>
                </a:lnTo>
                <a:lnTo>
                  <a:pt x="247" y="182"/>
                </a:lnTo>
                <a:lnTo>
                  <a:pt x="243" y="186"/>
                </a:lnTo>
                <a:lnTo>
                  <a:pt x="241" y="192"/>
                </a:lnTo>
                <a:lnTo>
                  <a:pt x="241" y="192"/>
                </a:lnTo>
                <a:lnTo>
                  <a:pt x="241" y="196"/>
                </a:lnTo>
                <a:lnTo>
                  <a:pt x="245" y="200"/>
                </a:lnTo>
                <a:lnTo>
                  <a:pt x="253" y="208"/>
                </a:lnTo>
                <a:lnTo>
                  <a:pt x="253" y="208"/>
                </a:lnTo>
                <a:lnTo>
                  <a:pt x="259" y="212"/>
                </a:lnTo>
                <a:lnTo>
                  <a:pt x="259" y="212"/>
                </a:lnTo>
                <a:lnTo>
                  <a:pt x="243" y="236"/>
                </a:lnTo>
                <a:lnTo>
                  <a:pt x="243" y="236"/>
                </a:lnTo>
                <a:lnTo>
                  <a:pt x="277" y="284"/>
                </a:lnTo>
                <a:lnTo>
                  <a:pt x="277" y="284"/>
                </a:lnTo>
                <a:lnTo>
                  <a:pt x="291" y="286"/>
                </a:lnTo>
                <a:lnTo>
                  <a:pt x="291" y="286"/>
                </a:lnTo>
                <a:lnTo>
                  <a:pt x="293" y="298"/>
                </a:lnTo>
                <a:lnTo>
                  <a:pt x="299" y="306"/>
                </a:lnTo>
                <a:lnTo>
                  <a:pt x="305" y="314"/>
                </a:lnTo>
                <a:lnTo>
                  <a:pt x="315" y="322"/>
                </a:lnTo>
                <a:lnTo>
                  <a:pt x="315" y="322"/>
                </a:lnTo>
                <a:lnTo>
                  <a:pt x="283" y="354"/>
                </a:lnTo>
                <a:lnTo>
                  <a:pt x="283" y="354"/>
                </a:lnTo>
                <a:lnTo>
                  <a:pt x="279" y="350"/>
                </a:lnTo>
                <a:lnTo>
                  <a:pt x="279" y="346"/>
                </a:lnTo>
                <a:lnTo>
                  <a:pt x="281" y="338"/>
                </a:lnTo>
                <a:lnTo>
                  <a:pt x="285" y="332"/>
                </a:lnTo>
                <a:lnTo>
                  <a:pt x="287" y="324"/>
                </a:lnTo>
                <a:lnTo>
                  <a:pt x="287" y="324"/>
                </a:lnTo>
                <a:lnTo>
                  <a:pt x="269" y="320"/>
                </a:lnTo>
                <a:lnTo>
                  <a:pt x="269" y="320"/>
                </a:lnTo>
                <a:lnTo>
                  <a:pt x="263" y="318"/>
                </a:lnTo>
                <a:lnTo>
                  <a:pt x="259" y="316"/>
                </a:lnTo>
                <a:lnTo>
                  <a:pt x="259" y="316"/>
                </a:lnTo>
                <a:lnTo>
                  <a:pt x="255" y="310"/>
                </a:lnTo>
                <a:lnTo>
                  <a:pt x="249" y="308"/>
                </a:lnTo>
                <a:lnTo>
                  <a:pt x="243" y="310"/>
                </a:lnTo>
                <a:lnTo>
                  <a:pt x="237" y="314"/>
                </a:lnTo>
                <a:lnTo>
                  <a:pt x="237" y="314"/>
                </a:lnTo>
                <a:lnTo>
                  <a:pt x="227" y="316"/>
                </a:lnTo>
                <a:lnTo>
                  <a:pt x="217" y="318"/>
                </a:lnTo>
                <a:lnTo>
                  <a:pt x="217" y="318"/>
                </a:lnTo>
                <a:lnTo>
                  <a:pt x="219" y="334"/>
                </a:lnTo>
                <a:lnTo>
                  <a:pt x="223" y="348"/>
                </a:lnTo>
                <a:lnTo>
                  <a:pt x="223" y="348"/>
                </a:lnTo>
                <a:lnTo>
                  <a:pt x="229" y="360"/>
                </a:lnTo>
                <a:lnTo>
                  <a:pt x="239" y="372"/>
                </a:lnTo>
                <a:lnTo>
                  <a:pt x="239" y="372"/>
                </a:lnTo>
                <a:lnTo>
                  <a:pt x="245" y="382"/>
                </a:lnTo>
                <a:lnTo>
                  <a:pt x="251" y="393"/>
                </a:lnTo>
                <a:lnTo>
                  <a:pt x="251" y="403"/>
                </a:lnTo>
                <a:lnTo>
                  <a:pt x="249" y="415"/>
                </a:lnTo>
                <a:lnTo>
                  <a:pt x="249" y="415"/>
                </a:lnTo>
                <a:lnTo>
                  <a:pt x="249" y="419"/>
                </a:lnTo>
                <a:lnTo>
                  <a:pt x="249" y="425"/>
                </a:lnTo>
                <a:lnTo>
                  <a:pt x="249" y="425"/>
                </a:lnTo>
                <a:lnTo>
                  <a:pt x="235" y="419"/>
                </a:lnTo>
                <a:lnTo>
                  <a:pt x="223" y="411"/>
                </a:lnTo>
                <a:lnTo>
                  <a:pt x="211" y="403"/>
                </a:lnTo>
                <a:lnTo>
                  <a:pt x="205" y="399"/>
                </a:lnTo>
                <a:lnTo>
                  <a:pt x="197" y="397"/>
                </a:lnTo>
                <a:lnTo>
                  <a:pt x="197" y="397"/>
                </a:lnTo>
                <a:lnTo>
                  <a:pt x="195" y="405"/>
                </a:lnTo>
                <a:lnTo>
                  <a:pt x="195" y="413"/>
                </a:lnTo>
                <a:lnTo>
                  <a:pt x="199" y="419"/>
                </a:lnTo>
                <a:lnTo>
                  <a:pt x="203" y="425"/>
                </a:lnTo>
                <a:lnTo>
                  <a:pt x="203" y="425"/>
                </a:lnTo>
                <a:lnTo>
                  <a:pt x="213" y="437"/>
                </a:lnTo>
                <a:lnTo>
                  <a:pt x="215" y="443"/>
                </a:lnTo>
                <a:lnTo>
                  <a:pt x="217" y="451"/>
                </a:lnTo>
                <a:lnTo>
                  <a:pt x="217" y="451"/>
                </a:lnTo>
                <a:lnTo>
                  <a:pt x="199" y="445"/>
                </a:lnTo>
                <a:lnTo>
                  <a:pt x="191" y="441"/>
                </a:lnTo>
                <a:lnTo>
                  <a:pt x="185" y="433"/>
                </a:lnTo>
                <a:lnTo>
                  <a:pt x="185" y="433"/>
                </a:lnTo>
                <a:lnTo>
                  <a:pt x="181" y="429"/>
                </a:lnTo>
                <a:lnTo>
                  <a:pt x="175" y="425"/>
                </a:lnTo>
                <a:lnTo>
                  <a:pt x="175" y="425"/>
                </a:lnTo>
                <a:lnTo>
                  <a:pt x="157" y="413"/>
                </a:lnTo>
                <a:lnTo>
                  <a:pt x="157" y="413"/>
                </a:lnTo>
                <a:lnTo>
                  <a:pt x="161" y="407"/>
                </a:lnTo>
                <a:lnTo>
                  <a:pt x="163" y="401"/>
                </a:lnTo>
                <a:lnTo>
                  <a:pt x="161" y="395"/>
                </a:lnTo>
                <a:lnTo>
                  <a:pt x="155" y="388"/>
                </a:lnTo>
                <a:lnTo>
                  <a:pt x="155" y="388"/>
                </a:lnTo>
                <a:lnTo>
                  <a:pt x="149" y="376"/>
                </a:lnTo>
                <a:lnTo>
                  <a:pt x="143" y="364"/>
                </a:lnTo>
                <a:lnTo>
                  <a:pt x="143" y="364"/>
                </a:lnTo>
                <a:lnTo>
                  <a:pt x="137" y="362"/>
                </a:lnTo>
                <a:lnTo>
                  <a:pt x="133" y="360"/>
                </a:lnTo>
                <a:lnTo>
                  <a:pt x="121" y="360"/>
                </a:lnTo>
                <a:lnTo>
                  <a:pt x="121" y="360"/>
                </a:lnTo>
                <a:lnTo>
                  <a:pt x="105" y="362"/>
                </a:lnTo>
                <a:lnTo>
                  <a:pt x="97" y="362"/>
                </a:lnTo>
                <a:lnTo>
                  <a:pt x="89" y="364"/>
                </a:lnTo>
                <a:lnTo>
                  <a:pt x="89" y="364"/>
                </a:lnTo>
                <a:lnTo>
                  <a:pt x="87" y="364"/>
                </a:lnTo>
                <a:lnTo>
                  <a:pt x="83" y="362"/>
                </a:lnTo>
                <a:lnTo>
                  <a:pt x="77" y="358"/>
                </a:lnTo>
                <a:lnTo>
                  <a:pt x="77" y="358"/>
                </a:lnTo>
                <a:lnTo>
                  <a:pt x="79" y="352"/>
                </a:lnTo>
                <a:lnTo>
                  <a:pt x="83" y="346"/>
                </a:lnTo>
                <a:lnTo>
                  <a:pt x="83" y="346"/>
                </a:lnTo>
                <a:lnTo>
                  <a:pt x="87" y="344"/>
                </a:lnTo>
                <a:lnTo>
                  <a:pt x="91" y="342"/>
                </a:lnTo>
                <a:lnTo>
                  <a:pt x="101" y="342"/>
                </a:lnTo>
                <a:lnTo>
                  <a:pt x="101" y="342"/>
                </a:lnTo>
                <a:lnTo>
                  <a:pt x="119" y="344"/>
                </a:lnTo>
                <a:lnTo>
                  <a:pt x="139" y="344"/>
                </a:lnTo>
                <a:lnTo>
                  <a:pt x="139" y="344"/>
                </a:lnTo>
                <a:lnTo>
                  <a:pt x="145" y="344"/>
                </a:lnTo>
                <a:lnTo>
                  <a:pt x="149" y="340"/>
                </a:lnTo>
                <a:lnTo>
                  <a:pt x="151" y="336"/>
                </a:lnTo>
                <a:lnTo>
                  <a:pt x="149" y="330"/>
                </a:lnTo>
                <a:lnTo>
                  <a:pt x="149" y="330"/>
                </a:lnTo>
                <a:lnTo>
                  <a:pt x="149" y="322"/>
                </a:lnTo>
                <a:lnTo>
                  <a:pt x="151" y="316"/>
                </a:lnTo>
                <a:lnTo>
                  <a:pt x="155" y="310"/>
                </a:lnTo>
                <a:lnTo>
                  <a:pt x="161" y="306"/>
                </a:lnTo>
                <a:lnTo>
                  <a:pt x="161" y="306"/>
                </a:lnTo>
                <a:lnTo>
                  <a:pt x="169" y="302"/>
                </a:lnTo>
                <a:lnTo>
                  <a:pt x="177" y="296"/>
                </a:lnTo>
                <a:lnTo>
                  <a:pt x="181" y="290"/>
                </a:lnTo>
                <a:lnTo>
                  <a:pt x="185" y="284"/>
                </a:lnTo>
                <a:lnTo>
                  <a:pt x="191" y="270"/>
                </a:lnTo>
                <a:lnTo>
                  <a:pt x="193" y="252"/>
                </a:lnTo>
                <a:lnTo>
                  <a:pt x="193" y="252"/>
                </a:lnTo>
                <a:lnTo>
                  <a:pt x="193" y="246"/>
                </a:lnTo>
                <a:lnTo>
                  <a:pt x="191" y="242"/>
                </a:lnTo>
                <a:lnTo>
                  <a:pt x="191" y="242"/>
                </a:lnTo>
                <a:lnTo>
                  <a:pt x="183" y="232"/>
                </a:lnTo>
                <a:lnTo>
                  <a:pt x="177" y="220"/>
                </a:lnTo>
                <a:lnTo>
                  <a:pt x="171" y="210"/>
                </a:lnTo>
                <a:lnTo>
                  <a:pt x="163" y="202"/>
                </a:lnTo>
                <a:lnTo>
                  <a:pt x="163" y="202"/>
                </a:lnTo>
                <a:lnTo>
                  <a:pt x="159" y="198"/>
                </a:lnTo>
                <a:lnTo>
                  <a:pt x="157" y="192"/>
                </a:lnTo>
                <a:lnTo>
                  <a:pt x="155" y="188"/>
                </a:lnTo>
                <a:lnTo>
                  <a:pt x="153" y="182"/>
                </a:lnTo>
                <a:lnTo>
                  <a:pt x="153" y="182"/>
                </a:lnTo>
                <a:lnTo>
                  <a:pt x="151" y="176"/>
                </a:lnTo>
                <a:lnTo>
                  <a:pt x="151" y="170"/>
                </a:lnTo>
                <a:lnTo>
                  <a:pt x="151" y="162"/>
                </a:lnTo>
                <a:lnTo>
                  <a:pt x="149" y="158"/>
                </a:lnTo>
                <a:lnTo>
                  <a:pt x="149" y="158"/>
                </a:lnTo>
                <a:lnTo>
                  <a:pt x="141" y="148"/>
                </a:lnTo>
                <a:lnTo>
                  <a:pt x="137" y="142"/>
                </a:lnTo>
                <a:lnTo>
                  <a:pt x="135" y="136"/>
                </a:lnTo>
                <a:lnTo>
                  <a:pt x="135" y="136"/>
                </a:lnTo>
                <a:lnTo>
                  <a:pt x="125" y="138"/>
                </a:lnTo>
                <a:lnTo>
                  <a:pt x="123" y="140"/>
                </a:lnTo>
                <a:lnTo>
                  <a:pt x="121" y="144"/>
                </a:lnTo>
                <a:lnTo>
                  <a:pt x="119" y="152"/>
                </a:lnTo>
                <a:lnTo>
                  <a:pt x="123" y="166"/>
                </a:lnTo>
                <a:lnTo>
                  <a:pt x="123" y="166"/>
                </a:lnTo>
                <a:lnTo>
                  <a:pt x="97" y="158"/>
                </a:lnTo>
                <a:lnTo>
                  <a:pt x="85" y="152"/>
                </a:lnTo>
                <a:lnTo>
                  <a:pt x="74" y="144"/>
                </a:lnTo>
                <a:lnTo>
                  <a:pt x="74" y="144"/>
                </a:lnTo>
                <a:lnTo>
                  <a:pt x="68" y="150"/>
                </a:lnTo>
                <a:lnTo>
                  <a:pt x="60" y="154"/>
                </a:lnTo>
                <a:lnTo>
                  <a:pt x="60" y="154"/>
                </a:lnTo>
                <a:lnTo>
                  <a:pt x="58" y="152"/>
                </a:lnTo>
                <a:lnTo>
                  <a:pt x="56" y="150"/>
                </a:lnTo>
                <a:lnTo>
                  <a:pt x="50" y="142"/>
                </a:lnTo>
                <a:lnTo>
                  <a:pt x="50" y="142"/>
                </a:lnTo>
                <a:lnTo>
                  <a:pt x="42" y="144"/>
                </a:lnTo>
                <a:lnTo>
                  <a:pt x="42" y="144"/>
                </a:lnTo>
                <a:lnTo>
                  <a:pt x="34" y="144"/>
                </a:lnTo>
                <a:lnTo>
                  <a:pt x="34" y="144"/>
                </a:lnTo>
                <a:lnTo>
                  <a:pt x="30" y="132"/>
                </a:lnTo>
                <a:lnTo>
                  <a:pt x="30" y="132"/>
                </a:lnTo>
                <a:lnTo>
                  <a:pt x="16" y="128"/>
                </a:lnTo>
                <a:lnTo>
                  <a:pt x="2" y="124"/>
                </a:lnTo>
                <a:lnTo>
                  <a:pt x="2" y="124"/>
                </a:lnTo>
                <a:lnTo>
                  <a:pt x="2" y="122"/>
                </a:lnTo>
                <a:lnTo>
                  <a:pt x="0" y="118"/>
                </a:lnTo>
                <a:lnTo>
                  <a:pt x="0" y="110"/>
                </a:lnTo>
                <a:lnTo>
                  <a:pt x="0" y="110"/>
                </a:lnTo>
                <a:lnTo>
                  <a:pt x="8" y="112"/>
                </a:lnTo>
                <a:lnTo>
                  <a:pt x="16" y="114"/>
                </a:lnTo>
                <a:lnTo>
                  <a:pt x="22" y="114"/>
                </a:lnTo>
                <a:lnTo>
                  <a:pt x="26" y="114"/>
                </a:lnTo>
                <a:lnTo>
                  <a:pt x="30" y="110"/>
                </a:lnTo>
                <a:lnTo>
                  <a:pt x="30" y="110"/>
                </a:lnTo>
                <a:lnTo>
                  <a:pt x="28" y="104"/>
                </a:lnTo>
                <a:lnTo>
                  <a:pt x="26" y="100"/>
                </a:lnTo>
                <a:lnTo>
                  <a:pt x="18" y="94"/>
                </a:lnTo>
                <a:lnTo>
                  <a:pt x="10" y="90"/>
                </a:lnTo>
                <a:lnTo>
                  <a:pt x="0" y="86"/>
                </a:lnTo>
                <a:lnTo>
                  <a:pt x="0" y="86"/>
                </a:lnTo>
                <a:lnTo>
                  <a:pt x="4" y="74"/>
                </a:lnTo>
                <a:lnTo>
                  <a:pt x="10" y="66"/>
                </a:lnTo>
                <a:lnTo>
                  <a:pt x="10" y="66"/>
                </a:lnTo>
                <a:lnTo>
                  <a:pt x="20" y="50"/>
                </a:lnTo>
                <a:lnTo>
                  <a:pt x="32" y="34"/>
                </a:lnTo>
                <a:lnTo>
                  <a:pt x="46" y="20"/>
                </a:lnTo>
                <a:lnTo>
                  <a:pt x="60" y="6"/>
                </a:lnTo>
                <a:lnTo>
                  <a:pt x="60" y="6"/>
                </a:lnTo>
                <a:lnTo>
                  <a:pt x="68" y="2"/>
                </a:lnTo>
                <a:lnTo>
                  <a:pt x="76" y="0"/>
                </a:lnTo>
                <a:lnTo>
                  <a:pt x="83" y="0"/>
                </a:lnTo>
                <a:lnTo>
                  <a:pt x="97" y="2"/>
                </a:lnTo>
                <a:lnTo>
                  <a:pt x="97" y="2"/>
                </a:lnTo>
                <a:lnTo>
                  <a:pt x="81" y="14"/>
                </a:lnTo>
                <a:lnTo>
                  <a:pt x="70" y="28"/>
                </a:lnTo>
                <a:lnTo>
                  <a:pt x="70" y="28"/>
                </a:lnTo>
                <a:lnTo>
                  <a:pt x="64" y="36"/>
                </a:lnTo>
                <a:lnTo>
                  <a:pt x="60" y="46"/>
                </a:lnTo>
                <a:lnTo>
                  <a:pt x="60" y="46"/>
                </a:lnTo>
                <a:lnTo>
                  <a:pt x="54" y="62"/>
                </a:lnTo>
                <a:lnTo>
                  <a:pt x="54" y="62"/>
                </a:lnTo>
                <a:lnTo>
                  <a:pt x="52" y="84"/>
                </a:lnTo>
                <a:lnTo>
                  <a:pt x="52" y="84"/>
                </a:lnTo>
                <a:lnTo>
                  <a:pt x="52" y="102"/>
                </a:lnTo>
                <a:lnTo>
                  <a:pt x="52" y="102"/>
                </a:lnTo>
                <a:lnTo>
                  <a:pt x="54" y="122"/>
                </a:lnTo>
                <a:lnTo>
                  <a:pt x="54" y="122"/>
                </a:lnTo>
                <a:lnTo>
                  <a:pt x="58" y="124"/>
                </a:lnTo>
                <a:lnTo>
                  <a:pt x="58" y="1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9" name="Freeform 25">
            <a:extLst>
              <a:ext uri="{FF2B5EF4-FFF2-40B4-BE49-F238E27FC236}">
                <a16:creationId xmlns:a16="http://schemas.microsoft.com/office/drawing/2014/main" id="{5195E688-8B6D-4DB1-B3AC-129E742F50A1}"/>
              </a:ext>
            </a:extLst>
          </p:cNvPr>
          <p:cNvSpPr>
            <a:spLocks noEditPoints="1"/>
          </p:cNvSpPr>
          <p:nvPr/>
        </p:nvSpPr>
        <p:spPr bwMode="auto">
          <a:xfrm>
            <a:off x="5143981" y="5350313"/>
            <a:ext cx="489729" cy="423029"/>
          </a:xfrm>
          <a:custGeom>
            <a:avLst/>
            <a:gdLst>
              <a:gd name="T0" fmla="*/ 0 w 268"/>
              <a:gd name="T1" fmla="*/ 114 h 230"/>
              <a:gd name="T2" fmla="*/ 16 w 268"/>
              <a:gd name="T3" fmla="*/ 122 h 230"/>
              <a:gd name="T4" fmla="*/ 30 w 268"/>
              <a:gd name="T5" fmla="*/ 124 h 230"/>
              <a:gd name="T6" fmla="*/ 44 w 268"/>
              <a:gd name="T7" fmla="*/ 120 h 230"/>
              <a:gd name="T8" fmla="*/ 58 w 268"/>
              <a:gd name="T9" fmla="*/ 110 h 230"/>
              <a:gd name="T10" fmla="*/ 60 w 268"/>
              <a:gd name="T11" fmla="*/ 84 h 230"/>
              <a:gd name="T12" fmla="*/ 76 w 268"/>
              <a:gd name="T13" fmla="*/ 84 h 230"/>
              <a:gd name="T14" fmla="*/ 102 w 268"/>
              <a:gd name="T15" fmla="*/ 72 h 230"/>
              <a:gd name="T16" fmla="*/ 112 w 268"/>
              <a:gd name="T17" fmla="*/ 60 h 230"/>
              <a:gd name="T18" fmla="*/ 150 w 268"/>
              <a:gd name="T19" fmla="*/ 66 h 230"/>
              <a:gd name="T20" fmla="*/ 174 w 268"/>
              <a:gd name="T21" fmla="*/ 40 h 230"/>
              <a:gd name="T22" fmla="*/ 180 w 268"/>
              <a:gd name="T23" fmla="*/ 30 h 230"/>
              <a:gd name="T24" fmla="*/ 188 w 268"/>
              <a:gd name="T25" fmla="*/ 22 h 230"/>
              <a:gd name="T26" fmla="*/ 196 w 268"/>
              <a:gd name="T27" fmla="*/ 12 h 230"/>
              <a:gd name="T28" fmla="*/ 220 w 268"/>
              <a:gd name="T29" fmla="*/ 0 h 230"/>
              <a:gd name="T30" fmla="*/ 226 w 268"/>
              <a:gd name="T31" fmla="*/ 0 h 230"/>
              <a:gd name="T32" fmla="*/ 232 w 268"/>
              <a:gd name="T33" fmla="*/ 0 h 230"/>
              <a:gd name="T34" fmla="*/ 254 w 268"/>
              <a:gd name="T35" fmla="*/ 6 h 230"/>
              <a:gd name="T36" fmla="*/ 260 w 268"/>
              <a:gd name="T37" fmla="*/ 44 h 230"/>
              <a:gd name="T38" fmla="*/ 256 w 268"/>
              <a:gd name="T39" fmla="*/ 54 h 230"/>
              <a:gd name="T40" fmla="*/ 252 w 268"/>
              <a:gd name="T41" fmla="*/ 56 h 230"/>
              <a:gd name="T42" fmla="*/ 240 w 268"/>
              <a:gd name="T43" fmla="*/ 68 h 230"/>
              <a:gd name="T44" fmla="*/ 242 w 268"/>
              <a:gd name="T45" fmla="*/ 82 h 230"/>
              <a:gd name="T46" fmla="*/ 246 w 268"/>
              <a:gd name="T47" fmla="*/ 88 h 230"/>
              <a:gd name="T48" fmla="*/ 258 w 268"/>
              <a:gd name="T49" fmla="*/ 90 h 230"/>
              <a:gd name="T50" fmla="*/ 268 w 268"/>
              <a:gd name="T51" fmla="*/ 88 h 230"/>
              <a:gd name="T52" fmla="*/ 266 w 268"/>
              <a:gd name="T53" fmla="*/ 104 h 230"/>
              <a:gd name="T54" fmla="*/ 256 w 268"/>
              <a:gd name="T55" fmla="*/ 118 h 230"/>
              <a:gd name="T56" fmla="*/ 244 w 268"/>
              <a:gd name="T57" fmla="*/ 132 h 230"/>
              <a:gd name="T58" fmla="*/ 232 w 268"/>
              <a:gd name="T59" fmla="*/ 146 h 230"/>
              <a:gd name="T60" fmla="*/ 210 w 268"/>
              <a:gd name="T61" fmla="*/ 174 h 230"/>
              <a:gd name="T62" fmla="*/ 184 w 268"/>
              <a:gd name="T63" fmla="*/ 196 h 230"/>
              <a:gd name="T64" fmla="*/ 168 w 268"/>
              <a:gd name="T65" fmla="*/ 206 h 230"/>
              <a:gd name="T66" fmla="*/ 150 w 268"/>
              <a:gd name="T67" fmla="*/ 212 h 230"/>
              <a:gd name="T68" fmla="*/ 122 w 268"/>
              <a:gd name="T69" fmla="*/ 218 h 230"/>
              <a:gd name="T70" fmla="*/ 94 w 268"/>
              <a:gd name="T71" fmla="*/ 220 h 230"/>
              <a:gd name="T72" fmla="*/ 56 w 268"/>
              <a:gd name="T73" fmla="*/ 228 h 230"/>
              <a:gd name="T74" fmla="*/ 48 w 268"/>
              <a:gd name="T75" fmla="*/ 230 h 230"/>
              <a:gd name="T76" fmla="*/ 36 w 268"/>
              <a:gd name="T77" fmla="*/ 226 h 230"/>
              <a:gd name="T78" fmla="*/ 30 w 268"/>
              <a:gd name="T79" fmla="*/ 222 h 230"/>
              <a:gd name="T80" fmla="*/ 22 w 268"/>
              <a:gd name="T81" fmla="*/ 210 h 230"/>
              <a:gd name="T82" fmla="*/ 22 w 268"/>
              <a:gd name="T83" fmla="*/ 196 h 230"/>
              <a:gd name="T84" fmla="*/ 22 w 268"/>
              <a:gd name="T85" fmla="*/ 190 h 230"/>
              <a:gd name="T86" fmla="*/ 18 w 268"/>
              <a:gd name="T87" fmla="*/ 170 h 230"/>
              <a:gd name="T88" fmla="*/ 8 w 268"/>
              <a:gd name="T89" fmla="*/ 144 h 230"/>
              <a:gd name="T90" fmla="*/ 0 w 268"/>
              <a:gd name="T91" fmla="*/ 114 h 230"/>
              <a:gd name="T92" fmla="*/ 168 w 268"/>
              <a:gd name="T93" fmla="*/ 134 h 230"/>
              <a:gd name="T94" fmla="*/ 178 w 268"/>
              <a:gd name="T95" fmla="*/ 150 h 230"/>
              <a:gd name="T96" fmla="*/ 186 w 268"/>
              <a:gd name="T97" fmla="*/ 158 h 230"/>
              <a:gd name="T98" fmla="*/ 196 w 268"/>
              <a:gd name="T99" fmla="*/ 156 h 230"/>
              <a:gd name="T100" fmla="*/ 208 w 268"/>
              <a:gd name="T101" fmla="*/ 148 h 230"/>
              <a:gd name="T102" fmla="*/ 218 w 268"/>
              <a:gd name="T103" fmla="*/ 134 h 230"/>
              <a:gd name="T104" fmla="*/ 214 w 268"/>
              <a:gd name="T105" fmla="*/ 120 h 230"/>
              <a:gd name="T106" fmla="*/ 210 w 268"/>
              <a:gd name="T107" fmla="*/ 116 h 230"/>
              <a:gd name="T108" fmla="*/ 196 w 268"/>
              <a:gd name="T109" fmla="*/ 114 h 230"/>
              <a:gd name="T110" fmla="*/ 190 w 268"/>
              <a:gd name="T111" fmla="*/ 116 h 230"/>
              <a:gd name="T112" fmla="*/ 168 w 268"/>
              <a:gd name="T113" fmla="*/ 1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230">
                <a:moveTo>
                  <a:pt x="0" y="114"/>
                </a:moveTo>
                <a:lnTo>
                  <a:pt x="0" y="114"/>
                </a:lnTo>
                <a:lnTo>
                  <a:pt x="8" y="120"/>
                </a:lnTo>
                <a:lnTo>
                  <a:pt x="16" y="122"/>
                </a:lnTo>
                <a:lnTo>
                  <a:pt x="22" y="124"/>
                </a:lnTo>
                <a:lnTo>
                  <a:pt x="30" y="124"/>
                </a:lnTo>
                <a:lnTo>
                  <a:pt x="38" y="122"/>
                </a:lnTo>
                <a:lnTo>
                  <a:pt x="44" y="120"/>
                </a:lnTo>
                <a:lnTo>
                  <a:pt x="50" y="116"/>
                </a:lnTo>
                <a:lnTo>
                  <a:pt x="58" y="110"/>
                </a:lnTo>
                <a:lnTo>
                  <a:pt x="58" y="110"/>
                </a:lnTo>
                <a:lnTo>
                  <a:pt x="60" y="84"/>
                </a:lnTo>
                <a:lnTo>
                  <a:pt x="60" y="84"/>
                </a:lnTo>
                <a:lnTo>
                  <a:pt x="76" y="84"/>
                </a:lnTo>
                <a:lnTo>
                  <a:pt x="90" y="80"/>
                </a:lnTo>
                <a:lnTo>
                  <a:pt x="102" y="72"/>
                </a:lnTo>
                <a:lnTo>
                  <a:pt x="106" y="66"/>
                </a:lnTo>
                <a:lnTo>
                  <a:pt x="112" y="60"/>
                </a:lnTo>
                <a:lnTo>
                  <a:pt x="112" y="60"/>
                </a:lnTo>
                <a:lnTo>
                  <a:pt x="150" y="66"/>
                </a:lnTo>
                <a:lnTo>
                  <a:pt x="150" y="66"/>
                </a:lnTo>
                <a:lnTo>
                  <a:pt x="174" y="40"/>
                </a:lnTo>
                <a:lnTo>
                  <a:pt x="174" y="40"/>
                </a:lnTo>
                <a:lnTo>
                  <a:pt x="180" y="30"/>
                </a:lnTo>
                <a:lnTo>
                  <a:pt x="180" y="30"/>
                </a:lnTo>
                <a:lnTo>
                  <a:pt x="188" y="22"/>
                </a:lnTo>
                <a:lnTo>
                  <a:pt x="196" y="12"/>
                </a:lnTo>
                <a:lnTo>
                  <a:pt x="196" y="12"/>
                </a:lnTo>
                <a:lnTo>
                  <a:pt x="208" y="6"/>
                </a:lnTo>
                <a:lnTo>
                  <a:pt x="220" y="0"/>
                </a:lnTo>
                <a:lnTo>
                  <a:pt x="220" y="0"/>
                </a:lnTo>
                <a:lnTo>
                  <a:pt x="226" y="0"/>
                </a:lnTo>
                <a:lnTo>
                  <a:pt x="232" y="0"/>
                </a:lnTo>
                <a:lnTo>
                  <a:pt x="232" y="0"/>
                </a:lnTo>
                <a:lnTo>
                  <a:pt x="254" y="6"/>
                </a:lnTo>
                <a:lnTo>
                  <a:pt x="254" y="6"/>
                </a:lnTo>
                <a:lnTo>
                  <a:pt x="260" y="44"/>
                </a:lnTo>
                <a:lnTo>
                  <a:pt x="260" y="44"/>
                </a:lnTo>
                <a:lnTo>
                  <a:pt x="258" y="52"/>
                </a:lnTo>
                <a:lnTo>
                  <a:pt x="256" y="54"/>
                </a:lnTo>
                <a:lnTo>
                  <a:pt x="252" y="56"/>
                </a:lnTo>
                <a:lnTo>
                  <a:pt x="252" y="56"/>
                </a:lnTo>
                <a:lnTo>
                  <a:pt x="244" y="62"/>
                </a:lnTo>
                <a:lnTo>
                  <a:pt x="240" y="68"/>
                </a:lnTo>
                <a:lnTo>
                  <a:pt x="240" y="76"/>
                </a:lnTo>
                <a:lnTo>
                  <a:pt x="242" y="82"/>
                </a:lnTo>
                <a:lnTo>
                  <a:pt x="242" y="82"/>
                </a:lnTo>
                <a:lnTo>
                  <a:pt x="246" y="88"/>
                </a:lnTo>
                <a:lnTo>
                  <a:pt x="252" y="90"/>
                </a:lnTo>
                <a:lnTo>
                  <a:pt x="258" y="90"/>
                </a:lnTo>
                <a:lnTo>
                  <a:pt x="268" y="88"/>
                </a:lnTo>
                <a:lnTo>
                  <a:pt x="268" y="88"/>
                </a:lnTo>
                <a:lnTo>
                  <a:pt x="268" y="96"/>
                </a:lnTo>
                <a:lnTo>
                  <a:pt x="266" y="104"/>
                </a:lnTo>
                <a:lnTo>
                  <a:pt x="262" y="112"/>
                </a:lnTo>
                <a:lnTo>
                  <a:pt x="256" y="118"/>
                </a:lnTo>
                <a:lnTo>
                  <a:pt x="256" y="118"/>
                </a:lnTo>
                <a:lnTo>
                  <a:pt x="244" y="132"/>
                </a:lnTo>
                <a:lnTo>
                  <a:pt x="232" y="146"/>
                </a:lnTo>
                <a:lnTo>
                  <a:pt x="232" y="146"/>
                </a:lnTo>
                <a:lnTo>
                  <a:pt x="222" y="160"/>
                </a:lnTo>
                <a:lnTo>
                  <a:pt x="210" y="174"/>
                </a:lnTo>
                <a:lnTo>
                  <a:pt x="184" y="196"/>
                </a:lnTo>
                <a:lnTo>
                  <a:pt x="184" y="196"/>
                </a:lnTo>
                <a:lnTo>
                  <a:pt x="176" y="202"/>
                </a:lnTo>
                <a:lnTo>
                  <a:pt x="168" y="206"/>
                </a:lnTo>
                <a:lnTo>
                  <a:pt x="150" y="212"/>
                </a:lnTo>
                <a:lnTo>
                  <a:pt x="150" y="212"/>
                </a:lnTo>
                <a:lnTo>
                  <a:pt x="136" y="216"/>
                </a:lnTo>
                <a:lnTo>
                  <a:pt x="122" y="218"/>
                </a:lnTo>
                <a:lnTo>
                  <a:pt x="94" y="220"/>
                </a:lnTo>
                <a:lnTo>
                  <a:pt x="94" y="220"/>
                </a:lnTo>
                <a:lnTo>
                  <a:pt x="74" y="222"/>
                </a:lnTo>
                <a:lnTo>
                  <a:pt x="56" y="228"/>
                </a:lnTo>
                <a:lnTo>
                  <a:pt x="56" y="228"/>
                </a:lnTo>
                <a:lnTo>
                  <a:pt x="48" y="230"/>
                </a:lnTo>
                <a:lnTo>
                  <a:pt x="42" y="228"/>
                </a:lnTo>
                <a:lnTo>
                  <a:pt x="36" y="226"/>
                </a:lnTo>
                <a:lnTo>
                  <a:pt x="30" y="222"/>
                </a:lnTo>
                <a:lnTo>
                  <a:pt x="30" y="222"/>
                </a:lnTo>
                <a:lnTo>
                  <a:pt x="24" y="216"/>
                </a:lnTo>
                <a:lnTo>
                  <a:pt x="22" y="210"/>
                </a:lnTo>
                <a:lnTo>
                  <a:pt x="20" y="204"/>
                </a:lnTo>
                <a:lnTo>
                  <a:pt x="22" y="196"/>
                </a:lnTo>
                <a:lnTo>
                  <a:pt x="22" y="196"/>
                </a:lnTo>
                <a:lnTo>
                  <a:pt x="22" y="190"/>
                </a:lnTo>
                <a:lnTo>
                  <a:pt x="22" y="182"/>
                </a:lnTo>
                <a:lnTo>
                  <a:pt x="18" y="170"/>
                </a:lnTo>
                <a:lnTo>
                  <a:pt x="18" y="170"/>
                </a:lnTo>
                <a:lnTo>
                  <a:pt x="8" y="144"/>
                </a:lnTo>
                <a:lnTo>
                  <a:pt x="8" y="144"/>
                </a:lnTo>
                <a:lnTo>
                  <a:pt x="0" y="114"/>
                </a:lnTo>
                <a:lnTo>
                  <a:pt x="0" y="114"/>
                </a:lnTo>
                <a:close/>
                <a:moveTo>
                  <a:pt x="168" y="134"/>
                </a:moveTo>
                <a:lnTo>
                  <a:pt x="168" y="134"/>
                </a:lnTo>
                <a:lnTo>
                  <a:pt x="178" y="150"/>
                </a:lnTo>
                <a:lnTo>
                  <a:pt x="182" y="154"/>
                </a:lnTo>
                <a:lnTo>
                  <a:pt x="186" y="158"/>
                </a:lnTo>
                <a:lnTo>
                  <a:pt x="190" y="158"/>
                </a:lnTo>
                <a:lnTo>
                  <a:pt x="196" y="156"/>
                </a:lnTo>
                <a:lnTo>
                  <a:pt x="208" y="148"/>
                </a:lnTo>
                <a:lnTo>
                  <a:pt x="208" y="148"/>
                </a:lnTo>
                <a:lnTo>
                  <a:pt x="214" y="140"/>
                </a:lnTo>
                <a:lnTo>
                  <a:pt x="218" y="134"/>
                </a:lnTo>
                <a:lnTo>
                  <a:pt x="218" y="126"/>
                </a:lnTo>
                <a:lnTo>
                  <a:pt x="214" y="120"/>
                </a:lnTo>
                <a:lnTo>
                  <a:pt x="214" y="120"/>
                </a:lnTo>
                <a:lnTo>
                  <a:pt x="210" y="116"/>
                </a:lnTo>
                <a:lnTo>
                  <a:pt x="204" y="114"/>
                </a:lnTo>
                <a:lnTo>
                  <a:pt x="196" y="114"/>
                </a:lnTo>
                <a:lnTo>
                  <a:pt x="190" y="116"/>
                </a:lnTo>
                <a:lnTo>
                  <a:pt x="190" y="116"/>
                </a:lnTo>
                <a:lnTo>
                  <a:pt x="180" y="124"/>
                </a:lnTo>
                <a:lnTo>
                  <a:pt x="168" y="134"/>
                </a:lnTo>
                <a:lnTo>
                  <a:pt x="168" y="1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0" name="Freeform 26">
            <a:extLst>
              <a:ext uri="{FF2B5EF4-FFF2-40B4-BE49-F238E27FC236}">
                <a16:creationId xmlns:a16="http://schemas.microsoft.com/office/drawing/2014/main" id="{5155D3F4-EEAE-4D04-A2FB-81D2912663CB}"/>
              </a:ext>
            </a:extLst>
          </p:cNvPr>
          <p:cNvSpPr>
            <a:spLocks/>
          </p:cNvSpPr>
          <p:nvPr/>
        </p:nvSpPr>
        <p:spPr bwMode="auto">
          <a:xfrm>
            <a:off x="5059924" y="3836606"/>
            <a:ext cx="317958" cy="511313"/>
          </a:xfrm>
          <a:custGeom>
            <a:avLst/>
            <a:gdLst>
              <a:gd name="T0" fmla="*/ 146 w 174"/>
              <a:gd name="T1" fmla="*/ 174 h 278"/>
              <a:gd name="T2" fmla="*/ 144 w 174"/>
              <a:gd name="T3" fmla="*/ 194 h 278"/>
              <a:gd name="T4" fmla="*/ 148 w 174"/>
              <a:gd name="T5" fmla="*/ 202 h 278"/>
              <a:gd name="T6" fmla="*/ 150 w 174"/>
              <a:gd name="T7" fmla="*/ 212 h 278"/>
              <a:gd name="T8" fmla="*/ 144 w 174"/>
              <a:gd name="T9" fmla="*/ 222 h 278"/>
              <a:gd name="T10" fmla="*/ 134 w 174"/>
              <a:gd name="T11" fmla="*/ 230 h 278"/>
              <a:gd name="T12" fmla="*/ 126 w 174"/>
              <a:gd name="T13" fmla="*/ 242 h 278"/>
              <a:gd name="T14" fmla="*/ 118 w 174"/>
              <a:gd name="T15" fmla="*/ 252 h 278"/>
              <a:gd name="T16" fmla="*/ 104 w 174"/>
              <a:gd name="T17" fmla="*/ 252 h 278"/>
              <a:gd name="T18" fmla="*/ 98 w 174"/>
              <a:gd name="T19" fmla="*/ 252 h 278"/>
              <a:gd name="T20" fmla="*/ 90 w 174"/>
              <a:gd name="T21" fmla="*/ 256 h 278"/>
              <a:gd name="T22" fmla="*/ 88 w 174"/>
              <a:gd name="T23" fmla="*/ 262 h 278"/>
              <a:gd name="T24" fmla="*/ 76 w 174"/>
              <a:gd name="T25" fmla="*/ 272 h 278"/>
              <a:gd name="T26" fmla="*/ 60 w 174"/>
              <a:gd name="T27" fmla="*/ 276 h 278"/>
              <a:gd name="T28" fmla="*/ 42 w 174"/>
              <a:gd name="T29" fmla="*/ 278 h 278"/>
              <a:gd name="T30" fmla="*/ 14 w 174"/>
              <a:gd name="T31" fmla="*/ 246 h 278"/>
              <a:gd name="T32" fmla="*/ 38 w 174"/>
              <a:gd name="T33" fmla="*/ 244 h 278"/>
              <a:gd name="T34" fmla="*/ 34 w 174"/>
              <a:gd name="T35" fmla="*/ 234 h 278"/>
              <a:gd name="T36" fmla="*/ 30 w 174"/>
              <a:gd name="T37" fmla="*/ 226 h 278"/>
              <a:gd name="T38" fmla="*/ 28 w 174"/>
              <a:gd name="T39" fmla="*/ 216 h 278"/>
              <a:gd name="T40" fmla="*/ 24 w 174"/>
              <a:gd name="T41" fmla="*/ 198 h 278"/>
              <a:gd name="T42" fmla="*/ 12 w 174"/>
              <a:gd name="T43" fmla="*/ 182 h 278"/>
              <a:gd name="T44" fmla="*/ 8 w 174"/>
              <a:gd name="T45" fmla="*/ 178 h 278"/>
              <a:gd name="T46" fmla="*/ 2 w 174"/>
              <a:gd name="T47" fmla="*/ 168 h 278"/>
              <a:gd name="T48" fmla="*/ 0 w 174"/>
              <a:gd name="T49" fmla="*/ 158 h 278"/>
              <a:gd name="T50" fmla="*/ 6 w 174"/>
              <a:gd name="T51" fmla="*/ 148 h 278"/>
              <a:gd name="T52" fmla="*/ 10 w 174"/>
              <a:gd name="T53" fmla="*/ 142 h 278"/>
              <a:gd name="T54" fmla="*/ 18 w 174"/>
              <a:gd name="T55" fmla="*/ 134 h 278"/>
              <a:gd name="T56" fmla="*/ 32 w 174"/>
              <a:gd name="T57" fmla="*/ 118 h 278"/>
              <a:gd name="T58" fmla="*/ 34 w 174"/>
              <a:gd name="T59" fmla="*/ 98 h 278"/>
              <a:gd name="T60" fmla="*/ 36 w 174"/>
              <a:gd name="T61" fmla="*/ 78 h 278"/>
              <a:gd name="T62" fmla="*/ 40 w 174"/>
              <a:gd name="T63" fmla="*/ 60 h 278"/>
              <a:gd name="T64" fmla="*/ 38 w 174"/>
              <a:gd name="T65" fmla="*/ 42 h 278"/>
              <a:gd name="T66" fmla="*/ 30 w 174"/>
              <a:gd name="T67" fmla="*/ 24 h 278"/>
              <a:gd name="T68" fmla="*/ 24 w 174"/>
              <a:gd name="T69" fmla="*/ 6 h 278"/>
              <a:gd name="T70" fmla="*/ 36 w 174"/>
              <a:gd name="T71" fmla="*/ 0 h 278"/>
              <a:gd name="T72" fmla="*/ 48 w 174"/>
              <a:gd name="T73" fmla="*/ 4 h 278"/>
              <a:gd name="T74" fmla="*/ 120 w 174"/>
              <a:gd name="T75" fmla="*/ 40 h 278"/>
              <a:gd name="T76" fmla="*/ 142 w 174"/>
              <a:gd name="T77" fmla="*/ 50 h 278"/>
              <a:gd name="T78" fmla="*/ 146 w 174"/>
              <a:gd name="T79" fmla="*/ 54 h 278"/>
              <a:gd name="T80" fmla="*/ 164 w 174"/>
              <a:gd name="T81" fmla="*/ 62 h 278"/>
              <a:gd name="T82" fmla="*/ 172 w 174"/>
              <a:gd name="T83" fmla="*/ 68 h 278"/>
              <a:gd name="T84" fmla="*/ 174 w 174"/>
              <a:gd name="T85" fmla="*/ 78 h 278"/>
              <a:gd name="T86" fmla="*/ 174 w 174"/>
              <a:gd name="T87" fmla="*/ 100 h 278"/>
              <a:gd name="T88" fmla="*/ 174 w 174"/>
              <a:gd name="T89" fmla="*/ 128 h 278"/>
              <a:gd name="T90" fmla="*/ 156 w 174"/>
              <a:gd name="T91" fmla="*/ 148 h 278"/>
              <a:gd name="T92" fmla="*/ 146 w 174"/>
              <a:gd name="T9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4" h="278">
                <a:moveTo>
                  <a:pt x="146" y="174"/>
                </a:moveTo>
                <a:lnTo>
                  <a:pt x="146" y="174"/>
                </a:lnTo>
                <a:lnTo>
                  <a:pt x="142" y="188"/>
                </a:lnTo>
                <a:lnTo>
                  <a:pt x="144" y="194"/>
                </a:lnTo>
                <a:lnTo>
                  <a:pt x="148" y="202"/>
                </a:lnTo>
                <a:lnTo>
                  <a:pt x="148" y="202"/>
                </a:lnTo>
                <a:lnTo>
                  <a:pt x="150" y="206"/>
                </a:lnTo>
                <a:lnTo>
                  <a:pt x="150" y="212"/>
                </a:lnTo>
                <a:lnTo>
                  <a:pt x="148" y="216"/>
                </a:lnTo>
                <a:lnTo>
                  <a:pt x="144" y="222"/>
                </a:lnTo>
                <a:lnTo>
                  <a:pt x="144" y="222"/>
                </a:lnTo>
                <a:lnTo>
                  <a:pt x="134" y="230"/>
                </a:lnTo>
                <a:lnTo>
                  <a:pt x="126" y="242"/>
                </a:lnTo>
                <a:lnTo>
                  <a:pt x="126" y="242"/>
                </a:lnTo>
                <a:lnTo>
                  <a:pt x="122" y="248"/>
                </a:lnTo>
                <a:lnTo>
                  <a:pt x="118" y="252"/>
                </a:lnTo>
                <a:lnTo>
                  <a:pt x="112" y="254"/>
                </a:lnTo>
                <a:lnTo>
                  <a:pt x="104" y="252"/>
                </a:lnTo>
                <a:lnTo>
                  <a:pt x="104" y="252"/>
                </a:lnTo>
                <a:lnTo>
                  <a:pt x="98" y="252"/>
                </a:lnTo>
                <a:lnTo>
                  <a:pt x="94" y="254"/>
                </a:lnTo>
                <a:lnTo>
                  <a:pt x="90" y="256"/>
                </a:lnTo>
                <a:lnTo>
                  <a:pt x="88" y="262"/>
                </a:lnTo>
                <a:lnTo>
                  <a:pt x="88" y="262"/>
                </a:lnTo>
                <a:lnTo>
                  <a:pt x="82" y="268"/>
                </a:lnTo>
                <a:lnTo>
                  <a:pt x="76" y="272"/>
                </a:lnTo>
                <a:lnTo>
                  <a:pt x="60" y="276"/>
                </a:lnTo>
                <a:lnTo>
                  <a:pt x="60" y="276"/>
                </a:lnTo>
                <a:lnTo>
                  <a:pt x="42" y="278"/>
                </a:lnTo>
                <a:lnTo>
                  <a:pt x="42" y="278"/>
                </a:lnTo>
                <a:lnTo>
                  <a:pt x="14" y="246"/>
                </a:lnTo>
                <a:lnTo>
                  <a:pt x="14" y="246"/>
                </a:lnTo>
                <a:lnTo>
                  <a:pt x="38" y="244"/>
                </a:lnTo>
                <a:lnTo>
                  <a:pt x="38" y="244"/>
                </a:lnTo>
                <a:lnTo>
                  <a:pt x="36" y="238"/>
                </a:lnTo>
                <a:lnTo>
                  <a:pt x="34" y="234"/>
                </a:lnTo>
                <a:lnTo>
                  <a:pt x="34" y="234"/>
                </a:lnTo>
                <a:lnTo>
                  <a:pt x="30" y="226"/>
                </a:lnTo>
                <a:lnTo>
                  <a:pt x="28" y="216"/>
                </a:lnTo>
                <a:lnTo>
                  <a:pt x="28" y="216"/>
                </a:lnTo>
                <a:lnTo>
                  <a:pt x="28" y="206"/>
                </a:lnTo>
                <a:lnTo>
                  <a:pt x="24" y="198"/>
                </a:lnTo>
                <a:lnTo>
                  <a:pt x="20" y="190"/>
                </a:lnTo>
                <a:lnTo>
                  <a:pt x="12" y="182"/>
                </a:lnTo>
                <a:lnTo>
                  <a:pt x="12" y="182"/>
                </a:lnTo>
                <a:lnTo>
                  <a:pt x="8" y="178"/>
                </a:lnTo>
                <a:lnTo>
                  <a:pt x="4" y="174"/>
                </a:lnTo>
                <a:lnTo>
                  <a:pt x="2" y="168"/>
                </a:lnTo>
                <a:lnTo>
                  <a:pt x="0" y="164"/>
                </a:lnTo>
                <a:lnTo>
                  <a:pt x="0" y="158"/>
                </a:lnTo>
                <a:lnTo>
                  <a:pt x="2" y="152"/>
                </a:lnTo>
                <a:lnTo>
                  <a:pt x="6" y="148"/>
                </a:lnTo>
                <a:lnTo>
                  <a:pt x="10" y="142"/>
                </a:lnTo>
                <a:lnTo>
                  <a:pt x="10" y="142"/>
                </a:lnTo>
                <a:lnTo>
                  <a:pt x="18" y="134"/>
                </a:lnTo>
                <a:lnTo>
                  <a:pt x="18" y="134"/>
                </a:lnTo>
                <a:lnTo>
                  <a:pt x="26" y="126"/>
                </a:lnTo>
                <a:lnTo>
                  <a:pt x="32" y="118"/>
                </a:lnTo>
                <a:lnTo>
                  <a:pt x="34" y="108"/>
                </a:lnTo>
                <a:lnTo>
                  <a:pt x="34" y="98"/>
                </a:lnTo>
                <a:lnTo>
                  <a:pt x="34" y="98"/>
                </a:lnTo>
                <a:lnTo>
                  <a:pt x="36" y="78"/>
                </a:lnTo>
                <a:lnTo>
                  <a:pt x="40" y="60"/>
                </a:lnTo>
                <a:lnTo>
                  <a:pt x="40" y="60"/>
                </a:lnTo>
                <a:lnTo>
                  <a:pt x="40" y="50"/>
                </a:lnTo>
                <a:lnTo>
                  <a:pt x="38" y="42"/>
                </a:lnTo>
                <a:lnTo>
                  <a:pt x="38" y="42"/>
                </a:lnTo>
                <a:lnTo>
                  <a:pt x="30" y="24"/>
                </a:lnTo>
                <a:lnTo>
                  <a:pt x="24" y="6"/>
                </a:lnTo>
                <a:lnTo>
                  <a:pt x="24" y="6"/>
                </a:lnTo>
                <a:lnTo>
                  <a:pt x="30" y="0"/>
                </a:lnTo>
                <a:lnTo>
                  <a:pt x="36" y="0"/>
                </a:lnTo>
                <a:lnTo>
                  <a:pt x="42" y="0"/>
                </a:lnTo>
                <a:lnTo>
                  <a:pt x="48" y="4"/>
                </a:lnTo>
                <a:lnTo>
                  <a:pt x="48" y="4"/>
                </a:lnTo>
                <a:lnTo>
                  <a:pt x="120" y="40"/>
                </a:lnTo>
                <a:lnTo>
                  <a:pt x="120" y="40"/>
                </a:lnTo>
                <a:lnTo>
                  <a:pt x="142" y="50"/>
                </a:lnTo>
                <a:lnTo>
                  <a:pt x="142" y="50"/>
                </a:lnTo>
                <a:lnTo>
                  <a:pt x="146" y="54"/>
                </a:lnTo>
                <a:lnTo>
                  <a:pt x="146" y="54"/>
                </a:lnTo>
                <a:lnTo>
                  <a:pt x="164" y="62"/>
                </a:lnTo>
                <a:lnTo>
                  <a:pt x="168" y="66"/>
                </a:lnTo>
                <a:lnTo>
                  <a:pt x="172" y="68"/>
                </a:lnTo>
                <a:lnTo>
                  <a:pt x="174" y="72"/>
                </a:lnTo>
                <a:lnTo>
                  <a:pt x="174" y="78"/>
                </a:lnTo>
                <a:lnTo>
                  <a:pt x="174" y="100"/>
                </a:lnTo>
                <a:lnTo>
                  <a:pt x="174" y="100"/>
                </a:lnTo>
                <a:lnTo>
                  <a:pt x="174" y="128"/>
                </a:lnTo>
                <a:lnTo>
                  <a:pt x="174" y="128"/>
                </a:lnTo>
                <a:lnTo>
                  <a:pt x="164" y="136"/>
                </a:lnTo>
                <a:lnTo>
                  <a:pt x="156" y="148"/>
                </a:lnTo>
                <a:lnTo>
                  <a:pt x="150" y="160"/>
                </a:lnTo>
                <a:lnTo>
                  <a:pt x="146" y="174"/>
                </a:lnTo>
                <a:lnTo>
                  <a:pt x="146" y="1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1" name="Freeform 27">
            <a:extLst>
              <a:ext uri="{FF2B5EF4-FFF2-40B4-BE49-F238E27FC236}">
                <a16:creationId xmlns:a16="http://schemas.microsoft.com/office/drawing/2014/main" id="{A1F3D8BD-146E-4DC0-B920-3979F580D9BC}"/>
              </a:ext>
            </a:extLst>
          </p:cNvPr>
          <p:cNvSpPr>
            <a:spLocks/>
          </p:cNvSpPr>
          <p:nvPr/>
        </p:nvSpPr>
        <p:spPr bwMode="auto">
          <a:xfrm>
            <a:off x="2042974" y="4634843"/>
            <a:ext cx="387397" cy="583045"/>
          </a:xfrm>
          <a:custGeom>
            <a:avLst/>
            <a:gdLst>
              <a:gd name="T0" fmla="*/ 0 w 212"/>
              <a:gd name="T1" fmla="*/ 64 h 317"/>
              <a:gd name="T2" fmla="*/ 34 w 212"/>
              <a:gd name="T3" fmla="*/ 80 h 317"/>
              <a:gd name="T4" fmla="*/ 46 w 212"/>
              <a:gd name="T5" fmla="*/ 62 h 317"/>
              <a:gd name="T6" fmla="*/ 50 w 212"/>
              <a:gd name="T7" fmla="*/ 56 h 317"/>
              <a:gd name="T8" fmla="*/ 68 w 212"/>
              <a:gd name="T9" fmla="*/ 40 h 317"/>
              <a:gd name="T10" fmla="*/ 76 w 212"/>
              <a:gd name="T11" fmla="*/ 36 h 317"/>
              <a:gd name="T12" fmla="*/ 96 w 212"/>
              <a:gd name="T13" fmla="*/ 18 h 317"/>
              <a:gd name="T14" fmla="*/ 102 w 212"/>
              <a:gd name="T15" fmla="*/ 10 h 317"/>
              <a:gd name="T16" fmla="*/ 108 w 212"/>
              <a:gd name="T17" fmla="*/ 0 h 317"/>
              <a:gd name="T18" fmla="*/ 132 w 212"/>
              <a:gd name="T19" fmla="*/ 28 h 317"/>
              <a:gd name="T20" fmla="*/ 142 w 212"/>
              <a:gd name="T21" fmla="*/ 34 h 317"/>
              <a:gd name="T22" fmla="*/ 152 w 212"/>
              <a:gd name="T23" fmla="*/ 34 h 317"/>
              <a:gd name="T24" fmla="*/ 182 w 212"/>
              <a:gd name="T25" fmla="*/ 34 h 317"/>
              <a:gd name="T26" fmla="*/ 176 w 212"/>
              <a:gd name="T27" fmla="*/ 54 h 317"/>
              <a:gd name="T28" fmla="*/ 160 w 212"/>
              <a:gd name="T29" fmla="*/ 66 h 317"/>
              <a:gd name="T30" fmla="*/ 150 w 212"/>
              <a:gd name="T31" fmla="*/ 70 h 317"/>
              <a:gd name="T32" fmla="*/ 136 w 212"/>
              <a:gd name="T33" fmla="*/ 84 h 317"/>
              <a:gd name="T34" fmla="*/ 130 w 212"/>
              <a:gd name="T35" fmla="*/ 94 h 317"/>
              <a:gd name="T36" fmla="*/ 122 w 212"/>
              <a:gd name="T37" fmla="*/ 124 h 317"/>
              <a:gd name="T38" fmla="*/ 126 w 212"/>
              <a:gd name="T39" fmla="*/ 144 h 317"/>
              <a:gd name="T40" fmla="*/ 130 w 212"/>
              <a:gd name="T41" fmla="*/ 152 h 317"/>
              <a:gd name="T42" fmla="*/ 132 w 212"/>
              <a:gd name="T43" fmla="*/ 158 h 317"/>
              <a:gd name="T44" fmla="*/ 180 w 212"/>
              <a:gd name="T45" fmla="*/ 174 h 317"/>
              <a:gd name="T46" fmla="*/ 184 w 212"/>
              <a:gd name="T47" fmla="*/ 188 h 317"/>
              <a:gd name="T48" fmla="*/ 194 w 212"/>
              <a:gd name="T49" fmla="*/ 190 h 317"/>
              <a:gd name="T50" fmla="*/ 206 w 212"/>
              <a:gd name="T51" fmla="*/ 200 h 317"/>
              <a:gd name="T52" fmla="*/ 212 w 212"/>
              <a:gd name="T53" fmla="*/ 216 h 317"/>
              <a:gd name="T54" fmla="*/ 212 w 212"/>
              <a:gd name="T55" fmla="*/ 250 h 317"/>
              <a:gd name="T56" fmla="*/ 210 w 212"/>
              <a:gd name="T57" fmla="*/ 285 h 317"/>
              <a:gd name="T58" fmla="*/ 206 w 212"/>
              <a:gd name="T59" fmla="*/ 301 h 317"/>
              <a:gd name="T60" fmla="*/ 198 w 212"/>
              <a:gd name="T61" fmla="*/ 317 h 317"/>
              <a:gd name="T62" fmla="*/ 190 w 212"/>
              <a:gd name="T63" fmla="*/ 315 h 317"/>
              <a:gd name="T64" fmla="*/ 184 w 212"/>
              <a:gd name="T65" fmla="*/ 309 h 317"/>
              <a:gd name="T66" fmla="*/ 158 w 212"/>
              <a:gd name="T67" fmla="*/ 291 h 317"/>
              <a:gd name="T68" fmla="*/ 122 w 212"/>
              <a:gd name="T69" fmla="*/ 266 h 317"/>
              <a:gd name="T70" fmla="*/ 118 w 212"/>
              <a:gd name="T71" fmla="*/ 264 h 317"/>
              <a:gd name="T72" fmla="*/ 114 w 212"/>
              <a:gd name="T73" fmla="*/ 262 h 317"/>
              <a:gd name="T74" fmla="*/ 94 w 212"/>
              <a:gd name="T75" fmla="*/ 240 h 317"/>
              <a:gd name="T76" fmla="*/ 82 w 212"/>
              <a:gd name="T77" fmla="*/ 220 h 317"/>
              <a:gd name="T78" fmla="*/ 72 w 212"/>
              <a:gd name="T79" fmla="*/ 200 h 317"/>
              <a:gd name="T80" fmla="*/ 42 w 212"/>
              <a:gd name="T81" fmla="*/ 142 h 317"/>
              <a:gd name="T82" fmla="*/ 20 w 212"/>
              <a:gd name="T83" fmla="*/ 112 h 317"/>
              <a:gd name="T84" fmla="*/ 10 w 212"/>
              <a:gd name="T85" fmla="*/ 104 h 317"/>
              <a:gd name="T86" fmla="*/ 0 w 212"/>
              <a:gd name="T87" fmla="*/ 90 h 317"/>
              <a:gd name="T88" fmla="*/ 0 w 212"/>
              <a:gd name="T89" fmla="*/ 6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317">
                <a:moveTo>
                  <a:pt x="0" y="64"/>
                </a:moveTo>
                <a:lnTo>
                  <a:pt x="0" y="64"/>
                </a:lnTo>
                <a:lnTo>
                  <a:pt x="34" y="80"/>
                </a:lnTo>
                <a:lnTo>
                  <a:pt x="34" y="80"/>
                </a:lnTo>
                <a:lnTo>
                  <a:pt x="40" y="72"/>
                </a:lnTo>
                <a:lnTo>
                  <a:pt x="46" y="62"/>
                </a:lnTo>
                <a:lnTo>
                  <a:pt x="46" y="62"/>
                </a:lnTo>
                <a:lnTo>
                  <a:pt x="50" y="56"/>
                </a:lnTo>
                <a:lnTo>
                  <a:pt x="56" y="50"/>
                </a:lnTo>
                <a:lnTo>
                  <a:pt x="68" y="40"/>
                </a:lnTo>
                <a:lnTo>
                  <a:pt x="68" y="40"/>
                </a:lnTo>
                <a:lnTo>
                  <a:pt x="76" y="36"/>
                </a:lnTo>
                <a:lnTo>
                  <a:pt x="82" y="30"/>
                </a:lnTo>
                <a:lnTo>
                  <a:pt x="96" y="18"/>
                </a:lnTo>
                <a:lnTo>
                  <a:pt x="96" y="18"/>
                </a:lnTo>
                <a:lnTo>
                  <a:pt x="102" y="10"/>
                </a:lnTo>
                <a:lnTo>
                  <a:pt x="108" y="0"/>
                </a:lnTo>
                <a:lnTo>
                  <a:pt x="108" y="0"/>
                </a:lnTo>
                <a:lnTo>
                  <a:pt x="132" y="28"/>
                </a:lnTo>
                <a:lnTo>
                  <a:pt x="132" y="28"/>
                </a:lnTo>
                <a:lnTo>
                  <a:pt x="138" y="32"/>
                </a:lnTo>
                <a:lnTo>
                  <a:pt x="142" y="34"/>
                </a:lnTo>
                <a:lnTo>
                  <a:pt x="152" y="34"/>
                </a:lnTo>
                <a:lnTo>
                  <a:pt x="152" y="34"/>
                </a:lnTo>
                <a:lnTo>
                  <a:pt x="182" y="34"/>
                </a:lnTo>
                <a:lnTo>
                  <a:pt x="182" y="34"/>
                </a:lnTo>
                <a:lnTo>
                  <a:pt x="180" y="46"/>
                </a:lnTo>
                <a:lnTo>
                  <a:pt x="176" y="54"/>
                </a:lnTo>
                <a:lnTo>
                  <a:pt x="170" y="62"/>
                </a:lnTo>
                <a:lnTo>
                  <a:pt x="160" y="66"/>
                </a:lnTo>
                <a:lnTo>
                  <a:pt x="160" y="66"/>
                </a:lnTo>
                <a:lnTo>
                  <a:pt x="150" y="70"/>
                </a:lnTo>
                <a:lnTo>
                  <a:pt x="142" y="76"/>
                </a:lnTo>
                <a:lnTo>
                  <a:pt x="136" y="84"/>
                </a:lnTo>
                <a:lnTo>
                  <a:pt x="130" y="94"/>
                </a:lnTo>
                <a:lnTo>
                  <a:pt x="130" y="94"/>
                </a:lnTo>
                <a:lnTo>
                  <a:pt x="124" y="108"/>
                </a:lnTo>
                <a:lnTo>
                  <a:pt x="122" y="124"/>
                </a:lnTo>
                <a:lnTo>
                  <a:pt x="124" y="138"/>
                </a:lnTo>
                <a:lnTo>
                  <a:pt x="126" y="144"/>
                </a:lnTo>
                <a:lnTo>
                  <a:pt x="130" y="152"/>
                </a:lnTo>
                <a:lnTo>
                  <a:pt x="130" y="152"/>
                </a:lnTo>
                <a:lnTo>
                  <a:pt x="132" y="158"/>
                </a:lnTo>
                <a:lnTo>
                  <a:pt x="132" y="158"/>
                </a:lnTo>
                <a:lnTo>
                  <a:pt x="180" y="174"/>
                </a:lnTo>
                <a:lnTo>
                  <a:pt x="180" y="174"/>
                </a:lnTo>
                <a:lnTo>
                  <a:pt x="184" y="188"/>
                </a:lnTo>
                <a:lnTo>
                  <a:pt x="184" y="188"/>
                </a:lnTo>
                <a:lnTo>
                  <a:pt x="194" y="190"/>
                </a:lnTo>
                <a:lnTo>
                  <a:pt x="194" y="190"/>
                </a:lnTo>
                <a:lnTo>
                  <a:pt x="202" y="194"/>
                </a:lnTo>
                <a:lnTo>
                  <a:pt x="206" y="200"/>
                </a:lnTo>
                <a:lnTo>
                  <a:pt x="210" y="208"/>
                </a:lnTo>
                <a:lnTo>
                  <a:pt x="212" y="216"/>
                </a:lnTo>
                <a:lnTo>
                  <a:pt x="212" y="216"/>
                </a:lnTo>
                <a:lnTo>
                  <a:pt x="212" y="250"/>
                </a:lnTo>
                <a:lnTo>
                  <a:pt x="210" y="285"/>
                </a:lnTo>
                <a:lnTo>
                  <a:pt x="210" y="285"/>
                </a:lnTo>
                <a:lnTo>
                  <a:pt x="210" y="293"/>
                </a:lnTo>
                <a:lnTo>
                  <a:pt x="206" y="301"/>
                </a:lnTo>
                <a:lnTo>
                  <a:pt x="198" y="317"/>
                </a:lnTo>
                <a:lnTo>
                  <a:pt x="198" y="317"/>
                </a:lnTo>
                <a:lnTo>
                  <a:pt x="194" y="317"/>
                </a:lnTo>
                <a:lnTo>
                  <a:pt x="190" y="315"/>
                </a:lnTo>
                <a:lnTo>
                  <a:pt x="190" y="315"/>
                </a:lnTo>
                <a:lnTo>
                  <a:pt x="184" y="309"/>
                </a:lnTo>
                <a:lnTo>
                  <a:pt x="174" y="301"/>
                </a:lnTo>
                <a:lnTo>
                  <a:pt x="158" y="291"/>
                </a:lnTo>
                <a:lnTo>
                  <a:pt x="140" y="279"/>
                </a:lnTo>
                <a:lnTo>
                  <a:pt x="122" y="266"/>
                </a:lnTo>
                <a:lnTo>
                  <a:pt x="122" y="266"/>
                </a:lnTo>
                <a:lnTo>
                  <a:pt x="118" y="264"/>
                </a:lnTo>
                <a:lnTo>
                  <a:pt x="114" y="262"/>
                </a:lnTo>
                <a:lnTo>
                  <a:pt x="114" y="262"/>
                </a:lnTo>
                <a:lnTo>
                  <a:pt x="102" y="252"/>
                </a:lnTo>
                <a:lnTo>
                  <a:pt x="94" y="240"/>
                </a:lnTo>
                <a:lnTo>
                  <a:pt x="94" y="240"/>
                </a:lnTo>
                <a:lnTo>
                  <a:pt x="82" y="220"/>
                </a:lnTo>
                <a:lnTo>
                  <a:pt x="72" y="200"/>
                </a:lnTo>
                <a:lnTo>
                  <a:pt x="72" y="200"/>
                </a:lnTo>
                <a:lnTo>
                  <a:pt x="42" y="142"/>
                </a:lnTo>
                <a:lnTo>
                  <a:pt x="42" y="142"/>
                </a:lnTo>
                <a:lnTo>
                  <a:pt x="28" y="122"/>
                </a:lnTo>
                <a:lnTo>
                  <a:pt x="20" y="112"/>
                </a:lnTo>
                <a:lnTo>
                  <a:pt x="10" y="104"/>
                </a:lnTo>
                <a:lnTo>
                  <a:pt x="10" y="104"/>
                </a:lnTo>
                <a:lnTo>
                  <a:pt x="4" y="98"/>
                </a:lnTo>
                <a:lnTo>
                  <a:pt x="0" y="90"/>
                </a:lnTo>
                <a:lnTo>
                  <a:pt x="0" y="80"/>
                </a:lnTo>
                <a:lnTo>
                  <a:pt x="0" y="64"/>
                </a:lnTo>
                <a:lnTo>
                  <a:pt x="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2" name="Freeform 28">
            <a:extLst>
              <a:ext uri="{FF2B5EF4-FFF2-40B4-BE49-F238E27FC236}">
                <a16:creationId xmlns:a16="http://schemas.microsoft.com/office/drawing/2014/main" id="{C1F8D6E1-F970-47FD-9AAF-E2D4FE80F26B}"/>
              </a:ext>
            </a:extLst>
          </p:cNvPr>
          <p:cNvSpPr>
            <a:spLocks/>
          </p:cNvSpPr>
          <p:nvPr/>
        </p:nvSpPr>
        <p:spPr bwMode="auto">
          <a:xfrm>
            <a:off x="4997794" y="4807733"/>
            <a:ext cx="383743" cy="388084"/>
          </a:xfrm>
          <a:custGeom>
            <a:avLst/>
            <a:gdLst>
              <a:gd name="T0" fmla="*/ 172 w 210"/>
              <a:gd name="T1" fmla="*/ 26 h 211"/>
              <a:gd name="T2" fmla="*/ 178 w 210"/>
              <a:gd name="T3" fmla="*/ 92 h 211"/>
              <a:gd name="T4" fmla="*/ 208 w 210"/>
              <a:gd name="T5" fmla="*/ 96 h 211"/>
              <a:gd name="T6" fmla="*/ 210 w 210"/>
              <a:gd name="T7" fmla="*/ 116 h 211"/>
              <a:gd name="T8" fmla="*/ 172 w 210"/>
              <a:gd name="T9" fmla="*/ 122 h 211"/>
              <a:gd name="T10" fmla="*/ 172 w 210"/>
              <a:gd name="T11" fmla="*/ 172 h 211"/>
              <a:gd name="T12" fmla="*/ 176 w 210"/>
              <a:gd name="T13" fmla="*/ 189 h 211"/>
              <a:gd name="T14" fmla="*/ 188 w 210"/>
              <a:gd name="T15" fmla="*/ 205 h 211"/>
              <a:gd name="T16" fmla="*/ 172 w 210"/>
              <a:gd name="T17" fmla="*/ 211 h 211"/>
              <a:gd name="T18" fmla="*/ 154 w 210"/>
              <a:gd name="T19" fmla="*/ 209 h 211"/>
              <a:gd name="T20" fmla="*/ 100 w 210"/>
              <a:gd name="T21" fmla="*/ 201 h 211"/>
              <a:gd name="T22" fmla="*/ 44 w 210"/>
              <a:gd name="T23" fmla="*/ 199 h 211"/>
              <a:gd name="T24" fmla="*/ 38 w 210"/>
              <a:gd name="T25" fmla="*/ 199 h 211"/>
              <a:gd name="T26" fmla="*/ 34 w 210"/>
              <a:gd name="T27" fmla="*/ 197 h 211"/>
              <a:gd name="T28" fmla="*/ 18 w 210"/>
              <a:gd name="T29" fmla="*/ 191 h 211"/>
              <a:gd name="T30" fmla="*/ 2 w 210"/>
              <a:gd name="T31" fmla="*/ 195 h 211"/>
              <a:gd name="T32" fmla="*/ 0 w 210"/>
              <a:gd name="T33" fmla="*/ 191 h 211"/>
              <a:gd name="T34" fmla="*/ 0 w 210"/>
              <a:gd name="T35" fmla="*/ 189 h 211"/>
              <a:gd name="T36" fmla="*/ 14 w 210"/>
              <a:gd name="T37" fmla="*/ 136 h 211"/>
              <a:gd name="T38" fmla="*/ 24 w 210"/>
              <a:gd name="T39" fmla="*/ 122 h 211"/>
              <a:gd name="T40" fmla="*/ 34 w 210"/>
              <a:gd name="T41" fmla="*/ 110 h 211"/>
              <a:gd name="T42" fmla="*/ 38 w 210"/>
              <a:gd name="T43" fmla="*/ 86 h 211"/>
              <a:gd name="T44" fmla="*/ 32 w 210"/>
              <a:gd name="T45" fmla="*/ 74 h 211"/>
              <a:gd name="T46" fmla="*/ 28 w 210"/>
              <a:gd name="T47" fmla="*/ 46 h 211"/>
              <a:gd name="T48" fmla="*/ 28 w 210"/>
              <a:gd name="T49" fmla="*/ 36 h 211"/>
              <a:gd name="T50" fmla="*/ 20 w 210"/>
              <a:gd name="T51" fmla="*/ 2 h 211"/>
              <a:gd name="T52" fmla="*/ 48 w 210"/>
              <a:gd name="T53" fmla="*/ 0 h 211"/>
              <a:gd name="T54" fmla="*/ 80 w 210"/>
              <a:gd name="T55" fmla="*/ 0 h 211"/>
              <a:gd name="T56" fmla="*/ 90 w 210"/>
              <a:gd name="T57" fmla="*/ 26 h 211"/>
              <a:gd name="T58" fmla="*/ 98 w 210"/>
              <a:gd name="T59" fmla="*/ 36 h 211"/>
              <a:gd name="T60" fmla="*/ 110 w 210"/>
              <a:gd name="T61" fmla="*/ 38 h 211"/>
              <a:gd name="T62" fmla="*/ 132 w 210"/>
              <a:gd name="T63" fmla="*/ 36 h 211"/>
              <a:gd name="T64" fmla="*/ 136 w 210"/>
              <a:gd name="T65" fmla="*/ 28 h 211"/>
              <a:gd name="T66" fmla="*/ 138 w 210"/>
              <a:gd name="T67" fmla="*/ 24 h 211"/>
              <a:gd name="T68" fmla="*/ 146 w 210"/>
              <a:gd name="T69" fmla="*/ 20 h 211"/>
              <a:gd name="T70" fmla="*/ 152 w 210"/>
              <a:gd name="T71" fmla="*/ 22 h 211"/>
              <a:gd name="T72" fmla="*/ 172 w 210"/>
              <a:gd name="T73" fmla="*/ 2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211">
                <a:moveTo>
                  <a:pt x="172" y="26"/>
                </a:moveTo>
                <a:lnTo>
                  <a:pt x="172" y="26"/>
                </a:lnTo>
                <a:lnTo>
                  <a:pt x="178" y="92"/>
                </a:lnTo>
                <a:lnTo>
                  <a:pt x="178" y="92"/>
                </a:lnTo>
                <a:lnTo>
                  <a:pt x="208" y="96"/>
                </a:lnTo>
                <a:lnTo>
                  <a:pt x="208" y="96"/>
                </a:lnTo>
                <a:lnTo>
                  <a:pt x="210" y="116"/>
                </a:lnTo>
                <a:lnTo>
                  <a:pt x="210" y="116"/>
                </a:lnTo>
                <a:lnTo>
                  <a:pt x="172" y="122"/>
                </a:lnTo>
                <a:lnTo>
                  <a:pt x="172" y="122"/>
                </a:lnTo>
                <a:lnTo>
                  <a:pt x="172" y="156"/>
                </a:lnTo>
                <a:lnTo>
                  <a:pt x="172" y="172"/>
                </a:lnTo>
                <a:lnTo>
                  <a:pt x="176" y="189"/>
                </a:lnTo>
                <a:lnTo>
                  <a:pt x="176" y="189"/>
                </a:lnTo>
                <a:lnTo>
                  <a:pt x="188" y="205"/>
                </a:lnTo>
                <a:lnTo>
                  <a:pt x="188" y="205"/>
                </a:lnTo>
                <a:lnTo>
                  <a:pt x="180" y="209"/>
                </a:lnTo>
                <a:lnTo>
                  <a:pt x="172" y="211"/>
                </a:lnTo>
                <a:lnTo>
                  <a:pt x="162" y="211"/>
                </a:lnTo>
                <a:lnTo>
                  <a:pt x="154" y="209"/>
                </a:lnTo>
                <a:lnTo>
                  <a:pt x="154" y="209"/>
                </a:lnTo>
                <a:lnTo>
                  <a:pt x="100" y="201"/>
                </a:lnTo>
                <a:lnTo>
                  <a:pt x="72" y="199"/>
                </a:lnTo>
                <a:lnTo>
                  <a:pt x="44" y="199"/>
                </a:lnTo>
                <a:lnTo>
                  <a:pt x="44" y="199"/>
                </a:lnTo>
                <a:lnTo>
                  <a:pt x="38" y="199"/>
                </a:lnTo>
                <a:lnTo>
                  <a:pt x="34" y="197"/>
                </a:lnTo>
                <a:lnTo>
                  <a:pt x="34" y="197"/>
                </a:lnTo>
                <a:lnTo>
                  <a:pt x="26" y="193"/>
                </a:lnTo>
                <a:lnTo>
                  <a:pt x="18" y="191"/>
                </a:lnTo>
                <a:lnTo>
                  <a:pt x="10" y="193"/>
                </a:lnTo>
                <a:lnTo>
                  <a:pt x="2" y="195"/>
                </a:lnTo>
                <a:lnTo>
                  <a:pt x="2" y="195"/>
                </a:lnTo>
                <a:lnTo>
                  <a:pt x="0" y="191"/>
                </a:lnTo>
                <a:lnTo>
                  <a:pt x="0" y="189"/>
                </a:lnTo>
                <a:lnTo>
                  <a:pt x="0" y="189"/>
                </a:lnTo>
                <a:lnTo>
                  <a:pt x="8" y="152"/>
                </a:lnTo>
                <a:lnTo>
                  <a:pt x="14" y="136"/>
                </a:lnTo>
                <a:lnTo>
                  <a:pt x="18" y="128"/>
                </a:lnTo>
                <a:lnTo>
                  <a:pt x="24" y="122"/>
                </a:lnTo>
                <a:lnTo>
                  <a:pt x="24" y="122"/>
                </a:lnTo>
                <a:lnTo>
                  <a:pt x="34" y="110"/>
                </a:lnTo>
                <a:lnTo>
                  <a:pt x="38" y="98"/>
                </a:lnTo>
                <a:lnTo>
                  <a:pt x="38" y="86"/>
                </a:lnTo>
                <a:lnTo>
                  <a:pt x="32" y="74"/>
                </a:lnTo>
                <a:lnTo>
                  <a:pt x="32" y="74"/>
                </a:lnTo>
                <a:lnTo>
                  <a:pt x="30" y="60"/>
                </a:lnTo>
                <a:lnTo>
                  <a:pt x="28" y="46"/>
                </a:lnTo>
                <a:lnTo>
                  <a:pt x="28" y="46"/>
                </a:lnTo>
                <a:lnTo>
                  <a:pt x="28" y="36"/>
                </a:lnTo>
                <a:lnTo>
                  <a:pt x="26" y="24"/>
                </a:lnTo>
                <a:lnTo>
                  <a:pt x="20" y="2"/>
                </a:lnTo>
                <a:lnTo>
                  <a:pt x="20" y="2"/>
                </a:lnTo>
                <a:lnTo>
                  <a:pt x="48" y="0"/>
                </a:lnTo>
                <a:lnTo>
                  <a:pt x="80" y="0"/>
                </a:lnTo>
                <a:lnTo>
                  <a:pt x="80" y="0"/>
                </a:lnTo>
                <a:lnTo>
                  <a:pt x="90" y="26"/>
                </a:lnTo>
                <a:lnTo>
                  <a:pt x="90" y="26"/>
                </a:lnTo>
                <a:lnTo>
                  <a:pt x="94" y="32"/>
                </a:lnTo>
                <a:lnTo>
                  <a:pt x="98" y="36"/>
                </a:lnTo>
                <a:lnTo>
                  <a:pt x="104" y="38"/>
                </a:lnTo>
                <a:lnTo>
                  <a:pt x="110" y="38"/>
                </a:lnTo>
                <a:lnTo>
                  <a:pt x="110" y="38"/>
                </a:lnTo>
                <a:lnTo>
                  <a:pt x="132" y="36"/>
                </a:lnTo>
                <a:lnTo>
                  <a:pt x="132" y="36"/>
                </a:lnTo>
                <a:lnTo>
                  <a:pt x="136" y="28"/>
                </a:lnTo>
                <a:lnTo>
                  <a:pt x="136" y="28"/>
                </a:lnTo>
                <a:lnTo>
                  <a:pt x="138" y="24"/>
                </a:lnTo>
                <a:lnTo>
                  <a:pt x="142" y="20"/>
                </a:lnTo>
                <a:lnTo>
                  <a:pt x="146" y="20"/>
                </a:lnTo>
                <a:lnTo>
                  <a:pt x="152" y="22"/>
                </a:lnTo>
                <a:lnTo>
                  <a:pt x="152" y="22"/>
                </a:lnTo>
                <a:lnTo>
                  <a:pt x="172" y="26"/>
                </a:lnTo>
                <a:lnTo>
                  <a:pt x="172"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3" name="Freeform 29">
            <a:extLst>
              <a:ext uri="{FF2B5EF4-FFF2-40B4-BE49-F238E27FC236}">
                <a16:creationId xmlns:a16="http://schemas.microsoft.com/office/drawing/2014/main" id="{E59892EB-A1E2-41FB-80C1-A18064E99326}"/>
              </a:ext>
            </a:extLst>
          </p:cNvPr>
          <p:cNvSpPr>
            <a:spLocks/>
          </p:cNvSpPr>
          <p:nvPr/>
        </p:nvSpPr>
        <p:spPr bwMode="auto">
          <a:xfrm>
            <a:off x="4252236" y="3781428"/>
            <a:ext cx="504348" cy="470850"/>
          </a:xfrm>
          <a:custGeom>
            <a:avLst/>
            <a:gdLst>
              <a:gd name="T0" fmla="*/ 12 w 276"/>
              <a:gd name="T1" fmla="*/ 214 h 256"/>
              <a:gd name="T2" fmla="*/ 10 w 276"/>
              <a:gd name="T3" fmla="*/ 208 h 256"/>
              <a:gd name="T4" fmla="*/ 0 w 276"/>
              <a:gd name="T5" fmla="*/ 192 h 256"/>
              <a:gd name="T6" fmla="*/ 10 w 276"/>
              <a:gd name="T7" fmla="*/ 174 h 256"/>
              <a:gd name="T8" fmla="*/ 14 w 276"/>
              <a:gd name="T9" fmla="*/ 174 h 256"/>
              <a:gd name="T10" fmla="*/ 34 w 276"/>
              <a:gd name="T11" fmla="*/ 172 h 256"/>
              <a:gd name="T12" fmla="*/ 74 w 276"/>
              <a:gd name="T13" fmla="*/ 176 h 256"/>
              <a:gd name="T14" fmla="*/ 94 w 276"/>
              <a:gd name="T15" fmla="*/ 176 h 256"/>
              <a:gd name="T16" fmla="*/ 112 w 276"/>
              <a:gd name="T17" fmla="*/ 172 h 256"/>
              <a:gd name="T18" fmla="*/ 116 w 276"/>
              <a:gd name="T19" fmla="*/ 166 h 256"/>
              <a:gd name="T20" fmla="*/ 116 w 276"/>
              <a:gd name="T21" fmla="*/ 146 h 256"/>
              <a:gd name="T22" fmla="*/ 112 w 276"/>
              <a:gd name="T23" fmla="*/ 110 h 256"/>
              <a:gd name="T24" fmla="*/ 108 w 276"/>
              <a:gd name="T25" fmla="*/ 76 h 256"/>
              <a:gd name="T26" fmla="*/ 104 w 276"/>
              <a:gd name="T27" fmla="*/ 14 h 256"/>
              <a:gd name="T28" fmla="*/ 108 w 276"/>
              <a:gd name="T29" fmla="*/ 2 h 256"/>
              <a:gd name="T30" fmla="*/ 122 w 276"/>
              <a:gd name="T31" fmla="*/ 4 h 256"/>
              <a:gd name="T32" fmla="*/ 134 w 276"/>
              <a:gd name="T33" fmla="*/ 10 h 256"/>
              <a:gd name="T34" fmla="*/ 218 w 276"/>
              <a:gd name="T35" fmla="*/ 66 h 256"/>
              <a:gd name="T36" fmla="*/ 226 w 276"/>
              <a:gd name="T37" fmla="*/ 72 h 256"/>
              <a:gd name="T38" fmla="*/ 232 w 276"/>
              <a:gd name="T39" fmla="*/ 80 h 256"/>
              <a:gd name="T40" fmla="*/ 244 w 276"/>
              <a:gd name="T41" fmla="*/ 88 h 256"/>
              <a:gd name="T42" fmla="*/ 258 w 276"/>
              <a:gd name="T43" fmla="*/ 100 h 256"/>
              <a:gd name="T44" fmla="*/ 264 w 276"/>
              <a:gd name="T45" fmla="*/ 108 h 256"/>
              <a:gd name="T46" fmla="*/ 270 w 276"/>
              <a:gd name="T47" fmla="*/ 110 h 256"/>
              <a:gd name="T48" fmla="*/ 276 w 276"/>
              <a:gd name="T49" fmla="*/ 118 h 256"/>
              <a:gd name="T50" fmla="*/ 276 w 276"/>
              <a:gd name="T51" fmla="*/ 134 h 256"/>
              <a:gd name="T52" fmla="*/ 276 w 276"/>
              <a:gd name="T53" fmla="*/ 144 h 256"/>
              <a:gd name="T54" fmla="*/ 268 w 276"/>
              <a:gd name="T55" fmla="*/ 160 h 256"/>
              <a:gd name="T56" fmla="*/ 252 w 276"/>
              <a:gd name="T57" fmla="*/ 170 h 256"/>
              <a:gd name="T58" fmla="*/ 232 w 276"/>
              <a:gd name="T59" fmla="*/ 172 h 256"/>
              <a:gd name="T60" fmla="*/ 212 w 276"/>
              <a:gd name="T61" fmla="*/ 172 h 256"/>
              <a:gd name="T62" fmla="*/ 194 w 276"/>
              <a:gd name="T63" fmla="*/ 174 h 256"/>
              <a:gd name="T64" fmla="*/ 176 w 276"/>
              <a:gd name="T65" fmla="*/ 182 h 256"/>
              <a:gd name="T66" fmla="*/ 158 w 276"/>
              <a:gd name="T67" fmla="*/ 192 h 256"/>
              <a:gd name="T68" fmla="*/ 140 w 276"/>
              <a:gd name="T69" fmla="*/ 200 h 256"/>
              <a:gd name="T70" fmla="*/ 132 w 276"/>
              <a:gd name="T71" fmla="*/ 210 h 256"/>
              <a:gd name="T72" fmla="*/ 106 w 276"/>
              <a:gd name="T73" fmla="*/ 252 h 256"/>
              <a:gd name="T74" fmla="*/ 90 w 276"/>
              <a:gd name="T75" fmla="*/ 256 h 256"/>
              <a:gd name="T76" fmla="*/ 82 w 276"/>
              <a:gd name="T77" fmla="*/ 256 h 256"/>
              <a:gd name="T78" fmla="*/ 70 w 276"/>
              <a:gd name="T79" fmla="*/ 250 h 256"/>
              <a:gd name="T80" fmla="*/ 66 w 276"/>
              <a:gd name="T81" fmla="*/ 244 h 256"/>
              <a:gd name="T82" fmla="*/ 62 w 276"/>
              <a:gd name="T83" fmla="*/ 234 h 256"/>
              <a:gd name="T84" fmla="*/ 50 w 276"/>
              <a:gd name="T85" fmla="*/ 222 h 256"/>
              <a:gd name="T86" fmla="*/ 30 w 276"/>
              <a:gd name="T87" fmla="*/ 230 h 256"/>
              <a:gd name="T88" fmla="*/ 24 w 276"/>
              <a:gd name="T89" fmla="*/ 228 h 256"/>
              <a:gd name="T90" fmla="*/ 14 w 276"/>
              <a:gd name="T91" fmla="*/ 222 h 256"/>
              <a:gd name="T92" fmla="*/ 12 w 276"/>
              <a:gd name="T93"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56">
                <a:moveTo>
                  <a:pt x="12" y="214"/>
                </a:moveTo>
                <a:lnTo>
                  <a:pt x="12" y="214"/>
                </a:lnTo>
                <a:lnTo>
                  <a:pt x="10" y="208"/>
                </a:lnTo>
                <a:lnTo>
                  <a:pt x="10" y="208"/>
                </a:lnTo>
                <a:lnTo>
                  <a:pt x="2" y="198"/>
                </a:lnTo>
                <a:lnTo>
                  <a:pt x="0" y="192"/>
                </a:lnTo>
                <a:lnTo>
                  <a:pt x="2" y="184"/>
                </a:lnTo>
                <a:lnTo>
                  <a:pt x="10" y="174"/>
                </a:lnTo>
                <a:lnTo>
                  <a:pt x="10" y="174"/>
                </a:lnTo>
                <a:lnTo>
                  <a:pt x="14" y="174"/>
                </a:lnTo>
                <a:lnTo>
                  <a:pt x="14" y="174"/>
                </a:lnTo>
                <a:lnTo>
                  <a:pt x="34" y="172"/>
                </a:lnTo>
                <a:lnTo>
                  <a:pt x="54" y="174"/>
                </a:lnTo>
                <a:lnTo>
                  <a:pt x="74" y="176"/>
                </a:lnTo>
                <a:lnTo>
                  <a:pt x="94" y="176"/>
                </a:lnTo>
                <a:lnTo>
                  <a:pt x="94" y="176"/>
                </a:lnTo>
                <a:lnTo>
                  <a:pt x="108" y="174"/>
                </a:lnTo>
                <a:lnTo>
                  <a:pt x="112" y="172"/>
                </a:lnTo>
                <a:lnTo>
                  <a:pt x="114" y="168"/>
                </a:lnTo>
                <a:lnTo>
                  <a:pt x="116" y="166"/>
                </a:lnTo>
                <a:lnTo>
                  <a:pt x="118" y="160"/>
                </a:lnTo>
                <a:lnTo>
                  <a:pt x="116" y="146"/>
                </a:lnTo>
                <a:lnTo>
                  <a:pt x="116" y="146"/>
                </a:lnTo>
                <a:lnTo>
                  <a:pt x="112" y="110"/>
                </a:lnTo>
                <a:lnTo>
                  <a:pt x="108" y="76"/>
                </a:lnTo>
                <a:lnTo>
                  <a:pt x="108" y="76"/>
                </a:lnTo>
                <a:lnTo>
                  <a:pt x="104" y="14"/>
                </a:lnTo>
                <a:lnTo>
                  <a:pt x="104" y="14"/>
                </a:lnTo>
                <a:lnTo>
                  <a:pt x="104" y="6"/>
                </a:lnTo>
                <a:lnTo>
                  <a:pt x="108" y="2"/>
                </a:lnTo>
                <a:lnTo>
                  <a:pt x="114" y="0"/>
                </a:lnTo>
                <a:lnTo>
                  <a:pt x="122" y="4"/>
                </a:lnTo>
                <a:lnTo>
                  <a:pt x="122" y="4"/>
                </a:lnTo>
                <a:lnTo>
                  <a:pt x="134" y="10"/>
                </a:lnTo>
                <a:lnTo>
                  <a:pt x="134" y="10"/>
                </a:lnTo>
                <a:lnTo>
                  <a:pt x="218" y="66"/>
                </a:lnTo>
                <a:lnTo>
                  <a:pt x="218" y="66"/>
                </a:lnTo>
                <a:lnTo>
                  <a:pt x="226" y="72"/>
                </a:lnTo>
                <a:lnTo>
                  <a:pt x="232" y="80"/>
                </a:lnTo>
                <a:lnTo>
                  <a:pt x="232" y="80"/>
                </a:lnTo>
                <a:lnTo>
                  <a:pt x="244" y="88"/>
                </a:lnTo>
                <a:lnTo>
                  <a:pt x="244" y="88"/>
                </a:lnTo>
                <a:lnTo>
                  <a:pt x="258" y="100"/>
                </a:lnTo>
                <a:lnTo>
                  <a:pt x="258" y="100"/>
                </a:lnTo>
                <a:lnTo>
                  <a:pt x="260" y="104"/>
                </a:lnTo>
                <a:lnTo>
                  <a:pt x="264" y="108"/>
                </a:lnTo>
                <a:lnTo>
                  <a:pt x="264" y="108"/>
                </a:lnTo>
                <a:lnTo>
                  <a:pt x="270" y="110"/>
                </a:lnTo>
                <a:lnTo>
                  <a:pt x="274" y="114"/>
                </a:lnTo>
                <a:lnTo>
                  <a:pt x="276" y="118"/>
                </a:lnTo>
                <a:lnTo>
                  <a:pt x="276" y="124"/>
                </a:lnTo>
                <a:lnTo>
                  <a:pt x="276" y="134"/>
                </a:lnTo>
                <a:lnTo>
                  <a:pt x="276" y="144"/>
                </a:lnTo>
                <a:lnTo>
                  <a:pt x="276" y="144"/>
                </a:lnTo>
                <a:lnTo>
                  <a:pt x="274" y="152"/>
                </a:lnTo>
                <a:lnTo>
                  <a:pt x="268" y="160"/>
                </a:lnTo>
                <a:lnTo>
                  <a:pt x="262" y="166"/>
                </a:lnTo>
                <a:lnTo>
                  <a:pt x="252" y="170"/>
                </a:lnTo>
                <a:lnTo>
                  <a:pt x="252" y="170"/>
                </a:lnTo>
                <a:lnTo>
                  <a:pt x="232" y="172"/>
                </a:lnTo>
                <a:lnTo>
                  <a:pt x="212" y="172"/>
                </a:lnTo>
                <a:lnTo>
                  <a:pt x="212" y="172"/>
                </a:lnTo>
                <a:lnTo>
                  <a:pt x="202" y="172"/>
                </a:lnTo>
                <a:lnTo>
                  <a:pt x="194" y="174"/>
                </a:lnTo>
                <a:lnTo>
                  <a:pt x="184" y="178"/>
                </a:lnTo>
                <a:lnTo>
                  <a:pt x="176" y="182"/>
                </a:lnTo>
                <a:lnTo>
                  <a:pt x="176" y="182"/>
                </a:lnTo>
                <a:lnTo>
                  <a:pt x="158" y="192"/>
                </a:lnTo>
                <a:lnTo>
                  <a:pt x="140" y="200"/>
                </a:lnTo>
                <a:lnTo>
                  <a:pt x="140" y="200"/>
                </a:lnTo>
                <a:lnTo>
                  <a:pt x="136" y="204"/>
                </a:lnTo>
                <a:lnTo>
                  <a:pt x="132" y="210"/>
                </a:lnTo>
                <a:lnTo>
                  <a:pt x="132" y="210"/>
                </a:lnTo>
                <a:lnTo>
                  <a:pt x="106" y="252"/>
                </a:lnTo>
                <a:lnTo>
                  <a:pt x="106" y="252"/>
                </a:lnTo>
                <a:lnTo>
                  <a:pt x="90" y="256"/>
                </a:lnTo>
                <a:lnTo>
                  <a:pt x="90" y="256"/>
                </a:lnTo>
                <a:lnTo>
                  <a:pt x="82" y="256"/>
                </a:lnTo>
                <a:lnTo>
                  <a:pt x="76" y="254"/>
                </a:lnTo>
                <a:lnTo>
                  <a:pt x="70" y="250"/>
                </a:lnTo>
                <a:lnTo>
                  <a:pt x="66" y="244"/>
                </a:lnTo>
                <a:lnTo>
                  <a:pt x="66" y="244"/>
                </a:lnTo>
                <a:lnTo>
                  <a:pt x="62" y="234"/>
                </a:lnTo>
                <a:lnTo>
                  <a:pt x="62" y="234"/>
                </a:lnTo>
                <a:lnTo>
                  <a:pt x="56" y="226"/>
                </a:lnTo>
                <a:lnTo>
                  <a:pt x="50" y="222"/>
                </a:lnTo>
                <a:lnTo>
                  <a:pt x="42" y="224"/>
                </a:lnTo>
                <a:lnTo>
                  <a:pt x="30" y="230"/>
                </a:lnTo>
                <a:lnTo>
                  <a:pt x="30" y="230"/>
                </a:lnTo>
                <a:lnTo>
                  <a:pt x="24" y="228"/>
                </a:lnTo>
                <a:lnTo>
                  <a:pt x="18" y="226"/>
                </a:lnTo>
                <a:lnTo>
                  <a:pt x="14" y="222"/>
                </a:lnTo>
                <a:lnTo>
                  <a:pt x="12" y="214"/>
                </a:lnTo>
                <a:lnTo>
                  <a:pt x="12"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4" name="Freeform 30">
            <a:extLst>
              <a:ext uri="{FF2B5EF4-FFF2-40B4-BE49-F238E27FC236}">
                <a16:creationId xmlns:a16="http://schemas.microsoft.com/office/drawing/2014/main" id="{B07094C1-DA8F-4493-972D-67BAF2E6CC97}"/>
              </a:ext>
            </a:extLst>
          </p:cNvPr>
          <p:cNvSpPr>
            <a:spLocks/>
          </p:cNvSpPr>
          <p:nvPr/>
        </p:nvSpPr>
        <p:spPr bwMode="auto">
          <a:xfrm>
            <a:off x="4942973" y="1870439"/>
            <a:ext cx="281411" cy="708115"/>
          </a:xfrm>
          <a:custGeom>
            <a:avLst/>
            <a:gdLst>
              <a:gd name="T0" fmla="*/ 56 w 154"/>
              <a:gd name="T1" fmla="*/ 32 h 385"/>
              <a:gd name="T2" fmla="*/ 70 w 154"/>
              <a:gd name="T3" fmla="*/ 26 h 385"/>
              <a:gd name="T4" fmla="*/ 76 w 154"/>
              <a:gd name="T5" fmla="*/ 14 h 385"/>
              <a:gd name="T6" fmla="*/ 98 w 154"/>
              <a:gd name="T7" fmla="*/ 18 h 385"/>
              <a:gd name="T8" fmla="*/ 102 w 154"/>
              <a:gd name="T9" fmla="*/ 2 h 385"/>
              <a:gd name="T10" fmla="*/ 108 w 154"/>
              <a:gd name="T11" fmla="*/ 0 h 385"/>
              <a:gd name="T12" fmla="*/ 128 w 154"/>
              <a:gd name="T13" fmla="*/ 14 h 385"/>
              <a:gd name="T14" fmla="*/ 138 w 154"/>
              <a:gd name="T15" fmla="*/ 22 h 385"/>
              <a:gd name="T16" fmla="*/ 144 w 154"/>
              <a:gd name="T17" fmla="*/ 36 h 385"/>
              <a:gd name="T18" fmla="*/ 148 w 154"/>
              <a:gd name="T19" fmla="*/ 62 h 385"/>
              <a:gd name="T20" fmla="*/ 154 w 154"/>
              <a:gd name="T21" fmla="*/ 90 h 385"/>
              <a:gd name="T22" fmla="*/ 134 w 154"/>
              <a:gd name="T23" fmla="*/ 92 h 385"/>
              <a:gd name="T24" fmla="*/ 122 w 154"/>
              <a:gd name="T25" fmla="*/ 107 h 385"/>
              <a:gd name="T26" fmla="*/ 118 w 154"/>
              <a:gd name="T27" fmla="*/ 119 h 385"/>
              <a:gd name="T28" fmla="*/ 120 w 154"/>
              <a:gd name="T29" fmla="*/ 131 h 385"/>
              <a:gd name="T30" fmla="*/ 118 w 154"/>
              <a:gd name="T31" fmla="*/ 145 h 385"/>
              <a:gd name="T32" fmla="*/ 110 w 154"/>
              <a:gd name="T33" fmla="*/ 155 h 385"/>
              <a:gd name="T34" fmla="*/ 88 w 154"/>
              <a:gd name="T35" fmla="*/ 175 h 385"/>
              <a:gd name="T36" fmla="*/ 70 w 154"/>
              <a:gd name="T37" fmla="*/ 193 h 385"/>
              <a:gd name="T38" fmla="*/ 68 w 154"/>
              <a:gd name="T39" fmla="*/ 225 h 385"/>
              <a:gd name="T40" fmla="*/ 70 w 154"/>
              <a:gd name="T41" fmla="*/ 245 h 385"/>
              <a:gd name="T42" fmla="*/ 84 w 154"/>
              <a:gd name="T43" fmla="*/ 257 h 385"/>
              <a:gd name="T44" fmla="*/ 88 w 154"/>
              <a:gd name="T45" fmla="*/ 259 h 385"/>
              <a:gd name="T46" fmla="*/ 94 w 154"/>
              <a:gd name="T47" fmla="*/ 275 h 385"/>
              <a:gd name="T48" fmla="*/ 84 w 154"/>
              <a:gd name="T49" fmla="*/ 275 h 385"/>
              <a:gd name="T50" fmla="*/ 66 w 154"/>
              <a:gd name="T51" fmla="*/ 277 h 385"/>
              <a:gd name="T52" fmla="*/ 58 w 154"/>
              <a:gd name="T53" fmla="*/ 283 h 385"/>
              <a:gd name="T54" fmla="*/ 78 w 154"/>
              <a:gd name="T55" fmla="*/ 293 h 385"/>
              <a:gd name="T56" fmla="*/ 70 w 154"/>
              <a:gd name="T57" fmla="*/ 303 h 385"/>
              <a:gd name="T58" fmla="*/ 66 w 154"/>
              <a:gd name="T59" fmla="*/ 327 h 385"/>
              <a:gd name="T60" fmla="*/ 66 w 154"/>
              <a:gd name="T61" fmla="*/ 339 h 385"/>
              <a:gd name="T62" fmla="*/ 66 w 154"/>
              <a:gd name="T63" fmla="*/ 355 h 385"/>
              <a:gd name="T64" fmla="*/ 64 w 154"/>
              <a:gd name="T65" fmla="*/ 361 h 385"/>
              <a:gd name="T66" fmla="*/ 60 w 154"/>
              <a:gd name="T67" fmla="*/ 365 h 385"/>
              <a:gd name="T68" fmla="*/ 42 w 154"/>
              <a:gd name="T69" fmla="*/ 371 h 385"/>
              <a:gd name="T70" fmla="*/ 34 w 154"/>
              <a:gd name="T71" fmla="*/ 377 h 385"/>
              <a:gd name="T72" fmla="*/ 26 w 154"/>
              <a:gd name="T73" fmla="*/ 385 h 385"/>
              <a:gd name="T74" fmla="*/ 24 w 154"/>
              <a:gd name="T75" fmla="*/ 379 h 385"/>
              <a:gd name="T76" fmla="*/ 22 w 154"/>
              <a:gd name="T77" fmla="*/ 369 h 385"/>
              <a:gd name="T78" fmla="*/ 8 w 154"/>
              <a:gd name="T79" fmla="*/ 343 h 385"/>
              <a:gd name="T80" fmla="*/ 2 w 154"/>
              <a:gd name="T81" fmla="*/ 327 h 385"/>
              <a:gd name="T82" fmla="*/ 0 w 154"/>
              <a:gd name="T83" fmla="*/ 289 h 385"/>
              <a:gd name="T84" fmla="*/ 6 w 154"/>
              <a:gd name="T85" fmla="*/ 271 h 385"/>
              <a:gd name="T86" fmla="*/ 8 w 154"/>
              <a:gd name="T87" fmla="*/ 257 h 385"/>
              <a:gd name="T88" fmla="*/ 6 w 154"/>
              <a:gd name="T89" fmla="*/ 251 h 385"/>
              <a:gd name="T90" fmla="*/ 10 w 154"/>
              <a:gd name="T91" fmla="*/ 231 h 385"/>
              <a:gd name="T92" fmla="*/ 6 w 154"/>
              <a:gd name="T93" fmla="*/ 215 h 385"/>
              <a:gd name="T94" fmla="*/ 2 w 154"/>
              <a:gd name="T95" fmla="*/ 209 h 385"/>
              <a:gd name="T96" fmla="*/ 2 w 154"/>
              <a:gd name="T97" fmla="*/ 209 h 385"/>
              <a:gd name="T98" fmla="*/ 0 w 154"/>
              <a:gd name="T99" fmla="*/ 173 h 385"/>
              <a:gd name="T100" fmla="*/ 2 w 154"/>
              <a:gd name="T101" fmla="*/ 161 h 385"/>
              <a:gd name="T102" fmla="*/ 12 w 154"/>
              <a:gd name="T103" fmla="*/ 157 h 385"/>
              <a:gd name="T104" fmla="*/ 16 w 154"/>
              <a:gd name="T105" fmla="*/ 155 h 385"/>
              <a:gd name="T106" fmla="*/ 20 w 154"/>
              <a:gd name="T107" fmla="*/ 149 h 385"/>
              <a:gd name="T108" fmla="*/ 22 w 154"/>
              <a:gd name="T109" fmla="*/ 145 h 385"/>
              <a:gd name="T110" fmla="*/ 28 w 154"/>
              <a:gd name="T111" fmla="*/ 101 h 385"/>
              <a:gd name="T112" fmla="*/ 36 w 154"/>
              <a:gd name="T113" fmla="*/ 84 h 385"/>
              <a:gd name="T114" fmla="*/ 46 w 154"/>
              <a:gd name="T115" fmla="*/ 70 h 385"/>
              <a:gd name="T116" fmla="*/ 50 w 154"/>
              <a:gd name="T117" fmla="*/ 54 h 385"/>
              <a:gd name="T118" fmla="*/ 52 w 154"/>
              <a:gd name="T119" fmla="*/ 42 h 385"/>
              <a:gd name="T120" fmla="*/ 56 w 154"/>
              <a:gd name="T121" fmla="*/ 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385">
                <a:moveTo>
                  <a:pt x="56" y="32"/>
                </a:moveTo>
                <a:lnTo>
                  <a:pt x="56" y="32"/>
                </a:lnTo>
                <a:lnTo>
                  <a:pt x="64" y="30"/>
                </a:lnTo>
                <a:lnTo>
                  <a:pt x="70" y="26"/>
                </a:lnTo>
                <a:lnTo>
                  <a:pt x="74" y="20"/>
                </a:lnTo>
                <a:lnTo>
                  <a:pt x="76" y="14"/>
                </a:lnTo>
                <a:lnTo>
                  <a:pt x="76" y="14"/>
                </a:lnTo>
                <a:lnTo>
                  <a:pt x="98" y="18"/>
                </a:lnTo>
                <a:lnTo>
                  <a:pt x="98" y="18"/>
                </a:lnTo>
                <a:lnTo>
                  <a:pt x="102" y="2"/>
                </a:lnTo>
                <a:lnTo>
                  <a:pt x="102" y="2"/>
                </a:lnTo>
                <a:lnTo>
                  <a:pt x="108" y="0"/>
                </a:lnTo>
                <a:lnTo>
                  <a:pt x="108" y="0"/>
                </a:lnTo>
                <a:lnTo>
                  <a:pt x="128" y="14"/>
                </a:lnTo>
                <a:lnTo>
                  <a:pt x="128" y="14"/>
                </a:lnTo>
                <a:lnTo>
                  <a:pt x="138" y="22"/>
                </a:lnTo>
                <a:lnTo>
                  <a:pt x="142" y="28"/>
                </a:lnTo>
                <a:lnTo>
                  <a:pt x="144" y="36"/>
                </a:lnTo>
                <a:lnTo>
                  <a:pt x="144" y="36"/>
                </a:lnTo>
                <a:lnTo>
                  <a:pt x="148" y="62"/>
                </a:lnTo>
                <a:lnTo>
                  <a:pt x="154" y="90"/>
                </a:lnTo>
                <a:lnTo>
                  <a:pt x="154" y="90"/>
                </a:lnTo>
                <a:lnTo>
                  <a:pt x="144" y="90"/>
                </a:lnTo>
                <a:lnTo>
                  <a:pt x="134" y="92"/>
                </a:lnTo>
                <a:lnTo>
                  <a:pt x="126" y="99"/>
                </a:lnTo>
                <a:lnTo>
                  <a:pt x="122" y="107"/>
                </a:lnTo>
                <a:lnTo>
                  <a:pt x="122" y="107"/>
                </a:lnTo>
                <a:lnTo>
                  <a:pt x="118" y="119"/>
                </a:lnTo>
                <a:lnTo>
                  <a:pt x="120" y="131"/>
                </a:lnTo>
                <a:lnTo>
                  <a:pt x="120" y="131"/>
                </a:lnTo>
                <a:lnTo>
                  <a:pt x="120" y="139"/>
                </a:lnTo>
                <a:lnTo>
                  <a:pt x="118" y="145"/>
                </a:lnTo>
                <a:lnTo>
                  <a:pt x="114" y="151"/>
                </a:lnTo>
                <a:lnTo>
                  <a:pt x="110" y="155"/>
                </a:lnTo>
                <a:lnTo>
                  <a:pt x="110" y="155"/>
                </a:lnTo>
                <a:lnTo>
                  <a:pt x="88" y="175"/>
                </a:lnTo>
                <a:lnTo>
                  <a:pt x="70" y="193"/>
                </a:lnTo>
                <a:lnTo>
                  <a:pt x="70" y="193"/>
                </a:lnTo>
                <a:lnTo>
                  <a:pt x="68" y="225"/>
                </a:lnTo>
                <a:lnTo>
                  <a:pt x="68" y="225"/>
                </a:lnTo>
                <a:lnTo>
                  <a:pt x="68" y="235"/>
                </a:lnTo>
                <a:lnTo>
                  <a:pt x="70" y="245"/>
                </a:lnTo>
                <a:lnTo>
                  <a:pt x="74" y="251"/>
                </a:lnTo>
                <a:lnTo>
                  <a:pt x="84" y="257"/>
                </a:lnTo>
                <a:lnTo>
                  <a:pt x="84" y="257"/>
                </a:lnTo>
                <a:lnTo>
                  <a:pt x="88" y="259"/>
                </a:lnTo>
                <a:lnTo>
                  <a:pt x="90" y="263"/>
                </a:lnTo>
                <a:lnTo>
                  <a:pt x="94" y="275"/>
                </a:lnTo>
                <a:lnTo>
                  <a:pt x="94" y="275"/>
                </a:lnTo>
                <a:lnTo>
                  <a:pt x="84" y="275"/>
                </a:lnTo>
                <a:lnTo>
                  <a:pt x="76" y="275"/>
                </a:lnTo>
                <a:lnTo>
                  <a:pt x="66" y="277"/>
                </a:lnTo>
                <a:lnTo>
                  <a:pt x="62" y="279"/>
                </a:lnTo>
                <a:lnTo>
                  <a:pt x="58" y="283"/>
                </a:lnTo>
                <a:lnTo>
                  <a:pt x="58" y="283"/>
                </a:lnTo>
                <a:lnTo>
                  <a:pt x="78" y="293"/>
                </a:lnTo>
                <a:lnTo>
                  <a:pt x="78" y="293"/>
                </a:lnTo>
                <a:lnTo>
                  <a:pt x="70" y="303"/>
                </a:lnTo>
                <a:lnTo>
                  <a:pt x="66" y="315"/>
                </a:lnTo>
                <a:lnTo>
                  <a:pt x="66" y="327"/>
                </a:lnTo>
                <a:lnTo>
                  <a:pt x="66" y="339"/>
                </a:lnTo>
                <a:lnTo>
                  <a:pt x="66" y="339"/>
                </a:lnTo>
                <a:lnTo>
                  <a:pt x="68" y="347"/>
                </a:lnTo>
                <a:lnTo>
                  <a:pt x="66" y="355"/>
                </a:lnTo>
                <a:lnTo>
                  <a:pt x="66" y="355"/>
                </a:lnTo>
                <a:lnTo>
                  <a:pt x="64" y="361"/>
                </a:lnTo>
                <a:lnTo>
                  <a:pt x="60" y="365"/>
                </a:lnTo>
                <a:lnTo>
                  <a:pt x="60" y="365"/>
                </a:lnTo>
                <a:lnTo>
                  <a:pt x="50" y="367"/>
                </a:lnTo>
                <a:lnTo>
                  <a:pt x="42" y="371"/>
                </a:lnTo>
                <a:lnTo>
                  <a:pt x="42" y="371"/>
                </a:lnTo>
                <a:lnTo>
                  <a:pt x="34" y="377"/>
                </a:lnTo>
                <a:lnTo>
                  <a:pt x="26" y="385"/>
                </a:lnTo>
                <a:lnTo>
                  <a:pt x="26" y="385"/>
                </a:lnTo>
                <a:lnTo>
                  <a:pt x="24" y="381"/>
                </a:lnTo>
                <a:lnTo>
                  <a:pt x="24" y="379"/>
                </a:lnTo>
                <a:lnTo>
                  <a:pt x="24" y="379"/>
                </a:lnTo>
                <a:lnTo>
                  <a:pt x="22" y="369"/>
                </a:lnTo>
                <a:lnTo>
                  <a:pt x="18" y="359"/>
                </a:lnTo>
                <a:lnTo>
                  <a:pt x="8" y="343"/>
                </a:lnTo>
                <a:lnTo>
                  <a:pt x="8" y="343"/>
                </a:lnTo>
                <a:lnTo>
                  <a:pt x="2" y="327"/>
                </a:lnTo>
                <a:lnTo>
                  <a:pt x="0" y="309"/>
                </a:lnTo>
                <a:lnTo>
                  <a:pt x="0" y="289"/>
                </a:lnTo>
                <a:lnTo>
                  <a:pt x="6" y="271"/>
                </a:lnTo>
                <a:lnTo>
                  <a:pt x="6" y="271"/>
                </a:lnTo>
                <a:lnTo>
                  <a:pt x="8" y="261"/>
                </a:lnTo>
                <a:lnTo>
                  <a:pt x="8" y="257"/>
                </a:lnTo>
                <a:lnTo>
                  <a:pt x="6" y="251"/>
                </a:lnTo>
                <a:lnTo>
                  <a:pt x="6" y="251"/>
                </a:lnTo>
                <a:lnTo>
                  <a:pt x="8" y="241"/>
                </a:lnTo>
                <a:lnTo>
                  <a:pt x="10" y="231"/>
                </a:lnTo>
                <a:lnTo>
                  <a:pt x="8" y="219"/>
                </a:lnTo>
                <a:lnTo>
                  <a:pt x="6" y="215"/>
                </a:lnTo>
                <a:lnTo>
                  <a:pt x="2" y="209"/>
                </a:lnTo>
                <a:lnTo>
                  <a:pt x="2" y="209"/>
                </a:lnTo>
                <a:lnTo>
                  <a:pt x="2" y="209"/>
                </a:lnTo>
                <a:lnTo>
                  <a:pt x="2" y="209"/>
                </a:lnTo>
                <a:lnTo>
                  <a:pt x="0" y="173"/>
                </a:lnTo>
                <a:lnTo>
                  <a:pt x="0" y="173"/>
                </a:lnTo>
                <a:lnTo>
                  <a:pt x="0" y="167"/>
                </a:lnTo>
                <a:lnTo>
                  <a:pt x="2" y="161"/>
                </a:lnTo>
                <a:lnTo>
                  <a:pt x="4" y="157"/>
                </a:lnTo>
                <a:lnTo>
                  <a:pt x="12" y="157"/>
                </a:lnTo>
                <a:lnTo>
                  <a:pt x="12" y="157"/>
                </a:lnTo>
                <a:lnTo>
                  <a:pt x="16" y="155"/>
                </a:lnTo>
                <a:lnTo>
                  <a:pt x="18" y="153"/>
                </a:lnTo>
                <a:lnTo>
                  <a:pt x="20" y="149"/>
                </a:lnTo>
                <a:lnTo>
                  <a:pt x="22" y="145"/>
                </a:lnTo>
                <a:lnTo>
                  <a:pt x="22" y="145"/>
                </a:lnTo>
                <a:lnTo>
                  <a:pt x="28" y="101"/>
                </a:lnTo>
                <a:lnTo>
                  <a:pt x="28" y="101"/>
                </a:lnTo>
                <a:lnTo>
                  <a:pt x="32" y="92"/>
                </a:lnTo>
                <a:lnTo>
                  <a:pt x="36" y="84"/>
                </a:lnTo>
                <a:lnTo>
                  <a:pt x="36" y="84"/>
                </a:lnTo>
                <a:lnTo>
                  <a:pt x="46" y="70"/>
                </a:lnTo>
                <a:lnTo>
                  <a:pt x="50" y="62"/>
                </a:lnTo>
                <a:lnTo>
                  <a:pt x="50" y="54"/>
                </a:lnTo>
                <a:lnTo>
                  <a:pt x="50" y="54"/>
                </a:lnTo>
                <a:lnTo>
                  <a:pt x="52" y="42"/>
                </a:lnTo>
                <a:lnTo>
                  <a:pt x="56" y="32"/>
                </a:lnTo>
                <a:lnTo>
                  <a:pt x="56"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5" name="Freeform 31">
            <a:extLst>
              <a:ext uri="{FF2B5EF4-FFF2-40B4-BE49-F238E27FC236}">
                <a16:creationId xmlns:a16="http://schemas.microsoft.com/office/drawing/2014/main" id="{D59A4548-D2EB-43EC-8E09-4AAD52340C62}"/>
              </a:ext>
            </a:extLst>
          </p:cNvPr>
          <p:cNvSpPr>
            <a:spLocks/>
          </p:cNvSpPr>
          <p:nvPr/>
        </p:nvSpPr>
        <p:spPr bwMode="auto">
          <a:xfrm>
            <a:off x="1666540" y="1197271"/>
            <a:ext cx="398362" cy="382565"/>
          </a:xfrm>
          <a:custGeom>
            <a:avLst/>
            <a:gdLst>
              <a:gd name="T0" fmla="*/ 136 w 218"/>
              <a:gd name="T1" fmla="*/ 28 h 208"/>
              <a:gd name="T2" fmla="*/ 118 w 218"/>
              <a:gd name="T3" fmla="*/ 40 h 208"/>
              <a:gd name="T4" fmla="*/ 140 w 218"/>
              <a:gd name="T5" fmla="*/ 50 h 208"/>
              <a:gd name="T6" fmla="*/ 162 w 218"/>
              <a:gd name="T7" fmla="*/ 52 h 208"/>
              <a:gd name="T8" fmla="*/ 156 w 218"/>
              <a:gd name="T9" fmla="*/ 74 h 208"/>
              <a:gd name="T10" fmla="*/ 156 w 218"/>
              <a:gd name="T11" fmla="*/ 90 h 208"/>
              <a:gd name="T12" fmla="*/ 168 w 218"/>
              <a:gd name="T13" fmla="*/ 94 h 208"/>
              <a:gd name="T14" fmla="*/ 178 w 218"/>
              <a:gd name="T15" fmla="*/ 76 h 208"/>
              <a:gd name="T16" fmla="*/ 186 w 218"/>
              <a:gd name="T17" fmla="*/ 54 h 208"/>
              <a:gd name="T18" fmla="*/ 198 w 218"/>
              <a:gd name="T19" fmla="*/ 26 h 208"/>
              <a:gd name="T20" fmla="*/ 214 w 218"/>
              <a:gd name="T21" fmla="*/ 30 h 208"/>
              <a:gd name="T22" fmla="*/ 218 w 218"/>
              <a:gd name="T23" fmla="*/ 46 h 208"/>
              <a:gd name="T24" fmla="*/ 210 w 218"/>
              <a:gd name="T25" fmla="*/ 66 h 208"/>
              <a:gd name="T26" fmla="*/ 194 w 218"/>
              <a:gd name="T27" fmla="*/ 112 h 208"/>
              <a:gd name="T28" fmla="*/ 192 w 218"/>
              <a:gd name="T29" fmla="*/ 126 h 208"/>
              <a:gd name="T30" fmla="*/ 214 w 218"/>
              <a:gd name="T31" fmla="*/ 168 h 208"/>
              <a:gd name="T32" fmla="*/ 178 w 218"/>
              <a:gd name="T33" fmla="*/ 178 h 208"/>
              <a:gd name="T34" fmla="*/ 188 w 218"/>
              <a:gd name="T35" fmla="*/ 202 h 208"/>
              <a:gd name="T36" fmla="*/ 184 w 218"/>
              <a:gd name="T37" fmla="*/ 206 h 208"/>
              <a:gd name="T38" fmla="*/ 158 w 218"/>
              <a:gd name="T39" fmla="*/ 204 h 208"/>
              <a:gd name="T40" fmla="*/ 138 w 218"/>
              <a:gd name="T41" fmla="*/ 184 h 208"/>
              <a:gd name="T42" fmla="*/ 122 w 218"/>
              <a:gd name="T43" fmla="*/ 180 h 208"/>
              <a:gd name="T44" fmla="*/ 104 w 218"/>
              <a:gd name="T45" fmla="*/ 188 h 208"/>
              <a:gd name="T46" fmla="*/ 94 w 218"/>
              <a:gd name="T47" fmla="*/ 188 h 208"/>
              <a:gd name="T48" fmla="*/ 82 w 218"/>
              <a:gd name="T49" fmla="*/ 194 h 208"/>
              <a:gd name="T50" fmla="*/ 38 w 218"/>
              <a:gd name="T51" fmla="*/ 194 h 208"/>
              <a:gd name="T52" fmla="*/ 30 w 218"/>
              <a:gd name="T53" fmla="*/ 190 h 208"/>
              <a:gd name="T54" fmla="*/ 30 w 218"/>
              <a:gd name="T55" fmla="*/ 180 h 208"/>
              <a:gd name="T56" fmla="*/ 26 w 218"/>
              <a:gd name="T57" fmla="*/ 158 h 208"/>
              <a:gd name="T58" fmla="*/ 8 w 218"/>
              <a:gd name="T59" fmla="*/ 152 h 208"/>
              <a:gd name="T60" fmla="*/ 0 w 218"/>
              <a:gd name="T61" fmla="*/ 136 h 208"/>
              <a:gd name="T62" fmla="*/ 4 w 218"/>
              <a:gd name="T63" fmla="*/ 122 h 208"/>
              <a:gd name="T64" fmla="*/ 16 w 218"/>
              <a:gd name="T65" fmla="*/ 120 h 208"/>
              <a:gd name="T66" fmla="*/ 50 w 218"/>
              <a:gd name="T67" fmla="*/ 128 h 208"/>
              <a:gd name="T68" fmla="*/ 86 w 218"/>
              <a:gd name="T69" fmla="*/ 134 h 208"/>
              <a:gd name="T70" fmla="*/ 84 w 218"/>
              <a:gd name="T71" fmla="*/ 122 h 208"/>
              <a:gd name="T72" fmla="*/ 54 w 218"/>
              <a:gd name="T73" fmla="*/ 98 h 208"/>
              <a:gd name="T74" fmla="*/ 22 w 218"/>
              <a:gd name="T75" fmla="*/ 92 h 208"/>
              <a:gd name="T76" fmla="*/ 12 w 218"/>
              <a:gd name="T77" fmla="*/ 84 h 208"/>
              <a:gd name="T78" fmla="*/ 14 w 218"/>
              <a:gd name="T79" fmla="*/ 76 h 208"/>
              <a:gd name="T80" fmla="*/ 26 w 218"/>
              <a:gd name="T81" fmla="*/ 72 h 208"/>
              <a:gd name="T82" fmla="*/ 62 w 218"/>
              <a:gd name="T83" fmla="*/ 68 h 208"/>
              <a:gd name="T84" fmla="*/ 58 w 218"/>
              <a:gd name="T85" fmla="*/ 60 h 208"/>
              <a:gd name="T86" fmla="*/ 40 w 218"/>
              <a:gd name="T87" fmla="*/ 54 h 208"/>
              <a:gd name="T88" fmla="*/ 22 w 218"/>
              <a:gd name="T89" fmla="*/ 40 h 208"/>
              <a:gd name="T90" fmla="*/ 50 w 218"/>
              <a:gd name="T91" fmla="*/ 16 h 208"/>
              <a:gd name="T92" fmla="*/ 84 w 218"/>
              <a:gd name="T93" fmla="*/ 2 h 208"/>
              <a:gd name="T94" fmla="*/ 110 w 218"/>
              <a:gd name="T95" fmla="*/ 0 h 208"/>
              <a:gd name="T96" fmla="*/ 102 w 218"/>
              <a:gd name="T97" fmla="*/ 24 h 208"/>
              <a:gd name="T98" fmla="*/ 126 w 218"/>
              <a:gd name="T99"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8">
                <a:moveTo>
                  <a:pt x="126" y="16"/>
                </a:moveTo>
                <a:lnTo>
                  <a:pt x="126" y="16"/>
                </a:lnTo>
                <a:lnTo>
                  <a:pt x="136" y="28"/>
                </a:lnTo>
                <a:lnTo>
                  <a:pt x="136" y="28"/>
                </a:lnTo>
                <a:lnTo>
                  <a:pt x="118" y="40"/>
                </a:lnTo>
                <a:lnTo>
                  <a:pt x="118" y="40"/>
                </a:lnTo>
                <a:lnTo>
                  <a:pt x="124" y="44"/>
                </a:lnTo>
                <a:lnTo>
                  <a:pt x="128" y="46"/>
                </a:lnTo>
                <a:lnTo>
                  <a:pt x="140" y="50"/>
                </a:lnTo>
                <a:lnTo>
                  <a:pt x="150" y="50"/>
                </a:lnTo>
                <a:lnTo>
                  <a:pt x="162" y="52"/>
                </a:lnTo>
                <a:lnTo>
                  <a:pt x="162" y="52"/>
                </a:lnTo>
                <a:lnTo>
                  <a:pt x="162" y="58"/>
                </a:lnTo>
                <a:lnTo>
                  <a:pt x="160" y="64"/>
                </a:lnTo>
                <a:lnTo>
                  <a:pt x="156" y="74"/>
                </a:lnTo>
                <a:lnTo>
                  <a:pt x="156" y="80"/>
                </a:lnTo>
                <a:lnTo>
                  <a:pt x="156" y="86"/>
                </a:lnTo>
                <a:lnTo>
                  <a:pt x="156" y="90"/>
                </a:lnTo>
                <a:lnTo>
                  <a:pt x="160" y="96"/>
                </a:lnTo>
                <a:lnTo>
                  <a:pt x="160" y="96"/>
                </a:lnTo>
                <a:lnTo>
                  <a:pt x="168" y="94"/>
                </a:lnTo>
                <a:lnTo>
                  <a:pt x="172" y="90"/>
                </a:lnTo>
                <a:lnTo>
                  <a:pt x="176" y="84"/>
                </a:lnTo>
                <a:lnTo>
                  <a:pt x="178" y="76"/>
                </a:lnTo>
                <a:lnTo>
                  <a:pt x="178" y="76"/>
                </a:lnTo>
                <a:lnTo>
                  <a:pt x="182" y="66"/>
                </a:lnTo>
                <a:lnTo>
                  <a:pt x="186" y="54"/>
                </a:lnTo>
                <a:lnTo>
                  <a:pt x="194" y="32"/>
                </a:lnTo>
                <a:lnTo>
                  <a:pt x="194" y="32"/>
                </a:lnTo>
                <a:lnTo>
                  <a:pt x="198" y="26"/>
                </a:lnTo>
                <a:lnTo>
                  <a:pt x="204" y="24"/>
                </a:lnTo>
                <a:lnTo>
                  <a:pt x="208" y="26"/>
                </a:lnTo>
                <a:lnTo>
                  <a:pt x="214" y="30"/>
                </a:lnTo>
                <a:lnTo>
                  <a:pt x="214" y="30"/>
                </a:lnTo>
                <a:lnTo>
                  <a:pt x="216" y="40"/>
                </a:lnTo>
                <a:lnTo>
                  <a:pt x="218" y="46"/>
                </a:lnTo>
                <a:lnTo>
                  <a:pt x="216" y="50"/>
                </a:lnTo>
                <a:lnTo>
                  <a:pt x="216" y="50"/>
                </a:lnTo>
                <a:lnTo>
                  <a:pt x="210" y="66"/>
                </a:lnTo>
                <a:lnTo>
                  <a:pt x="206" y="82"/>
                </a:lnTo>
                <a:lnTo>
                  <a:pt x="202" y="98"/>
                </a:lnTo>
                <a:lnTo>
                  <a:pt x="194" y="112"/>
                </a:lnTo>
                <a:lnTo>
                  <a:pt x="194" y="112"/>
                </a:lnTo>
                <a:lnTo>
                  <a:pt x="192" y="120"/>
                </a:lnTo>
                <a:lnTo>
                  <a:pt x="192" y="126"/>
                </a:lnTo>
                <a:lnTo>
                  <a:pt x="200" y="142"/>
                </a:lnTo>
                <a:lnTo>
                  <a:pt x="200" y="142"/>
                </a:lnTo>
                <a:lnTo>
                  <a:pt x="214" y="168"/>
                </a:lnTo>
                <a:lnTo>
                  <a:pt x="214" y="168"/>
                </a:lnTo>
                <a:lnTo>
                  <a:pt x="178" y="178"/>
                </a:lnTo>
                <a:lnTo>
                  <a:pt x="178" y="178"/>
                </a:lnTo>
                <a:lnTo>
                  <a:pt x="174" y="198"/>
                </a:lnTo>
                <a:lnTo>
                  <a:pt x="174" y="198"/>
                </a:lnTo>
                <a:lnTo>
                  <a:pt x="188" y="202"/>
                </a:lnTo>
                <a:lnTo>
                  <a:pt x="188" y="202"/>
                </a:lnTo>
                <a:lnTo>
                  <a:pt x="186" y="204"/>
                </a:lnTo>
                <a:lnTo>
                  <a:pt x="184" y="206"/>
                </a:lnTo>
                <a:lnTo>
                  <a:pt x="184" y="206"/>
                </a:lnTo>
                <a:lnTo>
                  <a:pt x="170" y="208"/>
                </a:lnTo>
                <a:lnTo>
                  <a:pt x="158" y="204"/>
                </a:lnTo>
                <a:lnTo>
                  <a:pt x="148" y="196"/>
                </a:lnTo>
                <a:lnTo>
                  <a:pt x="138" y="184"/>
                </a:lnTo>
                <a:lnTo>
                  <a:pt x="138" y="184"/>
                </a:lnTo>
                <a:lnTo>
                  <a:pt x="134" y="176"/>
                </a:lnTo>
                <a:lnTo>
                  <a:pt x="134" y="176"/>
                </a:lnTo>
                <a:lnTo>
                  <a:pt x="122" y="180"/>
                </a:lnTo>
                <a:lnTo>
                  <a:pt x="122" y="180"/>
                </a:lnTo>
                <a:lnTo>
                  <a:pt x="112" y="186"/>
                </a:lnTo>
                <a:lnTo>
                  <a:pt x="104" y="188"/>
                </a:lnTo>
                <a:lnTo>
                  <a:pt x="98" y="188"/>
                </a:lnTo>
                <a:lnTo>
                  <a:pt x="98" y="188"/>
                </a:lnTo>
                <a:lnTo>
                  <a:pt x="94" y="188"/>
                </a:lnTo>
                <a:lnTo>
                  <a:pt x="88" y="190"/>
                </a:lnTo>
                <a:lnTo>
                  <a:pt x="88" y="190"/>
                </a:lnTo>
                <a:lnTo>
                  <a:pt x="82" y="194"/>
                </a:lnTo>
                <a:lnTo>
                  <a:pt x="76" y="196"/>
                </a:lnTo>
                <a:lnTo>
                  <a:pt x="64" y="196"/>
                </a:lnTo>
                <a:lnTo>
                  <a:pt x="38" y="194"/>
                </a:lnTo>
                <a:lnTo>
                  <a:pt x="38" y="194"/>
                </a:lnTo>
                <a:lnTo>
                  <a:pt x="32" y="192"/>
                </a:lnTo>
                <a:lnTo>
                  <a:pt x="30" y="190"/>
                </a:lnTo>
                <a:lnTo>
                  <a:pt x="28" y="186"/>
                </a:lnTo>
                <a:lnTo>
                  <a:pt x="30" y="180"/>
                </a:lnTo>
                <a:lnTo>
                  <a:pt x="30" y="180"/>
                </a:lnTo>
                <a:lnTo>
                  <a:pt x="32" y="168"/>
                </a:lnTo>
                <a:lnTo>
                  <a:pt x="30" y="162"/>
                </a:lnTo>
                <a:lnTo>
                  <a:pt x="26" y="158"/>
                </a:lnTo>
                <a:lnTo>
                  <a:pt x="16" y="156"/>
                </a:lnTo>
                <a:lnTo>
                  <a:pt x="16" y="156"/>
                </a:lnTo>
                <a:lnTo>
                  <a:pt x="8" y="152"/>
                </a:lnTo>
                <a:lnTo>
                  <a:pt x="4" y="148"/>
                </a:lnTo>
                <a:lnTo>
                  <a:pt x="0" y="142"/>
                </a:lnTo>
                <a:lnTo>
                  <a:pt x="0" y="136"/>
                </a:lnTo>
                <a:lnTo>
                  <a:pt x="0" y="136"/>
                </a:lnTo>
                <a:lnTo>
                  <a:pt x="0" y="128"/>
                </a:lnTo>
                <a:lnTo>
                  <a:pt x="4" y="122"/>
                </a:lnTo>
                <a:lnTo>
                  <a:pt x="10" y="120"/>
                </a:lnTo>
                <a:lnTo>
                  <a:pt x="16" y="120"/>
                </a:lnTo>
                <a:lnTo>
                  <a:pt x="16" y="120"/>
                </a:lnTo>
                <a:lnTo>
                  <a:pt x="34" y="122"/>
                </a:lnTo>
                <a:lnTo>
                  <a:pt x="50" y="128"/>
                </a:lnTo>
                <a:lnTo>
                  <a:pt x="50" y="128"/>
                </a:lnTo>
                <a:lnTo>
                  <a:pt x="68" y="134"/>
                </a:lnTo>
                <a:lnTo>
                  <a:pt x="76" y="134"/>
                </a:lnTo>
                <a:lnTo>
                  <a:pt x="86" y="134"/>
                </a:lnTo>
                <a:lnTo>
                  <a:pt x="86" y="134"/>
                </a:lnTo>
                <a:lnTo>
                  <a:pt x="86" y="128"/>
                </a:lnTo>
                <a:lnTo>
                  <a:pt x="84" y="122"/>
                </a:lnTo>
                <a:lnTo>
                  <a:pt x="76" y="110"/>
                </a:lnTo>
                <a:lnTo>
                  <a:pt x="66" y="102"/>
                </a:lnTo>
                <a:lnTo>
                  <a:pt x="54" y="98"/>
                </a:lnTo>
                <a:lnTo>
                  <a:pt x="54" y="98"/>
                </a:lnTo>
                <a:lnTo>
                  <a:pt x="22" y="92"/>
                </a:lnTo>
                <a:lnTo>
                  <a:pt x="22" y="92"/>
                </a:lnTo>
                <a:lnTo>
                  <a:pt x="18" y="90"/>
                </a:lnTo>
                <a:lnTo>
                  <a:pt x="14" y="88"/>
                </a:lnTo>
                <a:lnTo>
                  <a:pt x="12" y="84"/>
                </a:lnTo>
                <a:lnTo>
                  <a:pt x="12" y="80"/>
                </a:lnTo>
                <a:lnTo>
                  <a:pt x="12" y="80"/>
                </a:lnTo>
                <a:lnTo>
                  <a:pt x="14" y="76"/>
                </a:lnTo>
                <a:lnTo>
                  <a:pt x="18" y="74"/>
                </a:lnTo>
                <a:lnTo>
                  <a:pt x="26" y="72"/>
                </a:lnTo>
                <a:lnTo>
                  <a:pt x="26" y="72"/>
                </a:lnTo>
                <a:lnTo>
                  <a:pt x="48" y="72"/>
                </a:lnTo>
                <a:lnTo>
                  <a:pt x="48" y="72"/>
                </a:lnTo>
                <a:lnTo>
                  <a:pt x="62" y="68"/>
                </a:lnTo>
                <a:lnTo>
                  <a:pt x="62" y="68"/>
                </a:lnTo>
                <a:lnTo>
                  <a:pt x="60" y="62"/>
                </a:lnTo>
                <a:lnTo>
                  <a:pt x="58" y="60"/>
                </a:lnTo>
                <a:lnTo>
                  <a:pt x="50" y="56"/>
                </a:lnTo>
                <a:lnTo>
                  <a:pt x="50" y="56"/>
                </a:lnTo>
                <a:lnTo>
                  <a:pt x="40" y="54"/>
                </a:lnTo>
                <a:lnTo>
                  <a:pt x="34" y="52"/>
                </a:lnTo>
                <a:lnTo>
                  <a:pt x="30" y="48"/>
                </a:lnTo>
                <a:lnTo>
                  <a:pt x="22" y="40"/>
                </a:lnTo>
                <a:lnTo>
                  <a:pt x="22" y="40"/>
                </a:lnTo>
                <a:lnTo>
                  <a:pt x="40" y="24"/>
                </a:lnTo>
                <a:lnTo>
                  <a:pt x="50" y="16"/>
                </a:lnTo>
                <a:lnTo>
                  <a:pt x="60" y="10"/>
                </a:lnTo>
                <a:lnTo>
                  <a:pt x="72" y="6"/>
                </a:lnTo>
                <a:lnTo>
                  <a:pt x="84" y="2"/>
                </a:lnTo>
                <a:lnTo>
                  <a:pt x="96" y="0"/>
                </a:lnTo>
                <a:lnTo>
                  <a:pt x="110" y="0"/>
                </a:lnTo>
                <a:lnTo>
                  <a:pt x="110" y="0"/>
                </a:lnTo>
                <a:lnTo>
                  <a:pt x="94" y="20"/>
                </a:lnTo>
                <a:lnTo>
                  <a:pt x="94" y="20"/>
                </a:lnTo>
                <a:lnTo>
                  <a:pt x="102" y="24"/>
                </a:lnTo>
                <a:lnTo>
                  <a:pt x="108" y="26"/>
                </a:lnTo>
                <a:lnTo>
                  <a:pt x="116" y="22"/>
                </a:lnTo>
                <a:lnTo>
                  <a:pt x="126" y="16"/>
                </a:lnTo>
                <a:lnTo>
                  <a:pt x="1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6" name="Freeform 32">
            <a:extLst>
              <a:ext uri="{FF2B5EF4-FFF2-40B4-BE49-F238E27FC236}">
                <a16:creationId xmlns:a16="http://schemas.microsoft.com/office/drawing/2014/main" id="{B4A4D245-6A85-4467-90BB-F92EEEBC032E}"/>
              </a:ext>
            </a:extLst>
          </p:cNvPr>
          <p:cNvSpPr>
            <a:spLocks/>
          </p:cNvSpPr>
          <p:nvPr/>
        </p:nvSpPr>
        <p:spPr bwMode="auto">
          <a:xfrm>
            <a:off x="5410774" y="3549681"/>
            <a:ext cx="347196" cy="320031"/>
          </a:xfrm>
          <a:custGeom>
            <a:avLst/>
            <a:gdLst>
              <a:gd name="T0" fmla="*/ 0 w 190"/>
              <a:gd name="T1" fmla="*/ 0 h 174"/>
              <a:gd name="T2" fmla="*/ 0 w 190"/>
              <a:gd name="T3" fmla="*/ 0 h 174"/>
              <a:gd name="T4" fmla="*/ 28 w 190"/>
              <a:gd name="T5" fmla="*/ 4 h 174"/>
              <a:gd name="T6" fmla="*/ 54 w 190"/>
              <a:gd name="T7" fmla="*/ 8 h 174"/>
              <a:gd name="T8" fmla="*/ 54 w 190"/>
              <a:gd name="T9" fmla="*/ 8 h 174"/>
              <a:gd name="T10" fmla="*/ 68 w 190"/>
              <a:gd name="T11" fmla="*/ 10 h 174"/>
              <a:gd name="T12" fmla="*/ 74 w 190"/>
              <a:gd name="T13" fmla="*/ 8 h 174"/>
              <a:gd name="T14" fmla="*/ 80 w 190"/>
              <a:gd name="T15" fmla="*/ 6 h 174"/>
              <a:gd name="T16" fmla="*/ 80 w 190"/>
              <a:gd name="T17" fmla="*/ 6 h 174"/>
              <a:gd name="T18" fmla="*/ 90 w 190"/>
              <a:gd name="T19" fmla="*/ 2 h 174"/>
              <a:gd name="T20" fmla="*/ 98 w 190"/>
              <a:gd name="T21" fmla="*/ 0 h 174"/>
              <a:gd name="T22" fmla="*/ 108 w 190"/>
              <a:gd name="T23" fmla="*/ 4 h 174"/>
              <a:gd name="T24" fmla="*/ 116 w 190"/>
              <a:gd name="T25" fmla="*/ 10 h 174"/>
              <a:gd name="T26" fmla="*/ 116 w 190"/>
              <a:gd name="T27" fmla="*/ 10 h 174"/>
              <a:gd name="T28" fmla="*/ 134 w 190"/>
              <a:gd name="T29" fmla="*/ 6 h 174"/>
              <a:gd name="T30" fmla="*/ 134 w 190"/>
              <a:gd name="T31" fmla="*/ 6 h 174"/>
              <a:gd name="T32" fmla="*/ 144 w 190"/>
              <a:gd name="T33" fmla="*/ 6 h 174"/>
              <a:gd name="T34" fmla="*/ 154 w 190"/>
              <a:gd name="T35" fmla="*/ 10 h 174"/>
              <a:gd name="T36" fmla="*/ 158 w 190"/>
              <a:gd name="T37" fmla="*/ 18 h 174"/>
              <a:gd name="T38" fmla="*/ 162 w 190"/>
              <a:gd name="T39" fmla="*/ 30 h 174"/>
              <a:gd name="T40" fmla="*/ 162 w 190"/>
              <a:gd name="T41" fmla="*/ 30 h 174"/>
              <a:gd name="T42" fmla="*/ 162 w 190"/>
              <a:gd name="T43" fmla="*/ 36 h 174"/>
              <a:gd name="T44" fmla="*/ 162 w 190"/>
              <a:gd name="T45" fmla="*/ 44 h 174"/>
              <a:gd name="T46" fmla="*/ 160 w 190"/>
              <a:gd name="T47" fmla="*/ 52 h 174"/>
              <a:gd name="T48" fmla="*/ 154 w 190"/>
              <a:gd name="T49" fmla="*/ 60 h 174"/>
              <a:gd name="T50" fmla="*/ 154 w 190"/>
              <a:gd name="T51" fmla="*/ 60 h 174"/>
              <a:gd name="T52" fmla="*/ 126 w 190"/>
              <a:gd name="T53" fmla="*/ 24 h 174"/>
              <a:gd name="T54" fmla="*/ 126 w 190"/>
              <a:gd name="T55" fmla="*/ 24 h 174"/>
              <a:gd name="T56" fmla="*/ 122 w 190"/>
              <a:gd name="T57" fmla="*/ 32 h 174"/>
              <a:gd name="T58" fmla="*/ 122 w 190"/>
              <a:gd name="T59" fmla="*/ 38 h 174"/>
              <a:gd name="T60" fmla="*/ 124 w 190"/>
              <a:gd name="T61" fmla="*/ 44 h 174"/>
              <a:gd name="T62" fmla="*/ 128 w 190"/>
              <a:gd name="T63" fmla="*/ 48 h 174"/>
              <a:gd name="T64" fmla="*/ 128 w 190"/>
              <a:gd name="T65" fmla="*/ 48 h 174"/>
              <a:gd name="T66" fmla="*/ 134 w 190"/>
              <a:gd name="T67" fmla="*/ 56 h 174"/>
              <a:gd name="T68" fmla="*/ 142 w 190"/>
              <a:gd name="T69" fmla="*/ 66 h 174"/>
              <a:gd name="T70" fmla="*/ 152 w 190"/>
              <a:gd name="T71" fmla="*/ 88 h 174"/>
              <a:gd name="T72" fmla="*/ 162 w 190"/>
              <a:gd name="T73" fmla="*/ 110 h 174"/>
              <a:gd name="T74" fmla="*/ 168 w 190"/>
              <a:gd name="T75" fmla="*/ 120 h 174"/>
              <a:gd name="T76" fmla="*/ 174 w 190"/>
              <a:gd name="T77" fmla="*/ 130 h 174"/>
              <a:gd name="T78" fmla="*/ 174 w 190"/>
              <a:gd name="T79" fmla="*/ 130 h 174"/>
              <a:gd name="T80" fmla="*/ 178 w 190"/>
              <a:gd name="T81" fmla="*/ 138 h 174"/>
              <a:gd name="T82" fmla="*/ 180 w 190"/>
              <a:gd name="T83" fmla="*/ 148 h 174"/>
              <a:gd name="T84" fmla="*/ 180 w 190"/>
              <a:gd name="T85" fmla="*/ 148 h 174"/>
              <a:gd name="T86" fmla="*/ 190 w 190"/>
              <a:gd name="T87" fmla="*/ 172 h 174"/>
              <a:gd name="T88" fmla="*/ 190 w 190"/>
              <a:gd name="T89" fmla="*/ 172 h 174"/>
              <a:gd name="T90" fmla="*/ 100 w 190"/>
              <a:gd name="T91" fmla="*/ 174 h 174"/>
              <a:gd name="T92" fmla="*/ 8 w 190"/>
              <a:gd name="T93" fmla="*/ 174 h 174"/>
              <a:gd name="T94" fmla="*/ 8 w 190"/>
              <a:gd name="T95" fmla="*/ 174 h 174"/>
              <a:gd name="T96" fmla="*/ 4 w 190"/>
              <a:gd name="T97" fmla="*/ 148 h 174"/>
              <a:gd name="T98" fmla="*/ 4 w 190"/>
              <a:gd name="T99" fmla="*/ 148 h 174"/>
              <a:gd name="T100" fmla="*/ 4 w 190"/>
              <a:gd name="T101" fmla="*/ 128 h 174"/>
              <a:gd name="T102" fmla="*/ 4 w 190"/>
              <a:gd name="T103" fmla="*/ 128 h 174"/>
              <a:gd name="T104" fmla="*/ 2 w 190"/>
              <a:gd name="T105" fmla="*/ 96 h 174"/>
              <a:gd name="T106" fmla="*/ 0 w 190"/>
              <a:gd name="T107" fmla="*/ 64 h 174"/>
              <a:gd name="T108" fmla="*/ 0 w 190"/>
              <a:gd name="T109" fmla="*/ 32 h 174"/>
              <a:gd name="T110" fmla="*/ 0 w 190"/>
              <a:gd name="T111" fmla="*/ 0 h 174"/>
              <a:gd name="T112" fmla="*/ 0 w 190"/>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 h="174">
                <a:moveTo>
                  <a:pt x="0" y="0"/>
                </a:moveTo>
                <a:lnTo>
                  <a:pt x="0" y="0"/>
                </a:lnTo>
                <a:lnTo>
                  <a:pt x="28" y="4"/>
                </a:lnTo>
                <a:lnTo>
                  <a:pt x="54" y="8"/>
                </a:lnTo>
                <a:lnTo>
                  <a:pt x="54" y="8"/>
                </a:lnTo>
                <a:lnTo>
                  <a:pt x="68" y="10"/>
                </a:lnTo>
                <a:lnTo>
                  <a:pt x="74" y="8"/>
                </a:lnTo>
                <a:lnTo>
                  <a:pt x="80" y="6"/>
                </a:lnTo>
                <a:lnTo>
                  <a:pt x="80" y="6"/>
                </a:lnTo>
                <a:lnTo>
                  <a:pt x="90" y="2"/>
                </a:lnTo>
                <a:lnTo>
                  <a:pt x="98" y="0"/>
                </a:lnTo>
                <a:lnTo>
                  <a:pt x="108" y="4"/>
                </a:lnTo>
                <a:lnTo>
                  <a:pt x="116" y="10"/>
                </a:lnTo>
                <a:lnTo>
                  <a:pt x="116" y="10"/>
                </a:lnTo>
                <a:lnTo>
                  <a:pt x="134" y="6"/>
                </a:lnTo>
                <a:lnTo>
                  <a:pt x="134" y="6"/>
                </a:lnTo>
                <a:lnTo>
                  <a:pt x="144" y="6"/>
                </a:lnTo>
                <a:lnTo>
                  <a:pt x="154" y="10"/>
                </a:lnTo>
                <a:lnTo>
                  <a:pt x="158" y="18"/>
                </a:lnTo>
                <a:lnTo>
                  <a:pt x="162" y="30"/>
                </a:lnTo>
                <a:lnTo>
                  <a:pt x="162" y="30"/>
                </a:lnTo>
                <a:lnTo>
                  <a:pt x="162" y="36"/>
                </a:lnTo>
                <a:lnTo>
                  <a:pt x="162" y="44"/>
                </a:lnTo>
                <a:lnTo>
                  <a:pt x="160" y="52"/>
                </a:lnTo>
                <a:lnTo>
                  <a:pt x="154" y="60"/>
                </a:lnTo>
                <a:lnTo>
                  <a:pt x="154" y="60"/>
                </a:lnTo>
                <a:lnTo>
                  <a:pt x="126" y="24"/>
                </a:lnTo>
                <a:lnTo>
                  <a:pt x="126" y="24"/>
                </a:lnTo>
                <a:lnTo>
                  <a:pt x="122" y="32"/>
                </a:lnTo>
                <a:lnTo>
                  <a:pt x="122" y="38"/>
                </a:lnTo>
                <a:lnTo>
                  <a:pt x="124" y="44"/>
                </a:lnTo>
                <a:lnTo>
                  <a:pt x="128" y="48"/>
                </a:lnTo>
                <a:lnTo>
                  <a:pt x="128" y="48"/>
                </a:lnTo>
                <a:lnTo>
                  <a:pt x="134" y="56"/>
                </a:lnTo>
                <a:lnTo>
                  <a:pt x="142" y="66"/>
                </a:lnTo>
                <a:lnTo>
                  <a:pt x="152" y="88"/>
                </a:lnTo>
                <a:lnTo>
                  <a:pt x="162" y="110"/>
                </a:lnTo>
                <a:lnTo>
                  <a:pt x="168" y="120"/>
                </a:lnTo>
                <a:lnTo>
                  <a:pt x="174" y="130"/>
                </a:lnTo>
                <a:lnTo>
                  <a:pt x="174" y="130"/>
                </a:lnTo>
                <a:lnTo>
                  <a:pt x="178" y="138"/>
                </a:lnTo>
                <a:lnTo>
                  <a:pt x="180" y="148"/>
                </a:lnTo>
                <a:lnTo>
                  <a:pt x="180" y="148"/>
                </a:lnTo>
                <a:lnTo>
                  <a:pt x="190" y="172"/>
                </a:lnTo>
                <a:lnTo>
                  <a:pt x="190" y="172"/>
                </a:lnTo>
                <a:lnTo>
                  <a:pt x="100" y="174"/>
                </a:lnTo>
                <a:lnTo>
                  <a:pt x="8" y="174"/>
                </a:lnTo>
                <a:lnTo>
                  <a:pt x="8" y="174"/>
                </a:lnTo>
                <a:lnTo>
                  <a:pt x="4" y="148"/>
                </a:lnTo>
                <a:lnTo>
                  <a:pt x="4" y="148"/>
                </a:lnTo>
                <a:lnTo>
                  <a:pt x="4" y="128"/>
                </a:lnTo>
                <a:lnTo>
                  <a:pt x="4" y="128"/>
                </a:lnTo>
                <a:lnTo>
                  <a:pt x="2" y="96"/>
                </a:lnTo>
                <a:lnTo>
                  <a:pt x="0" y="64"/>
                </a:lnTo>
                <a:lnTo>
                  <a:pt x="0" y="32"/>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7" name="Freeform 33">
            <a:extLst>
              <a:ext uri="{FF2B5EF4-FFF2-40B4-BE49-F238E27FC236}">
                <a16:creationId xmlns:a16="http://schemas.microsoft.com/office/drawing/2014/main" id="{986840E1-62B0-4AFB-98C7-C87582488C91}"/>
              </a:ext>
            </a:extLst>
          </p:cNvPr>
          <p:cNvSpPr>
            <a:spLocks/>
          </p:cNvSpPr>
          <p:nvPr/>
        </p:nvSpPr>
        <p:spPr bwMode="auto">
          <a:xfrm>
            <a:off x="2434026" y="4940160"/>
            <a:ext cx="367297" cy="435904"/>
          </a:xfrm>
          <a:custGeom>
            <a:avLst/>
            <a:gdLst>
              <a:gd name="T0" fmla="*/ 0 w 201"/>
              <a:gd name="T1" fmla="*/ 28 h 237"/>
              <a:gd name="T2" fmla="*/ 38 w 201"/>
              <a:gd name="T3" fmla="*/ 4 h 237"/>
              <a:gd name="T4" fmla="*/ 52 w 201"/>
              <a:gd name="T5" fmla="*/ 2 h 237"/>
              <a:gd name="T6" fmla="*/ 58 w 201"/>
              <a:gd name="T7" fmla="*/ 14 h 237"/>
              <a:gd name="T8" fmla="*/ 60 w 201"/>
              <a:gd name="T9" fmla="*/ 28 h 237"/>
              <a:gd name="T10" fmla="*/ 73 w 201"/>
              <a:gd name="T11" fmla="*/ 46 h 237"/>
              <a:gd name="T12" fmla="*/ 87 w 201"/>
              <a:gd name="T13" fmla="*/ 50 h 237"/>
              <a:gd name="T14" fmla="*/ 117 w 201"/>
              <a:gd name="T15" fmla="*/ 62 h 237"/>
              <a:gd name="T16" fmla="*/ 145 w 201"/>
              <a:gd name="T17" fmla="*/ 76 h 237"/>
              <a:gd name="T18" fmla="*/ 149 w 201"/>
              <a:gd name="T19" fmla="*/ 100 h 237"/>
              <a:gd name="T20" fmla="*/ 151 w 201"/>
              <a:gd name="T21" fmla="*/ 109 h 237"/>
              <a:gd name="T22" fmla="*/ 161 w 201"/>
              <a:gd name="T23" fmla="*/ 117 h 237"/>
              <a:gd name="T24" fmla="*/ 169 w 201"/>
              <a:gd name="T25" fmla="*/ 119 h 237"/>
              <a:gd name="T26" fmla="*/ 179 w 201"/>
              <a:gd name="T27" fmla="*/ 119 h 237"/>
              <a:gd name="T28" fmla="*/ 193 w 201"/>
              <a:gd name="T29" fmla="*/ 139 h 237"/>
              <a:gd name="T30" fmla="*/ 199 w 201"/>
              <a:gd name="T31" fmla="*/ 147 h 237"/>
              <a:gd name="T32" fmla="*/ 199 w 201"/>
              <a:gd name="T33" fmla="*/ 163 h 237"/>
              <a:gd name="T34" fmla="*/ 193 w 201"/>
              <a:gd name="T35" fmla="*/ 173 h 237"/>
              <a:gd name="T36" fmla="*/ 171 w 201"/>
              <a:gd name="T37" fmla="*/ 167 h 237"/>
              <a:gd name="T38" fmla="*/ 149 w 201"/>
              <a:gd name="T39" fmla="*/ 169 h 237"/>
              <a:gd name="T40" fmla="*/ 137 w 201"/>
              <a:gd name="T41" fmla="*/ 175 h 237"/>
              <a:gd name="T42" fmla="*/ 123 w 201"/>
              <a:gd name="T43" fmla="*/ 189 h 237"/>
              <a:gd name="T44" fmla="*/ 121 w 201"/>
              <a:gd name="T45" fmla="*/ 201 h 237"/>
              <a:gd name="T46" fmla="*/ 117 w 201"/>
              <a:gd name="T47" fmla="*/ 215 h 237"/>
              <a:gd name="T48" fmla="*/ 105 w 201"/>
              <a:gd name="T49" fmla="*/ 219 h 237"/>
              <a:gd name="T50" fmla="*/ 89 w 201"/>
              <a:gd name="T51" fmla="*/ 219 h 237"/>
              <a:gd name="T52" fmla="*/ 75 w 201"/>
              <a:gd name="T53" fmla="*/ 219 h 237"/>
              <a:gd name="T54" fmla="*/ 56 w 201"/>
              <a:gd name="T55" fmla="*/ 221 h 237"/>
              <a:gd name="T56" fmla="*/ 40 w 201"/>
              <a:gd name="T57" fmla="*/ 237 h 237"/>
              <a:gd name="T58" fmla="*/ 28 w 201"/>
              <a:gd name="T59" fmla="*/ 209 h 237"/>
              <a:gd name="T60" fmla="*/ 20 w 201"/>
              <a:gd name="T61" fmla="*/ 197 h 237"/>
              <a:gd name="T62" fmla="*/ 20 w 201"/>
              <a:gd name="T63" fmla="*/ 183 h 237"/>
              <a:gd name="T64" fmla="*/ 20 w 201"/>
              <a:gd name="T65" fmla="*/ 177 h 237"/>
              <a:gd name="T66" fmla="*/ 18 w 201"/>
              <a:gd name="T67" fmla="*/ 171 h 237"/>
              <a:gd name="T68" fmla="*/ 4 w 201"/>
              <a:gd name="T69" fmla="*/ 141 h 237"/>
              <a:gd name="T70" fmla="*/ 2 w 201"/>
              <a:gd name="T71" fmla="*/ 135 h 237"/>
              <a:gd name="T72" fmla="*/ 4 w 201"/>
              <a:gd name="T73" fmla="*/ 127 h 237"/>
              <a:gd name="T74" fmla="*/ 6 w 201"/>
              <a:gd name="T75" fmla="*/ 98 h 237"/>
              <a:gd name="T76" fmla="*/ 6 w 201"/>
              <a:gd name="T77" fmla="*/ 62 h 237"/>
              <a:gd name="T78" fmla="*/ 6 w 201"/>
              <a:gd name="T79" fmla="*/ 52 h 237"/>
              <a:gd name="T80" fmla="*/ 6 w 201"/>
              <a:gd name="T81" fmla="*/ 36 h 237"/>
              <a:gd name="T82" fmla="*/ 0 w 201"/>
              <a:gd name="T83"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37">
                <a:moveTo>
                  <a:pt x="0" y="28"/>
                </a:moveTo>
                <a:lnTo>
                  <a:pt x="0" y="28"/>
                </a:lnTo>
                <a:lnTo>
                  <a:pt x="38" y="4"/>
                </a:lnTo>
                <a:lnTo>
                  <a:pt x="38" y="4"/>
                </a:lnTo>
                <a:lnTo>
                  <a:pt x="46" y="0"/>
                </a:lnTo>
                <a:lnTo>
                  <a:pt x="52" y="2"/>
                </a:lnTo>
                <a:lnTo>
                  <a:pt x="56" y="6"/>
                </a:lnTo>
                <a:lnTo>
                  <a:pt x="58" y="14"/>
                </a:lnTo>
                <a:lnTo>
                  <a:pt x="58" y="14"/>
                </a:lnTo>
                <a:lnTo>
                  <a:pt x="60" y="28"/>
                </a:lnTo>
                <a:lnTo>
                  <a:pt x="65" y="38"/>
                </a:lnTo>
                <a:lnTo>
                  <a:pt x="73" y="46"/>
                </a:lnTo>
                <a:lnTo>
                  <a:pt x="87" y="50"/>
                </a:lnTo>
                <a:lnTo>
                  <a:pt x="87" y="50"/>
                </a:lnTo>
                <a:lnTo>
                  <a:pt x="103" y="56"/>
                </a:lnTo>
                <a:lnTo>
                  <a:pt x="117" y="62"/>
                </a:lnTo>
                <a:lnTo>
                  <a:pt x="117" y="62"/>
                </a:lnTo>
                <a:lnTo>
                  <a:pt x="145" y="76"/>
                </a:lnTo>
                <a:lnTo>
                  <a:pt x="145" y="76"/>
                </a:lnTo>
                <a:lnTo>
                  <a:pt x="149" y="100"/>
                </a:lnTo>
                <a:lnTo>
                  <a:pt x="149" y="100"/>
                </a:lnTo>
                <a:lnTo>
                  <a:pt x="151" y="109"/>
                </a:lnTo>
                <a:lnTo>
                  <a:pt x="155" y="115"/>
                </a:lnTo>
                <a:lnTo>
                  <a:pt x="161" y="117"/>
                </a:lnTo>
                <a:lnTo>
                  <a:pt x="169" y="119"/>
                </a:lnTo>
                <a:lnTo>
                  <a:pt x="169" y="119"/>
                </a:lnTo>
                <a:lnTo>
                  <a:pt x="175" y="119"/>
                </a:lnTo>
                <a:lnTo>
                  <a:pt x="179" y="119"/>
                </a:lnTo>
                <a:lnTo>
                  <a:pt x="179" y="119"/>
                </a:lnTo>
                <a:lnTo>
                  <a:pt x="193" y="139"/>
                </a:lnTo>
                <a:lnTo>
                  <a:pt x="193" y="139"/>
                </a:lnTo>
                <a:lnTo>
                  <a:pt x="199" y="147"/>
                </a:lnTo>
                <a:lnTo>
                  <a:pt x="201" y="155"/>
                </a:lnTo>
                <a:lnTo>
                  <a:pt x="199" y="163"/>
                </a:lnTo>
                <a:lnTo>
                  <a:pt x="193" y="173"/>
                </a:lnTo>
                <a:lnTo>
                  <a:pt x="193" y="173"/>
                </a:lnTo>
                <a:lnTo>
                  <a:pt x="181" y="169"/>
                </a:lnTo>
                <a:lnTo>
                  <a:pt x="171" y="167"/>
                </a:lnTo>
                <a:lnTo>
                  <a:pt x="159" y="167"/>
                </a:lnTo>
                <a:lnTo>
                  <a:pt x="149" y="169"/>
                </a:lnTo>
                <a:lnTo>
                  <a:pt x="149" y="169"/>
                </a:lnTo>
                <a:lnTo>
                  <a:pt x="137" y="175"/>
                </a:lnTo>
                <a:lnTo>
                  <a:pt x="129" y="181"/>
                </a:lnTo>
                <a:lnTo>
                  <a:pt x="123" y="189"/>
                </a:lnTo>
                <a:lnTo>
                  <a:pt x="121" y="201"/>
                </a:lnTo>
                <a:lnTo>
                  <a:pt x="121" y="201"/>
                </a:lnTo>
                <a:lnTo>
                  <a:pt x="119" y="211"/>
                </a:lnTo>
                <a:lnTo>
                  <a:pt x="117" y="215"/>
                </a:lnTo>
                <a:lnTo>
                  <a:pt x="113" y="217"/>
                </a:lnTo>
                <a:lnTo>
                  <a:pt x="105" y="219"/>
                </a:lnTo>
                <a:lnTo>
                  <a:pt x="105" y="219"/>
                </a:lnTo>
                <a:lnTo>
                  <a:pt x="89" y="219"/>
                </a:lnTo>
                <a:lnTo>
                  <a:pt x="75" y="219"/>
                </a:lnTo>
                <a:lnTo>
                  <a:pt x="75" y="219"/>
                </a:lnTo>
                <a:lnTo>
                  <a:pt x="65" y="219"/>
                </a:lnTo>
                <a:lnTo>
                  <a:pt x="56" y="221"/>
                </a:lnTo>
                <a:lnTo>
                  <a:pt x="48" y="227"/>
                </a:lnTo>
                <a:lnTo>
                  <a:pt x="40" y="237"/>
                </a:lnTo>
                <a:lnTo>
                  <a:pt x="40" y="237"/>
                </a:lnTo>
                <a:lnTo>
                  <a:pt x="28" y="209"/>
                </a:lnTo>
                <a:lnTo>
                  <a:pt x="28" y="209"/>
                </a:lnTo>
                <a:lnTo>
                  <a:pt x="20" y="197"/>
                </a:lnTo>
                <a:lnTo>
                  <a:pt x="18" y="191"/>
                </a:lnTo>
                <a:lnTo>
                  <a:pt x="20" y="183"/>
                </a:lnTo>
                <a:lnTo>
                  <a:pt x="20" y="183"/>
                </a:lnTo>
                <a:lnTo>
                  <a:pt x="20" y="177"/>
                </a:lnTo>
                <a:lnTo>
                  <a:pt x="18" y="171"/>
                </a:lnTo>
                <a:lnTo>
                  <a:pt x="18" y="171"/>
                </a:lnTo>
                <a:lnTo>
                  <a:pt x="4" y="141"/>
                </a:lnTo>
                <a:lnTo>
                  <a:pt x="4" y="141"/>
                </a:lnTo>
                <a:lnTo>
                  <a:pt x="2" y="139"/>
                </a:lnTo>
                <a:lnTo>
                  <a:pt x="2" y="135"/>
                </a:lnTo>
                <a:lnTo>
                  <a:pt x="2" y="135"/>
                </a:lnTo>
                <a:lnTo>
                  <a:pt x="4" y="127"/>
                </a:lnTo>
                <a:lnTo>
                  <a:pt x="6" y="117"/>
                </a:lnTo>
                <a:lnTo>
                  <a:pt x="6" y="98"/>
                </a:lnTo>
                <a:lnTo>
                  <a:pt x="4" y="80"/>
                </a:lnTo>
                <a:lnTo>
                  <a:pt x="6" y="62"/>
                </a:lnTo>
                <a:lnTo>
                  <a:pt x="6" y="62"/>
                </a:lnTo>
                <a:lnTo>
                  <a:pt x="6" y="52"/>
                </a:lnTo>
                <a:lnTo>
                  <a:pt x="8" y="44"/>
                </a:lnTo>
                <a:lnTo>
                  <a:pt x="6" y="36"/>
                </a:lnTo>
                <a:lnTo>
                  <a:pt x="0" y="28"/>
                </a:lnTo>
                <a:lnTo>
                  <a:pt x="0"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8" name="Freeform 34">
            <a:extLst>
              <a:ext uri="{FF2B5EF4-FFF2-40B4-BE49-F238E27FC236}">
                <a16:creationId xmlns:a16="http://schemas.microsoft.com/office/drawing/2014/main" id="{81534EC1-4F08-42AF-BB0D-5A0C8739332E}"/>
              </a:ext>
            </a:extLst>
          </p:cNvPr>
          <p:cNvSpPr>
            <a:spLocks/>
          </p:cNvSpPr>
          <p:nvPr/>
        </p:nvSpPr>
        <p:spPr bwMode="auto">
          <a:xfrm>
            <a:off x="5717768" y="4130887"/>
            <a:ext cx="434909" cy="349459"/>
          </a:xfrm>
          <a:custGeom>
            <a:avLst/>
            <a:gdLst>
              <a:gd name="T0" fmla="*/ 162 w 238"/>
              <a:gd name="T1" fmla="*/ 90 h 190"/>
              <a:gd name="T2" fmla="*/ 172 w 238"/>
              <a:gd name="T3" fmla="*/ 100 h 190"/>
              <a:gd name="T4" fmla="*/ 186 w 238"/>
              <a:gd name="T5" fmla="*/ 104 h 190"/>
              <a:gd name="T6" fmla="*/ 238 w 238"/>
              <a:gd name="T7" fmla="*/ 120 h 190"/>
              <a:gd name="T8" fmla="*/ 226 w 238"/>
              <a:gd name="T9" fmla="*/ 136 h 190"/>
              <a:gd name="T10" fmla="*/ 212 w 238"/>
              <a:gd name="T11" fmla="*/ 148 h 190"/>
              <a:gd name="T12" fmla="*/ 198 w 238"/>
              <a:gd name="T13" fmla="*/ 160 h 190"/>
              <a:gd name="T14" fmla="*/ 180 w 238"/>
              <a:gd name="T15" fmla="*/ 164 h 190"/>
              <a:gd name="T16" fmla="*/ 174 w 238"/>
              <a:gd name="T17" fmla="*/ 166 h 190"/>
              <a:gd name="T18" fmla="*/ 160 w 238"/>
              <a:gd name="T19" fmla="*/ 172 h 190"/>
              <a:gd name="T20" fmla="*/ 152 w 238"/>
              <a:gd name="T21" fmla="*/ 178 h 190"/>
              <a:gd name="T22" fmla="*/ 136 w 238"/>
              <a:gd name="T23" fmla="*/ 182 h 190"/>
              <a:gd name="T24" fmla="*/ 126 w 238"/>
              <a:gd name="T25" fmla="*/ 180 h 190"/>
              <a:gd name="T26" fmla="*/ 114 w 238"/>
              <a:gd name="T27" fmla="*/ 180 h 190"/>
              <a:gd name="T28" fmla="*/ 104 w 238"/>
              <a:gd name="T29" fmla="*/ 184 h 190"/>
              <a:gd name="T30" fmla="*/ 88 w 238"/>
              <a:gd name="T31" fmla="*/ 190 h 190"/>
              <a:gd name="T32" fmla="*/ 72 w 238"/>
              <a:gd name="T33" fmla="*/ 184 h 190"/>
              <a:gd name="T34" fmla="*/ 60 w 238"/>
              <a:gd name="T35" fmla="*/ 176 h 190"/>
              <a:gd name="T36" fmla="*/ 48 w 238"/>
              <a:gd name="T37" fmla="*/ 172 h 190"/>
              <a:gd name="T38" fmla="*/ 38 w 238"/>
              <a:gd name="T39" fmla="*/ 166 h 190"/>
              <a:gd name="T40" fmla="*/ 30 w 238"/>
              <a:gd name="T41" fmla="*/ 156 h 190"/>
              <a:gd name="T42" fmla="*/ 0 w 238"/>
              <a:gd name="T43" fmla="*/ 116 h 190"/>
              <a:gd name="T44" fmla="*/ 24 w 238"/>
              <a:gd name="T45" fmla="*/ 48 h 190"/>
              <a:gd name="T46" fmla="*/ 44 w 238"/>
              <a:gd name="T47" fmla="*/ 18 h 190"/>
              <a:gd name="T48" fmla="*/ 50 w 238"/>
              <a:gd name="T49" fmla="*/ 10 h 190"/>
              <a:gd name="T50" fmla="*/ 62 w 238"/>
              <a:gd name="T51" fmla="*/ 2 h 190"/>
              <a:gd name="T52" fmla="*/ 72 w 238"/>
              <a:gd name="T53" fmla="*/ 0 h 190"/>
              <a:gd name="T54" fmla="*/ 90 w 238"/>
              <a:gd name="T55" fmla="*/ 2 h 190"/>
              <a:gd name="T56" fmla="*/ 106 w 238"/>
              <a:gd name="T57" fmla="*/ 8 h 190"/>
              <a:gd name="T58" fmla="*/ 134 w 238"/>
              <a:gd name="T59" fmla="*/ 28 h 190"/>
              <a:gd name="T60" fmla="*/ 136 w 238"/>
              <a:gd name="T61" fmla="*/ 32 h 190"/>
              <a:gd name="T62" fmla="*/ 138 w 238"/>
              <a:gd name="T63" fmla="*/ 46 h 190"/>
              <a:gd name="T64" fmla="*/ 138 w 238"/>
              <a:gd name="T65" fmla="*/ 54 h 190"/>
              <a:gd name="T66" fmla="*/ 134 w 238"/>
              <a:gd name="T67" fmla="*/ 64 h 190"/>
              <a:gd name="T68" fmla="*/ 152 w 238"/>
              <a:gd name="T69" fmla="*/ 70 h 190"/>
              <a:gd name="T70" fmla="*/ 162 w 238"/>
              <a:gd name="T71"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 h="190">
                <a:moveTo>
                  <a:pt x="162" y="90"/>
                </a:moveTo>
                <a:lnTo>
                  <a:pt x="162" y="90"/>
                </a:lnTo>
                <a:lnTo>
                  <a:pt x="168" y="96"/>
                </a:lnTo>
                <a:lnTo>
                  <a:pt x="172" y="100"/>
                </a:lnTo>
                <a:lnTo>
                  <a:pt x="186" y="104"/>
                </a:lnTo>
                <a:lnTo>
                  <a:pt x="186" y="104"/>
                </a:lnTo>
                <a:lnTo>
                  <a:pt x="238" y="120"/>
                </a:lnTo>
                <a:lnTo>
                  <a:pt x="238" y="120"/>
                </a:lnTo>
                <a:lnTo>
                  <a:pt x="232" y="128"/>
                </a:lnTo>
                <a:lnTo>
                  <a:pt x="226" y="136"/>
                </a:lnTo>
                <a:lnTo>
                  <a:pt x="212" y="148"/>
                </a:lnTo>
                <a:lnTo>
                  <a:pt x="212" y="148"/>
                </a:lnTo>
                <a:lnTo>
                  <a:pt x="206" y="156"/>
                </a:lnTo>
                <a:lnTo>
                  <a:pt x="198" y="160"/>
                </a:lnTo>
                <a:lnTo>
                  <a:pt x="190" y="164"/>
                </a:lnTo>
                <a:lnTo>
                  <a:pt x="180" y="164"/>
                </a:lnTo>
                <a:lnTo>
                  <a:pt x="180" y="164"/>
                </a:lnTo>
                <a:lnTo>
                  <a:pt x="174" y="166"/>
                </a:lnTo>
                <a:lnTo>
                  <a:pt x="170" y="168"/>
                </a:lnTo>
                <a:lnTo>
                  <a:pt x="160" y="172"/>
                </a:lnTo>
                <a:lnTo>
                  <a:pt x="160" y="172"/>
                </a:lnTo>
                <a:lnTo>
                  <a:pt x="152" y="178"/>
                </a:lnTo>
                <a:lnTo>
                  <a:pt x="144" y="180"/>
                </a:lnTo>
                <a:lnTo>
                  <a:pt x="136" y="182"/>
                </a:lnTo>
                <a:lnTo>
                  <a:pt x="126" y="180"/>
                </a:lnTo>
                <a:lnTo>
                  <a:pt x="126" y="180"/>
                </a:lnTo>
                <a:lnTo>
                  <a:pt x="120" y="178"/>
                </a:lnTo>
                <a:lnTo>
                  <a:pt x="114" y="180"/>
                </a:lnTo>
                <a:lnTo>
                  <a:pt x="104" y="184"/>
                </a:lnTo>
                <a:lnTo>
                  <a:pt x="104" y="184"/>
                </a:lnTo>
                <a:lnTo>
                  <a:pt x="96" y="190"/>
                </a:lnTo>
                <a:lnTo>
                  <a:pt x="88" y="190"/>
                </a:lnTo>
                <a:lnTo>
                  <a:pt x="80" y="188"/>
                </a:lnTo>
                <a:lnTo>
                  <a:pt x="72" y="184"/>
                </a:lnTo>
                <a:lnTo>
                  <a:pt x="72" y="184"/>
                </a:lnTo>
                <a:lnTo>
                  <a:pt x="60" y="176"/>
                </a:lnTo>
                <a:lnTo>
                  <a:pt x="48" y="172"/>
                </a:lnTo>
                <a:lnTo>
                  <a:pt x="48" y="172"/>
                </a:lnTo>
                <a:lnTo>
                  <a:pt x="42" y="170"/>
                </a:lnTo>
                <a:lnTo>
                  <a:pt x="38" y="166"/>
                </a:lnTo>
                <a:lnTo>
                  <a:pt x="30" y="156"/>
                </a:lnTo>
                <a:lnTo>
                  <a:pt x="30" y="156"/>
                </a:lnTo>
                <a:lnTo>
                  <a:pt x="0" y="116"/>
                </a:lnTo>
                <a:lnTo>
                  <a:pt x="0" y="116"/>
                </a:lnTo>
                <a:lnTo>
                  <a:pt x="24" y="48"/>
                </a:lnTo>
                <a:lnTo>
                  <a:pt x="24" y="48"/>
                </a:lnTo>
                <a:lnTo>
                  <a:pt x="34" y="34"/>
                </a:lnTo>
                <a:lnTo>
                  <a:pt x="44" y="18"/>
                </a:lnTo>
                <a:lnTo>
                  <a:pt x="44" y="18"/>
                </a:lnTo>
                <a:lnTo>
                  <a:pt x="50" y="10"/>
                </a:lnTo>
                <a:lnTo>
                  <a:pt x="56" y="6"/>
                </a:lnTo>
                <a:lnTo>
                  <a:pt x="62" y="2"/>
                </a:lnTo>
                <a:lnTo>
                  <a:pt x="72" y="0"/>
                </a:lnTo>
                <a:lnTo>
                  <a:pt x="72" y="0"/>
                </a:lnTo>
                <a:lnTo>
                  <a:pt x="82" y="0"/>
                </a:lnTo>
                <a:lnTo>
                  <a:pt x="90" y="2"/>
                </a:lnTo>
                <a:lnTo>
                  <a:pt x="98" y="4"/>
                </a:lnTo>
                <a:lnTo>
                  <a:pt x="106" y="8"/>
                </a:lnTo>
                <a:lnTo>
                  <a:pt x="120" y="18"/>
                </a:lnTo>
                <a:lnTo>
                  <a:pt x="134" y="28"/>
                </a:lnTo>
                <a:lnTo>
                  <a:pt x="134" y="28"/>
                </a:lnTo>
                <a:lnTo>
                  <a:pt x="136" y="32"/>
                </a:lnTo>
                <a:lnTo>
                  <a:pt x="138" y="36"/>
                </a:lnTo>
                <a:lnTo>
                  <a:pt x="138" y="46"/>
                </a:lnTo>
                <a:lnTo>
                  <a:pt x="138" y="46"/>
                </a:lnTo>
                <a:lnTo>
                  <a:pt x="138" y="54"/>
                </a:lnTo>
                <a:lnTo>
                  <a:pt x="134" y="64"/>
                </a:lnTo>
                <a:lnTo>
                  <a:pt x="134" y="64"/>
                </a:lnTo>
                <a:lnTo>
                  <a:pt x="152" y="70"/>
                </a:lnTo>
                <a:lnTo>
                  <a:pt x="152" y="70"/>
                </a:lnTo>
                <a:lnTo>
                  <a:pt x="162" y="90"/>
                </a:lnTo>
                <a:lnTo>
                  <a:pt x="162"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9" name="Freeform 35">
            <a:extLst>
              <a:ext uri="{FF2B5EF4-FFF2-40B4-BE49-F238E27FC236}">
                <a16:creationId xmlns:a16="http://schemas.microsoft.com/office/drawing/2014/main" id="{3D78EFD6-2472-4FE4-A3E0-ED5660304E0B}"/>
              </a:ext>
            </a:extLst>
          </p:cNvPr>
          <p:cNvSpPr>
            <a:spLocks/>
          </p:cNvSpPr>
          <p:nvPr/>
        </p:nvSpPr>
        <p:spPr bwMode="auto">
          <a:xfrm>
            <a:off x="2108758" y="4237564"/>
            <a:ext cx="361815" cy="445100"/>
          </a:xfrm>
          <a:custGeom>
            <a:avLst/>
            <a:gdLst>
              <a:gd name="T0" fmla="*/ 106 w 198"/>
              <a:gd name="T1" fmla="*/ 6 h 242"/>
              <a:gd name="T2" fmla="*/ 96 w 198"/>
              <a:gd name="T3" fmla="*/ 34 h 242"/>
              <a:gd name="T4" fmla="*/ 100 w 198"/>
              <a:gd name="T5" fmla="*/ 34 h 242"/>
              <a:gd name="T6" fmla="*/ 110 w 198"/>
              <a:gd name="T7" fmla="*/ 64 h 242"/>
              <a:gd name="T8" fmla="*/ 112 w 198"/>
              <a:gd name="T9" fmla="*/ 70 h 242"/>
              <a:gd name="T10" fmla="*/ 118 w 198"/>
              <a:gd name="T11" fmla="*/ 76 h 242"/>
              <a:gd name="T12" fmla="*/ 122 w 198"/>
              <a:gd name="T13" fmla="*/ 78 h 242"/>
              <a:gd name="T14" fmla="*/ 142 w 198"/>
              <a:gd name="T15" fmla="*/ 78 h 242"/>
              <a:gd name="T16" fmla="*/ 148 w 198"/>
              <a:gd name="T17" fmla="*/ 78 h 242"/>
              <a:gd name="T18" fmla="*/ 152 w 198"/>
              <a:gd name="T19" fmla="*/ 80 h 242"/>
              <a:gd name="T20" fmla="*/ 174 w 198"/>
              <a:gd name="T21" fmla="*/ 92 h 242"/>
              <a:gd name="T22" fmla="*/ 198 w 198"/>
              <a:gd name="T23" fmla="*/ 94 h 242"/>
              <a:gd name="T24" fmla="*/ 194 w 198"/>
              <a:gd name="T25" fmla="*/ 102 h 242"/>
              <a:gd name="T26" fmla="*/ 192 w 198"/>
              <a:gd name="T27" fmla="*/ 120 h 242"/>
              <a:gd name="T28" fmla="*/ 194 w 198"/>
              <a:gd name="T29" fmla="*/ 146 h 242"/>
              <a:gd name="T30" fmla="*/ 192 w 198"/>
              <a:gd name="T31" fmla="*/ 164 h 242"/>
              <a:gd name="T32" fmla="*/ 170 w 198"/>
              <a:gd name="T33" fmla="*/ 168 h 242"/>
              <a:gd name="T34" fmla="*/ 162 w 198"/>
              <a:gd name="T35" fmla="*/ 170 h 242"/>
              <a:gd name="T36" fmla="*/ 158 w 198"/>
              <a:gd name="T37" fmla="*/ 178 h 242"/>
              <a:gd name="T38" fmla="*/ 160 w 198"/>
              <a:gd name="T39" fmla="*/ 188 h 242"/>
              <a:gd name="T40" fmla="*/ 150 w 198"/>
              <a:gd name="T41" fmla="*/ 202 h 242"/>
              <a:gd name="T42" fmla="*/ 158 w 198"/>
              <a:gd name="T43" fmla="*/ 216 h 242"/>
              <a:gd name="T44" fmla="*/ 162 w 198"/>
              <a:gd name="T45" fmla="*/ 224 h 242"/>
              <a:gd name="T46" fmla="*/ 162 w 198"/>
              <a:gd name="T47" fmla="*/ 236 h 242"/>
              <a:gd name="T48" fmla="*/ 160 w 198"/>
              <a:gd name="T49" fmla="*/ 242 h 242"/>
              <a:gd name="T50" fmla="*/ 108 w 198"/>
              <a:gd name="T51" fmla="*/ 240 h 242"/>
              <a:gd name="T52" fmla="*/ 88 w 198"/>
              <a:gd name="T53" fmla="*/ 218 h 242"/>
              <a:gd name="T54" fmla="*/ 78 w 198"/>
              <a:gd name="T55" fmla="*/ 210 h 242"/>
              <a:gd name="T56" fmla="*/ 62 w 198"/>
              <a:gd name="T57" fmla="*/ 198 h 242"/>
              <a:gd name="T58" fmla="*/ 46 w 198"/>
              <a:gd name="T59" fmla="*/ 194 h 242"/>
              <a:gd name="T60" fmla="*/ 40 w 198"/>
              <a:gd name="T61" fmla="*/ 196 h 242"/>
              <a:gd name="T62" fmla="*/ 32 w 198"/>
              <a:gd name="T63" fmla="*/ 196 h 242"/>
              <a:gd name="T64" fmla="*/ 0 w 198"/>
              <a:gd name="T65" fmla="*/ 172 h 242"/>
              <a:gd name="T66" fmla="*/ 16 w 198"/>
              <a:gd name="T67" fmla="*/ 158 h 242"/>
              <a:gd name="T68" fmla="*/ 24 w 198"/>
              <a:gd name="T69" fmla="*/ 152 h 242"/>
              <a:gd name="T70" fmla="*/ 32 w 198"/>
              <a:gd name="T71" fmla="*/ 140 h 242"/>
              <a:gd name="T72" fmla="*/ 34 w 198"/>
              <a:gd name="T73" fmla="*/ 128 h 242"/>
              <a:gd name="T74" fmla="*/ 32 w 198"/>
              <a:gd name="T75" fmla="*/ 122 h 242"/>
              <a:gd name="T76" fmla="*/ 30 w 198"/>
              <a:gd name="T77" fmla="*/ 112 h 242"/>
              <a:gd name="T78" fmla="*/ 30 w 198"/>
              <a:gd name="T79" fmla="*/ 104 h 242"/>
              <a:gd name="T80" fmla="*/ 26 w 198"/>
              <a:gd name="T81" fmla="*/ 68 h 242"/>
              <a:gd name="T82" fmla="*/ 42 w 198"/>
              <a:gd name="T83" fmla="*/ 58 h 242"/>
              <a:gd name="T84" fmla="*/ 44 w 198"/>
              <a:gd name="T85" fmla="*/ 44 h 242"/>
              <a:gd name="T86" fmla="*/ 56 w 198"/>
              <a:gd name="T87" fmla="*/ 34 h 242"/>
              <a:gd name="T88" fmla="*/ 60 w 198"/>
              <a:gd name="T89" fmla="*/ 30 h 242"/>
              <a:gd name="T90" fmla="*/ 62 w 198"/>
              <a:gd name="T91" fmla="*/ 24 h 242"/>
              <a:gd name="T92" fmla="*/ 70 w 198"/>
              <a:gd name="T93" fmla="*/ 6 h 242"/>
              <a:gd name="T94" fmla="*/ 80 w 198"/>
              <a:gd name="T95" fmla="*/ 10 h 242"/>
              <a:gd name="T96" fmla="*/ 102 w 198"/>
              <a:gd name="T97" fmla="*/ 0 h 242"/>
              <a:gd name="T98" fmla="*/ 106 w 198"/>
              <a:gd name="T99" fmla="*/ 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242">
                <a:moveTo>
                  <a:pt x="106" y="6"/>
                </a:moveTo>
                <a:lnTo>
                  <a:pt x="106" y="6"/>
                </a:lnTo>
                <a:lnTo>
                  <a:pt x="96" y="34"/>
                </a:lnTo>
                <a:lnTo>
                  <a:pt x="96" y="34"/>
                </a:lnTo>
                <a:lnTo>
                  <a:pt x="100" y="34"/>
                </a:lnTo>
                <a:lnTo>
                  <a:pt x="100" y="34"/>
                </a:lnTo>
                <a:lnTo>
                  <a:pt x="106" y="50"/>
                </a:lnTo>
                <a:lnTo>
                  <a:pt x="110" y="64"/>
                </a:lnTo>
                <a:lnTo>
                  <a:pt x="110" y="64"/>
                </a:lnTo>
                <a:lnTo>
                  <a:pt x="112" y="70"/>
                </a:lnTo>
                <a:lnTo>
                  <a:pt x="114" y="72"/>
                </a:lnTo>
                <a:lnTo>
                  <a:pt x="118" y="76"/>
                </a:lnTo>
                <a:lnTo>
                  <a:pt x="122" y="78"/>
                </a:lnTo>
                <a:lnTo>
                  <a:pt x="122" y="78"/>
                </a:lnTo>
                <a:lnTo>
                  <a:pt x="132" y="78"/>
                </a:lnTo>
                <a:lnTo>
                  <a:pt x="142" y="78"/>
                </a:lnTo>
                <a:lnTo>
                  <a:pt x="142" y="78"/>
                </a:lnTo>
                <a:lnTo>
                  <a:pt x="148" y="78"/>
                </a:lnTo>
                <a:lnTo>
                  <a:pt x="152" y="80"/>
                </a:lnTo>
                <a:lnTo>
                  <a:pt x="152" y="80"/>
                </a:lnTo>
                <a:lnTo>
                  <a:pt x="162" y="88"/>
                </a:lnTo>
                <a:lnTo>
                  <a:pt x="174" y="92"/>
                </a:lnTo>
                <a:lnTo>
                  <a:pt x="186" y="94"/>
                </a:lnTo>
                <a:lnTo>
                  <a:pt x="198" y="94"/>
                </a:lnTo>
                <a:lnTo>
                  <a:pt x="198" y="94"/>
                </a:lnTo>
                <a:lnTo>
                  <a:pt x="194" y="102"/>
                </a:lnTo>
                <a:lnTo>
                  <a:pt x="192" y="112"/>
                </a:lnTo>
                <a:lnTo>
                  <a:pt x="192" y="120"/>
                </a:lnTo>
                <a:lnTo>
                  <a:pt x="192" y="130"/>
                </a:lnTo>
                <a:lnTo>
                  <a:pt x="194" y="146"/>
                </a:lnTo>
                <a:lnTo>
                  <a:pt x="192" y="156"/>
                </a:lnTo>
                <a:lnTo>
                  <a:pt x="192" y="164"/>
                </a:lnTo>
                <a:lnTo>
                  <a:pt x="192" y="164"/>
                </a:lnTo>
                <a:lnTo>
                  <a:pt x="170" y="168"/>
                </a:lnTo>
                <a:lnTo>
                  <a:pt x="170" y="168"/>
                </a:lnTo>
                <a:lnTo>
                  <a:pt x="162" y="170"/>
                </a:lnTo>
                <a:lnTo>
                  <a:pt x="158" y="172"/>
                </a:lnTo>
                <a:lnTo>
                  <a:pt x="158" y="178"/>
                </a:lnTo>
                <a:lnTo>
                  <a:pt x="160" y="188"/>
                </a:lnTo>
                <a:lnTo>
                  <a:pt x="160" y="188"/>
                </a:lnTo>
                <a:lnTo>
                  <a:pt x="154" y="196"/>
                </a:lnTo>
                <a:lnTo>
                  <a:pt x="150" y="202"/>
                </a:lnTo>
                <a:lnTo>
                  <a:pt x="152" y="208"/>
                </a:lnTo>
                <a:lnTo>
                  <a:pt x="158" y="216"/>
                </a:lnTo>
                <a:lnTo>
                  <a:pt x="158" y="216"/>
                </a:lnTo>
                <a:lnTo>
                  <a:pt x="162" y="224"/>
                </a:lnTo>
                <a:lnTo>
                  <a:pt x="164" y="230"/>
                </a:lnTo>
                <a:lnTo>
                  <a:pt x="162" y="236"/>
                </a:lnTo>
                <a:lnTo>
                  <a:pt x="160" y="242"/>
                </a:lnTo>
                <a:lnTo>
                  <a:pt x="160" y="242"/>
                </a:lnTo>
                <a:lnTo>
                  <a:pt x="108" y="240"/>
                </a:lnTo>
                <a:lnTo>
                  <a:pt x="108" y="240"/>
                </a:lnTo>
                <a:lnTo>
                  <a:pt x="94" y="226"/>
                </a:lnTo>
                <a:lnTo>
                  <a:pt x="88" y="218"/>
                </a:lnTo>
                <a:lnTo>
                  <a:pt x="78" y="210"/>
                </a:lnTo>
                <a:lnTo>
                  <a:pt x="78" y="210"/>
                </a:lnTo>
                <a:lnTo>
                  <a:pt x="70" y="204"/>
                </a:lnTo>
                <a:lnTo>
                  <a:pt x="62" y="198"/>
                </a:lnTo>
                <a:lnTo>
                  <a:pt x="52" y="194"/>
                </a:lnTo>
                <a:lnTo>
                  <a:pt x="46" y="194"/>
                </a:lnTo>
                <a:lnTo>
                  <a:pt x="40" y="196"/>
                </a:lnTo>
                <a:lnTo>
                  <a:pt x="40" y="196"/>
                </a:lnTo>
                <a:lnTo>
                  <a:pt x="36" y="196"/>
                </a:lnTo>
                <a:lnTo>
                  <a:pt x="32" y="196"/>
                </a:lnTo>
                <a:lnTo>
                  <a:pt x="32" y="196"/>
                </a:lnTo>
                <a:lnTo>
                  <a:pt x="0" y="172"/>
                </a:lnTo>
                <a:lnTo>
                  <a:pt x="0" y="172"/>
                </a:lnTo>
                <a:lnTo>
                  <a:pt x="16" y="158"/>
                </a:lnTo>
                <a:lnTo>
                  <a:pt x="16" y="158"/>
                </a:lnTo>
                <a:lnTo>
                  <a:pt x="24" y="152"/>
                </a:lnTo>
                <a:lnTo>
                  <a:pt x="30" y="144"/>
                </a:lnTo>
                <a:lnTo>
                  <a:pt x="32" y="140"/>
                </a:lnTo>
                <a:lnTo>
                  <a:pt x="34" y="134"/>
                </a:lnTo>
                <a:lnTo>
                  <a:pt x="34" y="128"/>
                </a:lnTo>
                <a:lnTo>
                  <a:pt x="32" y="122"/>
                </a:lnTo>
                <a:lnTo>
                  <a:pt x="32" y="122"/>
                </a:lnTo>
                <a:lnTo>
                  <a:pt x="30" y="118"/>
                </a:lnTo>
                <a:lnTo>
                  <a:pt x="30" y="112"/>
                </a:lnTo>
                <a:lnTo>
                  <a:pt x="30" y="104"/>
                </a:lnTo>
                <a:lnTo>
                  <a:pt x="30" y="104"/>
                </a:lnTo>
                <a:lnTo>
                  <a:pt x="26" y="68"/>
                </a:lnTo>
                <a:lnTo>
                  <a:pt x="26" y="68"/>
                </a:lnTo>
                <a:lnTo>
                  <a:pt x="42" y="58"/>
                </a:lnTo>
                <a:lnTo>
                  <a:pt x="42" y="58"/>
                </a:lnTo>
                <a:lnTo>
                  <a:pt x="42" y="52"/>
                </a:lnTo>
                <a:lnTo>
                  <a:pt x="44" y="44"/>
                </a:lnTo>
                <a:lnTo>
                  <a:pt x="50" y="40"/>
                </a:lnTo>
                <a:lnTo>
                  <a:pt x="56" y="34"/>
                </a:lnTo>
                <a:lnTo>
                  <a:pt x="56" y="34"/>
                </a:lnTo>
                <a:lnTo>
                  <a:pt x="60" y="30"/>
                </a:lnTo>
                <a:lnTo>
                  <a:pt x="62" y="24"/>
                </a:lnTo>
                <a:lnTo>
                  <a:pt x="62" y="24"/>
                </a:lnTo>
                <a:lnTo>
                  <a:pt x="70" y="6"/>
                </a:lnTo>
                <a:lnTo>
                  <a:pt x="70" y="6"/>
                </a:lnTo>
                <a:lnTo>
                  <a:pt x="80" y="10"/>
                </a:lnTo>
                <a:lnTo>
                  <a:pt x="80" y="10"/>
                </a:lnTo>
                <a:lnTo>
                  <a:pt x="102" y="0"/>
                </a:lnTo>
                <a:lnTo>
                  <a:pt x="102" y="0"/>
                </a:lnTo>
                <a:lnTo>
                  <a:pt x="106" y="6"/>
                </a:lnTo>
                <a:lnTo>
                  <a:pt x="10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0" name="Freeform 36">
            <a:extLst>
              <a:ext uri="{FF2B5EF4-FFF2-40B4-BE49-F238E27FC236}">
                <a16:creationId xmlns:a16="http://schemas.microsoft.com/office/drawing/2014/main" id="{C321FA03-EC79-4FAE-8571-FCC30D16145B}"/>
              </a:ext>
            </a:extLst>
          </p:cNvPr>
          <p:cNvSpPr>
            <a:spLocks/>
          </p:cNvSpPr>
          <p:nvPr/>
        </p:nvSpPr>
        <p:spPr bwMode="auto">
          <a:xfrm>
            <a:off x="4117013" y="3711536"/>
            <a:ext cx="332577" cy="393601"/>
          </a:xfrm>
          <a:custGeom>
            <a:avLst/>
            <a:gdLst>
              <a:gd name="T0" fmla="*/ 138 w 182"/>
              <a:gd name="T1" fmla="*/ 0 h 214"/>
              <a:gd name="T2" fmla="*/ 138 w 182"/>
              <a:gd name="T3" fmla="*/ 0 h 214"/>
              <a:gd name="T4" fmla="*/ 172 w 182"/>
              <a:gd name="T5" fmla="*/ 24 h 214"/>
              <a:gd name="T6" fmla="*/ 172 w 182"/>
              <a:gd name="T7" fmla="*/ 24 h 214"/>
              <a:gd name="T8" fmla="*/ 170 w 182"/>
              <a:gd name="T9" fmla="*/ 36 h 214"/>
              <a:gd name="T10" fmla="*/ 168 w 182"/>
              <a:gd name="T11" fmla="*/ 46 h 214"/>
              <a:gd name="T12" fmla="*/ 168 w 182"/>
              <a:gd name="T13" fmla="*/ 46 h 214"/>
              <a:gd name="T14" fmla="*/ 182 w 182"/>
              <a:gd name="T15" fmla="*/ 196 h 214"/>
              <a:gd name="T16" fmla="*/ 182 w 182"/>
              <a:gd name="T17" fmla="*/ 196 h 214"/>
              <a:gd name="T18" fmla="*/ 180 w 182"/>
              <a:gd name="T19" fmla="*/ 202 h 214"/>
              <a:gd name="T20" fmla="*/ 180 w 182"/>
              <a:gd name="T21" fmla="*/ 202 h 214"/>
              <a:gd name="T22" fmla="*/ 148 w 182"/>
              <a:gd name="T23" fmla="*/ 204 h 214"/>
              <a:gd name="T24" fmla="*/ 132 w 182"/>
              <a:gd name="T25" fmla="*/ 204 h 214"/>
              <a:gd name="T26" fmla="*/ 116 w 182"/>
              <a:gd name="T27" fmla="*/ 200 h 214"/>
              <a:gd name="T28" fmla="*/ 116 w 182"/>
              <a:gd name="T29" fmla="*/ 200 h 214"/>
              <a:gd name="T30" fmla="*/ 108 w 182"/>
              <a:gd name="T31" fmla="*/ 198 h 214"/>
              <a:gd name="T32" fmla="*/ 98 w 182"/>
              <a:gd name="T33" fmla="*/ 198 h 214"/>
              <a:gd name="T34" fmla="*/ 82 w 182"/>
              <a:gd name="T35" fmla="*/ 198 h 214"/>
              <a:gd name="T36" fmla="*/ 82 w 182"/>
              <a:gd name="T37" fmla="*/ 198 h 214"/>
              <a:gd name="T38" fmla="*/ 78 w 182"/>
              <a:gd name="T39" fmla="*/ 200 h 214"/>
              <a:gd name="T40" fmla="*/ 76 w 182"/>
              <a:gd name="T41" fmla="*/ 204 h 214"/>
              <a:gd name="T42" fmla="*/ 68 w 182"/>
              <a:gd name="T43" fmla="*/ 214 h 214"/>
              <a:gd name="T44" fmla="*/ 68 w 182"/>
              <a:gd name="T45" fmla="*/ 214 h 214"/>
              <a:gd name="T46" fmla="*/ 52 w 182"/>
              <a:gd name="T47" fmla="*/ 198 h 214"/>
              <a:gd name="T48" fmla="*/ 52 w 182"/>
              <a:gd name="T49" fmla="*/ 198 h 214"/>
              <a:gd name="T50" fmla="*/ 42 w 182"/>
              <a:gd name="T51" fmla="*/ 190 h 214"/>
              <a:gd name="T52" fmla="*/ 32 w 182"/>
              <a:gd name="T53" fmla="*/ 186 h 214"/>
              <a:gd name="T54" fmla="*/ 20 w 182"/>
              <a:gd name="T55" fmla="*/ 184 h 214"/>
              <a:gd name="T56" fmla="*/ 0 w 182"/>
              <a:gd name="T57" fmla="*/ 184 h 214"/>
              <a:gd name="T58" fmla="*/ 0 w 182"/>
              <a:gd name="T59" fmla="*/ 184 h 214"/>
              <a:gd name="T60" fmla="*/ 0 w 182"/>
              <a:gd name="T61" fmla="*/ 106 h 214"/>
              <a:gd name="T62" fmla="*/ 0 w 182"/>
              <a:gd name="T63" fmla="*/ 106 h 214"/>
              <a:gd name="T64" fmla="*/ 58 w 182"/>
              <a:gd name="T65" fmla="*/ 104 h 214"/>
              <a:gd name="T66" fmla="*/ 58 w 182"/>
              <a:gd name="T67" fmla="*/ 104 h 214"/>
              <a:gd name="T68" fmla="*/ 60 w 182"/>
              <a:gd name="T69" fmla="*/ 86 h 214"/>
              <a:gd name="T70" fmla="*/ 60 w 182"/>
              <a:gd name="T71" fmla="*/ 86 h 214"/>
              <a:gd name="T72" fmla="*/ 60 w 182"/>
              <a:gd name="T73" fmla="*/ 78 h 214"/>
              <a:gd name="T74" fmla="*/ 60 w 182"/>
              <a:gd name="T75" fmla="*/ 72 h 214"/>
              <a:gd name="T76" fmla="*/ 64 w 182"/>
              <a:gd name="T77" fmla="*/ 68 h 214"/>
              <a:gd name="T78" fmla="*/ 70 w 182"/>
              <a:gd name="T79" fmla="*/ 64 h 214"/>
              <a:gd name="T80" fmla="*/ 70 w 182"/>
              <a:gd name="T81" fmla="*/ 64 h 214"/>
              <a:gd name="T82" fmla="*/ 72 w 182"/>
              <a:gd name="T83" fmla="*/ 62 h 214"/>
              <a:gd name="T84" fmla="*/ 74 w 182"/>
              <a:gd name="T85" fmla="*/ 58 h 214"/>
              <a:gd name="T86" fmla="*/ 76 w 182"/>
              <a:gd name="T87" fmla="*/ 52 h 214"/>
              <a:gd name="T88" fmla="*/ 76 w 182"/>
              <a:gd name="T89" fmla="*/ 52 h 214"/>
              <a:gd name="T90" fmla="*/ 78 w 182"/>
              <a:gd name="T91" fmla="*/ 20 h 214"/>
              <a:gd name="T92" fmla="*/ 78 w 182"/>
              <a:gd name="T93" fmla="*/ 20 h 214"/>
              <a:gd name="T94" fmla="*/ 126 w 182"/>
              <a:gd name="T95" fmla="*/ 20 h 214"/>
              <a:gd name="T96" fmla="*/ 126 w 182"/>
              <a:gd name="T97" fmla="*/ 20 h 214"/>
              <a:gd name="T98" fmla="*/ 138 w 182"/>
              <a:gd name="T99" fmla="*/ 0 h 214"/>
              <a:gd name="T100" fmla="*/ 138 w 182"/>
              <a:gd name="T10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214">
                <a:moveTo>
                  <a:pt x="138" y="0"/>
                </a:moveTo>
                <a:lnTo>
                  <a:pt x="138" y="0"/>
                </a:lnTo>
                <a:lnTo>
                  <a:pt x="172" y="24"/>
                </a:lnTo>
                <a:lnTo>
                  <a:pt x="172" y="24"/>
                </a:lnTo>
                <a:lnTo>
                  <a:pt x="170" y="36"/>
                </a:lnTo>
                <a:lnTo>
                  <a:pt x="168" y="46"/>
                </a:lnTo>
                <a:lnTo>
                  <a:pt x="168" y="46"/>
                </a:lnTo>
                <a:lnTo>
                  <a:pt x="182" y="196"/>
                </a:lnTo>
                <a:lnTo>
                  <a:pt x="182" y="196"/>
                </a:lnTo>
                <a:lnTo>
                  <a:pt x="180" y="202"/>
                </a:lnTo>
                <a:lnTo>
                  <a:pt x="180" y="202"/>
                </a:lnTo>
                <a:lnTo>
                  <a:pt x="148" y="204"/>
                </a:lnTo>
                <a:lnTo>
                  <a:pt x="132" y="204"/>
                </a:lnTo>
                <a:lnTo>
                  <a:pt x="116" y="200"/>
                </a:lnTo>
                <a:lnTo>
                  <a:pt x="116" y="200"/>
                </a:lnTo>
                <a:lnTo>
                  <a:pt x="108" y="198"/>
                </a:lnTo>
                <a:lnTo>
                  <a:pt x="98" y="198"/>
                </a:lnTo>
                <a:lnTo>
                  <a:pt x="82" y="198"/>
                </a:lnTo>
                <a:lnTo>
                  <a:pt x="82" y="198"/>
                </a:lnTo>
                <a:lnTo>
                  <a:pt x="78" y="200"/>
                </a:lnTo>
                <a:lnTo>
                  <a:pt x="76" y="204"/>
                </a:lnTo>
                <a:lnTo>
                  <a:pt x="68" y="214"/>
                </a:lnTo>
                <a:lnTo>
                  <a:pt x="68" y="214"/>
                </a:lnTo>
                <a:lnTo>
                  <a:pt x="52" y="198"/>
                </a:lnTo>
                <a:lnTo>
                  <a:pt x="52" y="198"/>
                </a:lnTo>
                <a:lnTo>
                  <a:pt x="42" y="190"/>
                </a:lnTo>
                <a:lnTo>
                  <a:pt x="32" y="186"/>
                </a:lnTo>
                <a:lnTo>
                  <a:pt x="20" y="184"/>
                </a:lnTo>
                <a:lnTo>
                  <a:pt x="0" y="184"/>
                </a:lnTo>
                <a:lnTo>
                  <a:pt x="0" y="184"/>
                </a:lnTo>
                <a:lnTo>
                  <a:pt x="0" y="106"/>
                </a:lnTo>
                <a:lnTo>
                  <a:pt x="0" y="106"/>
                </a:lnTo>
                <a:lnTo>
                  <a:pt x="58" y="104"/>
                </a:lnTo>
                <a:lnTo>
                  <a:pt x="58" y="104"/>
                </a:lnTo>
                <a:lnTo>
                  <a:pt x="60" y="86"/>
                </a:lnTo>
                <a:lnTo>
                  <a:pt x="60" y="86"/>
                </a:lnTo>
                <a:lnTo>
                  <a:pt x="60" y="78"/>
                </a:lnTo>
                <a:lnTo>
                  <a:pt x="60" y="72"/>
                </a:lnTo>
                <a:lnTo>
                  <a:pt x="64" y="68"/>
                </a:lnTo>
                <a:lnTo>
                  <a:pt x="70" y="64"/>
                </a:lnTo>
                <a:lnTo>
                  <a:pt x="70" y="64"/>
                </a:lnTo>
                <a:lnTo>
                  <a:pt x="72" y="62"/>
                </a:lnTo>
                <a:lnTo>
                  <a:pt x="74" y="58"/>
                </a:lnTo>
                <a:lnTo>
                  <a:pt x="76" y="52"/>
                </a:lnTo>
                <a:lnTo>
                  <a:pt x="76" y="52"/>
                </a:lnTo>
                <a:lnTo>
                  <a:pt x="78" y="20"/>
                </a:lnTo>
                <a:lnTo>
                  <a:pt x="78" y="20"/>
                </a:lnTo>
                <a:lnTo>
                  <a:pt x="126" y="20"/>
                </a:lnTo>
                <a:lnTo>
                  <a:pt x="126" y="20"/>
                </a:lnTo>
                <a:lnTo>
                  <a:pt x="138" y="0"/>
                </a:lnTo>
                <a:lnTo>
                  <a:pt x="1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2" name="Freeform 38">
            <a:extLst>
              <a:ext uri="{FF2B5EF4-FFF2-40B4-BE49-F238E27FC236}">
                <a16:creationId xmlns:a16="http://schemas.microsoft.com/office/drawing/2014/main" id="{0AA64561-E62A-4F2B-81E3-62A46F420BA7}"/>
              </a:ext>
            </a:extLst>
          </p:cNvPr>
          <p:cNvSpPr>
            <a:spLocks/>
          </p:cNvSpPr>
          <p:nvPr/>
        </p:nvSpPr>
        <p:spPr bwMode="auto">
          <a:xfrm>
            <a:off x="5191492" y="1796869"/>
            <a:ext cx="252174" cy="549938"/>
          </a:xfrm>
          <a:custGeom>
            <a:avLst/>
            <a:gdLst>
              <a:gd name="T0" fmla="*/ 42 w 138"/>
              <a:gd name="T1" fmla="*/ 299 h 299"/>
              <a:gd name="T2" fmla="*/ 16 w 138"/>
              <a:gd name="T3" fmla="*/ 287 h 299"/>
              <a:gd name="T4" fmla="*/ 6 w 138"/>
              <a:gd name="T5" fmla="*/ 279 h 299"/>
              <a:gd name="T6" fmla="*/ 4 w 138"/>
              <a:gd name="T7" fmla="*/ 273 h 299"/>
              <a:gd name="T8" fmla="*/ 0 w 138"/>
              <a:gd name="T9" fmla="*/ 237 h 299"/>
              <a:gd name="T10" fmla="*/ 0 w 138"/>
              <a:gd name="T11" fmla="*/ 233 h 299"/>
              <a:gd name="T12" fmla="*/ 2 w 138"/>
              <a:gd name="T13" fmla="*/ 223 h 299"/>
              <a:gd name="T14" fmla="*/ 6 w 138"/>
              <a:gd name="T15" fmla="*/ 217 h 299"/>
              <a:gd name="T16" fmla="*/ 26 w 138"/>
              <a:gd name="T17" fmla="*/ 189 h 299"/>
              <a:gd name="T18" fmla="*/ 32 w 138"/>
              <a:gd name="T19" fmla="*/ 181 h 299"/>
              <a:gd name="T20" fmla="*/ 44 w 138"/>
              <a:gd name="T21" fmla="*/ 169 h 299"/>
              <a:gd name="T22" fmla="*/ 52 w 138"/>
              <a:gd name="T23" fmla="*/ 167 h 299"/>
              <a:gd name="T24" fmla="*/ 50 w 138"/>
              <a:gd name="T25" fmla="*/ 147 h 299"/>
              <a:gd name="T26" fmla="*/ 36 w 138"/>
              <a:gd name="T27" fmla="*/ 132 h 299"/>
              <a:gd name="T28" fmla="*/ 30 w 138"/>
              <a:gd name="T29" fmla="*/ 128 h 299"/>
              <a:gd name="T30" fmla="*/ 24 w 138"/>
              <a:gd name="T31" fmla="*/ 116 h 299"/>
              <a:gd name="T32" fmla="*/ 24 w 138"/>
              <a:gd name="T33" fmla="*/ 108 h 299"/>
              <a:gd name="T34" fmla="*/ 18 w 138"/>
              <a:gd name="T35" fmla="*/ 76 h 299"/>
              <a:gd name="T36" fmla="*/ 14 w 138"/>
              <a:gd name="T37" fmla="*/ 62 h 299"/>
              <a:gd name="T38" fmla="*/ 6 w 138"/>
              <a:gd name="T39" fmla="*/ 46 h 299"/>
              <a:gd name="T40" fmla="*/ 18 w 138"/>
              <a:gd name="T41" fmla="*/ 42 h 299"/>
              <a:gd name="T42" fmla="*/ 28 w 138"/>
              <a:gd name="T43" fmla="*/ 42 h 299"/>
              <a:gd name="T44" fmla="*/ 40 w 138"/>
              <a:gd name="T45" fmla="*/ 30 h 299"/>
              <a:gd name="T46" fmla="*/ 40 w 138"/>
              <a:gd name="T47" fmla="*/ 20 h 299"/>
              <a:gd name="T48" fmla="*/ 44 w 138"/>
              <a:gd name="T49" fmla="*/ 6 h 299"/>
              <a:gd name="T50" fmla="*/ 50 w 138"/>
              <a:gd name="T51" fmla="*/ 2 h 299"/>
              <a:gd name="T52" fmla="*/ 60 w 138"/>
              <a:gd name="T53" fmla="*/ 0 h 299"/>
              <a:gd name="T54" fmla="*/ 68 w 138"/>
              <a:gd name="T55" fmla="*/ 4 h 299"/>
              <a:gd name="T56" fmla="*/ 80 w 138"/>
              <a:gd name="T57" fmla="*/ 12 h 299"/>
              <a:gd name="T58" fmla="*/ 76 w 138"/>
              <a:gd name="T59" fmla="*/ 30 h 299"/>
              <a:gd name="T60" fmla="*/ 76 w 138"/>
              <a:gd name="T61" fmla="*/ 44 h 299"/>
              <a:gd name="T62" fmla="*/ 82 w 138"/>
              <a:gd name="T63" fmla="*/ 56 h 299"/>
              <a:gd name="T64" fmla="*/ 96 w 138"/>
              <a:gd name="T65" fmla="*/ 74 h 299"/>
              <a:gd name="T66" fmla="*/ 94 w 138"/>
              <a:gd name="T67" fmla="*/ 92 h 299"/>
              <a:gd name="T68" fmla="*/ 102 w 138"/>
              <a:gd name="T69" fmla="*/ 110 h 299"/>
              <a:gd name="T70" fmla="*/ 106 w 138"/>
              <a:gd name="T71" fmla="*/ 124 h 299"/>
              <a:gd name="T72" fmla="*/ 108 w 138"/>
              <a:gd name="T73" fmla="*/ 141 h 299"/>
              <a:gd name="T74" fmla="*/ 114 w 138"/>
              <a:gd name="T75" fmla="*/ 165 h 299"/>
              <a:gd name="T76" fmla="*/ 120 w 138"/>
              <a:gd name="T77" fmla="*/ 185 h 299"/>
              <a:gd name="T78" fmla="*/ 120 w 138"/>
              <a:gd name="T79" fmla="*/ 193 h 299"/>
              <a:gd name="T80" fmla="*/ 124 w 138"/>
              <a:gd name="T81" fmla="*/ 201 h 299"/>
              <a:gd name="T82" fmla="*/ 130 w 138"/>
              <a:gd name="T83" fmla="*/ 209 h 299"/>
              <a:gd name="T84" fmla="*/ 138 w 138"/>
              <a:gd name="T85" fmla="*/ 223 h 299"/>
              <a:gd name="T86" fmla="*/ 134 w 138"/>
              <a:gd name="T87" fmla="*/ 237 h 299"/>
              <a:gd name="T88" fmla="*/ 122 w 138"/>
              <a:gd name="T89" fmla="*/ 259 h 299"/>
              <a:gd name="T90" fmla="*/ 106 w 138"/>
              <a:gd name="T91" fmla="*/ 277 h 299"/>
              <a:gd name="T92" fmla="*/ 98 w 138"/>
              <a:gd name="T93" fmla="*/ 281 h 299"/>
              <a:gd name="T94" fmla="*/ 92 w 138"/>
              <a:gd name="T95" fmla="*/ 283 h 299"/>
              <a:gd name="T96" fmla="*/ 78 w 138"/>
              <a:gd name="T97" fmla="*/ 285 h 299"/>
              <a:gd name="T98" fmla="*/ 44 w 138"/>
              <a:gd name="T99" fmla="*/ 297 h 299"/>
              <a:gd name="T100" fmla="*/ 42 w 138"/>
              <a:gd name="T10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 h="299">
                <a:moveTo>
                  <a:pt x="42" y="299"/>
                </a:moveTo>
                <a:lnTo>
                  <a:pt x="42" y="299"/>
                </a:lnTo>
                <a:lnTo>
                  <a:pt x="16" y="287"/>
                </a:lnTo>
                <a:lnTo>
                  <a:pt x="16" y="287"/>
                </a:lnTo>
                <a:lnTo>
                  <a:pt x="8" y="283"/>
                </a:lnTo>
                <a:lnTo>
                  <a:pt x="6" y="279"/>
                </a:lnTo>
                <a:lnTo>
                  <a:pt x="4" y="273"/>
                </a:lnTo>
                <a:lnTo>
                  <a:pt x="4" y="273"/>
                </a:lnTo>
                <a:lnTo>
                  <a:pt x="2" y="255"/>
                </a:lnTo>
                <a:lnTo>
                  <a:pt x="0" y="237"/>
                </a:lnTo>
                <a:lnTo>
                  <a:pt x="0" y="237"/>
                </a:lnTo>
                <a:lnTo>
                  <a:pt x="0" y="233"/>
                </a:lnTo>
                <a:lnTo>
                  <a:pt x="0" y="227"/>
                </a:lnTo>
                <a:lnTo>
                  <a:pt x="2" y="223"/>
                </a:lnTo>
                <a:lnTo>
                  <a:pt x="6" y="217"/>
                </a:lnTo>
                <a:lnTo>
                  <a:pt x="6" y="217"/>
                </a:lnTo>
                <a:lnTo>
                  <a:pt x="16" y="203"/>
                </a:lnTo>
                <a:lnTo>
                  <a:pt x="26" y="189"/>
                </a:lnTo>
                <a:lnTo>
                  <a:pt x="26" y="189"/>
                </a:lnTo>
                <a:lnTo>
                  <a:pt x="32" y="181"/>
                </a:lnTo>
                <a:lnTo>
                  <a:pt x="36" y="175"/>
                </a:lnTo>
                <a:lnTo>
                  <a:pt x="44" y="169"/>
                </a:lnTo>
                <a:lnTo>
                  <a:pt x="52" y="167"/>
                </a:lnTo>
                <a:lnTo>
                  <a:pt x="52" y="167"/>
                </a:lnTo>
                <a:lnTo>
                  <a:pt x="52" y="157"/>
                </a:lnTo>
                <a:lnTo>
                  <a:pt x="50" y="147"/>
                </a:lnTo>
                <a:lnTo>
                  <a:pt x="46" y="139"/>
                </a:lnTo>
                <a:lnTo>
                  <a:pt x="36" y="132"/>
                </a:lnTo>
                <a:lnTo>
                  <a:pt x="36" y="132"/>
                </a:lnTo>
                <a:lnTo>
                  <a:pt x="30" y="128"/>
                </a:lnTo>
                <a:lnTo>
                  <a:pt x="28" y="124"/>
                </a:lnTo>
                <a:lnTo>
                  <a:pt x="24" y="116"/>
                </a:lnTo>
                <a:lnTo>
                  <a:pt x="24" y="108"/>
                </a:lnTo>
                <a:lnTo>
                  <a:pt x="24" y="108"/>
                </a:lnTo>
                <a:lnTo>
                  <a:pt x="22" y="92"/>
                </a:lnTo>
                <a:lnTo>
                  <a:pt x="18" y="76"/>
                </a:lnTo>
                <a:lnTo>
                  <a:pt x="18" y="76"/>
                </a:lnTo>
                <a:lnTo>
                  <a:pt x="14" y="62"/>
                </a:lnTo>
                <a:lnTo>
                  <a:pt x="6" y="46"/>
                </a:lnTo>
                <a:lnTo>
                  <a:pt x="6" y="46"/>
                </a:lnTo>
                <a:lnTo>
                  <a:pt x="10" y="44"/>
                </a:lnTo>
                <a:lnTo>
                  <a:pt x="18" y="42"/>
                </a:lnTo>
                <a:lnTo>
                  <a:pt x="18" y="42"/>
                </a:lnTo>
                <a:lnTo>
                  <a:pt x="28" y="42"/>
                </a:lnTo>
                <a:lnTo>
                  <a:pt x="36" y="38"/>
                </a:lnTo>
                <a:lnTo>
                  <a:pt x="40" y="30"/>
                </a:lnTo>
                <a:lnTo>
                  <a:pt x="40" y="20"/>
                </a:lnTo>
                <a:lnTo>
                  <a:pt x="40" y="20"/>
                </a:lnTo>
                <a:lnTo>
                  <a:pt x="42" y="10"/>
                </a:lnTo>
                <a:lnTo>
                  <a:pt x="44" y="6"/>
                </a:lnTo>
                <a:lnTo>
                  <a:pt x="50" y="2"/>
                </a:lnTo>
                <a:lnTo>
                  <a:pt x="50" y="2"/>
                </a:lnTo>
                <a:lnTo>
                  <a:pt x="54" y="0"/>
                </a:lnTo>
                <a:lnTo>
                  <a:pt x="60" y="0"/>
                </a:lnTo>
                <a:lnTo>
                  <a:pt x="64" y="0"/>
                </a:lnTo>
                <a:lnTo>
                  <a:pt x="68" y="4"/>
                </a:lnTo>
                <a:lnTo>
                  <a:pt x="68" y="4"/>
                </a:lnTo>
                <a:lnTo>
                  <a:pt x="80" y="12"/>
                </a:lnTo>
                <a:lnTo>
                  <a:pt x="80" y="12"/>
                </a:lnTo>
                <a:lnTo>
                  <a:pt x="76" y="30"/>
                </a:lnTo>
                <a:lnTo>
                  <a:pt x="76" y="38"/>
                </a:lnTo>
                <a:lnTo>
                  <a:pt x="76" y="44"/>
                </a:lnTo>
                <a:lnTo>
                  <a:pt x="78" y="50"/>
                </a:lnTo>
                <a:lnTo>
                  <a:pt x="82" y="56"/>
                </a:lnTo>
                <a:lnTo>
                  <a:pt x="96" y="74"/>
                </a:lnTo>
                <a:lnTo>
                  <a:pt x="96" y="74"/>
                </a:lnTo>
                <a:lnTo>
                  <a:pt x="94" y="82"/>
                </a:lnTo>
                <a:lnTo>
                  <a:pt x="94" y="92"/>
                </a:lnTo>
                <a:lnTo>
                  <a:pt x="98" y="100"/>
                </a:lnTo>
                <a:lnTo>
                  <a:pt x="102" y="110"/>
                </a:lnTo>
                <a:lnTo>
                  <a:pt x="102" y="110"/>
                </a:lnTo>
                <a:lnTo>
                  <a:pt x="106" y="124"/>
                </a:lnTo>
                <a:lnTo>
                  <a:pt x="108" y="141"/>
                </a:lnTo>
                <a:lnTo>
                  <a:pt x="108" y="141"/>
                </a:lnTo>
                <a:lnTo>
                  <a:pt x="114" y="165"/>
                </a:lnTo>
                <a:lnTo>
                  <a:pt x="114" y="165"/>
                </a:lnTo>
                <a:lnTo>
                  <a:pt x="120" y="179"/>
                </a:lnTo>
                <a:lnTo>
                  <a:pt x="120" y="185"/>
                </a:lnTo>
                <a:lnTo>
                  <a:pt x="120" y="193"/>
                </a:lnTo>
                <a:lnTo>
                  <a:pt x="120" y="193"/>
                </a:lnTo>
                <a:lnTo>
                  <a:pt x="122" y="197"/>
                </a:lnTo>
                <a:lnTo>
                  <a:pt x="124" y="201"/>
                </a:lnTo>
                <a:lnTo>
                  <a:pt x="130" y="209"/>
                </a:lnTo>
                <a:lnTo>
                  <a:pt x="130" y="209"/>
                </a:lnTo>
                <a:lnTo>
                  <a:pt x="136" y="217"/>
                </a:lnTo>
                <a:lnTo>
                  <a:pt x="138" y="223"/>
                </a:lnTo>
                <a:lnTo>
                  <a:pt x="138" y="229"/>
                </a:lnTo>
                <a:lnTo>
                  <a:pt x="134" y="237"/>
                </a:lnTo>
                <a:lnTo>
                  <a:pt x="134" y="237"/>
                </a:lnTo>
                <a:lnTo>
                  <a:pt x="122" y="259"/>
                </a:lnTo>
                <a:lnTo>
                  <a:pt x="116" y="267"/>
                </a:lnTo>
                <a:lnTo>
                  <a:pt x="106" y="277"/>
                </a:lnTo>
                <a:lnTo>
                  <a:pt x="106" y="277"/>
                </a:lnTo>
                <a:lnTo>
                  <a:pt x="98" y="281"/>
                </a:lnTo>
                <a:lnTo>
                  <a:pt x="96" y="283"/>
                </a:lnTo>
                <a:lnTo>
                  <a:pt x="92" y="283"/>
                </a:lnTo>
                <a:lnTo>
                  <a:pt x="92" y="283"/>
                </a:lnTo>
                <a:lnTo>
                  <a:pt x="78" y="285"/>
                </a:lnTo>
                <a:lnTo>
                  <a:pt x="66" y="287"/>
                </a:lnTo>
                <a:lnTo>
                  <a:pt x="44" y="297"/>
                </a:lnTo>
                <a:lnTo>
                  <a:pt x="44" y="297"/>
                </a:lnTo>
                <a:lnTo>
                  <a:pt x="42" y="299"/>
                </a:lnTo>
                <a:lnTo>
                  <a:pt x="42"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3" name="Freeform 39">
            <a:extLst>
              <a:ext uri="{FF2B5EF4-FFF2-40B4-BE49-F238E27FC236}">
                <a16:creationId xmlns:a16="http://schemas.microsoft.com/office/drawing/2014/main" id="{BD84466F-26CC-462C-8DDE-9B539187369B}"/>
              </a:ext>
            </a:extLst>
          </p:cNvPr>
          <p:cNvSpPr>
            <a:spLocks/>
          </p:cNvSpPr>
          <p:nvPr/>
        </p:nvSpPr>
        <p:spPr bwMode="auto">
          <a:xfrm>
            <a:off x="5275550" y="2722016"/>
            <a:ext cx="504348" cy="246460"/>
          </a:xfrm>
          <a:custGeom>
            <a:avLst/>
            <a:gdLst>
              <a:gd name="T0" fmla="*/ 132 w 276"/>
              <a:gd name="T1" fmla="*/ 134 h 134"/>
              <a:gd name="T2" fmla="*/ 126 w 276"/>
              <a:gd name="T3" fmla="*/ 114 h 134"/>
              <a:gd name="T4" fmla="*/ 114 w 276"/>
              <a:gd name="T5" fmla="*/ 98 h 134"/>
              <a:gd name="T6" fmla="*/ 98 w 276"/>
              <a:gd name="T7" fmla="*/ 86 h 134"/>
              <a:gd name="T8" fmla="*/ 78 w 276"/>
              <a:gd name="T9" fmla="*/ 80 h 134"/>
              <a:gd name="T10" fmla="*/ 70 w 276"/>
              <a:gd name="T11" fmla="*/ 82 h 134"/>
              <a:gd name="T12" fmla="*/ 62 w 276"/>
              <a:gd name="T13" fmla="*/ 88 h 134"/>
              <a:gd name="T14" fmla="*/ 56 w 276"/>
              <a:gd name="T15" fmla="*/ 94 h 134"/>
              <a:gd name="T16" fmla="*/ 40 w 276"/>
              <a:gd name="T17" fmla="*/ 98 h 134"/>
              <a:gd name="T18" fmla="*/ 30 w 276"/>
              <a:gd name="T19" fmla="*/ 96 h 134"/>
              <a:gd name="T20" fmla="*/ 0 w 276"/>
              <a:gd name="T21" fmla="*/ 86 h 134"/>
              <a:gd name="T22" fmla="*/ 16 w 276"/>
              <a:gd name="T23" fmla="*/ 56 h 134"/>
              <a:gd name="T24" fmla="*/ 22 w 276"/>
              <a:gd name="T25" fmla="*/ 48 h 134"/>
              <a:gd name="T26" fmla="*/ 26 w 276"/>
              <a:gd name="T27" fmla="*/ 34 h 134"/>
              <a:gd name="T28" fmla="*/ 22 w 276"/>
              <a:gd name="T29" fmla="*/ 24 h 134"/>
              <a:gd name="T30" fmla="*/ 18 w 276"/>
              <a:gd name="T31" fmla="*/ 20 h 134"/>
              <a:gd name="T32" fmla="*/ 36 w 276"/>
              <a:gd name="T33" fmla="*/ 12 h 134"/>
              <a:gd name="T34" fmla="*/ 54 w 276"/>
              <a:gd name="T35" fmla="*/ 12 h 134"/>
              <a:gd name="T36" fmla="*/ 72 w 276"/>
              <a:gd name="T37" fmla="*/ 16 h 134"/>
              <a:gd name="T38" fmla="*/ 88 w 276"/>
              <a:gd name="T39" fmla="*/ 18 h 134"/>
              <a:gd name="T40" fmla="*/ 124 w 276"/>
              <a:gd name="T41" fmla="*/ 18 h 134"/>
              <a:gd name="T42" fmla="*/ 128 w 276"/>
              <a:gd name="T43" fmla="*/ 12 h 134"/>
              <a:gd name="T44" fmla="*/ 142 w 276"/>
              <a:gd name="T45" fmla="*/ 4 h 134"/>
              <a:gd name="T46" fmla="*/ 150 w 276"/>
              <a:gd name="T47" fmla="*/ 2 h 134"/>
              <a:gd name="T48" fmla="*/ 168 w 276"/>
              <a:gd name="T49" fmla="*/ 0 h 134"/>
              <a:gd name="T50" fmla="*/ 180 w 276"/>
              <a:gd name="T51" fmla="*/ 12 h 134"/>
              <a:gd name="T52" fmla="*/ 182 w 276"/>
              <a:gd name="T53" fmla="*/ 16 h 134"/>
              <a:gd name="T54" fmla="*/ 188 w 276"/>
              <a:gd name="T55" fmla="*/ 18 h 134"/>
              <a:gd name="T56" fmla="*/ 200 w 276"/>
              <a:gd name="T57" fmla="*/ 30 h 134"/>
              <a:gd name="T58" fmla="*/ 204 w 276"/>
              <a:gd name="T59" fmla="*/ 36 h 134"/>
              <a:gd name="T60" fmla="*/ 214 w 276"/>
              <a:gd name="T61" fmla="*/ 42 h 134"/>
              <a:gd name="T62" fmla="*/ 222 w 276"/>
              <a:gd name="T63" fmla="*/ 42 h 134"/>
              <a:gd name="T64" fmla="*/ 234 w 276"/>
              <a:gd name="T65" fmla="*/ 44 h 134"/>
              <a:gd name="T66" fmla="*/ 244 w 276"/>
              <a:gd name="T67" fmla="*/ 48 h 134"/>
              <a:gd name="T68" fmla="*/ 260 w 276"/>
              <a:gd name="T69" fmla="*/ 54 h 134"/>
              <a:gd name="T70" fmla="*/ 276 w 276"/>
              <a:gd name="T71" fmla="*/ 56 h 134"/>
              <a:gd name="T72" fmla="*/ 276 w 276"/>
              <a:gd name="T73" fmla="*/ 68 h 134"/>
              <a:gd name="T74" fmla="*/ 276 w 276"/>
              <a:gd name="T75" fmla="*/ 76 h 134"/>
              <a:gd name="T76" fmla="*/ 274 w 276"/>
              <a:gd name="T77" fmla="*/ 88 h 134"/>
              <a:gd name="T78" fmla="*/ 260 w 276"/>
              <a:gd name="T79" fmla="*/ 102 h 134"/>
              <a:gd name="T80" fmla="*/ 248 w 276"/>
              <a:gd name="T81" fmla="*/ 108 h 134"/>
              <a:gd name="T82" fmla="*/ 224 w 276"/>
              <a:gd name="T83" fmla="*/ 120 h 134"/>
              <a:gd name="T84" fmla="*/ 214 w 276"/>
              <a:gd name="T85" fmla="*/ 120 h 134"/>
              <a:gd name="T86" fmla="*/ 204 w 276"/>
              <a:gd name="T87" fmla="*/ 126 h 134"/>
              <a:gd name="T88" fmla="*/ 192 w 276"/>
              <a:gd name="T89" fmla="*/ 132 h 134"/>
              <a:gd name="T90" fmla="*/ 186 w 276"/>
              <a:gd name="T91" fmla="*/ 132 h 134"/>
              <a:gd name="T92" fmla="*/ 174 w 276"/>
              <a:gd name="T93" fmla="*/ 130 h 134"/>
              <a:gd name="T94" fmla="*/ 170 w 276"/>
              <a:gd name="T95" fmla="*/ 124 h 134"/>
              <a:gd name="T96" fmla="*/ 160 w 276"/>
              <a:gd name="T97" fmla="*/ 118 h 134"/>
              <a:gd name="T98" fmla="*/ 146 w 276"/>
              <a:gd name="T99" fmla="*/ 122 h 134"/>
              <a:gd name="T100" fmla="*/ 138 w 276"/>
              <a:gd name="T101" fmla="*/ 128 h 134"/>
              <a:gd name="T102" fmla="*/ 132 w 276"/>
              <a:gd name="T10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6" h="134">
                <a:moveTo>
                  <a:pt x="132" y="134"/>
                </a:moveTo>
                <a:lnTo>
                  <a:pt x="132" y="134"/>
                </a:lnTo>
                <a:lnTo>
                  <a:pt x="130" y="124"/>
                </a:lnTo>
                <a:lnTo>
                  <a:pt x="126" y="114"/>
                </a:lnTo>
                <a:lnTo>
                  <a:pt x="120" y="106"/>
                </a:lnTo>
                <a:lnTo>
                  <a:pt x="114" y="98"/>
                </a:lnTo>
                <a:lnTo>
                  <a:pt x="106" y="92"/>
                </a:lnTo>
                <a:lnTo>
                  <a:pt x="98" y="86"/>
                </a:lnTo>
                <a:lnTo>
                  <a:pt x="88" y="82"/>
                </a:lnTo>
                <a:lnTo>
                  <a:pt x="78" y="80"/>
                </a:lnTo>
                <a:lnTo>
                  <a:pt x="78" y="80"/>
                </a:lnTo>
                <a:lnTo>
                  <a:pt x="70" y="82"/>
                </a:lnTo>
                <a:lnTo>
                  <a:pt x="66" y="84"/>
                </a:lnTo>
                <a:lnTo>
                  <a:pt x="62" y="88"/>
                </a:lnTo>
                <a:lnTo>
                  <a:pt x="62" y="88"/>
                </a:lnTo>
                <a:lnTo>
                  <a:pt x="56" y="94"/>
                </a:lnTo>
                <a:lnTo>
                  <a:pt x="48" y="98"/>
                </a:lnTo>
                <a:lnTo>
                  <a:pt x="40" y="98"/>
                </a:lnTo>
                <a:lnTo>
                  <a:pt x="30" y="96"/>
                </a:lnTo>
                <a:lnTo>
                  <a:pt x="30" y="96"/>
                </a:lnTo>
                <a:lnTo>
                  <a:pt x="0" y="86"/>
                </a:lnTo>
                <a:lnTo>
                  <a:pt x="0" y="86"/>
                </a:lnTo>
                <a:lnTo>
                  <a:pt x="8" y="70"/>
                </a:lnTo>
                <a:lnTo>
                  <a:pt x="16" y="56"/>
                </a:lnTo>
                <a:lnTo>
                  <a:pt x="16" y="56"/>
                </a:lnTo>
                <a:lnTo>
                  <a:pt x="22" y="48"/>
                </a:lnTo>
                <a:lnTo>
                  <a:pt x="24" y="38"/>
                </a:lnTo>
                <a:lnTo>
                  <a:pt x="26" y="34"/>
                </a:lnTo>
                <a:lnTo>
                  <a:pt x="24" y="30"/>
                </a:lnTo>
                <a:lnTo>
                  <a:pt x="22" y="24"/>
                </a:lnTo>
                <a:lnTo>
                  <a:pt x="18" y="20"/>
                </a:lnTo>
                <a:lnTo>
                  <a:pt x="18" y="20"/>
                </a:lnTo>
                <a:lnTo>
                  <a:pt x="28" y="16"/>
                </a:lnTo>
                <a:lnTo>
                  <a:pt x="36" y="12"/>
                </a:lnTo>
                <a:lnTo>
                  <a:pt x="46" y="12"/>
                </a:lnTo>
                <a:lnTo>
                  <a:pt x="54" y="12"/>
                </a:lnTo>
                <a:lnTo>
                  <a:pt x="54" y="12"/>
                </a:lnTo>
                <a:lnTo>
                  <a:pt x="72" y="16"/>
                </a:lnTo>
                <a:lnTo>
                  <a:pt x="88" y="18"/>
                </a:lnTo>
                <a:lnTo>
                  <a:pt x="88" y="18"/>
                </a:lnTo>
                <a:lnTo>
                  <a:pt x="106" y="18"/>
                </a:lnTo>
                <a:lnTo>
                  <a:pt x="124" y="18"/>
                </a:lnTo>
                <a:lnTo>
                  <a:pt x="124" y="18"/>
                </a:lnTo>
                <a:lnTo>
                  <a:pt x="128" y="12"/>
                </a:lnTo>
                <a:lnTo>
                  <a:pt x="134" y="6"/>
                </a:lnTo>
                <a:lnTo>
                  <a:pt x="142" y="4"/>
                </a:lnTo>
                <a:lnTo>
                  <a:pt x="150" y="2"/>
                </a:lnTo>
                <a:lnTo>
                  <a:pt x="150" y="2"/>
                </a:lnTo>
                <a:lnTo>
                  <a:pt x="160" y="0"/>
                </a:lnTo>
                <a:lnTo>
                  <a:pt x="168" y="0"/>
                </a:lnTo>
                <a:lnTo>
                  <a:pt x="174" y="4"/>
                </a:lnTo>
                <a:lnTo>
                  <a:pt x="180" y="12"/>
                </a:lnTo>
                <a:lnTo>
                  <a:pt x="180" y="12"/>
                </a:lnTo>
                <a:lnTo>
                  <a:pt x="182" y="16"/>
                </a:lnTo>
                <a:lnTo>
                  <a:pt x="188" y="18"/>
                </a:lnTo>
                <a:lnTo>
                  <a:pt x="188" y="18"/>
                </a:lnTo>
                <a:lnTo>
                  <a:pt x="194" y="24"/>
                </a:lnTo>
                <a:lnTo>
                  <a:pt x="200" y="30"/>
                </a:lnTo>
                <a:lnTo>
                  <a:pt x="200" y="30"/>
                </a:lnTo>
                <a:lnTo>
                  <a:pt x="204" y="36"/>
                </a:lnTo>
                <a:lnTo>
                  <a:pt x="208" y="40"/>
                </a:lnTo>
                <a:lnTo>
                  <a:pt x="214" y="42"/>
                </a:lnTo>
                <a:lnTo>
                  <a:pt x="222" y="42"/>
                </a:lnTo>
                <a:lnTo>
                  <a:pt x="222" y="42"/>
                </a:lnTo>
                <a:lnTo>
                  <a:pt x="228" y="42"/>
                </a:lnTo>
                <a:lnTo>
                  <a:pt x="234" y="44"/>
                </a:lnTo>
                <a:lnTo>
                  <a:pt x="244" y="48"/>
                </a:lnTo>
                <a:lnTo>
                  <a:pt x="244" y="48"/>
                </a:lnTo>
                <a:lnTo>
                  <a:pt x="252" y="52"/>
                </a:lnTo>
                <a:lnTo>
                  <a:pt x="260" y="54"/>
                </a:lnTo>
                <a:lnTo>
                  <a:pt x="276" y="56"/>
                </a:lnTo>
                <a:lnTo>
                  <a:pt x="276" y="56"/>
                </a:lnTo>
                <a:lnTo>
                  <a:pt x="276" y="62"/>
                </a:lnTo>
                <a:lnTo>
                  <a:pt x="276" y="68"/>
                </a:lnTo>
                <a:lnTo>
                  <a:pt x="276" y="68"/>
                </a:lnTo>
                <a:lnTo>
                  <a:pt x="276" y="76"/>
                </a:lnTo>
                <a:lnTo>
                  <a:pt x="276" y="84"/>
                </a:lnTo>
                <a:lnTo>
                  <a:pt x="274" y="88"/>
                </a:lnTo>
                <a:lnTo>
                  <a:pt x="270" y="94"/>
                </a:lnTo>
                <a:lnTo>
                  <a:pt x="260" y="102"/>
                </a:lnTo>
                <a:lnTo>
                  <a:pt x="248" y="108"/>
                </a:lnTo>
                <a:lnTo>
                  <a:pt x="248" y="108"/>
                </a:lnTo>
                <a:lnTo>
                  <a:pt x="232" y="116"/>
                </a:lnTo>
                <a:lnTo>
                  <a:pt x="224" y="120"/>
                </a:lnTo>
                <a:lnTo>
                  <a:pt x="214" y="120"/>
                </a:lnTo>
                <a:lnTo>
                  <a:pt x="214" y="120"/>
                </a:lnTo>
                <a:lnTo>
                  <a:pt x="210" y="122"/>
                </a:lnTo>
                <a:lnTo>
                  <a:pt x="204" y="126"/>
                </a:lnTo>
                <a:lnTo>
                  <a:pt x="198" y="128"/>
                </a:lnTo>
                <a:lnTo>
                  <a:pt x="192" y="132"/>
                </a:lnTo>
                <a:lnTo>
                  <a:pt x="192" y="132"/>
                </a:lnTo>
                <a:lnTo>
                  <a:pt x="186" y="132"/>
                </a:lnTo>
                <a:lnTo>
                  <a:pt x="180" y="134"/>
                </a:lnTo>
                <a:lnTo>
                  <a:pt x="174" y="130"/>
                </a:lnTo>
                <a:lnTo>
                  <a:pt x="170" y="124"/>
                </a:lnTo>
                <a:lnTo>
                  <a:pt x="170" y="124"/>
                </a:lnTo>
                <a:lnTo>
                  <a:pt x="166" y="120"/>
                </a:lnTo>
                <a:lnTo>
                  <a:pt x="160" y="118"/>
                </a:lnTo>
                <a:lnTo>
                  <a:pt x="152" y="120"/>
                </a:lnTo>
                <a:lnTo>
                  <a:pt x="146" y="122"/>
                </a:lnTo>
                <a:lnTo>
                  <a:pt x="146" y="122"/>
                </a:lnTo>
                <a:lnTo>
                  <a:pt x="138" y="128"/>
                </a:lnTo>
                <a:lnTo>
                  <a:pt x="132" y="134"/>
                </a:lnTo>
                <a:lnTo>
                  <a:pt x="132" y="1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4" name="Freeform 40">
            <a:extLst>
              <a:ext uri="{FF2B5EF4-FFF2-40B4-BE49-F238E27FC236}">
                <a16:creationId xmlns:a16="http://schemas.microsoft.com/office/drawing/2014/main" id="{09D60E74-4052-4780-B610-B23CD75ECCBB}"/>
              </a:ext>
            </a:extLst>
          </p:cNvPr>
          <p:cNvSpPr>
            <a:spLocks/>
          </p:cNvSpPr>
          <p:nvPr/>
        </p:nvSpPr>
        <p:spPr bwMode="auto">
          <a:xfrm>
            <a:off x="6572967" y="3336328"/>
            <a:ext cx="391052" cy="459814"/>
          </a:xfrm>
          <a:custGeom>
            <a:avLst/>
            <a:gdLst>
              <a:gd name="T0" fmla="*/ 20 w 214"/>
              <a:gd name="T1" fmla="*/ 224 h 250"/>
              <a:gd name="T2" fmla="*/ 10 w 214"/>
              <a:gd name="T3" fmla="*/ 218 h 250"/>
              <a:gd name="T4" fmla="*/ 14 w 214"/>
              <a:gd name="T5" fmla="*/ 210 h 250"/>
              <a:gd name="T6" fmla="*/ 18 w 214"/>
              <a:gd name="T7" fmla="*/ 206 h 250"/>
              <a:gd name="T8" fmla="*/ 24 w 214"/>
              <a:gd name="T9" fmla="*/ 204 h 250"/>
              <a:gd name="T10" fmla="*/ 30 w 214"/>
              <a:gd name="T11" fmla="*/ 200 h 250"/>
              <a:gd name="T12" fmla="*/ 34 w 214"/>
              <a:gd name="T13" fmla="*/ 192 h 250"/>
              <a:gd name="T14" fmla="*/ 30 w 214"/>
              <a:gd name="T15" fmla="*/ 186 h 250"/>
              <a:gd name="T16" fmla="*/ 18 w 214"/>
              <a:gd name="T17" fmla="*/ 166 h 250"/>
              <a:gd name="T18" fmla="*/ 10 w 214"/>
              <a:gd name="T19" fmla="*/ 160 h 250"/>
              <a:gd name="T20" fmla="*/ 0 w 214"/>
              <a:gd name="T21" fmla="*/ 152 h 250"/>
              <a:gd name="T22" fmla="*/ 10 w 214"/>
              <a:gd name="T23" fmla="*/ 150 h 250"/>
              <a:gd name="T24" fmla="*/ 64 w 214"/>
              <a:gd name="T25" fmla="*/ 144 h 250"/>
              <a:gd name="T26" fmla="*/ 72 w 214"/>
              <a:gd name="T27" fmla="*/ 142 h 250"/>
              <a:gd name="T28" fmla="*/ 78 w 214"/>
              <a:gd name="T29" fmla="*/ 134 h 250"/>
              <a:gd name="T30" fmla="*/ 78 w 214"/>
              <a:gd name="T31" fmla="*/ 128 h 250"/>
              <a:gd name="T32" fmla="*/ 80 w 214"/>
              <a:gd name="T33" fmla="*/ 118 h 250"/>
              <a:gd name="T34" fmla="*/ 90 w 214"/>
              <a:gd name="T35" fmla="*/ 110 h 250"/>
              <a:gd name="T36" fmla="*/ 102 w 214"/>
              <a:gd name="T37" fmla="*/ 102 h 250"/>
              <a:gd name="T38" fmla="*/ 116 w 214"/>
              <a:gd name="T39" fmla="*/ 98 h 250"/>
              <a:gd name="T40" fmla="*/ 120 w 214"/>
              <a:gd name="T41" fmla="*/ 96 h 250"/>
              <a:gd name="T42" fmla="*/ 124 w 214"/>
              <a:gd name="T43" fmla="*/ 88 h 250"/>
              <a:gd name="T44" fmla="*/ 130 w 214"/>
              <a:gd name="T45" fmla="*/ 68 h 250"/>
              <a:gd name="T46" fmla="*/ 144 w 214"/>
              <a:gd name="T47" fmla="*/ 50 h 250"/>
              <a:gd name="T48" fmla="*/ 148 w 214"/>
              <a:gd name="T49" fmla="*/ 44 h 250"/>
              <a:gd name="T50" fmla="*/ 152 w 214"/>
              <a:gd name="T51" fmla="*/ 20 h 250"/>
              <a:gd name="T52" fmla="*/ 152 w 214"/>
              <a:gd name="T53" fmla="*/ 12 h 250"/>
              <a:gd name="T54" fmla="*/ 152 w 214"/>
              <a:gd name="T55" fmla="*/ 0 h 250"/>
              <a:gd name="T56" fmla="*/ 156 w 214"/>
              <a:gd name="T57" fmla="*/ 0 h 250"/>
              <a:gd name="T58" fmla="*/ 184 w 214"/>
              <a:gd name="T59" fmla="*/ 22 h 250"/>
              <a:gd name="T60" fmla="*/ 184 w 214"/>
              <a:gd name="T61" fmla="*/ 50 h 250"/>
              <a:gd name="T62" fmla="*/ 190 w 214"/>
              <a:gd name="T63" fmla="*/ 64 h 250"/>
              <a:gd name="T64" fmla="*/ 204 w 214"/>
              <a:gd name="T65" fmla="*/ 76 h 250"/>
              <a:gd name="T66" fmla="*/ 214 w 214"/>
              <a:gd name="T67" fmla="*/ 80 h 250"/>
              <a:gd name="T68" fmla="*/ 208 w 214"/>
              <a:gd name="T69" fmla="*/ 94 h 250"/>
              <a:gd name="T70" fmla="*/ 208 w 214"/>
              <a:gd name="T71" fmla="*/ 102 h 250"/>
              <a:gd name="T72" fmla="*/ 202 w 214"/>
              <a:gd name="T73" fmla="*/ 124 h 250"/>
              <a:gd name="T74" fmla="*/ 184 w 214"/>
              <a:gd name="T75" fmla="*/ 150 h 250"/>
              <a:gd name="T76" fmla="*/ 178 w 214"/>
              <a:gd name="T77" fmla="*/ 158 h 250"/>
              <a:gd name="T78" fmla="*/ 176 w 214"/>
              <a:gd name="T79" fmla="*/ 164 h 250"/>
              <a:gd name="T80" fmla="*/ 166 w 214"/>
              <a:gd name="T81" fmla="*/ 168 h 250"/>
              <a:gd name="T82" fmla="*/ 160 w 214"/>
              <a:gd name="T83" fmla="*/ 168 h 250"/>
              <a:gd name="T84" fmla="*/ 142 w 214"/>
              <a:gd name="T85" fmla="*/ 174 h 250"/>
              <a:gd name="T86" fmla="*/ 132 w 214"/>
              <a:gd name="T87" fmla="*/ 188 h 250"/>
              <a:gd name="T88" fmla="*/ 132 w 214"/>
              <a:gd name="T89" fmla="*/ 194 h 250"/>
              <a:gd name="T90" fmla="*/ 134 w 214"/>
              <a:gd name="T91" fmla="*/ 198 h 250"/>
              <a:gd name="T92" fmla="*/ 142 w 214"/>
              <a:gd name="T93" fmla="*/ 204 h 250"/>
              <a:gd name="T94" fmla="*/ 152 w 214"/>
              <a:gd name="T95" fmla="*/ 218 h 250"/>
              <a:gd name="T96" fmla="*/ 158 w 214"/>
              <a:gd name="T97" fmla="*/ 224 h 250"/>
              <a:gd name="T98" fmla="*/ 162 w 214"/>
              <a:gd name="T99" fmla="*/ 230 h 250"/>
              <a:gd name="T100" fmla="*/ 158 w 214"/>
              <a:gd name="T101" fmla="*/ 238 h 250"/>
              <a:gd name="T102" fmla="*/ 148 w 214"/>
              <a:gd name="T103" fmla="*/ 240 h 250"/>
              <a:gd name="T104" fmla="*/ 130 w 214"/>
              <a:gd name="T105" fmla="*/ 244 h 250"/>
              <a:gd name="T106" fmla="*/ 120 w 214"/>
              <a:gd name="T107" fmla="*/ 248 h 250"/>
              <a:gd name="T108" fmla="*/ 114 w 214"/>
              <a:gd name="T109" fmla="*/ 250 h 250"/>
              <a:gd name="T110" fmla="*/ 108 w 214"/>
              <a:gd name="T111" fmla="*/ 244 h 250"/>
              <a:gd name="T112" fmla="*/ 104 w 214"/>
              <a:gd name="T113" fmla="*/ 234 h 250"/>
              <a:gd name="T114" fmla="*/ 98 w 214"/>
              <a:gd name="T115" fmla="*/ 228 h 250"/>
              <a:gd name="T116" fmla="*/ 84 w 214"/>
              <a:gd name="T117" fmla="*/ 218 h 250"/>
              <a:gd name="T118" fmla="*/ 74 w 214"/>
              <a:gd name="T119" fmla="*/ 218 h 250"/>
              <a:gd name="T120" fmla="*/ 20 w 214"/>
              <a:gd name="T121" fmla="*/ 2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250">
                <a:moveTo>
                  <a:pt x="20" y="224"/>
                </a:moveTo>
                <a:lnTo>
                  <a:pt x="20" y="224"/>
                </a:lnTo>
                <a:lnTo>
                  <a:pt x="14" y="220"/>
                </a:lnTo>
                <a:lnTo>
                  <a:pt x="10" y="218"/>
                </a:lnTo>
                <a:lnTo>
                  <a:pt x="10" y="218"/>
                </a:lnTo>
                <a:lnTo>
                  <a:pt x="14" y="210"/>
                </a:lnTo>
                <a:lnTo>
                  <a:pt x="18" y="206"/>
                </a:lnTo>
                <a:lnTo>
                  <a:pt x="18" y="206"/>
                </a:lnTo>
                <a:lnTo>
                  <a:pt x="20" y="204"/>
                </a:lnTo>
                <a:lnTo>
                  <a:pt x="24" y="204"/>
                </a:lnTo>
                <a:lnTo>
                  <a:pt x="24" y="204"/>
                </a:lnTo>
                <a:lnTo>
                  <a:pt x="30" y="200"/>
                </a:lnTo>
                <a:lnTo>
                  <a:pt x="34" y="196"/>
                </a:lnTo>
                <a:lnTo>
                  <a:pt x="34" y="192"/>
                </a:lnTo>
                <a:lnTo>
                  <a:pt x="30" y="186"/>
                </a:lnTo>
                <a:lnTo>
                  <a:pt x="30" y="186"/>
                </a:lnTo>
                <a:lnTo>
                  <a:pt x="24" y="176"/>
                </a:lnTo>
                <a:lnTo>
                  <a:pt x="18" y="166"/>
                </a:lnTo>
                <a:lnTo>
                  <a:pt x="18" y="166"/>
                </a:lnTo>
                <a:lnTo>
                  <a:pt x="10" y="160"/>
                </a:lnTo>
                <a:lnTo>
                  <a:pt x="4" y="156"/>
                </a:lnTo>
                <a:lnTo>
                  <a:pt x="0" y="152"/>
                </a:lnTo>
                <a:lnTo>
                  <a:pt x="0" y="152"/>
                </a:lnTo>
                <a:lnTo>
                  <a:pt x="10" y="150"/>
                </a:lnTo>
                <a:lnTo>
                  <a:pt x="10" y="150"/>
                </a:lnTo>
                <a:lnTo>
                  <a:pt x="64" y="144"/>
                </a:lnTo>
                <a:lnTo>
                  <a:pt x="64" y="144"/>
                </a:lnTo>
                <a:lnTo>
                  <a:pt x="72" y="142"/>
                </a:lnTo>
                <a:lnTo>
                  <a:pt x="76" y="140"/>
                </a:lnTo>
                <a:lnTo>
                  <a:pt x="78" y="134"/>
                </a:lnTo>
                <a:lnTo>
                  <a:pt x="78" y="128"/>
                </a:lnTo>
                <a:lnTo>
                  <a:pt x="78" y="128"/>
                </a:lnTo>
                <a:lnTo>
                  <a:pt x="78" y="122"/>
                </a:lnTo>
                <a:lnTo>
                  <a:pt x="80" y="118"/>
                </a:lnTo>
                <a:lnTo>
                  <a:pt x="84" y="114"/>
                </a:lnTo>
                <a:lnTo>
                  <a:pt x="90" y="110"/>
                </a:lnTo>
                <a:lnTo>
                  <a:pt x="90" y="110"/>
                </a:lnTo>
                <a:lnTo>
                  <a:pt x="102" y="102"/>
                </a:lnTo>
                <a:lnTo>
                  <a:pt x="108" y="100"/>
                </a:lnTo>
                <a:lnTo>
                  <a:pt x="116" y="98"/>
                </a:lnTo>
                <a:lnTo>
                  <a:pt x="116" y="98"/>
                </a:lnTo>
                <a:lnTo>
                  <a:pt x="120" y="96"/>
                </a:lnTo>
                <a:lnTo>
                  <a:pt x="124" y="88"/>
                </a:lnTo>
                <a:lnTo>
                  <a:pt x="124" y="88"/>
                </a:lnTo>
                <a:lnTo>
                  <a:pt x="126" y="78"/>
                </a:lnTo>
                <a:lnTo>
                  <a:pt x="130" y="68"/>
                </a:lnTo>
                <a:lnTo>
                  <a:pt x="138" y="58"/>
                </a:lnTo>
                <a:lnTo>
                  <a:pt x="144" y="50"/>
                </a:lnTo>
                <a:lnTo>
                  <a:pt x="144" y="50"/>
                </a:lnTo>
                <a:lnTo>
                  <a:pt x="148" y="44"/>
                </a:lnTo>
                <a:lnTo>
                  <a:pt x="152" y="32"/>
                </a:lnTo>
                <a:lnTo>
                  <a:pt x="152" y="20"/>
                </a:lnTo>
                <a:lnTo>
                  <a:pt x="152" y="12"/>
                </a:lnTo>
                <a:lnTo>
                  <a:pt x="152" y="12"/>
                </a:lnTo>
                <a:lnTo>
                  <a:pt x="150" y="4"/>
                </a:lnTo>
                <a:lnTo>
                  <a:pt x="152" y="0"/>
                </a:lnTo>
                <a:lnTo>
                  <a:pt x="156" y="0"/>
                </a:lnTo>
                <a:lnTo>
                  <a:pt x="156" y="0"/>
                </a:lnTo>
                <a:lnTo>
                  <a:pt x="184" y="22"/>
                </a:lnTo>
                <a:lnTo>
                  <a:pt x="184" y="22"/>
                </a:lnTo>
                <a:lnTo>
                  <a:pt x="184" y="42"/>
                </a:lnTo>
                <a:lnTo>
                  <a:pt x="184" y="50"/>
                </a:lnTo>
                <a:lnTo>
                  <a:pt x="186" y="58"/>
                </a:lnTo>
                <a:lnTo>
                  <a:pt x="190" y="64"/>
                </a:lnTo>
                <a:lnTo>
                  <a:pt x="196" y="70"/>
                </a:lnTo>
                <a:lnTo>
                  <a:pt x="204" y="76"/>
                </a:lnTo>
                <a:lnTo>
                  <a:pt x="214" y="80"/>
                </a:lnTo>
                <a:lnTo>
                  <a:pt x="214" y="80"/>
                </a:lnTo>
                <a:lnTo>
                  <a:pt x="210" y="88"/>
                </a:lnTo>
                <a:lnTo>
                  <a:pt x="208" y="94"/>
                </a:lnTo>
                <a:lnTo>
                  <a:pt x="208" y="94"/>
                </a:lnTo>
                <a:lnTo>
                  <a:pt x="208" y="102"/>
                </a:lnTo>
                <a:lnTo>
                  <a:pt x="206" y="110"/>
                </a:lnTo>
                <a:lnTo>
                  <a:pt x="202" y="124"/>
                </a:lnTo>
                <a:lnTo>
                  <a:pt x="184" y="150"/>
                </a:lnTo>
                <a:lnTo>
                  <a:pt x="184" y="150"/>
                </a:lnTo>
                <a:lnTo>
                  <a:pt x="182" y="154"/>
                </a:lnTo>
                <a:lnTo>
                  <a:pt x="178" y="158"/>
                </a:lnTo>
                <a:lnTo>
                  <a:pt x="178" y="158"/>
                </a:lnTo>
                <a:lnTo>
                  <a:pt x="176" y="164"/>
                </a:lnTo>
                <a:lnTo>
                  <a:pt x="172" y="168"/>
                </a:lnTo>
                <a:lnTo>
                  <a:pt x="166" y="168"/>
                </a:lnTo>
                <a:lnTo>
                  <a:pt x="160" y="168"/>
                </a:lnTo>
                <a:lnTo>
                  <a:pt x="160" y="168"/>
                </a:lnTo>
                <a:lnTo>
                  <a:pt x="150" y="170"/>
                </a:lnTo>
                <a:lnTo>
                  <a:pt x="142" y="174"/>
                </a:lnTo>
                <a:lnTo>
                  <a:pt x="136" y="180"/>
                </a:lnTo>
                <a:lnTo>
                  <a:pt x="132" y="188"/>
                </a:lnTo>
                <a:lnTo>
                  <a:pt x="132" y="188"/>
                </a:lnTo>
                <a:lnTo>
                  <a:pt x="132" y="194"/>
                </a:lnTo>
                <a:lnTo>
                  <a:pt x="134" y="198"/>
                </a:lnTo>
                <a:lnTo>
                  <a:pt x="134" y="198"/>
                </a:lnTo>
                <a:lnTo>
                  <a:pt x="140" y="200"/>
                </a:lnTo>
                <a:lnTo>
                  <a:pt x="142" y="204"/>
                </a:lnTo>
                <a:lnTo>
                  <a:pt x="148" y="210"/>
                </a:lnTo>
                <a:lnTo>
                  <a:pt x="152" y="218"/>
                </a:lnTo>
                <a:lnTo>
                  <a:pt x="158" y="224"/>
                </a:lnTo>
                <a:lnTo>
                  <a:pt x="158" y="224"/>
                </a:lnTo>
                <a:lnTo>
                  <a:pt x="160" y="228"/>
                </a:lnTo>
                <a:lnTo>
                  <a:pt x="162" y="230"/>
                </a:lnTo>
                <a:lnTo>
                  <a:pt x="160" y="234"/>
                </a:lnTo>
                <a:lnTo>
                  <a:pt x="158" y="238"/>
                </a:lnTo>
                <a:lnTo>
                  <a:pt x="158" y="238"/>
                </a:lnTo>
                <a:lnTo>
                  <a:pt x="148" y="240"/>
                </a:lnTo>
                <a:lnTo>
                  <a:pt x="140" y="242"/>
                </a:lnTo>
                <a:lnTo>
                  <a:pt x="130" y="244"/>
                </a:lnTo>
                <a:lnTo>
                  <a:pt x="120" y="248"/>
                </a:lnTo>
                <a:lnTo>
                  <a:pt x="120" y="248"/>
                </a:lnTo>
                <a:lnTo>
                  <a:pt x="118" y="250"/>
                </a:lnTo>
                <a:lnTo>
                  <a:pt x="114" y="250"/>
                </a:lnTo>
                <a:lnTo>
                  <a:pt x="110" y="248"/>
                </a:lnTo>
                <a:lnTo>
                  <a:pt x="108" y="244"/>
                </a:lnTo>
                <a:lnTo>
                  <a:pt x="108" y="244"/>
                </a:lnTo>
                <a:lnTo>
                  <a:pt x="104" y="234"/>
                </a:lnTo>
                <a:lnTo>
                  <a:pt x="104" y="234"/>
                </a:lnTo>
                <a:lnTo>
                  <a:pt x="98" y="228"/>
                </a:lnTo>
                <a:lnTo>
                  <a:pt x="92" y="222"/>
                </a:lnTo>
                <a:lnTo>
                  <a:pt x="84" y="218"/>
                </a:lnTo>
                <a:lnTo>
                  <a:pt x="74" y="218"/>
                </a:lnTo>
                <a:lnTo>
                  <a:pt x="74" y="218"/>
                </a:lnTo>
                <a:lnTo>
                  <a:pt x="20" y="224"/>
                </a:lnTo>
                <a:lnTo>
                  <a:pt x="20" y="2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5" name="Freeform 41">
            <a:extLst>
              <a:ext uri="{FF2B5EF4-FFF2-40B4-BE49-F238E27FC236}">
                <a16:creationId xmlns:a16="http://schemas.microsoft.com/office/drawing/2014/main" id="{8A47BDAB-07B5-4790-88C7-FAB8421DF1C7}"/>
              </a:ext>
            </a:extLst>
          </p:cNvPr>
          <p:cNvSpPr>
            <a:spLocks/>
          </p:cNvSpPr>
          <p:nvPr/>
        </p:nvSpPr>
        <p:spPr bwMode="auto">
          <a:xfrm>
            <a:off x="5575235" y="4645879"/>
            <a:ext cx="325268" cy="331066"/>
          </a:xfrm>
          <a:custGeom>
            <a:avLst/>
            <a:gdLst>
              <a:gd name="T0" fmla="*/ 52 w 178"/>
              <a:gd name="T1" fmla="*/ 136 h 180"/>
              <a:gd name="T2" fmla="*/ 46 w 178"/>
              <a:gd name="T3" fmla="*/ 132 h 180"/>
              <a:gd name="T4" fmla="*/ 26 w 178"/>
              <a:gd name="T5" fmla="*/ 122 h 180"/>
              <a:gd name="T6" fmla="*/ 14 w 178"/>
              <a:gd name="T7" fmla="*/ 108 h 180"/>
              <a:gd name="T8" fmla="*/ 6 w 178"/>
              <a:gd name="T9" fmla="*/ 90 h 180"/>
              <a:gd name="T10" fmla="*/ 0 w 178"/>
              <a:gd name="T11" fmla="*/ 70 h 180"/>
              <a:gd name="T12" fmla="*/ 4 w 178"/>
              <a:gd name="T13" fmla="*/ 64 h 180"/>
              <a:gd name="T14" fmla="*/ 22 w 178"/>
              <a:gd name="T15" fmla="*/ 48 h 180"/>
              <a:gd name="T16" fmla="*/ 28 w 178"/>
              <a:gd name="T17" fmla="*/ 30 h 180"/>
              <a:gd name="T18" fmla="*/ 28 w 178"/>
              <a:gd name="T19" fmla="*/ 22 h 180"/>
              <a:gd name="T20" fmla="*/ 28 w 178"/>
              <a:gd name="T21" fmla="*/ 4 h 180"/>
              <a:gd name="T22" fmla="*/ 46 w 178"/>
              <a:gd name="T23" fmla="*/ 2 h 180"/>
              <a:gd name="T24" fmla="*/ 72 w 178"/>
              <a:gd name="T25" fmla="*/ 0 h 180"/>
              <a:gd name="T26" fmla="*/ 90 w 178"/>
              <a:gd name="T27" fmla="*/ 6 h 180"/>
              <a:gd name="T28" fmla="*/ 98 w 178"/>
              <a:gd name="T29" fmla="*/ 12 h 180"/>
              <a:gd name="T30" fmla="*/ 120 w 178"/>
              <a:gd name="T31" fmla="*/ 26 h 180"/>
              <a:gd name="T32" fmla="*/ 148 w 178"/>
              <a:gd name="T33" fmla="*/ 48 h 180"/>
              <a:gd name="T34" fmla="*/ 156 w 178"/>
              <a:gd name="T35" fmla="*/ 54 h 180"/>
              <a:gd name="T36" fmla="*/ 162 w 178"/>
              <a:gd name="T37" fmla="*/ 70 h 180"/>
              <a:gd name="T38" fmla="*/ 160 w 178"/>
              <a:gd name="T39" fmla="*/ 80 h 180"/>
              <a:gd name="T40" fmla="*/ 160 w 178"/>
              <a:gd name="T41" fmla="*/ 86 h 180"/>
              <a:gd name="T42" fmla="*/ 164 w 178"/>
              <a:gd name="T43" fmla="*/ 92 h 180"/>
              <a:gd name="T44" fmla="*/ 166 w 178"/>
              <a:gd name="T45" fmla="*/ 112 h 180"/>
              <a:gd name="T46" fmla="*/ 170 w 178"/>
              <a:gd name="T47" fmla="*/ 140 h 180"/>
              <a:gd name="T48" fmla="*/ 178 w 178"/>
              <a:gd name="T49" fmla="*/ 166 h 180"/>
              <a:gd name="T50" fmla="*/ 176 w 178"/>
              <a:gd name="T51" fmla="*/ 170 h 180"/>
              <a:gd name="T52" fmla="*/ 156 w 178"/>
              <a:gd name="T53" fmla="*/ 176 h 180"/>
              <a:gd name="T54" fmla="*/ 116 w 178"/>
              <a:gd name="T55" fmla="*/ 180 h 180"/>
              <a:gd name="T56" fmla="*/ 94 w 178"/>
              <a:gd name="T57" fmla="*/ 178 h 180"/>
              <a:gd name="T58" fmla="*/ 88 w 178"/>
              <a:gd name="T59" fmla="*/ 172 h 180"/>
              <a:gd name="T60" fmla="*/ 86 w 178"/>
              <a:gd name="T61" fmla="*/ 166 h 180"/>
              <a:gd name="T62" fmla="*/ 80 w 178"/>
              <a:gd name="T63" fmla="*/ 154 h 180"/>
              <a:gd name="T64" fmla="*/ 64 w 178"/>
              <a:gd name="T65" fmla="*/ 142 h 180"/>
              <a:gd name="T66" fmla="*/ 52 w 178"/>
              <a:gd name="T67"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80">
                <a:moveTo>
                  <a:pt x="52" y="136"/>
                </a:moveTo>
                <a:lnTo>
                  <a:pt x="52" y="136"/>
                </a:lnTo>
                <a:lnTo>
                  <a:pt x="46" y="132"/>
                </a:lnTo>
                <a:lnTo>
                  <a:pt x="46" y="132"/>
                </a:lnTo>
                <a:lnTo>
                  <a:pt x="34" y="128"/>
                </a:lnTo>
                <a:lnTo>
                  <a:pt x="26" y="122"/>
                </a:lnTo>
                <a:lnTo>
                  <a:pt x="20" y="116"/>
                </a:lnTo>
                <a:lnTo>
                  <a:pt x="14" y="108"/>
                </a:lnTo>
                <a:lnTo>
                  <a:pt x="10" y="98"/>
                </a:lnTo>
                <a:lnTo>
                  <a:pt x="6" y="90"/>
                </a:lnTo>
                <a:lnTo>
                  <a:pt x="0" y="70"/>
                </a:lnTo>
                <a:lnTo>
                  <a:pt x="0" y="70"/>
                </a:lnTo>
                <a:lnTo>
                  <a:pt x="4" y="64"/>
                </a:lnTo>
                <a:lnTo>
                  <a:pt x="4" y="64"/>
                </a:lnTo>
                <a:lnTo>
                  <a:pt x="14" y="58"/>
                </a:lnTo>
                <a:lnTo>
                  <a:pt x="22" y="48"/>
                </a:lnTo>
                <a:lnTo>
                  <a:pt x="28" y="36"/>
                </a:lnTo>
                <a:lnTo>
                  <a:pt x="28" y="30"/>
                </a:lnTo>
                <a:lnTo>
                  <a:pt x="28" y="22"/>
                </a:lnTo>
                <a:lnTo>
                  <a:pt x="28" y="22"/>
                </a:lnTo>
                <a:lnTo>
                  <a:pt x="28" y="14"/>
                </a:lnTo>
                <a:lnTo>
                  <a:pt x="28" y="4"/>
                </a:lnTo>
                <a:lnTo>
                  <a:pt x="28" y="4"/>
                </a:lnTo>
                <a:lnTo>
                  <a:pt x="46" y="2"/>
                </a:lnTo>
                <a:lnTo>
                  <a:pt x="64" y="0"/>
                </a:lnTo>
                <a:lnTo>
                  <a:pt x="72" y="0"/>
                </a:lnTo>
                <a:lnTo>
                  <a:pt x="82" y="2"/>
                </a:lnTo>
                <a:lnTo>
                  <a:pt x="90" y="6"/>
                </a:lnTo>
                <a:lnTo>
                  <a:pt x="98" y="12"/>
                </a:lnTo>
                <a:lnTo>
                  <a:pt x="98" y="12"/>
                </a:lnTo>
                <a:lnTo>
                  <a:pt x="110" y="18"/>
                </a:lnTo>
                <a:lnTo>
                  <a:pt x="120" y="26"/>
                </a:lnTo>
                <a:lnTo>
                  <a:pt x="120" y="26"/>
                </a:lnTo>
                <a:lnTo>
                  <a:pt x="148" y="48"/>
                </a:lnTo>
                <a:lnTo>
                  <a:pt x="148" y="48"/>
                </a:lnTo>
                <a:lnTo>
                  <a:pt x="156" y="54"/>
                </a:lnTo>
                <a:lnTo>
                  <a:pt x="160" y="62"/>
                </a:lnTo>
                <a:lnTo>
                  <a:pt x="162" y="70"/>
                </a:lnTo>
                <a:lnTo>
                  <a:pt x="160" y="80"/>
                </a:lnTo>
                <a:lnTo>
                  <a:pt x="160" y="80"/>
                </a:lnTo>
                <a:lnTo>
                  <a:pt x="160" y="84"/>
                </a:lnTo>
                <a:lnTo>
                  <a:pt x="160" y="86"/>
                </a:lnTo>
                <a:lnTo>
                  <a:pt x="160" y="86"/>
                </a:lnTo>
                <a:lnTo>
                  <a:pt x="164" y="92"/>
                </a:lnTo>
                <a:lnTo>
                  <a:pt x="166" y="98"/>
                </a:lnTo>
                <a:lnTo>
                  <a:pt x="166" y="112"/>
                </a:lnTo>
                <a:lnTo>
                  <a:pt x="168" y="126"/>
                </a:lnTo>
                <a:lnTo>
                  <a:pt x="170" y="140"/>
                </a:lnTo>
                <a:lnTo>
                  <a:pt x="170" y="140"/>
                </a:lnTo>
                <a:lnTo>
                  <a:pt x="178" y="166"/>
                </a:lnTo>
                <a:lnTo>
                  <a:pt x="178" y="166"/>
                </a:lnTo>
                <a:lnTo>
                  <a:pt x="176" y="170"/>
                </a:lnTo>
                <a:lnTo>
                  <a:pt x="176" y="170"/>
                </a:lnTo>
                <a:lnTo>
                  <a:pt x="156" y="176"/>
                </a:lnTo>
                <a:lnTo>
                  <a:pt x="136" y="180"/>
                </a:lnTo>
                <a:lnTo>
                  <a:pt x="116" y="180"/>
                </a:lnTo>
                <a:lnTo>
                  <a:pt x="94" y="178"/>
                </a:lnTo>
                <a:lnTo>
                  <a:pt x="94" y="178"/>
                </a:lnTo>
                <a:lnTo>
                  <a:pt x="90" y="176"/>
                </a:lnTo>
                <a:lnTo>
                  <a:pt x="88" y="172"/>
                </a:lnTo>
                <a:lnTo>
                  <a:pt x="88" y="172"/>
                </a:lnTo>
                <a:lnTo>
                  <a:pt x="86" y="166"/>
                </a:lnTo>
                <a:lnTo>
                  <a:pt x="84" y="160"/>
                </a:lnTo>
                <a:lnTo>
                  <a:pt x="80" y="154"/>
                </a:lnTo>
                <a:lnTo>
                  <a:pt x="76" y="150"/>
                </a:lnTo>
                <a:lnTo>
                  <a:pt x="64" y="142"/>
                </a:lnTo>
                <a:lnTo>
                  <a:pt x="52" y="136"/>
                </a:lnTo>
                <a:lnTo>
                  <a:pt x="52"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6" name="Freeform 42">
            <a:extLst>
              <a:ext uri="{FF2B5EF4-FFF2-40B4-BE49-F238E27FC236}">
                <a16:creationId xmlns:a16="http://schemas.microsoft.com/office/drawing/2014/main" id="{EDAD65A0-0CC2-46FB-8A71-139B70DC61BC}"/>
              </a:ext>
            </a:extLst>
          </p:cNvPr>
          <p:cNvSpPr>
            <a:spLocks/>
          </p:cNvSpPr>
          <p:nvPr/>
        </p:nvSpPr>
        <p:spPr bwMode="auto">
          <a:xfrm>
            <a:off x="4727346" y="4160315"/>
            <a:ext cx="347196" cy="301638"/>
          </a:xfrm>
          <a:custGeom>
            <a:avLst/>
            <a:gdLst>
              <a:gd name="T0" fmla="*/ 16 w 190"/>
              <a:gd name="T1" fmla="*/ 40 h 164"/>
              <a:gd name="T2" fmla="*/ 20 w 190"/>
              <a:gd name="T3" fmla="*/ 6 h 164"/>
              <a:gd name="T4" fmla="*/ 40 w 190"/>
              <a:gd name="T5" fmla="*/ 0 h 164"/>
              <a:gd name="T6" fmla="*/ 58 w 190"/>
              <a:gd name="T7" fmla="*/ 6 h 164"/>
              <a:gd name="T8" fmla="*/ 62 w 190"/>
              <a:gd name="T9" fmla="*/ 10 h 164"/>
              <a:gd name="T10" fmla="*/ 66 w 190"/>
              <a:gd name="T11" fmla="*/ 12 h 164"/>
              <a:gd name="T12" fmla="*/ 84 w 190"/>
              <a:gd name="T13" fmla="*/ 12 h 164"/>
              <a:gd name="T14" fmla="*/ 102 w 190"/>
              <a:gd name="T15" fmla="*/ 16 h 164"/>
              <a:gd name="T16" fmla="*/ 116 w 190"/>
              <a:gd name="T17" fmla="*/ 14 h 164"/>
              <a:gd name="T18" fmla="*/ 126 w 190"/>
              <a:gd name="T19" fmla="*/ 12 h 164"/>
              <a:gd name="T20" fmla="*/ 136 w 190"/>
              <a:gd name="T21" fmla="*/ 10 h 164"/>
              <a:gd name="T22" fmla="*/ 148 w 190"/>
              <a:gd name="T23" fmla="*/ 10 h 164"/>
              <a:gd name="T24" fmla="*/ 168 w 190"/>
              <a:gd name="T25" fmla="*/ 10 h 164"/>
              <a:gd name="T26" fmla="*/ 180 w 190"/>
              <a:gd name="T27" fmla="*/ 4 h 164"/>
              <a:gd name="T28" fmla="*/ 190 w 190"/>
              <a:gd name="T29" fmla="*/ 30 h 164"/>
              <a:gd name="T30" fmla="*/ 142 w 190"/>
              <a:gd name="T31" fmla="*/ 120 h 164"/>
              <a:gd name="T32" fmla="*/ 120 w 190"/>
              <a:gd name="T33" fmla="*/ 116 h 164"/>
              <a:gd name="T34" fmla="*/ 112 w 190"/>
              <a:gd name="T35" fmla="*/ 120 h 164"/>
              <a:gd name="T36" fmla="*/ 98 w 190"/>
              <a:gd name="T37" fmla="*/ 140 h 164"/>
              <a:gd name="T38" fmla="*/ 96 w 190"/>
              <a:gd name="T39" fmla="*/ 144 h 164"/>
              <a:gd name="T40" fmla="*/ 88 w 190"/>
              <a:gd name="T41" fmla="*/ 154 h 164"/>
              <a:gd name="T42" fmla="*/ 72 w 190"/>
              <a:gd name="T43" fmla="*/ 160 h 164"/>
              <a:gd name="T44" fmla="*/ 58 w 190"/>
              <a:gd name="T45" fmla="*/ 164 h 164"/>
              <a:gd name="T46" fmla="*/ 42 w 190"/>
              <a:gd name="T47" fmla="*/ 156 h 164"/>
              <a:gd name="T48" fmla="*/ 36 w 190"/>
              <a:gd name="T49" fmla="*/ 144 h 164"/>
              <a:gd name="T50" fmla="*/ 22 w 190"/>
              <a:gd name="T51" fmla="*/ 130 h 164"/>
              <a:gd name="T52" fmla="*/ 4 w 190"/>
              <a:gd name="T53" fmla="*/ 122 h 164"/>
              <a:gd name="T54" fmla="*/ 2 w 190"/>
              <a:gd name="T55" fmla="*/ 108 h 164"/>
              <a:gd name="T56" fmla="*/ 4 w 190"/>
              <a:gd name="T57" fmla="*/ 82 h 164"/>
              <a:gd name="T58" fmla="*/ 12 w 190"/>
              <a:gd name="T59" fmla="*/ 72 h 164"/>
              <a:gd name="T60" fmla="*/ 20 w 190"/>
              <a:gd name="T61" fmla="*/ 56 h 164"/>
              <a:gd name="T62" fmla="*/ 16 w 190"/>
              <a:gd name="T63"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64">
                <a:moveTo>
                  <a:pt x="16" y="40"/>
                </a:moveTo>
                <a:lnTo>
                  <a:pt x="16" y="40"/>
                </a:lnTo>
                <a:lnTo>
                  <a:pt x="20" y="6"/>
                </a:lnTo>
                <a:lnTo>
                  <a:pt x="20" y="6"/>
                </a:lnTo>
                <a:lnTo>
                  <a:pt x="30" y="2"/>
                </a:lnTo>
                <a:lnTo>
                  <a:pt x="40" y="0"/>
                </a:lnTo>
                <a:lnTo>
                  <a:pt x="48" y="2"/>
                </a:lnTo>
                <a:lnTo>
                  <a:pt x="58" y="6"/>
                </a:lnTo>
                <a:lnTo>
                  <a:pt x="58" y="6"/>
                </a:lnTo>
                <a:lnTo>
                  <a:pt x="62" y="10"/>
                </a:lnTo>
                <a:lnTo>
                  <a:pt x="66" y="12"/>
                </a:lnTo>
                <a:lnTo>
                  <a:pt x="66" y="12"/>
                </a:lnTo>
                <a:lnTo>
                  <a:pt x="76" y="10"/>
                </a:lnTo>
                <a:lnTo>
                  <a:pt x="84" y="12"/>
                </a:lnTo>
                <a:lnTo>
                  <a:pt x="102" y="16"/>
                </a:lnTo>
                <a:lnTo>
                  <a:pt x="102" y="16"/>
                </a:lnTo>
                <a:lnTo>
                  <a:pt x="110" y="16"/>
                </a:lnTo>
                <a:lnTo>
                  <a:pt x="116" y="14"/>
                </a:lnTo>
                <a:lnTo>
                  <a:pt x="116" y="14"/>
                </a:lnTo>
                <a:lnTo>
                  <a:pt x="126" y="12"/>
                </a:lnTo>
                <a:lnTo>
                  <a:pt x="132" y="10"/>
                </a:lnTo>
                <a:lnTo>
                  <a:pt x="136" y="10"/>
                </a:lnTo>
                <a:lnTo>
                  <a:pt x="136" y="10"/>
                </a:lnTo>
                <a:lnTo>
                  <a:pt x="148" y="10"/>
                </a:lnTo>
                <a:lnTo>
                  <a:pt x="158" y="12"/>
                </a:lnTo>
                <a:lnTo>
                  <a:pt x="168" y="10"/>
                </a:lnTo>
                <a:lnTo>
                  <a:pt x="180" y="4"/>
                </a:lnTo>
                <a:lnTo>
                  <a:pt x="180" y="4"/>
                </a:lnTo>
                <a:lnTo>
                  <a:pt x="190" y="30"/>
                </a:lnTo>
                <a:lnTo>
                  <a:pt x="190" y="30"/>
                </a:lnTo>
                <a:lnTo>
                  <a:pt x="142" y="120"/>
                </a:lnTo>
                <a:lnTo>
                  <a:pt x="142" y="120"/>
                </a:lnTo>
                <a:lnTo>
                  <a:pt x="126" y="118"/>
                </a:lnTo>
                <a:lnTo>
                  <a:pt x="120" y="116"/>
                </a:lnTo>
                <a:lnTo>
                  <a:pt x="116" y="118"/>
                </a:lnTo>
                <a:lnTo>
                  <a:pt x="112" y="120"/>
                </a:lnTo>
                <a:lnTo>
                  <a:pt x="108" y="124"/>
                </a:lnTo>
                <a:lnTo>
                  <a:pt x="98" y="140"/>
                </a:lnTo>
                <a:lnTo>
                  <a:pt x="98" y="140"/>
                </a:lnTo>
                <a:lnTo>
                  <a:pt x="96" y="144"/>
                </a:lnTo>
                <a:lnTo>
                  <a:pt x="94" y="150"/>
                </a:lnTo>
                <a:lnTo>
                  <a:pt x="88" y="154"/>
                </a:lnTo>
                <a:lnTo>
                  <a:pt x="80" y="158"/>
                </a:lnTo>
                <a:lnTo>
                  <a:pt x="72" y="160"/>
                </a:lnTo>
                <a:lnTo>
                  <a:pt x="72" y="160"/>
                </a:lnTo>
                <a:lnTo>
                  <a:pt x="58" y="164"/>
                </a:lnTo>
                <a:lnTo>
                  <a:pt x="50" y="162"/>
                </a:lnTo>
                <a:lnTo>
                  <a:pt x="42" y="156"/>
                </a:lnTo>
                <a:lnTo>
                  <a:pt x="36" y="144"/>
                </a:lnTo>
                <a:lnTo>
                  <a:pt x="36" y="144"/>
                </a:lnTo>
                <a:lnTo>
                  <a:pt x="30" y="136"/>
                </a:lnTo>
                <a:lnTo>
                  <a:pt x="22" y="130"/>
                </a:lnTo>
                <a:lnTo>
                  <a:pt x="14" y="124"/>
                </a:lnTo>
                <a:lnTo>
                  <a:pt x="4" y="122"/>
                </a:lnTo>
                <a:lnTo>
                  <a:pt x="4" y="122"/>
                </a:lnTo>
                <a:lnTo>
                  <a:pt x="2" y="108"/>
                </a:lnTo>
                <a:lnTo>
                  <a:pt x="0" y="96"/>
                </a:lnTo>
                <a:lnTo>
                  <a:pt x="4" y="82"/>
                </a:lnTo>
                <a:lnTo>
                  <a:pt x="12" y="72"/>
                </a:lnTo>
                <a:lnTo>
                  <a:pt x="12" y="72"/>
                </a:lnTo>
                <a:lnTo>
                  <a:pt x="16" y="64"/>
                </a:lnTo>
                <a:lnTo>
                  <a:pt x="20" y="56"/>
                </a:lnTo>
                <a:lnTo>
                  <a:pt x="20" y="48"/>
                </a:lnTo>
                <a:lnTo>
                  <a:pt x="16" y="40"/>
                </a:lnTo>
                <a:lnTo>
                  <a:pt x="16"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7" name="Freeform 43">
            <a:extLst>
              <a:ext uri="{FF2B5EF4-FFF2-40B4-BE49-F238E27FC236}">
                <a16:creationId xmlns:a16="http://schemas.microsoft.com/office/drawing/2014/main" id="{5E27020A-2905-4C4C-83CB-5725C5B5CA40}"/>
              </a:ext>
            </a:extLst>
          </p:cNvPr>
          <p:cNvSpPr>
            <a:spLocks/>
          </p:cNvSpPr>
          <p:nvPr/>
        </p:nvSpPr>
        <p:spPr bwMode="auto">
          <a:xfrm>
            <a:off x="4997794" y="5177423"/>
            <a:ext cx="281411" cy="386244"/>
          </a:xfrm>
          <a:custGeom>
            <a:avLst/>
            <a:gdLst>
              <a:gd name="T0" fmla="*/ 70 w 154"/>
              <a:gd name="T1" fmla="*/ 200 h 210"/>
              <a:gd name="T2" fmla="*/ 56 w 154"/>
              <a:gd name="T3" fmla="*/ 178 h 210"/>
              <a:gd name="T4" fmla="*/ 50 w 154"/>
              <a:gd name="T5" fmla="*/ 154 h 210"/>
              <a:gd name="T6" fmla="*/ 44 w 154"/>
              <a:gd name="T7" fmla="*/ 100 h 210"/>
              <a:gd name="T8" fmla="*/ 42 w 154"/>
              <a:gd name="T9" fmla="*/ 96 h 210"/>
              <a:gd name="T10" fmla="*/ 42 w 154"/>
              <a:gd name="T11" fmla="*/ 90 h 210"/>
              <a:gd name="T12" fmla="*/ 22 w 154"/>
              <a:gd name="T13" fmla="*/ 52 h 210"/>
              <a:gd name="T14" fmla="*/ 8 w 154"/>
              <a:gd name="T15" fmla="*/ 24 h 210"/>
              <a:gd name="T16" fmla="*/ 2 w 154"/>
              <a:gd name="T17" fmla="*/ 14 h 210"/>
              <a:gd name="T18" fmla="*/ 0 w 154"/>
              <a:gd name="T19" fmla="*/ 8 h 210"/>
              <a:gd name="T20" fmla="*/ 14 w 154"/>
              <a:gd name="T21" fmla="*/ 0 h 210"/>
              <a:gd name="T22" fmla="*/ 30 w 154"/>
              <a:gd name="T23" fmla="*/ 4 h 210"/>
              <a:gd name="T24" fmla="*/ 36 w 154"/>
              <a:gd name="T25" fmla="*/ 6 h 210"/>
              <a:gd name="T26" fmla="*/ 44 w 154"/>
              <a:gd name="T27" fmla="*/ 6 h 210"/>
              <a:gd name="T28" fmla="*/ 92 w 154"/>
              <a:gd name="T29" fmla="*/ 6 h 210"/>
              <a:gd name="T30" fmla="*/ 116 w 154"/>
              <a:gd name="T31" fmla="*/ 10 h 210"/>
              <a:gd name="T32" fmla="*/ 138 w 154"/>
              <a:gd name="T33" fmla="*/ 14 h 210"/>
              <a:gd name="T34" fmla="*/ 146 w 154"/>
              <a:gd name="T35" fmla="*/ 16 h 210"/>
              <a:gd name="T36" fmla="*/ 152 w 154"/>
              <a:gd name="T37" fmla="*/ 22 h 210"/>
              <a:gd name="T38" fmla="*/ 154 w 154"/>
              <a:gd name="T39" fmla="*/ 30 h 210"/>
              <a:gd name="T40" fmla="*/ 152 w 154"/>
              <a:gd name="T41" fmla="*/ 62 h 210"/>
              <a:gd name="T42" fmla="*/ 150 w 154"/>
              <a:gd name="T43" fmla="*/ 74 h 210"/>
              <a:gd name="T44" fmla="*/ 142 w 154"/>
              <a:gd name="T45" fmla="*/ 82 h 210"/>
              <a:gd name="T46" fmla="*/ 136 w 154"/>
              <a:gd name="T47" fmla="*/ 84 h 210"/>
              <a:gd name="T48" fmla="*/ 134 w 154"/>
              <a:gd name="T49" fmla="*/ 100 h 210"/>
              <a:gd name="T50" fmla="*/ 132 w 154"/>
              <a:gd name="T51" fmla="*/ 142 h 210"/>
              <a:gd name="T52" fmla="*/ 130 w 154"/>
              <a:gd name="T53" fmla="*/ 184 h 210"/>
              <a:gd name="T54" fmla="*/ 126 w 154"/>
              <a:gd name="T55" fmla="*/ 200 h 210"/>
              <a:gd name="T56" fmla="*/ 112 w 154"/>
              <a:gd name="T57" fmla="*/ 208 h 210"/>
              <a:gd name="T58" fmla="*/ 108 w 154"/>
              <a:gd name="T59" fmla="*/ 210 h 210"/>
              <a:gd name="T60" fmla="*/ 96 w 154"/>
              <a:gd name="T61" fmla="*/ 208 h 210"/>
              <a:gd name="T62" fmla="*/ 92 w 154"/>
              <a:gd name="T63" fmla="*/ 204 h 210"/>
              <a:gd name="T64" fmla="*/ 82 w 154"/>
              <a:gd name="T65" fmla="*/ 196 h 210"/>
              <a:gd name="T66" fmla="*/ 70 w 154"/>
              <a:gd name="T67" fmla="*/ 2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210">
                <a:moveTo>
                  <a:pt x="70" y="200"/>
                </a:moveTo>
                <a:lnTo>
                  <a:pt x="70" y="200"/>
                </a:lnTo>
                <a:lnTo>
                  <a:pt x="60" y="190"/>
                </a:lnTo>
                <a:lnTo>
                  <a:pt x="56" y="178"/>
                </a:lnTo>
                <a:lnTo>
                  <a:pt x="50" y="154"/>
                </a:lnTo>
                <a:lnTo>
                  <a:pt x="50" y="154"/>
                </a:lnTo>
                <a:lnTo>
                  <a:pt x="46" y="128"/>
                </a:lnTo>
                <a:lnTo>
                  <a:pt x="44" y="100"/>
                </a:lnTo>
                <a:lnTo>
                  <a:pt x="44" y="100"/>
                </a:lnTo>
                <a:lnTo>
                  <a:pt x="42" y="96"/>
                </a:lnTo>
                <a:lnTo>
                  <a:pt x="42" y="90"/>
                </a:lnTo>
                <a:lnTo>
                  <a:pt x="42" y="90"/>
                </a:lnTo>
                <a:lnTo>
                  <a:pt x="32" y="72"/>
                </a:lnTo>
                <a:lnTo>
                  <a:pt x="22" y="52"/>
                </a:lnTo>
                <a:lnTo>
                  <a:pt x="14" y="32"/>
                </a:lnTo>
                <a:lnTo>
                  <a:pt x="8" y="24"/>
                </a:lnTo>
                <a:lnTo>
                  <a:pt x="2" y="14"/>
                </a:lnTo>
                <a:lnTo>
                  <a:pt x="2" y="14"/>
                </a:lnTo>
                <a:lnTo>
                  <a:pt x="0" y="8"/>
                </a:lnTo>
                <a:lnTo>
                  <a:pt x="0" y="8"/>
                </a:lnTo>
                <a:lnTo>
                  <a:pt x="6" y="4"/>
                </a:lnTo>
                <a:lnTo>
                  <a:pt x="14" y="0"/>
                </a:lnTo>
                <a:lnTo>
                  <a:pt x="22" y="0"/>
                </a:lnTo>
                <a:lnTo>
                  <a:pt x="30" y="4"/>
                </a:lnTo>
                <a:lnTo>
                  <a:pt x="30" y="4"/>
                </a:lnTo>
                <a:lnTo>
                  <a:pt x="36" y="6"/>
                </a:lnTo>
                <a:lnTo>
                  <a:pt x="44" y="6"/>
                </a:lnTo>
                <a:lnTo>
                  <a:pt x="44" y="6"/>
                </a:lnTo>
                <a:lnTo>
                  <a:pt x="92" y="6"/>
                </a:lnTo>
                <a:lnTo>
                  <a:pt x="92" y="6"/>
                </a:lnTo>
                <a:lnTo>
                  <a:pt x="104" y="8"/>
                </a:lnTo>
                <a:lnTo>
                  <a:pt x="116" y="10"/>
                </a:lnTo>
                <a:lnTo>
                  <a:pt x="116" y="10"/>
                </a:lnTo>
                <a:lnTo>
                  <a:pt x="138" y="14"/>
                </a:lnTo>
                <a:lnTo>
                  <a:pt x="138" y="14"/>
                </a:lnTo>
                <a:lnTo>
                  <a:pt x="146" y="16"/>
                </a:lnTo>
                <a:lnTo>
                  <a:pt x="150" y="18"/>
                </a:lnTo>
                <a:lnTo>
                  <a:pt x="152" y="22"/>
                </a:lnTo>
                <a:lnTo>
                  <a:pt x="154" y="30"/>
                </a:lnTo>
                <a:lnTo>
                  <a:pt x="154" y="30"/>
                </a:lnTo>
                <a:lnTo>
                  <a:pt x="152" y="62"/>
                </a:lnTo>
                <a:lnTo>
                  <a:pt x="152" y="62"/>
                </a:lnTo>
                <a:lnTo>
                  <a:pt x="152" y="68"/>
                </a:lnTo>
                <a:lnTo>
                  <a:pt x="150" y="74"/>
                </a:lnTo>
                <a:lnTo>
                  <a:pt x="148" y="78"/>
                </a:lnTo>
                <a:lnTo>
                  <a:pt x="142" y="82"/>
                </a:lnTo>
                <a:lnTo>
                  <a:pt x="142" y="82"/>
                </a:lnTo>
                <a:lnTo>
                  <a:pt x="136" y="84"/>
                </a:lnTo>
                <a:lnTo>
                  <a:pt x="134" y="88"/>
                </a:lnTo>
                <a:lnTo>
                  <a:pt x="134" y="100"/>
                </a:lnTo>
                <a:lnTo>
                  <a:pt x="134" y="100"/>
                </a:lnTo>
                <a:lnTo>
                  <a:pt x="132" y="142"/>
                </a:lnTo>
                <a:lnTo>
                  <a:pt x="130" y="184"/>
                </a:lnTo>
                <a:lnTo>
                  <a:pt x="130" y="184"/>
                </a:lnTo>
                <a:lnTo>
                  <a:pt x="130" y="192"/>
                </a:lnTo>
                <a:lnTo>
                  <a:pt x="126" y="200"/>
                </a:lnTo>
                <a:lnTo>
                  <a:pt x="120" y="204"/>
                </a:lnTo>
                <a:lnTo>
                  <a:pt x="112" y="208"/>
                </a:lnTo>
                <a:lnTo>
                  <a:pt x="112" y="208"/>
                </a:lnTo>
                <a:lnTo>
                  <a:pt x="108" y="210"/>
                </a:lnTo>
                <a:lnTo>
                  <a:pt x="102" y="210"/>
                </a:lnTo>
                <a:lnTo>
                  <a:pt x="96" y="208"/>
                </a:lnTo>
                <a:lnTo>
                  <a:pt x="92" y="204"/>
                </a:lnTo>
                <a:lnTo>
                  <a:pt x="92" y="204"/>
                </a:lnTo>
                <a:lnTo>
                  <a:pt x="88" y="198"/>
                </a:lnTo>
                <a:lnTo>
                  <a:pt x="82" y="196"/>
                </a:lnTo>
                <a:lnTo>
                  <a:pt x="76" y="196"/>
                </a:lnTo>
                <a:lnTo>
                  <a:pt x="70" y="200"/>
                </a:lnTo>
                <a:lnTo>
                  <a:pt x="70"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8" name="Freeform 44">
            <a:extLst>
              <a:ext uri="{FF2B5EF4-FFF2-40B4-BE49-F238E27FC236}">
                <a16:creationId xmlns:a16="http://schemas.microsoft.com/office/drawing/2014/main" id="{2E9CB89A-9640-4BDE-AEE7-55A9868E26B6}"/>
              </a:ext>
            </a:extLst>
          </p:cNvPr>
          <p:cNvSpPr>
            <a:spLocks/>
          </p:cNvSpPr>
          <p:nvPr/>
        </p:nvSpPr>
        <p:spPr bwMode="auto">
          <a:xfrm>
            <a:off x="2306112" y="4237564"/>
            <a:ext cx="392880" cy="342102"/>
          </a:xfrm>
          <a:custGeom>
            <a:avLst/>
            <a:gdLst>
              <a:gd name="T0" fmla="*/ 205 w 215"/>
              <a:gd name="T1" fmla="*/ 114 h 186"/>
              <a:gd name="T2" fmla="*/ 171 w 215"/>
              <a:gd name="T3" fmla="*/ 124 h 186"/>
              <a:gd name="T4" fmla="*/ 153 w 215"/>
              <a:gd name="T5" fmla="*/ 126 h 186"/>
              <a:gd name="T6" fmla="*/ 135 w 215"/>
              <a:gd name="T7" fmla="*/ 126 h 186"/>
              <a:gd name="T8" fmla="*/ 145 w 215"/>
              <a:gd name="T9" fmla="*/ 166 h 186"/>
              <a:gd name="T10" fmla="*/ 128 w 215"/>
              <a:gd name="T11" fmla="*/ 182 h 186"/>
              <a:gd name="T12" fmla="*/ 116 w 215"/>
              <a:gd name="T13" fmla="*/ 186 h 186"/>
              <a:gd name="T14" fmla="*/ 106 w 215"/>
              <a:gd name="T15" fmla="*/ 176 h 186"/>
              <a:gd name="T16" fmla="*/ 98 w 215"/>
              <a:gd name="T17" fmla="*/ 164 h 186"/>
              <a:gd name="T18" fmla="*/ 96 w 215"/>
              <a:gd name="T19" fmla="*/ 152 h 186"/>
              <a:gd name="T20" fmla="*/ 94 w 215"/>
              <a:gd name="T21" fmla="*/ 138 h 186"/>
              <a:gd name="T22" fmla="*/ 92 w 215"/>
              <a:gd name="T23" fmla="*/ 114 h 186"/>
              <a:gd name="T24" fmla="*/ 98 w 215"/>
              <a:gd name="T25" fmla="*/ 100 h 186"/>
              <a:gd name="T26" fmla="*/ 100 w 215"/>
              <a:gd name="T27" fmla="*/ 94 h 186"/>
              <a:gd name="T28" fmla="*/ 92 w 215"/>
              <a:gd name="T29" fmla="*/ 86 h 186"/>
              <a:gd name="T30" fmla="*/ 86 w 215"/>
              <a:gd name="T31" fmla="*/ 86 h 186"/>
              <a:gd name="T32" fmla="*/ 68 w 215"/>
              <a:gd name="T33" fmla="*/ 84 h 186"/>
              <a:gd name="T34" fmla="*/ 52 w 215"/>
              <a:gd name="T35" fmla="*/ 74 h 186"/>
              <a:gd name="T36" fmla="*/ 48 w 215"/>
              <a:gd name="T37" fmla="*/ 72 h 186"/>
              <a:gd name="T38" fmla="*/ 36 w 215"/>
              <a:gd name="T39" fmla="*/ 70 h 186"/>
              <a:gd name="T40" fmla="*/ 16 w 215"/>
              <a:gd name="T41" fmla="*/ 68 h 186"/>
              <a:gd name="T42" fmla="*/ 2 w 215"/>
              <a:gd name="T43" fmla="*/ 36 h 186"/>
              <a:gd name="T44" fmla="*/ 0 w 215"/>
              <a:gd name="T45" fmla="*/ 26 h 186"/>
              <a:gd name="T46" fmla="*/ 6 w 215"/>
              <a:gd name="T47" fmla="*/ 12 h 186"/>
              <a:gd name="T48" fmla="*/ 16 w 215"/>
              <a:gd name="T49" fmla="*/ 6 h 186"/>
              <a:gd name="T50" fmla="*/ 10 w 215"/>
              <a:gd name="T51" fmla="*/ 24 h 186"/>
              <a:gd name="T52" fmla="*/ 10 w 215"/>
              <a:gd name="T53" fmla="*/ 34 h 186"/>
              <a:gd name="T54" fmla="*/ 18 w 215"/>
              <a:gd name="T55" fmla="*/ 42 h 186"/>
              <a:gd name="T56" fmla="*/ 24 w 215"/>
              <a:gd name="T57" fmla="*/ 40 h 186"/>
              <a:gd name="T58" fmla="*/ 30 w 215"/>
              <a:gd name="T59" fmla="*/ 32 h 186"/>
              <a:gd name="T60" fmla="*/ 30 w 215"/>
              <a:gd name="T61" fmla="*/ 18 h 186"/>
              <a:gd name="T62" fmla="*/ 32 w 215"/>
              <a:gd name="T63" fmla="*/ 8 h 186"/>
              <a:gd name="T64" fmla="*/ 42 w 215"/>
              <a:gd name="T65" fmla="*/ 4 h 186"/>
              <a:gd name="T66" fmla="*/ 62 w 215"/>
              <a:gd name="T67" fmla="*/ 0 h 186"/>
              <a:gd name="T68" fmla="*/ 74 w 215"/>
              <a:gd name="T69" fmla="*/ 2 h 186"/>
              <a:gd name="T70" fmla="*/ 82 w 215"/>
              <a:gd name="T71" fmla="*/ 14 h 186"/>
              <a:gd name="T72" fmla="*/ 84 w 215"/>
              <a:gd name="T73" fmla="*/ 16 h 186"/>
              <a:gd name="T74" fmla="*/ 94 w 215"/>
              <a:gd name="T75" fmla="*/ 16 h 186"/>
              <a:gd name="T76" fmla="*/ 104 w 215"/>
              <a:gd name="T77" fmla="*/ 16 h 186"/>
              <a:gd name="T78" fmla="*/ 116 w 215"/>
              <a:gd name="T79" fmla="*/ 16 h 186"/>
              <a:gd name="T80" fmla="*/ 118 w 215"/>
              <a:gd name="T81" fmla="*/ 16 h 186"/>
              <a:gd name="T82" fmla="*/ 135 w 215"/>
              <a:gd name="T83" fmla="*/ 22 h 186"/>
              <a:gd name="T84" fmla="*/ 153 w 215"/>
              <a:gd name="T85" fmla="*/ 16 h 186"/>
              <a:gd name="T86" fmla="*/ 161 w 215"/>
              <a:gd name="T87" fmla="*/ 14 h 186"/>
              <a:gd name="T88" fmla="*/ 167 w 215"/>
              <a:gd name="T89" fmla="*/ 16 h 186"/>
              <a:gd name="T90" fmla="*/ 173 w 215"/>
              <a:gd name="T91" fmla="*/ 22 h 186"/>
              <a:gd name="T92" fmla="*/ 191 w 215"/>
              <a:gd name="T93" fmla="*/ 30 h 186"/>
              <a:gd name="T94" fmla="*/ 201 w 215"/>
              <a:gd name="T95" fmla="*/ 36 h 186"/>
              <a:gd name="T96" fmla="*/ 191 w 215"/>
              <a:gd name="T97" fmla="*/ 50 h 186"/>
              <a:gd name="T98" fmla="*/ 215 w 215"/>
              <a:gd name="T99" fmla="*/ 52 h 186"/>
              <a:gd name="T100" fmla="*/ 201 w 215"/>
              <a:gd name="T101" fmla="*/ 78 h 186"/>
              <a:gd name="T102" fmla="*/ 199 w 215"/>
              <a:gd name="T103" fmla="*/ 86 h 186"/>
              <a:gd name="T104" fmla="*/ 199 w 215"/>
              <a:gd name="T105" fmla="*/ 98 h 186"/>
              <a:gd name="T106" fmla="*/ 205 w 215"/>
              <a:gd name="T107"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5" h="186">
                <a:moveTo>
                  <a:pt x="205" y="114"/>
                </a:moveTo>
                <a:lnTo>
                  <a:pt x="205" y="114"/>
                </a:lnTo>
                <a:lnTo>
                  <a:pt x="189" y="120"/>
                </a:lnTo>
                <a:lnTo>
                  <a:pt x="171" y="124"/>
                </a:lnTo>
                <a:lnTo>
                  <a:pt x="171" y="124"/>
                </a:lnTo>
                <a:lnTo>
                  <a:pt x="153" y="126"/>
                </a:lnTo>
                <a:lnTo>
                  <a:pt x="135" y="126"/>
                </a:lnTo>
                <a:lnTo>
                  <a:pt x="135" y="126"/>
                </a:lnTo>
                <a:lnTo>
                  <a:pt x="145" y="166"/>
                </a:lnTo>
                <a:lnTo>
                  <a:pt x="145" y="166"/>
                </a:lnTo>
                <a:lnTo>
                  <a:pt x="128" y="182"/>
                </a:lnTo>
                <a:lnTo>
                  <a:pt x="128" y="182"/>
                </a:lnTo>
                <a:lnTo>
                  <a:pt x="122" y="184"/>
                </a:lnTo>
                <a:lnTo>
                  <a:pt x="116" y="186"/>
                </a:lnTo>
                <a:lnTo>
                  <a:pt x="110" y="182"/>
                </a:lnTo>
                <a:lnTo>
                  <a:pt x="106" y="176"/>
                </a:lnTo>
                <a:lnTo>
                  <a:pt x="106" y="176"/>
                </a:lnTo>
                <a:lnTo>
                  <a:pt x="98" y="164"/>
                </a:lnTo>
                <a:lnTo>
                  <a:pt x="96" y="158"/>
                </a:lnTo>
                <a:lnTo>
                  <a:pt x="96" y="152"/>
                </a:lnTo>
                <a:lnTo>
                  <a:pt x="96" y="152"/>
                </a:lnTo>
                <a:lnTo>
                  <a:pt x="94" y="138"/>
                </a:lnTo>
                <a:lnTo>
                  <a:pt x="92" y="126"/>
                </a:lnTo>
                <a:lnTo>
                  <a:pt x="92" y="114"/>
                </a:lnTo>
                <a:lnTo>
                  <a:pt x="94" y="108"/>
                </a:lnTo>
                <a:lnTo>
                  <a:pt x="98" y="100"/>
                </a:lnTo>
                <a:lnTo>
                  <a:pt x="98" y="100"/>
                </a:lnTo>
                <a:lnTo>
                  <a:pt x="100" y="94"/>
                </a:lnTo>
                <a:lnTo>
                  <a:pt x="98" y="90"/>
                </a:lnTo>
                <a:lnTo>
                  <a:pt x="92" y="86"/>
                </a:lnTo>
                <a:lnTo>
                  <a:pt x="86" y="86"/>
                </a:lnTo>
                <a:lnTo>
                  <a:pt x="86" y="86"/>
                </a:lnTo>
                <a:lnTo>
                  <a:pt x="76" y="86"/>
                </a:lnTo>
                <a:lnTo>
                  <a:pt x="68" y="84"/>
                </a:lnTo>
                <a:lnTo>
                  <a:pt x="60" y="80"/>
                </a:lnTo>
                <a:lnTo>
                  <a:pt x="52" y="74"/>
                </a:lnTo>
                <a:lnTo>
                  <a:pt x="52" y="74"/>
                </a:lnTo>
                <a:lnTo>
                  <a:pt x="48" y="72"/>
                </a:lnTo>
                <a:lnTo>
                  <a:pt x="44" y="72"/>
                </a:lnTo>
                <a:lnTo>
                  <a:pt x="36" y="70"/>
                </a:lnTo>
                <a:lnTo>
                  <a:pt x="36" y="70"/>
                </a:lnTo>
                <a:lnTo>
                  <a:pt x="16" y="68"/>
                </a:lnTo>
                <a:lnTo>
                  <a:pt x="16" y="68"/>
                </a:lnTo>
                <a:lnTo>
                  <a:pt x="2" y="36"/>
                </a:lnTo>
                <a:lnTo>
                  <a:pt x="2" y="36"/>
                </a:lnTo>
                <a:lnTo>
                  <a:pt x="0" y="26"/>
                </a:lnTo>
                <a:lnTo>
                  <a:pt x="0" y="20"/>
                </a:lnTo>
                <a:lnTo>
                  <a:pt x="6" y="12"/>
                </a:lnTo>
                <a:lnTo>
                  <a:pt x="16" y="6"/>
                </a:lnTo>
                <a:lnTo>
                  <a:pt x="16" y="6"/>
                </a:lnTo>
                <a:lnTo>
                  <a:pt x="14" y="16"/>
                </a:lnTo>
                <a:lnTo>
                  <a:pt x="10" y="24"/>
                </a:lnTo>
                <a:lnTo>
                  <a:pt x="10" y="28"/>
                </a:lnTo>
                <a:lnTo>
                  <a:pt x="10" y="34"/>
                </a:lnTo>
                <a:lnTo>
                  <a:pt x="12" y="38"/>
                </a:lnTo>
                <a:lnTo>
                  <a:pt x="18" y="42"/>
                </a:lnTo>
                <a:lnTo>
                  <a:pt x="18" y="42"/>
                </a:lnTo>
                <a:lnTo>
                  <a:pt x="24" y="40"/>
                </a:lnTo>
                <a:lnTo>
                  <a:pt x="28" y="36"/>
                </a:lnTo>
                <a:lnTo>
                  <a:pt x="30" y="32"/>
                </a:lnTo>
                <a:lnTo>
                  <a:pt x="30" y="28"/>
                </a:lnTo>
                <a:lnTo>
                  <a:pt x="30" y="18"/>
                </a:lnTo>
                <a:lnTo>
                  <a:pt x="30" y="12"/>
                </a:lnTo>
                <a:lnTo>
                  <a:pt x="32" y="8"/>
                </a:lnTo>
                <a:lnTo>
                  <a:pt x="32" y="8"/>
                </a:lnTo>
                <a:lnTo>
                  <a:pt x="42" y="4"/>
                </a:lnTo>
                <a:lnTo>
                  <a:pt x="52" y="2"/>
                </a:lnTo>
                <a:lnTo>
                  <a:pt x="62" y="0"/>
                </a:lnTo>
                <a:lnTo>
                  <a:pt x="74" y="2"/>
                </a:lnTo>
                <a:lnTo>
                  <a:pt x="74" y="2"/>
                </a:lnTo>
                <a:lnTo>
                  <a:pt x="78" y="10"/>
                </a:lnTo>
                <a:lnTo>
                  <a:pt x="82" y="14"/>
                </a:lnTo>
                <a:lnTo>
                  <a:pt x="84" y="16"/>
                </a:lnTo>
                <a:lnTo>
                  <a:pt x="84" y="16"/>
                </a:lnTo>
                <a:lnTo>
                  <a:pt x="90" y="16"/>
                </a:lnTo>
                <a:lnTo>
                  <a:pt x="94" y="16"/>
                </a:lnTo>
                <a:lnTo>
                  <a:pt x="104" y="16"/>
                </a:lnTo>
                <a:lnTo>
                  <a:pt x="104" y="16"/>
                </a:lnTo>
                <a:lnTo>
                  <a:pt x="112" y="16"/>
                </a:lnTo>
                <a:lnTo>
                  <a:pt x="116" y="16"/>
                </a:lnTo>
                <a:lnTo>
                  <a:pt x="118" y="16"/>
                </a:lnTo>
                <a:lnTo>
                  <a:pt x="118" y="16"/>
                </a:lnTo>
                <a:lnTo>
                  <a:pt x="128" y="22"/>
                </a:lnTo>
                <a:lnTo>
                  <a:pt x="135" y="22"/>
                </a:lnTo>
                <a:lnTo>
                  <a:pt x="145" y="20"/>
                </a:lnTo>
                <a:lnTo>
                  <a:pt x="153" y="16"/>
                </a:lnTo>
                <a:lnTo>
                  <a:pt x="153" y="16"/>
                </a:lnTo>
                <a:lnTo>
                  <a:pt x="161" y="14"/>
                </a:lnTo>
                <a:lnTo>
                  <a:pt x="165" y="14"/>
                </a:lnTo>
                <a:lnTo>
                  <a:pt x="167" y="16"/>
                </a:lnTo>
                <a:lnTo>
                  <a:pt x="167" y="16"/>
                </a:lnTo>
                <a:lnTo>
                  <a:pt x="173" y="22"/>
                </a:lnTo>
                <a:lnTo>
                  <a:pt x="183" y="26"/>
                </a:lnTo>
                <a:lnTo>
                  <a:pt x="191" y="30"/>
                </a:lnTo>
                <a:lnTo>
                  <a:pt x="201" y="36"/>
                </a:lnTo>
                <a:lnTo>
                  <a:pt x="201" y="36"/>
                </a:lnTo>
                <a:lnTo>
                  <a:pt x="191" y="50"/>
                </a:lnTo>
                <a:lnTo>
                  <a:pt x="191" y="50"/>
                </a:lnTo>
                <a:lnTo>
                  <a:pt x="215" y="52"/>
                </a:lnTo>
                <a:lnTo>
                  <a:pt x="215" y="52"/>
                </a:lnTo>
                <a:lnTo>
                  <a:pt x="205" y="68"/>
                </a:lnTo>
                <a:lnTo>
                  <a:pt x="201" y="78"/>
                </a:lnTo>
                <a:lnTo>
                  <a:pt x="199" y="86"/>
                </a:lnTo>
                <a:lnTo>
                  <a:pt x="199" y="86"/>
                </a:lnTo>
                <a:lnTo>
                  <a:pt x="199" y="92"/>
                </a:lnTo>
                <a:lnTo>
                  <a:pt x="199" y="98"/>
                </a:lnTo>
                <a:lnTo>
                  <a:pt x="205" y="114"/>
                </a:lnTo>
                <a:lnTo>
                  <a:pt x="205" y="1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9" name="Freeform 45">
            <a:extLst>
              <a:ext uri="{FF2B5EF4-FFF2-40B4-BE49-F238E27FC236}">
                <a16:creationId xmlns:a16="http://schemas.microsoft.com/office/drawing/2014/main" id="{48019ECA-E733-42DF-BC2D-84A3D84BEEAE}"/>
              </a:ext>
            </a:extLst>
          </p:cNvPr>
          <p:cNvSpPr>
            <a:spLocks/>
          </p:cNvSpPr>
          <p:nvPr/>
        </p:nvSpPr>
        <p:spPr bwMode="auto">
          <a:xfrm>
            <a:off x="4508065" y="2795586"/>
            <a:ext cx="325268" cy="320031"/>
          </a:xfrm>
          <a:custGeom>
            <a:avLst/>
            <a:gdLst>
              <a:gd name="T0" fmla="*/ 160 w 178"/>
              <a:gd name="T1" fmla="*/ 164 h 174"/>
              <a:gd name="T2" fmla="*/ 138 w 178"/>
              <a:gd name="T3" fmla="*/ 158 h 174"/>
              <a:gd name="T4" fmla="*/ 120 w 178"/>
              <a:gd name="T5" fmla="*/ 156 h 174"/>
              <a:gd name="T6" fmla="*/ 108 w 178"/>
              <a:gd name="T7" fmla="*/ 168 h 174"/>
              <a:gd name="T8" fmla="*/ 104 w 178"/>
              <a:gd name="T9" fmla="*/ 172 h 174"/>
              <a:gd name="T10" fmla="*/ 100 w 178"/>
              <a:gd name="T11" fmla="*/ 174 h 174"/>
              <a:gd name="T12" fmla="*/ 64 w 178"/>
              <a:gd name="T13" fmla="*/ 172 h 174"/>
              <a:gd name="T14" fmla="*/ 52 w 178"/>
              <a:gd name="T15" fmla="*/ 168 h 174"/>
              <a:gd name="T16" fmla="*/ 46 w 178"/>
              <a:gd name="T17" fmla="*/ 158 h 174"/>
              <a:gd name="T18" fmla="*/ 48 w 178"/>
              <a:gd name="T19" fmla="*/ 140 h 174"/>
              <a:gd name="T20" fmla="*/ 54 w 178"/>
              <a:gd name="T21" fmla="*/ 130 h 174"/>
              <a:gd name="T22" fmla="*/ 60 w 178"/>
              <a:gd name="T23" fmla="*/ 126 h 174"/>
              <a:gd name="T24" fmla="*/ 50 w 178"/>
              <a:gd name="T25" fmla="*/ 108 h 174"/>
              <a:gd name="T26" fmla="*/ 40 w 178"/>
              <a:gd name="T27" fmla="*/ 92 h 174"/>
              <a:gd name="T28" fmla="*/ 38 w 178"/>
              <a:gd name="T29" fmla="*/ 90 h 174"/>
              <a:gd name="T30" fmla="*/ 36 w 178"/>
              <a:gd name="T31" fmla="*/ 74 h 174"/>
              <a:gd name="T32" fmla="*/ 0 w 178"/>
              <a:gd name="T33" fmla="*/ 58 h 174"/>
              <a:gd name="T34" fmla="*/ 2 w 178"/>
              <a:gd name="T35" fmla="*/ 54 h 174"/>
              <a:gd name="T36" fmla="*/ 8 w 178"/>
              <a:gd name="T37" fmla="*/ 50 h 174"/>
              <a:gd name="T38" fmla="*/ 12 w 178"/>
              <a:gd name="T39" fmla="*/ 50 h 174"/>
              <a:gd name="T40" fmla="*/ 22 w 178"/>
              <a:gd name="T41" fmla="*/ 52 h 174"/>
              <a:gd name="T42" fmla="*/ 38 w 178"/>
              <a:gd name="T43" fmla="*/ 50 h 174"/>
              <a:gd name="T44" fmla="*/ 46 w 178"/>
              <a:gd name="T45" fmla="*/ 38 h 174"/>
              <a:gd name="T46" fmla="*/ 64 w 178"/>
              <a:gd name="T47" fmla="*/ 34 h 174"/>
              <a:gd name="T48" fmla="*/ 88 w 178"/>
              <a:gd name="T49" fmla="*/ 14 h 174"/>
              <a:gd name="T50" fmla="*/ 98 w 178"/>
              <a:gd name="T51" fmla="*/ 0 h 174"/>
              <a:gd name="T52" fmla="*/ 134 w 178"/>
              <a:gd name="T53" fmla="*/ 24 h 174"/>
              <a:gd name="T54" fmla="*/ 156 w 178"/>
              <a:gd name="T55" fmla="*/ 34 h 174"/>
              <a:gd name="T56" fmla="*/ 178 w 178"/>
              <a:gd name="T57" fmla="*/ 44 h 174"/>
              <a:gd name="T58" fmla="*/ 172 w 178"/>
              <a:gd name="T59" fmla="*/ 60 h 174"/>
              <a:gd name="T60" fmla="*/ 154 w 178"/>
              <a:gd name="T61" fmla="*/ 88 h 174"/>
              <a:gd name="T62" fmla="*/ 150 w 178"/>
              <a:gd name="T63" fmla="*/ 104 h 174"/>
              <a:gd name="T64" fmla="*/ 166 w 178"/>
              <a:gd name="T65" fmla="*/ 108 h 174"/>
              <a:gd name="T66" fmla="*/ 166 w 178"/>
              <a:gd name="T67" fmla="*/ 120 h 174"/>
              <a:gd name="T68" fmla="*/ 168 w 178"/>
              <a:gd name="T69" fmla="*/ 140 h 174"/>
              <a:gd name="T70" fmla="*/ 174 w 178"/>
              <a:gd name="T71" fmla="*/ 150 h 174"/>
              <a:gd name="T72" fmla="*/ 160 w 178"/>
              <a:gd name="T73"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 h="174">
                <a:moveTo>
                  <a:pt x="160" y="164"/>
                </a:moveTo>
                <a:lnTo>
                  <a:pt x="160" y="164"/>
                </a:lnTo>
                <a:lnTo>
                  <a:pt x="138" y="158"/>
                </a:lnTo>
                <a:lnTo>
                  <a:pt x="138" y="158"/>
                </a:lnTo>
                <a:lnTo>
                  <a:pt x="130" y="156"/>
                </a:lnTo>
                <a:lnTo>
                  <a:pt x="120" y="156"/>
                </a:lnTo>
                <a:lnTo>
                  <a:pt x="114" y="160"/>
                </a:lnTo>
                <a:lnTo>
                  <a:pt x="108" y="168"/>
                </a:lnTo>
                <a:lnTo>
                  <a:pt x="108" y="168"/>
                </a:lnTo>
                <a:lnTo>
                  <a:pt x="104" y="172"/>
                </a:lnTo>
                <a:lnTo>
                  <a:pt x="100" y="174"/>
                </a:lnTo>
                <a:lnTo>
                  <a:pt x="100" y="174"/>
                </a:lnTo>
                <a:lnTo>
                  <a:pt x="76" y="174"/>
                </a:lnTo>
                <a:lnTo>
                  <a:pt x="64" y="172"/>
                </a:lnTo>
                <a:lnTo>
                  <a:pt x="52" y="168"/>
                </a:lnTo>
                <a:lnTo>
                  <a:pt x="52" y="168"/>
                </a:lnTo>
                <a:lnTo>
                  <a:pt x="48" y="164"/>
                </a:lnTo>
                <a:lnTo>
                  <a:pt x="46" y="158"/>
                </a:lnTo>
                <a:lnTo>
                  <a:pt x="46" y="158"/>
                </a:lnTo>
                <a:lnTo>
                  <a:pt x="48" y="140"/>
                </a:lnTo>
                <a:lnTo>
                  <a:pt x="52" y="132"/>
                </a:lnTo>
                <a:lnTo>
                  <a:pt x="54" y="130"/>
                </a:lnTo>
                <a:lnTo>
                  <a:pt x="60" y="126"/>
                </a:lnTo>
                <a:lnTo>
                  <a:pt x="60" y="126"/>
                </a:lnTo>
                <a:lnTo>
                  <a:pt x="54" y="118"/>
                </a:lnTo>
                <a:lnTo>
                  <a:pt x="50" y="108"/>
                </a:lnTo>
                <a:lnTo>
                  <a:pt x="46" y="100"/>
                </a:lnTo>
                <a:lnTo>
                  <a:pt x="40" y="92"/>
                </a:lnTo>
                <a:lnTo>
                  <a:pt x="40" y="92"/>
                </a:lnTo>
                <a:lnTo>
                  <a:pt x="38" y="90"/>
                </a:lnTo>
                <a:lnTo>
                  <a:pt x="36" y="86"/>
                </a:lnTo>
                <a:lnTo>
                  <a:pt x="36" y="74"/>
                </a:lnTo>
                <a:lnTo>
                  <a:pt x="36" y="74"/>
                </a:lnTo>
                <a:lnTo>
                  <a:pt x="0" y="58"/>
                </a:lnTo>
                <a:lnTo>
                  <a:pt x="0" y="58"/>
                </a:lnTo>
                <a:lnTo>
                  <a:pt x="2" y="54"/>
                </a:lnTo>
                <a:lnTo>
                  <a:pt x="4" y="50"/>
                </a:lnTo>
                <a:lnTo>
                  <a:pt x="8" y="50"/>
                </a:lnTo>
                <a:lnTo>
                  <a:pt x="12" y="50"/>
                </a:lnTo>
                <a:lnTo>
                  <a:pt x="12" y="50"/>
                </a:lnTo>
                <a:lnTo>
                  <a:pt x="22" y="52"/>
                </a:lnTo>
                <a:lnTo>
                  <a:pt x="22" y="52"/>
                </a:lnTo>
                <a:lnTo>
                  <a:pt x="30" y="52"/>
                </a:lnTo>
                <a:lnTo>
                  <a:pt x="38" y="50"/>
                </a:lnTo>
                <a:lnTo>
                  <a:pt x="42" y="46"/>
                </a:lnTo>
                <a:lnTo>
                  <a:pt x="46" y="38"/>
                </a:lnTo>
                <a:lnTo>
                  <a:pt x="46" y="38"/>
                </a:lnTo>
                <a:lnTo>
                  <a:pt x="64" y="34"/>
                </a:lnTo>
                <a:lnTo>
                  <a:pt x="76" y="26"/>
                </a:lnTo>
                <a:lnTo>
                  <a:pt x="88" y="14"/>
                </a:lnTo>
                <a:lnTo>
                  <a:pt x="98" y="0"/>
                </a:lnTo>
                <a:lnTo>
                  <a:pt x="98" y="0"/>
                </a:lnTo>
                <a:lnTo>
                  <a:pt x="116" y="12"/>
                </a:lnTo>
                <a:lnTo>
                  <a:pt x="134" y="24"/>
                </a:lnTo>
                <a:lnTo>
                  <a:pt x="134" y="24"/>
                </a:lnTo>
                <a:lnTo>
                  <a:pt x="156" y="34"/>
                </a:lnTo>
                <a:lnTo>
                  <a:pt x="178" y="44"/>
                </a:lnTo>
                <a:lnTo>
                  <a:pt x="178" y="44"/>
                </a:lnTo>
                <a:lnTo>
                  <a:pt x="176" y="52"/>
                </a:lnTo>
                <a:lnTo>
                  <a:pt x="172" y="60"/>
                </a:lnTo>
                <a:lnTo>
                  <a:pt x="164" y="74"/>
                </a:lnTo>
                <a:lnTo>
                  <a:pt x="154" y="88"/>
                </a:lnTo>
                <a:lnTo>
                  <a:pt x="150" y="96"/>
                </a:lnTo>
                <a:lnTo>
                  <a:pt x="150" y="104"/>
                </a:lnTo>
                <a:lnTo>
                  <a:pt x="150" y="104"/>
                </a:lnTo>
                <a:lnTo>
                  <a:pt x="166" y="108"/>
                </a:lnTo>
                <a:lnTo>
                  <a:pt x="166" y="108"/>
                </a:lnTo>
                <a:lnTo>
                  <a:pt x="166" y="120"/>
                </a:lnTo>
                <a:lnTo>
                  <a:pt x="166" y="130"/>
                </a:lnTo>
                <a:lnTo>
                  <a:pt x="168" y="140"/>
                </a:lnTo>
                <a:lnTo>
                  <a:pt x="174" y="150"/>
                </a:lnTo>
                <a:lnTo>
                  <a:pt x="174" y="150"/>
                </a:lnTo>
                <a:lnTo>
                  <a:pt x="160" y="164"/>
                </a:lnTo>
                <a:lnTo>
                  <a:pt x="160"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0" name="Freeform 46">
            <a:extLst>
              <a:ext uri="{FF2B5EF4-FFF2-40B4-BE49-F238E27FC236}">
                <a16:creationId xmlns:a16="http://schemas.microsoft.com/office/drawing/2014/main" id="{04E3080C-A781-471E-809B-DB24E4992B10}"/>
              </a:ext>
            </a:extLst>
          </p:cNvPr>
          <p:cNvSpPr>
            <a:spLocks/>
          </p:cNvSpPr>
          <p:nvPr/>
        </p:nvSpPr>
        <p:spPr bwMode="auto">
          <a:xfrm>
            <a:off x="5326716" y="4884982"/>
            <a:ext cx="361815" cy="307156"/>
          </a:xfrm>
          <a:custGeom>
            <a:avLst/>
            <a:gdLst>
              <a:gd name="T0" fmla="*/ 0 w 198"/>
              <a:gd name="T1" fmla="*/ 141 h 167"/>
              <a:gd name="T2" fmla="*/ 0 w 198"/>
              <a:gd name="T3" fmla="*/ 88 h 167"/>
              <a:gd name="T4" fmla="*/ 38 w 198"/>
              <a:gd name="T5" fmla="*/ 84 h 167"/>
              <a:gd name="T6" fmla="*/ 40 w 198"/>
              <a:gd name="T7" fmla="*/ 60 h 167"/>
              <a:gd name="T8" fmla="*/ 48 w 198"/>
              <a:gd name="T9" fmla="*/ 56 h 167"/>
              <a:gd name="T10" fmla="*/ 56 w 198"/>
              <a:gd name="T11" fmla="*/ 60 h 167"/>
              <a:gd name="T12" fmla="*/ 70 w 198"/>
              <a:gd name="T13" fmla="*/ 66 h 167"/>
              <a:gd name="T14" fmla="*/ 84 w 198"/>
              <a:gd name="T15" fmla="*/ 68 h 167"/>
              <a:gd name="T16" fmla="*/ 100 w 198"/>
              <a:gd name="T17" fmla="*/ 74 h 167"/>
              <a:gd name="T18" fmla="*/ 112 w 198"/>
              <a:gd name="T19" fmla="*/ 82 h 167"/>
              <a:gd name="T20" fmla="*/ 124 w 198"/>
              <a:gd name="T21" fmla="*/ 90 h 167"/>
              <a:gd name="T22" fmla="*/ 140 w 198"/>
              <a:gd name="T23" fmla="*/ 88 h 167"/>
              <a:gd name="T24" fmla="*/ 140 w 198"/>
              <a:gd name="T25" fmla="*/ 66 h 167"/>
              <a:gd name="T26" fmla="*/ 130 w 198"/>
              <a:gd name="T27" fmla="*/ 64 h 167"/>
              <a:gd name="T28" fmla="*/ 124 w 198"/>
              <a:gd name="T29" fmla="*/ 62 h 167"/>
              <a:gd name="T30" fmla="*/ 118 w 198"/>
              <a:gd name="T31" fmla="*/ 52 h 167"/>
              <a:gd name="T32" fmla="*/ 118 w 198"/>
              <a:gd name="T33" fmla="*/ 46 h 167"/>
              <a:gd name="T34" fmla="*/ 122 w 198"/>
              <a:gd name="T35" fmla="*/ 16 h 167"/>
              <a:gd name="T36" fmla="*/ 126 w 198"/>
              <a:gd name="T37" fmla="*/ 10 h 167"/>
              <a:gd name="T38" fmla="*/ 132 w 198"/>
              <a:gd name="T39" fmla="*/ 4 h 167"/>
              <a:gd name="T40" fmla="*/ 148 w 198"/>
              <a:gd name="T41" fmla="*/ 0 h 167"/>
              <a:gd name="T42" fmla="*/ 164 w 198"/>
              <a:gd name="T43" fmla="*/ 4 h 167"/>
              <a:gd name="T44" fmla="*/ 172 w 198"/>
              <a:gd name="T45" fmla="*/ 8 h 167"/>
              <a:gd name="T46" fmla="*/ 180 w 198"/>
              <a:gd name="T47" fmla="*/ 10 h 167"/>
              <a:gd name="T48" fmla="*/ 192 w 198"/>
              <a:gd name="T49" fmla="*/ 24 h 167"/>
              <a:gd name="T50" fmla="*/ 198 w 198"/>
              <a:gd name="T51" fmla="*/ 38 h 167"/>
              <a:gd name="T52" fmla="*/ 198 w 198"/>
              <a:gd name="T53" fmla="*/ 54 h 167"/>
              <a:gd name="T54" fmla="*/ 192 w 198"/>
              <a:gd name="T55" fmla="*/ 74 h 167"/>
              <a:gd name="T56" fmla="*/ 190 w 198"/>
              <a:gd name="T57" fmla="*/ 78 h 167"/>
              <a:gd name="T58" fmla="*/ 190 w 198"/>
              <a:gd name="T59" fmla="*/ 82 h 167"/>
              <a:gd name="T60" fmla="*/ 182 w 198"/>
              <a:gd name="T61" fmla="*/ 98 h 167"/>
              <a:gd name="T62" fmla="*/ 166 w 198"/>
              <a:gd name="T63" fmla="*/ 108 h 167"/>
              <a:gd name="T64" fmla="*/ 142 w 198"/>
              <a:gd name="T65" fmla="*/ 118 h 167"/>
              <a:gd name="T66" fmla="*/ 100 w 198"/>
              <a:gd name="T67" fmla="*/ 149 h 167"/>
              <a:gd name="T68" fmla="*/ 82 w 198"/>
              <a:gd name="T69" fmla="*/ 167 h 167"/>
              <a:gd name="T70" fmla="*/ 46 w 198"/>
              <a:gd name="T71" fmla="*/ 159 h 167"/>
              <a:gd name="T72" fmla="*/ 40 w 198"/>
              <a:gd name="T73" fmla="*/ 159 h 167"/>
              <a:gd name="T74" fmla="*/ 34 w 198"/>
              <a:gd name="T75" fmla="*/ 161 h 167"/>
              <a:gd name="T76" fmla="*/ 22 w 198"/>
              <a:gd name="T77" fmla="*/ 159 h 167"/>
              <a:gd name="T78" fmla="*/ 8 w 198"/>
              <a:gd name="T79" fmla="*/ 149 h 167"/>
              <a:gd name="T80" fmla="*/ 0 w 198"/>
              <a:gd name="T81" fmla="*/ 14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67">
                <a:moveTo>
                  <a:pt x="0" y="141"/>
                </a:moveTo>
                <a:lnTo>
                  <a:pt x="0" y="141"/>
                </a:lnTo>
                <a:lnTo>
                  <a:pt x="0" y="88"/>
                </a:lnTo>
                <a:lnTo>
                  <a:pt x="0" y="88"/>
                </a:lnTo>
                <a:lnTo>
                  <a:pt x="38" y="84"/>
                </a:lnTo>
                <a:lnTo>
                  <a:pt x="38" y="84"/>
                </a:lnTo>
                <a:lnTo>
                  <a:pt x="40" y="60"/>
                </a:lnTo>
                <a:lnTo>
                  <a:pt x="40" y="60"/>
                </a:lnTo>
                <a:lnTo>
                  <a:pt x="44" y="58"/>
                </a:lnTo>
                <a:lnTo>
                  <a:pt x="48" y="56"/>
                </a:lnTo>
                <a:lnTo>
                  <a:pt x="52" y="58"/>
                </a:lnTo>
                <a:lnTo>
                  <a:pt x="56" y="60"/>
                </a:lnTo>
                <a:lnTo>
                  <a:pt x="56" y="60"/>
                </a:lnTo>
                <a:lnTo>
                  <a:pt x="70" y="66"/>
                </a:lnTo>
                <a:lnTo>
                  <a:pt x="84" y="68"/>
                </a:lnTo>
                <a:lnTo>
                  <a:pt x="84" y="68"/>
                </a:lnTo>
                <a:lnTo>
                  <a:pt x="92" y="70"/>
                </a:lnTo>
                <a:lnTo>
                  <a:pt x="100" y="74"/>
                </a:lnTo>
                <a:lnTo>
                  <a:pt x="112" y="82"/>
                </a:lnTo>
                <a:lnTo>
                  <a:pt x="112" y="82"/>
                </a:lnTo>
                <a:lnTo>
                  <a:pt x="118" y="88"/>
                </a:lnTo>
                <a:lnTo>
                  <a:pt x="124" y="90"/>
                </a:lnTo>
                <a:lnTo>
                  <a:pt x="132" y="90"/>
                </a:lnTo>
                <a:lnTo>
                  <a:pt x="140" y="88"/>
                </a:lnTo>
                <a:lnTo>
                  <a:pt x="140" y="88"/>
                </a:lnTo>
                <a:lnTo>
                  <a:pt x="140" y="66"/>
                </a:lnTo>
                <a:lnTo>
                  <a:pt x="140" y="66"/>
                </a:lnTo>
                <a:lnTo>
                  <a:pt x="130" y="64"/>
                </a:lnTo>
                <a:lnTo>
                  <a:pt x="130" y="64"/>
                </a:lnTo>
                <a:lnTo>
                  <a:pt x="124" y="62"/>
                </a:lnTo>
                <a:lnTo>
                  <a:pt x="120" y="58"/>
                </a:lnTo>
                <a:lnTo>
                  <a:pt x="118" y="52"/>
                </a:lnTo>
                <a:lnTo>
                  <a:pt x="118" y="46"/>
                </a:lnTo>
                <a:lnTo>
                  <a:pt x="118" y="46"/>
                </a:lnTo>
                <a:lnTo>
                  <a:pt x="120" y="32"/>
                </a:lnTo>
                <a:lnTo>
                  <a:pt x="122" y="16"/>
                </a:lnTo>
                <a:lnTo>
                  <a:pt x="122" y="16"/>
                </a:lnTo>
                <a:lnTo>
                  <a:pt x="126" y="10"/>
                </a:lnTo>
                <a:lnTo>
                  <a:pt x="132" y="4"/>
                </a:lnTo>
                <a:lnTo>
                  <a:pt x="132" y="4"/>
                </a:lnTo>
                <a:lnTo>
                  <a:pt x="140" y="2"/>
                </a:lnTo>
                <a:lnTo>
                  <a:pt x="148" y="0"/>
                </a:lnTo>
                <a:lnTo>
                  <a:pt x="156" y="0"/>
                </a:lnTo>
                <a:lnTo>
                  <a:pt x="164" y="4"/>
                </a:lnTo>
                <a:lnTo>
                  <a:pt x="164" y="4"/>
                </a:lnTo>
                <a:lnTo>
                  <a:pt x="172" y="8"/>
                </a:lnTo>
                <a:lnTo>
                  <a:pt x="180" y="10"/>
                </a:lnTo>
                <a:lnTo>
                  <a:pt x="180" y="10"/>
                </a:lnTo>
                <a:lnTo>
                  <a:pt x="188" y="16"/>
                </a:lnTo>
                <a:lnTo>
                  <a:pt x="192" y="24"/>
                </a:lnTo>
                <a:lnTo>
                  <a:pt x="196" y="30"/>
                </a:lnTo>
                <a:lnTo>
                  <a:pt x="198" y="38"/>
                </a:lnTo>
                <a:lnTo>
                  <a:pt x="198" y="46"/>
                </a:lnTo>
                <a:lnTo>
                  <a:pt x="198" y="54"/>
                </a:lnTo>
                <a:lnTo>
                  <a:pt x="196" y="64"/>
                </a:lnTo>
                <a:lnTo>
                  <a:pt x="192" y="74"/>
                </a:lnTo>
                <a:lnTo>
                  <a:pt x="192" y="74"/>
                </a:lnTo>
                <a:lnTo>
                  <a:pt x="190" y="78"/>
                </a:lnTo>
                <a:lnTo>
                  <a:pt x="190" y="82"/>
                </a:lnTo>
                <a:lnTo>
                  <a:pt x="190" y="82"/>
                </a:lnTo>
                <a:lnTo>
                  <a:pt x="186" y="92"/>
                </a:lnTo>
                <a:lnTo>
                  <a:pt x="182" y="98"/>
                </a:lnTo>
                <a:lnTo>
                  <a:pt x="174" y="104"/>
                </a:lnTo>
                <a:lnTo>
                  <a:pt x="166" y="108"/>
                </a:lnTo>
                <a:lnTo>
                  <a:pt x="166" y="108"/>
                </a:lnTo>
                <a:lnTo>
                  <a:pt x="142" y="118"/>
                </a:lnTo>
                <a:lnTo>
                  <a:pt x="120" y="130"/>
                </a:lnTo>
                <a:lnTo>
                  <a:pt x="100" y="149"/>
                </a:lnTo>
                <a:lnTo>
                  <a:pt x="82" y="167"/>
                </a:lnTo>
                <a:lnTo>
                  <a:pt x="82" y="167"/>
                </a:lnTo>
                <a:lnTo>
                  <a:pt x="46" y="159"/>
                </a:lnTo>
                <a:lnTo>
                  <a:pt x="46" y="159"/>
                </a:lnTo>
                <a:lnTo>
                  <a:pt x="44" y="159"/>
                </a:lnTo>
                <a:lnTo>
                  <a:pt x="40" y="159"/>
                </a:lnTo>
                <a:lnTo>
                  <a:pt x="40" y="159"/>
                </a:lnTo>
                <a:lnTo>
                  <a:pt x="34" y="161"/>
                </a:lnTo>
                <a:lnTo>
                  <a:pt x="28" y="161"/>
                </a:lnTo>
                <a:lnTo>
                  <a:pt x="22" y="159"/>
                </a:lnTo>
                <a:lnTo>
                  <a:pt x="18" y="157"/>
                </a:lnTo>
                <a:lnTo>
                  <a:pt x="8" y="149"/>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1" name="Freeform 47">
            <a:extLst>
              <a:ext uri="{FF2B5EF4-FFF2-40B4-BE49-F238E27FC236}">
                <a16:creationId xmlns:a16="http://schemas.microsoft.com/office/drawing/2014/main" id="{DC4ABD7D-8CD1-4C2F-8F2C-46952C340FCC}"/>
              </a:ext>
            </a:extLst>
          </p:cNvPr>
          <p:cNvSpPr>
            <a:spLocks/>
          </p:cNvSpPr>
          <p:nvPr/>
        </p:nvSpPr>
        <p:spPr bwMode="auto">
          <a:xfrm>
            <a:off x="5600818" y="4973266"/>
            <a:ext cx="314304" cy="483725"/>
          </a:xfrm>
          <a:custGeom>
            <a:avLst/>
            <a:gdLst>
              <a:gd name="T0" fmla="*/ 0 w 172"/>
              <a:gd name="T1" fmla="*/ 74 h 263"/>
              <a:gd name="T2" fmla="*/ 30 w 172"/>
              <a:gd name="T3" fmla="*/ 62 h 263"/>
              <a:gd name="T4" fmla="*/ 46 w 172"/>
              <a:gd name="T5" fmla="*/ 60 h 263"/>
              <a:gd name="T6" fmla="*/ 64 w 172"/>
              <a:gd name="T7" fmla="*/ 68 h 263"/>
              <a:gd name="T8" fmla="*/ 62 w 172"/>
              <a:gd name="T9" fmla="*/ 74 h 263"/>
              <a:gd name="T10" fmla="*/ 60 w 172"/>
              <a:gd name="T11" fmla="*/ 86 h 263"/>
              <a:gd name="T12" fmla="*/ 68 w 172"/>
              <a:gd name="T13" fmla="*/ 105 h 263"/>
              <a:gd name="T14" fmla="*/ 80 w 172"/>
              <a:gd name="T15" fmla="*/ 115 h 263"/>
              <a:gd name="T16" fmla="*/ 96 w 172"/>
              <a:gd name="T17" fmla="*/ 80 h 263"/>
              <a:gd name="T18" fmla="*/ 96 w 172"/>
              <a:gd name="T19" fmla="*/ 62 h 263"/>
              <a:gd name="T20" fmla="*/ 86 w 172"/>
              <a:gd name="T21" fmla="*/ 44 h 263"/>
              <a:gd name="T22" fmla="*/ 80 w 172"/>
              <a:gd name="T23" fmla="*/ 40 h 263"/>
              <a:gd name="T24" fmla="*/ 76 w 172"/>
              <a:gd name="T25" fmla="*/ 36 h 263"/>
              <a:gd name="T26" fmla="*/ 74 w 172"/>
              <a:gd name="T27" fmla="*/ 16 h 263"/>
              <a:gd name="T28" fmla="*/ 76 w 172"/>
              <a:gd name="T29" fmla="*/ 14 h 263"/>
              <a:gd name="T30" fmla="*/ 84 w 172"/>
              <a:gd name="T31" fmla="*/ 10 h 263"/>
              <a:gd name="T32" fmla="*/ 88 w 172"/>
              <a:gd name="T33" fmla="*/ 10 h 263"/>
              <a:gd name="T34" fmla="*/ 108 w 172"/>
              <a:gd name="T35" fmla="*/ 12 h 263"/>
              <a:gd name="T36" fmla="*/ 168 w 172"/>
              <a:gd name="T37" fmla="*/ 0 h 263"/>
              <a:gd name="T38" fmla="*/ 170 w 172"/>
              <a:gd name="T39" fmla="*/ 8 h 263"/>
              <a:gd name="T40" fmla="*/ 172 w 172"/>
              <a:gd name="T41" fmla="*/ 14 h 263"/>
              <a:gd name="T42" fmla="*/ 170 w 172"/>
              <a:gd name="T43" fmla="*/ 64 h 263"/>
              <a:gd name="T44" fmla="*/ 168 w 172"/>
              <a:gd name="T45" fmla="*/ 74 h 263"/>
              <a:gd name="T46" fmla="*/ 156 w 172"/>
              <a:gd name="T47" fmla="*/ 93 h 263"/>
              <a:gd name="T48" fmla="*/ 146 w 172"/>
              <a:gd name="T49" fmla="*/ 99 h 263"/>
              <a:gd name="T50" fmla="*/ 112 w 172"/>
              <a:gd name="T51" fmla="*/ 119 h 263"/>
              <a:gd name="T52" fmla="*/ 82 w 172"/>
              <a:gd name="T53" fmla="*/ 141 h 263"/>
              <a:gd name="T54" fmla="*/ 64 w 172"/>
              <a:gd name="T55" fmla="*/ 159 h 263"/>
              <a:gd name="T56" fmla="*/ 62 w 172"/>
              <a:gd name="T57" fmla="*/ 167 h 263"/>
              <a:gd name="T58" fmla="*/ 68 w 172"/>
              <a:gd name="T59" fmla="*/ 185 h 263"/>
              <a:gd name="T60" fmla="*/ 70 w 172"/>
              <a:gd name="T61" fmla="*/ 197 h 263"/>
              <a:gd name="T62" fmla="*/ 72 w 172"/>
              <a:gd name="T63" fmla="*/ 219 h 263"/>
              <a:gd name="T64" fmla="*/ 70 w 172"/>
              <a:gd name="T65" fmla="*/ 231 h 263"/>
              <a:gd name="T66" fmla="*/ 58 w 172"/>
              <a:gd name="T67" fmla="*/ 245 h 263"/>
              <a:gd name="T68" fmla="*/ 18 w 172"/>
              <a:gd name="T69" fmla="*/ 263 h 263"/>
              <a:gd name="T70" fmla="*/ 14 w 172"/>
              <a:gd name="T71" fmla="*/ 215 h 263"/>
              <a:gd name="T72" fmla="*/ 14 w 172"/>
              <a:gd name="T73" fmla="*/ 207 h 263"/>
              <a:gd name="T74" fmla="*/ 18 w 172"/>
              <a:gd name="T75" fmla="*/ 203 h 263"/>
              <a:gd name="T76" fmla="*/ 26 w 172"/>
              <a:gd name="T77" fmla="*/ 193 h 263"/>
              <a:gd name="T78" fmla="*/ 40 w 172"/>
              <a:gd name="T79" fmla="*/ 159 h 263"/>
              <a:gd name="T80" fmla="*/ 42 w 172"/>
              <a:gd name="T81" fmla="*/ 147 h 263"/>
              <a:gd name="T82" fmla="*/ 42 w 172"/>
              <a:gd name="T83" fmla="*/ 107 h 263"/>
              <a:gd name="T84" fmla="*/ 42 w 172"/>
              <a:gd name="T85" fmla="*/ 103 h 263"/>
              <a:gd name="T86" fmla="*/ 34 w 172"/>
              <a:gd name="T87" fmla="*/ 95 h 263"/>
              <a:gd name="T88" fmla="*/ 2 w 172"/>
              <a:gd name="T89" fmla="*/ 80 h 263"/>
              <a:gd name="T90" fmla="*/ 0 w 172"/>
              <a:gd name="T91" fmla="*/ 7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263">
                <a:moveTo>
                  <a:pt x="0" y="74"/>
                </a:moveTo>
                <a:lnTo>
                  <a:pt x="0" y="74"/>
                </a:lnTo>
                <a:lnTo>
                  <a:pt x="16" y="68"/>
                </a:lnTo>
                <a:lnTo>
                  <a:pt x="30" y="62"/>
                </a:lnTo>
                <a:lnTo>
                  <a:pt x="38" y="60"/>
                </a:lnTo>
                <a:lnTo>
                  <a:pt x="46" y="60"/>
                </a:lnTo>
                <a:lnTo>
                  <a:pt x="56" y="62"/>
                </a:lnTo>
                <a:lnTo>
                  <a:pt x="64" y="68"/>
                </a:lnTo>
                <a:lnTo>
                  <a:pt x="64" y="68"/>
                </a:lnTo>
                <a:lnTo>
                  <a:pt x="62" y="74"/>
                </a:lnTo>
                <a:lnTo>
                  <a:pt x="60" y="80"/>
                </a:lnTo>
                <a:lnTo>
                  <a:pt x="60" y="86"/>
                </a:lnTo>
                <a:lnTo>
                  <a:pt x="62" y="93"/>
                </a:lnTo>
                <a:lnTo>
                  <a:pt x="68" y="105"/>
                </a:lnTo>
                <a:lnTo>
                  <a:pt x="80" y="115"/>
                </a:lnTo>
                <a:lnTo>
                  <a:pt x="80" y="115"/>
                </a:lnTo>
                <a:lnTo>
                  <a:pt x="96" y="80"/>
                </a:lnTo>
                <a:lnTo>
                  <a:pt x="96" y="80"/>
                </a:lnTo>
                <a:lnTo>
                  <a:pt x="98" y="70"/>
                </a:lnTo>
                <a:lnTo>
                  <a:pt x="96" y="62"/>
                </a:lnTo>
                <a:lnTo>
                  <a:pt x="92" y="52"/>
                </a:lnTo>
                <a:lnTo>
                  <a:pt x="86" y="44"/>
                </a:lnTo>
                <a:lnTo>
                  <a:pt x="86" y="44"/>
                </a:lnTo>
                <a:lnTo>
                  <a:pt x="80" y="40"/>
                </a:lnTo>
                <a:lnTo>
                  <a:pt x="76" y="36"/>
                </a:lnTo>
                <a:lnTo>
                  <a:pt x="76" y="36"/>
                </a:lnTo>
                <a:lnTo>
                  <a:pt x="74" y="26"/>
                </a:lnTo>
                <a:lnTo>
                  <a:pt x="74" y="16"/>
                </a:lnTo>
                <a:lnTo>
                  <a:pt x="74" y="16"/>
                </a:lnTo>
                <a:lnTo>
                  <a:pt x="76" y="14"/>
                </a:lnTo>
                <a:lnTo>
                  <a:pt x="80" y="12"/>
                </a:lnTo>
                <a:lnTo>
                  <a:pt x="84" y="10"/>
                </a:lnTo>
                <a:lnTo>
                  <a:pt x="88" y="10"/>
                </a:lnTo>
                <a:lnTo>
                  <a:pt x="88" y="10"/>
                </a:lnTo>
                <a:lnTo>
                  <a:pt x="98" y="12"/>
                </a:lnTo>
                <a:lnTo>
                  <a:pt x="108" y="12"/>
                </a:lnTo>
                <a:lnTo>
                  <a:pt x="128" y="10"/>
                </a:lnTo>
                <a:lnTo>
                  <a:pt x="168" y="0"/>
                </a:lnTo>
                <a:lnTo>
                  <a:pt x="168" y="0"/>
                </a:lnTo>
                <a:lnTo>
                  <a:pt x="170" y="8"/>
                </a:lnTo>
                <a:lnTo>
                  <a:pt x="172" y="14"/>
                </a:lnTo>
                <a:lnTo>
                  <a:pt x="172" y="14"/>
                </a:lnTo>
                <a:lnTo>
                  <a:pt x="172" y="40"/>
                </a:lnTo>
                <a:lnTo>
                  <a:pt x="170" y="64"/>
                </a:lnTo>
                <a:lnTo>
                  <a:pt x="170" y="64"/>
                </a:lnTo>
                <a:lnTo>
                  <a:pt x="168" y="74"/>
                </a:lnTo>
                <a:lnTo>
                  <a:pt x="162" y="84"/>
                </a:lnTo>
                <a:lnTo>
                  <a:pt x="156" y="93"/>
                </a:lnTo>
                <a:lnTo>
                  <a:pt x="146" y="99"/>
                </a:lnTo>
                <a:lnTo>
                  <a:pt x="146" y="99"/>
                </a:lnTo>
                <a:lnTo>
                  <a:pt x="128" y="107"/>
                </a:lnTo>
                <a:lnTo>
                  <a:pt x="112" y="119"/>
                </a:lnTo>
                <a:lnTo>
                  <a:pt x="82" y="141"/>
                </a:lnTo>
                <a:lnTo>
                  <a:pt x="82" y="141"/>
                </a:lnTo>
                <a:lnTo>
                  <a:pt x="68" y="153"/>
                </a:lnTo>
                <a:lnTo>
                  <a:pt x="64" y="159"/>
                </a:lnTo>
                <a:lnTo>
                  <a:pt x="62" y="163"/>
                </a:lnTo>
                <a:lnTo>
                  <a:pt x="62" y="167"/>
                </a:lnTo>
                <a:lnTo>
                  <a:pt x="64" y="171"/>
                </a:lnTo>
                <a:lnTo>
                  <a:pt x="68" y="185"/>
                </a:lnTo>
                <a:lnTo>
                  <a:pt x="68" y="185"/>
                </a:lnTo>
                <a:lnTo>
                  <a:pt x="70" y="197"/>
                </a:lnTo>
                <a:lnTo>
                  <a:pt x="72" y="207"/>
                </a:lnTo>
                <a:lnTo>
                  <a:pt x="72" y="219"/>
                </a:lnTo>
                <a:lnTo>
                  <a:pt x="70" y="231"/>
                </a:lnTo>
                <a:lnTo>
                  <a:pt x="70" y="231"/>
                </a:lnTo>
                <a:lnTo>
                  <a:pt x="66" y="241"/>
                </a:lnTo>
                <a:lnTo>
                  <a:pt x="58" y="245"/>
                </a:lnTo>
                <a:lnTo>
                  <a:pt x="58" y="245"/>
                </a:lnTo>
                <a:lnTo>
                  <a:pt x="18" y="263"/>
                </a:lnTo>
                <a:lnTo>
                  <a:pt x="18" y="263"/>
                </a:lnTo>
                <a:lnTo>
                  <a:pt x="14" y="215"/>
                </a:lnTo>
                <a:lnTo>
                  <a:pt x="14" y="215"/>
                </a:lnTo>
                <a:lnTo>
                  <a:pt x="14" y="207"/>
                </a:lnTo>
                <a:lnTo>
                  <a:pt x="18" y="203"/>
                </a:lnTo>
                <a:lnTo>
                  <a:pt x="18" y="203"/>
                </a:lnTo>
                <a:lnTo>
                  <a:pt x="22" y="199"/>
                </a:lnTo>
                <a:lnTo>
                  <a:pt x="26" y="193"/>
                </a:lnTo>
                <a:lnTo>
                  <a:pt x="32" y="183"/>
                </a:lnTo>
                <a:lnTo>
                  <a:pt x="40" y="159"/>
                </a:lnTo>
                <a:lnTo>
                  <a:pt x="40" y="159"/>
                </a:lnTo>
                <a:lnTo>
                  <a:pt x="42" y="147"/>
                </a:lnTo>
                <a:lnTo>
                  <a:pt x="44" y="133"/>
                </a:lnTo>
                <a:lnTo>
                  <a:pt x="42" y="107"/>
                </a:lnTo>
                <a:lnTo>
                  <a:pt x="42" y="107"/>
                </a:lnTo>
                <a:lnTo>
                  <a:pt x="42" y="103"/>
                </a:lnTo>
                <a:lnTo>
                  <a:pt x="40" y="101"/>
                </a:lnTo>
                <a:lnTo>
                  <a:pt x="34" y="95"/>
                </a:lnTo>
                <a:lnTo>
                  <a:pt x="34" y="95"/>
                </a:lnTo>
                <a:lnTo>
                  <a:pt x="2" y="80"/>
                </a:lnTo>
                <a:lnTo>
                  <a:pt x="2" y="80"/>
                </a:lnTo>
                <a:lnTo>
                  <a:pt x="0" y="74"/>
                </a:lnTo>
                <a:lnTo>
                  <a:pt x="0"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2" name="Freeform 48">
            <a:extLst>
              <a:ext uri="{FF2B5EF4-FFF2-40B4-BE49-F238E27FC236}">
                <a16:creationId xmlns:a16="http://schemas.microsoft.com/office/drawing/2014/main" id="{82CF1D12-0610-4F13-9EE9-EEC1D478FC63}"/>
              </a:ext>
            </a:extLst>
          </p:cNvPr>
          <p:cNvSpPr>
            <a:spLocks/>
          </p:cNvSpPr>
          <p:nvPr/>
        </p:nvSpPr>
        <p:spPr bwMode="auto">
          <a:xfrm>
            <a:off x="6229425" y="3104581"/>
            <a:ext cx="438563" cy="264853"/>
          </a:xfrm>
          <a:custGeom>
            <a:avLst/>
            <a:gdLst>
              <a:gd name="T0" fmla="*/ 40 w 240"/>
              <a:gd name="T1" fmla="*/ 22 h 144"/>
              <a:gd name="T2" fmla="*/ 50 w 240"/>
              <a:gd name="T3" fmla="*/ 28 h 144"/>
              <a:gd name="T4" fmla="*/ 60 w 240"/>
              <a:gd name="T5" fmla="*/ 28 h 144"/>
              <a:gd name="T6" fmla="*/ 70 w 240"/>
              <a:gd name="T7" fmla="*/ 26 h 144"/>
              <a:gd name="T8" fmla="*/ 76 w 240"/>
              <a:gd name="T9" fmla="*/ 24 h 144"/>
              <a:gd name="T10" fmla="*/ 76 w 240"/>
              <a:gd name="T11" fmla="*/ 10 h 144"/>
              <a:gd name="T12" fmla="*/ 96 w 240"/>
              <a:gd name="T13" fmla="*/ 0 h 144"/>
              <a:gd name="T14" fmla="*/ 116 w 240"/>
              <a:gd name="T15" fmla="*/ 10 h 144"/>
              <a:gd name="T16" fmla="*/ 126 w 240"/>
              <a:gd name="T17" fmla="*/ 18 h 144"/>
              <a:gd name="T18" fmla="*/ 138 w 240"/>
              <a:gd name="T19" fmla="*/ 24 h 144"/>
              <a:gd name="T20" fmla="*/ 152 w 240"/>
              <a:gd name="T21" fmla="*/ 30 h 144"/>
              <a:gd name="T22" fmla="*/ 160 w 240"/>
              <a:gd name="T23" fmla="*/ 40 h 144"/>
              <a:gd name="T24" fmla="*/ 162 w 240"/>
              <a:gd name="T25" fmla="*/ 46 h 144"/>
              <a:gd name="T26" fmla="*/ 178 w 240"/>
              <a:gd name="T27" fmla="*/ 60 h 144"/>
              <a:gd name="T28" fmla="*/ 202 w 240"/>
              <a:gd name="T29" fmla="*/ 74 h 144"/>
              <a:gd name="T30" fmla="*/ 240 w 240"/>
              <a:gd name="T31" fmla="*/ 94 h 144"/>
              <a:gd name="T32" fmla="*/ 224 w 240"/>
              <a:gd name="T33" fmla="*/ 102 h 144"/>
              <a:gd name="T34" fmla="*/ 216 w 240"/>
              <a:gd name="T35" fmla="*/ 108 h 144"/>
              <a:gd name="T36" fmla="*/ 212 w 240"/>
              <a:gd name="T37" fmla="*/ 116 h 144"/>
              <a:gd name="T38" fmla="*/ 210 w 240"/>
              <a:gd name="T39" fmla="*/ 122 h 144"/>
              <a:gd name="T40" fmla="*/ 204 w 240"/>
              <a:gd name="T41" fmla="*/ 130 h 144"/>
              <a:gd name="T42" fmla="*/ 200 w 240"/>
              <a:gd name="T43" fmla="*/ 134 h 144"/>
              <a:gd name="T44" fmla="*/ 186 w 240"/>
              <a:gd name="T45" fmla="*/ 144 h 144"/>
              <a:gd name="T46" fmla="*/ 168 w 240"/>
              <a:gd name="T47" fmla="*/ 140 h 144"/>
              <a:gd name="T48" fmla="*/ 162 w 240"/>
              <a:gd name="T49" fmla="*/ 132 h 144"/>
              <a:gd name="T50" fmla="*/ 144 w 240"/>
              <a:gd name="T51" fmla="*/ 116 h 144"/>
              <a:gd name="T52" fmla="*/ 114 w 240"/>
              <a:gd name="T53" fmla="*/ 102 h 144"/>
              <a:gd name="T54" fmla="*/ 96 w 240"/>
              <a:gd name="T55" fmla="*/ 96 h 144"/>
              <a:gd name="T56" fmla="*/ 82 w 240"/>
              <a:gd name="T57" fmla="*/ 90 h 144"/>
              <a:gd name="T58" fmla="*/ 68 w 240"/>
              <a:gd name="T59" fmla="*/ 90 h 144"/>
              <a:gd name="T60" fmla="*/ 56 w 240"/>
              <a:gd name="T61" fmla="*/ 96 h 144"/>
              <a:gd name="T62" fmla="*/ 42 w 240"/>
              <a:gd name="T63" fmla="*/ 106 h 144"/>
              <a:gd name="T64" fmla="*/ 36 w 240"/>
              <a:gd name="T65" fmla="*/ 108 h 144"/>
              <a:gd name="T66" fmla="*/ 32 w 240"/>
              <a:gd name="T67" fmla="*/ 102 h 144"/>
              <a:gd name="T68" fmla="*/ 26 w 240"/>
              <a:gd name="T69" fmla="*/ 72 h 144"/>
              <a:gd name="T70" fmla="*/ 24 w 240"/>
              <a:gd name="T71" fmla="*/ 64 h 144"/>
              <a:gd name="T72" fmla="*/ 16 w 240"/>
              <a:gd name="T73" fmla="*/ 54 h 144"/>
              <a:gd name="T74" fmla="*/ 8 w 240"/>
              <a:gd name="T75" fmla="*/ 52 h 144"/>
              <a:gd name="T76" fmla="*/ 0 w 240"/>
              <a:gd name="T77" fmla="*/ 16 h 144"/>
              <a:gd name="T78" fmla="*/ 12 w 240"/>
              <a:gd name="T79" fmla="*/ 8 h 144"/>
              <a:gd name="T80" fmla="*/ 26 w 240"/>
              <a:gd name="T81" fmla="*/ 12 h 144"/>
              <a:gd name="T82" fmla="*/ 40 w 240"/>
              <a:gd name="T83"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144">
                <a:moveTo>
                  <a:pt x="40" y="22"/>
                </a:moveTo>
                <a:lnTo>
                  <a:pt x="40" y="22"/>
                </a:lnTo>
                <a:lnTo>
                  <a:pt x="44" y="26"/>
                </a:lnTo>
                <a:lnTo>
                  <a:pt x="50" y="28"/>
                </a:lnTo>
                <a:lnTo>
                  <a:pt x="50" y="28"/>
                </a:lnTo>
                <a:lnTo>
                  <a:pt x="60" y="28"/>
                </a:lnTo>
                <a:lnTo>
                  <a:pt x="70" y="26"/>
                </a:lnTo>
                <a:lnTo>
                  <a:pt x="70" y="26"/>
                </a:lnTo>
                <a:lnTo>
                  <a:pt x="76" y="24"/>
                </a:lnTo>
                <a:lnTo>
                  <a:pt x="76" y="24"/>
                </a:lnTo>
                <a:lnTo>
                  <a:pt x="76" y="10"/>
                </a:lnTo>
                <a:lnTo>
                  <a:pt x="76" y="10"/>
                </a:lnTo>
                <a:lnTo>
                  <a:pt x="88" y="2"/>
                </a:lnTo>
                <a:lnTo>
                  <a:pt x="96" y="0"/>
                </a:lnTo>
                <a:lnTo>
                  <a:pt x="106" y="2"/>
                </a:lnTo>
                <a:lnTo>
                  <a:pt x="116" y="10"/>
                </a:lnTo>
                <a:lnTo>
                  <a:pt x="116" y="10"/>
                </a:lnTo>
                <a:lnTo>
                  <a:pt x="126" y="18"/>
                </a:lnTo>
                <a:lnTo>
                  <a:pt x="138" y="24"/>
                </a:lnTo>
                <a:lnTo>
                  <a:pt x="138" y="24"/>
                </a:lnTo>
                <a:lnTo>
                  <a:pt x="146" y="26"/>
                </a:lnTo>
                <a:lnTo>
                  <a:pt x="152" y="30"/>
                </a:lnTo>
                <a:lnTo>
                  <a:pt x="156" y="34"/>
                </a:lnTo>
                <a:lnTo>
                  <a:pt x="160" y="40"/>
                </a:lnTo>
                <a:lnTo>
                  <a:pt x="160" y="40"/>
                </a:lnTo>
                <a:lnTo>
                  <a:pt x="162" y="46"/>
                </a:lnTo>
                <a:lnTo>
                  <a:pt x="168" y="52"/>
                </a:lnTo>
                <a:lnTo>
                  <a:pt x="178" y="60"/>
                </a:lnTo>
                <a:lnTo>
                  <a:pt x="202" y="74"/>
                </a:lnTo>
                <a:lnTo>
                  <a:pt x="202" y="74"/>
                </a:lnTo>
                <a:lnTo>
                  <a:pt x="220" y="84"/>
                </a:lnTo>
                <a:lnTo>
                  <a:pt x="240" y="94"/>
                </a:lnTo>
                <a:lnTo>
                  <a:pt x="240" y="94"/>
                </a:lnTo>
                <a:lnTo>
                  <a:pt x="224" y="102"/>
                </a:lnTo>
                <a:lnTo>
                  <a:pt x="224" y="102"/>
                </a:lnTo>
                <a:lnTo>
                  <a:pt x="216" y="108"/>
                </a:lnTo>
                <a:lnTo>
                  <a:pt x="214" y="112"/>
                </a:lnTo>
                <a:lnTo>
                  <a:pt x="212" y="116"/>
                </a:lnTo>
                <a:lnTo>
                  <a:pt x="212" y="116"/>
                </a:lnTo>
                <a:lnTo>
                  <a:pt x="210" y="122"/>
                </a:lnTo>
                <a:lnTo>
                  <a:pt x="208" y="126"/>
                </a:lnTo>
                <a:lnTo>
                  <a:pt x="204" y="130"/>
                </a:lnTo>
                <a:lnTo>
                  <a:pt x="200" y="134"/>
                </a:lnTo>
                <a:lnTo>
                  <a:pt x="200" y="134"/>
                </a:lnTo>
                <a:lnTo>
                  <a:pt x="192" y="138"/>
                </a:lnTo>
                <a:lnTo>
                  <a:pt x="186" y="144"/>
                </a:lnTo>
                <a:lnTo>
                  <a:pt x="186" y="144"/>
                </a:lnTo>
                <a:lnTo>
                  <a:pt x="168" y="140"/>
                </a:lnTo>
                <a:lnTo>
                  <a:pt x="168" y="140"/>
                </a:lnTo>
                <a:lnTo>
                  <a:pt x="162" y="132"/>
                </a:lnTo>
                <a:lnTo>
                  <a:pt x="158" y="126"/>
                </a:lnTo>
                <a:lnTo>
                  <a:pt x="144" y="116"/>
                </a:lnTo>
                <a:lnTo>
                  <a:pt x="130" y="108"/>
                </a:lnTo>
                <a:lnTo>
                  <a:pt x="114" y="102"/>
                </a:lnTo>
                <a:lnTo>
                  <a:pt x="114" y="102"/>
                </a:lnTo>
                <a:lnTo>
                  <a:pt x="96" y="96"/>
                </a:lnTo>
                <a:lnTo>
                  <a:pt x="96" y="96"/>
                </a:lnTo>
                <a:lnTo>
                  <a:pt x="82" y="90"/>
                </a:lnTo>
                <a:lnTo>
                  <a:pt x="74" y="90"/>
                </a:lnTo>
                <a:lnTo>
                  <a:pt x="68" y="90"/>
                </a:lnTo>
                <a:lnTo>
                  <a:pt x="62" y="92"/>
                </a:lnTo>
                <a:lnTo>
                  <a:pt x="56" y="96"/>
                </a:lnTo>
                <a:lnTo>
                  <a:pt x="42" y="106"/>
                </a:lnTo>
                <a:lnTo>
                  <a:pt x="42" y="106"/>
                </a:lnTo>
                <a:lnTo>
                  <a:pt x="38" y="108"/>
                </a:lnTo>
                <a:lnTo>
                  <a:pt x="36" y="108"/>
                </a:lnTo>
                <a:lnTo>
                  <a:pt x="34" y="106"/>
                </a:lnTo>
                <a:lnTo>
                  <a:pt x="32" y="102"/>
                </a:lnTo>
                <a:lnTo>
                  <a:pt x="32" y="102"/>
                </a:lnTo>
                <a:lnTo>
                  <a:pt x="26" y="72"/>
                </a:lnTo>
                <a:lnTo>
                  <a:pt x="26" y="72"/>
                </a:lnTo>
                <a:lnTo>
                  <a:pt x="24" y="64"/>
                </a:lnTo>
                <a:lnTo>
                  <a:pt x="20" y="58"/>
                </a:lnTo>
                <a:lnTo>
                  <a:pt x="16" y="54"/>
                </a:lnTo>
                <a:lnTo>
                  <a:pt x="8" y="52"/>
                </a:lnTo>
                <a:lnTo>
                  <a:pt x="8" y="52"/>
                </a:lnTo>
                <a:lnTo>
                  <a:pt x="0" y="16"/>
                </a:lnTo>
                <a:lnTo>
                  <a:pt x="0" y="16"/>
                </a:lnTo>
                <a:lnTo>
                  <a:pt x="8" y="10"/>
                </a:lnTo>
                <a:lnTo>
                  <a:pt x="12" y="8"/>
                </a:lnTo>
                <a:lnTo>
                  <a:pt x="18" y="8"/>
                </a:lnTo>
                <a:lnTo>
                  <a:pt x="26" y="12"/>
                </a:lnTo>
                <a:lnTo>
                  <a:pt x="26" y="12"/>
                </a:lnTo>
                <a:lnTo>
                  <a:pt x="40" y="22"/>
                </a:lnTo>
                <a:lnTo>
                  <a:pt x="40"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3" name="Freeform 49">
            <a:extLst>
              <a:ext uri="{FF2B5EF4-FFF2-40B4-BE49-F238E27FC236}">
                <a16:creationId xmlns:a16="http://schemas.microsoft.com/office/drawing/2014/main" id="{D00814A9-6546-4058-920D-9C6AC5DAECB0}"/>
              </a:ext>
            </a:extLst>
          </p:cNvPr>
          <p:cNvSpPr>
            <a:spLocks/>
          </p:cNvSpPr>
          <p:nvPr/>
        </p:nvSpPr>
        <p:spPr bwMode="auto">
          <a:xfrm>
            <a:off x="4365532" y="3089867"/>
            <a:ext cx="332577" cy="279567"/>
          </a:xfrm>
          <a:custGeom>
            <a:avLst/>
            <a:gdLst>
              <a:gd name="T0" fmla="*/ 0 w 182"/>
              <a:gd name="T1" fmla="*/ 10 h 152"/>
              <a:gd name="T2" fmla="*/ 12 w 182"/>
              <a:gd name="T3" fmla="*/ 4 h 152"/>
              <a:gd name="T4" fmla="*/ 38 w 182"/>
              <a:gd name="T5" fmla="*/ 0 h 152"/>
              <a:gd name="T6" fmla="*/ 50 w 182"/>
              <a:gd name="T7" fmla="*/ 2 h 152"/>
              <a:gd name="T8" fmla="*/ 86 w 182"/>
              <a:gd name="T9" fmla="*/ 6 h 152"/>
              <a:gd name="T10" fmla="*/ 98 w 182"/>
              <a:gd name="T11" fmla="*/ 6 h 152"/>
              <a:gd name="T12" fmla="*/ 126 w 182"/>
              <a:gd name="T13" fmla="*/ 16 h 152"/>
              <a:gd name="T14" fmla="*/ 142 w 182"/>
              <a:gd name="T15" fmla="*/ 22 h 152"/>
              <a:gd name="T16" fmla="*/ 158 w 182"/>
              <a:gd name="T17" fmla="*/ 22 h 152"/>
              <a:gd name="T18" fmla="*/ 162 w 182"/>
              <a:gd name="T19" fmla="*/ 22 h 152"/>
              <a:gd name="T20" fmla="*/ 168 w 182"/>
              <a:gd name="T21" fmla="*/ 24 h 152"/>
              <a:gd name="T22" fmla="*/ 180 w 182"/>
              <a:gd name="T23" fmla="*/ 28 h 152"/>
              <a:gd name="T24" fmla="*/ 182 w 182"/>
              <a:gd name="T25" fmla="*/ 30 h 152"/>
              <a:gd name="T26" fmla="*/ 180 w 182"/>
              <a:gd name="T27" fmla="*/ 40 h 152"/>
              <a:gd name="T28" fmla="*/ 170 w 182"/>
              <a:gd name="T29" fmla="*/ 46 h 152"/>
              <a:gd name="T30" fmla="*/ 164 w 182"/>
              <a:gd name="T31" fmla="*/ 48 h 152"/>
              <a:gd name="T32" fmla="*/ 150 w 182"/>
              <a:gd name="T33" fmla="*/ 58 h 152"/>
              <a:gd name="T34" fmla="*/ 136 w 182"/>
              <a:gd name="T35" fmla="*/ 78 h 152"/>
              <a:gd name="T36" fmla="*/ 132 w 182"/>
              <a:gd name="T37" fmla="*/ 90 h 152"/>
              <a:gd name="T38" fmla="*/ 136 w 182"/>
              <a:gd name="T39" fmla="*/ 100 h 152"/>
              <a:gd name="T40" fmla="*/ 120 w 182"/>
              <a:gd name="T41" fmla="*/ 126 h 152"/>
              <a:gd name="T42" fmla="*/ 112 w 182"/>
              <a:gd name="T43" fmla="*/ 130 h 152"/>
              <a:gd name="T44" fmla="*/ 96 w 182"/>
              <a:gd name="T45" fmla="*/ 136 h 152"/>
              <a:gd name="T46" fmla="*/ 92 w 182"/>
              <a:gd name="T47" fmla="*/ 138 h 152"/>
              <a:gd name="T48" fmla="*/ 68 w 182"/>
              <a:gd name="T49" fmla="*/ 140 h 152"/>
              <a:gd name="T50" fmla="*/ 46 w 182"/>
              <a:gd name="T51" fmla="*/ 152 h 152"/>
              <a:gd name="T52" fmla="*/ 24 w 182"/>
              <a:gd name="T53" fmla="*/ 126 h 152"/>
              <a:gd name="T54" fmla="*/ 26 w 182"/>
              <a:gd name="T55" fmla="*/ 114 h 152"/>
              <a:gd name="T56" fmla="*/ 28 w 182"/>
              <a:gd name="T57" fmla="*/ 100 h 152"/>
              <a:gd name="T58" fmla="*/ 30 w 182"/>
              <a:gd name="T59" fmla="*/ 72 h 152"/>
              <a:gd name="T60" fmla="*/ 40 w 182"/>
              <a:gd name="T61" fmla="*/ 48 h 152"/>
              <a:gd name="T62" fmla="*/ 42 w 182"/>
              <a:gd name="T63" fmla="*/ 40 h 152"/>
              <a:gd name="T64" fmla="*/ 34 w 182"/>
              <a:gd name="T65" fmla="*/ 30 h 152"/>
              <a:gd name="T66" fmla="*/ 26 w 182"/>
              <a:gd name="T67" fmla="*/ 28 h 152"/>
              <a:gd name="T68" fmla="*/ 8 w 182"/>
              <a:gd name="T69" fmla="*/ 26 h 152"/>
              <a:gd name="T70" fmla="*/ 0 w 182"/>
              <a:gd name="T71"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52">
                <a:moveTo>
                  <a:pt x="0" y="10"/>
                </a:moveTo>
                <a:lnTo>
                  <a:pt x="0" y="10"/>
                </a:lnTo>
                <a:lnTo>
                  <a:pt x="6" y="6"/>
                </a:lnTo>
                <a:lnTo>
                  <a:pt x="12" y="4"/>
                </a:lnTo>
                <a:lnTo>
                  <a:pt x="24" y="0"/>
                </a:lnTo>
                <a:lnTo>
                  <a:pt x="38" y="0"/>
                </a:lnTo>
                <a:lnTo>
                  <a:pt x="50" y="2"/>
                </a:lnTo>
                <a:lnTo>
                  <a:pt x="50" y="2"/>
                </a:lnTo>
                <a:lnTo>
                  <a:pt x="68" y="4"/>
                </a:lnTo>
                <a:lnTo>
                  <a:pt x="86" y="6"/>
                </a:lnTo>
                <a:lnTo>
                  <a:pt x="86" y="6"/>
                </a:lnTo>
                <a:lnTo>
                  <a:pt x="98" y="6"/>
                </a:lnTo>
                <a:lnTo>
                  <a:pt x="108" y="8"/>
                </a:lnTo>
                <a:lnTo>
                  <a:pt x="126" y="16"/>
                </a:lnTo>
                <a:lnTo>
                  <a:pt x="126" y="16"/>
                </a:lnTo>
                <a:lnTo>
                  <a:pt x="142" y="22"/>
                </a:lnTo>
                <a:lnTo>
                  <a:pt x="148" y="22"/>
                </a:lnTo>
                <a:lnTo>
                  <a:pt x="158" y="22"/>
                </a:lnTo>
                <a:lnTo>
                  <a:pt x="158" y="22"/>
                </a:lnTo>
                <a:lnTo>
                  <a:pt x="162" y="22"/>
                </a:lnTo>
                <a:lnTo>
                  <a:pt x="168" y="24"/>
                </a:lnTo>
                <a:lnTo>
                  <a:pt x="168" y="24"/>
                </a:lnTo>
                <a:lnTo>
                  <a:pt x="176" y="26"/>
                </a:lnTo>
                <a:lnTo>
                  <a:pt x="180" y="28"/>
                </a:lnTo>
                <a:lnTo>
                  <a:pt x="182" y="30"/>
                </a:lnTo>
                <a:lnTo>
                  <a:pt x="182" y="30"/>
                </a:lnTo>
                <a:lnTo>
                  <a:pt x="182" y="36"/>
                </a:lnTo>
                <a:lnTo>
                  <a:pt x="180" y="40"/>
                </a:lnTo>
                <a:lnTo>
                  <a:pt x="176" y="44"/>
                </a:lnTo>
                <a:lnTo>
                  <a:pt x="170" y="46"/>
                </a:lnTo>
                <a:lnTo>
                  <a:pt x="170" y="46"/>
                </a:lnTo>
                <a:lnTo>
                  <a:pt x="164" y="48"/>
                </a:lnTo>
                <a:lnTo>
                  <a:pt x="158" y="50"/>
                </a:lnTo>
                <a:lnTo>
                  <a:pt x="150" y="58"/>
                </a:lnTo>
                <a:lnTo>
                  <a:pt x="136" y="78"/>
                </a:lnTo>
                <a:lnTo>
                  <a:pt x="136" y="78"/>
                </a:lnTo>
                <a:lnTo>
                  <a:pt x="132" y="84"/>
                </a:lnTo>
                <a:lnTo>
                  <a:pt x="132" y="90"/>
                </a:lnTo>
                <a:lnTo>
                  <a:pt x="136" y="100"/>
                </a:lnTo>
                <a:lnTo>
                  <a:pt x="136" y="100"/>
                </a:lnTo>
                <a:lnTo>
                  <a:pt x="126" y="118"/>
                </a:lnTo>
                <a:lnTo>
                  <a:pt x="120" y="126"/>
                </a:lnTo>
                <a:lnTo>
                  <a:pt x="112" y="130"/>
                </a:lnTo>
                <a:lnTo>
                  <a:pt x="112" y="130"/>
                </a:lnTo>
                <a:lnTo>
                  <a:pt x="102" y="136"/>
                </a:lnTo>
                <a:lnTo>
                  <a:pt x="96" y="136"/>
                </a:lnTo>
                <a:lnTo>
                  <a:pt x="92" y="138"/>
                </a:lnTo>
                <a:lnTo>
                  <a:pt x="92" y="138"/>
                </a:lnTo>
                <a:lnTo>
                  <a:pt x="80" y="138"/>
                </a:lnTo>
                <a:lnTo>
                  <a:pt x="68" y="140"/>
                </a:lnTo>
                <a:lnTo>
                  <a:pt x="56" y="146"/>
                </a:lnTo>
                <a:lnTo>
                  <a:pt x="46" y="152"/>
                </a:lnTo>
                <a:lnTo>
                  <a:pt x="46" y="152"/>
                </a:lnTo>
                <a:lnTo>
                  <a:pt x="24" y="126"/>
                </a:lnTo>
                <a:lnTo>
                  <a:pt x="24" y="126"/>
                </a:lnTo>
                <a:lnTo>
                  <a:pt x="26" y="114"/>
                </a:lnTo>
                <a:lnTo>
                  <a:pt x="28" y="100"/>
                </a:lnTo>
                <a:lnTo>
                  <a:pt x="28" y="100"/>
                </a:lnTo>
                <a:lnTo>
                  <a:pt x="28" y="86"/>
                </a:lnTo>
                <a:lnTo>
                  <a:pt x="30" y="72"/>
                </a:lnTo>
                <a:lnTo>
                  <a:pt x="34" y="60"/>
                </a:lnTo>
                <a:lnTo>
                  <a:pt x="40" y="48"/>
                </a:lnTo>
                <a:lnTo>
                  <a:pt x="40" y="48"/>
                </a:lnTo>
                <a:lnTo>
                  <a:pt x="42" y="40"/>
                </a:lnTo>
                <a:lnTo>
                  <a:pt x="38" y="34"/>
                </a:lnTo>
                <a:lnTo>
                  <a:pt x="34" y="30"/>
                </a:lnTo>
                <a:lnTo>
                  <a:pt x="26" y="28"/>
                </a:lnTo>
                <a:lnTo>
                  <a:pt x="26" y="28"/>
                </a:lnTo>
                <a:lnTo>
                  <a:pt x="14" y="28"/>
                </a:lnTo>
                <a:lnTo>
                  <a:pt x="8" y="26"/>
                </a:lnTo>
                <a:lnTo>
                  <a:pt x="4" y="20"/>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4" name="Freeform 50">
            <a:extLst>
              <a:ext uri="{FF2B5EF4-FFF2-40B4-BE49-F238E27FC236}">
                <a16:creationId xmlns:a16="http://schemas.microsoft.com/office/drawing/2014/main" id="{A54F8103-227C-4E11-8F1E-CFB4B5B90971}"/>
              </a:ext>
            </a:extLst>
          </p:cNvPr>
          <p:cNvSpPr>
            <a:spLocks/>
          </p:cNvSpPr>
          <p:nvPr/>
        </p:nvSpPr>
        <p:spPr bwMode="auto">
          <a:xfrm>
            <a:off x="7588971" y="3641644"/>
            <a:ext cx="243038" cy="423029"/>
          </a:xfrm>
          <a:custGeom>
            <a:avLst/>
            <a:gdLst>
              <a:gd name="T0" fmla="*/ 14 w 133"/>
              <a:gd name="T1" fmla="*/ 84 h 230"/>
              <a:gd name="T2" fmla="*/ 22 w 133"/>
              <a:gd name="T3" fmla="*/ 80 h 230"/>
              <a:gd name="T4" fmla="*/ 27 w 133"/>
              <a:gd name="T5" fmla="*/ 56 h 230"/>
              <a:gd name="T6" fmla="*/ 33 w 133"/>
              <a:gd name="T7" fmla="*/ 36 h 230"/>
              <a:gd name="T8" fmla="*/ 43 w 133"/>
              <a:gd name="T9" fmla="*/ 20 h 230"/>
              <a:gd name="T10" fmla="*/ 47 w 133"/>
              <a:gd name="T11" fmla="*/ 16 h 230"/>
              <a:gd name="T12" fmla="*/ 51 w 133"/>
              <a:gd name="T13" fmla="*/ 14 h 230"/>
              <a:gd name="T14" fmla="*/ 61 w 133"/>
              <a:gd name="T15" fmla="*/ 10 h 230"/>
              <a:gd name="T16" fmla="*/ 69 w 133"/>
              <a:gd name="T17" fmla="*/ 0 h 230"/>
              <a:gd name="T18" fmla="*/ 83 w 133"/>
              <a:gd name="T19" fmla="*/ 14 h 230"/>
              <a:gd name="T20" fmla="*/ 87 w 133"/>
              <a:gd name="T21" fmla="*/ 26 h 230"/>
              <a:gd name="T22" fmla="*/ 81 w 133"/>
              <a:gd name="T23" fmla="*/ 44 h 230"/>
              <a:gd name="T24" fmla="*/ 77 w 133"/>
              <a:gd name="T25" fmla="*/ 52 h 230"/>
              <a:gd name="T26" fmla="*/ 75 w 133"/>
              <a:gd name="T27" fmla="*/ 70 h 230"/>
              <a:gd name="T28" fmla="*/ 79 w 133"/>
              <a:gd name="T29" fmla="*/ 76 h 230"/>
              <a:gd name="T30" fmla="*/ 113 w 133"/>
              <a:gd name="T31" fmla="*/ 100 h 230"/>
              <a:gd name="T32" fmla="*/ 109 w 133"/>
              <a:gd name="T33" fmla="*/ 114 h 230"/>
              <a:gd name="T34" fmla="*/ 133 w 133"/>
              <a:gd name="T35" fmla="*/ 134 h 230"/>
              <a:gd name="T36" fmla="*/ 99 w 133"/>
              <a:gd name="T37" fmla="*/ 160 h 230"/>
              <a:gd name="T38" fmla="*/ 91 w 133"/>
              <a:gd name="T39" fmla="*/ 170 h 230"/>
              <a:gd name="T40" fmla="*/ 85 w 133"/>
              <a:gd name="T41" fmla="*/ 190 h 230"/>
              <a:gd name="T42" fmla="*/ 101 w 133"/>
              <a:gd name="T43" fmla="*/ 214 h 230"/>
              <a:gd name="T44" fmla="*/ 97 w 133"/>
              <a:gd name="T45" fmla="*/ 218 h 230"/>
              <a:gd name="T46" fmla="*/ 79 w 133"/>
              <a:gd name="T47" fmla="*/ 204 h 230"/>
              <a:gd name="T48" fmla="*/ 53 w 133"/>
              <a:gd name="T49" fmla="*/ 230 h 230"/>
              <a:gd name="T50" fmla="*/ 49 w 133"/>
              <a:gd name="T51" fmla="*/ 226 h 230"/>
              <a:gd name="T52" fmla="*/ 43 w 133"/>
              <a:gd name="T53" fmla="*/ 210 h 230"/>
              <a:gd name="T54" fmla="*/ 37 w 133"/>
              <a:gd name="T55" fmla="*/ 190 h 230"/>
              <a:gd name="T56" fmla="*/ 27 w 133"/>
              <a:gd name="T57" fmla="*/ 164 h 230"/>
              <a:gd name="T58" fmla="*/ 14 w 133"/>
              <a:gd name="T59" fmla="*/ 152 h 230"/>
              <a:gd name="T60" fmla="*/ 4 w 133"/>
              <a:gd name="T61" fmla="*/ 146 h 230"/>
              <a:gd name="T62" fmla="*/ 0 w 133"/>
              <a:gd name="T63" fmla="*/ 142 h 230"/>
              <a:gd name="T64" fmla="*/ 0 w 133"/>
              <a:gd name="T65" fmla="*/ 142 h 230"/>
              <a:gd name="T66" fmla="*/ 14 w 133"/>
              <a:gd name="T67" fmla="*/ 8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230">
                <a:moveTo>
                  <a:pt x="14" y="84"/>
                </a:moveTo>
                <a:lnTo>
                  <a:pt x="14" y="84"/>
                </a:lnTo>
                <a:lnTo>
                  <a:pt x="18" y="82"/>
                </a:lnTo>
                <a:lnTo>
                  <a:pt x="22" y="80"/>
                </a:lnTo>
                <a:lnTo>
                  <a:pt x="25" y="72"/>
                </a:lnTo>
                <a:lnTo>
                  <a:pt x="27" y="56"/>
                </a:lnTo>
                <a:lnTo>
                  <a:pt x="27" y="56"/>
                </a:lnTo>
                <a:lnTo>
                  <a:pt x="33" y="36"/>
                </a:lnTo>
                <a:lnTo>
                  <a:pt x="37" y="28"/>
                </a:lnTo>
                <a:lnTo>
                  <a:pt x="43" y="20"/>
                </a:lnTo>
                <a:lnTo>
                  <a:pt x="43" y="20"/>
                </a:lnTo>
                <a:lnTo>
                  <a:pt x="47" y="16"/>
                </a:lnTo>
                <a:lnTo>
                  <a:pt x="51" y="14"/>
                </a:lnTo>
                <a:lnTo>
                  <a:pt x="51" y="14"/>
                </a:lnTo>
                <a:lnTo>
                  <a:pt x="57" y="12"/>
                </a:lnTo>
                <a:lnTo>
                  <a:pt x="61" y="10"/>
                </a:lnTo>
                <a:lnTo>
                  <a:pt x="69" y="0"/>
                </a:lnTo>
                <a:lnTo>
                  <a:pt x="69" y="0"/>
                </a:lnTo>
                <a:lnTo>
                  <a:pt x="81" y="10"/>
                </a:lnTo>
                <a:lnTo>
                  <a:pt x="83" y="14"/>
                </a:lnTo>
                <a:lnTo>
                  <a:pt x="87" y="20"/>
                </a:lnTo>
                <a:lnTo>
                  <a:pt x="87" y="26"/>
                </a:lnTo>
                <a:lnTo>
                  <a:pt x="87" y="30"/>
                </a:lnTo>
                <a:lnTo>
                  <a:pt x="81" y="44"/>
                </a:lnTo>
                <a:lnTo>
                  <a:pt x="81" y="44"/>
                </a:lnTo>
                <a:lnTo>
                  <a:pt x="77" y="52"/>
                </a:lnTo>
                <a:lnTo>
                  <a:pt x="75" y="62"/>
                </a:lnTo>
                <a:lnTo>
                  <a:pt x="75" y="70"/>
                </a:lnTo>
                <a:lnTo>
                  <a:pt x="79" y="76"/>
                </a:lnTo>
                <a:lnTo>
                  <a:pt x="79" y="76"/>
                </a:lnTo>
                <a:lnTo>
                  <a:pt x="113" y="100"/>
                </a:lnTo>
                <a:lnTo>
                  <a:pt x="113" y="100"/>
                </a:lnTo>
                <a:lnTo>
                  <a:pt x="109" y="114"/>
                </a:lnTo>
                <a:lnTo>
                  <a:pt x="109" y="114"/>
                </a:lnTo>
                <a:lnTo>
                  <a:pt x="133" y="134"/>
                </a:lnTo>
                <a:lnTo>
                  <a:pt x="133" y="134"/>
                </a:lnTo>
                <a:lnTo>
                  <a:pt x="99" y="160"/>
                </a:lnTo>
                <a:lnTo>
                  <a:pt x="99" y="160"/>
                </a:lnTo>
                <a:lnTo>
                  <a:pt x="95" y="164"/>
                </a:lnTo>
                <a:lnTo>
                  <a:pt x="91" y="170"/>
                </a:lnTo>
                <a:lnTo>
                  <a:pt x="91" y="170"/>
                </a:lnTo>
                <a:lnTo>
                  <a:pt x="85" y="190"/>
                </a:lnTo>
                <a:lnTo>
                  <a:pt x="85" y="190"/>
                </a:lnTo>
                <a:lnTo>
                  <a:pt x="101" y="214"/>
                </a:lnTo>
                <a:lnTo>
                  <a:pt x="101" y="214"/>
                </a:lnTo>
                <a:lnTo>
                  <a:pt x="97" y="218"/>
                </a:lnTo>
                <a:lnTo>
                  <a:pt x="97" y="218"/>
                </a:lnTo>
                <a:lnTo>
                  <a:pt x="79" y="204"/>
                </a:lnTo>
                <a:lnTo>
                  <a:pt x="79" y="204"/>
                </a:lnTo>
                <a:lnTo>
                  <a:pt x="53" y="230"/>
                </a:lnTo>
                <a:lnTo>
                  <a:pt x="53" y="230"/>
                </a:lnTo>
                <a:lnTo>
                  <a:pt x="49" y="226"/>
                </a:lnTo>
                <a:lnTo>
                  <a:pt x="45" y="220"/>
                </a:lnTo>
                <a:lnTo>
                  <a:pt x="43" y="210"/>
                </a:lnTo>
                <a:lnTo>
                  <a:pt x="43" y="210"/>
                </a:lnTo>
                <a:lnTo>
                  <a:pt x="37" y="190"/>
                </a:lnTo>
                <a:lnTo>
                  <a:pt x="31" y="172"/>
                </a:lnTo>
                <a:lnTo>
                  <a:pt x="27" y="164"/>
                </a:lnTo>
                <a:lnTo>
                  <a:pt x="22" y="158"/>
                </a:lnTo>
                <a:lnTo>
                  <a:pt x="14" y="152"/>
                </a:lnTo>
                <a:lnTo>
                  <a:pt x="4" y="146"/>
                </a:lnTo>
                <a:lnTo>
                  <a:pt x="4" y="146"/>
                </a:lnTo>
                <a:lnTo>
                  <a:pt x="0" y="142"/>
                </a:lnTo>
                <a:lnTo>
                  <a:pt x="0" y="142"/>
                </a:lnTo>
                <a:lnTo>
                  <a:pt x="0" y="142"/>
                </a:lnTo>
                <a:lnTo>
                  <a:pt x="0" y="142"/>
                </a:lnTo>
                <a:lnTo>
                  <a:pt x="14" y="84"/>
                </a:lnTo>
                <a:lnTo>
                  <a:pt x="14"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5" name="Freeform 51">
            <a:extLst>
              <a:ext uri="{FF2B5EF4-FFF2-40B4-BE49-F238E27FC236}">
                <a16:creationId xmlns:a16="http://schemas.microsoft.com/office/drawing/2014/main" id="{A3662313-C73D-4148-B080-C028D04CCE6B}"/>
              </a:ext>
            </a:extLst>
          </p:cNvPr>
          <p:cNvSpPr>
            <a:spLocks/>
          </p:cNvSpPr>
          <p:nvPr/>
        </p:nvSpPr>
        <p:spPr bwMode="auto">
          <a:xfrm>
            <a:off x="5257277" y="5206851"/>
            <a:ext cx="270447" cy="275889"/>
          </a:xfrm>
          <a:custGeom>
            <a:avLst/>
            <a:gdLst>
              <a:gd name="T0" fmla="*/ 20 w 148"/>
              <a:gd name="T1" fmla="*/ 10 h 150"/>
              <a:gd name="T2" fmla="*/ 20 w 148"/>
              <a:gd name="T3" fmla="*/ 10 h 150"/>
              <a:gd name="T4" fmla="*/ 30 w 148"/>
              <a:gd name="T5" fmla="*/ 10 h 150"/>
              <a:gd name="T6" fmla="*/ 40 w 148"/>
              <a:gd name="T7" fmla="*/ 8 h 150"/>
              <a:gd name="T8" fmla="*/ 48 w 148"/>
              <a:gd name="T9" fmla="*/ 6 h 150"/>
              <a:gd name="T10" fmla="*/ 56 w 148"/>
              <a:gd name="T11" fmla="*/ 10 h 150"/>
              <a:gd name="T12" fmla="*/ 56 w 148"/>
              <a:gd name="T13" fmla="*/ 10 h 150"/>
              <a:gd name="T14" fmla="*/ 60 w 148"/>
              <a:gd name="T15" fmla="*/ 10 h 150"/>
              <a:gd name="T16" fmla="*/ 62 w 148"/>
              <a:gd name="T17" fmla="*/ 8 h 150"/>
              <a:gd name="T18" fmla="*/ 68 w 148"/>
              <a:gd name="T19" fmla="*/ 4 h 150"/>
              <a:gd name="T20" fmla="*/ 68 w 148"/>
              <a:gd name="T21" fmla="*/ 4 h 150"/>
              <a:gd name="T22" fmla="*/ 78 w 148"/>
              <a:gd name="T23" fmla="*/ 2 h 150"/>
              <a:gd name="T24" fmla="*/ 84 w 148"/>
              <a:gd name="T25" fmla="*/ 0 h 150"/>
              <a:gd name="T26" fmla="*/ 90 w 148"/>
              <a:gd name="T27" fmla="*/ 4 h 150"/>
              <a:gd name="T28" fmla="*/ 96 w 148"/>
              <a:gd name="T29" fmla="*/ 12 h 150"/>
              <a:gd name="T30" fmla="*/ 96 w 148"/>
              <a:gd name="T31" fmla="*/ 12 h 150"/>
              <a:gd name="T32" fmla="*/ 130 w 148"/>
              <a:gd name="T33" fmla="*/ 60 h 150"/>
              <a:gd name="T34" fmla="*/ 130 w 148"/>
              <a:gd name="T35" fmla="*/ 60 h 150"/>
              <a:gd name="T36" fmla="*/ 138 w 148"/>
              <a:gd name="T37" fmla="*/ 66 h 150"/>
              <a:gd name="T38" fmla="*/ 148 w 148"/>
              <a:gd name="T39" fmla="*/ 72 h 150"/>
              <a:gd name="T40" fmla="*/ 148 w 148"/>
              <a:gd name="T41" fmla="*/ 72 h 150"/>
              <a:gd name="T42" fmla="*/ 140 w 148"/>
              <a:gd name="T43" fmla="*/ 78 h 150"/>
              <a:gd name="T44" fmla="*/ 140 w 148"/>
              <a:gd name="T45" fmla="*/ 78 h 150"/>
              <a:gd name="T46" fmla="*/ 130 w 148"/>
              <a:gd name="T47" fmla="*/ 84 h 150"/>
              <a:gd name="T48" fmla="*/ 122 w 148"/>
              <a:gd name="T49" fmla="*/ 90 h 150"/>
              <a:gd name="T50" fmla="*/ 116 w 148"/>
              <a:gd name="T51" fmla="*/ 96 h 150"/>
              <a:gd name="T52" fmla="*/ 108 w 148"/>
              <a:gd name="T53" fmla="*/ 106 h 150"/>
              <a:gd name="T54" fmla="*/ 108 w 148"/>
              <a:gd name="T55" fmla="*/ 106 h 150"/>
              <a:gd name="T56" fmla="*/ 104 w 148"/>
              <a:gd name="T57" fmla="*/ 114 h 150"/>
              <a:gd name="T58" fmla="*/ 98 w 148"/>
              <a:gd name="T59" fmla="*/ 120 h 150"/>
              <a:gd name="T60" fmla="*/ 86 w 148"/>
              <a:gd name="T61" fmla="*/ 132 h 150"/>
              <a:gd name="T62" fmla="*/ 86 w 148"/>
              <a:gd name="T63" fmla="*/ 132 h 150"/>
              <a:gd name="T64" fmla="*/ 82 w 148"/>
              <a:gd name="T65" fmla="*/ 134 h 150"/>
              <a:gd name="T66" fmla="*/ 76 w 148"/>
              <a:gd name="T67" fmla="*/ 134 h 150"/>
              <a:gd name="T68" fmla="*/ 68 w 148"/>
              <a:gd name="T69" fmla="*/ 132 h 150"/>
              <a:gd name="T70" fmla="*/ 68 w 148"/>
              <a:gd name="T71" fmla="*/ 132 h 150"/>
              <a:gd name="T72" fmla="*/ 58 w 148"/>
              <a:gd name="T73" fmla="*/ 130 h 150"/>
              <a:gd name="T74" fmla="*/ 50 w 148"/>
              <a:gd name="T75" fmla="*/ 130 h 150"/>
              <a:gd name="T76" fmla="*/ 42 w 148"/>
              <a:gd name="T77" fmla="*/ 134 h 150"/>
              <a:gd name="T78" fmla="*/ 36 w 148"/>
              <a:gd name="T79" fmla="*/ 140 h 150"/>
              <a:gd name="T80" fmla="*/ 36 w 148"/>
              <a:gd name="T81" fmla="*/ 140 h 150"/>
              <a:gd name="T82" fmla="*/ 32 w 148"/>
              <a:gd name="T83" fmla="*/ 146 h 150"/>
              <a:gd name="T84" fmla="*/ 28 w 148"/>
              <a:gd name="T85" fmla="*/ 148 h 150"/>
              <a:gd name="T86" fmla="*/ 22 w 148"/>
              <a:gd name="T87" fmla="*/ 150 h 150"/>
              <a:gd name="T88" fmla="*/ 14 w 148"/>
              <a:gd name="T89" fmla="*/ 150 h 150"/>
              <a:gd name="T90" fmla="*/ 14 w 148"/>
              <a:gd name="T91" fmla="*/ 150 h 150"/>
              <a:gd name="T92" fmla="*/ 6 w 148"/>
              <a:gd name="T93" fmla="*/ 136 h 150"/>
              <a:gd name="T94" fmla="*/ 2 w 148"/>
              <a:gd name="T95" fmla="*/ 120 h 150"/>
              <a:gd name="T96" fmla="*/ 0 w 148"/>
              <a:gd name="T97" fmla="*/ 106 h 150"/>
              <a:gd name="T98" fmla="*/ 0 w 148"/>
              <a:gd name="T99" fmla="*/ 88 h 150"/>
              <a:gd name="T100" fmla="*/ 0 w 148"/>
              <a:gd name="T101" fmla="*/ 88 h 150"/>
              <a:gd name="T102" fmla="*/ 2 w 148"/>
              <a:gd name="T103" fmla="*/ 80 h 150"/>
              <a:gd name="T104" fmla="*/ 4 w 148"/>
              <a:gd name="T105" fmla="*/ 76 h 150"/>
              <a:gd name="T106" fmla="*/ 8 w 148"/>
              <a:gd name="T107" fmla="*/ 74 h 150"/>
              <a:gd name="T108" fmla="*/ 8 w 148"/>
              <a:gd name="T109" fmla="*/ 74 h 150"/>
              <a:gd name="T110" fmla="*/ 14 w 148"/>
              <a:gd name="T111" fmla="*/ 70 h 150"/>
              <a:gd name="T112" fmla="*/ 16 w 148"/>
              <a:gd name="T113" fmla="*/ 66 h 150"/>
              <a:gd name="T114" fmla="*/ 18 w 148"/>
              <a:gd name="T115" fmla="*/ 54 h 150"/>
              <a:gd name="T116" fmla="*/ 18 w 148"/>
              <a:gd name="T117" fmla="*/ 54 h 150"/>
              <a:gd name="T118" fmla="*/ 20 w 148"/>
              <a:gd name="T119" fmla="*/ 10 h 150"/>
              <a:gd name="T120" fmla="*/ 20 w 148"/>
              <a:gd name="T121"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150">
                <a:moveTo>
                  <a:pt x="20" y="10"/>
                </a:moveTo>
                <a:lnTo>
                  <a:pt x="20" y="10"/>
                </a:lnTo>
                <a:lnTo>
                  <a:pt x="30" y="10"/>
                </a:lnTo>
                <a:lnTo>
                  <a:pt x="40" y="8"/>
                </a:lnTo>
                <a:lnTo>
                  <a:pt x="48" y="6"/>
                </a:lnTo>
                <a:lnTo>
                  <a:pt x="56" y="10"/>
                </a:lnTo>
                <a:lnTo>
                  <a:pt x="56" y="10"/>
                </a:lnTo>
                <a:lnTo>
                  <a:pt x="60" y="10"/>
                </a:lnTo>
                <a:lnTo>
                  <a:pt x="62" y="8"/>
                </a:lnTo>
                <a:lnTo>
                  <a:pt x="68" y="4"/>
                </a:lnTo>
                <a:lnTo>
                  <a:pt x="68" y="4"/>
                </a:lnTo>
                <a:lnTo>
                  <a:pt x="78" y="2"/>
                </a:lnTo>
                <a:lnTo>
                  <a:pt x="84" y="0"/>
                </a:lnTo>
                <a:lnTo>
                  <a:pt x="90" y="4"/>
                </a:lnTo>
                <a:lnTo>
                  <a:pt x="96" y="12"/>
                </a:lnTo>
                <a:lnTo>
                  <a:pt x="96" y="12"/>
                </a:lnTo>
                <a:lnTo>
                  <a:pt x="130" y="60"/>
                </a:lnTo>
                <a:lnTo>
                  <a:pt x="130" y="60"/>
                </a:lnTo>
                <a:lnTo>
                  <a:pt x="138" y="66"/>
                </a:lnTo>
                <a:lnTo>
                  <a:pt x="148" y="72"/>
                </a:lnTo>
                <a:lnTo>
                  <a:pt x="148" y="72"/>
                </a:lnTo>
                <a:lnTo>
                  <a:pt x="140" y="78"/>
                </a:lnTo>
                <a:lnTo>
                  <a:pt x="140" y="78"/>
                </a:lnTo>
                <a:lnTo>
                  <a:pt x="130" y="84"/>
                </a:lnTo>
                <a:lnTo>
                  <a:pt x="122" y="90"/>
                </a:lnTo>
                <a:lnTo>
                  <a:pt x="116" y="96"/>
                </a:lnTo>
                <a:lnTo>
                  <a:pt x="108" y="106"/>
                </a:lnTo>
                <a:lnTo>
                  <a:pt x="108" y="106"/>
                </a:lnTo>
                <a:lnTo>
                  <a:pt x="104" y="114"/>
                </a:lnTo>
                <a:lnTo>
                  <a:pt x="98" y="120"/>
                </a:lnTo>
                <a:lnTo>
                  <a:pt x="86" y="132"/>
                </a:lnTo>
                <a:lnTo>
                  <a:pt x="86" y="132"/>
                </a:lnTo>
                <a:lnTo>
                  <a:pt x="82" y="134"/>
                </a:lnTo>
                <a:lnTo>
                  <a:pt x="76" y="134"/>
                </a:lnTo>
                <a:lnTo>
                  <a:pt x="68" y="132"/>
                </a:lnTo>
                <a:lnTo>
                  <a:pt x="68" y="132"/>
                </a:lnTo>
                <a:lnTo>
                  <a:pt x="58" y="130"/>
                </a:lnTo>
                <a:lnTo>
                  <a:pt x="50" y="130"/>
                </a:lnTo>
                <a:lnTo>
                  <a:pt x="42" y="134"/>
                </a:lnTo>
                <a:lnTo>
                  <a:pt x="36" y="140"/>
                </a:lnTo>
                <a:lnTo>
                  <a:pt x="36" y="140"/>
                </a:lnTo>
                <a:lnTo>
                  <a:pt x="32" y="146"/>
                </a:lnTo>
                <a:lnTo>
                  <a:pt x="28" y="148"/>
                </a:lnTo>
                <a:lnTo>
                  <a:pt x="22" y="150"/>
                </a:lnTo>
                <a:lnTo>
                  <a:pt x="14" y="150"/>
                </a:lnTo>
                <a:lnTo>
                  <a:pt x="14" y="150"/>
                </a:lnTo>
                <a:lnTo>
                  <a:pt x="6" y="136"/>
                </a:lnTo>
                <a:lnTo>
                  <a:pt x="2" y="120"/>
                </a:lnTo>
                <a:lnTo>
                  <a:pt x="0" y="106"/>
                </a:lnTo>
                <a:lnTo>
                  <a:pt x="0" y="88"/>
                </a:lnTo>
                <a:lnTo>
                  <a:pt x="0" y="88"/>
                </a:lnTo>
                <a:lnTo>
                  <a:pt x="2" y="80"/>
                </a:lnTo>
                <a:lnTo>
                  <a:pt x="4" y="76"/>
                </a:lnTo>
                <a:lnTo>
                  <a:pt x="8" y="74"/>
                </a:lnTo>
                <a:lnTo>
                  <a:pt x="8" y="74"/>
                </a:lnTo>
                <a:lnTo>
                  <a:pt x="14" y="70"/>
                </a:lnTo>
                <a:lnTo>
                  <a:pt x="16" y="66"/>
                </a:lnTo>
                <a:lnTo>
                  <a:pt x="18" y="54"/>
                </a:lnTo>
                <a:lnTo>
                  <a:pt x="18" y="54"/>
                </a:lnTo>
                <a:lnTo>
                  <a:pt x="20" y="10"/>
                </a:lnTo>
                <a:lnTo>
                  <a:pt x="2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6" name="Freeform 52">
            <a:extLst>
              <a:ext uri="{FF2B5EF4-FFF2-40B4-BE49-F238E27FC236}">
                <a16:creationId xmlns:a16="http://schemas.microsoft.com/office/drawing/2014/main" id="{B9B52B22-C981-4A65-83D5-D39B7AD2BE70}"/>
              </a:ext>
            </a:extLst>
          </p:cNvPr>
          <p:cNvSpPr>
            <a:spLocks/>
          </p:cNvSpPr>
          <p:nvPr/>
        </p:nvSpPr>
        <p:spPr bwMode="auto">
          <a:xfrm>
            <a:off x="4789476" y="2630053"/>
            <a:ext cx="248519" cy="286924"/>
          </a:xfrm>
          <a:custGeom>
            <a:avLst/>
            <a:gdLst>
              <a:gd name="T0" fmla="*/ 136 w 136"/>
              <a:gd name="T1" fmla="*/ 76 h 156"/>
              <a:gd name="T2" fmla="*/ 112 w 136"/>
              <a:gd name="T3" fmla="*/ 86 h 156"/>
              <a:gd name="T4" fmla="*/ 92 w 136"/>
              <a:gd name="T5" fmla="*/ 96 h 156"/>
              <a:gd name="T6" fmla="*/ 100 w 136"/>
              <a:gd name="T7" fmla="*/ 116 h 156"/>
              <a:gd name="T8" fmla="*/ 118 w 136"/>
              <a:gd name="T9" fmla="*/ 132 h 156"/>
              <a:gd name="T10" fmla="*/ 102 w 136"/>
              <a:gd name="T11" fmla="*/ 152 h 156"/>
              <a:gd name="T12" fmla="*/ 78 w 136"/>
              <a:gd name="T13" fmla="*/ 156 h 156"/>
              <a:gd name="T14" fmla="*/ 54 w 136"/>
              <a:gd name="T15" fmla="*/ 154 h 156"/>
              <a:gd name="T16" fmla="*/ 28 w 136"/>
              <a:gd name="T17" fmla="*/ 152 h 156"/>
              <a:gd name="T18" fmla="*/ 36 w 136"/>
              <a:gd name="T19" fmla="*/ 126 h 156"/>
              <a:gd name="T20" fmla="*/ 26 w 136"/>
              <a:gd name="T21" fmla="*/ 122 h 156"/>
              <a:gd name="T22" fmla="*/ 18 w 136"/>
              <a:gd name="T23" fmla="*/ 120 h 156"/>
              <a:gd name="T24" fmla="*/ 10 w 136"/>
              <a:gd name="T25" fmla="*/ 114 h 156"/>
              <a:gd name="T26" fmla="*/ 6 w 136"/>
              <a:gd name="T27" fmla="*/ 108 h 156"/>
              <a:gd name="T28" fmla="*/ 0 w 136"/>
              <a:gd name="T29" fmla="*/ 90 h 156"/>
              <a:gd name="T30" fmla="*/ 2 w 136"/>
              <a:gd name="T31" fmla="*/ 72 h 156"/>
              <a:gd name="T32" fmla="*/ 2 w 136"/>
              <a:gd name="T33" fmla="*/ 70 h 156"/>
              <a:gd name="T34" fmla="*/ 8 w 136"/>
              <a:gd name="T35" fmla="*/ 68 h 156"/>
              <a:gd name="T36" fmla="*/ 16 w 136"/>
              <a:gd name="T37" fmla="*/ 58 h 156"/>
              <a:gd name="T38" fmla="*/ 20 w 136"/>
              <a:gd name="T39" fmla="*/ 42 h 156"/>
              <a:gd name="T40" fmla="*/ 24 w 136"/>
              <a:gd name="T41" fmla="*/ 32 h 156"/>
              <a:gd name="T42" fmla="*/ 38 w 136"/>
              <a:gd name="T43" fmla="*/ 34 h 156"/>
              <a:gd name="T44" fmla="*/ 44 w 136"/>
              <a:gd name="T45" fmla="*/ 24 h 156"/>
              <a:gd name="T46" fmla="*/ 62 w 136"/>
              <a:gd name="T47" fmla="*/ 26 h 156"/>
              <a:gd name="T48" fmla="*/ 58 w 136"/>
              <a:gd name="T49" fmla="*/ 20 h 156"/>
              <a:gd name="T50" fmla="*/ 48 w 136"/>
              <a:gd name="T51" fmla="*/ 8 h 156"/>
              <a:gd name="T52" fmla="*/ 48 w 136"/>
              <a:gd name="T53" fmla="*/ 0 h 156"/>
              <a:gd name="T54" fmla="*/ 56 w 136"/>
              <a:gd name="T55" fmla="*/ 6 h 156"/>
              <a:gd name="T56" fmla="*/ 66 w 136"/>
              <a:gd name="T57" fmla="*/ 12 h 156"/>
              <a:gd name="T58" fmla="*/ 80 w 136"/>
              <a:gd name="T59" fmla="*/ 16 h 156"/>
              <a:gd name="T60" fmla="*/ 84 w 136"/>
              <a:gd name="T61" fmla="*/ 14 h 156"/>
              <a:gd name="T62" fmla="*/ 104 w 136"/>
              <a:gd name="T63" fmla="*/ 10 h 156"/>
              <a:gd name="T64" fmla="*/ 120 w 136"/>
              <a:gd name="T65" fmla="*/ 22 h 156"/>
              <a:gd name="T66" fmla="*/ 126 w 136"/>
              <a:gd name="T67" fmla="*/ 24 h 156"/>
              <a:gd name="T68" fmla="*/ 124 w 136"/>
              <a:gd name="T69" fmla="*/ 32 h 156"/>
              <a:gd name="T70" fmla="*/ 128 w 136"/>
              <a:gd name="T71" fmla="*/ 50 h 156"/>
              <a:gd name="T72" fmla="*/ 136 w 136"/>
              <a:gd name="T73" fmla="*/ 7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56">
                <a:moveTo>
                  <a:pt x="136" y="76"/>
                </a:moveTo>
                <a:lnTo>
                  <a:pt x="136" y="76"/>
                </a:lnTo>
                <a:lnTo>
                  <a:pt x="112" y="86"/>
                </a:lnTo>
                <a:lnTo>
                  <a:pt x="112" y="86"/>
                </a:lnTo>
                <a:lnTo>
                  <a:pt x="92" y="96"/>
                </a:lnTo>
                <a:lnTo>
                  <a:pt x="92" y="96"/>
                </a:lnTo>
                <a:lnTo>
                  <a:pt x="94" y="108"/>
                </a:lnTo>
                <a:lnTo>
                  <a:pt x="100" y="116"/>
                </a:lnTo>
                <a:lnTo>
                  <a:pt x="118" y="132"/>
                </a:lnTo>
                <a:lnTo>
                  <a:pt x="118" y="132"/>
                </a:lnTo>
                <a:lnTo>
                  <a:pt x="110" y="144"/>
                </a:lnTo>
                <a:lnTo>
                  <a:pt x="102" y="152"/>
                </a:lnTo>
                <a:lnTo>
                  <a:pt x="92" y="156"/>
                </a:lnTo>
                <a:lnTo>
                  <a:pt x="78" y="156"/>
                </a:lnTo>
                <a:lnTo>
                  <a:pt x="78" y="156"/>
                </a:lnTo>
                <a:lnTo>
                  <a:pt x="54" y="154"/>
                </a:lnTo>
                <a:lnTo>
                  <a:pt x="28" y="152"/>
                </a:lnTo>
                <a:lnTo>
                  <a:pt x="28" y="152"/>
                </a:lnTo>
                <a:lnTo>
                  <a:pt x="36" y="126"/>
                </a:lnTo>
                <a:lnTo>
                  <a:pt x="36" y="126"/>
                </a:lnTo>
                <a:lnTo>
                  <a:pt x="30" y="124"/>
                </a:lnTo>
                <a:lnTo>
                  <a:pt x="26" y="122"/>
                </a:lnTo>
                <a:lnTo>
                  <a:pt x="26" y="122"/>
                </a:lnTo>
                <a:lnTo>
                  <a:pt x="18" y="120"/>
                </a:lnTo>
                <a:lnTo>
                  <a:pt x="14" y="118"/>
                </a:lnTo>
                <a:lnTo>
                  <a:pt x="10" y="114"/>
                </a:lnTo>
                <a:lnTo>
                  <a:pt x="6" y="108"/>
                </a:lnTo>
                <a:lnTo>
                  <a:pt x="6" y="108"/>
                </a:lnTo>
                <a:lnTo>
                  <a:pt x="4" y="100"/>
                </a:lnTo>
                <a:lnTo>
                  <a:pt x="0" y="90"/>
                </a:lnTo>
                <a:lnTo>
                  <a:pt x="0" y="82"/>
                </a:lnTo>
                <a:lnTo>
                  <a:pt x="2" y="72"/>
                </a:lnTo>
                <a:lnTo>
                  <a:pt x="2" y="72"/>
                </a:lnTo>
                <a:lnTo>
                  <a:pt x="2" y="70"/>
                </a:lnTo>
                <a:lnTo>
                  <a:pt x="2" y="70"/>
                </a:lnTo>
                <a:lnTo>
                  <a:pt x="8" y="68"/>
                </a:lnTo>
                <a:lnTo>
                  <a:pt x="14" y="64"/>
                </a:lnTo>
                <a:lnTo>
                  <a:pt x="16" y="58"/>
                </a:lnTo>
                <a:lnTo>
                  <a:pt x="18" y="54"/>
                </a:lnTo>
                <a:lnTo>
                  <a:pt x="20" y="42"/>
                </a:lnTo>
                <a:lnTo>
                  <a:pt x="24" y="32"/>
                </a:lnTo>
                <a:lnTo>
                  <a:pt x="24" y="32"/>
                </a:lnTo>
                <a:lnTo>
                  <a:pt x="38" y="34"/>
                </a:lnTo>
                <a:lnTo>
                  <a:pt x="38" y="34"/>
                </a:lnTo>
                <a:lnTo>
                  <a:pt x="44" y="24"/>
                </a:lnTo>
                <a:lnTo>
                  <a:pt x="44" y="24"/>
                </a:lnTo>
                <a:lnTo>
                  <a:pt x="62" y="26"/>
                </a:lnTo>
                <a:lnTo>
                  <a:pt x="62" y="26"/>
                </a:lnTo>
                <a:lnTo>
                  <a:pt x="60" y="22"/>
                </a:lnTo>
                <a:lnTo>
                  <a:pt x="58" y="20"/>
                </a:lnTo>
                <a:lnTo>
                  <a:pt x="52" y="14"/>
                </a:lnTo>
                <a:lnTo>
                  <a:pt x="48" y="8"/>
                </a:lnTo>
                <a:lnTo>
                  <a:pt x="48" y="4"/>
                </a:lnTo>
                <a:lnTo>
                  <a:pt x="48" y="0"/>
                </a:lnTo>
                <a:lnTo>
                  <a:pt x="48" y="0"/>
                </a:lnTo>
                <a:lnTo>
                  <a:pt x="56" y="6"/>
                </a:lnTo>
                <a:lnTo>
                  <a:pt x="66" y="12"/>
                </a:lnTo>
                <a:lnTo>
                  <a:pt x="66" y="12"/>
                </a:lnTo>
                <a:lnTo>
                  <a:pt x="76" y="14"/>
                </a:lnTo>
                <a:lnTo>
                  <a:pt x="80" y="16"/>
                </a:lnTo>
                <a:lnTo>
                  <a:pt x="84" y="14"/>
                </a:lnTo>
                <a:lnTo>
                  <a:pt x="84" y="14"/>
                </a:lnTo>
                <a:lnTo>
                  <a:pt x="94" y="10"/>
                </a:lnTo>
                <a:lnTo>
                  <a:pt x="104" y="10"/>
                </a:lnTo>
                <a:lnTo>
                  <a:pt x="112" y="14"/>
                </a:lnTo>
                <a:lnTo>
                  <a:pt x="120" y="22"/>
                </a:lnTo>
                <a:lnTo>
                  <a:pt x="120" y="22"/>
                </a:lnTo>
                <a:lnTo>
                  <a:pt x="126" y="24"/>
                </a:lnTo>
                <a:lnTo>
                  <a:pt x="126" y="24"/>
                </a:lnTo>
                <a:lnTo>
                  <a:pt x="124" y="32"/>
                </a:lnTo>
                <a:lnTo>
                  <a:pt x="124" y="38"/>
                </a:lnTo>
                <a:lnTo>
                  <a:pt x="128" y="50"/>
                </a:lnTo>
                <a:lnTo>
                  <a:pt x="132" y="62"/>
                </a:lnTo>
                <a:lnTo>
                  <a:pt x="136" y="76"/>
                </a:lnTo>
                <a:lnTo>
                  <a:pt x="136"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7" name="Freeform 53">
            <a:extLst>
              <a:ext uri="{FF2B5EF4-FFF2-40B4-BE49-F238E27FC236}">
                <a16:creationId xmlns:a16="http://schemas.microsoft.com/office/drawing/2014/main" id="{B12D0FCC-C86E-4478-A73D-C343978151BA}"/>
              </a:ext>
            </a:extLst>
          </p:cNvPr>
          <p:cNvSpPr>
            <a:spLocks/>
          </p:cNvSpPr>
          <p:nvPr/>
        </p:nvSpPr>
        <p:spPr bwMode="auto">
          <a:xfrm>
            <a:off x="5037995" y="2619017"/>
            <a:ext cx="259483" cy="224389"/>
          </a:xfrm>
          <a:custGeom>
            <a:avLst/>
            <a:gdLst>
              <a:gd name="T0" fmla="*/ 108 w 142"/>
              <a:gd name="T1" fmla="*/ 122 h 122"/>
              <a:gd name="T2" fmla="*/ 108 w 142"/>
              <a:gd name="T3" fmla="*/ 122 h 122"/>
              <a:gd name="T4" fmla="*/ 98 w 142"/>
              <a:gd name="T5" fmla="*/ 120 h 122"/>
              <a:gd name="T6" fmla="*/ 88 w 142"/>
              <a:gd name="T7" fmla="*/ 118 h 122"/>
              <a:gd name="T8" fmla="*/ 78 w 142"/>
              <a:gd name="T9" fmla="*/ 116 h 122"/>
              <a:gd name="T10" fmla="*/ 68 w 142"/>
              <a:gd name="T11" fmla="*/ 110 h 122"/>
              <a:gd name="T12" fmla="*/ 68 w 142"/>
              <a:gd name="T13" fmla="*/ 110 h 122"/>
              <a:gd name="T14" fmla="*/ 48 w 142"/>
              <a:gd name="T15" fmla="*/ 100 h 122"/>
              <a:gd name="T16" fmla="*/ 26 w 142"/>
              <a:gd name="T17" fmla="*/ 92 h 122"/>
              <a:gd name="T18" fmla="*/ 26 w 142"/>
              <a:gd name="T19" fmla="*/ 92 h 122"/>
              <a:gd name="T20" fmla="*/ 18 w 142"/>
              <a:gd name="T21" fmla="*/ 86 h 122"/>
              <a:gd name="T22" fmla="*/ 12 w 142"/>
              <a:gd name="T23" fmla="*/ 82 h 122"/>
              <a:gd name="T24" fmla="*/ 8 w 142"/>
              <a:gd name="T25" fmla="*/ 76 h 122"/>
              <a:gd name="T26" fmla="*/ 4 w 142"/>
              <a:gd name="T27" fmla="*/ 70 h 122"/>
              <a:gd name="T28" fmla="*/ 0 w 142"/>
              <a:gd name="T29" fmla="*/ 54 h 122"/>
              <a:gd name="T30" fmla="*/ 0 w 142"/>
              <a:gd name="T31" fmla="*/ 40 h 122"/>
              <a:gd name="T32" fmla="*/ 0 w 142"/>
              <a:gd name="T33" fmla="*/ 40 h 122"/>
              <a:gd name="T34" fmla="*/ 0 w 142"/>
              <a:gd name="T35" fmla="*/ 30 h 122"/>
              <a:gd name="T36" fmla="*/ 2 w 142"/>
              <a:gd name="T37" fmla="*/ 22 h 122"/>
              <a:gd name="T38" fmla="*/ 8 w 142"/>
              <a:gd name="T39" fmla="*/ 18 h 122"/>
              <a:gd name="T40" fmla="*/ 16 w 142"/>
              <a:gd name="T41" fmla="*/ 14 h 122"/>
              <a:gd name="T42" fmla="*/ 16 w 142"/>
              <a:gd name="T43" fmla="*/ 14 h 122"/>
              <a:gd name="T44" fmla="*/ 22 w 142"/>
              <a:gd name="T45" fmla="*/ 10 h 122"/>
              <a:gd name="T46" fmla="*/ 30 w 142"/>
              <a:gd name="T47" fmla="*/ 6 h 122"/>
              <a:gd name="T48" fmla="*/ 30 w 142"/>
              <a:gd name="T49" fmla="*/ 6 h 122"/>
              <a:gd name="T50" fmla="*/ 36 w 142"/>
              <a:gd name="T51" fmla="*/ 2 h 122"/>
              <a:gd name="T52" fmla="*/ 42 w 142"/>
              <a:gd name="T53" fmla="*/ 0 h 122"/>
              <a:gd name="T54" fmla="*/ 48 w 142"/>
              <a:gd name="T55" fmla="*/ 2 h 122"/>
              <a:gd name="T56" fmla="*/ 56 w 142"/>
              <a:gd name="T57" fmla="*/ 6 h 122"/>
              <a:gd name="T58" fmla="*/ 56 w 142"/>
              <a:gd name="T59" fmla="*/ 6 h 122"/>
              <a:gd name="T60" fmla="*/ 58 w 142"/>
              <a:gd name="T61" fmla="*/ 8 h 122"/>
              <a:gd name="T62" fmla="*/ 64 w 142"/>
              <a:gd name="T63" fmla="*/ 10 h 122"/>
              <a:gd name="T64" fmla="*/ 74 w 142"/>
              <a:gd name="T65" fmla="*/ 10 h 122"/>
              <a:gd name="T66" fmla="*/ 74 w 142"/>
              <a:gd name="T67" fmla="*/ 10 h 122"/>
              <a:gd name="T68" fmla="*/ 118 w 142"/>
              <a:gd name="T69" fmla="*/ 6 h 122"/>
              <a:gd name="T70" fmla="*/ 118 w 142"/>
              <a:gd name="T71" fmla="*/ 6 h 122"/>
              <a:gd name="T72" fmla="*/ 124 w 142"/>
              <a:gd name="T73" fmla="*/ 6 h 122"/>
              <a:gd name="T74" fmla="*/ 126 w 142"/>
              <a:gd name="T75" fmla="*/ 8 h 122"/>
              <a:gd name="T76" fmla="*/ 126 w 142"/>
              <a:gd name="T77" fmla="*/ 8 h 122"/>
              <a:gd name="T78" fmla="*/ 134 w 142"/>
              <a:gd name="T79" fmla="*/ 26 h 122"/>
              <a:gd name="T80" fmla="*/ 138 w 142"/>
              <a:gd name="T81" fmla="*/ 36 h 122"/>
              <a:gd name="T82" fmla="*/ 138 w 142"/>
              <a:gd name="T83" fmla="*/ 44 h 122"/>
              <a:gd name="T84" fmla="*/ 138 w 142"/>
              <a:gd name="T85" fmla="*/ 44 h 122"/>
              <a:gd name="T86" fmla="*/ 138 w 142"/>
              <a:gd name="T87" fmla="*/ 62 h 122"/>
              <a:gd name="T88" fmla="*/ 142 w 142"/>
              <a:gd name="T89" fmla="*/ 78 h 122"/>
              <a:gd name="T90" fmla="*/ 142 w 142"/>
              <a:gd name="T91" fmla="*/ 78 h 122"/>
              <a:gd name="T92" fmla="*/ 142 w 142"/>
              <a:gd name="T93" fmla="*/ 88 h 122"/>
              <a:gd name="T94" fmla="*/ 142 w 142"/>
              <a:gd name="T95" fmla="*/ 96 h 122"/>
              <a:gd name="T96" fmla="*/ 142 w 142"/>
              <a:gd name="T97" fmla="*/ 104 h 122"/>
              <a:gd name="T98" fmla="*/ 138 w 142"/>
              <a:gd name="T99" fmla="*/ 110 h 122"/>
              <a:gd name="T100" fmla="*/ 134 w 142"/>
              <a:gd name="T101" fmla="*/ 114 h 122"/>
              <a:gd name="T102" fmla="*/ 126 w 142"/>
              <a:gd name="T103" fmla="*/ 118 h 122"/>
              <a:gd name="T104" fmla="*/ 120 w 142"/>
              <a:gd name="T105" fmla="*/ 120 h 122"/>
              <a:gd name="T106" fmla="*/ 110 w 142"/>
              <a:gd name="T107" fmla="*/ 122 h 122"/>
              <a:gd name="T108" fmla="*/ 110 w 142"/>
              <a:gd name="T109" fmla="*/ 122 h 122"/>
              <a:gd name="T110" fmla="*/ 108 w 142"/>
              <a:gd name="T111" fmla="*/ 122 h 122"/>
              <a:gd name="T112" fmla="*/ 108 w 142"/>
              <a:gd name="T11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22">
                <a:moveTo>
                  <a:pt x="108" y="122"/>
                </a:moveTo>
                <a:lnTo>
                  <a:pt x="108" y="122"/>
                </a:lnTo>
                <a:lnTo>
                  <a:pt x="98" y="120"/>
                </a:lnTo>
                <a:lnTo>
                  <a:pt x="88" y="118"/>
                </a:lnTo>
                <a:lnTo>
                  <a:pt x="78" y="116"/>
                </a:lnTo>
                <a:lnTo>
                  <a:pt x="68" y="110"/>
                </a:lnTo>
                <a:lnTo>
                  <a:pt x="68" y="110"/>
                </a:lnTo>
                <a:lnTo>
                  <a:pt x="48" y="100"/>
                </a:lnTo>
                <a:lnTo>
                  <a:pt x="26" y="92"/>
                </a:lnTo>
                <a:lnTo>
                  <a:pt x="26" y="92"/>
                </a:lnTo>
                <a:lnTo>
                  <a:pt x="18" y="86"/>
                </a:lnTo>
                <a:lnTo>
                  <a:pt x="12" y="82"/>
                </a:lnTo>
                <a:lnTo>
                  <a:pt x="8" y="76"/>
                </a:lnTo>
                <a:lnTo>
                  <a:pt x="4" y="70"/>
                </a:lnTo>
                <a:lnTo>
                  <a:pt x="0" y="54"/>
                </a:lnTo>
                <a:lnTo>
                  <a:pt x="0" y="40"/>
                </a:lnTo>
                <a:lnTo>
                  <a:pt x="0" y="40"/>
                </a:lnTo>
                <a:lnTo>
                  <a:pt x="0" y="30"/>
                </a:lnTo>
                <a:lnTo>
                  <a:pt x="2" y="22"/>
                </a:lnTo>
                <a:lnTo>
                  <a:pt x="8" y="18"/>
                </a:lnTo>
                <a:lnTo>
                  <a:pt x="16" y="14"/>
                </a:lnTo>
                <a:lnTo>
                  <a:pt x="16" y="14"/>
                </a:lnTo>
                <a:lnTo>
                  <a:pt x="22" y="10"/>
                </a:lnTo>
                <a:lnTo>
                  <a:pt x="30" y="6"/>
                </a:lnTo>
                <a:lnTo>
                  <a:pt x="30" y="6"/>
                </a:lnTo>
                <a:lnTo>
                  <a:pt x="36" y="2"/>
                </a:lnTo>
                <a:lnTo>
                  <a:pt x="42" y="0"/>
                </a:lnTo>
                <a:lnTo>
                  <a:pt x="48" y="2"/>
                </a:lnTo>
                <a:lnTo>
                  <a:pt x="56" y="6"/>
                </a:lnTo>
                <a:lnTo>
                  <a:pt x="56" y="6"/>
                </a:lnTo>
                <a:lnTo>
                  <a:pt x="58" y="8"/>
                </a:lnTo>
                <a:lnTo>
                  <a:pt x="64" y="10"/>
                </a:lnTo>
                <a:lnTo>
                  <a:pt x="74" y="10"/>
                </a:lnTo>
                <a:lnTo>
                  <a:pt x="74" y="10"/>
                </a:lnTo>
                <a:lnTo>
                  <a:pt x="118" y="6"/>
                </a:lnTo>
                <a:lnTo>
                  <a:pt x="118" y="6"/>
                </a:lnTo>
                <a:lnTo>
                  <a:pt x="124" y="6"/>
                </a:lnTo>
                <a:lnTo>
                  <a:pt x="126" y="8"/>
                </a:lnTo>
                <a:lnTo>
                  <a:pt x="126" y="8"/>
                </a:lnTo>
                <a:lnTo>
                  <a:pt x="134" y="26"/>
                </a:lnTo>
                <a:lnTo>
                  <a:pt x="138" y="36"/>
                </a:lnTo>
                <a:lnTo>
                  <a:pt x="138" y="44"/>
                </a:lnTo>
                <a:lnTo>
                  <a:pt x="138" y="44"/>
                </a:lnTo>
                <a:lnTo>
                  <a:pt x="138" y="62"/>
                </a:lnTo>
                <a:lnTo>
                  <a:pt x="142" y="78"/>
                </a:lnTo>
                <a:lnTo>
                  <a:pt x="142" y="78"/>
                </a:lnTo>
                <a:lnTo>
                  <a:pt x="142" y="88"/>
                </a:lnTo>
                <a:lnTo>
                  <a:pt x="142" y="96"/>
                </a:lnTo>
                <a:lnTo>
                  <a:pt x="142" y="104"/>
                </a:lnTo>
                <a:lnTo>
                  <a:pt x="138" y="110"/>
                </a:lnTo>
                <a:lnTo>
                  <a:pt x="134" y="114"/>
                </a:lnTo>
                <a:lnTo>
                  <a:pt x="126" y="118"/>
                </a:lnTo>
                <a:lnTo>
                  <a:pt x="120" y="120"/>
                </a:lnTo>
                <a:lnTo>
                  <a:pt x="110" y="122"/>
                </a:lnTo>
                <a:lnTo>
                  <a:pt x="110" y="122"/>
                </a:lnTo>
                <a:lnTo>
                  <a:pt x="108" y="122"/>
                </a:lnTo>
                <a:lnTo>
                  <a:pt x="108"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8" name="Freeform 54">
            <a:extLst>
              <a:ext uri="{FF2B5EF4-FFF2-40B4-BE49-F238E27FC236}">
                <a16:creationId xmlns:a16="http://schemas.microsoft.com/office/drawing/2014/main" id="{D47DF9C3-3EF0-4D8B-B7B6-F87DF65F4D7F}"/>
              </a:ext>
            </a:extLst>
          </p:cNvPr>
          <p:cNvSpPr>
            <a:spLocks/>
          </p:cNvSpPr>
          <p:nvPr/>
        </p:nvSpPr>
        <p:spPr bwMode="auto">
          <a:xfrm>
            <a:off x="5999180" y="5032123"/>
            <a:ext cx="222936" cy="417512"/>
          </a:xfrm>
          <a:custGeom>
            <a:avLst/>
            <a:gdLst>
              <a:gd name="T0" fmla="*/ 114 w 122"/>
              <a:gd name="T1" fmla="*/ 0 h 227"/>
              <a:gd name="T2" fmla="*/ 114 w 122"/>
              <a:gd name="T3" fmla="*/ 0 h 227"/>
              <a:gd name="T4" fmla="*/ 118 w 122"/>
              <a:gd name="T5" fmla="*/ 10 h 227"/>
              <a:gd name="T6" fmla="*/ 120 w 122"/>
              <a:gd name="T7" fmla="*/ 20 h 227"/>
              <a:gd name="T8" fmla="*/ 122 w 122"/>
              <a:gd name="T9" fmla="*/ 38 h 227"/>
              <a:gd name="T10" fmla="*/ 122 w 122"/>
              <a:gd name="T11" fmla="*/ 38 h 227"/>
              <a:gd name="T12" fmla="*/ 116 w 122"/>
              <a:gd name="T13" fmla="*/ 46 h 227"/>
              <a:gd name="T14" fmla="*/ 112 w 122"/>
              <a:gd name="T15" fmla="*/ 54 h 227"/>
              <a:gd name="T16" fmla="*/ 108 w 122"/>
              <a:gd name="T17" fmla="*/ 71 h 227"/>
              <a:gd name="T18" fmla="*/ 106 w 122"/>
              <a:gd name="T19" fmla="*/ 87 h 227"/>
              <a:gd name="T20" fmla="*/ 102 w 122"/>
              <a:gd name="T21" fmla="*/ 103 h 227"/>
              <a:gd name="T22" fmla="*/ 102 w 122"/>
              <a:gd name="T23" fmla="*/ 103 h 227"/>
              <a:gd name="T24" fmla="*/ 78 w 122"/>
              <a:gd name="T25" fmla="*/ 165 h 227"/>
              <a:gd name="T26" fmla="*/ 78 w 122"/>
              <a:gd name="T27" fmla="*/ 165 h 227"/>
              <a:gd name="T28" fmla="*/ 62 w 122"/>
              <a:gd name="T29" fmla="*/ 207 h 227"/>
              <a:gd name="T30" fmla="*/ 62 w 122"/>
              <a:gd name="T31" fmla="*/ 207 h 227"/>
              <a:gd name="T32" fmla="*/ 58 w 122"/>
              <a:gd name="T33" fmla="*/ 213 h 227"/>
              <a:gd name="T34" fmla="*/ 54 w 122"/>
              <a:gd name="T35" fmla="*/ 217 h 227"/>
              <a:gd name="T36" fmla="*/ 48 w 122"/>
              <a:gd name="T37" fmla="*/ 221 h 227"/>
              <a:gd name="T38" fmla="*/ 42 w 122"/>
              <a:gd name="T39" fmla="*/ 225 h 227"/>
              <a:gd name="T40" fmla="*/ 34 w 122"/>
              <a:gd name="T41" fmla="*/ 225 h 227"/>
              <a:gd name="T42" fmla="*/ 28 w 122"/>
              <a:gd name="T43" fmla="*/ 227 h 227"/>
              <a:gd name="T44" fmla="*/ 20 w 122"/>
              <a:gd name="T45" fmla="*/ 225 h 227"/>
              <a:gd name="T46" fmla="*/ 16 w 122"/>
              <a:gd name="T47" fmla="*/ 223 h 227"/>
              <a:gd name="T48" fmla="*/ 16 w 122"/>
              <a:gd name="T49" fmla="*/ 223 h 227"/>
              <a:gd name="T50" fmla="*/ 10 w 122"/>
              <a:gd name="T51" fmla="*/ 219 h 227"/>
              <a:gd name="T52" fmla="*/ 6 w 122"/>
              <a:gd name="T53" fmla="*/ 213 h 227"/>
              <a:gd name="T54" fmla="*/ 4 w 122"/>
              <a:gd name="T55" fmla="*/ 207 h 227"/>
              <a:gd name="T56" fmla="*/ 4 w 122"/>
              <a:gd name="T57" fmla="*/ 201 h 227"/>
              <a:gd name="T58" fmla="*/ 4 w 122"/>
              <a:gd name="T59" fmla="*/ 201 h 227"/>
              <a:gd name="T60" fmla="*/ 4 w 122"/>
              <a:gd name="T61" fmla="*/ 191 h 227"/>
              <a:gd name="T62" fmla="*/ 2 w 122"/>
              <a:gd name="T63" fmla="*/ 183 h 227"/>
              <a:gd name="T64" fmla="*/ 2 w 122"/>
              <a:gd name="T65" fmla="*/ 183 h 227"/>
              <a:gd name="T66" fmla="*/ 0 w 122"/>
              <a:gd name="T67" fmla="*/ 177 h 227"/>
              <a:gd name="T68" fmla="*/ 0 w 122"/>
              <a:gd name="T69" fmla="*/ 169 h 227"/>
              <a:gd name="T70" fmla="*/ 2 w 122"/>
              <a:gd name="T71" fmla="*/ 163 h 227"/>
              <a:gd name="T72" fmla="*/ 6 w 122"/>
              <a:gd name="T73" fmla="*/ 155 h 227"/>
              <a:gd name="T74" fmla="*/ 6 w 122"/>
              <a:gd name="T75" fmla="*/ 155 h 227"/>
              <a:gd name="T76" fmla="*/ 18 w 122"/>
              <a:gd name="T77" fmla="*/ 137 h 227"/>
              <a:gd name="T78" fmla="*/ 18 w 122"/>
              <a:gd name="T79" fmla="*/ 137 h 227"/>
              <a:gd name="T80" fmla="*/ 22 w 122"/>
              <a:gd name="T81" fmla="*/ 129 h 227"/>
              <a:gd name="T82" fmla="*/ 24 w 122"/>
              <a:gd name="T83" fmla="*/ 121 h 227"/>
              <a:gd name="T84" fmla="*/ 24 w 122"/>
              <a:gd name="T85" fmla="*/ 115 h 227"/>
              <a:gd name="T86" fmla="*/ 22 w 122"/>
              <a:gd name="T87" fmla="*/ 107 h 227"/>
              <a:gd name="T88" fmla="*/ 22 w 122"/>
              <a:gd name="T89" fmla="*/ 107 h 227"/>
              <a:gd name="T90" fmla="*/ 20 w 122"/>
              <a:gd name="T91" fmla="*/ 99 h 227"/>
              <a:gd name="T92" fmla="*/ 18 w 122"/>
              <a:gd name="T93" fmla="*/ 91 h 227"/>
              <a:gd name="T94" fmla="*/ 18 w 122"/>
              <a:gd name="T95" fmla="*/ 91 h 227"/>
              <a:gd name="T96" fmla="*/ 20 w 122"/>
              <a:gd name="T97" fmla="*/ 79 h 227"/>
              <a:gd name="T98" fmla="*/ 24 w 122"/>
              <a:gd name="T99" fmla="*/ 71 h 227"/>
              <a:gd name="T100" fmla="*/ 32 w 122"/>
              <a:gd name="T101" fmla="*/ 65 h 227"/>
              <a:gd name="T102" fmla="*/ 44 w 122"/>
              <a:gd name="T103" fmla="*/ 63 h 227"/>
              <a:gd name="T104" fmla="*/ 44 w 122"/>
              <a:gd name="T105" fmla="*/ 63 h 227"/>
              <a:gd name="T106" fmla="*/ 60 w 122"/>
              <a:gd name="T107" fmla="*/ 56 h 227"/>
              <a:gd name="T108" fmla="*/ 76 w 122"/>
              <a:gd name="T109" fmla="*/ 50 h 227"/>
              <a:gd name="T110" fmla="*/ 88 w 122"/>
              <a:gd name="T111" fmla="*/ 38 h 227"/>
              <a:gd name="T112" fmla="*/ 96 w 122"/>
              <a:gd name="T113" fmla="*/ 22 h 227"/>
              <a:gd name="T114" fmla="*/ 96 w 122"/>
              <a:gd name="T115" fmla="*/ 22 h 227"/>
              <a:gd name="T116" fmla="*/ 104 w 122"/>
              <a:gd name="T117" fmla="*/ 12 h 227"/>
              <a:gd name="T118" fmla="*/ 114 w 122"/>
              <a:gd name="T119" fmla="*/ 0 h 227"/>
              <a:gd name="T120" fmla="*/ 114 w 122"/>
              <a:gd name="T1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227">
                <a:moveTo>
                  <a:pt x="114" y="0"/>
                </a:moveTo>
                <a:lnTo>
                  <a:pt x="114" y="0"/>
                </a:lnTo>
                <a:lnTo>
                  <a:pt x="118" y="10"/>
                </a:lnTo>
                <a:lnTo>
                  <a:pt x="120" y="20"/>
                </a:lnTo>
                <a:lnTo>
                  <a:pt x="122" y="38"/>
                </a:lnTo>
                <a:lnTo>
                  <a:pt x="122" y="38"/>
                </a:lnTo>
                <a:lnTo>
                  <a:pt x="116" y="46"/>
                </a:lnTo>
                <a:lnTo>
                  <a:pt x="112" y="54"/>
                </a:lnTo>
                <a:lnTo>
                  <a:pt x="108" y="71"/>
                </a:lnTo>
                <a:lnTo>
                  <a:pt x="106" y="87"/>
                </a:lnTo>
                <a:lnTo>
                  <a:pt x="102" y="103"/>
                </a:lnTo>
                <a:lnTo>
                  <a:pt x="102" y="103"/>
                </a:lnTo>
                <a:lnTo>
                  <a:pt x="78" y="165"/>
                </a:lnTo>
                <a:lnTo>
                  <a:pt x="78" y="165"/>
                </a:lnTo>
                <a:lnTo>
                  <a:pt x="62" y="207"/>
                </a:lnTo>
                <a:lnTo>
                  <a:pt x="62" y="207"/>
                </a:lnTo>
                <a:lnTo>
                  <a:pt x="58" y="213"/>
                </a:lnTo>
                <a:lnTo>
                  <a:pt x="54" y="217"/>
                </a:lnTo>
                <a:lnTo>
                  <a:pt x="48" y="221"/>
                </a:lnTo>
                <a:lnTo>
                  <a:pt x="42" y="225"/>
                </a:lnTo>
                <a:lnTo>
                  <a:pt x="34" y="225"/>
                </a:lnTo>
                <a:lnTo>
                  <a:pt x="28" y="227"/>
                </a:lnTo>
                <a:lnTo>
                  <a:pt x="20" y="225"/>
                </a:lnTo>
                <a:lnTo>
                  <a:pt x="16" y="223"/>
                </a:lnTo>
                <a:lnTo>
                  <a:pt x="16" y="223"/>
                </a:lnTo>
                <a:lnTo>
                  <a:pt x="10" y="219"/>
                </a:lnTo>
                <a:lnTo>
                  <a:pt x="6" y="213"/>
                </a:lnTo>
                <a:lnTo>
                  <a:pt x="4" y="207"/>
                </a:lnTo>
                <a:lnTo>
                  <a:pt x="4" y="201"/>
                </a:lnTo>
                <a:lnTo>
                  <a:pt x="4" y="201"/>
                </a:lnTo>
                <a:lnTo>
                  <a:pt x="4" y="191"/>
                </a:lnTo>
                <a:lnTo>
                  <a:pt x="2" y="183"/>
                </a:lnTo>
                <a:lnTo>
                  <a:pt x="2" y="183"/>
                </a:lnTo>
                <a:lnTo>
                  <a:pt x="0" y="177"/>
                </a:lnTo>
                <a:lnTo>
                  <a:pt x="0" y="169"/>
                </a:lnTo>
                <a:lnTo>
                  <a:pt x="2" y="163"/>
                </a:lnTo>
                <a:lnTo>
                  <a:pt x="6" y="155"/>
                </a:lnTo>
                <a:lnTo>
                  <a:pt x="6" y="155"/>
                </a:lnTo>
                <a:lnTo>
                  <a:pt x="18" y="137"/>
                </a:lnTo>
                <a:lnTo>
                  <a:pt x="18" y="137"/>
                </a:lnTo>
                <a:lnTo>
                  <a:pt x="22" y="129"/>
                </a:lnTo>
                <a:lnTo>
                  <a:pt x="24" y="121"/>
                </a:lnTo>
                <a:lnTo>
                  <a:pt x="24" y="115"/>
                </a:lnTo>
                <a:lnTo>
                  <a:pt x="22" y="107"/>
                </a:lnTo>
                <a:lnTo>
                  <a:pt x="22" y="107"/>
                </a:lnTo>
                <a:lnTo>
                  <a:pt x="20" y="99"/>
                </a:lnTo>
                <a:lnTo>
                  <a:pt x="18" y="91"/>
                </a:lnTo>
                <a:lnTo>
                  <a:pt x="18" y="91"/>
                </a:lnTo>
                <a:lnTo>
                  <a:pt x="20" y="79"/>
                </a:lnTo>
                <a:lnTo>
                  <a:pt x="24" y="71"/>
                </a:lnTo>
                <a:lnTo>
                  <a:pt x="32" y="65"/>
                </a:lnTo>
                <a:lnTo>
                  <a:pt x="44" y="63"/>
                </a:lnTo>
                <a:lnTo>
                  <a:pt x="44" y="63"/>
                </a:lnTo>
                <a:lnTo>
                  <a:pt x="60" y="56"/>
                </a:lnTo>
                <a:lnTo>
                  <a:pt x="76" y="50"/>
                </a:lnTo>
                <a:lnTo>
                  <a:pt x="88" y="38"/>
                </a:lnTo>
                <a:lnTo>
                  <a:pt x="96" y="22"/>
                </a:lnTo>
                <a:lnTo>
                  <a:pt x="96" y="22"/>
                </a:lnTo>
                <a:lnTo>
                  <a:pt x="104" y="12"/>
                </a:lnTo>
                <a:lnTo>
                  <a:pt x="114" y="0"/>
                </a:lnTo>
                <a:lnTo>
                  <a:pt x="1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9" name="Freeform 55">
            <a:extLst>
              <a:ext uri="{FF2B5EF4-FFF2-40B4-BE49-F238E27FC236}">
                <a16:creationId xmlns:a16="http://schemas.microsoft.com/office/drawing/2014/main" id="{E85547E8-A655-4E02-859A-69814BD3F406}"/>
              </a:ext>
            </a:extLst>
          </p:cNvPr>
          <p:cNvSpPr>
            <a:spLocks/>
          </p:cNvSpPr>
          <p:nvPr/>
        </p:nvSpPr>
        <p:spPr bwMode="auto">
          <a:xfrm>
            <a:off x="5721423" y="4432525"/>
            <a:ext cx="237555" cy="312674"/>
          </a:xfrm>
          <a:custGeom>
            <a:avLst/>
            <a:gdLst>
              <a:gd name="T0" fmla="*/ 72 w 130"/>
              <a:gd name="T1" fmla="*/ 160 h 170"/>
              <a:gd name="T2" fmla="*/ 72 w 130"/>
              <a:gd name="T3" fmla="*/ 160 h 170"/>
              <a:gd name="T4" fmla="*/ 70 w 130"/>
              <a:gd name="T5" fmla="*/ 152 h 170"/>
              <a:gd name="T6" fmla="*/ 66 w 130"/>
              <a:gd name="T7" fmla="*/ 146 h 170"/>
              <a:gd name="T8" fmla="*/ 60 w 130"/>
              <a:gd name="T9" fmla="*/ 142 h 170"/>
              <a:gd name="T10" fmla="*/ 54 w 130"/>
              <a:gd name="T11" fmla="*/ 138 h 170"/>
              <a:gd name="T12" fmla="*/ 54 w 130"/>
              <a:gd name="T13" fmla="*/ 138 h 170"/>
              <a:gd name="T14" fmla="*/ 0 w 130"/>
              <a:gd name="T15" fmla="*/ 108 h 170"/>
              <a:gd name="T16" fmla="*/ 0 w 130"/>
              <a:gd name="T17" fmla="*/ 108 h 170"/>
              <a:gd name="T18" fmla="*/ 2 w 130"/>
              <a:gd name="T19" fmla="*/ 98 h 170"/>
              <a:gd name="T20" fmla="*/ 4 w 130"/>
              <a:gd name="T21" fmla="*/ 90 h 170"/>
              <a:gd name="T22" fmla="*/ 8 w 130"/>
              <a:gd name="T23" fmla="*/ 84 h 170"/>
              <a:gd name="T24" fmla="*/ 14 w 130"/>
              <a:gd name="T25" fmla="*/ 78 h 170"/>
              <a:gd name="T26" fmla="*/ 14 w 130"/>
              <a:gd name="T27" fmla="*/ 78 h 170"/>
              <a:gd name="T28" fmla="*/ 22 w 130"/>
              <a:gd name="T29" fmla="*/ 68 h 170"/>
              <a:gd name="T30" fmla="*/ 26 w 130"/>
              <a:gd name="T31" fmla="*/ 60 h 170"/>
              <a:gd name="T32" fmla="*/ 24 w 130"/>
              <a:gd name="T33" fmla="*/ 52 h 170"/>
              <a:gd name="T34" fmla="*/ 18 w 130"/>
              <a:gd name="T35" fmla="*/ 40 h 170"/>
              <a:gd name="T36" fmla="*/ 18 w 130"/>
              <a:gd name="T37" fmla="*/ 40 h 170"/>
              <a:gd name="T38" fmla="*/ 14 w 130"/>
              <a:gd name="T39" fmla="*/ 32 h 170"/>
              <a:gd name="T40" fmla="*/ 14 w 130"/>
              <a:gd name="T41" fmla="*/ 32 h 170"/>
              <a:gd name="T42" fmla="*/ 8 w 130"/>
              <a:gd name="T43" fmla="*/ 20 h 170"/>
              <a:gd name="T44" fmla="*/ 8 w 130"/>
              <a:gd name="T45" fmla="*/ 20 h 170"/>
              <a:gd name="T46" fmla="*/ 16 w 130"/>
              <a:gd name="T47" fmla="*/ 12 h 170"/>
              <a:gd name="T48" fmla="*/ 16 w 130"/>
              <a:gd name="T49" fmla="*/ 12 h 170"/>
              <a:gd name="T50" fmla="*/ 22 w 130"/>
              <a:gd name="T51" fmla="*/ 0 h 170"/>
              <a:gd name="T52" fmla="*/ 22 w 130"/>
              <a:gd name="T53" fmla="*/ 0 h 170"/>
              <a:gd name="T54" fmla="*/ 26 w 130"/>
              <a:gd name="T55" fmla="*/ 8 h 170"/>
              <a:gd name="T56" fmla="*/ 32 w 130"/>
              <a:gd name="T57" fmla="*/ 14 h 170"/>
              <a:gd name="T58" fmla="*/ 38 w 130"/>
              <a:gd name="T59" fmla="*/ 18 h 170"/>
              <a:gd name="T60" fmla="*/ 46 w 130"/>
              <a:gd name="T61" fmla="*/ 18 h 170"/>
              <a:gd name="T62" fmla="*/ 46 w 130"/>
              <a:gd name="T63" fmla="*/ 18 h 170"/>
              <a:gd name="T64" fmla="*/ 54 w 130"/>
              <a:gd name="T65" fmla="*/ 20 h 170"/>
              <a:gd name="T66" fmla="*/ 62 w 130"/>
              <a:gd name="T67" fmla="*/ 26 h 170"/>
              <a:gd name="T68" fmla="*/ 62 w 130"/>
              <a:gd name="T69" fmla="*/ 26 h 170"/>
              <a:gd name="T70" fmla="*/ 74 w 130"/>
              <a:gd name="T71" fmla="*/ 32 h 170"/>
              <a:gd name="T72" fmla="*/ 86 w 130"/>
              <a:gd name="T73" fmla="*/ 34 h 170"/>
              <a:gd name="T74" fmla="*/ 96 w 130"/>
              <a:gd name="T75" fmla="*/ 32 h 170"/>
              <a:gd name="T76" fmla="*/ 108 w 130"/>
              <a:gd name="T77" fmla="*/ 26 h 170"/>
              <a:gd name="T78" fmla="*/ 108 w 130"/>
              <a:gd name="T79" fmla="*/ 26 h 170"/>
              <a:gd name="T80" fmla="*/ 116 w 130"/>
              <a:gd name="T81" fmla="*/ 24 h 170"/>
              <a:gd name="T82" fmla="*/ 118 w 130"/>
              <a:gd name="T83" fmla="*/ 22 h 170"/>
              <a:gd name="T84" fmla="*/ 122 w 130"/>
              <a:gd name="T85" fmla="*/ 24 h 170"/>
              <a:gd name="T86" fmla="*/ 122 w 130"/>
              <a:gd name="T87" fmla="*/ 24 h 170"/>
              <a:gd name="T88" fmla="*/ 120 w 130"/>
              <a:gd name="T89" fmla="*/ 98 h 170"/>
              <a:gd name="T90" fmla="*/ 120 w 130"/>
              <a:gd name="T91" fmla="*/ 98 h 170"/>
              <a:gd name="T92" fmla="*/ 120 w 130"/>
              <a:gd name="T93" fmla="*/ 104 h 170"/>
              <a:gd name="T94" fmla="*/ 122 w 130"/>
              <a:gd name="T95" fmla="*/ 110 h 170"/>
              <a:gd name="T96" fmla="*/ 124 w 130"/>
              <a:gd name="T97" fmla="*/ 114 h 170"/>
              <a:gd name="T98" fmla="*/ 130 w 130"/>
              <a:gd name="T99" fmla="*/ 118 h 170"/>
              <a:gd name="T100" fmla="*/ 130 w 130"/>
              <a:gd name="T101" fmla="*/ 118 h 170"/>
              <a:gd name="T102" fmla="*/ 126 w 130"/>
              <a:gd name="T103" fmla="*/ 124 h 170"/>
              <a:gd name="T104" fmla="*/ 122 w 130"/>
              <a:gd name="T105" fmla="*/ 128 h 170"/>
              <a:gd name="T106" fmla="*/ 122 w 130"/>
              <a:gd name="T107" fmla="*/ 128 h 170"/>
              <a:gd name="T108" fmla="*/ 114 w 130"/>
              <a:gd name="T109" fmla="*/ 136 h 170"/>
              <a:gd name="T110" fmla="*/ 106 w 130"/>
              <a:gd name="T111" fmla="*/ 144 h 170"/>
              <a:gd name="T112" fmla="*/ 102 w 130"/>
              <a:gd name="T113" fmla="*/ 152 h 170"/>
              <a:gd name="T114" fmla="*/ 98 w 130"/>
              <a:gd name="T115" fmla="*/ 162 h 170"/>
              <a:gd name="T116" fmla="*/ 98 w 130"/>
              <a:gd name="T117" fmla="*/ 162 h 170"/>
              <a:gd name="T118" fmla="*/ 92 w 130"/>
              <a:gd name="T119" fmla="*/ 170 h 170"/>
              <a:gd name="T120" fmla="*/ 92 w 130"/>
              <a:gd name="T121" fmla="*/ 170 h 170"/>
              <a:gd name="T122" fmla="*/ 72 w 130"/>
              <a:gd name="T123" fmla="*/ 160 h 170"/>
              <a:gd name="T124" fmla="*/ 72 w 130"/>
              <a:gd name="T125" fmla="*/ 1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70">
                <a:moveTo>
                  <a:pt x="72" y="160"/>
                </a:moveTo>
                <a:lnTo>
                  <a:pt x="72" y="160"/>
                </a:lnTo>
                <a:lnTo>
                  <a:pt x="70" y="152"/>
                </a:lnTo>
                <a:lnTo>
                  <a:pt x="66" y="146"/>
                </a:lnTo>
                <a:lnTo>
                  <a:pt x="60" y="142"/>
                </a:lnTo>
                <a:lnTo>
                  <a:pt x="54" y="138"/>
                </a:lnTo>
                <a:lnTo>
                  <a:pt x="54" y="138"/>
                </a:lnTo>
                <a:lnTo>
                  <a:pt x="0" y="108"/>
                </a:lnTo>
                <a:lnTo>
                  <a:pt x="0" y="108"/>
                </a:lnTo>
                <a:lnTo>
                  <a:pt x="2" y="98"/>
                </a:lnTo>
                <a:lnTo>
                  <a:pt x="4" y="90"/>
                </a:lnTo>
                <a:lnTo>
                  <a:pt x="8" y="84"/>
                </a:lnTo>
                <a:lnTo>
                  <a:pt x="14" y="78"/>
                </a:lnTo>
                <a:lnTo>
                  <a:pt x="14" y="78"/>
                </a:lnTo>
                <a:lnTo>
                  <a:pt x="22" y="68"/>
                </a:lnTo>
                <a:lnTo>
                  <a:pt x="26" y="60"/>
                </a:lnTo>
                <a:lnTo>
                  <a:pt x="24" y="52"/>
                </a:lnTo>
                <a:lnTo>
                  <a:pt x="18" y="40"/>
                </a:lnTo>
                <a:lnTo>
                  <a:pt x="18" y="40"/>
                </a:lnTo>
                <a:lnTo>
                  <a:pt x="14" y="32"/>
                </a:lnTo>
                <a:lnTo>
                  <a:pt x="14" y="32"/>
                </a:lnTo>
                <a:lnTo>
                  <a:pt x="8" y="20"/>
                </a:lnTo>
                <a:lnTo>
                  <a:pt x="8" y="20"/>
                </a:lnTo>
                <a:lnTo>
                  <a:pt x="16" y="12"/>
                </a:lnTo>
                <a:lnTo>
                  <a:pt x="16" y="12"/>
                </a:lnTo>
                <a:lnTo>
                  <a:pt x="22" y="0"/>
                </a:lnTo>
                <a:lnTo>
                  <a:pt x="22" y="0"/>
                </a:lnTo>
                <a:lnTo>
                  <a:pt x="26" y="8"/>
                </a:lnTo>
                <a:lnTo>
                  <a:pt x="32" y="14"/>
                </a:lnTo>
                <a:lnTo>
                  <a:pt x="38" y="18"/>
                </a:lnTo>
                <a:lnTo>
                  <a:pt x="46" y="18"/>
                </a:lnTo>
                <a:lnTo>
                  <a:pt x="46" y="18"/>
                </a:lnTo>
                <a:lnTo>
                  <a:pt x="54" y="20"/>
                </a:lnTo>
                <a:lnTo>
                  <a:pt x="62" y="26"/>
                </a:lnTo>
                <a:lnTo>
                  <a:pt x="62" y="26"/>
                </a:lnTo>
                <a:lnTo>
                  <a:pt x="74" y="32"/>
                </a:lnTo>
                <a:lnTo>
                  <a:pt x="86" y="34"/>
                </a:lnTo>
                <a:lnTo>
                  <a:pt x="96" y="32"/>
                </a:lnTo>
                <a:lnTo>
                  <a:pt x="108" y="26"/>
                </a:lnTo>
                <a:lnTo>
                  <a:pt x="108" y="26"/>
                </a:lnTo>
                <a:lnTo>
                  <a:pt x="116" y="24"/>
                </a:lnTo>
                <a:lnTo>
                  <a:pt x="118" y="22"/>
                </a:lnTo>
                <a:lnTo>
                  <a:pt x="122" y="24"/>
                </a:lnTo>
                <a:lnTo>
                  <a:pt x="122" y="24"/>
                </a:lnTo>
                <a:lnTo>
                  <a:pt x="120" y="98"/>
                </a:lnTo>
                <a:lnTo>
                  <a:pt x="120" y="98"/>
                </a:lnTo>
                <a:lnTo>
                  <a:pt x="120" y="104"/>
                </a:lnTo>
                <a:lnTo>
                  <a:pt x="122" y="110"/>
                </a:lnTo>
                <a:lnTo>
                  <a:pt x="124" y="114"/>
                </a:lnTo>
                <a:lnTo>
                  <a:pt x="130" y="118"/>
                </a:lnTo>
                <a:lnTo>
                  <a:pt x="130" y="118"/>
                </a:lnTo>
                <a:lnTo>
                  <a:pt x="126" y="124"/>
                </a:lnTo>
                <a:lnTo>
                  <a:pt x="122" y="128"/>
                </a:lnTo>
                <a:lnTo>
                  <a:pt x="122" y="128"/>
                </a:lnTo>
                <a:lnTo>
                  <a:pt x="114" y="136"/>
                </a:lnTo>
                <a:lnTo>
                  <a:pt x="106" y="144"/>
                </a:lnTo>
                <a:lnTo>
                  <a:pt x="102" y="152"/>
                </a:lnTo>
                <a:lnTo>
                  <a:pt x="98" y="162"/>
                </a:lnTo>
                <a:lnTo>
                  <a:pt x="98" y="162"/>
                </a:lnTo>
                <a:lnTo>
                  <a:pt x="92" y="170"/>
                </a:lnTo>
                <a:lnTo>
                  <a:pt x="92" y="170"/>
                </a:lnTo>
                <a:lnTo>
                  <a:pt x="72" y="160"/>
                </a:lnTo>
                <a:lnTo>
                  <a:pt x="72"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0" name="Freeform 56">
            <a:extLst>
              <a:ext uri="{FF2B5EF4-FFF2-40B4-BE49-F238E27FC236}">
                <a16:creationId xmlns:a16="http://schemas.microsoft.com/office/drawing/2014/main" id="{A558A1B2-1207-49F5-9099-F953B2D1EF5E}"/>
              </a:ext>
            </a:extLst>
          </p:cNvPr>
          <p:cNvSpPr>
            <a:spLocks/>
          </p:cNvSpPr>
          <p:nvPr/>
        </p:nvSpPr>
        <p:spPr bwMode="auto">
          <a:xfrm>
            <a:off x="5955323" y="4237564"/>
            <a:ext cx="306994" cy="404637"/>
          </a:xfrm>
          <a:custGeom>
            <a:avLst/>
            <a:gdLst>
              <a:gd name="T0" fmla="*/ 6 w 168"/>
              <a:gd name="T1" fmla="*/ 220 h 220"/>
              <a:gd name="T2" fmla="*/ 2 w 168"/>
              <a:gd name="T3" fmla="*/ 200 h 220"/>
              <a:gd name="T4" fmla="*/ 0 w 168"/>
              <a:gd name="T5" fmla="*/ 162 h 220"/>
              <a:gd name="T6" fmla="*/ 2 w 168"/>
              <a:gd name="T7" fmla="*/ 154 h 220"/>
              <a:gd name="T8" fmla="*/ 8 w 168"/>
              <a:gd name="T9" fmla="*/ 140 h 220"/>
              <a:gd name="T10" fmla="*/ 14 w 168"/>
              <a:gd name="T11" fmla="*/ 136 h 220"/>
              <a:gd name="T12" fmla="*/ 48 w 168"/>
              <a:gd name="T13" fmla="*/ 116 h 220"/>
              <a:gd name="T14" fmla="*/ 62 w 168"/>
              <a:gd name="T15" fmla="*/ 114 h 220"/>
              <a:gd name="T16" fmla="*/ 76 w 168"/>
              <a:gd name="T17" fmla="*/ 108 h 220"/>
              <a:gd name="T18" fmla="*/ 122 w 168"/>
              <a:gd name="T19" fmla="*/ 62 h 220"/>
              <a:gd name="T20" fmla="*/ 126 w 168"/>
              <a:gd name="T21" fmla="*/ 56 h 220"/>
              <a:gd name="T22" fmla="*/ 122 w 168"/>
              <a:gd name="T23" fmla="*/ 54 h 220"/>
              <a:gd name="T24" fmla="*/ 118 w 168"/>
              <a:gd name="T25" fmla="*/ 52 h 220"/>
              <a:gd name="T26" fmla="*/ 90 w 168"/>
              <a:gd name="T27" fmla="*/ 48 h 220"/>
              <a:gd name="T28" fmla="*/ 62 w 168"/>
              <a:gd name="T29" fmla="*/ 40 h 220"/>
              <a:gd name="T30" fmla="*/ 46 w 168"/>
              <a:gd name="T31" fmla="*/ 34 h 220"/>
              <a:gd name="T32" fmla="*/ 36 w 168"/>
              <a:gd name="T33" fmla="*/ 20 h 220"/>
              <a:gd name="T34" fmla="*/ 32 w 168"/>
              <a:gd name="T35" fmla="*/ 10 h 220"/>
              <a:gd name="T36" fmla="*/ 36 w 168"/>
              <a:gd name="T37" fmla="*/ 10 h 220"/>
              <a:gd name="T38" fmla="*/ 46 w 168"/>
              <a:gd name="T39" fmla="*/ 16 h 220"/>
              <a:gd name="T40" fmla="*/ 64 w 168"/>
              <a:gd name="T41" fmla="*/ 20 h 220"/>
              <a:gd name="T42" fmla="*/ 76 w 168"/>
              <a:gd name="T43" fmla="*/ 16 h 220"/>
              <a:gd name="T44" fmla="*/ 92 w 168"/>
              <a:gd name="T45" fmla="*/ 10 h 220"/>
              <a:gd name="T46" fmla="*/ 110 w 168"/>
              <a:gd name="T47" fmla="*/ 8 h 220"/>
              <a:gd name="T48" fmla="*/ 166 w 168"/>
              <a:gd name="T49" fmla="*/ 0 h 220"/>
              <a:gd name="T50" fmla="*/ 166 w 168"/>
              <a:gd name="T51" fmla="*/ 22 h 220"/>
              <a:gd name="T52" fmla="*/ 158 w 168"/>
              <a:gd name="T53" fmla="*/ 44 h 220"/>
              <a:gd name="T54" fmla="*/ 148 w 168"/>
              <a:gd name="T55" fmla="*/ 62 h 220"/>
              <a:gd name="T56" fmla="*/ 138 w 168"/>
              <a:gd name="T57" fmla="*/ 82 h 220"/>
              <a:gd name="T58" fmla="*/ 108 w 168"/>
              <a:gd name="T59" fmla="*/ 128 h 220"/>
              <a:gd name="T60" fmla="*/ 66 w 168"/>
              <a:gd name="T61" fmla="*/ 164 h 220"/>
              <a:gd name="T62" fmla="*/ 54 w 168"/>
              <a:gd name="T63" fmla="*/ 174 h 220"/>
              <a:gd name="T64" fmla="*/ 20 w 168"/>
              <a:gd name="T65" fmla="*/ 206 h 220"/>
              <a:gd name="T66" fmla="*/ 6 w 168"/>
              <a:gd name="T6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220">
                <a:moveTo>
                  <a:pt x="6" y="220"/>
                </a:moveTo>
                <a:lnTo>
                  <a:pt x="6" y="220"/>
                </a:lnTo>
                <a:lnTo>
                  <a:pt x="4" y="210"/>
                </a:lnTo>
                <a:lnTo>
                  <a:pt x="2" y="200"/>
                </a:lnTo>
                <a:lnTo>
                  <a:pt x="2" y="200"/>
                </a:lnTo>
                <a:lnTo>
                  <a:pt x="0" y="162"/>
                </a:lnTo>
                <a:lnTo>
                  <a:pt x="0" y="162"/>
                </a:lnTo>
                <a:lnTo>
                  <a:pt x="2" y="154"/>
                </a:lnTo>
                <a:lnTo>
                  <a:pt x="4" y="146"/>
                </a:lnTo>
                <a:lnTo>
                  <a:pt x="8" y="140"/>
                </a:lnTo>
                <a:lnTo>
                  <a:pt x="14" y="136"/>
                </a:lnTo>
                <a:lnTo>
                  <a:pt x="14" y="136"/>
                </a:lnTo>
                <a:lnTo>
                  <a:pt x="36" y="122"/>
                </a:lnTo>
                <a:lnTo>
                  <a:pt x="48" y="116"/>
                </a:lnTo>
                <a:lnTo>
                  <a:pt x="62" y="114"/>
                </a:lnTo>
                <a:lnTo>
                  <a:pt x="62" y="114"/>
                </a:lnTo>
                <a:lnTo>
                  <a:pt x="70" y="112"/>
                </a:lnTo>
                <a:lnTo>
                  <a:pt x="76" y="108"/>
                </a:lnTo>
                <a:lnTo>
                  <a:pt x="76" y="108"/>
                </a:lnTo>
                <a:lnTo>
                  <a:pt x="122" y="62"/>
                </a:lnTo>
                <a:lnTo>
                  <a:pt x="122" y="62"/>
                </a:lnTo>
                <a:lnTo>
                  <a:pt x="126" y="56"/>
                </a:lnTo>
                <a:lnTo>
                  <a:pt x="126" y="56"/>
                </a:lnTo>
                <a:lnTo>
                  <a:pt x="122" y="54"/>
                </a:lnTo>
                <a:lnTo>
                  <a:pt x="118" y="52"/>
                </a:lnTo>
                <a:lnTo>
                  <a:pt x="118" y="52"/>
                </a:lnTo>
                <a:lnTo>
                  <a:pt x="104" y="52"/>
                </a:lnTo>
                <a:lnTo>
                  <a:pt x="90" y="48"/>
                </a:lnTo>
                <a:lnTo>
                  <a:pt x="62" y="40"/>
                </a:lnTo>
                <a:lnTo>
                  <a:pt x="62" y="40"/>
                </a:lnTo>
                <a:lnTo>
                  <a:pt x="54" y="36"/>
                </a:lnTo>
                <a:lnTo>
                  <a:pt x="46" y="34"/>
                </a:lnTo>
                <a:lnTo>
                  <a:pt x="40" y="28"/>
                </a:lnTo>
                <a:lnTo>
                  <a:pt x="36" y="20"/>
                </a:lnTo>
                <a:lnTo>
                  <a:pt x="36" y="20"/>
                </a:lnTo>
                <a:lnTo>
                  <a:pt x="32" y="10"/>
                </a:lnTo>
                <a:lnTo>
                  <a:pt x="32" y="10"/>
                </a:lnTo>
                <a:lnTo>
                  <a:pt x="36" y="10"/>
                </a:lnTo>
                <a:lnTo>
                  <a:pt x="36" y="10"/>
                </a:lnTo>
                <a:lnTo>
                  <a:pt x="46" y="16"/>
                </a:lnTo>
                <a:lnTo>
                  <a:pt x="54" y="20"/>
                </a:lnTo>
                <a:lnTo>
                  <a:pt x="64" y="20"/>
                </a:lnTo>
                <a:lnTo>
                  <a:pt x="76" y="16"/>
                </a:lnTo>
                <a:lnTo>
                  <a:pt x="76" y="16"/>
                </a:lnTo>
                <a:lnTo>
                  <a:pt x="84" y="12"/>
                </a:lnTo>
                <a:lnTo>
                  <a:pt x="92" y="10"/>
                </a:lnTo>
                <a:lnTo>
                  <a:pt x="110" y="8"/>
                </a:lnTo>
                <a:lnTo>
                  <a:pt x="110" y="8"/>
                </a:lnTo>
                <a:lnTo>
                  <a:pt x="166" y="0"/>
                </a:lnTo>
                <a:lnTo>
                  <a:pt x="166" y="0"/>
                </a:lnTo>
                <a:lnTo>
                  <a:pt x="168" y="12"/>
                </a:lnTo>
                <a:lnTo>
                  <a:pt x="166" y="22"/>
                </a:lnTo>
                <a:lnTo>
                  <a:pt x="164" y="34"/>
                </a:lnTo>
                <a:lnTo>
                  <a:pt x="158" y="44"/>
                </a:lnTo>
                <a:lnTo>
                  <a:pt x="158" y="44"/>
                </a:lnTo>
                <a:lnTo>
                  <a:pt x="148" y="62"/>
                </a:lnTo>
                <a:lnTo>
                  <a:pt x="138" y="82"/>
                </a:lnTo>
                <a:lnTo>
                  <a:pt x="138" y="82"/>
                </a:lnTo>
                <a:lnTo>
                  <a:pt x="124" y="106"/>
                </a:lnTo>
                <a:lnTo>
                  <a:pt x="108" y="128"/>
                </a:lnTo>
                <a:lnTo>
                  <a:pt x="90" y="148"/>
                </a:lnTo>
                <a:lnTo>
                  <a:pt x="66" y="164"/>
                </a:lnTo>
                <a:lnTo>
                  <a:pt x="66" y="164"/>
                </a:lnTo>
                <a:lnTo>
                  <a:pt x="54" y="174"/>
                </a:lnTo>
                <a:lnTo>
                  <a:pt x="42" y="184"/>
                </a:lnTo>
                <a:lnTo>
                  <a:pt x="20" y="206"/>
                </a:lnTo>
                <a:lnTo>
                  <a:pt x="20" y="206"/>
                </a:lnTo>
                <a:lnTo>
                  <a:pt x="6" y="220"/>
                </a:lnTo>
                <a:lnTo>
                  <a:pt x="6" y="2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1" name="Freeform 57">
            <a:extLst>
              <a:ext uri="{FF2B5EF4-FFF2-40B4-BE49-F238E27FC236}">
                <a16:creationId xmlns:a16="http://schemas.microsoft.com/office/drawing/2014/main" id="{EE198430-0479-4B92-B68D-61ACCA265B58}"/>
              </a:ext>
            </a:extLst>
          </p:cNvPr>
          <p:cNvSpPr>
            <a:spLocks/>
          </p:cNvSpPr>
          <p:nvPr/>
        </p:nvSpPr>
        <p:spPr bwMode="auto">
          <a:xfrm>
            <a:off x="5845683" y="3332649"/>
            <a:ext cx="274102" cy="283246"/>
          </a:xfrm>
          <a:custGeom>
            <a:avLst/>
            <a:gdLst>
              <a:gd name="T0" fmla="*/ 150 w 150"/>
              <a:gd name="T1" fmla="*/ 130 h 154"/>
              <a:gd name="T2" fmla="*/ 150 w 150"/>
              <a:gd name="T3" fmla="*/ 130 h 154"/>
              <a:gd name="T4" fmla="*/ 134 w 150"/>
              <a:gd name="T5" fmla="*/ 148 h 154"/>
              <a:gd name="T6" fmla="*/ 134 w 150"/>
              <a:gd name="T7" fmla="*/ 148 h 154"/>
              <a:gd name="T8" fmla="*/ 126 w 150"/>
              <a:gd name="T9" fmla="*/ 152 h 154"/>
              <a:gd name="T10" fmla="*/ 116 w 150"/>
              <a:gd name="T11" fmla="*/ 154 h 154"/>
              <a:gd name="T12" fmla="*/ 106 w 150"/>
              <a:gd name="T13" fmla="*/ 154 h 154"/>
              <a:gd name="T14" fmla="*/ 96 w 150"/>
              <a:gd name="T15" fmla="*/ 150 h 154"/>
              <a:gd name="T16" fmla="*/ 96 w 150"/>
              <a:gd name="T17" fmla="*/ 150 h 154"/>
              <a:gd name="T18" fmla="*/ 62 w 150"/>
              <a:gd name="T19" fmla="*/ 126 h 154"/>
              <a:gd name="T20" fmla="*/ 62 w 150"/>
              <a:gd name="T21" fmla="*/ 126 h 154"/>
              <a:gd name="T22" fmla="*/ 8 w 150"/>
              <a:gd name="T23" fmla="*/ 94 h 154"/>
              <a:gd name="T24" fmla="*/ 8 w 150"/>
              <a:gd name="T25" fmla="*/ 94 h 154"/>
              <a:gd name="T26" fmla="*/ 4 w 150"/>
              <a:gd name="T27" fmla="*/ 90 h 154"/>
              <a:gd name="T28" fmla="*/ 0 w 150"/>
              <a:gd name="T29" fmla="*/ 84 h 154"/>
              <a:gd name="T30" fmla="*/ 2 w 150"/>
              <a:gd name="T31" fmla="*/ 78 h 154"/>
              <a:gd name="T32" fmla="*/ 6 w 150"/>
              <a:gd name="T33" fmla="*/ 72 h 154"/>
              <a:gd name="T34" fmla="*/ 6 w 150"/>
              <a:gd name="T35" fmla="*/ 72 h 154"/>
              <a:gd name="T36" fmla="*/ 10 w 150"/>
              <a:gd name="T37" fmla="*/ 68 h 154"/>
              <a:gd name="T38" fmla="*/ 10 w 150"/>
              <a:gd name="T39" fmla="*/ 68 h 154"/>
              <a:gd name="T40" fmla="*/ 16 w 150"/>
              <a:gd name="T41" fmla="*/ 64 h 154"/>
              <a:gd name="T42" fmla="*/ 22 w 150"/>
              <a:gd name="T43" fmla="*/ 58 h 154"/>
              <a:gd name="T44" fmla="*/ 28 w 150"/>
              <a:gd name="T45" fmla="*/ 54 h 154"/>
              <a:gd name="T46" fmla="*/ 30 w 150"/>
              <a:gd name="T47" fmla="*/ 46 h 154"/>
              <a:gd name="T48" fmla="*/ 34 w 150"/>
              <a:gd name="T49" fmla="*/ 40 h 154"/>
              <a:gd name="T50" fmla="*/ 34 w 150"/>
              <a:gd name="T51" fmla="*/ 32 h 154"/>
              <a:gd name="T52" fmla="*/ 32 w 150"/>
              <a:gd name="T53" fmla="*/ 16 h 154"/>
              <a:gd name="T54" fmla="*/ 32 w 150"/>
              <a:gd name="T55" fmla="*/ 16 h 154"/>
              <a:gd name="T56" fmla="*/ 46 w 150"/>
              <a:gd name="T57" fmla="*/ 6 h 154"/>
              <a:gd name="T58" fmla="*/ 46 w 150"/>
              <a:gd name="T59" fmla="*/ 6 h 154"/>
              <a:gd name="T60" fmla="*/ 56 w 150"/>
              <a:gd name="T61" fmla="*/ 2 h 154"/>
              <a:gd name="T62" fmla="*/ 66 w 150"/>
              <a:gd name="T63" fmla="*/ 0 h 154"/>
              <a:gd name="T64" fmla="*/ 74 w 150"/>
              <a:gd name="T65" fmla="*/ 2 h 154"/>
              <a:gd name="T66" fmla="*/ 84 w 150"/>
              <a:gd name="T67" fmla="*/ 10 h 154"/>
              <a:gd name="T68" fmla="*/ 84 w 150"/>
              <a:gd name="T69" fmla="*/ 10 h 154"/>
              <a:gd name="T70" fmla="*/ 102 w 150"/>
              <a:gd name="T71" fmla="*/ 26 h 154"/>
              <a:gd name="T72" fmla="*/ 102 w 150"/>
              <a:gd name="T73" fmla="*/ 26 h 154"/>
              <a:gd name="T74" fmla="*/ 104 w 150"/>
              <a:gd name="T75" fmla="*/ 30 h 154"/>
              <a:gd name="T76" fmla="*/ 106 w 150"/>
              <a:gd name="T77" fmla="*/ 32 h 154"/>
              <a:gd name="T78" fmla="*/ 106 w 150"/>
              <a:gd name="T79" fmla="*/ 36 h 154"/>
              <a:gd name="T80" fmla="*/ 106 w 150"/>
              <a:gd name="T81" fmla="*/ 40 h 154"/>
              <a:gd name="T82" fmla="*/ 106 w 150"/>
              <a:gd name="T83" fmla="*/ 40 h 154"/>
              <a:gd name="T84" fmla="*/ 102 w 150"/>
              <a:gd name="T85" fmla="*/ 50 h 154"/>
              <a:gd name="T86" fmla="*/ 102 w 150"/>
              <a:gd name="T87" fmla="*/ 58 h 154"/>
              <a:gd name="T88" fmla="*/ 104 w 150"/>
              <a:gd name="T89" fmla="*/ 68 h 154"/>
              <a:gd name="T90" fmla="*/ 110 w 150"/>
              <a:gd name="T91" fmla="*/ 76 h 154"/>
              <a:gd name="T92" fmla="*/ 110 w 150"/>
              <a:gd name="T93" fmla="*/ 76 h 154"/>
              <a:gd name="T94" fmla="*/ 116 w 150"/>
              <a:gd name="T95" fmla="*/ 82 h 154"/>
              <a:gd name="T96" fmla="*/ 124 w 150"/>
              <a:gd name="T97" fmla="*/ 88 h 154"/>
              <a:gd name="T98" fmla="*/ 124 w 150"/>
              <a:gd name="T99" fmla="*/ 88 h 154"/>
              <a:gd name="T100" fmla="*/ 132 w 150"/>
              <a:gd name="T101" fmla="*/ 92 h 154"/>
              <a:gd name="T102" fmla="*/ 140 w 150"/>
              <a:gd name="T103" fmla="*/ 96 h 154"/>
              <a:gd name="T104" fmla="*/ 144 w 150"/>
              <a:gd name="T105" fmla="*/ 104 h 154"/>
              <a:gd name="T106" fmla="*/ 146 w 150"/>
              <a:gd name="T107" fmla="*/ 114 h 154"/>
              <a:gd name="T108" fmla="*/ 146 w 150"/>
              <a:gd name="T109" fmla="*/ 114 h 154"/>
              <a:gd name="T110" fmla="*/ 148 w 150"/>
              <a:gd name="T111" fmla="*/ 122 h 154"/>
              <a:gd name="T112" fmla="*/ 150 w 150"/>
              <a:gd name="T113" fmla="*/ 130 h 154"/>
              <a:gd name="T114" fmla="*/ 150 w 150"/>
              <a:gd name="T11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54">
                <a:moveTo>
                  <a:pt x="150" y="130"/>
                </a:moveTo>
                <a:lnTo>
                  <a:pt x="150" y="130"/>
                </a:lnTo>
                <a:lnTo>
                  <a:pt x="134" y="148"/>
                </a:lnTo>
                <a:lnTo>
                  <a:pt x="134" y="148"/>
                </a:lnTo>
                <a:lnTo>
                  <a:pt x="126" y="152"/>
                </a:lnTo>
                <a:lnTo>
                  <a:pt x="116" y="154"/>
                </a:lnTo>
                <a:lnTo>
                  <a:pt x="106" y="154"/>
                </a:lnTo>
                <a:lnTo>
                  <a:pt x="96" y="150"/>
                </a:lnTo>
                <a:lnTo>
                  <a:pt x="96" y="150"/>
                </a:lnTo>
                <a:lnTo>
                  <a:pt x="62" y="126"/>
                </a:lnTo>
                <a:lnTo>
                  <a:pt x="62" y="126"/>
                </a:lnTo>
                <a:lnTo>
                  <a:pt x="8" y="94"/>
                </a:lnTo>
                <a:lnTo>
                  <a:pt x="8" y="94"/>
                </a:lnTo>
                <a:lnTo>
                  <a:pt x="4" y="90"/>
                </a:lnTo>
                <a:lnTo>
                  <a:pt x="0" y="84"/>
                </a:lnTo>
                <a:lnTo>
                  <a:pt x="2" y="78"/>
                </a:lnTo>
                <a:lnTo>
                  <a:pt x="6" y="72"/>
                </a:lnTo>
                <a:lnTo>
                  <a:pt x="6" y="72"/>
                </a:lnTo>
                <a:lnTo>
                  <a:pt x="10" y="68"/>
                </a:lnTo>
                <a:lnTo>
                  <a:pt x="10" y="68"/>
                </a:lnTo>
                <a:lnTo>
                  <a:pt x="16" y="64"/>
                </a:lnTo>
                <a:lnTo>
                  <a:pt x="22" y="58"/>
                </a:lnTo>
                <a:lnTo>
                  <a:pt x="28" y="54"/>
                </a:lnTo>
                <a:lnTo>
                  <a:pt x="30" y="46"/>
                </a:lnTo>
                <a:lnTo>
                  <a:pt x="34" y="40"/>
                </a:lnTo>
                <a:lnTo>
                  <a:pt x="34" y="32"/>
                </a:lnTo>
                <a:lnTo>
                  <a:pt x="32" y="16"/>
                </a:lnTo>
                <a:lnTo>
                  <a:pt x="32" y="16"/>
                </a:lnTo>
                <a:lnTo>
                  <a:pt x="46" y="6"/>
                </a:lnTo>
                <a:lnTo>
                  <a:pt x="46" y="6"/>
                </a:lnTo>
                <a:lnTo>
                  <a:pt x="56" y="2"/>
                </a:lnTo>
                <a:lnTo>
                  <a:pt x="66" y="0"/>
                </a:lnTo>
                <a:lnTo>
                  <a:pt x="74" y="2"/>
                </a:lnTo>
                <a:lnTo>
                  <a:pt x="84" y="10"/>
                </a:lnTo>
                <a:lnTo>
                  <a:pt x="84" y="10"/>
                </a:lnTo>
                <a:lnTo>
                  <a:pt x="102" y="26"/>
                </a:lnTo>
                <a:lnTo>
                  <a:pt x="102" y="26"/>
                </a:lnTo>
                <a:lnTo>
                  <a:pt x="104" y="30"/>
                </a:lnTo>
                <a:lnTo>
                  <a:pt x="106" y="32"/>
                </a:lnTo>
                <a:lnTo>
                  <a:pt x="106" y="36"/>
                </a:lnTo>
                <a:lnTo>
                  <a:pt x="106" y="40"/>
                </a:lnTo>
                <a:lnTo>
                  <a:pt x="106" y="40"/>
                </a:lnTo>
                <a:lnTo>
                  <a:pt x="102" y="50"/>
                </a:lnTo>
                <a:lnTo>
                  <a:pt x="102" y="58"/>
                </a:lnTo>
                <a:lnTo>
                  <a:pt x="104" y="68"/>
                </a:lnTo>
                <a:lnTo>
                  <a:pt x="110" y="76"/>
                </a:lnTo>
                <a:lnTo>
                  <a:pt x="110" y="76"/>
                </a:lnTo>
                <a:lnTo>
                  <a:pt x="116" y="82"/>
                </a:lnTo>
                <a:lnTo>
                  <a:pt x="124" y="88"/>
                </a:lnTo>
                <a:lnTo>
                  <a:pt x="124" y="88"/>
                </a:lnTo>
                <a:lnTo>
                  <a:pt x="132" y="92"/>
                </a:lnTo>
                <a:lnTo>
                  <a:pt x="140" y="96"/>
                </a:lnTo>
                <a:lnTo>
                  <a:pt x="144" y="104"/>
                </a:lnTo>
                <a:lnTo>
                  <a:pt x="146" y="114"/>
                </a:lnTo>
                <a:lnTo>
                  <a:pt x="146" y="114"/>
                </a:lnTo>
                <a:lnTo>
                  <a:pt x="148" y="122"/>
                </a:lnTo>
                <a:lnTo>
                  <a:pt x="150" y="130"/>
                </a:lnTo>
                <a:lnTo>
                  <a:pt x="150" y="1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2" name="Freeform 58">
            <a:extLst>
              <a:ext uri="{FF2B5EF4-FFF2-40B4-BE49-F238E27FC236}">
                <a16:creationId xmlns:a16="http://schemas.microsoft.com/office/drawing/2014/main" id="{D89D3866-F646-4D3A-B4EA-DC6411214348}"/>
              </a:ext>
            </a:extLst>
          </p:cNvPr>
          <p:cNvSpPr>
            <a:spLocks/>
          </p:cNvSpPr>
          <p:nvPr/>
        </p:nvSpPr>
        <p:spPr bwMode="auto">
          <a:xfrm>
            <a:off x="2379205" y="5228922"/>
            <a:ext cx="127914" cy="868129"/>
          </a:xfrm>
          <a:custGeom>
            <a:avLst/>
            <a:gdLst>
              <a:gd name="T0" fmla="*/ 0 w 70"/>
              <a:gd name="T1" fmla="*/ 390 h 472"/>
              <a:gd name="T2" fmla="*/ 12 w 70"/>
              <a:gd name="T3" fmla="*/ 344 h 472"/>
              <a:gd name="T4" fmla="*/ 20 w 70"/>
              <a:gd name="T5" fmla="*/ 308 h 472"/>
              <a:gd name="T6" fmla="*/ 20 w 70"/>
              <a:gd name="T7" fmla="*/ 292 h 472"/>
              <a:gd name="T8" fmla="*/ 20 w 70"/>
              <a:gd name="T9" fmla="*/ 274 h 472"/>
              <a:gd name="T10" fmla="*/ 16 w 70"/>
              <a:gd name="T11" fmla="*/ 252 h 472"/>
              <a:gd name="T12" fmla="*/ 16 w 70"/>
              <a:gd name="T13" fmla="*/ 230 h 472"/>
              <a:gd name="T14" fmla="*/ 16 w 70"/>
              <a:gd name="T15" fmla="*/ 222 h 472"/>
              <a:gd name="T16" fmla="*/ 16 w 70"/>
              <a:gd name="T17" fmla="*/ 212 h 472"/>
              <a:gd name="T18" fmla="*/ 18 w 70"/>
              <a:gd name="T19" fmla="*/ 180 h 472"/>
              <a:gd name="T20" fmla="*/ 22 w 70"/>
              <a:gd name="T21" fmla="*/ 148 h 472"/>
              <a:gd name="T22" fmla="*/ 20 w 70"/>
              <a:gd name="T23" fmla="*/ 138 h 472"/>
              <a:gd name="T24" fmla="*/ 20 w 70"/>
              <a:gd name="T25" fmla="*/ 92 h 472"/>
              <a:gd name="T26" fmla="*/ 18 w 70"/>
              <a:gd name="T27" fmla="*/ 46 h 472"/>
              <a:gd name="T28" fmla="*/ 16 w 70"/>
              <a:gd name="T29" fmla="*/ 30 h 472"/>
              <a:gd name="T30" fmla="*/ 16 w 70"/>
              <a:gd name="T31" fmla="*/ 12 h 472"/>
              <a:gd name="T32" fmla="*/ 18 w 70"/>
              <a:gd name="T33" fmla="*/ 4 h 472"/>
              <a:gd name="T34" fmla="*/ 28 w 70"/>
              <a:gd name="T35" fmla="*/ 0 h 472"/>
              <a:gd name="T36" fmla="*/ 32 w 70"/>
              <a:gd name="T37" fmla="*/ 8 h 472"/>
              <a:gd name="T38" fmla="*/ 40 w 70"/>
              <a:gd name="T39" fmla="*/ 26 h 472"/>
              <a:gd name="T40" fmla="*/ 40 w 70"/>
              <a:gd name="T41" fmla="*/ 36 h 472"/>
              <a:gd name="T42" fmla="*/ 40 w 70"/>
              <a:gd name="T43" fmla="*/ 40 h 472"/>
              <a:gd name="T44" fmla="*/ 40 w 70"/>
              <a:gd name="T45" fmla="*/ 42 h 472"/>
              <a:gd name="T46" fmla="*/ 50 w 70"/>
              <a:gd name="T47" fmla="*/ 54 h 472"/>
              <a:gd name="T48" fmla="*/ 60 w 70"/>
              <a:gd name="T49" fmla="*/ 80 h 472"/>
              <a:gd name="T50" fmla="*/ 68 w 70"/>
              <a:gd name="T51" fmla="*/ 90 h 472"/>
              <a:gd name="T52" fmla="*/ 70 w 70"/>
              <a:gd name="T53" fmla="*/ 96 h 472"/>
              <a:gd name="T54" fmla="*/ 68 w 70"/>
              <a:gd name="T55" fmla="*/ 102 h 472"/>
              <a:gd name="T56" fmla="*/ 58 w 70"/>
              <a:gd name="T57" fmla="*/ 110 h 472"/>
              <a:gd name="T58" fmla="*/ 52 w 70"/>
              <a:gd name="T59" fmla="*/ 114 h 472"/>
              <a:gd name="T60" fmla="*/ 48 w 70"/>
              <a:gd name="T61" fmla="*/ 126 h 472"/>
              <a:gd name="T62" fmla="*/ 48 w 70"/>
              <a:gd name="T63" fmla="*/ 132 h 472"/>
              <a:gd name="T64" fmla="*/ 50 w 70"/>
              <a:gd name="T65" fmla="*/ 148 h 472"/>
              <a:gd name="T66" fmla="*/ 48 w 70"/>
              <a:gd name="T67" fmla="*/ 168 h 472"/>
              <a:gd name="T68" fmla="*/ 44 w 70"/>
              <a:gd name="T69" fmla="*/ 174 h 472"/>
              <a:gd name="T70" fmla="*/ 34 w 70"/>
              <a:gd name="T71" fmla="*/ 198 h 472"/>
              <a:gd name="T72" fmla="*/ 34 w 70"/>
              <a:gd name="T73" fmla="*/ 224 h 472"/>
              <a:gd name="T74" fmla="*/ 34 w 70"/>
              <a:gd name="T75" fmla="*/ 232 h 472"/>
              <a:gd name="T76" fmla="*/ 32 w 70"/>
              <a:gd name="T77" fmla="*/ 240 h 472"/>
              <a:gd name="T78" fmla="*/ 28 w 70"/>
              <a:gd name="T79" fmla="*/ 254 h 472"/>
              <a:gd name="T80" fmla="*/ 32 w 70"/>
              <a:gd name="T81" fmla="*/ 268 h 472"/>
              <a:gd name="T82" fmla="*/ 42 w 70"/>
              <a:gd name="T83" fmla="*/ 288 h 472"/>
              <a:gd name="T84" fmla="*/ 44 w 70"/>
              <a:gd name="T85" fmla="*/ 296 h 472"/>
              <a:gd name="T86" fmla="*/ 44 w 70"/>
              <a:gd name="T87" fmla="*/ 310 h 472"/>
              <a:gd name="T88" fmla="*/ 42 w 70"/>
              <a:gd name="T89" fmla="*/ 318 h 472"/>
              <a:gd name="T90" fmla="*/ 38 w 70"/>
              <a:gd name="T91" fmla="*/ 338 h 472"/>
              <a:gd name="T92" fmla="*/ 40 w 70"/>
              <a:gd name="T93" fmla="*/ 344 h 472"/>
              <a:gd name="T94" fmla="*/ 40 w 70"/>
              <a:gd name="T95" fmla="*/ 350 h 472"/>
              <a:gd name="T96" fmla="*/ 38 w 70"/>
              <a:gd name="T97" fmla="*/ 356 h 472"/>
              <a:gd name="T98" fmla="*/ 34 w 70"/>
              <a:gd name="T99" fmla="*/ 388 h 472"/>
              <a:gd name="T100" fmla="*/ 38 w 70"/>
              <a:gd name="T101" fmla="*/ 398 h 472"/>
              <a:gd name="T102" fmla="*/ 38 w 70"/>
              <a:gd name="T103" fmla="*/ 412 h 472"/>
              <a:gd name="T104" fmla="*/ 32 w 70"/>
              <a:gd name="T105" fmla="*/ 430 h 472"/>
              <a:gd name="T106" fmla="*/ 32 w 70"/>
              <a:gd name="T107" fmla="*/ 448 h 472"/>
              <a:gd name="T108" fmla="*/ 32 w 70"/>
              <a:gd name="T109" fmla="*/ 458 h 472"/>
              <a:gd name="T110" fmla="*/ 32 w 70"/>
              <a:gd name="T111" fmla="*/ 468 h 472"/>
              <a:gd name="T112" fmla="*/ 14 w 70"/>
              <a:gd name="T113" fmla="*/ 472 h 472"/>
              <a:gd name="T114" fmla="*/ 6 w 70"/>
              <a:gd name="T115" fmla="*/ 460 h 472"/>
              <a:gd name="T116" fmla="*/ 8 w 70"/>
              <a:gd name="T117" fmla="*/ 446 h 472"/>
              <a:gd name="T118" fmla="*/ 10 w 70"/>
              <a:gd name="T119" fmla="*/ 428 h 472"/>
              <a:gd name="T120" fmla="*/ 6 w 70"/>
              <a:gd name="T121" fmla="*/ 406 h 472"/>
              <a:gd name="T122" fmla="*/ 0 w 70"/>
              <a:gd name="T123" fmla="*/ 39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472">
                <a:moveTo>
                  <a:pt x="0" y="390"/>
                </a:moveTo>
                <a:lnTo>
                  <a:pt x="0" y="390"/>
                </a:lnTo>
                <a:lnTo>
                  <a:pt x="12" y="344"/>
                </a:lnTo>
                <a:lnTo>
                  <a:pt x="12" y="344"/>
                </a:lnTo>
                <a:lnTo>
                  <a:pt x="16" y="326"/>
                </a:lnTo>
                <a:lnTo>
                  <a:pt x="20" y="308"/>
                </a:lnTo>
                <a:lnTo>
                  <a:pt x="20" y="308"/>
                </a:lnTo>
                <a:lnTo>
                  <a:pt x="20" y="292"/>
                </a:lnTo>
                <a:lnTo>
                  <a:pt x="20" y="274"/>
                </a:lnTo>
                <a:lnTo>
                  <a:pt x="20" y="274"/>
                </a:lnTo>
                <a:lnTo>
                  <a:pt x="16" y="252"/>
                </a:lnTo>
                <a:lnTo>
                  <a:pt x="16" y="252"/>
                </a:lnTo>
                <a:lnTo>
                  <a:pt x="16" y="230"/>
                </a:lnTo>
                <a:lnTo>
                  <a:pt x="16" y="230"/>
                </a:lnTo>
                <a:lnTo>
                  <a:pt x="16" y="226"/>
                </a:lnTo>
                <a:lnTo>
                  <a:pt x="16" y="222"/>
                </a:lnTo>
                <a:lnTo>
                  <a:pt x="16" y="222"/>
                </a:lnTo>
                <a:lnTo>
                  <a:pt x="16" y="212"/>
                </a:lnTo>
                <a:lnTo>
                  <a:pt x="16" y="200"/>
                </a:lnTo>
                <a:lnTo>
                  <a:pt x="18" y="180"/>
                </a:lnTo>
                <a:lnTo>
                  <a:pt x="20" y="160"/>
                </a:lnTo>
                <a:lnTo>
                  <a:pt x="22" y="148"/>
                </a:lnTo>
                <a:lnTo>
                  <a:pt x="20" y="138"/>
                </a:lnTo>
                <a:lnTo>
                  <a:pt x="20" y="138"/>
                </a:lnTo>
                <a:lnTo>
                  <a:pt x="20" y="116"/>
                </a:lnTo>
                <a:lnTo>
                  <a:pt x="20" y="92"/>
                </a:lnTo>
                <a:lnTo>
                  <a:pt x="20" y="68"/>
                </a:lnTo>
                <a:lnTo>
                  <a:pt x="18" y="46"/>
                </a:lnTo>
                <a:lnTo>
                  <a:pt x="18" y="46"/>
                </a:lnTo>
                <a:lnTo>
                  <a:pt x="16" y="30"/>
                </a:lnTo>
                <a:lnTo>
                  <a:pt x="16" y="12"/>
                </a:lnTo>
                <a:lnTo>
                  <a:pt x="16" y="12"/>
                </a:lnTo>
                <a:lnTo>
                  <a:pt x="16" y="8"/>
                </a:lnTo>
                <a:lnTo>
                  <a:pt x="18" y="4"/>
                </a:lnTo>
                <a:lnTo>
                  <a:pt x="22" y="2"/>
                </a:lnTo>
                <a:lnTo>
                  <a:pt x="28" y="0"/>
                </a:lnTo>
                <a:lnTo>
                  <a:pt x="28" y="0"/>
                </a:lnTo>
                <a:lnTo>
                  <a:pt x="32" y="8"/>
                </a:lnTo>
                <a:lnTo>
                  <a:pt x="38" y="16"/>
                </a:lnTo>
                <a:lnTo>
                  <a:pt x="40" y="26"/>
                </a:lnTo>
                <a:lnTo>
                  <a:pt x="40" y="30"/>
                </a:lnTo>
                <a:lnTo>
                  <a:pt x="40" y="36"/>
                </a:lnTo>
                <a:lnTo>
                  <a:pt x="40" y="36"/>
                </a:lnTo>
                <a:lnTo>
                  <a:pt x="40" y="40"/>
                </a:lnTo>
                <a:lnTo>
                  <a:pt x="40" y="42"/>
                </a:lnTo>
                <a:lnTo>
                  <a:pt x="40" y="42"/>
                </a:lnTo>
                <a:lnTo>
                  <a:pt x="46" y="48"/>
                </a:lnTo>
                <a:lnTo>
                  <a:pt x="50" y="54"/>
                </a:lnTo>
                <a:lnTo>
                  <a:pt x="54" y="66"/>
                </a:lnTo>
                <a:lnTo>
                  <a:pt x="60" y="80"/>
                </a:lnTo>
                <a:lnTo>
                  <a:pt x="64" y="86"/>
                </a:lnTo>
                <a:lnTo>
                  <a:pt x="68" y="90"/>
                </a:lnTo>
                <a:lnTo>
                  <a:pt x="68" y="90"/>
                </a:lnTo>
                <a:lnTo>
                  <a:pt x="70" y="96"/>
                </a:lnTo>
                <a:lnTo>
                  <a:pt x="68" y="102"/>
                </a:lnTo>
                <a:lnTo>
                  <a:pt x="68" y="102"/>
                </a:lnTo>
                <a:lnTo>
                  <a:pt x="64" y="106"/>
                </a:lnTo>
                <a:lnTo>
                  <a:pt x="58" y="110"/>
                </a:lnTo>
                <a:lnTo>
                  <a:pt x="58" y="110"/>
                </a:lnTo>
                <a:lnTo>
                  <a:pt x="52" y="114"/>
                </a:lnTo>
                <a:lnTo>
                  <a:pt x="48" y="118"/>
                </a:lnTo>
                <a:lnTo>
                  <a:pt x="48" y="126"/>
                </a:lnTo>
                <a:lnTo>
                  <a:pt x="48" y="132"/>
                </a:lnTo>
                <a:lnTo>
                  <a:pt x="48" y="132"/>
                </a:lnTo>
                <a:lnTo>
                  <a:pt x="50" y="148"/>
                </a:lnTo>
                <a:lnTo>
                  <a:pt x="50" y="148"/>
                </a:lnTo>
                <a:lnTo>
                  <a:pt x="50" y="162"/>
                </a:lnTo>
                <a:lnTo>
                  <a:pt x="48" y="168"/>
                </a:lnTo>
                <a:lnTo>
                  <a:pt x="44" y="174"/>
                </a:lnTo>
                <a:lnTo>
                  <a:pt x="44" y="174"/>
                </a:lnTo>
                <a:lnTo>
                  <a:pt x="38" y="186"/>
                </a:lnTo>
                <a:lnTo>
                  <a:pt x="34" y="198"/>
                </a:lnTo>
                <a:lnTo>
                  <a:pt x="32" y="210"/>
                </a:lnTo>
                <a:lnTo>
                  <a:pt x="34" y="224"/>
                </a:lnTo>
                <a:lnTo>
                  <a:pt x="34" y="224"/>
                </a:lnTo>
                <a:lnTo>
                  <a:pt x="34" y="232"/>
                </a:lnTo>
                <a:lnTo>
                  <a:pt x="32" y="240"/>
                </a:lnTo>
                <a:lnTo>
                  <a:pt x="32" y="240"/>
                </a:lnTo>
                <a:lnTo>
                  <a:pt x="28" y="248"/>
                </a:lnTo>
                <a:lnTo>
                  <a:pt x="28" y="254"/>
                </a:lnTo>
                <a:lnTo>
                  <a:pt x="30" y="262"/>
                </a:lnTo>
                <a:lnTo>
                  <a:pt x="32" y="268"/>
                </a:lnTo>
                <a:lnTo>
                  <a:pt x="32" y="268"/>
                </a:lnTo>
                <a:lnTo>
                  <a:pt x="42" y="288"/>
                </a:lnTo>
                <a:lnTo>
                  <a:pt x="42" y="288"/>
                </a:lnTo>
                <a:lnTo>
                  <a:pt x="44" y="296"/>
                </a:lnTo>
                <a:lnTo>
                  <a:pt x="44" y="304"/>
                </a:lnTo>
                <a:lnTo>
                  <a:pt x="44" y="310"/>
                </a:lnTo>
                <a:lnTo>
                  <a:pt x="42" y="318"/>
                </a:lnTo>
                <a:lnTo>
                  <a:pt x="42" y="318"/>
                </a:lnTo>
                <a:lnTo>
                  <a:pt x="38" y="330"/>
                </a:lnTo>
                <a:lnTo>
                  <a:pt x="38" y="338"/>
                </a:lnTo>
                <a:lnTo>
                  <a:pt x="40" y="344"/>
                </a:lnTo>
                <a:lnTo>
                  <a:pt x="40" y="344"/>
                </a:lnTo>
                <a:lnTo>
                  <a:pt x="40" y="346"/>
                </a:lnTo>
                <a:lnTo>
                  <a:pt x="40" y="350"/>
                </a:lnTo>
                <a:lnTo>
                  <a:pt x="38" y="356"/>
                </a:lnTo>
                <a:lnTo>
                  <a:pt x="38" y="356"/>
                </a:lnTo>
                <a:lnTo>
                  <a:pt x="34" y="378"/>
                </a:lnTo>
                <a:lnTo>
                  <a:pt x="34" y="388"/>
                </a:lnTo>
                <a:lnTo>
                  <a:pt x="38" y="398"/>
                </a:lnTo>
                <a:lnTo>
                  <a:pt x="38" y="398"/>
                </a:lnTo>
                <a:lnTo>
                  <a:pt x="38" y="404"/>
                </a:lnTo>
                <a:lnTo>
                  <a:pt x="38" y="412"/>
                </a:lnTo>
                <a:lnTo>
                  <a:pt x="38" y="412"/>
                </a:lnTo>
                <a:lnTo>
                  <a:pt x="32" y="430"/>
                </a:lnTo>
                <a:lnTo>
                  <a:pt x="30" y="438"/>
                </a:lnTo>
                <a:lnTo>
                  <a:pt x="32" y="448"/>
                </a:lnTo>
                <a:lnTo>
                  <a:pt x="32" y="448"/>
                </a:lnTo>
                <a:lnTo>
                  <a:pt x="32" y="458"/>
                </a:lnTo>
                <a:lnTo>
                  <a:pt x="32" y="468"/>
                </a:lnTo>
                <a:lnTo>
                  <a:pt x="32" y="468"/>
                </a:lnTo>
                <a:lnTo>
                  <a:pt x="14" y="472"/>
                </a:lnTo>
                <a:lnTo>
                  <a:pt x="14" y="472"/>
                </a:lnTo>
                <a:lnTo>
                  <a:pt x="8" y="466"/>
                </a:lnTo>
                <a:lnTo>
                  <a:pt x="6" y="460"/>
                </a:lnTo>
                <a:lnTo>
                  <a:pt x="6" y="454"/>
                </a:lnTo>
                <a:lnTo>
                  <a:pt x="8" y="446"/>
                </a:lnTo>
                <a:lnTo>
                  <a:pt x="8" y="446"/>
                </a:lnTo>
                <a:lnTo>
                  <a:pt x="10" y="428"/>
                </a:lnTo>
                <a:lnTo>
                  <a:pt x="10" y="416"/>
                </a:lnTo>
                <a:lnTo>
                  <a:pt x="6" y="406"/>
                </a:lnTo>
                <a:lnTo>
                  <a:pt x="0" y="390"/>
                </a:lnTo>
                <a:lnTo>
                  <a:pt x="0" y="3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3" name="Freeform 59">
            <a:extLst>
              <a:ext uri="{FF2B5EF4-FFF2-40B4-BE49-F238E27FC236}">
                <a16:creationId xmlns:a16="http://schemas.microsoft.com/office/drawing/2014/main" id="{D6346EC3-105A-436C-8BDE-C6DDB5C23B61}"/>
              </a:ext>
            </a:extLst>
          </p:cNvPr>
          <p:cNvSpPr>
            <a:spLocks/>
          </p:cNvSpPr>
          <p:nvPr/>
        </p:nvSpPr>
        <p:spPr bwMode="auto">
          <a:xfrm>
            <a:off x="4274164" y="3413576"/>
            <a:ext cx="303340" cy="261174"/>
          </a:xfrm>
          <a:custGeom>
            <a:avLst/>
            <a:gdLst>
              <a:gd name="T0" fmla="*/ 0 w 166"/>
              <a:gd name="T1" fmla="*/ 142 h 142"/>
              <a:gd name="T2" fmla="*/ 0 w 166"/>
              <a:gd name="T3" fmla="*/ 142 h 142"/>
              <a:gd name="T4" fmla="*/ 14 w 166"/>
              <a:gd name="T5" fmla="*/ 126 h 142"/>
              <a:gd name="T6" fmla="*/ 28 w 166"/>
              <a:gd name="T7" fmla="*/ 110 h 142"/>
              <a:gd name="T8" fmla="*/ 28 w 166"/>
              <a:gd name="T9" fmla="*/ 110 h 142"/>
              <a:gd name="T10" fmla="*/ 32 w 166"/>
              <a:gd name="T11" fmla="*/ 102 h 142"/>
              <a:gd name="T12" fmla="*/ 32 w 166"/>
              <a:gd name="T13" fmla="*/ 94 h 142"/>
              <a:gd name="T14" fmla="*/ 32 w 166"/>
              <a:gd name="T15" fmla="*/ 94 h 142"/>
              <a:gd name="T16" fmla="*/ 32 w 166"/>
              <a:gd name="T17" fmla="*/ 86 h 142"/>
              <a:gd name="T18" fmla="*/ 34 w 166"/>
              <a:gd name="T19" fmla="*/ 80 h 142"/>
              <a:gd name="T20" fmla="*/ 38 w 166"/>
              <a:gd name="T21" fmla="*/ 64 h 142"/>
              <a:gd name="T22" fmla="*/ 38 w 166"/>
              <a:gd name="T23" fmla="*/ 64 h 142"/>
              <a:gd name="T24" fmla="*/ 44 w 166"/>
              <a:gd name="T25" fmla="*/ 56 h 142"/>
              <a:gd name="T26" fmla="*/ 48 w 166"/>
              <a:gd name="T27" fmla="*/ 48 h 142"/>
              <a:gd name="T28" fmla="*/ 54 w 166"/>
              <a:gd name="T29" fmla="*/ 42 h 142"/>
              <a:gd name="T30" fmla="*/ 62 w 166"/>
              <a:gd name="T31" fmla="*/ 38 h 142"/>
              <a:gd name="T32" fmla="*/ 62 w 166"/>
              <a:gd name="T33" fmla="*/ 38 h 142"/>
              <a:gd name="T34" fmla="*/ 74 w 166"/>
              <a:gd name="T35" fmla="*/ 30 h 142"/>
              <a:gd name="T36" fmla="*/ 84 w 166"/>
              <a:gd name="T37" fmla="*/ 22 h 142"/>
              <a:gd name="T38" fmla="*/ 92 w 166"/>
              <a:gd name="T39" fmla="*/ 12 h 142"/>
              <a:gd name="T40" fmla="*/ 94 w 166"/>
              <a:gd name="T41" fmla="*/ 6 h 142"/>
              <a:gd name="T42" fmla="*/ 96 w 166"/>
              <a:gd name="T43" fmla="*/ 0 h 142"/>
              <a:gd name="T44" fmla="*/ 96 w 166"/>
              <a:gd name="T45" fmla="*/ 0 h 142"/>
              <a:gd name="T46" fmla="*/ 134 w 166"/>
              <a:gd name="T47" fmla="*/ 4 h 142"/>
              <a:gd name="T48" fmla="*/ 134 w 166"/>
              <a:gd name="T49" fmla="*/ 4 h 142"/>
              <a:gd name="T50" fmla="*/ 146 w 166"/>
              <a:gd name="T51" fmla="*/ 4 h 142"/>
              <a:gd name="T52" fmla="*/ 154 w 166"/>
              <a:gd name="T53" fmla="*/ 8 h 142"/>
              <a:gd name="T54" fmla="*/ 156 w 166"/>
              <a:gd name="T55" fmla="*/ 12 h 142"/>
              <a:gd name="T56" fmla="*/ 158 w 166"/>
              <a:gd name="T57" fmla="*/ 16 h 142"/>
              <a:gd name="T58" fmla="*/ 160 w 166"/>
              <a:gd name="T59" fmla="*/ 28 h 142"/>
              <a:gd name="T60" fmla="*/ 160 w 166"/>
              <a:gd name="T61" fmla="*/ 28 h 142"/>
              <a:gd name="T62" fmla="*/ 166 w 166"/>
              <a:gd name="T63" fmla="*/ 56 h 142"/>
              <a:gd name="T64" fmla="*/ 166 w 166"/>
              <a:gd name="T65" fmla="*/ 56 h 142"/>
              <a:gd name="T66" fmla="*/ 154 w 166"/>
              <a:gd name="T67" fmla="*/ 58 h 142"/>
              <a:gd name="T68" fmla="*/ 144 w 166"/>
              <a:gd name="T69" fmla="*/ 62 h 142"/>
              <a:gd name="T70" fmla="*/ 138 w 166"/>
              <a:gd name="T71" fmla="*/ 70 h 142"/>
              <a:gd name="T72" fmla="*/ 134 w 166"/>
              <a:gd name="T73" fmla="*/ 80 h 142"/>
              <a:gd name="T74" fmla="*/ 134 w 166"/>
              <a:gd name="T75" fmla="*/ 80 h 142"/>
              <a:gd name="T76" fmla="*/ 130 w 166"/>
              <a:gd name="T77" fmla="*/ 86 h 142"/>
              <a:gd name="T78" fmla="*/ 124 w 166"/>
              <a:gd name="T79" fmla="*/ 90 h 142"/>
              <a:gd name="T80" fmla="*/ 124 w 166"/>
              <a:gd name="T81" fmla="*/ 90 h 142"/>
              <a:gd name="T82" fmla="*/ 98 w 166"/>
              <a:gd name="T83" fmla="*/ 106 h 142"/>
              <a:gd name="T84" fmla="*/ 86 w 166"/>
              <a:gd name="T85" fmla="*/ 110 h 142"/>
              <a:gd name="T86" fmla="*/ 70 w 166"/>
              <a:gd name="T87" fmla="*/ 112 h 142"/>
              <a:gd name="T88" fmla="*/ 70 w 166"/>
              <a:gd name="T89" fmla="*/ 112 h 142"/>
              <a:gd name="T90" fmla="*/ 62 w 166"/>
              <a:gd name="T91" fmla="*/ 114 h 142"/>
              <a:gd name="T92" fmla="*/ 54 w 166"/>
              <a:gd name="T93" fmla="*/ 118 h 142"/>
              <a:gd name="T94" fmla="*/ 46 w 166"/>
              <a:gd name="T95" fmla="*/ 124 h 142"/>
              <a:gd name="T96" fmla="*/ 42 w 166"/>
              <a:gd name="T97" fmla="*/ 130 h 142"/>
              <a:gd name="T98" fmla="*/ 42 w 166"/>
              <a:gd name="T99" fmla="*/ 130 h 142"/>
              <a:gd name="T100" fmla="*/ 38 w 166"/>
              <a:gd name="T101" fmla="*/ 138 h 142"/>
              <a:gd name="T102" fmla="*/ 32 w 166"/>
              <a:gd name="T103" fmla="*/ 142 h 142"/>
              <a:gd name="T104" fmla="*/ 24 w 166"/>
              <a:gd name="T105" fmla="*/ 142 h 142"/>
              <a:gd name="T106" fmla="*/ 18 w 166"/>
              <a:gd name="T107" fmla="*/ 142 h 142"/>
              <a:gd name="T108" fmla="*/ 18 w 166"/>
              <a:gd name="T109" fmla="*/ 142 h 142"/>
              <a:gd name="T110" fmla="*/ 0 w 166"/>
              <a:gd name="T111" fmla="*/ 142 h 142"/>
              <a:gd name="T112" fmla="*/ 0 w 166"/>
              <a:gd name="T11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42">
                <a:moveTo>
                  <a:pt x="0" y="142"/>
                </a:moveTo>
                <a:lnTo>
                  <a:pt x="0" y="142"/>
                </a:lnTo>
                <a:lnTo>
                  <a:pt x="14" y="126"/>
                </a:lnTo>
                <a:lnTo>
                  <a:pt x="28" y="110"/>
                </a:lnTo>
                <a:lnTo>
                  <a:pt x="28" y="110"/>
                </a:lnTo>
                <a:lnTo>
                  <a:pt x="32" y="102"/>
                </a:lnTo>
                <a:lnTo>
                  <a:pt x="32" y="94"/>
                </a:lnTo>
                <a:lnTo>
                  <a:pt x="32" y="94"/>
                </a:lnTo>
                <a:lnTo>
                  <a:pt x="32" y="86"/>
                </a:lnTo>
                <a:lnTo>
                  <a:pt x="34" y="80"/>
                </a:lnTo>
                <a:lnTo>
                  <a:pt x="38" y="64"/>
                </a:lnTo>
                <a:lnTo>
                  <a:pt x="38" y="64"/>
                </a:lnTo>
                <a:lnTo>
                  <a:pt x="44" y="56"/>
                </a:lnTo>
                <a:lnTo>
                  <a:pt x="48" y="48"/>
                </a:lnTo>
                <a:lnTo>
                  <a:pt x="54" y="42"/>
                </a:lnTo>
                <a:lnTo>
                  <a:pt x="62" y="38"/>
                </a:lnTo>
                <a:lnTo>
                  <a:pt x="62" y="38"/>
                </a:lnTo>
                <a:lnTo>
                  <a:pt x="74" y="30"/>
                </a:lnTo>
                <a:lnTo>
                  <a:pt x="84" y="22"/>
                </a:lnTo>
                <a:lnTo>
                  <a:pt x="92" y="12"/>
                </a:lnTo>
                <a:lnTo>
                  <a:pt x="94" y="6"/>
                </a:lnTo>
                <a:lnTo>
                  <a:pt x="96" y="0"/>
                </a:lnTo>
                <a:lnTo>
                  <a:pt x="96" y="0"/>
                </a:lnTo>
                <a:lnTo>
                  <a:pt x="134" y="4"/>
                </a:lnTo>
                <a:lnTo>
                  <a:pt x="134" y="4"/>
                </a:lnTo>
                <a:lnTo>
                  <a:pt x="146" y="4"/>
                </a:lnTo>
                <a:lnTo>
                  <a:pt x="154" y="8"/>
                </a:lnTo>
                <a:lnTo>
                  <a:pt x="156" y="12"/>
                </a:lnTo>
                <a:lnTo>
                  <a:pt x="158" y="16"/>
                </a:lnTo>
                <a:lnTo>
                  <a:pt x="160" y="28"/>
                </a:lnTo>
                <a:lnTo>
                  <a:pt x="160" y="28"/>
                </a:lnTo>
                <a:lnTo>
                  <a:pt x="166" y="56"/>
                </a:lnTo>
                <a:lnTo>
                  <a:pt x="166" y="56"/>
                </a:lnTo>
                <a:lnTo>
                  <a:pt x="154" y="58"/>
                </a:lnTo>
                <a:lnTo>
                  <a:pt x="144" y="62"/>
                </a:lnTo>
                <a:lnTo>
                  <a:pt x="138" y="70"/>
                </a:lnTo>
                <a:lnTo>
                  <a:pt x="134" y="80"/>
                </a:lnTo>
                <a:lnTo>
                  <a:pt x="134" y="80"/>
                </a:lnTo>
                <a:lnTo>
                  <a:pt x="130" y="86"/>
                </a:lnTo>
                <a:lnTo>
                  <a:pt x="124" y="90"/>
                </a:lnTo>
                <a:lnTo>
                  <a:pt x="124" y="90"/>
                </a:lnTo>
                <a:lnTo>
                  <a:pt x="98" y="106"/>
                </a:lnTo>
                <a:lnTo>
                  <a:pt x="86" y="110"/>
                </a:lnTo>
                <a:lnTo>
                  <a:pt x="70" y="112"/>
                </a:lnTo>
                <a:lnTo>
                  <a:pt x="70" y="112"/>
                </a:lnTo>
                <a:lnTo>
                  <a:pt x="62" y="114"/>
                </a:lnTo>
                <a:lnTo>
                  <a:pt x="54" y="118"/>
                </a:lnTo>
                <a:lnTo>
                  <a:pt x="46" y="124"/>
                </a:lnTo>
                <a:lnTo>
                  <a:pt x="42" y="130"/>
                </a:lnTo>
                <a:lnTo>
                  <a:pt x="42" y="130"/>
                </a:lnTo>
                <a:lnTo>
                  <a:pt x="38" y="138"/>
                </a:lnTo>
                <a:lnTo>
                  <a:pt x="32" y="142"/>
                </a:lnTo>
                <a:lnTo>
                  <a:pt x="24" y="142"/>
                </a:lnTo>
                <a:lnTo>
                  <a:pt x="18" y="142"/>
                </a:lnTo>
                <a:lnTo>
                  <a:pt x="18" y="142"/>
                </a:lnTo>
                <a:lnTo>
                  <a:pt x="0" y="142"/>
                </a:lnTo>
                <a:lnTo>
                  <a:pt x="0"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4" name="Freeform 60">
            <a:extLst>
              <a:ext uri="{FF2B5EF4-FFF2-40B4-BE49-F238E27FC236}">
                <a16:creationId xmlns:a16="http://schemas.microsoft.com/office/drawing/2014/main" id="{1CBED543-B3A2-4D13-9848-AB178ADD2BDC}"/>
              </a:ext>
            </a:extLst>
          </p:cNvPr>
          <p:cNvSpPr>
            <a:spLocks/>
          </p:cNvSpPr>
          <p:nvPr/>
        </p:nvSpPr>
        <p:spPr bwMode="auto">
          <a:xfrm>
            <a:off x="8160930" y="4476667"/>
            <a:ext cx="270447" cy="261174"/>
          </a:xfrm>
          <a:custGeom>
            <a:avLst/>
            <a:gdLst>
              <a:gd name="T0" fmla="*/ 22 w 148"/>
              <a:gd name="T1" fmla="*/ 80 h 142"/>
              <a:gd name="T2" fmla="*/ 4 w 148"/>
              <a:gd name="T3" fmla="*/ 74 h 142"/>
              <a:gd name="T4" fmla="*/ 0 w 148"/>
              <a:gd name="T5" fmla="*/ 68 h 142"/>
              <a:gd name="T6" fmla="*/ 6 w 148"/>
              <a:gd name="T7" fmla="*/ 52 h 142"/>
              <a:gd name="T8" fmla="*/ 8 w 148"/>
              <a:gd name="T9" fmla="*/ 52 h 142"/>
              <a:gd name="T10" fmla="*/ 10 w 148"/>
              <a:gd name="T11" fmla="*/ 52 h 142"/>
              <a:gd name="T12" fmla="*/ 26 w 148"/>
              <a:gd name="T13" fmla="*/ 62 h 142"/>
              <a:gd name="T14" fmla="*/ 44 w 148"/>
              <a:gd name="T15" fmla="*/ 60 h 142"/>
              <a:gd name="T16" fmla="*/ 60 w 148"/>
              <a:gd name="T17" fmla="*/ 56 h 142"/>
              <a:gd name="T18" fmla="*/ 78 w 148"/>
              <a:gd name="T19" fmla="*/ 56 h 142"/>
              <a:gd name="T20" fmla="*/ 86 w 148"/>
              <a:gd name="T21" fmla="*/ 56 h 142"/>
              <a:gd name="T22" fmla="*/ 98 w 148"/>
              <a:gd name="T23" fmla="*/ 48 h 142"/>
              <a:gd name="T24" fmla="*/ 102 w 148"/>
              <a:gd name="T25" fmla="*/ 42 h 142"/>
              <a:gd name="T26" fmla="*/ 116 w 148"/>
              <a:gd name="T27" fmla="*/ 12 h 142"/>
              <a:gd name="T28" fmla="*/ 122 w 148"/>
              <a:gd name="T29" fmla="*/ 0 h 142"/>
              <a:gd name="T30" fmla="*/ 128 w 148"/>
              <a:gd name="T31" fmla="*/ 0 h 142"/>
              <a:gd name="T32" fmla="*/ 136 w 148"/>
              <a:gd name="T33" fmla="*/ 4 h 142"/>
              <a:gd name="T34" fmla="*/ 138 w 148"/>
              <a:gd name="T35" fmla="*/ 12 h 142"/>
              <a:gd name="T36" fmla="*/ 140 w 148"/>
              <a:gd name="T37" fmla="*/ 22 h 142"/>
              <a:gd name="T38" fmla="*/ 146 w 148"/>
              <a:gd name="T39" fmla="*/ 40 h 142"/>
              <a:gd name="T40" fmla="*/ 146 w 148"/>
              <a:gd name="T41" fmla="*/ 56 h 142"/>
              <a:gd name="T42" fmla="*/ 132 w 148"/>
              <a:gd name="T43" fmla="*/ 86 h 142"/>
              <a:gd name="T44" fmla="*/ 122 w 148"/>
              <a:gd name="T45" fmla="*/ 104 h 142"/>
              <a:gd name="T46" fmla="*/ 116 w 148"/>
              <a:gd name="T47" fmla="*/ 124 h 142"/>
              <a:gd name="T48" fmla="*/ 116 w 148"/>
              <a:gd name="T49" fmla="*/ 130 h 142"/>
              <a:gd name="T50" fmla="*/ 112 w 148"/>
              <a:gd name="T51" fmla="*/ 136 h 142"/>
              <a:gd name="T52" fmla="*/ 104 w 148"/>
              <a:gd name="T53" fmla="*/ 142 h 142"/>
              <a:gd name="T54" fmla="*/ 94 w 148"/>
              <a:gd name="T55" fmla="*/ 140 h 142"/>
              <a:gd name="T56" fmla="*/ 86 w 148"/>
              <a:gd name="T57" fmla="*/ 134 h 142"/>
              <a:gd name="T58" fmla="*/ 68 w 148"/>
              <a:gd name="T59" fmla="*/ 130 h 142"/>
              <a:gd name="T60" fmla="*/ 60 w 148"/>
              <a:gd name="T61" fmla="*/ 132 h 142"/>
              <a:gd name="T62" fmla="*/ 50 w 148"/>
              <a:gd name="T63" fmla="*/ 128 h 142"/>
              <a:gd name="T64" fmla="*/ 48 w 148"/>
              <a:gd name="T65" fmla="*/ 126 h 142"/>
              <a:gd name="T66" fmla="*/ 36 w 148"/>
              <a:gd name="T67" fmla="*/ 126 h 142"/>
              <a:gd name="T68" fmla="*/ 28 w 148"/>
              <a:gd name="T69" fmla="*/ 124 h 142"/>
              <a:gd name="T70" fmla="*/ 22 w 148"/>
              <a:gd name="T71" fmla="*/ 122 h 142"/>
              <a:gd name="T72" fmla="*/ 18 w 148"/>
              <a:gd name="T73" fmla="*/ 108 h 142"/>
              <a:gd name="T74" fmla="*/ 16 w 148"/>
              <a:gd name="T75" fmla="*/ 92 h 142"/>
              <a:gd name="T76" fmla="*/ 22 w 148"/>
              <a:gd name="T77"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22" y="80"/>
                </a:moveTo>
                <a:lnTo>
                  <a:pt x="22" y="80"/>
                </a:lnTo>
                <a:lnTo>
                  <a:pt x="8" y="76"/>
                </a:lnTo>
                <a:lnTo>
                  <a:pt x="4" y="74"/>
                </a:lnTo>
                <a:lnTo>
                  <a:pt x="2" y="72"/>
                </a:lnTo>
                <a:lnTo>
                  <a:pt x="0" y="68"/>
                </a:lnTo>
                <a:lnTo>
                  <a:pt x="0" y="64"/>
                </a:lnTo>
                <a:lnTo>
                  <a:pt x="6" y="52"/>
                </a:lnTo>
                <a:lnTo>
                  <a:pt x="6" y="52"/>
                </a:lnTo>
                <a:lnTo>
                  <a:pt x="8" y="52"/>
                </a:lnTo>
                <a:lnTo>
                  <a:pt x="10" y="52"/>
                </a:lnTo>
                <a:lnTo>
                  <a:pt x="10" y="52"/>
                </a:lnTo>
                <a:lnTo>
                  <a:pt x="18" y="58"/>
                </a:lnTo>
                <a:lnTo>
                  <a:pt x="26" y="62"/>
                </a:lnTo>
                <a:lnTo>
                  <a:pt x="34" y="62"/>
                </a:lnTo>
                <a:lnTo>
                  <a:pt x="44" y="60"/>
                </a:lnTo>
                <a:lnTo>
                  <a:pt x="44" y="60"/>
                </a:lnTo>
                <a:lnTo>
                  <a:pt x="60" y="56"/>
                </a:lnTo>
                <a:lnTo>
                  <a:pt x="70" y="54"/>
                </a:lnTo>
                <a:lnTo>
                  <a:pt x="78" y="56"/>
                </a:lnTo>
                <a:lnTo>
                  <a:pt x="78" y="56"/>
                </a:lnTo>
                <a:lnTo>
                  <a:pt x="86" y="56"/>
                </a:lnTo>
                <a:lnTo>
                  <a:pt x="92" y="52"/>
                </a:lnTo>
                <a:lnTo>
                  <a:pt x="98" y="48"/>
                </a:lnTo>
                <a:lnTo>
                  <a:pt x="102" y="42"/>
                </a:lnTo>
                <a:lnTo>
                  <a:pt x="102" y="42"/>
                </a:lnTo>
                <a:lnTo>
                  <a:pt x="116" y="12"/>
                </a:lnTo>
                <a:lnTo>
                  <a:pt x="116" y="12"/>
                </a:lnTo>
                <a:lnTo>
                  <a:pt x="120" y="4"/>
                </a:lnTo>
                <a:lnTo>
                  <a:pt x="122" y="0"/>
                </a:lnTo>
                <a:lnTo>
                  <a:pt x="128" y="0"/>
                </a:lnTo>
                <a:lnTo>
                  <a:pt x="128" y="0"/>
                </a:lnTo>
                <a:lnTo>
                  <a:pt x="132" y="0"/>
                </a:lnTo>
                <a:lnTo>
                  <a:pt x="136" y="4"/>
                </a:lnTo>
                <a:lnTo>
                  <a:pt x="138" y="12"/>
                </a:lnTo>
                <a:lnTo>
                  <a:pt x="138" y="12"/>
                </a:lnTo>
                <a:lnTo>
                  <a:pt x="140" y="22"/>
                </a:lnTo>
                <a:lnTo>
                  <a:pt x="140" y="22"/>
                </a:lnTo>
                <a:lnTo>
                  <a:pt x="144" y="30"/>
                </a:lnTo>
                <a:lnTo>
                  <a:pt x="146" y="40"/>
                </a:lnTo>
                <a:lnTo>
                  <a:pt x="148" y="48"/>
                </a:lnTo>
                <a:lnTo>
                  <a:pt x="146" y="56"/>
                </a:lnTo>
                <a:lnTo>
                  <a:pt x="142" y="72"/>
                </a:lnTo>
                <a:lnTo>
                  <a:pt x="132" y="86"/>
                </a:lnTo>
                <a:lnTo>
                  <a:pt x="132" y="86"/>
                </a:lnTo>
                <a:lnTo>
                  <a:pt x="122" y="104"/>
                </a:lnTo>
                <a:lnTo>
                  <a:pt x="118" y="112"/>
                </a:lnTo>
                <a:lnTo>
                  <a:pt x="116" y="124"/>
                </a:lnTo>
                <a:lnTo>
                  <a:pt x="116" y="124"/>
                </a:lnTo>
                <a:lnTo>
                  <a:pt x="116" y="130"/>
                </a:lnTo>
                <a:lnTo>
                  <a:pt x="112" y="136"/>
                </a:lnTo>
                <a:lnTo>
                  <a:pt x="112" y="136"/>
                </a:lnTo>
                <a:lnTo>
                  <a:pt x="108" y="140"/>
                </a:lnTo>
                <a:lnTo>
                  <a:pt x="104" y="142"/>
                </a:lnTo>
                <a:lnTo>
                  <a:pt x="100" y="142"/>
                </a:lnTo>
                <a:lnTo>
                  <a:pt x="94" y="140"/>
                </a:lnTo>
                <a:lnTo>
                  <a:pt x="94" y="140"/>
                </a:lnTo>
                <a:lnTo>
                  <a:pt x="86" y="134"/>
                </a:lnTo>
                <a:lnTo>
                  <a:pt x="78" y="132"/>
                </a:lnTo>
                <a:lnTo>
                  <a:pt x="68" y="130"/>
                </a:lnTo>
                <a:lnTo>
                  <a:pt x="60" y="132"/>
                </a:lnTo>
                <a:lnTo>
                  <a:pt x="60" y="132"/>
                </a:lnTo>
                <a:lnTo>
                  <a:pt x="54" y="132"/>
                </a:lnTo>
                <a:lnTo>
                  <a:pt x="50" y="128"/>
                </a:lnTo>
                <a:lnTo>
                  <a:pt x="50" y="128"/>
                </a:lnTo>
                <a:lnTo>
                  <a:pt x="48" y="126"/>
                </a:lnTo>
                <a:lnTo>
                  <a:pt x="44" y="124"/>
                </a:lnTo>
                <a:lnTo>
                  <a:pt x="36" y="126"/>
                </a:lnTo>
                <a:lnTo>
                  <a:pt x="36" y="126"/>
                </a:lnTo>
                <a:lnTo>
                  <a:pt x="28" y="124"/>
                </a:lnTo>
                <a:lnTo>
                  <a:pt x="24" y="124"/>
                </a:lnTo>
                <a:lnTo>
                  <a:pt x="22" y="122"/>
                </a:lnTo>
                <a:lnTo>
                  <a:pt x="22" y="122"/>
                </a:lnTo>
                <a:lnTo>
                  <a:pt x="18" y="108"/>
                </a:lnTo>
                <a:lnTo>
                  <a:pt x="16" y="92"/>
                </a:lnTo>
                <a:lnTo>
                  <a:pt x="16" y="92"/>
                </a:lnTo>
                <a:lnTo>
                  <a:pt x="18" y="86"/>
                </a:lnTo>
                <a:lnTo>
                  <a:pt x="22" y="80"/>
                </a:lnTo>
                <a:lnTo>
                  <a:pt x="22"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5" name="Freeform 61">
            <a:extLst>
              <a:ext uri="{FF2B5EF4-FFF2-40B4-BE49-F238E27FC236}">
                <a16:creationId xmlns:a16="http://schemas.microsoft.com/office/drawing/2014/main" id="{E3B9D090-32D4-4C40-80CE-925EA8567823}"/>
              </a:ext>
            </a:extLst>
          </p:cNvPr>
          <p:cNvSpPr>
            <a:spLocks/>
          </p:cNvSpPr>
          <p:nvPr/>
        </p:nvSpPr>
        <p:spPr bwMode="auto">
          <a:xfrm>
            <a:off x="2662445" y="5262029"/>
            <a:ext cx="255829" cy="272210"/>
          </a:xfrm>
          <a:custGeom>
            <a:avLst/>
            <a:gdLst>
              <a:gd name="T0" fmla="*/ 82 w 140"/>
              <a:gd name="T1" fmla="*/ 142 h 148"/>
              <a:gd name="T2" fmla="*/ 82 w 140"/>
              <a:gd name="T3" fmla="*/ 142 h 148"/>
              <a:gd name="T4" fmla="*/ 86 w 140"/>
              <a:gd name="T5" fmla="*/ 128 h 148"/>
              <a:gd name="T6" fmla="*/ 86 w 140"/>
              <a:gd name="T7" fmla="*/ 128 h 148"/>
              <a:gd name="T8" fmla="*/ 88 w 140"/>
              <a:gd name="T9" fmla="*/ 118 h 148"/>
              <a:gd name="T10" fmla="*/ 88 w 140"/>
              <a:gd name="T11" fmla="*/ 110 h 148"/>
              <a:gd name="T12" fmla="*/ 84 w 140"/>
              <a:gd name="T13" fmla="*/ 104 h 148"/>
              <a:gd name="T14" fmla="*/ 74 w 140"/>
              <a:gd name="T15" fmla="*/ 98 h 148"/>
              <a:gd name="T16" fmla="*/ 74 w 140"/>
              <a:gd name="T17" fmla="*/ 98 h 148"/>
              <a:gd name="T18" fmla="*/ 54 w 140"/>
              <a:gd name="T19" fmla="*/ 90 h 148"/>
              <a:gd name="T20" fmla="*/ 32 w 140"/>
              <a:gd name="T21" fmla="*/ 80 h 148"/>
              <a:gd name="T22" fmla="*/ 32 w 140"/>
              <a:gd name="T23" fmla="*/ 80 h 148"/>
              <a:gd name="T24" fmla="*/ 16 w 140"/>
              <a:gd name="T25" fmla="*/ 66 h 148"/>
              <a:gd name="T26" fmla="*/ 0 w 140"/>
              <a:gd name="T27" fmla="*/ 52 h 148"/>
              <a:gd name="T28" fmla="*/ 0 w 140"/>
              <a:gd name="T29" fmla="*/ 52 h 148"/>
              <a:gd name="T30" fmla="*/ 6 w 140"/>
              <a:gd name="T31" fmla="*/ 30 h 148"/>
              <a:gd name="T32" fmla="*/ 6 w 140"/>
              <a:gd name="T33" fmla="*/ 30 h 148"/>
              <a:gd name="T34" fmla="*/ 10 w 140"/>
              <a:gd name="T35" fmla="*/ 16 h 148"/>
              <a:gd name="T36" fmla="*/ 12 w 140"/>
              <a:gd name="T37" fmla="*/ 10 h 148"/>
              <a:gd name="T38" fmla="*/ 16 w 140"/>
              <a:gd name="T39" fmla="*/ 6 h 148"/>
              <a:gd name="T40" fmla="*/ 22 w 140"/>
              <a:gd name="T41" fmla="*/ 4 h 148"/>
              <a:gd name="T42" fmla="*/ 28 w 140"/>
              <a:gd name="T43" fmla="*/ 0 h 148"/>
              <a:gd name="T44" fmla="*/ 44 w 140"/>
              <a:gd name="T45" fmla="*/ 0 h 148"/>
              <a:gd name="T46" fmla="*/ 44 w 140"/>
              <a:gd name="T47" fmla="*/ 0 h 148"/>
              <a:gd name="T48" fmla="*/ 50 w 140"/>
              <a:gd name="T49" fmla="*/ 0 h 148"/>
              <a:gd name="T50" fmla="*/ 56 w 140"/>
              <a:gd name="T51" fmla="*/ 2 h 148"/>
              <a:gd name="T52" fmla="*/ 60 w 140"/>
              <a:gd name="T53" fmla="*/ 6 h 148"/>
              <a:gd name="T54" fmla="*/ 66 w 140"/>
              <a:gd name="T55" fmla="*/ 10 h 148"/>
              <a:gd name="T56" fmla="*/ 72 w 140"/>
              <a:gd name="T57" fmla="*/ 20 h 148"/>
              <a:gd name="T58" fmla="*/ 76 w 140"/>
              <a:gd name="T59" fmla="*/ 34 h 148"/>
              <a:gd name="T60" fmla="*/ 76 w 140"/>
              <a:gd name="T61" fmla="*/ 34 h 148"/>
              <a:gd name="T62" fmla="*/ 76 w 140"/>
              <a:gd name="T63" fmla="*/ 52 h 148"/>
              <a:gd name="T64" fmla="*/ 76 w 140"/>
              <a:gd name="T65" fmla="*/ 52 h 148"/>
              <a:gd name="T66" fmla="*/ 114 w 140"/>
              <a:gd name="T67" fmla="*/ 56 h 148"/>
              <a:gd name="T68" fmla="*/ 114 w 140"/>
              <a:gd name="T69" fmla="*/ 56 h 148"/>
              <a:gd name="T70" fmla="*/ 120 w 140"/>
              <a:gd name="T71" fmla="*/ 76 h 148"/>
              <a:gd name="T72" fmla="*/ 120 w 140"/>
              <a:gd name="T73" fmla="*/ 76 h 148"/>
              <a:gd name="T74" fmla="*/ 122 w 140"/>
              <a:gd name="T75" fmla="*/ 82 h 148"/>
              <a:gd name="T76" fmla="*/ 128 w 140"/>
              <a:gd name="T77" fmla="*/ 86 h 148"/>
              <a:gd name="T78" fmla="*/ 132 w 140"/>
              <a:gd name="T79" fmla="*/ 86 h 148"/>
              <a:gd name="T80" fmla="*/ 140 w 140"/>
              <a:gd name="T81" fmla="*/ 86 h 148"/>
              <a:gd name="T82" fmla="*/ 140 w 140"/>
              <a:gd name="T83" fmla="*/ 86 h 148"/>
              <a:gd name="T84" fmla="*/ 138 w 140"/>
              <a:gd name="T85" fmla="*/ 112 h 148"/>
              <a:gd name="T86" fmla="*/ 136 w 140"/>
              <a:gd name="T87" fmla="*/ 124 h 148"/>
              <a:gd name="T88" fmla="*/ 128 w 140"/>
              <a:gd name="T89" fmla="*/ 136 h 148"/>
              <a:gd name="T90" fmla="*/ 128 w 140"/>
              <a:gd name="T91" fmla="*/ 136 h 148"/>
              <a:gd name="T92" fmla="*/ 122 w 140"/>
              <a:gd name="T93" fmla="*/ 142 h 148"/>
              <a:gd name="T94" fmla="*/ 114 w 140"/>
              <a:gd name="T95" fmla="*/ 148 h 148"/>
              <a:gd name="T96" fmla="*/ 104 w 140"/>
              <a:gd name="T97" fmla="*/ 148 h 148"/>
              <a:gd name="T98" fmla="*/ 94 w 140"/>
              <a:gd name="T99" fmla="*/ 146 h 148"/>
              <a:gd name="T100" fmla="*/ 94 w 140"/>
              <a:gd name="T101" fmla="*/ 146 h 148"/>
              <a:gd name="T102" fmla="*/ 82 w 140"/>
              <a:gd name="T103" fmla="*/ 142 h 148"/>
              <a:gd name="T104" fmla="*/ 82 w 140"/>
              <a:gd name="T10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48">
                <a:moveTo>
                  <a:pt x="82" y="142"/>
                </a:moveTo>
                <a:lnTo>
                  <a:pt x="82" y="142"/>
                </a:lnTo>
                <a:lnTo>
                  <a:pt x="86" y="128"/>
                </a:lnTo>
                <a:lnTo>
                  <a:pt x="86" y="128"/>
                </a:lnTo>
                <a:lnTo>
                  <a:pt x="88" y="118"/>
                </a:lnTo>
                <a:lnTo>
                  <a:pt x="88" y="110"/>
                </a:lnTo>
                <a:lnTo>
                  <a:pt x="84" y="104"/>
                </a:lnTo>
                <a:lnTo>
                  <a:pt x="74" y="98"/>
                </a:lnTo>
                <a:lnTo>
                  <a:pt x="74" y="98"/>
                </a:lnTo>
                <a:lnTo>
                  <a:pt x="54" y="90"/>
                </a:lnTo>
                <a:lnTo>
                  <a:pt x="32" y="80"/>
                </a:lnTo>
                <a:lnTo>
                  <a:pt x="32" y="80"/>
                </a:lnTo>
                <a:lnTo>
                  <a:pt x="16" y="66"/>
                </a:lnTo>
                <a:lnTo>
                  <a:pt x="0" y="52"/>
                </a:lnTo>
                <a:lnTo>
                  <a:pt x="0" y="52"/>
                </a:lnTo>
                <a:lnTo>
                  <a:pt x="6" y="30"/>
                </a:lnTo>
                <a:lnTo>
                  <a:pt x="6" y="30"/>
                </a:lnTo>
                <a:lnTo>
                  <a:pt x="10" y="16"/>
                </a:lnTo>
                <a:lnTo>
                  <a:pt x="12" y="10"/>
                </a:lnTo>
                <a:lnTo>
                  <a:pt x="16" y="6"/>
                </a:lnTo>
                <a:lnTo>
                  <a:pt x="22" y="4"/>
                </a:lnTo>
                <a:lnTo>
                  <a:pt x="28" y="0"/>
                </a:lnTo>
                <a:lnTo>
                  <a:pt x="44" y="0"/>
                </a:lnTo>
                <a:lnTo>
                  <a:pt x="44" y="0"/>
                </a:lnTo>
                <a:lnTo>
                  <a:pt x="50" y="0"/>
                </a:lnTo>
                <a:lnTo>
                  <a:pt x="56" y="2"/>
                </a:lnTo>
                <a:lnTo>
                  <a:pt x="60" y="6"/>
                </a:lnTo>
                <a:lnTo>
                  <a:pt x="66" y="10"/>
                </a:lnTo>
                <a:lnTo>
                  <a:pt x="72" y="20"/>
                </a:lnTo>
                <a:lnTo>
                  <a:pt x="76" y="34"/>
                </a:lnTo>
                <a:lnTo>
                  <a:pt x="76" y="34"/>
                </a:lnTo>
                <a:lnTo>
                  <a:pt x="76" y="52"/>
                </a:lnTo>
                <a:lnTo>
                  <a:pt x="76" y="52"/>
                </a:lnTo>
                <a:lnTo>
                  <a:pt x="114" y="56"/>
                </a:lnTo>
                <a:lnTo>
                  <a:pt x="114" y="56"/>
                </a:lnTo>
                <a:lnTo>
                  <a:pt x="120" y="76"/>
                </a:lnTo>
                <a:lnTo>
                  <a:pt x="120" y="76"/>
                </a:lnTo>
                <a:lnTo>
                  <a:pt x="122" y="82"/>
                </a:lnTo>
                <a:lnTo>
                  <a:pt x="128" y="86"/>
                </a:lnTo>
                <a:lnTo>
                  <a:pt x="132" y="86"/>
                </a:lnTo>
                <a:lnTo>
                  <a:pt x="140" y="86"/>
                </a:lnTo>
                <a:lnTo>
                  <a:pt x="140" y="86"/>
                </a:lnTo>
                <a:lnTo>
                  <a:pt x="138" y="112"/>
                </a:lnTo>
                <a:lnTo>
                  <a:pt x="136" y="124"/>
                </a:lnTo>
                <a:lnTo>
                  <a:pt x="128" y="136"/>
                </a:lnTo>
                <a:lnTo>
                  <a:pt x="128" y="136"/>
                </a:lnTo>
                <a:lnTo>
                  <a:pt x="122" y="142"/>
                </a:lnTo>
                <a:lnTo>
                  <a:pt x="114" y="148"/>
                </a:lnTo>
                <a:lnTo>
                  <a:pt x="104" y="148"/>
                </a:lnTo>
                <a:lnTo>
                  <a:pt x="94" y="146"/>
                </a:lnTo>
                <a:lnTo>
                  <a:pt x="94" y="146"/>
                </a:lnTo>
                <a:lnTo>
                  <a:pt x="82" y="142"/>
                </a:lnTo>
                <a:lnTo>
                  <a:pt x="82"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6" name="Freeform 62">
            <a:extLst>
              <a:ext uri="{FF2B5EF4-FFF2-40B4-BE49-F238E27FC236}">
                <a16:creationId xmlns:a16="http://schemas.microsoft.com/office/drawing/2014/main" id="{3D895AF4-39A9-4DF5-88AD-47C57B111ED4}"/>
              </a:ext>
            </a:extLst>
          </p:cNvPr>
          <p:cNvSpPr>
            <a:spLocks/>
          </p:cNvSpPr>
          <p:nvPr/>
        </p:nvSpPr>
        <p:spPr bwMode="auto">
          <a:xfrm>
            <a:off x="6002834" y="3980068"/>
            <a:ext cx="303340" cy="202318"/>
          </a:xfrm>
          <a:custGeom>
            <a:avLst/>
            <a:gdLst>
              <a:gd name="T0" fmla="*/ 12 w 166"/>
              <a:gd name="T1" fmla="*/ 30 h 110"/>
              <a:gd name="T2" fmla="*/ 12 w 166"/>
              <a:gd name="T3" fmla="*/ 30 h 110"/>
              <a:gd name="T4" fmla="*/ 26 w 166"/>
              <a:gd name="T5" fmla="*/ 32 h 110"/>
              <a:gd name="T6" fmla="*/ 40 w 166"/>
              <a:gd name="T7" fmla="*/ 36 h 110"/>
              <a:gd name="T8" fmla="*/ 46 w 166"/>
              <a:gd name="T9" fmla="*/ 40 h 110"/>
              <a:gd name="T10" fmla="*/ 50 w 166"/>
              <a:gd name="T11" fmla="*/ 46 h 110"/>
              <a:gd name="T12" fmla="*/ 54 w 166"/>
              <a:gd name="T13" fmla="*/ 52 h 110"/>
              <a:gd name="T14" fmla="*/ 58 w 166"/>
              <a:gd name="T15" fmla="*/ 62 h 110"/>
              <a:gd name="T16" fmla="*/ 58 w 166"/>
              <a:gd name="T17" fmla="*/ 62 h 110"/>
              <a:gd name="T18" fmla="*/ 70 w 166"/>
              <a:gd name="T19" fmla="*/ 46 h 110"/>
              <a:gd name="T20" fmla="*/ 80 w 166"/>
              <a:gd name="T21" fmla="*/ 34 h 110"/>
              <a:gd name="T22" fmla="*/ 80 w 166"/>
              <a:gd name="T23" fmla="*/ 34 h 110"/>
              <a:gd name="T24" fmla="*/ 86 w 166"/>
              <a:gd name="T25" fmla="*/ 24 h 110"/>
              <a:gd name="T26" fmla="*/ 94 w 166"/>
              <a:gd name="T27" fmla="*/ 18 h 110"/>
              <a:gd name="T28" fmla="*/ 104 w 166"/>
              <a:gd name="T29" fmla="*/ 12 h 110"/>
              <a:gd name="T30" fmla="*/ 114 w 166"/>
              <a:gd name="T31" fmla="*/ 10 h 110"/>
              <a:gd name="T32" fmla="*/ 114 w 166"/>
              <a:gd name="T33" fmla="*/ 10 h 110"/>
              <a:gd name="T34" fmla="*/ 130 w 166"/>
              <a:gd name="T35" fmla="*/ 6 h 110"/>
              <a:gd name="T36" fmla="*/ 148 w 166"/>
              <a:gd name="T37" fmla="*/ 0 h 110"/>
              <a:gd name="T38" fmla="*/ 148 w 166"/>
              <a:gd name="T39" fmla="*/ 0 h 110"/>
              <a:gd name="T40" fmla="*/ 158 w 166"/>
              <a:gd name="T41" fmla="*/ 10 h 110"/>
              <a:gd name="T42" fmla="*/ 158 w 166"/>
              <a:gd name="T43" fmla="*/ 10 h 110"/>
              <a:gd name="T44" fmla="*/ 162 w 166"/>
              <a:gd name="T45" fmla="*/ 18 h 110"/>
              <a:gd name="T46" fmla="*/ 166 w 166"/>
              <a:gd name="T47" fmla="*/ 26 h 110"/>
              <a:gd name="T48" fmla="*/ 166 w 166"/>
              <a:gd name="T49" fmla="*/ 34 h 110"/>
              <a:gd name="T50" fmla="*/ 166 w 166"/>
              <a:gd name="T51" fmla="*/ 42 h 110"/>
              <a:gd name="T52" fmla="*/ 162 w 166"/>
              <a:gd name="T53" fmla="*/ 48 h 110"/>
              <a:gd name="T54" fmla="*/ 158 w 166"/>
              <a:gd name="T55" fmla="*/ 54 h 110"/>
              <a:gd name="T56" fmla="*/ 152 w 166"/>
              <a:gd name="T57" fmla="*/ 60 h 110"/>
              <a:gd name="T58" fmla="*/ 144 w 166"/>
              <a:gd name="T59" fmla="*/ 64 h 110"/>
              <a:gd name="T60" fmla="*/ 144 w 166"/>
              <a:gd name="T61" fmla="*/ 64 h 110"/>
              <a:gd name="T62" fmla="*/ 108 w 166"/>
              <a:gd name="T63" fmla="*/ 78 h 110"/>
              <a:gd name="T64" fmla="*/ 74 w 166"/>
              <a:gd name="T65" fmla="*/ 94 h 110"/>
              <a:gd name="T66" fmla="*/ 74 w 166"/>
              <a:gd name="T67" fmla="*/ 94 h 110"/>
              <a:gd name="T68" fmla="*/ 68 w 166"/>
              <a:gd name="T69" fmla="*/ 96 h 110"/>
              <a:gd name="T70" fmla="*/ 68 w 166"/>
              <a:gd name="T71" fmla="*/ 96 h 110"/>
              <a:gd name="T72" fmla="*/ 58 w 166"/>
              <a:gd name="T73" fmla="*/ 96 h 110"/>
              <a:gd name="T74" fmla="*/ 50 w 166"/>
              <a:gd name="T75" fmla="*/ 98 h 110"/>
              <a:gd name="T76" fmla="*/ 40 w 166"/>
              <a:gd name="T77" fmla="*/ 100 h 110"/>
              <a:gd name="T78" fmla="*/ 32 w 166"/>
              <a:gd name="T79" fmla="*/ 106 h 110"/>
              <a:gd name="T80" fmla="*/ 32 w 166"/>
              <a:gd name="T81" fmla="*/ 106 h 110"/>
              <a:gd name="T82" fmla="*/ 24 w 166"/>
              <a:gd name="T83" fmla="*/ 110 h 110"/>
              <a:gd name="T84" fmla="*/ 18 w 166"/>
              <a:gd name="T85" fmla="*/ 108 h 110"/>
              <a:gd name="T86" fmla="*/ 14 w 166"/>
              <a:gd name="T87" fmla="*/ 104 h 110"/>
              <a:gd name="T88" fmla="*/ 10 w 166"/>
              <a:gd name="T89" fmla="*/ 96 h 110"/>
              <a:gd name="T90" fmla="*/ 10 w 166"/>
              <a:gd name="T91" fmla="*/ 96 h 110"/>
              <a:gd name="T92" fmla="*/ 4 w 166"/>
              <a:gd name="T93" fmla="*/ 76 h 110"/>
              <a:gd name="T94" fmla="*/ 4 w 166"/>
              <a:gd name="T95" fmla="*/ 76 h 110"/>
              <a:gd name="T96" fmla="*/ 0 w 166"/>
              <a:gd name="T97" fmla="*/ 66 h 110"/>
              <a:gd name="T98" fmla="*/ 0 w 166"/>
              <a:gd name="T99" fmla="*/ 58 h 110"/>
              <a:gd name="T100" fmla="*/ 2 w 166"/>
              <a:gd name="T101" fmla="*/ 48 h 110"/>
              <a:gd name="T102" fmla="*/ 8 w 166"/>
              <a:gd name="T103" fmla="*/ 40 h 110"/>
              <a:gd name="T104" fmla="*/ 8 w 166"/>
              <a:gd name="T105" fmla="*/ 40 h 110"/>
              <a:gd name="T106" fmla="*/ 10 w 166"/>
              <a:gd name="T107" fmla="*/ 36 h 110"/>
              <a:gd name="T108" fmla="*/ 12 w 166"/>
              <a:gd name="T109" fmla="*/ 30 h 110"/>
              <a:gd name="T110" fmla="*/ 12 w 166"/>
              <a:gd name="T111"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110">
                <a:moveTo>
                  <a:pt x="12" y="30"/>
                </a:moveTo>
                <a:lnTo>
                  <a:pt x="12" y="30"/>
                </a:lnTo>
                <a:lnTo>
                  <a:pt x="26" y="32"/>
                </a:lnTo>
                <a:lnTo>
                  <a:pt x="40" y="36"/>
                </a:lnTo>
                <a:lnTo>
                  <a:pt x="46" y="40"/>
                </a:lnTo>
                <a:lnTo>
                  <a:pt x="50" y="46"/>
                </a:lnTo>
                <a:lnTo>
                  <a:pt x="54" y="52"/>
                </a:lnTo>
                <a:lnTo>
                  <a:pt x="58" y="62"/>
                </a:lnTo>
                <a:lnTo>
                  <a:pt x="58" y="62"/>
                </a:lnTo>
                <a:lnTo>
                  <a:pt x="70" y="46"/>
                </a:lnTo>
                <a:lnTo>
                  <a:pt x="80" y="34"/>
                </a:lnTo>
                <a:lnTo>
                  <a:pt x="80" y="34"/>
                </a:lnTo>
                <a:lnTo>
                  <a:pt x="86" y="24"/>
                </a:lnTo>
                <a:lnTo>
                  <a:pt x="94" y="18"/>
                </a:lnTo>
                <a:lnTo>
                  <a:pt x="104" y="12"/>
                </a:lnTo>
                <a:lnTo>
                  <a:pt x="114" y="10"/>
                </a:lnTo>
                <a:lnTo>
                  <a:pt x="114" y="10"/>
                </a:lnTo>
                <a:lnTo>
                  <a:pt x="130" y="6"/>
                </a:lnTo>
                <a:lnTo>
                  <a:pt x="148" y="0"/>
                </a:lnTo>
                <a:lnTo>
                  <a:pt x="148" y="0"/>
                </a:lnTo>
                <a:lnTo>
                  <a:pt x="158" y="10"/>
                </a:lnTo>
                <a:lnTo>
                  <a:pt x="158" y="10"/>
                </a:lnTo>
                <a:lnTo>
                  <a:pt x="162" y="18"/>
                </a:lnTo>
                <a:lnTo>
                  <a:pt x="166" y="26"/>
                </a:lnTo>
                <a:lnTo>
                  <a:pt x="166" y="34"/>
                </a:lnTo>
                <a:lnTo>
                  <a:pt x="166" y="42"/>
                </a:lnTo>
                <a:lnTo>
                  <a:pt x="162" y="48"/>
                </a:lnTo>
                <a:lnTo>
                  <a:pt x="158" y="54"/>
                </a:lnTo>
                <a:lnTo>
                  <a:pt x="152" y="60"/>
                </a:lnTo>
                <a:lnTo>
                  <a:pt x="144" y="64"/>
                </a:lnTo>
                <a:lnTo>
                  <a:pt x="144" y="64"/>
                </a:lnTo>
                <a:lnTo>
                  <a:pt x="108" y="78"/>
                </a:lnTo>
                <a:lnTo>
                  <a:pt x="74" y="94"/>
                </a:lnTo>
                <a:lnTo>
                  <a:pt x="74" y="94"/>
                </a:lnTo>
                <a:lnTo>
                  <a:pt x="68" y="96"/>
                </a:lnTo>
                <a:lnTo>
                  <a:pt x="68" y="96"/>
                </a:lnTo>
                <a:lnTo>
                  <a:pt x="58" y="96"/>
                </a:lnTo>
                <a:lnTo>
                  <a:pt x="50" y="98"/>
                </a:lnTo>
                <a:lnTo>
                  <a:pt x="40" y="100"/>
                </a:lnTo>
                <a:lnTo>
                  <a:pt x="32" y="106"/>
                </a:lnTo>
                <a:lnTo>
                  <a:pt x="32" y="106"/>
                </a:lnTo>
                <a:lnTo>
                  <a:pt x="24" y="110"/>
                </a:lnTo>
                <a:lnTo>
                  <a:pt x="18" y="108"/>
                </a:lnTo>
                <a:lnTo>
                  <a:pt x="14" y="104"/>
                </a:lnTo>
                <a:lnTo>
                  <a:pt x="10" y="96"/>
                </a:lnTo>
                <a:lnTo>
                  <a:pt x="10" y="96"/>
                </a:lnTo>
                <a:lnTo>
                  <a:pt x="4" y="76"/>
                </a:lnTo>
                <a:lnTo>
                  <a:pt x="4" y="76"/>
                </a:lnTo>
                <a:lnTo>
                  <a:pt x="0" y="66"/>
                </a:lnTo>
                <a:lnTo>
                  <a:pt x="0" y="58"/>
                </a:lnTo>
                <a:lnTo>
                  <a:pt x="2" y="48"/>
                </a:lnTo>
                <a:lnTo>
                  <a:pt x="8" y="40"/>
                </a:lnTo>
                <a:lnTo>
                  <a:pt x="8" y="40"/>
                </a:lnTo>
                <a:lnTo>
                  <a:pt x="10" y="36"/>
                </a:lnTo>
                <a:lnTo>
                  <a:pt x="12" y="30"/>
                </a:lnTo>
                <a:lnTo>
                  <a:pt x="12"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7" name="Freeform 63">
            <a:extLst>
              <a:ext uri="{FF2B5EF4-FFF2-40B4-BE49-F238E27FC236}">
                <a16:creationId xmlns:a16="http://schemas.microsoft.com/office/drawing/2014/main" id="{72515900-62BE-4844-B5E7-792095875CD9}"/>
              </a:ext>
            </a:extLst>
          </p:cNvPr>
          <p:cNvSpPr>
            <a:spLocks/>
          </p:cNvSpPr>
          <p:nvPr/>
        </p:nvSpPr>
        <p:spPr bwMode="auto">
          <a:xfrm>
            <a:off x="7766223" y="3921211"/>
            <a:ext cx="244864" cy="257496"/>
          </a:xfrm>
          <a:custGeom>
            <a:avLst/>
            <a:gdLst>
              <a:gd name="T0" fmla="*/ 16 w 134"/>
              <a:gd name="T1" fmla="*/ 66 h 140"/>
              <a:gd name="T2" fmla="*/ 6 w 134"/>
              <a:gd name="T3" fmla="*/ 48 h 140"/>
              <a:gd name="T4" fmla="*/ 0 w 134"/>
              <a:gd name="T5" fmla="*/ 30 h 140"/>
              <a:gd name="T6" fmla="*/ 12 w 134"/>
              <a:gd name="T7" fmla="*/ 16 h 140"/>
              <a:gd name="T8" fmla="*/ 32 w 134"/>
              <a:gd name="T9" fmla="*/ 0 h 140"/>
              <a:gd name="T10" fmla="*/ 42 w 134"/>
              <a:gd name="T11" fmla="*/ 12 h 140"/>
              <a:gd name="T12" fmla="*/ 52 w 134"/>
              <a:gd name="T13" fmla="*/ 36 h 140"/>
              <a:gd name="T14" fmla="*/ 50 w 134"/>
              <a:gd name="T15" fmla="*/ 50 h 140"/>
              <a:gd name="T16" fmla="*/ 78 w 134"/>
              <a:gd name="T17" fmla="*/ 46 h 140"/>
              <a:gd name="T18" fmla="*/ 86 w 134"/>
              <a:gd name="T19" fmla="*/ 46 h 140"/>
              <a:gd name="T20" fmla="*/ 92 w 134"/>
              <a:gd name="T21" fmla="*/ 46 h 140"/>
              <a:gd name="T22" fmla="*/ 102 w 134"/>
              <a:gd name="T23" fmla="*/ 40 h 140"/>
              <a:gd name="T24" fmla="*/ 116 w 134"/>
              <a:gd name="T25" fmla="*/ 50 h 140"/>
              <a:gd name="T26" fmla="*/ 120 w 134"/>
              <a:gd name="T27" fmla="*/ 68 h 140"/>
              <a:gd name="T28" fmla="*/ 122 w 134"/>
              <a:gd name="T29" fmla="*/ 72 h 140"/>
              <a:gd name="T30" fmla="*/ 126 w 134"/>
              <a:gd name="T31" fmla="*/ 78 h 140"/>
              <a:gd name="T32" fmla="*/ 134 w 134"/>
              <a:gd name="T33" fmla="*/ 88 h 140"/>
              <a:gd name="T34" fmla="*/ 132 w 134"/>
              <a:gd name="T35" fmla="*/ 102 h 140"/>
              <a:gd name="T36" fmla="*/ 116 w 134"/>
              <a:gd name="T37" fmla="*/ 104 h 140"/>
              <a:gd name="T38" fmla="*/ 98 w 134"/>
              <a:gd name="T39" fmla="*/ 106 h 140"/>
              <a:gd name="T40" fmla="*/ 88 w 134"/>
              <a:gd name="T41" fmla="*/ 110 h 140"/>
              <a:gd name="T42" fmla="*/ 84 w 134"/>
              <a:gd name="T43" fmla="*/ 122 h 140"/>
              <a:gd name="T44" fmla="*/ 82 w 134"/>
              <a:gd name="T45" fmla="*/ 138 h 140"/>
              <a:gd name="T46" fmla="*/ 70 w 134"/>
              <a:gd name="T47" fmla="*/ 138 h 140"/>
              <a:gd name="T48" fmla="*/ 62 w 134"/>
              <a:gd name="T49" fmla="*/ 130 h 140"/>
              <a:gd name="T50" fmla="*/ 58 w 134"/>
              <a:gd name="T51" fmla="*/ 126 h 140"/>
              <a:gd name="T52" fmla="*/ 34 w 134"/>
              <a:gd name="T53" fmla="*/ 120 h 140"/>
              <a:gd name="T54" fmla="*/ 34 w 134"/>
              <a:gd name="T55" fmla="*/ 120 h 140"/>
              <a:gd name="T56" fmla="*/ 32 w 134"/>
              <a:gd name="T57" fmla="*/ 116 h 140"/>
              <a:gd name="T58" fmla="*/ 20 w 134"/>
              <a:gd name="T59" fmla="*/ 98 h 140"/>
              <a:gd name="T60" fmla="*/ 20 w 134"/>
              <a:gd name="T61" fmla="*/ 78 h 140"/>
              <a:gd name="T62" fmla="*/ 20 w 134"/>
              <a:gd name="T63" fmla="*/ 74 h 140"/>
              <a:gd name="T64" fmla="*/ 16 w 134"/>
              <a:gd name="T65"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40">
                <a:moveTo>
                  <a:pt x="16" y="66"/>
                </a:moveTo>
                <a:lnTo>
                  <a:pt x="16" y="66"/>
                </a:lnTo>
                <a:lnTo>
                  <a:pt x="6" y="48"/>
                </a:lnTo>
                <a:lnTo>
                  <a:pt x="6" y="48"/>
                </a:lnTo>
                <a:lnTo>
                  <a:pt x="0" y="38"/>
                </a:lnTo>
                <a:lnTo>
                  <a:pt x="0" y="30"/>
                </a:lnTo>
                <a:lnTo>
                  <a:pt x="4" y="22"/>
                </a:lnTo>
                <a:lnTo>
                  <a:pt x="12" y="16"/>
                </a:lnTo>
                <a:lnTo>
                  <a:pt x="12" y="16"/>
                </a:lnTo>
                <a:lnTo>
                  <a:pt x="32" y="0"/>
                </a:lnTo>
                <a:lnTo>
                  <a:pt x="32" y="0"/>
                </a:lnTo>
                <a:lnTo>
                  <a:pt x="42" y="12"/>
                </a:lnTo>
                <a:lnTo>
                  <a:pt x="48" y="24"/>
                </a:lnTo>
                <a:lnTo>
                  <a:pt x="52" y="36"/>
                </a:lnTo>
                <a:lnTo>
                  <a:pt x="50" y="50"/>
                </a:lnTo>
                <a:lnTo>
                  <a:pt x="50" y="50"/>
                </a:lnTo>
                <a:lnTo>
                  <a:pt x="70" y="46"/>
                </a:lnTo>
                <a:lnTo>
                  <a:pt x="78" y="46"/>
                </a:lnTo>
                <a:lnTo>
                  <a:pt x="86" y="46"/>
                </a:lnTo>
                <a:lnTo>
                  <a:pt x="86" y="46"/>
                </a:lnTo>
                <a:lnTo>
                  <a:pt x="90" y="46"/>
                </a:lnTo>
                <a:lnTo>
                  <a:pt x="92" y="46"/>
                </a:lnTo>
                <a:lnTo>
                  <a:pt x="102" y="40"/>
                </a:lnTo>
                <a:lnTo>
                  <a:pt x="102" y="40"/>
                </a:lnTo>
                <a:lnTo>
                  <a:pt x="110" y="44"/>
                </a:lnTo>
                <a:lnTo>
                  <a:pt x="116" y="50"/>
                </a:lnTo>
                <a:lnTo>
                  <a:pt x="118" y="58"/>
                </a:lnTo>
                <a:lnTo>
                  <a:pt x="120" y="68"/>
                </a:lnTo>
                <a:lnTo>
                  <a:pt x="120" y="68"/>
                </a:lnTo>
                <a:lnTo>
                  <a:pt x="122" y="72"/>
                </a:lnTo>
                <a:lnTo>
                  <a:pt x="126" y="78"/>
                </a:lnTo>
                <a:lnTo>
                  <a:pt x="126" y="78"/>
                </a:lnTo>
                <a:lnTo>
                  <a:pt x="132" y="84"/>
                </a:lnTo>
                <a:lnTo>
                  <a:pt x="134" y="88"/>
                </a:lnTo>
                <a:lnTo>
                  <a:pt x="134" y="96"/>
                </a:lnTo>
                <a:lnTo>
                  <a:pt x="132" y="102"/>
                </a:lnTo>
                <a:lnTo>
                  <a:pt x="132" y="102"/>
                </a:lnTo>
                <a:lnTo>
                  <a:pt x="116" y="104"/>
                </a:lnTo>
                <a:lnTo>
                  <a:pt x="116" y="104"/>
                </a:lnTo>
                <a:lnTo>
                  <a:pt x="98" y="106"/>
                </a:lnTo>
                <a:lnTo>
                  <a:pt x="94" y="108"/>
                </a:lnTo>
                <a:lnTo>
                  <a:pt x="88" y="110"/>
                </a:lnTo>
                <a:lnTo>
                  <a:pt x="86" y="116"/>
                </a:lnTo>
                <a:lnTo>
                  <a:pt x="84" y="122"/>
                </a:lnTo>
                <a:lnTo>
                  <a:pt x="82" y="138"/>
                </a:lnTo>
                <a:lnTo>
                  <a:pt x="82" y="138"/>
                </a:lnTo>
                <a:lnTo>
                  <a:pt x="76" y="140"/>
                </a:lnTo>
                <a:lnTo>
                  <a:pt x="70" y="138"/>
                </a:lnTo>
                <a:lnTo>
                  <a:pt x="66" y="136"/>
                </a:lnTo>
                <a:lnTo>
                  <a:pt x="62" y="130"/>
                </a:lnTo>
                <a:lnTo>
                  <a:pt x="62" y="130"/>
                </a:lnTo>
                <a:lnTo>
                  <a:pt x="58" y="126"/>
                </a:lnTo>
                <a:lnTo>
                  <a:pt x="52" y="124"/>
                </a:lnTo>
                <a:lnTo>
                  <a:pt x="34" y="120"/>
                </a:lnTo>
                <a:lnTo>
                  <a:pt x="34" y="120"/>
                </a:lnTo>
                <a:lnTo>
                  <a:pt x="34" y="120"/>
                </a:lnTo>
                <a:lnTo>
                  <a:pt x="32" y="116"/>
                </a:lnTo>
                <a:lnTo>
                  <a:pt x="32" y="116"/>
                </a:lnTo>
                <a:lnTo>
                  <a:pt x="24" y="108"/>
                </a:lnTo>
                <a:lnTo>
                  <a:pt x="20" y="98"/>
                </a:lnTo>
                <a:lnTo>
                  <a:pt x="18" y="88"/>
                </a:lnTo>
                <a:lnTo>
                  <a:pt x="20" y="78"/>
                </a:lnTo>
                <a:lnTo>
                  <a:pt x="20" y="78"/>
                </a:lnTo>
                <a:lnTo>
                  <a:pt x="20" y="74"/>
                </a:lnTo>
                <a:lnTo>
                  <a:pt x="20" y="72"/>
                </a:lnTo>
                <a:lnTo>
                  <a:pt x="16" y="66"/>
                </a:lnTo>
                <a:lnTo>
                  <a:pt x="16"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8" name="Freeform 64">
            <a:extLst>
              <a:ext uri="{FF2B5EF4-FFF2-40B4-BE49-F238E27FC236}">
                <a16:creationId xmlns:a16="http://schemas.microsoft.com/office/drawing/2014/main" id="{B6EDB069-B0B3-4A69-8B9C-F3E90509805B}"/>
              </a:ext>
            </a:extLst>
          </p:cNvPr>
          <p:cNvSpPr>
            <a:spLocks/>
          </p:cNvSpPr>
          <p:nvPr/>
        </p:nvSpPr>
        <p:spPr bwMode="auto">
          <a:xfrm>
            <a:off x="1578828" y="1050131"/>
            <a:ext cx="277757" cy="224389"/>
          </a:xfrm>
          <a:custGeom>
            <a:avLst/>
            <a:gdLst>
              <a:gd name="T0" fmla="*/ 36 w 152"/>
              <a:gd name="T1" fmla="*/ 120 h 122"/>
              <a:gd name="T2" fmla="*/ 36 w 152"/>
              <a:gd name="T3" fmla="*/ 120 h 122"/>
              <a:gd name="T4" fmla="*/ 32 w 152"/>
              <a:gd name="T5" fmla="*/ 118 h 122"/>
              <a:gd name="T6" fmla="*/ 28 w 152"/>
              <a:gd name="T7" fmla="*/ 116 h 122"/>
              <a:gd name="T8" fmla="*/ 20 w 152"/>
              <a:gd name="T9" fmla="*/ 116 h 122"/>
              <a:gd name="T10" fmla="*/ 6 w 152"/>
              <a:gd name="T11" fmla="*/ 122 h 122"/>
              <a:gd name="T12" fmla="*/ 6 w 152"/>
              <a:gd name="T13" fmla="*/ 122 h 122"/>
              <a:gd name="T14" fmla="*/ 2 w 152"/>
              <a:gd name="T15" fmla="*/ 112 h 122"/>
              <a:gd name="T16" fmla="*/ 0 w 152"/>
              <a:gd name="T17" fmla="*/ 104 h 122"/>
              <a:gd name="T18" fmla="*/ 2 w 152"/>
              <a:gd name="T19" fmla="*/ 84 h 122"/>
              <a:gd name="T20" fmla="*/ 2 w 152"/>
              <a:gd name="T21" fmla="*/ 84 h 122"/>
              <a:gd name="T22" fmla="*/ 2 w 152"/>
              <a:gd name="T23" fmla="*/ 82 h 122"/>
              <a:gd name="T24" fmla="*/ 6 w 152"/>
              <a:gd name="T25" fmla="*/ 78 h 122"/>
              <a:gd name="T26" fmla="*/ 14 w 152"/>
              <a:gd name="T27" fmla="*/ 70 h 122"/>
              <a:gd name="T28" fmla="*/ 14 w 152"/>
              <a:gd name="T29" fmla="*/ 70 h 122"/>
              <a:gd name="T30" fmla="*/ 26 w 152"/>
              <a:gd name="T31" fmla="*/ 60 h 122"/>
              <a:gd name="T32" fmla="*/ 32 w 152"/>
              <a:gd name="T33" fmla="*/ 54 h 122"/>
              <a:gd name="T34" fmla="*/ 36 w 152"/>
              <a:gd name="T35" fmla="*/ 46 h 122"/>
              <a:gd name="T36" fmla="*/ 36 w 152"/>
              <a:gd name="T37" fmla="*/ 46 h 122"/>
              <a:gd name="T38" fmla="*/ 38 w 152"/>
              <a:gd name="T39" fmla="*/ 44 h 122"/>
              <a:gd name="T40" fmla="*/ 42 w 152"/>
              <a:gd name="T41" fmla="*/ 40 h 122"/>
              <a:gd name="T42" fmla="*/ 48 w 152"/>
              <a:gd name="T43" fmla="*/ 36 h 122"/>
              <a:gd name="T44" fmla="*/ 48 w 152"/>
              <a:gd name="T45" fmla="*/ 36 h 122"/>
              <a:gd name="T46" fmla="*/ 56 w 152"/>
              <a:gd name="T47" fmla="*/ 30 h 122"/>
              <a:gd name="T48" fmla="*/ 60 w 152"/>
              <a:gd name="T49" fmla="*/ 26 h 122"/>
              <a:gd name="T50" fmla="*/ 64 w 152"/>
              <a:gd name="T51" fmla="*/ 18 h 122"/>
              <a:gd name="T52" fmla="*/ 66 w 152"/>
              <a:gd name="T53" fmla="*/ 10 h 122"/>
              <a:gd name="T54" fmla="*/ 66 w 152"/>
              <a:gd name="T55" fmla="*/ 10 h 122"/>
              <a:gd name="T56" fmla="*/ 66 w 152"/>
              <a:gd name="T57" fmla="*/ 6 h 122"/>
              <a:gd name="T58" fmla="*/ 70 w 152"/>
              <a:gd name="T59" fmla="*/ 2 h 122"/>
              <a:gd name="T60" fmla="*/ 70 w 152"/>
              <a:gd name="T61" fmla="*/ 2 h 122"/>
              <a:gd name="T62" fmla="*/ 86 w 152"/>
              <a:gd name="T63" fmla="*/ 0 h 122"/>
              <a:gd name="T64" fmla="*/ 102 w 152"/>
              <a:gd name="T65" fmla="*/ 0 h 122"/>
              <a:gd name="T66" fmla="*/ 102 w 152"/>
              <a:gd name="T67" fmla="*/ 0 h 122"/>
              <a:gd name="T68" fmla="*/ 108 w 152"/>
              <a:gd name="T69" fmla="*/ 2 h 122"/>
              <a:gd name="T70" fmla="*/ 114 w 152"/>
              <a:gd name="T71" fmla="*/ 8 h 122"/>
              <a:gd name="T72" fmla="*/ 114 w 152"/>
              <a:gd name="T73" fmla="*/ 8 h 122"/>
              <a:gd name="T74" fmla="*/ 128 w 152"/>
              <a:gd name="T75" fmla="*/ 28 h 122"/>
              <a:gd name="T76" fmla="*/ 128 w 152"/>
              <a:gd name="T77" fmla="*/ 28 h 122"/>
              <a:gd name="T78" fmla="*/ 144 w 152"/>
              <a:gd name="T79" fmla="*/ 22 h 122"/>
              <a:gd name="T80" fmla="*/ 144 w 152"/>
              <a:gd name="T81" fmla="*/ 22 h 122"/>
              <a:gd name="T82" fmla="*/ 150 w 152"/>
              <a:gd name="T83" fmla="*/ 30 h 122"/>
              <a:gd name="T84" fmla="*/ 152 w 152"/>
              <a:gd name="T85" fmla="*/ 38 h 122"/>
              <a:gd name="T86" fmla="*/ 152 w 152"/>
              <a:gd name="T87" fmla="*/ 46 h 122"/>
              <a:gd name="T88" fmla="*/ 152 w 152"/>
              <a:gd name="T89" fmla="*/ 60 h 122"/>
              <a:gd name="T90" fmla="*/ 152 w 152"/>
              <a:gd name="T91" fmla="*/ 60 h 122"/>
              <a:gd name="T92" fmla="*/ 98 w 152"/>
              <a:gd name="T93" fmla="*/ 74 h 122"/>
              <a:gd name="T94" fmla="*/ 98 w 152"/>
              <a:gd name="T95" fmla="*/ 74 h 122"/>
              <a:gd name="T96" fmla="*/ 88 w 152"/>
              <a:gd name="T97" fmla="*/ 78 h 122"/>
              <a:gd name="T98" fmla="*/ 78 w 152"/>
              <a:gd name="T99" fmla="*/ 84 h 122"/>
              <a:gd name="T100" fmla="*/ 78 w 152"/>
              <a:gd name="T101" fmla="*/ 84 h 122"/>
              <a:gd name="T102" fmla="*/ 76 w 152"/>
              <a:gd name="T103" fmla="*/ 86 h 122"/>
              <a:gd name="T104" fmla="*/ 74 w 152"/>
              <a:gd name="T105" fmla="*/ 88 h 122"/>
              <a:gd name="T106" fmla="*/ 74 w 152"/>
              <a:gd name="T107" fmla="*/ 88 h 122"/>
              <a:gd name="T108" fmla="*/ 68 w 152"/>
              <a:gd name="T109" fmla="*/ 90 h 122"/>
              <a:gd name="T110" fmla="*/ 62 w 152"/>
              <a:gd name="T111" fmla="*/ 92 h 122"/>
              <a:gd name="T112" fmla="*/ 52 w 152"/>
              <a:gd name="T113" fmla="*/ 100 h 122"/>
              <a:gd name="T114" fmla="*/ 36 w 152"/>
              <a:gd name="T115" fmla="*/ 120 h 122"/>
              <a:gd name="T116" fmla="*/ 36 w 152"/>
              <a:gd name="T11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22">
                <a:moveTo>
                  <a:pt x="36" y="120"/>
                </a:moveTo>
                <a:lnTo>
                  <a:pt x="36" y="120"/>
                </a:lnTo>
                <a:lnTo>
                  <a:pt x="32" y="118"/>
                </a:lnTo>
                <a:lnTo>
                  <a:pt x="28" y="116"/>
                </a:lnTo>
                <a:lnTo>
                  <a:pt x="20" y="116"/>
                </a:lnTo>
                <a:lnTo>
                  <a:pt x="6" y="122"/>
                </a:lnTo>
                <a:lnTo>
                  <a:pt x="6" y="122"/>
                </a:lnTo>
                <a:lnTo>
                  <a:pt x="2" y="112"/>
                </a:lnTo>
                <a:lnTo>
                  <a:pt x="0" y="104"/>
                </a:lnTo>
                <a:lnTo>
                  <a:pt x="2" y="84"/>
                </a:lnTo>
                <a:lnTo>
                  <a:pt x="2" y="84"/>
                </a:lnTo>
                <a:lnTo>
                  <a:pt x="2" y="82"/>
                </a:lnTo>
                <a:lnTo>
                  <a:pt x="6" y="78"/>
                </a:lnTo>
                <a:lnTo>
                  <a:pt x="14" y="70"/>
                </a:lnTo>
                <a:lnTo>
                  <a:pt x="14" y="70"/>
                </a:lnTo>
                <a:lnTo>
                  <a:pt x="26" y="60"/>
                </a:lnTo>
                <a:lnTo>
                  <a:pt x="32" y="54"/>
                </a:lnTo>
                <a:lnTo>
                  <a:pt x="36" y="46"/>
                </a:lnTo>
                <a:lnTo>
                  <a:pt x="36" y="46"/>
                </a:lnTo>
                <a:lnTo>
                  <a:pt x="38" y="44"/>
                </a:lnTo>
                <a:lnTo>
                  <a:pt x="42" y="40"/>
                </a:lnTo>
                <a:lnTo>
                  <a:pt x="48" y="36"/>
                </a:lnTo>
                <a:lnTo>
                  <a:pt x="48" y="36"/>
                </a:lnTo>
                <a:lnTo>
                  <a:pt x="56" y="30"/>
                </a:lnTo>
                <a:lnTo>
                  <a:pt x="60" y="26"/>
                </a:lnTo>
                <a:lnTo>
                  <a:pt x="64" y="18"/>
                </a:lnTo>
                <a:lnTo>
                  <a:pt x="66" y="10"/>
                </a:lnTo>
                <a:lnTo>
                  <a:pt x="66" y="10"/>
                </a:lnTo>
                <a:lnTo>
                  <a:pt x="66" y="6"/>
                </a:lnTo>
                <a:lnTo>
                  <a:pt x="70" y="2"/>
                </a:lnTo>
                <a:lnTo>
                  <a:pt x="70" y="2"/>
                </a:lnTo>
                <a:lnTo>
                  <a:pt x="86" y="0"/>
                </a:lnTo>
                <a:lnTo>
                  <a:pt x="102" y="0"/>
                </a:lnTo>
                <a:lnTo>
                  <a:pt x="102" y="0"/>
                </a:lnTo>
                <a:lnTo>
                  <a:pt x="108" y="2"/>
                </a:lnTo>
                <a:lnTo>
                  <a:pt x="114" y="8"/>
                </a:lnTo>
                <a:lnTo>
                  <a:pt x="114" y="8"/>
                </a:lnTo>
                <a:lnTo>
                  <a:pt x="128" y="28"/>
                </a:lnTo>
                <a:lnTo>
                  <a:pt x="128" y="28"/>
                </a:lnTo>
                <a:lnTo>
                  <a:pt x="144" y="22"/>
                </a:lnTo>
                <a:lnTo>
                  <a:pt x="144" y="22"/>
                </a:lnTo>
                <a:lnTo>
                  <a:pt x="150" y="30"/>
                </a:lnTo>
                <a:lnTo>
                  <a:pt x="152" y="38"/>
                </a:lnTo>
                <a:lnTo>
                  <a:pt x="152" y="46"/>
                </a:lnTo>
                <a:lnTo>
                  <a:pt x="152" y="60"/>
                </a:lnTo>
                <a:lnTo>
                  <a:pt x="152" y="60"/>
                </a:lnTo>
                <a:lnTo>
                  <a:pt x="98" y="74"/>
                </a:lnTo>
                <a:lnTo>
                  <a:pt x="98" y="74"/>
                </a:lnTo>
                <a:lnTo>
                  <a:pt x="88" y="78"/>
                </a:lnTo>
                <a:lnTo>
                  <a:pt x="78" y="84"/>
                </a:lnTo>
                <a:lnTo>
                  <a:pt x="78" y="84"/>
                </a:lnTo>
                <a:lnTo>
                  <a:pt x="76" y="86"/>
                </a:lnTo>
                <a:lnTo>
                  <a:pt x="74" y="88"/>
                </a:lnTo>
                <a:lnTo>
                  <a:pt x="74" y="88"/>
                </a:lnTo>
                <a:lnTo>
                  <a:pt x="68" y="90"/>
                </a:lnTo>
                <a:lnTo>
                  <a:pt x="62" y="92"/>
                </a:lnTo>
                <a:lnTo>
                  <a:pt x="52" y="100"/>
                </a:lnTo>
                <a:lnTo>
                  <a:pt x="36" y="120"/>
                </a:lnTo>
                <a:lnTo>
                  <a:pt x="3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9" name="Freeform 65">
            <a:extLst>
              <a:ext uri="{FF2B5EF4-FFF2-40B4-BE49-F238E27FC236}">
                <a16:creationId xmlns:a16="http://schemas.microsoft.com/office/drawing/2014/main" id="{557441A6-3B59-4084-8AF1-27081EBC9DC0}"/>
              </a:ext>
            </a:extLst>
          </p:cNvPr>
          <p:cNvSpPr>
            <a:spLocks/>
          </p:cNvSpPr>
          <p:nvPr/>
        </p:nvSpPr>
        <p:spPr bwMode="auto">
          <a:xfrm>
            <a:off x="4913736" y="4233885"/>
            <a:ext cx="215627" cy="301638"/>
          </a:xfrm>
          <a:custGeom>
            <a:avLst/>
            <a:gdLst>
              <a:gd name="T0" fmla="*/ 0 w 118"/>
              <a:gd name="T1" fmla="*/ 114 h 164"/>
              <a:gd name="T2" fmla="*/ 0 w 118"/>
              <a:gd name="T3" fmla="*/ 114 h 164"/>
              <a:gd name="T4" fmla="*/ 2 w 118"/>
              <a:gd name="T5" fmla="*/ 106 h 164"/>
              <a:gd name="T6" fmla="*/ 6 w 118"/>
              <a:gd name="T7" fmla="*/ 98 h 164"/>
              <a:gd name="T8" fmla="*/ 12 w 118"/>
              <a:gd name="T9" fmla="*/ 90 h 164"/>
              <a:gd name="T10" fmla="*/ 22 w 118"/>
              <a:gd name="T11" fmla="*/ 86 h 164"/>
              <a:gd name="T12" fmla="*/ 22 w 118"/>
              <a:gd name="T13" fmla="*/ 86 h 164"/>
              <a:gd name="T14" fmla="*/ 26 w 118"/>
              <a:gd name="T15" fmla="*/ 88 h 164"/>
              <a:gd name="T16" fmla="*/ 26 w 118"/>
              <a:gd name="T17" fmla="*/ 88 h 164"/>
              <a:gd name="T18" fmla="*/ 34 w 118"/>
              <a:gd name="T19" fmla="*/ 92 h 164"/>
              <a:gd name="T20" fmla="*/ 38 w 118"/>
              <a:gd name="T21" fmla="*/ 92 h 164"/>
              <a:gd name="T22" fmla="*/ 44 w 118"/>
              <a:gd name="T23" fmla="*/ 88 h 164"/>
              <a:gd name="T24" fmla="*/ 48 w 118"/>
              <a:gd name="T25" fmla="*/ 84 h 164"/>
              <a:gd name="T26" fmla="*/ 48 w 118"/>
              <a:gd name="T27" fmla="*/ 84 h 164"/>
              <a:gd name="T28" fmla="*/ 70 w 118"/>
              <a:gd name="T29" fmla="*/ 46 h 164"/>
              <a:gd name="T30" fmla="*/ 70 w 118"/>
              <a:gd name="T31" fmla="*/ 46 h 164"/>
              <a:gd name="T32" fmla="*/ 82 w 118"/>
              <a:gd name="T33" fmla="*/ 16 h 164"/>
              <a:gd name="T34" fmla="*/ 82 w 118"/>
              <a:gd name="T35" fmla="*/ 16 h 164"/>
              <a:gd name="T36" fmla="*/ 88 w 118"/>
              <a:gd name="T37" fmla="*/ 8 h 164"/>
              <a:gd name="T38" fmla="*/ 96 w 118"/>
              <a:gd name="T39" fmla="*/ 0 h 164"/>
              <a:gd name="T40" fmla="*/ 96 w 118"/>
              <a:gd name="T41" fmla="*/ 0 h 164"/>
              <a:gd name="T42" fmla="*/ 100 w 118"/>
              <a:gd name="T43" fmla="*/ 16 h 164"/>
              <a:gd name="T44" fmla="*/ 100 w 118"/>
              <a:gd name="T45" fmla="*/ 16 h 164"/>
              <a:gd name="T46" fmla="*/ 88 w 118"/>
              <a:gd name="T47" fmla="*/ 22 h 164"/>
              <a:gd name="T48" fmla="*/ 86 w 118"/>
              <a:gd name="T49" fmla="*/ 26 h 164"/>
              <a:gd name="T50" fmla="*/ 84 w 118"/>
              <a:gd name="T51" fmla="*/ 28 h 164"/>
              <a:gd name="T52" fmla="*/ 84 w 118"/>
              <a:gd name="T53" fmla="*/ 32 h 164"/>
              <a:gd name="T54" fmla="*/ 86 w 118"/>
              <a:gd name="T55" fmla="*/ 36 h 164"/>
              <a:gd name="T56" fmla="*/ 94 w 118"/>
              <a:gd name="T57" fmla="*/ 44 h 164"/>
              <a:gd name="T58" fmla="*/ 94 w 118"/>
              <a:gd name="T59" fmla="*/ 44 h 164"/>
              <a:gd name="T60" fmla="*/ 110 w 118"/>
              <a:gd name="T61" fmla="*/ 62 h 164"/>
              <a:gd name="T62" fmla="*/ 110 w 118"/>
              <a:gd name="T63" fmla="*/ 62 h 164"/>
              <a:gd name="T64" fmla="*/ 102 w 118"/>
              <a:gd name="T65" fmla="*/ 78 h 164"/>
              <a:gd name="T66" fmla="*/ 102 w 118"/>
              <a:gd name="T67" fmla="*/ 78 h 164"/>
              <a:gd name="T68" fmla="*/ 98 w 118"/>
              <a:gd name="T69" fmla="*/ 86 h 164"/>
              <a:gd name="T70" fmla="*/ 94 w 118"/>
              <a:gd name="T71" fmla="*/ 94 h 164"/>
              <a:gd name="T72" fmla="*/ 92 w 118"/>
              <a:gd name="T73" fmla="*/ 100 h 164"/>
              <a:gd name="T74" fmla="*/ 92 w 118"/>
              <a:gd name="T75" fmla="*/ 106 h 164"/>
              <a:gd name="T76" fmla="*/ 94 w 118"/>
              <a:gd name="T77" fmla="*/ 114 h 164"/>
              <a:gd name="T78" fmla="*/ 96 w 118"/>
              <a:gd name="T79" fmla="*/ 120 h 164"/>
              <a:gd name="T80" fmla="*/ 106 w 118"/>
              <a:gd name="T81" fmla="*/ 134 h 164"/>
              <a:gd name="T82" fmla="*/ 106 w 118"/>
              <a:gd name="T83" fmla="*/ 134 h 164"/>
              <a:gd name="T84" fmla="*/ 112 w 118"/>
              <a:gd name="T85" fmla="*/ 142 h 164"/>
              <a:gd name="T86" fmla="*/ 118 w 118"/>
              <a:gd name="T87" fmla="*/ 152 h 164"/>
              <a:gd name="T88" fmla="*/ 118 w 118"/>
              <a:gd name="T89" fmla="*/ 152 h 164"/>
              <a:gd name="T90" fmla="*/ 118 w 118"/>
              <a:gd name="T91" fmla="*/ 156 h 164"/>
              <a:gd name="T92" fmla="*/ 118 w 118"/>
              <a:gd name="T93" fmla="*/ 162 h 164"/>
              <a:gd name="T94" fmla="*/ 118 w 118"/>
              <a:gd name="T95" fmla="*/ 162 h 164"/>
              <a:gd name="T96" fmla="*/ 116 w 118"/>
              <a:gd name="T97" fmla="*/ 164 h 164"/>
              <a:gd name="T98" fmla="*/ 110 w 118"/>
              <a:gd name="T99" fmla="*/ 164 h 164"/>
              <a:gd name="T100" fmla="*/ 110 w 118"/>
              <a:gd name="T101" fmla="*/ 164 h 164"/>
              <a:gd name="T102" fmla="*/ 18 w 118"/>
              <a:gd name="T103" fmla="*/ 162 h 164"/>
              <a:gd name="T104" fmla="*/ 18 w 118"/>
              <a:gd name="T105" fmla="*/ 162 h 164"/>
              <a:gd name="T106" fmla="*/ 18 w 118"/>
              <a:gd name="T107" fmla="*/ 150 h 164"/>
              <a:gd name="T108" fmla="*/ 16 w 118"/>
              <a:gd name="T109" fmla="*/ 140 h 164"/>
              <a:gd name="T110" fmla="*/ 12 w 118"/>
              <a:gd name="T111" fmla="*/ 132 h 164"/>
              <a:gd name="T112" fmla="*/ 8 w 118"/>
              <a:gd name="T113" fmla="*/ 128 h 164"/>
              <a:gd name="T114" fmla="*/ 4 w 118"/>
              <a:gd name="T115" fmla="*/ 124 h 164"/>
              <a:gd name="T116" fmla="*/ 4 w 118"/>
              <a:gd name="T117" fmla="*/ 124 h 164"/>
              <a:gd name="T118" fmla="*/ 0 w 118"/>
              <a:gd name="T119" fmla="*/ 120 h 164"/>
              <a:gd name="T120" fmla="*/ 0 w 118"/>
              <a:gd name="T121" fmla="*/ 114 h 164"/>
              <a:gd name="T122" fmla="*/ 0 w 118"/>
              <a:gd name="T123"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64">
                <a:moveTo>
                  <a:pt x="0" y="114"/>
                </a:moveTo>
                <a:lnTo>
                  <a:pt x="0" y="114"/>
                </a:lnTo>
                <a:lnTo>
                  <a:pt x="2" y="106"/>
                </a:lnTo>
                <a:lnTo>
                  <a:pt x="6" y="98"/>
                </a:lnTo>
                <a:lnTo>
                  <a:pt x="12" y="90"/>
                </a:lnTo>
                <a:lnTo>
                  <a:pt x="22" y="86"/>
                </a:lnTo>
                <a:lnTo>
                  <a:pt x="22" y="86"/>
                </a:lnTo>
                <a:lnTo>
                  <a:pt x="26" y="88"/>
                </a:lnTo>
                <a:lnTo>
                  <a:pt x="26" y="88"/>
                </a:lnTo>
                <a:lnTo>
                  <a:pt x="34" y="92"/>
                </a:lnTo>
                <a:lnTo>
                  <a:pt x="38" y="92"/>
                </a:lnTo>
                <a:lnTo>
                  <a:pt x="44" y="88"/>
                </a:lnTo>
                <a:lnTo>
                  <a:pt x="48" y="84"/>
                </a:lnTo>
                <a:lnTo>
                  <a:pt x="48" y="84"/>
                </a:lnTo>
                <a:lnTo>
                  <a:pt x="70" y="46"/>
                </a:lnTo>
                <a:lnTo>
                  <a:pt x="70" y="46"/>
                </a:lnTo>
                <a:lnTo>
                  <a:pt x="82" y="16"/>
                </a:lnTo>
                <a:lnTo>
                  <a:pt x="82" y="16"/>
                </a:lnTo>
                <a:lnTo>
                  <a:pt x="88" y="8"/>
                </a:lnTo>
                <a:lnTo>
                  <a:pt x="96" y="0"/>
                </a:lnTo>
                <a:lnTo>
                  <a:pt x="96" y="0"/>
                </a:lnTo>
                <a:lnTo>
                  <a:pt x="100" y="16"/>
                </a:lnTo>
                <a:lnTo>
                  <a:pt x="100" y="16"/>
                </a:lnTo>
                <a:lnTo>
                  <a:pt x="88" y="22"/>
                </a:lnTo>
                <a:lnTo>
                  <a:pt x="86" y="26"/>
                </a:lnTo>
                <a:lnTo>
                  <a:pt x="84" y="28"/>
                </a:lnTo>
                <a:lnTo>
                  <a:pt x="84" y="32"/>
                </a:lnTo>
                <a:lnTo>
                  <a:pt x="86" y="36"/>
                </a:lnTo>
                <a:lnTo>
                  <a:pt x="94" y="44"/>
                </a:lnTo>
                <a:lnTo>
                  <a:pt x="94" y="44"/>
                </a:lnTo>
                <a:lnTo>
                  <a:pt x="110" y="62"/>
                </a:lnTo>
                <a:lnTo>
                  <a:pt x="110" y="62"/>
                </a:lnTo>
                <a:lnTo>
                  <a:pt x="102" y="78"/>
                </a:lnTo>
                <a:lnTo>
                  <a:pt x="102" y="78"/>
                </a:lnTo>
                <a:lnTo>
                  <a:pt x="98" y="86"/>
                </a:lnTo>
                <a:lnTo>
                  <a:pt x="94" y="94"/>
                </a:lnTo>
                <a:lnTo>
                  <a:pt x="92" y="100"/>
                </a:lnTo>
                <a:lnTo>
                  <a:pt x="92" y="106"/>
                </a:lnTo>
                <a:lnTo>
                  <a:pt x="94" y="114"/>
                </a:lnTo>
                <a:lnTo>
                  <a:pt x="96" y="120"/>
                </a:lnTo>
                <a:lnTo>
                  <a:pt x="106" y="134"/>
                </a:lnTo>
                <a:lnTo>
                  <a:pt x="106" y="134"/>
                </a:lnTo>
                <a:lnTo>
                  <a:pt x="112" y="142"/>
                </a:lnTo>
                <a:lnTo>
                  <a:pt x="118" y="152"/>
                </a:lnTo>
                <a:lnTo>
                  <a:pt x="118" y="152"/>
                </a:lnTo>
                <a:lnTo>
                  <a:pt x="118" y="156"/>
                </a:lnTo>
                <a:lnTo>
                  <a:pt x="118" y="162"/>
                </a:lnTo>
                <a:lnTo>
                  <a:pt x="118" y="162"/>
                </a:lnTo>
                <a:lnTo>
                  <a:pt x="116" y="164"/>
                </a:lnTo>
                <a:lnTo>
                  <a:pt x="110" y="164"/>
                </a:lnTo>
                <a:lnTo>
                  <a:pt x="110" y="164"/>
                </a:lnTo>
                <a:lnTo>
                  <a:pt x="18" y="162"/>
                </a:lnTo>
                <a:lnTo>
                  <a:pt x="18" y="162"/>
                </a:lnTo>
                <a:lnTo>
                  <a:pt x="18" y="150"/>
                </a:lnTo>
                <a:lnTo>
                  <a:pt x="16" y="140"/>
                </a:lnTo>
                <a:lnTo>
                  <a:pt x="12" y="132"/>
                </a:lnTo>
                <a:lnTo>
                  <a:pt x="8" y="128"/>
                </a:lnTo>
                <a:lnTo>
                  <a:pt x="4" y="124"/>
                </a:lnTo>
                <a:lnTo>
                  <a:pt x="4" y="124"/>
                </a:lnTo>
                <a:lnTo>
                  <a:pt x="0" y="120"/>
                </a:lnTo>
                <a:lnTo>
                  <a:pt x="0" y="114"/>
                </a:lnTo>
                <a:lnTo>
                  <a:pt x="0" y="1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0" name="Freeform 66">
            <a:extLst>
              <a:ext uri="{FF2B5EF4-FFF2-40B4-BE49-F238E27FC236}">
                <a16:creationId xmlns:a16="http://schemas.microsoft.com/office/drawing/2014/main" id="{8721982C-A1E2-4E08-B952-797A7AAC5165}"/>
              </a:ext>
            </a:extLst>
          </p:cNvPr>
          <p:cNvSpPr>
            <a:spLocks/>
          </p:cNvSpPr>
          <p:nvPr/>
        </p:nvSpPr>
        <p:spPr bwMode="auto">
          <a:xfrm>
            <a:off x="4778512" y="2035972"/>
            <a:ext cx="201008" cy="421190"/>
          </a:xfrm>
          <a:custGeom>
            <a:avLst/>
            <a:gdLst>
              <a:gd name="T0" fmla="*/ 88 w 110"/>
              <a:gd name="T1" fmla="*/ 177 h 229"/>
              <a:gd name="T2" fmla="*/ 76 w 110"/>
              <a:gd name="T3" fmla="*/ 195 h 229"/>
              <a:gd name="T4" fmla="*/ 72 w 110"/>
              <a:gd name="T5" fmla="*/ 179 h 229"/>
              <a:gd name="T6" fmla="*/ 66 w 110"/>
              <a:gd name="T7" fmla="*/ 181 h 229"/>
              <a:gd name="T8" fmla="*/ 60 w 110"/>
              <a:gd name="T9" fmla="*/ 193 h 229"/>
              <a:gd name="T10" fmla="*/ 58 w 110"/>
              <a:gd name="T11" fmla="*/ 197 h 229"/>
              <a:gd name="T12" fmla="*/ 44 w 110"/>
              <a:gd name="T13" fmla="*/ 193 h 229"/>
              <a:gd name="T14" fmla="*/ 42 w 110"/>
              <a:gd name="T15" fmla="*/ 213 h 229"/>
              <a:gd name="T16" fmla="*/ 28 w 110"/>
              <a:gd name="T17" fmla="*/ 225 h 229"/>
              <a:gd name="T18" fmla="*/ 22 w 110"/>
              <a:gd name="T19" fmla="*/ 229 h 229"/>
              <a:gd name="T20" fmla="*/ 4 w 110"/>
              <a:gd name="T21" fmla="*/ 223 h 229"/>
              <a:gd name="T22" fmla="*/ 8 w 110"/>
              <a:gd name="T23" fmla="*/ 211 h 229"/>
              <a:gd name="T24" fmla="*/ 6 w 110"/>
              <a:gd name="T25" fmla="*/ 199 h 229"/>
              <a:gd name="T26" fmla="*/ 4 w 110"/>
              <a:gd name="T27" fmla="*/ 197 h 229"/>
              <a:gd name="T28" fmla="*/ 6 w 110"/>
              <a:gd name="T29" fmla="*/ 183 h 229"/>
              <a:gd name="T30" fmla="*/ 10 w 110"/>
              <a:gd name="T31" fmla="*/ 175 h 229"/>
              <a:gd name="T32" fmla="*/ 14 w 110"/>
              <a:gd name="T33" fmla="*/ 165 h 229"/>
              <a:gd name="T34" fmla="*/ 2 w 110"/>
              <a:gd name="T35" fmla="*/ 161 h 229"/>
              <a:gd name="T36" fmla="*/ 18 w 110"/>
              <a:gd name="T37" fmla="*/ 153 h 229"/>
              <a:gd name="T38" fmla="*/ 20 w 110"/>
              <a:gd name="T39" fmla="*/ 139 h 229"/>
              <a:gd name="T40" fmla="*/ 0 w 110"/>
              <a:gd name="T41" fmla="*/ 141 h 229"/>
              <a:gd name="T42" fmla="*/ 16 w 110"/>
              <a:gd name="T43" fmla="*/ 117 h 229"/>
              <a:gd name="T44" fmla="*/ 22 w 110"/>
              <a:gd name="T45" fmla="*/ 111 h 229"/>
              <a:gd name="T46" fmla="*/ 28 w 110"/>
              <a:gd name="T47" fmla="*/ 109 h 229"/>
              <a:gd name="T48" fmla="*/ 38 w 110"/>
              <a:gd name="T49" fmla="*/ 103 h 229"/>
              <a:gd name="T50" fmla="*/ 44 w 110"/>
              <a:gd name="T51" fmla="*/ 95 h 229"/>
              <a:gd name="T52" fmla="*/ 56 w 110"/>
              <a:gd name="T53" fmla="*/ 91 h 229"/>
              <a:gd name="T54" fmla="*/ 66 w 110"/>
              <a:gd name="T55" fmla="*/ 87 h 229"/>
              <a:gd name="T56" fmla="*/ 74 w 110"/>
              <a:gd name="T57" fmla="*/ 75 h 229"/>
              <a:gd name="T58" fmla="*/ 70 w 110"/>
              <a:gd name="T59" fmla="*/ 57 h 229"/>
              <a:gd name="T60" fmla="*/ 90 w 110"/>
              <a:gd name="T61" fmla="*/ 35 h 229"/>
              <a:gd name="T62" fmla="*/ 92 w 110"/>
              <a:gd name="T63" fmla="*/ 31 h 229"/>
              <a:gd name="T64" fmla="*/ 94 w 110"/>
              <a:gd name="T65" fmla="*/ 25 h 229"/>
              <a:gd name="T66" fmla="*/ 104 w 110"/>
              <a:gd name="T67" fmla="*/ 0 h 229"/>
              <a:gd name="T68" fmla="*/ 110 w 110"/>
              <a:gd name="T69" fmla="*/ 7 h 229"/>
              <a:gd name="T70" fmla="*/ 108 w 110"/>
              <a:gd name="T71" fmla="*/ 15 h 229"/>
              <a:gd name="T72" fmla="*/ 100 w 110"/>
              <a:gd name="T73" fmla="*/ 57 h 229"/>
              <a:gd name="T74" fmla="*/ 86 w 110"/>
              <a:gd name="T75" fmla="*/ 61 h 229"/>
              <a:gd name="T76" fmla="*/ 82 w 110"/>
              <a:gd name="T77" fmla="*/ 73 h 229"/>
              <a:gd name="T78" fmla="*/ 82 w 110"/>
              <a:gd name="T79" fmla="*/ 107 h 229"/>
              <a:gd name="T80" fmla="*/ 88 w 110"/>
              <a:gd name="T81" fmla="*/ 135 h 229"/>
              <a:gd name="T82" fmla="*/ 88 w 110"/>
              <a:gd name="T83" fmla="*/ 161 h 229"/>
              <a:gd name="T84" fmla="*/ 88 w 110"/>
              <a:gd name="T85" fmla="*/ 17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9">
                <a:moveTo>
                  <a:pt x="88" y="177"/>
                </a:moveTo>
                <a:lnTo>
                  <a:pt x="88" y="177"/>
                </a:lnTo>
                <a:lnTo>
                  <a:pt x="76" y="195"/>
                </a:lnTo>
                <a:lnTo>
                  <a:pt x="76" y="195"/>
                </a:lnTo>
                <a:lnTo>
                  <a:pt x="72" y="179"/>
                </a:lnTo>
                <a:lnTo>
                  <a:pt x="72" y="179"/>
                </a:lnTo>
                <a:lnTo>
                  <a:pt x="68" y="179"/>
                </a:lnTo>
                <a:lnTo>
                  <a:pt x="66" y="181"/>
                </a:lnTo>
                <a:lnTo>
                  <a:pt x="62" y="187"/>
                </a:lnTo>
                <a:lnTo>
                  <a:pt x="60" y="193"/>
                </a:lnTo>
                <a:lnTo>
                  <a:pt x="58" y="197"/>
                </a:lnTo>
                <a:lnTo>
                  <a:pt x="58" y="197"/>
                </a:lnTo>
                <a:lnTo>
                  <a:pt x="44" y="193"/>
                </a:lnTo>
                <a:lnTo>
                  <a:pt x="44" y="193"/>
                </a:lnTo>
                <a:lnTo>
                  <a:pt x="44" y="203"/>
                </a:lnTo>
                <a:lnTo>
                  <a:pt x="42" y="213"/>
                </a:lnTo>
                <a:lnTo>
                  <a:pt x="36" y="219"/>
                </a:lnTo>
                <a:lnTo>
                  <a:pt x="28" y="225"/>
                </a:lnTo>
                <a:lnTo>
                  <a:pt x="28" y="225"/>
                </a:lnTo>
                <a:lnTo>
                  <a:pt x="22" y="229"/>
                </a:lnTo>
                <a:lnTo>
                  <a:pt x="16" y="227"/>
                </a:lnTo>
                <a:lnTo>
                  <a:pt x="4" y="223"/>
                </a:lnTo>
                <a:lnTo>
                  <a:pt x="4" y="223"/>
                </a:lnTo>
                <a:lnTo>
                  <a:pt x="8" y="211"/>
                </a:lnTo>
                <a:lnTo>
                  <a:pt x="8" y="205"/>
                </a:lnTo>
                <a:lnTo>
                  <a:pt x="6" y="199"/>
                </a:lnTo>
                <a:lnTo>
                  <a:pt x="6" y="199"/>
                </a:lnTo>
                <a:lnTo>
                  <a:pt x="4" y="197"/>
                </a:lnTo>
                <a:lnTo>
                  <a:pt x="4" y="193"/>
                </a:lnTo>
                <a:lnTo>
                  <a:pt x="6" y="183"/>
                </a:lnTo>
                <a:lnTo>
                  <a:pt x="6" y="183"/>
                </a:lnTo>
                <a:lnTo>
                  <a:pt x="10" y="175"/>
                </a:lnTo>
                <a:lnTo>
                  <a:pt x="14" y="165"/>
                </a:lnTo>
                <a:lnTo>
                  <a:pt x="14" y="165"/>
                </a:lnTo>
                <a:lnTo>
                  <a:pt x="2" y="161"/>
                </a:lnTo>
                <a:lnTo>
                  <a:pt x="2" y="161"/>
                </a:lnTo>
                <a:lnTo>
                  <a:pt x="14" y="157"/>
                </a:lnTo>
                <a:lnTo>
                  <a:pt x="18" y="153"/>
                </a:lnTo>
                <a:lnTo>
                  <a:pt x="22" y="147"/>
                </a:lnTo>
                <a:lnTo>
                  <a:pt x="20" y="139"/>
                </a:lnTo>
                <a:lnTo>
                  <a:pt x="20" y="139"/>
                </a:lnTo>
                <a:lnTo>
                  <a:pt x="0" y="141"/>
                </a:lnTo>
                <a:lnTo>
                  <a:pt x="0" y="141"/>
                </a:lnTo>
                <a:lnTo>
                  <a:pt x="16" y="117"/>
                </a:lnTo>
                <a:lnTo>
                  <a:pt x="16" y="117"/>
                </a:lnTo>
                <a:lnTo>
                  <a:pt x="22" y="111"/>
                </a:lnTo>
                <a:lnTo>
                  <a:pt x="28" y="109"/>
                </a:lnTo>
                <a:lnTo>
                  <a:pt x="28" y="109"/>
                </a:lnTo>
                <a:lnTo>
                  <a:pt x="34" y="107"/>
                </a:lnTo>
                <a:lnTo>
                  <a:pt x="38" y="103"/>
                </a:lnTo>
                <a:lnTo>
                  <a:pt x="40" y="97"/>
                </a:lnTo>
                <a:lnTo>
                  <a:pt x="44" y="95"/>
                </a:lnTo>
                <a:lnTo>
                  <a:pt x="44" y="95"/>
                </a:lnTo>
                <a:lnTo>
                  <a:pt x="56" y="91"/>
                </a:lnTo>
                <a:lnTo>
                  <a:pt x="66" y="87"/>
                </a:lnTo>
                <a:lnTo>
                  <a:pt x="66" y="87"/>
                </a:lnTo>
                <a:lnTo>
                  <a:pt x="72" y="83"/>
                </a:lnTo>
                <a:lnTo>
                  <a:pt x="74" y="75"/>
                </a:lnTo>
                <a:lnTo>
                  <a:pt x="74" y="67"/>
                </a:lnTo>
                <a:lnTo>
                  <a:pt x="70" y="57"/>
                </a:lnTo>
                <a:lnTo>
                  <a:pt x="70" y="57"/>
                </a:lnTo>
                <a:lnTo>
                  <a:pt x="90" y="35"/>
                </a:lnTo>
                <a:lnTo>
                  <a:pt x="90" y="35"/>
                </a:lnTo>
                <a:lnTo>
                  <a:pt x="92" y="31"/>
                </a:lnTo>
                <a:lnTo>
                  <a:pt x="94" y="25"/>
                </a:lnTo>
                <a:lnTo>
                  <a:pt x="94" y="25"/>
                </a:lnTo>
                <a:lnTo>
                  <a:pt x="104" y="0"/>
                </a:lnTo>
                <a:lnTo>
                  <a:pt x="104" y="0"/>
                </a:lnTo>
                <a:lnTo>
                  <a:pt x="108" y="2"/>
                </a:lnTo>
                <a:lnTo>
                  <a:pt x="110" y="7"/>
                </a:lnTo>
                <a:lnTo>
                  <a:pt x="108" y="15"/>
                </a:lnTo>
                <a:lnTo>
                  <a:pt x="108" y="15"/>
                </a:lnTo>
                <a:lnTo>
                  <a:pt x="100" y="57"/>
                </a:lnTo>
                <a:lnTo>
                  <a:pt x="100" y="57"/>
                </a:lnTo>
                <a:lnTo>
                  <a:pt x="92" y="57"/>
                </a:lnTo>
                <a:lnTo>
                  <a:pt x="86" y="61"/>
                </a:lnTo>
                <a:lnTo>
                  <a:pt x="82" y="67"/>
                </a:lnTo>
                <a:lnTo>
                  <a:pt x="82" y="73"/>
                </a:lnTo>
                <a:lnTo>
                  <a:pt x="82" y="73"/>
                </a:lnTo>
                <a:lnTo>
                  <a:pt x="82" y="107"/>
                </a:lnTo>
                <a:lnTo>
                  <a:pt x="84" y="121"/>
                </a:lnTo>
                <a:lnTo>
                  <a:pt x="88" y="135"/>
                </a:lnTo>
                <a:lnTo>
                  <a:pt x="88" y="135"/>
                </a:lnTo>
                <a:lnTo>
                  <a:pt x="88" y="161"/>
                </a:lnTo>
                <a:lnTo>
                  <a:pt x="88" y="161"/>
                </a:lnTo>
                <a:lnTo>
                  <a:pt x="88" y="177"/>
                </a:lnTo>
                <a:lnTo>
                  <a:pt x="88"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1" name="Freeform 67">
            <a:extLst>
              <a:ext uri="{FF2B5EF4-FFF2-40B4-BE49-F238E27FC236}">
                <a16:creationId xmlns:a16="http://schemas.microsoft.com/office/drawing/2014/main" id="{50ED9BEA-5462-4A9F-AD4E-53CA806BBF76}"/>
              </a:ext>
            </a:extLst>
          </p:cNvPr>
          <p:cNvSpPr>
            <a:spLocks/>
          </p:cNvSpPr>
          <p:nvPr/>
        </p:nvSpPr>
        <p:spPr bwMode="auto">
          <a:xfrm>
            <a:off x="5304788" y="2556483"/>
            <a:ext cx="237555" cy="180247"/>
          </a:xfrm>
          <a:custGeom>
            <a:avLst/>
            <a:gdLst>
              <a:gd name="T0" fmla="*/ 116 w 130"/>
              <a:gd name="T1" fmla="*/ 82 h 98"/>
              <a:gd name="T2" fmla="*/ 116 w 130"/>
              <a:gd name="T3" fmla="*/ 82 h 98"/>
              <a:gd name="T4" fmla="*/ 110 w 130"/>
              <a:gd name="T5" fmla="*/ 90 h 98"/>
              <a:gd name="T6" fmla="*/ 102 w 130"/>
              <a:gd name="T7" fmla="*/ 96 h 98"/>
              <a:gd name="T8" fmla="*/ 94 w 130"/>
              <a:gd name="T9" fmla="*/ 98 h 98"/>
              <a:gd name="T10" fmla="*/ 84 w 130"/>
              <a:gd name="T11" fmla="*/ 98 h 98"/>
              <a:gd name="T12" fmla="*/ 84 w 130"/>
              <a:gd name="T13" fmla="*/ 98 h 98"/>
              <a:gd name="T14" fmla="*/ 38 w 130"/>
              <a:gd name="T15" fmla="*/ 94 h 98"/>
              <a:gd name="T16" fmla="*/ 38 w 130"/>
              <a:gd name="T17" fmla="*/ 94 h 98"/>
              <a:gd name="T18" fmla="*/ 18 w 130"/>
              <a:gd name="T19" fmla="*/ 94 h 98"/>
              <a:gd name="T20" fmla="*/ 18 w 130"/>
              <a:gd name="T21" fmla="*/ 94 h 98"/>
              <a:gd name="T22" fmla="*/ 2 w 130"/>
              <a:gd name="T23" fmla="*/ 94 h 98"/>
              <a:gd name="T24" fmla="*/ 2 w 130"/>
              <a:gd name="T25" fmla="*/ 94 h 98"/>
              <a:gd name="T26" fmla="*/ 0 w 130"/>
              <a:gd name="T27" fmla="*/ 54 h 98"/>
              <a:gd name="T28" fmla="*/ 0 w 130"/>
              <a:gd name="T29" fmla="*/ 54 h 98"/>
              <a:gd name="T30" fmla="*/ 20 w 130"/>
              <a:gd name="T31" fmla="*/ 44 h 98"/>
              <a:gd name="T32" fmla="*/ 20 w 130"/>
              <a:gd name="T33" fmla="*/ 44 h 98"/>
              <a:gd name="T34" fmla="*/ 26 w 130"/>
              <a:gd name="T35" fmla="*/ 38 h 98"/>
              <a:gd name="T36" fmla="*/ 30 w 130"/>
              <a:gd name="T37" fmla="*/ 30 h 98"/>
              <a:gd name="T38" fmla="*/ 30 w 130"/>
              <a:gd name="T39" fmla="*/ 30 h 98"/>
              <a:gd name="T40" fmla="*/ 34 w 130"/>
              <a:gd name="T41" fmla="*/ 20 h 98"/>
              <a:gd name="T42" fmla="*/ 40 w 130"/>
              <a:gd name="T43" fmla="*/ 12 h 98"/>
              <a:gd name="T44" fmla="*/ 48 w 130"/>
              <a:gd name="T45" fmla="*/ 6 h 98"/>
              <a:gd name="T46" fmla="*/ 58 w 130"/>
              <a:gd name="T47" fmla="*/ 0 h 98"/>
              <a:gd name="T48" fmla="*/ 58 w 130"/>
              <a:gd name="T49" fmla="*/ 0 h 98"/>
              <a:gd name="T50" fmla="*/ 62 w 130"/>
              <a:gd name="T51" fmla="*/ 0 h 98"/>
              <a:gd name="T52" fmla="*/ 66 w 130"/>
              <a:gd name="T53" fmla="*/ 0 h 98"/>
              <a:gd name="T54" fmla="*/ 66 w 130"/>
              <a:gd name="T55" fmla="*/ 0 h 98"/>
              <a:gd name="T56" fmla="*/ 80 w 130"/>
              <a:gd name="T57" fmla="*/ 2 h 98"/>
              <a:gd name="T58" fmla="*/ 92 w 130"/>
              <a:gd name="T59" fmla="*/ 8 h 98"/>
              <a:gd name="T60" fmla="*/ 100 w 130"/>
              <a:gd name="T61" fmla="*/ 16 h 98"/>
              <a:gd name="T62" fmla="*/ 106 w 130"/>
              <a:gd name="T63" fmla="*/ 28 h 98"/>
              <a:gd name="T64" fmla="*/ 106 w 130"/>
              <a:gd name="T65" fmla="*/ 28 h 98"/>
              <a:gd name="T66" fmla="*/ 110 w 130"/>
              <a:gd name="T67" fmla="*/ 36 h 98"/>
              <a:gd name="T68" fmla="*/ 116 w 130"/>
              <a:gd name="T69" fmla="*/ 44 h 98"/>
              <a:gd name="T70" fmla="*/ 130 w 130"/>
              <a:gd name="T71" fmla="*/ 58 h 98"/>
              <a:gd name="T72" fmla="*/ 130 w 130"/>
              <a:gd name="T73" fmla="*/ 58 h 98"/>
              <a:gd name="T74" fmla="*/ 116 w 130"/>
              <a:gd name="T75" fmla="*/ 62 h 98"/>
              <a:gd name="T76" fmla="*/ 116 w 130"/>
              <a:gd name="T77" fmla="*/ 62 h 98"/>
              <a:gd name="T78" fmla="*/ 116 w 130"/>
              <a:gd name="T79" fmla="*/ 82 h 98"/>
              <a:gd name="T80" fmla="*/ 116 w 130"/>
              <a:gd name="T8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98">
                <a:moveTo>
                  <a:pt x="116" y="82"/>
                </a:moveTo>
                <a:lnTo>
                  <a:pt x="116" y="82"/>
                </a:lnTo>
                <a:lnTo>
                  <a:pt x="110" y="90"/>
                </a:lnTo>
                <a:lnTo>
                  <a:pt x="102" y="96"/>
                </a:lnTo>
                <a:lnTo>
                  <a:pt x="94" y="98"/>
                </a:lnTo>
                <a:lnTo>
                  <a:pt x="84" y="98"/>
                </a:lnTo>
                <a:lnTo>
                  <a:pt x="84" y="98"/>
                </a:lnTo>
                <a:lnTo>
                  <a:pt x="38" y="94"/>
                </a:lnTo>
                <a:lnTo>
                  <a:pt x="38" y="94"/>
                </a:lnTo>
                <a:lnTo>
                  <a:pt x="18" y="94"/>
                </a:lnTo>
                <a:lnTo>
                  <a:pt x="18" y="94"/>
                </a:lnTo>
                <a:lnTo>
                  <a:pt x="2" y="94"/>
                </a:lnTo>
                <a:lnTo>
                  <a:pt x="2" y="94"/>
                </a:lnTo>
                <a:lnTo>
                  <a:pt x="0" y="54"/>
                </a:lnTo>
                <a:lnTo>
                  <a:pt x="0" y="54"/>
                </a:lnTo>
                <a:lnTo>
                  <a:pt x="20" y="44"/>
                </a:lnTo>
                <a:lnTo>
                  <a:pt x="20" y="44"/>
                </a:lnTo>
                <a:lnTo>
                  <a:pt x="26" y="38"/>
                </a:lnTo>
                <a:lnTo>
                  <a:pt x="30" y="30"/>
                </a:lnTo>
                <a:lnTo>
                  <a:pt x="30" y="30"/>
                </a:lnTo>
                <a:lnTo>
                  <a:pt x="34" y="20"/>
                </a:lnTo>
                <a:lnTo>
                  <a:pt x="40" y="12"/>
                </a:lnTo>
                <a:lnTo>
                  <a:pt x="48" y="6"/>
                </a:lnTo>
                <a:lnTo>
                  <a:pt x="58" y="0"/>
                </a:lnTo>
                <a:lnTo>
                  <a:pt x="58" y="0"/>
                </a:lnTo>
                <a:lnTo>
                  <a:pt x="62" y="0"/>
                </a:lnTo>
                <a:lnTo>
                  <a:pt x="66" y="0"/>
                </a:lnTo>
                <a:lnTo>
                  <a:pt x="66" y="0"/>
                </a:lnTo>
                <a:lnTo>
                  <a:pt x="80" y="2"/>
                </a:lnTo>
                <a:lnTo>
                  <a:pt x="92" y="8"/>
                </a:lnTo>
                <a:lnTo>
                  <a:pt x="100" y="16"/>
                </a:lnTo>
                <a:lnTo>
                  <a:pt x="106" y="28"/>
                </a:lnTo>
                <a:lnTo>
                  <a:pt x="106" y="28"/>
                </a:lnTo>
                <a:lnTo>
                  <a:pt x="110" y="36"/>
                </a:lnTo>
                <a:lnTo>
                  <a:pt x="116" y="44"/>
                </a:lnTo>
                <a:lnTo>
                  <a:pt x="130" y="58"/>
                </a:lnTo>
                <a:lnTo>
                  <a:pt x="130" y="58"/>
                </a:lnTo>
                <a:lnTo>
                  <a:pt x="116" y="62"/>
                </a:lnTo>
                <a:lnTo>
                  <a:pt x="116" y="62"/>
                </a:lnTo>
                <a:lnTo>
                  <a:pt x="116" y="82"/>
                </a:lnTo>
                <a:lnTo>
                  <a:pt x="116"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2" name="Freeform 68">
            <a:extLst>
              <a:ext uri="{FF2B5EF4-FFF2-40B4-BE49-F238E27FC236}">
                <a16:creationId xmlns:a16="http://schemas.microsoft.com/office/drawing/2014/main" id="{4065D11F-97F6-4761-BEDA-2695D5BA32A2}"/>
              </a:ext>
            </a:extLst>
          </p:cNvPr>
          <p:cNvSpPr>
            <a:spLocks/>
          </p:cNvSpPr>
          <p:nvPr/>
        </p:nvSpPr>
        <p:spPr bwMode="auto">
          <a:xfrm>
            <a:off x="5447321" y="5131442"/>
            <a:ext cx="215627" cy="207837"/>
          </a:xfrm>
          <a:custGeom>
            <a:avLst/>
            <a:gdLst>
              <a:gd name="T0" fmla="*/ 0 w 118"/>
              <a:gd name="T1" fmla="*/ 41 h 113"/>
              <a:gd name="T2" fmla="*/ 0 w 118"/>
              <a:gd name="T3" fmla="*/ 41 h 113"/>
              <a:gd name="T4" fmla="*/ 12 w 118"/>
              <a:gd name="T5" fmla="*/ 43 h 113"/>
              <a:gd name="T6" fmla="*/ 20 w 118"/>
              <a:gd name="T7" fmla="*/ 39 h 113"/>
              <a:gd name="T8" fmla="*/ 28 w 118"/>
              <a:gd name="T9" fmla="*/ 33 h 113"/>
              <a:gd name="T10" fmla="*/ 34 w 118"/>
              <a:gd name="T11" fmla="*/ 25 h 113"/>
              <a:gd name="T12" fmla="*/ 34 w 118"/>
              <a:gd name="T13" fmla="*/ 25 h 113"/>
              <a:gd name="T14" fmla="*/ 48 w 118"/>
              <a:gd name="T15" fmla="*/ 13 h 113"/>
              <a:gd name="T16" fmla="*/ 60 w 118"/>
              <a:gd name="T17" fmla="*/ 2 h 113"/>
              <a:gd name="T18" fmla="*/ 60 w 118"/>
              <a:gd name="T19" fmla="*/ 2 h 113"/>
              <a:gd name="T20" fmla="*/ 66 w 118"/>
              <a:gd name="T21" fmla="*/ 0 h 113"/>
              <a:gd name="T22" fmla="*/ 72 w 118"/>
              <a:gd name="T23" fmla="*/ 0 h 113"/>
              <a:gd name="T24" fmla="*/ 72 w 118"/>
              <a:gd name="T25" fmla="*/ 0 h 113"/>
              <a:gd name="T26" fmla="*/ 108 w 118"/>
              <a:gd name="T27" fmla="*/ 15 h 113"/>
              <a:gd name="T28" fmla="*/ 108 w 118"/>
              <a:gd name="T29" fmla="*/ 15 h 113"/>
              <a:gd name="T30" fmla="*/ 112 w 118"/>
              <a:gd name="T31" fmla="*/ 17 h 113"/>
              <a:gd name="T32" fmla="*/ 116 w 118"/>
              <a:gd name="T33" fmla="*/ 21 h 113"/>
              <a:gd name="T34" fmla="*/ 118 w 118"/>
              <a:gd name="T35" fmla="*/ 27 h 113"/>
              <a:gd name="T36" fmla="*/ 118 w 118"/>
              <a:gd name="T37" fmla="*/ 33 h 113"/>
              <a:gd name="T38" fmla="*/ 118 w 118"/>
              <a:gd name="T39" fmla="*/ 33 h 113"/>
              <a:gd name="T40" fmla="*/ 114 w 118"/>
              <a:gd name="T41" fmla="*/ 63 h 113"/>
              <a:gd name="T42" fmla="*/ 112 w 118"/>
              <a:gd name="T43" fmla="*/ 77 h 113"/>
              <a:gd name="T44" fmla="*/ 106 w 118"/>
              <a:gd name="T45" fmla="*/ 93 h 113"/>
              <a:gd name="T46" fmla="*/ 106 w 118"/>
              <a:gd name="T47" fmla="*/ 93 h 113"/>
              <a:gd name="T48" fmla="*/ 102 w 118"/>
              <a:gd name="T49" fmla="*/ 103 h 113"/>
              <a:gd name="T50" fmla="*/ 96 w 118"/>
              <a:gd name="T51" fmla="*/ 109 h 113"/>
              <a:gd name="T52" fmla="*/ 86 w 118"/>
              <a:gd name="T53" fmla="*/ 113 h 113"/>
              <a:gd name="T54" fmla="*/ 76 w 118"/>
              <a:gd name="T55" fmla="*/ 113 h 113"/>
              <a:gd name="T56" fmla="*/ 76 w 118"/>
              <a:gd name="T57" fmla="*/ 113 h 113"/>
              <a:gd name="T58" fmla="*/ 56 w 118"/>
              <a:gd name="T59" fmla="*/ 105 h 113"/>
              <a:gd name="T60" fmla="*/ 38 w 118"/>
              <a:gd name="T61" fmla="*/ 99 h 113"/>
              <a:gd name="T62" fmla="*/ 38 w 118"/>
              <a:gd name="T63" fmla="*/ 99 h 113"/>
              <a:gd name="T64" fmla="*/ 34 w 118"/>
              <a:gd name="T65" fmla="*/ 97 h 113"/>
              <a:gd name="T66" fmla="*/ 34 w 118"/>
              <a:gd name="T67" fmla="*/ 97 h 113"/>
              <a:gd name="T68" fmla="*/ 2 w 118"/>
              <a:gd name="T69" fmla="*/ 53 h 113"/>
              <a:gd name="T70" fmla="*/ 2 w 118"/>
              <a:gd name="T71" fmla="*/ 53 h 113"/>
              <a:gd name="T72" fmla="*/ 2 w 118"/>
              <a:gd name="T73" fmla="*/ 47 h 113"/>
              <a:gd name="T74" fmla="*/ 0 w 118"/>
              <a:gd name="T75" fmla="*/ 41 h 113"/>
              <a:gd name="T76" fmla="*/ 0 w 118"/>
              <a:gd name="T7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13">
                <a:moveTo>
                  <a:pt x="0" y="41"/>
                </a:moveTo>
                <a:lnTo>
                  <a:pt x="0" y="41"/>
                </a:lnTo>
                <a:lnTo>
                  <a:pt x="12" y="43"/>
                </a:lnTo>
                <a:lnTo>
                  <a:pt x="20" y="39"/>
                </a:lnTo>
                <a:lnTo>
                  <a:pt x="28" y="33"/>
                </a:lnTo>
                <a:lnTo>
                  <a:pt x="34" y="25"/>
                </a:lnTo>
                <a:lnTo>
                  <a:pt x="34" y="25"/>
                </a:lnTo>
                <a:lnTo>
                  <a:pt x="48" y="13"/>
                </a:lnTo>
                <a:lnTo>
                  <a:pt x="60" y="2"/>
                </a:lnTo>
                <a:lnTo>
                  <a:pt x="60" y="2"/>
                </a:lnTo>
                <a:lnTo>
                  <a:pt x="66" y="0"/>
                </a:lnTo>
                <a:lnTo>
                  <a:pt x="72" y="0"/>
                </a:lnTo>
                <a:lnTo>
                  <a:pt x="72" y="0"/>
                </a:lnTo>
                <a:lnTo>
                  <a:pt x="108" y="15"/>
                </a:lnTo>
                <a:lnTo>
                  <a:pt x="108" y="15"/>
                </a:lnTo>
                <a:lnTo>
                  <a:pt x="112" y="17"/>
                </a:lnTo>
                <a:lnTo>
                  <a:pt x="116" y="21"/>
                </a:lnTo>
                <a:lnTo>
                  <a:pt x="118" y="27"/>
                </a:lnTo>
                <a:lnTo>
                  <a:pt x="118" y="33"/>
                </a:lnTo>
                <a:lnTo>
                  <a:pt x="118" y="33"/>
                </a:lnTo>
                <a:lnTo>
                  <a:pt x="114" y="63"/>
                </a:lnTo>
                <a:lnTo>
                  <a:pt x="112" y="77"/>
                </a:lnTo>
                <a:lnTo>
                  <a:pt x="106" y="93"/>
                </a:lnTo>
                <a:lnTo>
                  <a:pt x="106" y="93"/>
                </a:lnTo>
                <a:lnTo>
                  <a:pt x="102" y="103"/>
                </a:lnTo>
                <a:lnTo>
                  <a:pt x="96" y="109"/>
                </a:lnTo>
                <a:lnTo>
                  <a:pt x="86" y="113"/>
                </a:lnTo>
                <a:lnTo>
                  <a:pt x="76" y="113"/>
                </a:lnTo>
                <a:lnTo>
                  <a:pt x="76" y="113"/>
                </a:lnTo>
                <a:lnTo>
                  <a:pt x="56" y="105"/>
                </a:lnTo>
                <a:lnTo>
                  <a:pt x="38" y="99"/>
                </a:lnTo>
                <a:lnTo>
                  <a:pt x="38" y="99"/>
                </a:lnTo>
                <a:lnTo>
                  <a:pt x="34" y="97"/>
                </a:lnTo>
                <a:lnTo>
                  <a:pt x="34" y="97"/>
                </a:lnTo>
                <a:lnTo>
                  <a:pt x="2" y="53"/>
                </a:lnTo>
                <a:lnTo>
                  <a:pt x="2" y="53"/>
                </a:lnTo>
                <a:lnTo>
                  <a:pt x="2" y="47"/>
                </a:lnTo>
                <a:lnTo>
                  <a:pt x="0" y="41"/>
                </a:lnTo>
                <a:lnTo>
                  <a:pt x="0"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3" name="Freeform 69">
            <a:extLst>
              <a:ext uri="{FF2B5EF4-FFF2-40B4-BE49-F238E27FC236}">
                <a16:creationId xmlns:a16="http://schemas.microsoft.com/office/drawing/2014/main" id="{8DD4A524-19A4-4FFD-B73E-F7FCBAB86C26}"/>
              </a:ext>
            </a:extLst>
          </p:cNvPr>
          <p:cNvSpPr>
            <a:spLocks/>
          </p:cNvSpPr>
          <p:nvPr/>
        </p:nvSpPr>
        <p:spPr bwMode="auto">
          <a:xfrm>
            <a:off x="7715058" y="4436203"/>
            <a:ext cx="328922" cy="356816"/>
          </a:xfrm>
          <a:custGeom>
            <a:avLst/>
            <a:gdLst>
              <a:gd name="T0" fmla="*/ 2 w 180"/>
              <a:gd name="T1" fmla="*/ 0 h 194"/>
              <a:gd name="T2" fmla="*/ 20 w 180"/>
              <a:gd name="T3" fmla="*/ 4 h 194"/>
              <a:gd name="T4" fmla="*/ 26 w 180"/>
              <a:gd name="T5" fmla="*/ 6 h 194"/>
              <a:gd name="T6" fmla="*/ 38 w 180"/>
              <a:gd name="T7" fmla="*/ 12 h 194"/>
              <a:gd name="T8" fmla="*/ 42 w 180"/>
              <a:gd name="T9" fmla="*/ 18 h 194"/>
              <a:gd name="T10" fmla="*/ 54 w 180"/>
              <a:gd name="T11" fmla="*/ 30 h 194"/>
              <a:gd name="T12" fmla="*/ 76 w 180"/>
              <a:gd name="T13" fmla="*/ 48 h 194"/>
              <a:gd name="T14" fmla="*/ 80 w 180"/>
              <a:gd name="T15" fmla="*/ 52 h 194"/>
              <a:gd name="T16" fmla="*/ 84 w 180"/>
              <a:gd name="T17" fmla="*/ 54 h 194"/>
              <a:gd name="T18" fmla="*/ 102 w 180"/>
              <a:gd name="T19" fmla="*/ 68 h 194"/>
              <a:gd name="T20" fmla="*/ 118 w 180"/>
              <a:gd name="T21" fmla="*/ 86 h 194"/>
              <a:gd name="T22" fmla="*/ 132 w 180"/>
              <a:gd name="T23" fmla="*/ 100 h 194"/>
              <a:gd name="T24" fmla="*/ 134 w 180"/>
              <a:gd name="T25" fmla="*/ 104 h 194"/>
              <a:gd name="T26" fmla="*/ 138 w 180"/>
              <a:gd name="T27" fmla="*/ 114 h 194"/>
              <a:gd name="T28" fmla="*/ 154 w 180"/>
              <a:gd name="T29" fmla="*/ 130 h 194"/>
              <a:gd name="T30" fmla="*/ 172 w 180"/>
              <a:gd name="T31" fmla="*/ 146 h 194"/>
              <a:gd name="T32" fmla="*/ 180 w 180"/>
              <a:gd name="T33" fmla="*/ 156 h 194"/>
              <a:gd name="T34" fmla="*/ 180 w 180"/>
              <a:gd name="T35" fmla="*/ 166 h 194"/>
              <a:gd name="T36" fmla="*/ 180 w 180"/>
              <a:gd name="T37" fmla="*/ 176 h 194"/>
              <a:gd name="T38" fmla="*/ 176 w 180"/>
              <a:gd name="T39" fmla="*/ 188 h 194"/>
              <a:gd name="T40" fmla="*/ 170 w 180"/>
              <a:gd name="T41" fmla="*/ 194 h 194"/>
              <a:gd name="T42" fmla="*/ 162 w 180"/>
              <a:gd name="T43" fmla="*/ 194 h 194"/>
              <a:gd name="T44" fmla="*/ 152 w 180"/>
              <a:gd name="T45" fmla="*/ 190 h 194"/>
              <a:gd name="T46" fmla="*/ 134 w 180"/>
              <a:gd name="T47" fmla="*/ 176 h 194"/>
              <a:gd name="T48" fmla="*/ 102 w 180"/>
              <a:gd name="T49" fmla="*/ 142 h 194"/>
              <a:gd name="T50" fmla="*/ 90 w 180"/>
              <a:gd name="T51" fmla="*/ 120 h 194"/>
              <a:gd name="T52" fmla="*/ 84 w 180"/>
              <a:gd name="T53" fmla="*/ 106 h 194"/>
              <a:gd name="T54" fmla="*/ 74 w 180"/>
              <a:gd name="T55" fmla="*/ 92 h 194"/>
              <a:gd name="T56" fmla="*/ 70 w 180"/>
              <a:gd name="T57" fmla="*/ 84 h 194"/>
              <a:gd name="T58" fmla="*/ 44 w 180"/>
              <a:gd name="T59" fmla="*/ 46 h 194"/>
              <a:gd name="T60" fmla="*/ 12 w 180"/>
              <a:gd name="T61" fmla="*/ 16 h 194"/>
              <a:gd name="T62" fmla="*/ 6 w 180"/>
              <a:gd name="T63" fmla="*/ 10 h 194"/>
              <a:gd name="T64" fmla="*/ 0 w 180"/>
              <a:gd name="T65" fmla="*/ 4 h 194"/>
              <a:gd name="T66" fmla="*/ 2 w 180"/>
              <a:gd name="T6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94">
                <a:moveTo>
                  <a:pt x="2" y="0"/>
                </a:moveTo>
                <a:lnTo>
                  <a:pt x="2" y="0"/>
                </a:lnTo>
                <a:lnTo>
                  <a:pt x="12" y="4"/>
                </a:lnTo>
                <a:lnTo>
                  <a:pt x="20" y="4"/>
                </a:lnTo>
                <a:lnTo>
                  <a:pt x="20" y="4"/>
                </a:lnTo>
                <a:lnTo>
                  <a:pt x="26" y="6"/>
                </a:lnTo>
                <a:lnTo>
                  <a:pt x="32" y="8"/>
                </a:lnTo>
                <a:lnTo>
                  <a:pt x="38" y="12"/>
                </a:lnTo>
                <a:lnTo>
                  <a:pt x="42" y="18"/>
                </a:lnTo>
                <a:lnTo>
                  <a:pt x="42" y="18"/>
                </a:lnTo>
                <a:lnTo>
                  <a:pt x="48" y="24"/>
                </a:lnTo>
                <a:lnTo>
                  <a:pt x="54" y="30"/>
                </a:lnTo>
                <a:lnTo>
                  <a:pt x="54" y="30"/>
                </a:lnTo>
                <a:lnTo>
                  <a:pt x="76" y="48"/>
                </a:lnTo>
                <a:lnTo>
                  <a:pt x="76" y="48"/>
                </a:lnTo>
                <a:lnTo>
                  <a:pt x="80" y="52"/>
                </a:lnTo>
                <a:lnTo>
                  <a:pt x="84" y="54"/>
                </a:lnTo>
                <a:lnTo>
                  <a:pt x="84" y="54"/>
                </a:lnTo>
                <a:lnTo>
                  <a:pt x="94" y="60"/>
                </a:lnTo>
                <a:lnTo>
                  <a:pt x="102" y="68"/>
                </a:lnTo>
                <a:lnTo>
                  <a:pt x="118" y="86"/>
                </a:lnTo>
                <a:lnTo>
                  <a:pt x="118" y="86"/>
                </a:lnTo>
                <a:lnTo>
                  <a:pt x="132" y="100"/>
                </a:lnTo>
                <a:lnTo>
                  <a:pt x="132" y="100"/>
                </a:lnTo>
                <a:lnTo>
                  <a:pt x="134" y="104"/>
                </a:lnTo>
                <a:lnTo>
                  <a:pt x="134" y="104"/>
                </a:lnTo>
                <a:lnTo>
                  <a:pt x="136" y="110"/>
                </a:lnTo>
                <a:lnTo>
                  <a:pt x="138" y="114"/>
                </a:lnTo>
                <a:lnTo>
                  <a:pt x="138" y="114"/>
                </a:lnTo>
                <a:lnTo>
                  <a:pt x="154" y="130"/>
                </a:lnTo>
                <a:lnTo>
                  <a:pt x="172" y="146"/>
                </a:lnTo>
                <a:lnTo>
                  <a:pt x="172" y="146"/>
                </a:lnTo>
                <a:lnTo>
                  <a:pt x="176" y="150"/>
                </a:lnTo>
                <a:lnTo>
                  <a:pt x="180" y="156"/>
                </a:lnTo>
                <a:lnTo>
                  <a:pt x="180" y="160"/>
                </a:lnTo>
                <a:lnTo>
                  <a:pt x="180" y="166"/>
                </a:lnTo>
                <a:lnTo>
                  <a:pt x="180" y="166"/>
                </a:lnTo>
                <a:lnTo>
                  <a:pt x="180" y="176"/>
                </a:lnTo>
                <a:lnTo>
                  <a:pt x="180" y="176"/>
                </a:lnTo>
                <a:lnTo>
                  <a:pt x="176" y="188"/>
                </a:lnTo>
                <a:lnTo>
                  <a:pt x="174" y="192"/>
                </a:lnTo>
                <a:lnTo>
                  <a:pt x="170" y="194"/>
                </a:lnTo>
                <a:lnTo>
                  <a:pt x="166" y="194"/>
                </a:lnTo>
                <a:lnTo>
                  <a:pt x="162" y="194"/>
                </a:lnTo>
                <a:lnTo>
                  <a:pt x="158" y="194"/>
                </a:lnTo>
                <a:lnTo>
                  <a:pt x="152" y="190"/>
                </a:lnTo>
                <a:lnTo>
                  <a:pt x="152" y="190"/>
                </a:lnTo>
                <a:lnTo>
                  <a:pt x="134" y="176"/>
                </a:lnTo>
                <a:lnTo>
                  <a:pt x="116" y="160"/>
                </a:lnTo>
                <a:lnTo>
                  <a:pt x="102" y="142"/>
                </a:lnTo>
                <a:lnTo>
                  <a:pt x="96" y="132"/>
                </a:lnTo>
                <a:lnTo>
                  <a:pt x="90" y="120"/>
                </a:lnTo>
                <a:lnTo>
                  <a:pt x="90" y="120"/>
                </a:lnTo>
                <a:lnTo>
                  <a:pt x="84" y="106"/>
                </a:lnTo>
                <a:lnTo>
                  <a:pt x="74" y="92"/>
                </a:lnTo>
                <a:lnTo>
                  <a:pt x="74" y="92"/>
                </a:lnTo>
                <a:lnTo>
                  <a:pt x="70" y="84"/>
                </a:lnTo>
                <a:lnTo>
                  <a:pt x="70" y="84"/>
                </a:lnTo>
                <a:lnTo>
                  <a:pt x="58" y="64"/>
                </a:lnTo>
                <a:lnTo>
                  <a:pt x="44" y="46"/>
                </a:lnTo>
                <a:lnTo>
                  <a:pt x="30" y="30"/>
                </a:lnTo>
                <a:lnTo>
                  <a:pt x="12" y="16"/>
                </a:lnTo>
                <a:lnTo>
                  <a:pt x="12" y="16"/>
                </a:lnTo>
                <a:lnTo>
                  <a:pt x="6" y="10"/>
                </a:lnTo>
                <a:lnTo>
                  <a:pt x="0" y="4"/>
                </a:lnTo>
                <a:lnTo>
                  <a:pt x="0" y="4"/>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4" name="Freeform 70">
            <a:extLst>
              <a:ext uri="{FF2B5EF4-FFF2-40B4-BE49-F238E27FC236}">
                <a16:creationId xmlns:a16="http://schemas.microsoft.com/office/drawing/2014/main" id="{1FC09B95-C4DA-48AF-8033-0942340C017C}"/>
              </a:ext>
            </a:extLst>
          </p:cNvPr>
          <p:cNvSpPr>
            <a:spLocks/>
          </p:cNvSpPr>
          <p:nvPr/>
        </p:nvSpPr>
        <p:spPr bwMode="auto">
          <a:xfrm>
            <a:off x="5239004" y="2905941"/>
            <a:ext cx="244864" cy="165533"/>
          </a:xfrm>
          <a:custGeom>
            <a:avLst/>
            <a:gdLst>
              <a:gd name="T0" fmla="*/ 134 w 134"/>
              <a:gd name="T1" fmla="*/ 62 h 90"/>
              <a:gd name="T2" fmla="*/ 134 w 134"/>
              <a:gd name="T3" fmla="*/ 62 h 90"/>
              <a:gd name="T4" fmla="*/ 124 w 134"/>
              <a:gd name="T5" fmla="*/ 80 h 90"/>
              <a:gd name="T6" fmla="*/ 124 w 134"/>
              <a:gd name="T7" fmla="*/ 80 h 90"/>
              <a:gd name="T8" fmla="*/ 114 w 134"/>
              <a:gd name="T9" fmla="*/ 80 h 90"/>
              <a:gd name="T10" fmla="*/ 104 w 134"/>
              <a:gd name="T11" fmla="*/ 80 h 90"/>
              <a:gd name="T12" fmla="*/ 94 w 134"/>
              <a:gd name="T13" fmla="*/ 82 h 90"/>
              <a:gd name="T14" fmla="*/ 84 w 134"/>
              <a:gd name="T15" fmla="*/ 86 h 90"/>
              <a:gd name="T16" fmla="*/ 84 w 134"/>
              <a:gd name="T17" fmla="*/ 86 h 90"/>
              <a:gd name="T18" fmla="*/ 78 w 134"/>
              <a:gd name="T19" fmla="*/ 88 h 90"/>
              <a:gd name="T20" fmla="*/ 70 w 134"/>
              <a:gd name="T21" fmla="*/ 90 h 90"/>
              <a:gd name="T22" fmla="*/ 58 w 134"/>
              <a:gd name="T23" fmla="*/ 88 h 90"/>
              <a:gd name="T24" fmla="*/ 46 w 134"/>
              <a:gd name="T25" fmla="*/ 82 h 90"/>
              <a:gd name="T26" fmla="*/ 36 w 134"/>
              <a:gd name="T27" fmla="*/ 74 h 90"/>
              <a:gd name="T28" fmla="*/ 36 w 134"/>
              <a:gd name="T29" fmla="*/ 74 h 90"/>
              <a:gd name="T30" fmla="*/ 32 w 134"/>
              <a:gd name="T31" fmla="*/ 70 h 90"/>
              <a:gd name="T32" fmla="*/ 28 w 134"/>
              <a:gd name="T33" fmla="*/ 68 h 90"/>
              <a:gd name="T34" fmla="*/ 28 w 134"/>
              <a:gd name="T35" fmla="*/ 68 h 90"/>
              <a:gd name="T36" fmla="*/ 24 w 134"/>
              <a:gd name="T37" fmla="*/ 68 h 90"/>
              <a:gd name="T38" fmla="*/ 18 w 134"/>
              <a:gd name="T39" fmla="*/ 66 h 90"/>
              <a:gd name="T40" fmla="*/ 12 w 134"/>
              <a:gd name="T41" fmla="*/ 62 h 90"/>
              <a:gd name="T42" fmla="*/ 0 w 134"/>
              <a:gd name="T43" fmla="*/ 48 h 90"/>
              <a:gd name="T44" fmla="*/ 0 w 134"/>
              <a:gd name="T45" fmla="*/ 48 h 90"/>
              <a:gd name="T46" fmla="*/ 20 w 134"/>
              <a:gd name="T47" fmla="*/ 12 h 90"/>
              <a:gd name="T48" fmla="*/ 20 w 134"/>
              <a:gd name="T49" fmla="*/ 12 h 90"/>
              <a:gd name="T50" fmla="*/ 24 w 134"/>
              <a:gd name="T51" fmla="*/ 8 h 90"/>
              <a:gd name="T52" fmla="*/ 28 w 134"/>
              <a:gd name="T53" fmla="*/ 4 h 90"/>
              <a:gd name="T54" fmla="*/ 34 w 134"/>
              <a:gd name="T55" fmla="*/ 2 h 90"/>
              <a:gd name="T56" fmla="*/ 40 w 134"/>
              <a:gd name="T57" fmla="*/ 4 h 90"/>
              <a:gd name="T58" fmla="*/ 40 w 134"/>
              <a:gd name="T59" fmla="*/ 4 h 90"/>
              <a:gd name="T60" fmla="*/ 50 w 134"/>
              <a:gd name="T61" fmla="*/ 6 h 90"/>
              <a:gd name="T62" fmla="*/ 60 w 134"/>
              <a:gd name="T63" fmla="*/ 8 h 90"/>
              <a:gd name="T64" fmla="*/ 70 w 134"/>
              <a:gd name="T65" fmla="*/ 6 h 90"/>
              <a:gd name="T66" fmla="*/ 80 w 134"/>
              <a:gd name="T67" fmla="*/ 2 h 90"/>
              <a:gd name="T68" fmla="*/ 80 w 134"/>
              <a:gd name="T69" fmla="*/ 2 h 90"/>
              <a:gd name="T70" fmla="*/ 88 w 134"/>
              <a:gd name="T71" fmla="*/ 0 h 90"/>
              <a:gd name="T72" fmla="*/ 88 w 134"/>
              <a:gd name="T73" fmla="*/ 0 h 90"/>
              <a:gd name="T74" fmla="*/ 98 w 134"/>
              <a:gd name="T75" fmla="*/ 8 h 90"/>
              <a:gd name="T76" fmla="*/ 106 w 134"/>
              <a:gd name="T77" fmla="*/ 18 h 90"/>
              <a:gd name="T78" fmla="*/ 112 w 134"/>
              <a:gd name="T79" fmla="*/ 28 h 90"/>
              <a:gd name="T80" fmla="*/ 114 w 134"/>
              <a:gd name="T81" fmla="*/ 34 h 90"/>
              <a:gd name="T82" fmla="*/ 114 w 134"/>
              <a:gd name="T83" fmla="*/ 42 h 90"/>
              <a:gd name="T84" fmla="*/ 114 w 134"/>
              <a:gd name="T85" fmla="*/ 42 h 90"/>
              <a:gd name="T86" fmla="*/ 116 w 134"/>
              <a:gd name="T87" fmla="*/ 50 h 90"/>
              <a:gd name="T88" fmla="*/ 118 w 134"/>
              <a:gd name="T89" fmla="*/ 56 h 90"/>
              <a:gd name="T90" fmla="*/ 126 w 134"/>
              <a:gd name="T91" fmla="*/ 60 h 90"/>
              <a:gd name="T92" fmla="*/ 134 w 134"/>
              <a:gd name="T93" fmla="*/ 62 h 90"/>
              <a:gd name="T94" fmla="*/ 134 w 134"/>
              <a:gd name="T95"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 h="90">
                <a:moveTo>
                  <a:pt x="134" y="62"/>
                </a:moveTo>
                <a:lnTo>
                  <a:pt x="134" y="62"/>
                </a:lnTo>
                <a:lnTo>
                  <a:pt x="124" y="80"/>
                </a:lnTo>
                <a:lnTo>
                  <a:pt x="124" y="80"/>
                </a:lnTo>
                <a:lnTo>
                  <a:pt x="114" y="80"/>
                </a:lnTo>
                <a:lnTo>
                  <a:pt x="104" y="80"/>
                </a:lnTo>
                <a:lnTo>
                  <a:pt x="94" y="82"/>
                </a:lnTo>
                <a:lnTo>
                  <a:pt x="84" y="86"/>
                </a:lnTo>
                <a:lnTo>
                  <a:pt x="84" y="86"/>
                </a:lnTo>
                <a:lnTo>
                  <a:pt x="78" y="88"/>
                </a:lnTo>
                <a:lnTo>
                  <a:pt x="70" y="90"/>
                </a:lnTo>
                <a:lnTo>
                  <a:pt x="58" y="88"/>
                </a:lnTo>
                <a:lnTo>
                  <a:pt x="46" y="82"/>
                </a:lnTo>
                <a:lnTo>
                  <a:pt x="36" y="74"/>
                </a:lnTo>
                <a:lnTo>
                  <a:pt x="36" y="74"/>
                </a:lnTo>
                <a:lnTo>
                  <a:pt x="32" y="70"/>
                </a:lnTo>
                <a:lnTo>
                  <a:pt x="28" y="68"/>
                </a:lnTo>
                <a:lnTo>
                  <a:pt x="28" y="68"/>
                </a:lnTo>
                <a:lnTo>
                  <a:pt x="24" y="68"/>
                </a:lnTo>
                <a:lnTo>
                  <a:pt x="18" y="66"/>
                </a:lnTo>
                <a:lnTo>
                  <a:pt x="12" y="62"/>
                </a:lnTo>
                <a:lnTo>
                  <a:pt x="0" y="48"/>
                </a:lnTo>
                <a:lnTo>
                  <a:pt x="0" y="48"/>
                </a:lnTo>
                <a:lnTo>
                  <a:pt x="20" y="12"/>
                </a:lnTo>
                <a:lnTo>
                  <a:pt x="20" y="12"/>
                </a:lnTo>
                <a:lnTo>
                  <a:pt x="24" y="8"/>
                </a:lnTo>
                <a:lnTo>
                  <a:pt x="28" y="4"/>
                </a:lnTo>
                <a:lnTo>
                  <a:pt x="34" y="2"/>
                </a:lnTo>
                <a:lnTo>
                  <a:pt x="40" y="4"/>
                </a:lnTo>
                <a:lnTo>
                  <a:pt x="40" y="4"/>
                </a:lnTo>
                <a:lnTo>
                  <a:pt x="50" y="6"/>
                </a:lnTo>
                <a:lnTo>
                  <a:pt x="60" y="8"/>
                </a:lnTo>
                <a:lnTo>
                  <a:pt x="70" y="6"/>
                </a:lnTo>
                <a:lnTo>
                  <a:pt x="80" y="2"/>
                </a:lnTo>
                <a:lnTo>
                  <a:pt x="80" y="2"/>
                </a:lnTo>
                <a:lnTo>
                  <a:pt x="88" y="0"/>
                </a:lnTo>
                <a:lnTo>
                  <a:pt x="88" y="0"/>
                </a:lnTo>
                <a:lnTo>
                  <a:pt x="98" y="8"/>
                </a:lnTo>
                <a:lnTo>
                  <a:pt x="106" y="18"/>
                </a:lnTo>
                <a:lnTo>
                  <a:pt x="112" y="28"/>
                </a:lnTo>
                <a:lnTo>
                  <a:pt x="114" y="34"/>
                </a:lnTo>
                <a:lnTo>
                  <a:pt x="114" y="42"/>
                </a:lnTo>
                <a:lnTo>
                  <a:pt x="114" y="42"/>
                </a:lnTo>
                <a:lnTo>
                  <a:pt x="116" y="50"/>
                </a:lnTo>
                <a:lnTo>
                  <a:pt x="118" y="56"/>
                </a:lnTo>
                <a:lnTo>
                  <a:pt x="126" y="60"/>
                </a:lnTo>
                <a:lnTo>
                  <a:pt x="134" y="62"/>
                </a:lnTo>
                <a:lnTo>
                  <a:pt x="134"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5" name="Freeform 71">
            <a:extLst>
              <a:ext uri="{FF2B5EF4-FFF2-40B4-BE49-F238E27FC236}">
                <a16:creationId xmlns:a16="http://schemas.microsoft.com/office/drawing/2014/main" id="{654B9A5E-64E5-4C88-A008-916E532950FB}"/>
              </a:ext>
            </a:extLst>
          </p:cNvPr>
          <p:cNvSpPr>
            <a:spLocks/>
          </p:cNvSpPr>
          <p:nvPr/>
        </p:nvSpPr>
        <p:spPr bwMode="auto">
          <a:xfrm>
            <a:off x="2655135" y="616066"/>
            <a:ext cx="171771" cy="294281"/>
          </a:xfrm>
          <a:custGeom>
            <a:avLst/>
            <a:gdLst>
              <a:gd name="T0" fmla="*/ 6 w 94"/>
              <a:gd name="T1" fmla="*/ 64 h 160"/>
              <a:gd name="T2" fmla="*/ 22 w 94"/>
              <a:gd name="T3" fmla="*/ 60 h 160"/>
              <a:gd name="T4" fmla="*/ 32 w 94"/>
              <a:gd name="T5" fmla="*/ 62 h 160"/>
              <a:gd name="T6" fmla="*/ 38 w 94"/>
              <a:gd name="T7" fmla="*/ 56 h 160"/>
              <a:gd name="T8" fmla="*/ 38 w 94"/>
              <a:gd name="T9" fmla="*/ 52 h 160"/>
              <a:gd name="T10" fmla="*/ 32 w 94"/>
              <a:gd name="T11" fmla="*/ 38 h 160"/>
              <a:gd name="T12" fmla="*/ 50 w 94"/>
              <a:gd name="T13" fmla="*/ 28 h 160"/>
              <a:gd name="T14" fmla="*/ 50 w 94"/>
              <a:gd name="T15" fmla="*/ 12 h 160"/>
              <a:gd name="T16" fmla="*/ 82 w 94"/>
              <a:gd name="T17" fmla="*/ 0 h 160"/>
              <a:gd name="T18" fmla="*/ 78 w 94"/>
              <a:gd name="T19" fmla="*/ 12 h 160"/>
              <a:gd name="T20" fmla="*/ 78 w 94"/>
              <a:gd name="T21" fmla="*/ 32 h 160"/>
              <a:gd name="T22" fmla="*/ 86 w 94"/>
              <a:gd name="T23" fmla="*/ 62 h 160"/>
              <a:gd name="T24" fmla="*/ 94 w 94"/>
              <a:gd name="T25" fmla="*/ 82 h 160"/>
              <a:gd name="T26" fmla="*/ 74 w 94"/>
              <a:gd name="T27" fmla="*/ 96 h 160"/>
              <a:gd name="T28" fmla="*/ 94 w 94"/>
              <a:gd name="T29" fmla="*/ 120 h 160"/>
              <a:gd name="T30" fmla="*/ 80 w 94"/>
              <a:gd name="T31" fmla="*/ 126 h 160"/>
              <a:gd name="T32" fmla="*/ 66 w 94"/>
              <a:gd name="T33" fmla="*/ 126 h 160"/>
              <a:gd name="T34" fmla="*/ 58 w 94"/>
              <a:gd name="T35" fmla="*/ 126 h 160"/>
              <a:gd name="T36" fmla="*/ 48 w 94"/>
              <a:gd name="T37" fmla="*/ 132 h 160"/>
              <a:gd name="T38" fmla="*/ 44 w 94"/>
              <a:gd name="T39" fmla="*/ 138 h 160"/>
              <a:gd name="T40" fmla="*/ 30 w 94"/>
              <a:gd name="T41" fmla="*/ 160 h 160"/>
              <a:gd name="T42" fmla="*/ 28 w 94"/>
              <a:gd name="T43" fmla="*/ 138 h 160"/>
              <a:gd name="T44" fmla="*/ 14 w 94"/>
              <a:gd name="T45" fmla="*/ 154 h 160"/>
              <a:gd name="T46" fmla="*/ 8 w 94"/>
              <a:gd name="T47" fmla="*/ 156 h 160"/>
              <a:gd name="T48" fmla="*/ 2 w 94"/>
              <a:gd name="T49" fmla="*/ 158 h 160"/>
              <a:gd name="T50" fmla="*/ 0 w 94"/>
              <a:gd name="T51" fmla="*/ 146 h 160"/>
              <a:gd name="T52" fmla="*/ 2 w 94"/>
              <a:gd name="T53" fmla="*/ 118 h 160"/>
              <a:gd name="T54" fmla="*/ 26 w 94"/>
              <a:gd name="T55" fmla="*/ 122 h 160"/>
              <a:gd name="T56" fmla="*/ 32 w 94"/>
              <a:gd name="T57" fmla="*/ 120 h 160"/>
              <a:gd name="T58" fmla="*/ 40 w 94"/>
              <a:gd name="T59" fmla="*/ 116 h 160"/>
              <a:gd name="T60" fmla="*/ 32 w 94"/>
              <a:gd name="T61" fmla="*/ 106 h 160"/>
              <a:gd name="T62" fmla="*/ 4 w 94"/>
              <a:gd name="T63" fmla="*/ 86 h 160"/>
              <a:gd name="T64" fmla="*/ 18 w 94"/>
              <a:gd name="T65" fmla="*/ 80 h 160"/>
              <a:gd name="T66" fmla="*/ 6 w 94"/>
              <a:gd name="T67"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60">
                <a:moveTo>
                  <a:pt x="6" y="64"/>
                </a:moveTo>
                <a:lnTo>
                  <a:pt x="6" y="64"/>
                </a:lnTo>
                <a:lnTo>
                  <a:pt x="16" y="62"/>
                </a:lnTo>
                <a:lnTo>
                  <a:pt x="22" y="60"/>
                </a:lnTo>
                <a:lnTo>
                  <a:pt x="22" y="60"/>
                </a:lnTo>
                <a:lnTo>
                  <a:pt x="32" y="62"/>
                </a:lnTo>
                <a:lnTo>
                  <a:pt x="36" y="62"/>
                </a:lnTo>
                <a:lnTo>
                  <a:pt x="38" y="56"/>
                </a:lnTo>
                <a:lnTo>
                  <a:pt x="38" y="56"/>
                </a:lnTo>
                <a:lnTo>
                  <a:pt x="38" y="52"/>
                </a:lnTo>
                <a:lnTo>
                  <a:pt x="36" y="48"/>
                </a:lnTo>
                <a:lnTo>
                  <a:pt x="32" y="38"/>
                </a:lnTo>
                <a:lnTo>
                  <a:pt x="32" y="38"/>
                </a:lnTo>
                <a:lnTo>
                  <a:pt x="50" y="28"/>
                </a:lnTo>
                <a:lnTo>
                  <a:pt x="50" y="28"/>
                </a:lnTo>
                <a:lnTo>
                  <a:pt x="50" y="12"/>
                </a:lnTo>
                <a:lnTo>
                  <a:pt x="50" y="12"/>
                </a:lnTo>
                <a:lnTo>
                  <a:pt x="82" y="0"/>
                </a:lnTo>
                <a:lnTo>
                  <a:pt x="82" y="0"/>
                </a:lnTo>
                <a:lnTo>
                  <a:pt x="78" y="12"/>
                </a:lnTo>
                <a:lnTo>
                  <a:pt x="78" y="22"/>
                </a:lnTo>
                <a:lnTo>
                  <a:pt x="78" y="32"/>
                </a:lnTo>
                <a:lnTo>
                  <a:pt x="80" y="42"/>
                </a:lnTo>
                <a:lnTo>
                  <a:pt x="86" y="62"/>
                </a:lnTo>
                <a:lnTo>
                  <a:pt x="94" y="82"/>
                </a:lnTo>
                <a:lnTo>
                  <a:pt x="94" y="82"/>
                </a:lnTo>
                <a:lnTo>
                  <a:pt x="74" y="96"/>
                </a:lnTo>
                <a:lnTo>
                  <a:pt x="74" y="96"/>
                </a:lnTo>
                <a:lnTo>
                  <a:pt x="94" y="120"/>
                </a:lnTo>
                <a:lnTo>
                  <a:pt x="94" y="120"/>
                </a:lnTo>
                <a:lnTo>
                  <a:pt x="86" y="124"/>
                </a:lnTo>
                <a:lnTo>
                  <a:pt x="80" y="126"/>
                </a:lnTo>
                <a:lnTo>
                  <a:pt x="72" y="126"/>
                </a:lnTo>
                <a:lnTo>
                  <a:pt x="66" y="126"/>
                </a:lnTo>
                <a:lnTo>
                  <a:pt x="66" y="126"/>
                </a:lnTo>
                <a:lnTo>
                  <a:pt x="58" y="126"/>
                </a:lnTo>
                <a:lnTo>
                  <a:pt x="52" y="128"/>
                </a:lnTo>
                <a:lnTo>
                  <a:pt x="48" y="132"/>
                </a:lnTo>
                <a:lnTo>
                  <a:pt x="44" y="138"/>
                </a:lnTo>
                <a:lnTo>
                  <a:pt x="44" y="138"/>
                </a:lnTo>
                <a:lnTo>
                  <a:pt x="30" y="160"/>
                </a:lnTo>
                <a:lnTo>
                  <a:pt x="30" y="160"/>
                </a:lnTo>
                <a:lnTo>
                  <a:pt x="28" y="138"/>
                </a:lnTo>
                <a:lnTo>
                  <a:pt x="28" y="138"/>
                </a:lnTo>
                <a:lnTo>
                  <a:pt x="20" y="148"/>
                </a:lnTo>
                <a:lnTo>
                  <a:pt x="14" y="154"/>
                </a:lnTo>
                <a:lnTo>
                  <a:pt x="14" y="154"/>
                </a:lnTo>
                <a:lnTo>
                  <a:pt x="8" y="156"/>
                </a:lnTo>
                <a:lnTo>
                  <a:pt x="2" y="158"/>
                </a:lnTo>
                <a:lnTo>
                  <a:pt x="2" y="158"/>
                </a:lnTo>
                <a:lnTo>
                  <a:pt x="0" y="146"/>
                </a:lnTo>
                <a:lnTo>
                  <a:pt x="0" y="146"/>
                </a:lnTo>
                <a:lnTo>
                  <a:pt x="2" y="118"/>
                </a:lnTo>
                <a:lnTo>
                  <a:pt x="2" y="118"/>
                </a:lnTo>
                <a:lnTo>
                  <a:pt x="14" y="120"/>
                </a:lnTo>
                <a:lnTo>
                  <a:pt x="26" y="122"/>
                </a:lnTo>
                <a:lnTo>
                  <a:pt x="26" y="122"/>
                </a:lnTo>
                <a:lnTo>
                  <a:pt x="32" y="120"/>
                </a:lnTo>
                <a:lnTo>
                  <a:pt x="40" y="116"/>
                </a:lnTo>
                <a:lnTo>
                  <a:pt x="40" y="116"/>
                </a:lnTo>
                <a:lnTo>
                  <a:pt x="36" y="112"/>
                </a:lnTo>
                <a:lnTo>
                  <a:pt x="32" y="106"/>
                </a:lnTo>
                <a:lnTo>
                  <a:pt x="32" y="106"/>
                </a:lnTo>
                <a:lnTo>
                  <a:pt x="4" y="86"/>
                </a:lnTo>
                <a:lnTo>
                  <a:pt x="4" y="86"/>
                </a:lnTo>
                <a:lnTo>
                  <a:pt x="18" y="80"/>
                </a:lnTo>
                <a:lnTo>
                  <a:pt x="18" y="80"/>
                </a:lnTo>
                <a:lnTo>
                  <a:pt x="6" y="64"/>
                </a:lnTo>
                <a:lnTo>
                  <a:pt x="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6" name="Freeform 72">
            <a:extLst>
              <a:ext uri="{FF2B5EF4-FFF2-40B4-BE49-F238E27FC236}">
                <a16:creationId xmlns:a16="http://schemas.microsoft.com/office/drawing/2014/main" id="{D34EE390-1F11-471F-8060-9FACF67D8CF5}"/>
              </a:ext>
            </a:extLst>
          </p:cNvPr>
          <p:cNvSpPr>
            <a:spLocks/>
          </p:cNvSpPr>
          <p:nvPr/>
        </p:nvSpPr>
        <p:spPr bwMode="auto">
          <a:xfrm>
            <a:off x="9191554" y="4715770"/>
            <a:ext cx="255829" cy="235425"/>
          </a:xfrm>
          <a:custGeom>
            <a:avLst/>
            <a:gdLst>
              <a:gd name="T0" fmla="*/ 140 w 140"/>
              <a:gd name="T1" fmla="*/ 126 h 128"/>
              <a:gd name="T2" fmla="*/ 140 w 140"/>
              <a:gd name="T3" fmla="*/ 126 h 128"/>
              <a:gd name="T4" fmla="*/ 132 w 140"/>
              <a:gd name="T5" fmla="*/ 128 h 128"/>
              <a:gd name="T6" fmla="*/ 124 w 140"/>
              <a:gd name="T7" fmla="*/ 126 h 128"/>
              <a:gd name="T8" fmla="*/ 118 w 140"/>
              <a:gd name="T9" fmla="*/ 126 h 128"/>
              <a:gd name="T10" fmla="*/ 114 w 140"/>
              <a:gd name="T11" fmla="*/ 122 h 128"/>
              <a:gd name="T12" fmla="*/ 104 w 140"/>
              <a:gd name="T13" fmla="*/ 114 h 128"/>
              <a:gd name="T14" fmla="*/ 98 w 140"/>
              <a:gd name="T15" fmla="*/ 106 h 128"/>
              <a:gd name="T16" fmla="*/ 98 w 140"/>
              <a:gd name="T17" fmla="*/ 106 h 128"/>
              <a:gd name="T18" fmla="*/ 86 w 140"/>
              <a:gd name="T19" fmla="*/ 94 h 128"/>
              <a:gd name="T20" fmla="*/ 74 w 140"/>
              <a:gd name="T21" fmla="*/ 84 h 128"/>
              <a:gd name="T22" fmla="*/ 74 w 140"/>
              <a:gd name="T23" fmla="*/ 84 h 128"/>
              <a:gd name="T24" fmla="*/ 62 w 140"/>
              <a:gd name="T25" fmla="*/ 78 h 128"/>
              <a:gd name="T26" fmla="*/ 56 w 140"/>
              <a:gd name="T27" fmla="*/ 76 h 128"/>
              <a:gd name="T28" fmla="*/ 50 w 140"/>
              <a:gd name="T29" fmla="*/ 76 h 128"/>
              <a:gd name="T30" fmla="*/ 46 w 140"/>
              <a:gd name="T31" fmla="*/ 78 h 128"/>
              <a:gd name="T32" fmla="*/ 40 w 140"/>
              <a:gd name="T33" fmla="*/ 80 h 128"/>
              <a:gd name="T34" fmla="*/ 30 w 140"/>
              <a:gd name="T35" fmla="*/ 90 h 128"/>
              <a:gd name="T36" fmla="*/ 30 w 140"/>
              <a:gd name="T37" fmla="*/ 90 h 128"/>
              <a:gd name="T38" fmla="*/ 26 w 140"/>
              <a:gd name="T39" fmla="*/ 92 h 128"/>
              <a:gd name="T40" fmla="*/ 26 w 140"/>
              <a:gd name="T41" fmla="*/ 92 h 128"/>
              <a:gd name="T42" fmla="*/ 0 w 140"/>
              <a:gd name="T43" fmla="*/ 72 h 128"/>
              <a:gd name="T44" fmla="*/ 0 w 140"/>
              <a:gd name="T45" fmla="*/ 72 h 128"/>
              <a:gd name="T46" fmla="*/ 4 w 140"/>
              <a:gd name="T47" fmla="*/ 0 h 128"/>
              <a:gd name="T48" fmla="*/ 4 w 140"/>
              <a:gd name="T49" fmla="*/ 0 h 128"/>
              <a:gd name="T50" fmla="*/ 32 w 140"/>
              <a:gd name="T51" fmla="*/ 10 h 128"/>
              <a:gd name="T52" fmla="*/ 60 w 140"/>
              <a:gd name="T53" fmla="*/ 22 h 128"/>
              <a:gd name="T54" fmla="*/ 60 w 140"/>
              <a:gd name="T55" fmla="*/ 22 h 128"/>
              <a:gd name="T56" fmla="*/ 66 w 140"/>
              <a:gd name="T57" fmla="*/ 24 h 128"/>
              <a:gd name="T58" fmla="*/ 70 w 140"/>
              <a:gd name="T59" fmla="*/ 28 h 128"/>
              <a:gd name="T60" fmla="*/ 76 w 140"/>
              <a:gd name="T61" fmla="*/ 34 h 128"/>
              <a:gd name="T62" fmla="*/ 78 w 140"/>
              <a:gd name="T63" fmla="*/ 42 h 128"/>
              <a:gd name="T64" fmla="*/ 78 w 140"/>
              <a:gd name="T65" fmla="*/ 42 h 128"/>
              <a:gd name="T66" fmla="*/ 82 w 140"/>
              <a:gd name="T67" fmla="*/ 46 h 128"/>
              <a:gd name="T68" fmla="*/ 88 w 140"/>
              <a:gd name="T69" fmla="*/ 50 h 128"/>
              <a:gd name="T70" fmla="*/ 88 w 140"/>
              <a:gd name="T71" fmla="*/ 50 h 128"/>
              <a:gd name="T72" fmla="*/ 108 w 140"/>
              <a:gd name="T73" fmla="*/ 60 h 128"/>
              <a:gd name="T74" fmla="*/ 108 w 140"/>
              <a:gd name="T75" fmla="*/ 60 h 128"/>
              <a:gd name="T76" fmla="*/ 102 w 140"/>
              <a:gd name="T77" fmla="*/ 68 h 128"/>
              <a:gd name="T78" fmla="*/ 100 w 140"/>
              <a:gd name="T79" fmla="*/ 74 h 128"/>
              <a:gd name="T80" fmla="*/ 102 w 140"/>
              <a:gd name="T81" fmla="*/ 80 h 128"/>
              <a:gd name="T82" fmla="*/ 108 w 140"/>
              <a:gd name="T83" fmla="*/ 88 h 128"/>
              <a:gd name="T84" fmla="*/ 108 w 140"/>
              <a:gd name="T85" fmla="*/ 88 h 128"/>
              <a:gd name="T86" fmla="*/ 134 w 140"/>
              <a:gd name="T87" fmla="*/ 116 h 128"/>
              <a:gd name="T88" fmla="*/ 134 w 140"/>
              <a:gd name="T89" fmla="*/ 116 h 128"/>
              <a:gd name="T90" fmla="*/ 140 w 140"/>
              <a:gd name="T91" fmla="*/ 126 h 128"/>
              <a:gd name="T92" fmla="*/ 140 w 140"/>
              <a:gd name="T9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128">
                <a:moveTo>
                  <a:pt x="140" y="126"/>
                </a:moveTo>
                <a:lnTo>
                  <a:pt x="140" y="126"/>
                </a:lnTo>
                <a:lnTo>
                  <a:pt x="132" y="128"/>
                </a:lnTo>
                <a:lnTo>
                  <a:pt x="124" y="126"/>
                </a:lnTo>
                <a:lnTo>
                  <a:pt x="118" y="126"/>
                </a:lnTo>
                <a:lnTo>
                  <a:pt x="114" y="122"/>
                </a:lnTo>
                <a:lnTo>
                  <a:pt x="104" y="114"/>
                </a:lnTo>
                <a:lnTo>
                  <a:pt x="98" y="106"/>
                </a:lnTo>
                <a:lnTo>
                  <a:pt x="98" y="106"/>
                </a:lnTo>
                <a:lnTo>
                  <a:pt x="86" y="94"/>
                </a:lnTo>
                <a:lnTo>
                  <a:pt x="74" y="84"/>
                </a:lnTo>
                <a:lnTo>
                  <a:pt x="74" y="84"/>
                </a:lnTo>
                <a:lnTo>
                  <a:pt x="62" y="78"/>
                </a:lnTo>
                <a:lnTo>
                  <a:pt x="56" y="76"/>
                </a:lnTo>
                <a:lnTo>
                  <a:pt x="50" y="76"/>
                </a:lnTo>
                <a:lnTo>
                  <a:pt x="46" y="78"/>
                </a:lnTo>
                <a:lnTo>
                  <a:pt x="40" y="80"/>
                </a:lnTo>
                <a:lnTo>
                  <a:pt x="30" y="90"/>
                </a:lnTo>
                <a:lnTo>
                  <a:pt x="30" y="90"/>
                </a:lnTo>
                <a:lnTo>
                  <a:pt x="26" y="92"/>
                </a:lnTo>
                <a:lnTo>
                  <a:pt x="26" y="92"/>
                </a:lnTo>
                <a:lnTo>
                  <a:pt x="0" y="72"/>
                </a:lnTo>
                <a:lnTo>
                  <a:pt x="0" y="72"/>
                </a:lnTo>
                <a:lnTo>
                  <a:pt x="4" y="0"/>
                </a:lnTo>
                <a:lnTo>
                  <a:pt x="4" y="0"/>
                </a:lnTo>
                <a:lnTo>
                  <a:pt x="32" y="10"/>
                </a:lnTo>
                <a:lnTo>
                  <a:pt x="60" y="22"/>
                </a:lnTo>
                <a:lnTo>
                  <a:pt x="60" y="22"/>
                </a:lnTo>
                <a:lnTo>
                  <a:pt x="66" y="24"/>
                </a:lnTo>
                <a:lnTo>
                  <a:pt x="70" y="28"/>
                </a:lnTo>
                <a:lnTo>
                  <a:pt x="76" y="34"/>
                </a:lnTo>
                <a:lnTo>
                  <a:pt x="78" y="42"/>
                </a:lnTo>
                <a:lnTo>
                  <a:pt x="78" y="42"/>
                </a:lnTo>
                <a:lnTo>
                  <a:pt x="82" y="46"/>
                </a:lnTo>
                <a:lnTo>
                  <a:pt x="88" y="50"/>
                </a:lnTo>
                <a:lnTo>
                  <a:pt x="88" y="50"/>
                </a:lnTo>
                <a:lnTo>
                  <a:pt x="108" y="60"/>
                </a:lnTo>
                <a:lnTo>
                  <a:pt x="108" y="60"/>
                </a:lnTo>
                <a:lnTo>
                  <a:pt x="102" y="68"/>
                </a:lnTo>
                <a:lnTo>
                  <a:pt x="100" y="74"/>
                </a:lnTo>
                <a:lnTo>
                  <a:pt x="102" y="80"/>
                </a:lnTo>
                <a:lnTo>
                  <a:pt x="108" y="88"/>
                </a:lnTo>
                <a:lnTo>
                  <a:pt x="108" y="88"/>
                </a:lnTo>
                <a:lnTo>
                  <a:pt x="134" y="116"/>
                </a:lnTo>
                <a:lnTo>
                  <a:pt x="134" y="116"/>
                </a:lnTo>
                <a:lnTo>
                  <a:pt x="140" y="126"/>
                </a:lnTo>
                <a:lnTo>
                  <a:pt x="14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7" name="Freeform 73">
            <a:extLst>
              <a:ext uri="{FF2B5EF4-FFF2-40B4-BE49-F238E27FC236}">
                <a16:creationId xmlns:a16="http://schemas.microsoft.com/office/drawing/2014/main" id="{BB11B08C-033D-4AD2-965D-2FFACC0AD201}"/>
              </a:ext>
            </a:extLst>
          </p:cNvPr>
          <p:cNvSpPr>
            <a:spLocks/>
          </p:cNvSpPr>
          <p:nvPr/>
        </p:nvSpPr>
        <p:spPr bwMode="auto">
          <a:xfrm>
            <a:off x="6295210" y="3785106"/>
            <a:ext cx="215627" cy="257496"/>
          </a:xfrm>
          <a:custGeom>
            <a:avLst/>
            <a:gdLst>
              <a:gd name="T0" fmla="*/ 0 w 118"/>
              <a:gd name="T1" fmla="*/ 102 h 140"/>
              <a:gd name="T2" fmla="*/ 0 w 118"/>
              <a:gd name="T3" fmla="*/ 102 h 140"/>
              <a:gd name="T4" fmla="*/ 36 w 118"/>
              <a:gd name="T5" fmla="*/ 92 h 140"/>
              <a:gd name="T6" fmla="*/ 36 w 118"/>
              <a:gd name="T7" fmla="*/ 92 h 140"/>
              <a:gd name="T8" fmla="*/ 42 w 118"/>
              <a:gd name="T9" fmla="*/ 88 h 140"/>
              <a:gd name="T10" fmla="*/ 48 w 118"/>
              <a:gd name="T11" fmla="*/ 84 h 140"/>
              <a:gd name="T12" fmla="*/ 50 w 118"/>
              <a:gd name="T13" fmla="*/ 80 h 140"/>
              <a:gd name="T14" fmla="*/ 52 w 118"/>
              <a:gd name="T15" fmla="*/ 72 h 140"/>
              <a:gd name="T16" fmla="*/ 52 w 118"/>
              <a:gd name="T17" fmla="*/ 72 h 140"/>
              <a:gd name="T18" fmla="*/ 52 w 118"/>
              <a:gd name="T19" fmla="*/ 58 h 140"/>
              <a:gd name="T20" fmla="*/ 54 w 118"/>
              <a:gd name="T21" fmla="*/ 52 h 140"/>
              <a:gd name="T22" fmla="*/ 52 w 118"/>
              <a:gd name="T23" fmla="*/ 44 h 140"/>
              <a:gd name="T24" fmla="*/ 52 w 118"/>
              <a:gd name="T25" fmla="*/ 44 h 140"/>
              <a:gd name="T26" fmla="*/ 52 w 118"/>
              <a:gd name="T27" fmla="*/ 32 h 140"/>
              <a:gd name="T28" fmla="*/ 52 w 118"/>
              <a:gd name="T29" fmla="*/ 22 h 140"/>
              <a:gd name="T30" fmla="*/ 56 w 118"/>
              <a:gd name="T31" fmla="*/ 12 h 140"/>
              <a:gd name="T32" fmla="*/ 60 w 118"/>
              <a:gd name="T33" fmla="*/ 0 h 140"/>
              <a:gd name="T34" fmla="*/ 60 w 118"/>
              <a:gd name="T35" fmla="*/ 0 h 140"/>
              <a:gd name="T36" fmla="*/ 70 w 118"/>
              <a:gd name="T37" fmla="*/ 8 h 140"/>
              <a:gd name="T38" fmla="*/ 78 w 118"/>
              <a:gd name="T39" fmla="*/ 12 h 140"/>
              <a:gd name="T40" fmla="*/ 88 w 118"/>
              <a:gd name="T41" fmla="*/ 16 h 140"/>
              <a:gd name="T42" fmla="*/ 100 w 118"/>
              <a:gd name="T43" fmla="*/ 18 h 140"/>
              <a:gd name="T44" fmla="*/ 100 w 118"/>
              <a:gd name="T45" fmla="*/ 18 h 140"/>
              <a:gd name="T46" fmla="*/ 106 w 118"/>
              <a:gd name="T47" fmla="*/ 20 h 140"/>
              <a:gd name="T48" fmla="*/ 112 w 118"/>
              <a:gd name="T49" fmla="*/ 26 h 140"/>
              <a:gd name="T50" fmla="*/ 116 w 118"/>
              <a:gd name="T51" fmla="*/ 30 h 140"/>
              <a:gd name="T52" fmla="*/ 118 w 118"/>
              <a:gd name="T53" fmla="*/ 36 h 140"/>
              <a:gd name="T54" fmla="*/ 118 w 118"/>
              <a:gd name="T55" fmla="*/ 44 h 140"/>
              <a:gd name="T56" fmla="*/ 118 w 118"/>
              <a:gd name="T57" fmla="*/ 50 h 140"/>
              <a:gd name="T58" fmla="*/ 114 w 118"/>
              <a:gd name="T59" fmla="*/ 56 h 140"/>
              <a:gd name="T60" fmla="*/ 110 w 118"/>
              <a:gd name="T61" fmla="*/ 62 h 140"/>
              <a:gd name="T62" fmla="*/ 110 w 118"/>
              <a:gd name="T63" fmla="*/ 62 h 140"/>
              <a:gd name="T64" fmla="*/ 102 w 118"/>
              <a:gd name="T65" fmla="*/ 70 h 140"/>
              <a:gd name="T66" fmla="*/ 96 w 118"/>
              <a:gd name="T67" fmla="*/ 78 h 140"/>
              <a:gd name="T68" fmla="*/ 92 w 118"/>
              <a:gd name="T69" fmla="*/ 86 h 140"/>
              <a:gd name="T70" fmla="*/ 90 w 118"/>
              <a:gd name="T71" fmla="*/ 94 h 140"/>
              <a:gd name="T72" fmla="*/ 90 w 118"/>
              <a:gd name="T73" fmla="*/ 94 h 140"/>
              <a:gd name="T74" fmla="*/ 72 w 118"/>
              <a:gd name="T75" fmla="*/ 112 h 140"/>
              <a:gd name="T76" fmla="*/ 72 w 118"/>
              <a:gd name="T77" fmla="*/ 112 h 140"/>
              <a:gd name="T78" fmla="*/ 62 w 118"/>
              <a:gd name="T79" fmla="*/ 120 h 140"/>
              <a:gd name="T80" fmla="*/ 62 w 118"/>
              <a:gd name="T81" fmla="*/ 120 h 140"/>
              <a:gd name="T82" fmla="*/ 56 w 118"/>
              <a:gd name="T83" fmla="*/ 122 h 140"/>
              <a:gd name="T84" fmla="*/ 54 w 118"/>
              <a:gd name="T85" fmla="*/ 124 h 140"/>
              <a:gd name="T86" fmla="*/ 52 w 118"/>
              <a:gd name="T87" fmla="*/ 126 h 140"/>
              <a:gd name="T88" fmla="*/ 52 w 118"/>
              <a:gd name="T89" fmla="*/ 126 h 140"/>
              <a:gd name="T90" fmla="*/ 48 w 118"/>
              <a:gd name="T91" fmla="*/ 132 h 140"/>
              <a:gd name="T92" fmla="*/ 44 w 118"/>
              <a:gd name="T93" fmla="*/ 136 h 140"/>
              <a:gd name="T94" fmla="*/ 32 w 118"/>
              <a:gd name="T95" fmla="*/ 138 h 140"/>
              <a:gd name="T96" fmla="*/ 32 w 118"/>
              <a:gd name="T97" fmla="*/ 138 h 140"/>
              <a:gd name="T98" fmla="*/ 26 w 118"/>
              <a:gd name="T99" fmla="*/ 140 h 140"/>
              <a:gd name="T100" fmla="*/ 22 w 118"/>
              <a:gd name="T101" fmla="*/ 138 h 140"/>
              <a:gd name="T102" fmla="*/ 18 w 118"/>
              <a:gd name="T103" fmla="*/ 136 h 140"/>
              <a:gd name="T104" fmla="*/ 14 w 118"/>
              <a:gd name="T105" fmla="*/ 130 h 140"/>
              <a:gd name="T106" fmla="*/ 14 w 118"/>
              <a:gd name="T107" fmla="*/ 130 h 140"/>
              <a:gd name="T108" fmla="*/ 8 w 118"/>
              <a:gd name="T109" fmla="*/ 116 h 140"/>
              <a:gd name="T110" fmla="*/ 0 w 118"/>
              <a:gd name="T111" fmla="*/ 102 h 140"/>
              <a:gd name="T112" fmla="*/ 0 w 118"/>
              <a:gd name="T113" fmla="*/ 10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40">
                <a:moveTo>
                  <a:pt x="0" y="102"/>
                </a:moveTo>
                <a:lnTo>
                  <a:pt x="0" y="102"/>
                </a:lnTo>
                <a:lnTo>
                  <a:pt x="36" y="92"/>
                </a:lnTo>
                <a:lnTo>
                  <a:pt x="36" y="92"/>
                </a:lnTo>
                <a:lnTo>
                  <a:pt x="42" y="88"/>
                </a:lnTo>
                <a:lnTo>
                  <a:pt x="48" y="84"/>
                </a:lnTo>
                <a:lnTo>
                  <a:pt x="50" y="80"/>
                </a:lnTo>
                <a:lnTo>
                  <a:pt x="52" y="72"/>
                </a:lnTo>
                <a:lnTo>
                  <a:pt x="52" y="72"/>
                </a:lnTo>
                <a:lnTo>
                  <a:pt x="52" y="58"/>
                </a:lnTo>
                <a:lnTo>
                  <a:pt x="54" y="52"/>
                </a:lnTo>
                <a:lnTo>
                  <a:pt x="52" y="44"/>
                </a:lnTo>
                <a:lnTo>
                  <a:pt x="52" y="44"/>
                </a:lnTo>
                <a:lnTo>
                  <a:pt x="52" y="32"/>
                </a:lnTo>
                <a:lnTo>
                  <a:pt x="52" y="22"/>
                </a:lnTo>
                <a:lnTo>
                  <a:pt x="56" y="12"/>
                </a:lnTo>
                <a:lnTo>
                  <a:pt x="60" y="0"/>
                </a:lnTo>
                <a:lnTo>
                  <a:pt x="60" y="0"/>
                </a:lnTo>
                <a:lnTo>
                  <a:pt x="70" y="8"/>
                </a:lnTo>
                <a:lnTo>
                  <a:pt x="78" y="12"/>
                </a:lnTo>
                <a:lnTo>
                  <a:pt x="88" y="16"/>
                </a:lnTo>
                <a:lnTo>
                  <a:pt x="100" y="18"/>
                </a:lnTo>
                <a:lnTo>
                  <a:pt x="100" y="18"/>
                </a:lnTo>
                <a:lnTo>
                  <a:pt x="106" y="20"/>
                </a:lnTo>
                <a:lnTo>
                  <a:pt x="112" y="26"/>
                </a:lnTo>
                <a:lnTo>
                  <a:pt x="116" y="30"/>
                </a:lnTo>
                <a:lnTo>
                  <a:pt x="118" y="36"/>
                </a:lnTo>
                <a:lnTo>
                  <a:pt x="118" y="44"/>
                </a:lnTo>
                <a:lnTo>
                  <a:pt x="118" y="50"/>
                </a:lnTo>
                <a:lnTo>
                  <a:pt x="114" y="56"/>
                </a:lnTo>
                <a:lnTo>
                  <a:pt x="110" y="62"/>
                </a:lnTo>
                <a:lnTo>
                  <a:pt x="110" y="62"/>
                </a:lnTo>
                <a:lnTo>
                  <a:pt x="102" y="70"/>
                </a:lnTo>
                <a:lnTo>
                  <a:pt x="96" y="78"/>
                </a:lnTo>
                <a:lnTo>
                  <a:pt x="92" y="86"/>
                </a:lnTo>
                <a:lnTo>
                  <a:pt x="90" y="94"/>
                </a:lnTo>
                <a:lnTo>
                  <a:pt x="90" y="94"/>
                </a:lnTo>
                <a:lnTo>
                  <a:pt x="72" y="112"/>
                </a:lnTo>
                <a:lnTo>
                  <a:pt x="72" y="112"/>
                </a:lnTo>
                <a:lnTo>
                  <a:pt x="62" y="120"/>
                </a:lnTo>
                <a:lnTo>
                  <a:pt x="62" y="120"/>
                </a:lnTo>
                <a:lnTo>
                  <a:pt x="56" y="122"/>
                </a:lnTo>
                <a:lnTo>
                  <a:pt x="54" y="124"/>
                </a:lnTo>
                <a:lnTo>
                  <a:pt x="52" y="126"/>
                </a:lnTo>
                <a:lnTo>
                  <a:pt x="52" y="126"/>
                </a:lnTo>
                <a:lnTo>
                  <a:pt x="48" y="132"/>
                </a:lnTo>
                <a:lnTo>
                  <a:pt x="44" y="136"/>
                </a:lnTo>
                <a:lnTo>
                  <a:pt x="32" y="138"/>
                </a:lnTo>
                <a:lnTo>
                  <a:pt x="32" y="138"/>
                </a:lnTo>
                <a:lnTo>
                  <a:pt x="26" y="140"/>
                </a:lnTo>
                <a:lnTo>
                  <a:pt x="22" y="138"/>
                </a:lnTo>
                <a:lnTo>
                  <a:pt x="18" y="136"/>
                </a:lnTo>
                <a:lnTo>
                  <a:pt x="14" y="130"/>
                </a:lnTo>
                <a:lnTo>
                  <a:pt x="14" y="130"/>
                </a:lnTo>
                <a:lnTo>
                  <a:pt x="8" y="116"/>
                </a:lnTo>
                <a:lnTo>
                  <a:pt x="0" y="102"/>
                </a:lnTo>
                <a:lnTo>
                  <a:pt x="0"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8" name="Freeform 74">
            <a:extLst>
              <a:ext uri="{FF2B5EF4-FFF2-40B4-BE49-F238E27FC236}">
                <a16:creationId xmlns:a16="http://schemas.microsoft.com/office/drawing/2014/main" id="{8ADB805F-5C70-4211-AE4A-1CDEC86E303B}"/>
              </a:ext>
            </a:extLst>
          </p:cNvPr>
          <p:cNvSpPr>
            <a:spLocks/>
          </p:cNvSpPr>
          <p:nvPr/>
        </p:nvSpPr>
        <p:spPr bwMode="auto">
          <a:xfrm>
            <a:off x="8752991" y="3016297"/>
            <a:ext cx="263138" cy="331066"/>
          </a:xfrm>
          <a:custGeom>
            <a:avLst/>
            <a:gdLst>
              <a:gd name="T0" fmla="*/ 78 w 144"/>
              <a:gd name="T1" fmla="*/ 148 h 180"/>
              <a:gd name="T2" fmla="*/ 78 w 144"/>
              <a:gd name="T3" fmla="*/ 164 h 180"/>
              <a:gd name="T4" fmla="*/ 76 w 144"/>
              <a:gd name="T5" fmla="*/ 172 h 180"/>
              <a:gd name="T6" fmla="*/ 72 w 144"/>
              <a:gd name="T7" fmla="*/ 180 h 180"/>
              <a:gd name="T8" fmla="*/ 66 w 144"/>
              <a:gd name="T9" fmla="*/ 176 h 180"/>
              <a:gd name="T10" fmla="*/ 64 w 144"/>
              <a:gd name="T11" fmla="*/ 162 h 180"/>
              <a:gd name="T12" fmla="*/ 62 w 144"/>
              <a:gd name="T13" fmla="*/ 156 h 180"/>
              <a:gd name="T14" fmla="*/ 46 w 144"/>
              <a:gd name="T15" fmla="*/ 158 h 180"/>
              <a:gd name="T16" fmla="*/ 16 w 144"/>
              <a:gd name="T17" fmla="*/ 168 h 180"/>
              <a:gd name="T18" fmla="*/ 0 w 144"/>
              <a:gd name="T19" fmla="*/ 172 h 180"/>
              <a:gd name="T20" fmla="*/ 8 w 144"/>
              <a:gd name="T21" fmla="*/ 158 h 180"/>
              <a:gd name="T22" fmla="*/ 20 w 144"/>
              <a:gd name="T23" fmla="*/ 148 h 180"/>
              <a:gd name="T24" fmla="*/ 38 w 144"/>
              <a:gd name="T25" fmla="*/ 144 h 180"/>
              <a:gd name="T26" fmla="*/ 54 w 144"/>
              <a:gd name="T27" fmla="*/ 142 h 180"/>
              <a:gd name="T28" fmla="*/ 64 w 144"/>
              <a:gd name="T29" fmla="*/ 140 h 180"/>
              <a:gd name="T30" fmla="*/ 68 w 144"/>
              <a:gd name="T31" fmla="*/ 132 h 180"/>
              <a:gd name="T32" fmla="*/ 68 w 144"/>
              <a:gd name="T33" fmla="*/ 122 h 180"/>
              <a:gd name="T34" fmla="*/ 78 w 144"/>
              <a:gd name="T35" fmla="*/ 110 h 180"/>
              <a:gd name="T36" fmla="*/ 88 w 144"/>
              <a:gd name="T37" fmla="*/ 106 h 180"/>
              <a:gd name="T38" fmla="*/ 98 w 144"/>
              <a:gd name="T39" fmla="*/ 98 h 180"/>
              <a:gd name="T40" fmla="*/ 110 w 144"/>
              <a:gd name="T41" fmla="*/ 76 h 180"/>
              <a:gd name="T42" fmla="*/ 112 w 144"/>
              <a:gd name="T43" fmla="*/ 64 h 180"/>
              <a:gd name="T44" fmla="*/ 114 w 144"/>
              <a:gd name="T45" fmla="*/ 32 h 180"/>
              <a:gd name="T46" fmla="*/ 112 w 144"/>
              <a:gd name="T47" fmla="*/ 20 h 180"/>
              <a:gd name="T48" fmla="*/ 108 w 144"/>
              <a:gd name="T49" fmla="*/ 6 h 180"/>
              <a:gd name="T50" fmla="*/ 120 w 144"/>
              <a:gd name="T51" fmla="*/ 0 h 180"/>
              <a:gd name="T52" fmla="*/ 128 w 144"/>
              <a:gd name="T53" fmla="*/ 8 h 180"/>
              <a:gd name="T54" fmla="*/ 136 w 144"/>
              <a:gd name="T55" fmla="*/ 20 h 180"/>
              <a:gd name="T56" fmla="*/ 140 w 144"/>
              <a:gd name="T57" fmla="*/ 40 h 180"/>
              <a:gd name="T58" fmla="*/ 138 w 144"/>
              <a:gd name="T59" fmla="*/ 56 h 180"/>
              <a:gd name="T60" fmla="*/ 134 w 144"/>
              <a:gd name="T61" fmla="*/ 62 h 180"/>
              <a:gd name="T62" fmla="*/ 134 w 144"/>
              <a:gd name="T63" fmla="*/ 76 h 180"/>
              <a:gd name="T64" fmla="*/ 136 w 144"/>
              <a:gd name="T65" fmla="*/ 84 h 180"/>
              <a:gd name="T66" fmla="*/ 138 w 144"/>
              <a:gd name="T67" fmla="*/ 108 h 180"/>
              <a:gd name="T68" fmla="*/ 140 w 144"/>
              <a:gd name="T69" fmla="*/ 120 h 180"/>
              <a:gd name="T70" fmla="*/ 144 w 144"/>
              <a:gd name="T71" fmla="*/ 132 h 180"/>
              <a:gd name="T72" fmla="*/ 134 w 144"/>
              <a:gd name="T73" fmla="*/ 128 h 180"/>
              <a:gd name="T74" fmla="*/ 128 w 144"/>
              <a:gd name="T75" fmla="*/ 132 h 180"/>
              <a:gd name="T76" fmla="*/ 124 w 144"/>
              <a:gd name="T77" fmla="*/ 136 h 180"/>
              <a:gd name="T78" fmla="*/ 106 w 144"/>
              <a:gd name="T79" fmla="*/ 150 h 180"/>
              <a:gd name="T80" fmla="*/ 96 w 144"/>
              <a:gd name="T81" fmla="*/ 152 h 180"/>
              <a:gd name="T82" fmla="*/ 82 w 144"/>
              <a:gd name="T83" fmla="*/ 146 h 180"/>
              <a:gd name="T84" fmla="*/ 78 w 144"/>
              <a:gd name="T85"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80">
                <a:moveTo>
                  <a:pt x="78" y="148"/>
                </a:moveTo>
                <a:lnTo>
                  <a:pt x="78" y="148"/>
                </a:lnTo>
                <a:lnTo>
                  <a:pt x="78" y="156"/>
                </a:lnTo>
                <a:lnTo>
                  <a:pt x="78" y="164"/>
                </a:lnTo>
                <a:lnTo>
                  <a:pt x="78" y="164"/>
                </a:lnTo>
                <a:lnTo>
                  <a:pt x="76" y="172"/>
                </a:lnTo>
                <a:lnTo>
                  <a:pt x="72" y="180"/>
                </a:lnTo>
                <a:lnTo>
                  <a:pt x="72" y="180"/>
                </a:lnTo>
                <a:lnTo>
                  <a:pt x="68" y="178"/>
                </a:lnTo>
                <a:lnTo>
                  <a:pt x="66" y="176"/>
                </a:lnTo>
                <a:lnTo>
                  <a:pt x="64" y="170"/>
                </a:lnTo>
                <a:lnTo>
                  <a:pt x="64" y="162"/>
                </a:lnTo>
                <a:lnTo>
                  <a:pt x="62" y="156"/>
                </a:lnTo>
                <a:lnTo>
                  <a:pt x="62" y="156"/>
                </a:lnTo>
                <a:lnTo>
                  <a:pt x="54" y="156"/>
                </a:lnTo>
                <a:lnTo>
                  <a:pt x="46" y="158"/>
                </a:lnTo>
                <a:lnTo>
                  <a:pt x="30" y="162"/>
                </a:lnTo>
                <a:lnTo>
                  <a:pt x="16" y="168"/>
                </a:lnTo>
                <a:lnTo>
                  <a:pt x="0" y="172"/>
                </a:lnTo>
                <a:lnTo>
                  <a:pt x="0" y="172"/>
                </a:lnTo>
                <a:lnTo>
                  <a:pt x="4" y="164"/>
                </a:lnTo>
                <a:lnTo>
                  <a:pt x="8" y="158"/>
                </a:lnTo>
                <a:lnTo>
                  <a:pt x="14" y="152"/>
                </a:lnTo>
                <a:lnTo>
                  <a:pt x="20" y="148"/>
                </a:lnTo>
                <a:lnTo>
                  <a:pt x="20" y="148"/>
                </a:lnTo>
                <a:lnTo>
                  <a:pt x="38" y="144"/>
                </a:lnTo>
                <a:lnTo>
                  <a:pt x="54" y="142"/>
                </a:lnTo>
                <a:lnTo>
                  <a:pt x="54" y="142"/>
                </a:lnTo>
                <a:lnTo>
                  <a:pt x="60" y="142"/>
                </a:lnTo>
                <a:lnTo>
                  <a:pt x="64" y="140"/>
                </a:lnTo>
                <a:lnTo>
                  <a:pt x="66" y="136"/>
                </a:lnTo>
                <a:lnTo>
                  <a:pt x="68" y="132"/>
                </a:lnTo>
                <a:lnTo>
                  <a:pt x="68" y="132"/>
                </a:lnTo>
                <a:lnTo>
                  <a:pt x="68" y="122"/>
                </a:lnTo>
                <a:lnTo>
                  <a:pt x="72" y="116"/>
                </a:lnTo>
                <a:lnTo>
                  <a:pt x="78" y="110"/>
                </a:lnTo>
                <a:lnTo>
                  <a:pt x="88" y="106"/>
                </a:lnTo>
                <a:lnTo>
                  <a:pt x="88" y="106"/>
                </a:lnTo>
                <a:lnTo>
                  <a:pt x="94" y="102"/>
                </a:lnTo>
                <a:lnTo>
                  <a:pt x="98" y="98"/>
                </a:lnTo>
                <a:lnTo>
                  <a:pt x="104" y="88"/>
                </a:lnTo>
                <a:lnTo>
                  <a:pt x="110" y="76"/>
                </a:lnTo>
                <a:lnTo>
                  <a:pt x="112" y="64"/>
                </a:lnTo>
                <a:lnTo>
                  <a:pt x="112" y="64"/>
                </a:lnTo>
                <a:lnTo>
                  <a:pt x="114" y="48"/>
                </a:lnTo>
                <a:lnTo>
                  <a:pt x="114" y="32"/>
                </a:lnTo>
                <a:lnTo>
                  <a:pt x="114" y="32"/>
                </a:lnTo>
                <a:lnTo>
                  <a:pt x="112" y="20"/>
                </a:lnTo>
                <a:lnTo>
                  <a:pt x="108" y="6"/>
                </a:lnTo>
                <a:lnTo>
                  <a:pt x="108" y="6"/>
                </a:lnTo>
                <a:lnTo>
                  <a:pt x="114" y="2"/>
                </a:lnTo>
                <a:lnTo>
                  <a:pt x="120" y="0"/>
                </a:lnTo>
                <a:lnTo>
                  <a:pt x="124" y="2"/>
                </a:lnTo>
                <a:lnTo>
                  <a:pt x="128" y="8"/>
                </a:lnTo>
                <a:lnTo>
                  <a:pt x="128" y="8"/>
                </a:lnTo>
                <a:lnTo>
                  <a:pt x="136" y="20"/>
                </a:lnTo>
                <a:lnTo>
                  <a:pt x="140" y="34"/>
                </a:lnTo>
                <a:lnTo>
                  <a:pt x="140" y="40"/>
                </a:lnTo>
                <a:lnTo>
                  <a:pt x="140" y="48"/>
                </a:lnTo>
                <a:lnTo>
                  <a:pt x="138" y="56"/>
                </a:lnTo>
                <a:lnTo>
                  <a:pt x="134" y="62"/>
                </a:lnTo>
                <a:lnTo>
                  <a:pt x="134" y="62"/>
                </a:lnTo>
                <a:lnTo>
                  <a:pt x="132" y="68"/>
                </a:lnTo>
                <a:lnTo>
                  <a:pt x="134" y="76"/>
                </a:lnTo>
                <a:lnTo>
                  <a:pt x="134" y="76"/>
                </a:lnTo>
                <a:lnTo>
                  <a:pt x="136" y="84"/>
                </a:lnTo>
                <a:lnTo>
                  <a:pt x="138" y="92"/>
                </a:lnTo>
                <a:lnTo>
                  <a:pt x="138" y="108"/>
                </a:lnTo>
                <a:lnTo>
                  <a:pt x="138" y="108"/>
                </a:lnTo>
                <a:lnTo>
                  <a:pt x="140" y="120"/>
                </a:lnTo>
                <a:lnTo>
                  <a:pt x="144" y="132"/>
                </a:lnTo>
                <a:lnTo>
                  <a:pt x="144" y="132"/>
                </a:lnTo>
                <a:lnTo>
                  <a:pt x="138" y="130"/>
                </a:lnTo>
                <a:lnTo>
                  <a:pt x="134" y="128"/>
                </a:lnTo>
                <a:lnTo>
                  <a:pt x="134" y="128"/>
                </a:lnTo>
                <a:lnTo>
                  <a:pt x="128" y="132"/>
                </a:lnTo>
                <a:lnTo>
                  <a:pt x="124" y="136"/>
                </a:lnTo>
                <a:lnTo>
                  <a:pt x="124" y="136"/>
                </a:lnTo>
                <a:lnTo>
                  <a:pt x="114" y="142"/>
                </a:lnTo>
                <a:lnTo>
                  <a:pt x="106" y="150"/>
                </a:lnTo>
                <a:lnTo>
                  <a:pt x="100" y="152"/>
                </a:lnTo>
                <a:lnTo>
                  <a:pt x="96" y="152"/>
                </a:lnTo>
                <a:lnTo>
                  <a:pt x="90" y="150"/>
                </a:lnTo>
                <a:lnTo>
                  <a:pt x="82" y="146"/>
                </a:lnTo>
                <a:lnTo>
                  <a:pt x="82" y="146"/>
                </a:lnTo>
                <a:lnTo>
                  <a:pt x="78" y="148"/>
                </a:lnTo>
                <a:lnTo>
                  <a:pt x="78" y="1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9" name="Freeform 75">
            <a:extLst>
              <a:ext uri="{FF2B5EF4-FFF2-40B4-BE49-F238E27FC236}">
                <a16:creationId xmlns:a16="http://schemas.microsoft.com/office/drawing/2014/main" id="{C19B31FA-2CCD-4C56-BD98-CDF4DD7F135F}"/>
              </a:ext>
            </a:extLst>
          </p:cNvPr>
          <p:cNvSpPr>
            <a:spLocks/>
          </p:cNvSpPr>
          <p:nvPr/>
        </p:nvSpPr>
        <p:spPr bwMode="auto">
          <a:xfrm>
            <a:off x="4372841" y="4266992"/>
            <a:ext cx="175425" cy="176569"/>
          </a:xfrm>
          <a:custGeom>
            <a:avLst/>
            <a:gdLst>
              <a:gd name="T0" fmla="*/ 0 w 96"/>
              <a:gd name="T1" fmla="*/ 54 h 96"/>
              <a:gd name="T2" fmla="*/ 0 w 96"/>
              <a:gd name="T3" fmla="*/ 54 h 96"/>
              <a:gd name="T4" fmla="*/ 4 w 96"/>
              <a:gd name="T5" fmla="*/ 46 h 96"/>
              <a:gd name="T6" fmla="*/ 6 w 96"/>
              <a:gd name="T7" fmla="*/ 38 h 96"/>
              <a:gd name="T8" fmla="*/ 6 w 96"/>
              <a:gd name="T9" fmla="*/ 30 h 96"/>
              <a:gd name="T10" fmla="*/ 6 w 96"/>
              <a:gd name="T11" fmla="*/ 20 h 96"/>
              <a:gd name="T12" fmla="*/ 6 w 96"/>
              <a:gd name="T13" fmla="*/ 20 h 96"/>
              <a:gd name="T14" fmla="*/ 4 w 96"/>
              <a:gd name="T15" fmla="*/ 12 h 96"/>
              <a:gd name="T16" fmla="*/ 6 w 96"/>
              <a:gd name="T17" fmla="*/ 6 h 96"/>
              <a:gd name="T18" fmla="*/ 12 w 96"/>
              <a:gd name="T19" fmla="*/ 2 h 96"/>
              <a:gd name="T20" fmla="*/ 20 w 96"/>
              <a:gd name="T21" fmla="*/ 0 h 96"/>
              <a:gd name="T22" fmla="*/ 20 w 96"/>
              <a:gd name="T23" fmla="*/ 0 h 96"/>
              <a:gd name="T24" fmla="*/ 34 w 96"/>
              <a:gd name="T25" fmla="*/ 0 h 96"/>
              <a:gd name="T26" fmla="*/ 48 w 96"/>
              <a:gd name="T27" fmla="*/ 0 h 96"/>
              <a:gd name="T28" fmla="*/ 62 w 96"/>
              <a:gd name="T29" fmla="*/ 4 h 96"/>
              <a:gd name="T30" fmla="*/ 74 w 96"/>
              <a:gd name="T31" fmla="*/ 10 h 96"/>
              <a:gd name="T32" fmla="*/ 74 w 96"/>
              <a:gd name="T33" fmla="*/ 10 h 96"/>
              <a:gd name="T34" fmla="*/ 82 w 96"/>
              <a:gd name="T35" fmla="*/ 12 h 96"/>
              <a:gd name="T36" fmla="*/ 90 w 96"/>
              <a:gd name="T37" fmla="*/ 14 h 96"/>
              <a:gd name="T38" fmla="*/ 90 w 96"/>
              <a:gd name="T39" fmla="*/ 14 h 96"/>
              <a:gd name="T40" fmla="*/ 96 w 96"/>
              <a:gd name="T41" fmla="*/ 32 h 96"/>
              <a:gd name="T42" fmla="*/ 96 w 96"/>
              <a:gd name="T43" fmla="*/ 32 h 96"/>
              <a:gd name="T44" fmla="*/ 90 w 96"/>
              <a:gd name="T45" fmla="*/ 38 h 96"/>
              <a:gd name="T46" fmla="*/ 88 w 96"/>
              <a:gd name="T47" fmla="*/ 44 h 96"/>
              <a:gd name="T48" fmla="*/ 84 w 96"/>
              <a:gd name="T49" fmla="*/ 56 h 96"/>
              <a:gd name="T50" fmla="*/ 82 w 96"/>
              <a:gd name="T51" fmla="*/ 70 h 96"/>
              <a:gd name="T52" fmla="*/ 84 w 96"/>
              <a:gd name="T53" fmla="*/ 84 h 96"/>
              <a:gd name="T54" fmla="*/ 84 w 96"/>
              <a:gd name="T55" fmla="*/ 84 h 96"/>
              <a:gd name="T56" fmla="*/ 50 w 96"/>
              <a:gd name="T57" fmla="*/ 90 h 96"/>
              <a:gd name="T58" fmla="*/ 50 w 96"/>
              <a:gd name="T59" fmla="*/ 90 h 96"/>
              <a:gd name="T60" fmla="*/ 16 w 96"/>
              <a:gd name="T61" fmla="*/ 96 h 96"/>
              <a:gd name="T62" fmla="*/ 16 w 96"/>
              <a:gd name="T63" fmla="*/ 96 h 96"/>
              <a:gd name="T64" fmla="*/ 14 w 96"/>
              <a:gd name="T65" fmla="*/ 80 h 96"/>
              <a:gd name="T66" fmla="*/ 10 w 96"/>
              <a:gd name="T67" fmla="*/ 74 h 96"/>
              <a:gd name="T68" fmla="*/ 2 w 96"/>
              <a:gd name="T69" fmla="*/ 68 h 96"/>
              <a:gd name="T70" fmla="*/ 2 w 96"/>
              <a:gd name="T71" fmla="*/ 68 h 96"/>
              <a:gd name="T72" fmla="*/ 2 w 96"/>
              <a:gd name="T73" fmla="*/ 66 h 96"/>
              <a:gd name="T74" fmla="*/ 0 w 96"/>
              <a:gd name="T75" fmla="*/ 62 h 96"/>
              <a:gd name="T76" fmla="*/ 0 w 96"/>
              <a:gd name="T77" fmla="*/ 54 h 96"/>
              <a:gd name="T78" fmla="*/ 0 w 96"/>
              <a:gd name="T79"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6">
                <a:moveTo>
                  <a:pt x="0" y="54"/>
                </a:moveTo>
                <a:lnTo>
                  <a:pt x="0" y="54"/>
                </a:lnTo>
                <a:lnTo>
                  <a:pt x="4" y="46"/>
                </a:lnTo>
                <a:lnTo>
                  <a:pt x="6" y="38"/>
                </a:lnTo>
                <a:lnTo>
                  <a:pt x="6" y="30"/>
                </a:lnTo>
                <a:lnTo>
                  <a:pt x="6" y="20"/>
                </a:lnTo>
                <a:lnTo>
                  <a:pt x="6" y="20"/>
                </a:lnTo>
                <a:lnTo>
                  <a:pt x="4" y="12"/>
                </a:lnTo>
                <a:lnTo>
                  <a:pt x="6" y="6"/>
                </a:lnTo>
                <a:lnTo>
                  <a:pt x="12" y="2"/>
                </a:lnTo>
                <a:lnTo>
                  <a:pt x="20" y="0"/>
                </a:lnTo>
                <a:lnTo>
                  <a:pt x="20" y="0"/>
                </a:lnTo>
                <a:lnTo>
                  <a:pt x="34" y="0"/>
                </a:lnTo>
                <a:lnTo>
                  <a:pt x="48" y="0"/>
                </a:lnTo>
                <a:lnTo>
                  <a:pt x="62" y="4"/>
                </a:lnTo>
                <a:lnTo>
                  <a:pt x="74" y="10"/>
                </a:lnTo>
                <a:lnTo>
                  <a:pt x="74" y="10"/>
                </a:lnTo>
                <a:lnTo>
                  <a:pt x="82" y="12"/>
                </a:lnTo>
                <a:lnTo>
                  <a:pt x="90" y="14"/>
                </a:lnTo>
                <a:lnTo>
                  <a:pt x="90" y="14"/>
                </a:lnTo>
                <a:lnTo>
                  <a:pt x="96" y="32"/>
                </a:lnTo>
                <a:lnTo>
                  <a:pt x="96" y="32"/>
                </a:lnTo>
                <a:lnTo>
                  <a:pt x="90" y="38"/>
                </a:lnTo>
                <a:lnTo>
                  <a:pt x="88" y="44"/>
                </a:lnTo>
                <a:lnTo>
                  <a:pt x="84" y="56"/>
                </a:lnTo>
                <a:lnTo>
                  <a:pt x="82" y="70"/>
                </a:lnTo>
                <a:lnTo>
                  <a:pt x="84" y="84"/>
                </a:lnTo>
                <a:lnTo>
                  <a:pt x="84" y="84"/>
                </a:lnTo>
                <a:lnTo>
                  <a:pt x="50" y="90"/>
                </a:lnTo>
                <a:lnTo>
                  <a:pt x="50" y="90"/>
                </a:lnTo>
                <a:lnTo>
                  <a:pt x="16" y="96"/>
                </a:lnTo>
                <a:lnTo>
                  <a:pt x="16" y="96"/>
                </a:lnTo>
                <a:lnTo>
                  <a:pt x="14" y="80"/>
                </a:lnTo>
                <a:lnTo>
                  <a:pt x="10" y="74"/>
                </a:lnTo>
                <a:lnTo>
                  <a:pt x="2" y="68"/>
                </a:lnTo>
                <a:lnTo>
                  <a:pt x="2" y="68"/>
                </a:lnTo>
                <a:lnTo>
                  <a:pt x="2" y="66"/>
                </a:lnTo>
                <a:lnTo>
                  <a:pt x="0" y="62"/>
                </a:lnTo>
                <a:lnTo>
                  <a:pt x="0" y="54"/>
                </a:lnTo>
                <a:lnTo>
                  <a:pt x="0"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0" name="Freeform 76">
            <a:extLst>
              <a:ext uri="{FF2B5EF4-FFF2-40B4-BE49-F238E27FC236}">
                <a16:creationId xmlns:a16="http://schemas.microsoft.com/office/drawing/2014/main" id="{F90B6F78-5004-4191-9375-08FAD4F80C2D}"/>
              </a:ext>
            </a:extLst>
          </p:cNvPr>
          <p:cNvSpPr>
            <a:spLocks/>
          </p:cNvSpPr>
          <p:nvPr/>
        </p:nvSpPr>
        <p:spPr bwMode="auto">
          <a:xfrm>
            <a:off x="4471518" y="2453484"/>
            <a:ext cx="186389" cy="356816"/>
          </a:xfrm>
          <a:custGeom>
            <a:avLst/>
            <a:gdLst>
              <a:gd name="T0" fmla="*/ 14 w 102"/>
              <a:gd name="T1" fmla="*/ 194 h 194"/>
              <a:gd name="T2" fmla="*/ 18 w 102"/>
              <a:gd name="T3" fmla="*/ 182 h 194"/>
              <a:gd name="T4" fmla="*/ 26 w 102"/>
              <a:gd name="T5" fmla="*/ 180 h 194"/>
              <a:gd name="T6" fmla="*/ 34 w 102"/>
              <a:gd name="T7" fmla="*/ 180 h 194"/>
              <a:gd name="T8" fmla="*/ 42 w 102"/>
              <a:gd name="T9" fmla="*/ 170 h 194"/>
              <a:gd name="T10" fmla="*/ 44 w 102"/>
              <a:gd name="T11" fmla="*/ 164 h 194"/>
              <a:gd name="T12" fmla="*/ 22 w 102"/>
              <a:gd name="T13" fmla="*/ 162 h 194"/>
              <a:gd name="T14" fmla="*/ 16 w 102"/>
              <a:gd name="T15" fmla="*/ 158 h 194"/>
              <a:gd name="T16" fmla="*/ 22 w 102"/>
              <a:gd name="T17" fmla="*/ 132 h 194"/>
              <a:gd name="T18" fmla="*/ 42 w 102"/>
              <a:gd name="T19" fmla="*/ 126 h 194"/>
              <a:gd name="T20" fmla="*/ 38 w 102"/>
              <a:gd name="T21" fmla="*/ 110 h 194"/>
              <a:gd name="T22" fmla="*/ 34 w 102"/>
              <a:gd name="T23" fmla="*/ 98 h 194"/>
              <a:gd name="T24" fmla="*/ 30 w 102"/>
              <a:gd name="T25" fmla="*/ 94 h 194"/>
              <a:gd name="T26" fmla="*/ 32 w 102"/>
              <a:gd name="T27" fmla="*/ 82 h 194"/>
              <a:gd name="T28" fmla="*/ 14 w 102"/>
              <a:gd name="T29" fmla="*/ 80 h 194"/>
              <a:gd name="T30" fmla="*/ 8 w 102"/>
              <a:gd name="T31" fmla="*/ 58 h 194"/>
              <a:gd name="T32" fmla="*/ 2 w 102"/>
              <a:gd name="T33" fmla="*/ 36 h 194"/>
              <a:gd name="T34" fmla="*/ 2 w 102"/>
              <a:gd name="T35" fmla="*/ 18 h 194"/>
              <a:gd name="T36" fmla="*/ 6 w 102"/>
              <a:gd name="T37" fmla="*/ 4 h 194"/>
              <a:gd name="T38" fmla="*/ 18 w 102"/>
              <a:gd name="T39" fmla="*/ 0 h 194"/>
              <a:gd name="T40" fmla="*/ 10 w 102"/>
              <a:gd name="T41" fmla="*/ 22 h 194"/>
              <a:gd name="T42" fmla="*/ 38 w 102"/>
              <a:gd name="T43" fmla="*/ 22 h 194"/>
              <a:gd name="T44" fmla="*/ 40 w 102"/>
              <a:gd name="T45" fmla="*/ 28 h 194"/>
              <a:gd name="T46" fmla="*/ 34 w 102"/>
              <a:gd name="T47" fmla="*/ 38 h 194"/>
              <a:gd name="T48" fmla="*/ 24 w 102"/>
              <a:gd name="T49" fmla="*/ 48 h 194"/>
              <a:gd name="T50" fmla="*/ 18 w 102"/>
              <a:gd name="T51" fmla="*/ 58 h 194"/>
              <a:gd name="T52" fmla="*/ 24 w 102"/>
              <a:gd name="T53" fmla="*/ 62 h 194"/>
              <a:gd name="T54" fmla="*/ 28 w 102"/>
              <a:gd name="T55" fmla="*/ 62 h 194"/>
              <a:gd name="T56" fmla="*/ 42 w 102"/>
              <a:gd name="T57" fmla="*/ 66 h 194"/>
              <a:gd name="T58" fmla="*/ 50 w 102"/>
              <a:gd name="T59" fmla="*/ 78 h 194"/>
              <a:gd name="T60" fmla="*/ 54 w 102"/>
              <a:gd name="T61" fmla="*/ 90 h 194"/>
              <a:gd name="T62" fmla="*/ 64 w 102"/>
              <a:gd name="T63" fmla="*/ 98 h 194"/>
              <a:gd name="T64" fmla="*/ 66 w 102"/>
              <a:gd name="T65" fmla="*/ 100 h 194"/>
              <a:gd name="T66" fmla="*/ 68 w 102"/>
              <a:gd name="T67" fmla="*/ 114 h 194"/>
              <a:gd name="T68" fmla="*/ 70 w 102"/>
              <a:gd name="T69" fmla="*/ 118 h 194"/>
              <a:gd name="T70" fmla="*/ 78 w 102"/>
              <a:gd name="T71" fmla="*/ 124 h 194"/>
              <a:gd name="T72" fmla="*/ 78 w 102"/>
              <a:gd name="T73" fmla="*/ 132 h 194"/>
              <a:gd name="T74" fmla="*/ 80 w 102"/>
              <a:gd name="T75" fmla="*/ 138 h 194"/>
              <a:gd name="T76" fmla="*/ 90 w 102"/>
              <a:gd name="T77" fmla="*/ 138 h 194"/>
              <a:gd name="T78" fmla="*/ 96 w 102"/>
              <a:gd name="T79" fmla="*/ 138 h 194"/>
              <a:gd name="T80" fmla="*/ 102 w 102"/>
              <a:gd name="T81" fmla="*/ 140 h 194"/>
              <a:gd name="T82" fmla="*/ 98 w 102"/>
              <a:gd name="T83" fmla="*/ 150 h 194"/>
              <a:gd name="T84" fmla="*/ 86 w 102"/>
              <a:gd name="T85" fmla="*/ 166 h 194"/>
              <a:gd name="T86" fmla="*/ 92 w 102"/>
              <a:gd name="T87" fmla="*/ 178 h 194"/>
              <a:gd name="T88" fmla="*/ 52 w 102"/>
              <a:gd name="T89" fmla="*/ 184 h 194"/>
              <a:gd name="T90" fmla="*/ 14 w 102"/>
              <a:gd name="T9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94">
                <a:moveTo>
                  <a:pt x="14" y="194"/>
                </a:moveTo>
                <a:lnTo>
                  <a:pt x="14" y="194"/>
                </a:lnTo>
                <a:lnTo>
                  <a:pt x="16" y="188"/>
                </a:lnTo>
                <a:lnTo>
                  <a:pt x="18" y="182"/>
                </a:lnTo>
                <a:lnTo>
                  <a:pt x="22" y="180"/>
                </a:lnTo>
                <a:lnTo>
                  <a:pt x="26" y="180"/>
                </a:lnTo>
                <a:lnTo>
                  <a:pt x="26" y="180"/>
                </a:lnTo>
                <a:lnTo>
                  <a:pt x="34" y="180"/>
                </a:lnTo>
                <a:lnTo>
                  <a:pt x="38" y="176"/>
                </a:lnTo>
                <a:lnTo>
                  <a:pt x="42" y="170"/>
                </a:lnTo>
                <a:lnTo>
                  <a:pt x="44" y="164"/>
                </a:lnTo>
                <a:lnTo>
                  <a:pt x="44" y="164"/>
                </a:lnTo>
                <a:lnTo>
                  <a:pt x="28" y="164"/>
                </a:lnTo>
                <a:lnTo>
                  <a:pt x="22" y="162"/>
                </a:lnTo>
                <a:lnTo>
                  <a:pt x="16" y="158"/>
                </a:lnTo>
                <a:lnTo>
                  <a:pt x="16" y="158"/>
                </a:lnTo>
                <a:lnTo>
                  <a:pt x="22" y="132"/>
                </a:lnTo>
                <a:lnTo>
                  <a:pt x="22" y="132"/>
                </a:lnTo>
                <a:lnTo>
                  <a:pt x="42" y="126"/>
                </a:lnTo>
                <a:lnTo>
                  <a:pt x="42" y="126"/>
                </a:lnTo>
                <a:lnTo>
                  <a:pt x="38" y="118"/>
                </a:lnTo>
                <a:lnTo>
                  <a:pt x="38" y="110"/>
                </a:lnTo>
                <a:lnTo>
                  <a:pt x="36" y="102"/>
                </a:lnTo>
                <a:lnTo>
                  <a:pt x="34" y="98"/>
                </a:lnTo>
                <a:lnTo>
                  <a:pt x="30" y="94"/>
                </a:lnTo>
                <a:lnTo>
                  <a:pt x="30" y="94"/>
                </a:lnTo>
                <a:lnTo>
                  <a:pt x="30" y="90"/>
                </a:lnTo>
                <a:lnTo>
                  <a:pt x="32" y="82"/>
                </a:lnTo>
                <a:lnTo>
                  <a:pt x="32" y="82"/>
                </a:lnTo>
                <a:lnTo>
                  <a:pt x="14" y="80"/>
                </a:lnTo>
                <a:lnTo>
                  <a:pt x="14" y="80"/>
                </a:lnTo>
                <a:lnTo>
                  <a:pt x="8" y="58"/>
                </a:lnTo>
                <a:lnTo>
                  <a:pt x="2" y="36"/>
                </a:lnTo>
                <a:lnTo>
                  <a:pt x="2" y="36"/>
                </a:lnTo>
                <a:lnTo>
                  <a:pt x="0" y="26"/>
                </a:lnTo>
                <a:lnTo>
                  <a:pt x="2" y="18"/>
                </a:lnTo>
                <a:lnTo>
                  <a:pt x="6" y="4"/>
                </a:lnTo>
                <a:lnTo>
                  <a:pt x="6" y="4"/>
                </a:lnTo>
                <a:lnTo>
                  <a:pt x="10" y="2"/>
                </a:lnTo>
                <a:lnTo>
                  <a:pt x="18" y="0"/>
                </a:lnTo>
                <a:lnTo>
                  <a:pt x="18" y="0"/>
                </a:lnTo>
                <a:lnTo>
                  <a:pt x="10" y="22"/>
                </a:lnTo>
                <a:lnTo>
                  <a:pt x="10" y="22"/>
                </a:lnTo>
                <a:lnTo>
                  <a:pt x="38" y="22"/>
                </a:lnTo>
                <a:lnTo>
                  <a:pt x="38" y="22"/>
                </a:lnTo>
                <a:lnTo>
                  <a:pt x="40" y="28"/>
                </a:lnTo>
                <a:lnTo>
                  <a:pt x="38" y="34"/>
                </a:lnTo>
                <a:lnTo>
                  <a:pt x="34" y="38"/>
                </a:lnTo>
                <a:lnTo>
                  <a:pt x="32" y="42"/>
                </a:lnTo>
                <a:lnTo>
                  <a:pt x="24" y="48"/>
                </a:lnTo>
                <a:lnTo>
                  <a:pt x="20" y="54"/>
                </a:lnTo>
                <a:lnTo>
                  <a:pt x="18" y="58"/>
                </a:lnTo>
                <a:lnTo>
                  <a:pt x="18" y="58"/>
                </a:lnTo>
                <a:lnTo>
                  <a:pt x="24" y="62"/>
                </a:lnTo>
                <a:lnTo>
                  <a:pt x="28" y="62"/>
                </a:lnTo>
                <a:lnTo>
                  <a:pt x="28" y="62"/>
                </a:lnTo>
                <a:lnTo>
                  <a:pt x="36" y="64"/>
                </a:lnTo>
                <a:lnTo>
                  <a:pt x="42" y="66"/>
                </a:lnTo>
                <a:lnTo>
                  <a:pt x="46" y="72"/>
                </a:lnTo>
                <a:lnTo>
                  <a:pt x="50" y="78"/>
                </a:lnTo>
                <a:lnTo>
                  <a:pt x="50" y="78"/>
                </a:lnTo>
                <a:lnTo>
                  <a:pt x="54" y="90"/>
                </a:lnTo>
                <a:lnTo>
                  <a:pt x="58" y="94"/>
                </a:lnTo>
                <a:lnTo>
                  <a:pt x="64" y="98"/>
                </a:lnTo>
                <a:lnTo>
                  <a:pt x="64" y="98"/>
                </a:lnTo>
                <a:lnTo>
                  <a:pt x="66" y="100"/>
                </a:lnTo>
                <a:lnTo>
                  <a:pt x="66" y="104"/>
                </a:lnTo>
                <a:lnTo>
                  <a:pt x="68" y="114"/>
                </a:lnTo>
                <a:lnTo>
                  <a:pt x="68" y="114"/>
                </a:lnTo>
                <a:lnTo>
                  <a:pt x="70" y="118"/>
                </a:lnTo>
                <a:lnTo>
                  <a:pt x="74" y="120"/>
                </a:lnTo>
                <a:lnTo>
                  <a:pt x="78" y="124"/>
                </a:lnTo>
                <a:lnTo>
                  <a:pt x="78" y="132"/>
                </a:lnTo>
                <a:lnTo>
                  <a:pt x="78" y="132"/>
                </a:lnTo>
                <a:lnTo>
                  <a:pt x="78" y="136"/>
                </a:lnTo>
                <a:lnTo>
                  <a:pt x="80" y="138"/>
                </a:lnTo>
                <a:lnTo>
                  <a:pt x="86" y="138"/>
                </a:lnTo>
                <a:lnTo>
                  <a:pt x="90" y="138"/>
                </a:lnTo>
                <a:lnTo>
                  <a:pt x="90" y="138"/>
                </a:lnTo>
                <a:lnTo>
                  <a:pt x="96" y="138"/>
                </a:lnTo>
                <a:lnTo>
                  <a:pt x="102" y="140"/>
                </a:lnTo>
                <a:lnTo>
                  <a:pt x="102" y="140"/>
                </a:lnTo>
                <a:lnTo>
                  <a:pt x="100" y="146"/>
                </a:lnTo>
                <a:lnTo>
                  <a:pt x="98" y="150"/>
                </a:lnTo>
                <a:lnTo>
                  <a:pt x="98" y="150"/>
                </a:lnTo>
                <a:lnTo>
                  <a:pt x="86" y="166"/>
                </a:lnTo>
                <a:lnTo>
                  <a:pt x="86" y="166"/>
                </a:lnTo>
                <a:lnTo>
                  <a:pt x="92" y="178"/>
                </a:lnTo>
                <a:lnTo>
                  <a:pt x="92" y="178"/>
                </a:lnTo>
                <a:lnTo>
                  <a:pt x="52" y="184"/>
                </a:lnTo>
                <a:lnTo>
                  <a:pt x="34" y="186"/>
                </a:lnTo>
                <a:lnTo>
                  <a:pt x="14" y="194"/>
                </a:lnTo>
                <a:lnTo>
                  <a:pt x="14" y="1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1" name="Freeform 77">
            <a:extLst>
              <a:ext uri="{FF2B5EF4-FFF2-40B4-BE49-F238E27FC236}">
                <a16:creationId xmlns:a16="http://schemas.microsoft.com/office/drawing/2014/main" id="{5F76A21E-2D22-46DC-B50D-B158942280CC}"/>
              </a:ext>
            </a:extLst>
          </p:cNvPr>
          <p:cNvSpPr>
            <a:spLocks/>
          </p:cNvSpPr>
          <p:nvPr/>
        </p:nvSpPr>
        <p:spPr bwMode="auto">
          <a:xfrm>
            <a:off x="4829678" y="2957441"/>
            <a:ext cx="303340" cy="275889"/>
          </a:xfrm>
          <a:custGeom>
            <a:avLst/>
            <a:gdLst>
              <a:gd name="T0" fmla="*/ 152 w 166"/>
              <a:gd name="T1" fmla="*/ 150 h 150"/>
              <a:gd name="T2" fmla="*/ 114 w 166"/>
              <a:gd name="T3" fmla="*/ 120 h 150"/>
              <a:gd name="T4" fmla="*/ 100 w 166"/>
              <a:gd name="T5" fmla="*/ 112 h 150"/>
              <a:gd name="T6" fmla="*/ 74 w 166"/>
              <a:gd name="T7" fmla="*/ 94 h 150"/>
              <a:gd name="T8" fmla="*/ 56 w 166"/>
              <a:gd name="T9" fmla="*/ 68 h 150"/>
              <a:gd name="T10" fmla="*/ 48 w 166"/>
              <a:gd name="T11" fmla="*/ 58 h 150"/>
              <a:gd name="T12" fmla="*/ 36 w 166"/>
              <a:gd name="T13" fmla="*/ 50 h 150"/>
              <a:gd name="T14" fmla="*/ 28 w 166"/>
              <a:gd name="T15" fmla="*/ 50 h 150"/>
              <a:gd name="T16" fmla="*/ 18 w 166"/>
              <a:gd name="T17" fmla="*/ 52 h 150"/>
              <a:gd name="T18" fmla="*/ 8 w 166"/>
              <a:gd name="T19" fmla="*/ 52 h 150"/>
              <a:gd name="T20" fmla="*/ 0 w 166"/>
              <a:gd name="T21" fmla="*/ 46 h 150"/>
              <a:gd name="T22" fmla="*/ 0 w 166"/>
              <a:gd name="T23" fmla="*/ 40 h 150"/>
              <a:gd name="T24" fmla="*/ 4 w 166"/>
              <a:gd name="T25" fmla="*/ 26 h 150"/>
              <a:gd name="T26" fmla="*/ 8 w 166"/>
              <a:gd name="T27" fmla="*/ 22 h 150"/>
              <a:gd name="T28" fmla="*/ 20 w 166"/>
              <a:gd name="T29" fmla="*/ 20 h 150"/>
              <a:gd name="T30" fmla="*/ 30 w 166"/>
              <a:gd name="T31" fmla="*/ 22 h 150"/>
              <a:gd name="T32" fmla="*/ 48 w 166"/>
              <a:gd name="T33" fmla="*/ 14 h 150"/>
              <a:gd name="T34" fmla="*/ 54 w 166"/>
              <a:gd name="T35" fmla="*/ 8 h 150"/>
              <a:gd name="T36" fmla="*/ 68 w 166"/>
              <a:gd name="T37" fmla="*/ 0 h 150"/>
              <a:gd name="T38" fmla="*/ 84 w 166"/>
              <a:gd name="T39" fmla="*/ 4 h 150"/>
              <a:gd name="T40" fmla="*/ 102 w 166"/>
              <a:gd name="T41" fmla="*/ 12 h 150"/>
              <a:gd name="T42" fmla="*/ 88 w 166"/>
              <a:gd name="T43" fmla="*/ 24 h 150"/>
              <a:gd name="T44" fmla="*/ 84 w 166"/>
              <a:gd name="T45" fmla="*/ 26 h 150"/>
              <a:gd name="T46" fmla="*/ 78 w 166"/>
              <a:gd name="T47" fmla="*/ 42 h 150"/>
              <a:gd name="T48" fmla="*/ 80 w 166"/>
              <a:gd name="T49" fmla="*/ 52 h 150"/>
              <a:gd name="T50" fmla="*/ 86 w 166"/>
              <a:gd name="T51" fmla="*/ 62 h 150"/>
              <a:gd name="T52" fmla="*/ 102 w 166"/>
              <a:gd name="T53" fmla="*/ 76 h 150"/>
              <a:gd name="T54" fmla="*/ 114 w 166"/>
              <a:gd name="T55" fmla="*/ 92 h 150"/>
              <a:gd name="T56" fmla="*/ 128 w 166"/>
              <a:gd name="T57" fmla="*/ 106 h 150"/>
              <a:gd name="T58" fmla="*/ 166 w 166"/>
              <a:gd name="T59" fmla="*/ 128 h 150"/>
              <a:gd name="T60" fmla="*/ 156 w 166"/>
              <a:gd name="T61" fmla="*/ 148 h 150"/>
              <a:gd name="T62" fmla="*/ 152 w 166"/>
              <a:gd name="T6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50">
                <a:moveTo>
                  <a:pt x="152" y="150"/>
                </a:moveTo>
                <a:lnTo>
                  <a:pt x="152" y="150"/>
                </a:lnTo>
                <a:lnTo>
                  <a:pt x="128" y="130"/>
                </a:lnTo>
                <a:lnTo>
                  <a:pt x="114" y="120"/>
                </a:lnTo>
                <a:lnTo>
                  <a:pt x="100" y="112"/>
                </a:lnTo>
                <a:lnTo>
                  <a:pt x="100" y="112"/>
                </a:lnTo>
                <a:lnTo>
                  <a:pt x="86" y="104"/>
                </a:lnTo>
                <a:lnTo>
                  <a:pt x="74" y="94"/>
                </a:lnTo>
                <a:lnTo>
                  <a:pt x="64" y="82"/>
                </a:lnTo>
                <a:lnTo>
                  <a:pt x="56" y="68"/>
                </a:lnTo>
                <a:lnTo>
                  <a:pt x="56" y="68"/>
                </a:lnTo>
                <a:lnTo>
                  <a:pt x="48" y="58"/>
                </a:lnTo>
                <a:lnTo>
                  <a:pt x="44" y="54"/>
                </a:lnTo>
                <a:lnTo>
                  <a:pt x="36" y="50"/>
                </a:lnTo>
                <a:lnTo>
                  <a:pt x="36" y="50"/>
                </a:lnTo>
                <a:lnTo>
                  <a:pt x="28" y="50"/>
                </a:lnTo>
                <a:lnTo>
                  <a:pt x="18" y="52"/>
                </a:lnTo>
                <a:lnTo>
                  <a:pt x="18" y="52"/>
                </a:lnTo>
                <a:lnTo>
                  <a:pt x="12" y="52"/>
                </a:lnTo>
                <a:lnTo>
                  <a:pt x="8" y="52"/>
                </a:lnTo>
                <a:lnTo>
                  <a:pt x="4" y="52"/>
                </a:lnTo>
                <a:lnTo>
                  <a:pt x="0" y="46"/>
                </a:lnTo>
                <a:lnTo>
                  <a:pt x="0" y="46"/>
                </a:lnTo>
                <a:lnTo>
                  <a:pt x="0" y="40"/>
                </a:lnTo>
                <a:lnTo>
                  <a:pt x="0" y="34"/>
                </a:lnTo>
                <a:lnTo>
                  <a:pt x="4" y="26"/>
                </a:lnTo>
                <a:lnTo>
                  <a:pt x="8" y="22"/>
                </a:lnTo>
                <a:lnTo>
                  <a:pt x="8" y="22"/>
                </a:lnTo>
                <a:lnTo>
                  <a:pt x="14" y="20"/>
                </a:lnTo>
                <a:lnTo>
                  <a:pt x="20" y="20"/>
                </a:lnTo>
                <a:lnTo>
                  <a:pt x="20" y="20"/>
                </a:lnTo>
                <a:lnTo>
                  <a:pt x="30" y="22"/>
                </a:lnTo>
                <a:lnTo>
                  <a:pt x="38" y="20"/>
                </a:lnTo>
                <a:lnTo>
                  <a:pt x="48" y="14"/>
                </a:lnTo>
                <a:lnTo>
                  <a:pt x="54" y="8"/>
                </a:lnTo>
                <a:lnTo>
                  <a:pt x="54" y="8"/>
                </a:lnTo>
                <a:lnTo>
                  <a:pt x="62" y="4"/>
                </a:lnTo>
                <a:lnTo>
                  <a:pt x="68" y="0"/>
                </a:lnTo>
                <a:lnTo>
                  <a:pt x="76" y="0"/>
                </a:lnTo>
                <a:lnTo>
                  <a:pt x="84" y="4"/>
                </a:lnTo>
                <a:lnTo>
                  <a:pt x="84" y="4"/>
                </a:lnTo>
                <a:lnTo>
                  <a:pt x="102" y="12"/>
                </a:lnTo>
                <a:lnTo>
                  <a:pt x="102" y="12"/>
                </a:lnTo>
                <a:lnTo>
                  <a:pt x="88" y="24"/>
                </a:lnTo>
                <a:lnTo>
                  <a:pt x="88" y="24"/>
                </a:lnTo>
                <a:lnTo>
                  <a:pt x="84" y="26"/>
                </a:lnTo>
                <a:lnTo>
                  <a:pt x="82" y="32"/>
                </a:lnTo>
                <a:lnTo>
                  <a:pt x="78" y="42"/>
                </a:lnTo>
                <a:lnTo>
                  <a:pt x="78" y="48"/>
                </a:lnTo>
                <a:lnTo>
                  <a:pt x="80" y="52"/>
                </a:lnTo>
                <a:lnTo>
                  <a:pt x="82" y="58"/>
                </a:lnTo>
                <a:lnTo>
                  <a:pt x="86" y="62"/>
                </a:lnTo>
                <a:lnTo>
                  <a:pt x="86" y="62"/>
                </a:lnTo>
                <a:lnTo>
                  <a:pt x="102" y="76"/>
                </a:lnTo>
                <a:lnTo>
                  <a:pt x="114" y="92"/>
                </a:lnTo>
                <a:lnTo>
                  <a:pt x="114" y="92"/>
                </a:lnTo>
                <a:lnTo>
                  <a:pt x="120" y="100"/>
                </a:lnTo>
                <a:lnTo>
                  <a:pt x="128" y="106"/>
                </a:lnTo>
                <a:lnTo>
                  <a:pt x="128" y="106"/>
                </a:lnTo>
                <a:lnTo>
                  <a:pt x="166" y="128"/>
                </a:lnTo>
                <a:lnTo>
                  <a:pt x="166" y="128"/>
                </a:lnTo>
                <a:lnTo>
                  <a:pt x="156" y="148"/>
                </a:lnTo>
                <a:lnTo>
                  <a:pt x="156" y="148"/>
                </a:lnTo>
                <a:lnTo>
                  <a:pt x="152" y="150"/>
                </a:lnTo>
                <a:lnTo>
                  <a:pt x="152"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2" name="Freeform 78">
            <a:extLst>
              <a:ext uri="{FF2B5EF4-FFF2-40B4-BE49-F238E27FC236}">
                <a16:creationId xmlns:a16="http://schemas.microsoft.com/office/drawing/2014/main" id="{BD3B2630-A764-44C6-AF61-E03445D17DA3}"/>
              </a:ext>
            </a:extLst>
          </p:cNvPr>
          <p:cNvSpPr>
            <a:spLocks/>
          </p:cNvSpPr>
          <p:nvPr/>
        </p:nvSpPr>
        <p:spPr bwMode="auto">
          <a:xfrm>
            <a:off x="9695901" y="6321441"/>
            <a:ext cx="288721" cy="290603"/>
          </a:xfrm>
          <a:custGeom>
            <a:avLst/>
            <a:gdLst>
              <a:gd name="T0" fmla="*/ 0 w 158"/>
              <a:gd name="T1" fmla="*/ 136 h 158"/>
              <a:gd name="T2" fmla="*/ 0 w 158"/>
              <a:gd name="T3" fmla="*/ 136 h 158"/>
              <a:gd name="T4" fmla="*/ 34 w 158"/>
              <a:gd name="T5" fmla="*/ 94 h 158"/>
              <a:gd name="T6" fmla="*/ 34 w 158"/>
              <a:gd name="T7" fmla="*/ 94 h 158"/>
              <a:gd name="T8" fmla="*/ 38 w 158"/>
              <a:gd name="T9" fmla="*/ 90 h 158"/>
              <a:gd name="T10" fmla="*/ 42 w 158"/>
              <a:gd name="T11" fmla="*/ 86 h 158"/>
              <a:gd name="T12" fmla="*/ 42 w 158"/>
              <a:gd name="T13" fmla="*/ 86 h 158"/>
              <a:gd name="T14" fmla="*/ 50 w 158"/>
              <a:gd name="T15" fmla="*/ 86 h 158"/>
              <a:gd name="T16" fmla="*/ 58 w 158"/>
              <a:gd name="T17" fmla="*/ 82 h 158"/>
              <a:gd name="T18" fmla="*/ 70 w 158"/>
              <a:gd name="T19" fmla="*/ 74 h 158"/>
              <a:gd name="T20" fmla="*/ 80 w 158"/>
              <a:gd name="T21" fmla="*/ 64 h 158"/>
              <a:gd name="T22" fmla="*/ 86 w 158"/>
              <a:gd name="T23" fmla="*/ 60 h 158"/>
              <a:gd name="T24" fmla="*/ 94 w 158"/>
              <a:gd name="T25" fmla="*/ 58 h 158"/>
              <a:gd name="T26" fmla="*/ 94 w 158"/>
              <a:gd name="T27" fmla="*/ 58 h 158"/>
              <a:gd name="T28" fmla="*/ 98 w 158"/>
              <a:gd name="T29" fmla="*/ 56 h 158"/>
              <a:gd name="T30" fmla="*/ 102 w 158"/>
              <a:gd name="T31" fmla="*/ 50 h 158"/>
              <a:gd name="T32" fmla="*/ 102 w 158"/>
              <a:gd name="T33" fmla="*/ 50 h 158"/>
              <a:gd name="T34" fmla="*/ 142 w 158"/>
              <a:gd name="T35" fmla="*/ 0 h 158"/>
              <a:gd name="T36" fmla="*/ 142 w 158"/>
              <a:gd name="T37" fmla="*/ 0 h 158"/>
              <a:gd name="T38" fmla="*/ 150 w 158"/>
              <a:gd name="T39" fmla="*/ 12 h 158"/>
              <a:gd name="T40" fmla="*/ 150 w 158"/>
              <a:gd name="T41" fmla="*/ 12 h 158"/>
              <a:gd name="T42" fmla="*/ 156 w 158"/>
              <a:gd name="T43" fmla="*/ 18 h 158"/>
              <a:gd name="T44" fmla="*/ 158 w 158"/>
              <a:gd name="T45" fmla="*/ 22 h 158"/>
              <a:gd name="T46" fmla="*/ 156 w 158"/>
              <a:gd name="T47" fmla="*/ 28 h 158"/>
              <a:gd name="T48" fmla="*/ 152 w 158"/>
              <a:gd name="T49" fmla="*/ 34 h 158"/>
              <a:gd name="T50" fmla="*/ 152 w 158"/>
              <a:gd name="T51" fmla="*/ 34 h 158"/>
              <a:gd name="T52" fmla="*/ 134 w 158"/>
              <a:gd name="T53" fmla="*/ 54 h 158"/>
              <a:gd name="T54" fmla="*/ 124 w 158"/>
              <a:gd name="T55" fmla="*/ 62 h 158"/>
              <a:gd name="T56" fmla="*/ 116 w 158"/>
              <a:gd name="T57" fmla="*/ 74 h 158"/>
              <a:gd name="T58" fmla="*/ 116 w 158"/>
              <a:gd name="T59" fmla="*/ 74 h 158"/>
              <a:gd name="T60" fmla="*/ 112 w 158"/>
              <a:gd name="T61" fmla="*/ 76 h 158"/>
              <a:gd name="T62" fmla="*/ 106 w 158"/>
              <a:gd name="T63" fmla="*/ 78 h 158"/>
              <a:gd name="T64" fmla="*/ 100 w 158"/>
              <a:gd name="T65" fmla="*/ 82 h 158"/>
              <a:gd name="T66" fmla="*/ 94 w 158"/>
              <a:gd name="T67" fmla="*/ 86 h 158"/>
              <a:gd name="T68" fmla="*/ 94 w 158"/>
              <a:gd name="T69" fmla="*/ 86 h 158"/>
              <a:gd name="T70" fmla="*/ 88 w 158"/>
              <a:gd name="T71" fmla="*/ 92 h 158"/>
              <a:gd name="T72" fmla="*/ 82 w 158"/>
              <a:gd name="T73" fmla="*/ 100 h 158"/>
              <a:gd name="T74" fmla="*/ 82 w 158"/>
              <a:gd name="T75" fmla="*/ 100 h 158"/>
              <a:gd name="T76" fmla="*/ 74 w 158"/>
              <a:gd name="T77" fmla="*/ 116 h 158"/>
              <a:gd name="T78" fmla="*/ 62 w 158"/>
              <a:gd name="T79" fmla="*/ 130 h 158"/>
              <a:gd name="T80" fmla="*/ 50 w 158"/>
              <a:gd name="T81" fmla="*/ 142 h 158"/>
              <a:gd name="T82" fmla="*/ 36 w 158"/>
              <a:gd name="T83" fmla="*/ 154 h 158"/>
              <a:gd name="T84" fmla="*/ 36 w 158"/>
              <a:gd name="T85" fmla="*/ 154 h 158"/>
              <a:gd name="T86" fmla="*/ 30 w 158"/>
              <a:gd name="T87" fmla="*/ 156 h 158"/>
              <a:gd name="T88" fmla="*/ 26 w 158"/>
              <a:gd name="T89" fmla="*/ 158 h 158"/>
              <a:gd name="T90" fmla="*/ 22 w 158"/>
              <a:gd name="T91" fmla="*/ 156 h 158"/>
              <a:gd name="T92" fmla="*/ 18 w 158"/>
              <a:gd name="T93" fmla="*/ 152 h 158"/>
              <a:gd name="T94" fmla="*/ 18 w 158"/>
              <a:gd name="T95" fmla="*/ 152 h 158"/>
              <a:gd name="T96" fmla="*/ 0 w 158"/>
              <a:gd name="T97" fmla="*/ 136 h 158"/>
              <a:gd name="T98" fmla="*/ 0 w 158"/>
              <a:gd name="T99"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58">
                <a:moveTo>
                  <a:pt x="0" y="136"/>
                </a:moveTo>
                <a:lnTo>
                  <a:pt x="0" y="136"/>
                </a:lnTo>
                <a:lnTo>
                  <a:pt x="34" y="94"/>
                </a:lnTo>
                <a:lnTo>
                  <a:pt x="34" y="94"/>
                </a:lnTo>
                <a:lnTo>
                  <a:pt x="38" y="90"/>
                </a:lnTo>
                <a:lnTo>
                  <a:pt x="42" y="86"/>
                </a:lnTo>
                <a:lnTo>
                  <a:pt x="42" y="86"/>
                </a:lnTo>
                <a:lnTo>
                  <a:pt x="50" y="86"/>
                </a:lnTo>
                <a:lnTo>
                  <a:pt x="58" y="82"/>
                </a:lnTo>
                <a:lnTo>
                  <a:pt x="70" y="74"/>
                </a:lnTo>
                <a:lnTo>
                  <a:pt x="80" y="64"/>
                </a:lnTo>
                <a:lnTo>
                  <a:pt x="86" y="60"/>
                </a:lnTo>
                <a:lnTo>
                  <a:pt x="94" y="58"/>
                </a:lnTo>
                <a:lnTo>
                  <a:pt x="94" y="58"/>
                </a:lnTo>
                <a:lnTo>
                  <a:pt x="98" y="56"/>
                </a:lnTo>
                <a:lnTo>
                  <a:pt x="102" y="50"/>
                </a:lnTo>
                <a:lnTo>
                  <a:pt x="102" y="50"/>
                </a:lnTo>
                <a:lnTo>
                  <a:pt x="142" y="0"/>
                </a:lnTo>
                <a:lnTo>
                  <a:pt x="142" y="0"/>
                </a:lnTo>
                <a:lnTo>
                  <a:pt x="150" y="12"/>
                </a:lnTo>
                <a:lnTo>
                  <a:pt x="150" y="12"/>
                </a:lnTo>
                <a:lnTo>
                  <a:pt x="156" y="18"/>
                </a:lnTo>
                <a:lnTo>
                  <a:pt x="158" y="22"/>
                </a:lnTo>
                <a:lnTo>
                  <a:pt x="156" y="28"/>
                </a:lnTo>
                <a:lnTo>
                  <a:pt x="152" y="34"/>
                </a:lnTo>
                <a:lnTo>
                  <a:pt x="152" y="34"/>
                </a:lnTo>
                <a:lnTo>
                  <a:pt x="134" y="54"/>
                </a:lnTo>
                <a:lnTo>
                  <a:pt x="124" y="62"/>
                </a:lnTo>
                <a:lnTo>
                  <a:pt x="116" y="74"/>
                </a:lnTo>
                <a:lnTo>
                  <a:pt x="116" y="74"/>
                </a:lnTo>
                <a:lnTo>
                  <a:pt x="112" y="76"/>
                </a:lnTo>
                <a:lnTo>
                  <a:pt x="106" y="78"/>
                </a:lnTo>
                <a:lnTo>
                  <a:pt x="100" y="82"/>
                </a:lnTo>
                <a:lnTo>
                  <a:pt x="94" y="86"/>
                </a:lnTo>
                <a:lnTo>
                  <a:pt x="94" y="86"/>
                </a:lnTo>
                <a:lnTo>
                  <a:pt x="88" y="92"/>
                </a:lnTo>
                <a:lnTo>
                  <a:pt x="82" y="100"/>
                </a:lnTo>
                <a:lnTo>
                  <a:pt x="82" y="100"/>
                </a:lnTo>
                <a:lnTo>
                  <a:pt x="74" y="116"/>
                </a:lnTo>
                <a:lnTo>
                  <a:pt x="62" y="130"/>
                </a:lnTo>
                <a:lnTo>
                  <a:pt x="50" y="142"/>
                </a:lnTo>
                <a:lnTo>
                  <a:pt x="36" y="154"/>
                </a:lnTo>
                <a:lnTo>
                  <a:pt x="36" y="154"/>
                </a:lnTo>
                <a:lnTo>
                  <a:pt x="30" y="156"/>
                </a:lnTo>
                <a:lnTo>
                  <a:pt x="26" y="158"/>
                </a:lnTo>
                <a:lnTo>
                  <a:pt x="22" y="156"/>
                </a:lnTo>
                <a:lnTo>
                  <a:pt x="18" y="152"/>
                </a:lnTo>
                <a:lnTo>
                  <a:pt x="18" y="152"/>
                </a:lnTo>
                <a:lnTo>
                  <a:pt x="0" y="136"/>
                </a:lnTo>
                <a:lnTo>
                  <a:pt x="0"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3" name="Freeform 79">
            <a:extLst>
              <a:ext uri="{FF2B5EF4-FFF2-40B4-BE49-F238E27FC236}">
                <a16:creationId xmlns:a16="http://schemas.microsoft.com/office/drawing/2014/main" id="{D19E0279-C2E4-42E2-B128-AAF328A75ECE}"/>
              </a:ext>
            </a:extLst>
          </p:cNvPr>
          <p:cNvSpPr>
            <a:spLocks/>
          </p:cNvSpPr>
          <p:nvPr/>
        </p:nvSpPr>
        <p:spPr bwMode="auto">
          <a:xfrm>
            <a:off x="4997794" y="4495060"/>
            <a:ext cx="211972" cy="253817"/>
          </a:xfrm>
          <a:custGeom>
            <a:avLst/>
            <a:gdLst>
              <a:gd name="T0" fmla="*/ 26 w 116"/>
              <a:gd name="T1" fmla="*/ 106 h 138"/>
              <a:gd name="T2" fmla="*/ 26 w 116"/>
              <a:gd name="T3" fmla="*/ 106 h 138"/>
              <a:gd name="T4" fmla="*/ 38 w 116"/>
              <a:gd name="T5" fmla="*/ 106 h 138"/>
              <a:gd name="T6" fmla="*/ 44 w 116"/>
              <a:gd name="T7" fmla="*/ 102 h 138"/>
              <a:gd name="T8" fmla="*/ 48 w 116"/>
              <a:gd name="T9" fmla="*/ 94 h 138"/>
              <a:gd name="T10" fmla="*/ 50 w 116"/>
              <a:gd name="T11" fmla="*/ 82 h 138"/>
              <a:gd name="T12" fmla="*/ 50 w 116"/>
              <a:gd name="T13" fmla="*/ 82 h 138"/>
              <a:gd name="T14" fmla="*/ 48 w 116"/>
              <a:gd name="T15" fmla="*/ 64 h 138"/>
              <a:gd name="T16" fmla="*/ 48 w 116"/>
              <a:gd name="T17" fmla="*/ 56 h 138"/>
              <a:gd name="T18" fmla="*/ 52 w 116"/>
              <a:gd name="T19" fmla="*/ 48 h 138"/>
              <a:gd name="T20" fmla="*/ 52 w 116"/>
              <a:gd name="T21" fmla="*/ 48 h 138"/>
              <a:gd name="T22" fmla="*/ 52 w 116"/>
              <a:gd name="T23" fmla="*/ 44 h 138"/>
              <a:gd name="T24" fmla="*/ 50 w 116"/>
              <a:gd name="T25" fmla="*/ 42 h 138"/>
              <a:gd name="T26" fmla="*/ 44 w 116"/>
              <a:gd name="T27" fmla="*/ 36 h 138"/>
              <a:gd name="T28" fmla="*/ 44 w 116"/>
              <a:gd name="T29" fmla="*/ 36 h 138"/>
              <a:gd name="T30" fmla="*/ 40 w 116"/>
              <a:gd name="T31" fmla="*/ 34 h 138"/>
              <a:gd name="T32" fmla="*/ 30 w 116"/>
              <a:gd name="T33" fmla="*/ 32 h 138"/>
              <a:gd name="T34" fmla="*/ 30 w 116"/>
              <a:gd name="T35" fmla="*/ 32 h 138"/>
              <a:gd name="T36" fmla="*/ 36 w 116"/>
              <a:gd name="T37" fmla="*/ 30 h 138"/>
              <a:gd name="T38" fmla="*/ 44 w 116"/>
              <a:gd name="T39" fmla="*/ 28 h 138"/>
              <a:gd name="T40" fmla="*/ 56 w 116"/>
              <a:gd name="T41" fmla="*/ 30 h 138"/>
              <a:gd name="T42" fmla="*/ 66 w 116"/>
              <a:gd name="T43" fmla="*/ 32 h 138"/>
              <a:gd name="T44" fmla="*/ 78 w 116"/>
              <a:gd name="T45" fmla="*/ 30 h 138"/>
              <a:gd name="T46" fmla="*/ 78 w 116"/>
              <a:gd name="T47" fmla="*/ 30 h 138"/>
              <a:gd name="T48" fmla="*/ 84 w 116"/>
              <a:gd name="T49" fmla="*/ 20 h 138"/>
              <a:gd name="T50" fmla="*/ 90 w 116"/>
              <a:gd name="T51" fmla="*/ 10 h 138"/>
              <a:gd name="T52" fmla="*/ 94 w 116"/>
              <a:gd name="T53" fmla="*/ 4 h 138"/>
              <a:gd name="T54" fmla="*/ 100 w 116"/>
              <a:gd name="T55" fmla="*/ 2 h 138"/>
              <a:gd name="T56" fmla="*/ 108 w 116"/>
              <a:gd name="T57" fmla="*/ 0 h 138"/>
              <a:gd name="T58" fmla="*/ 116 w 116"/>
              <a:gd name="T59" fmla="*/ 2 h 138"/>
              <a:gd name="T60" fmla="*/ 116 w 116"/>
              <a:gd name="T61" fmla="*/ 2 h 138"/>
              <a:gd name="T62" fmla="*/ 104 w 116"/>
              <a:gd name="T63" fmla="*/ 56 h 138"/>
              <a:gd name="T64" fmla="*/ 104 w 116"/>
              <a:gd name="T65" fmla="*/ 56 h 138"/>
              <a:gd name="T66" fmla="*/ 102 w 116"/>
              <a:gd name="T67" fmla="*/ 64 h 138"/>
              <a:gd name="T68" fmla="*/ 98 w 116"/>
              <a:gd name="T69" fmla="*/ 70 h 138"/>
              <a:gd name="T70" fmla="*/ 94 w 116"/>
              <a:gd name="T71" fmla="*/ 74 h 138"/>
              <a:gd name="T72" fmla="*/ 88 w 116"/>
              <a:gd name="T73" fmla="*/ 80 h 138"/>
              <a:gd name="T74" fmla="*/ 88 w 116"/>
              <a:gd name="T75" fmla="*/ 80 h 138"/>
              <a:gd name="T76" fmla="*/ 82 w 116"/>
              <a:gd name="T77" fmla="*/ 86 h 138"/>
              <a:gd name="T78" fmla="*/ 76 w 116"/>
              <a:gd name="T79" fmla="*/ 92 h 138"/>
              <a:gd name="T80" fmla="*/ 74 w 116"/>
              <a:gd name="T81" fmla="*/ 100 h 138"/>
              <a:gd name="T82" fmla="*/ 72 w 116"/>
              <a:gd name="T83" fmla="*/ 110 h 138"/>
              <a:gd name="T84" fmla="*/ 72 w 116"/>
              <a:gd name="T85" fmla="*/ 110 h 138"/>
              <a:gd name="T86" fmla="*/ 72 w 116"/>
              <a:gd name="T87" fmla="*/ 118 h 138"/>
              <a:gd name="T88" fmla="*/ 70 w 116"/>
              <a:gd name="T89" fmla="*/ 126 h 138"/>
              <a:gd name="T90" fmla="*/ 66 w 116"/>
              <a:gd name="T91" fmla="*/ 132 h 138"/>
              <a:gd name="T92" fmla="*/ 60 w 116"/>
              <a:gd name="T93" fmla="*/ 136 h 138"/>
              <a:gd name="T94" fmla="*/ 60 w 116"/>
              <a:gd name="T95" fmla="*/ 136 h 138"/>
              <a:gd name="T96" fmla="*/ 54 w 116"/>
              <a:gd name="T97" fmla="*/ 136 h 138"/>
              <a:gd name="T98" fmla="*/ 50 w 116"/>
              <a:gd name="T99" fmla="*/ 134 h 138"/>
              <a:gd name="T100" fmla="*/ 50 w 116"/>
              <a:gd name="T101" fmla="*/ 134 h 138"/>
              <a:gd name="T102" fmla="*/ 6 w 116"/>
              <a:gd name="T103" fmla="*/ 138 h 138"/>
              <a:gd name="T104" fmla="*/ 6 w 116"/>
              <a:gd name="T105" fmla="*/ 138 h 138"/>
              <a:gd name="T106" fmla="*/ 2 w 116"/>
              <a:gd name="T107" fmla="*/ 138 h 138"/>
              <a:gd name="T108" fmla="*/ 0 w 116"/>
              <a:gd name="T109" fmla="*/ 134 h 138"/>
              <a:gd name="T110" fmla="*/ 0 w 116"/>
              <a:gd name="T111" fmla="*/ 134 h 138"/>
              <a:gd name="T112" fmla="*/ 12 w 116"/>
              <a:gd name="T113" fmla="*/ 106 h 138"/>
              <a:gd name="T114" fmla="*/ 12 w 116"/>
              <a:gd name="T115" fmla="*/ 106 h 138"/>
              <a:gd name="T116" fmla="*/ 26 w 116"/>
              <a:gd name="T117" fmla="*/ 106 h 138"/>
              <a:gd name="T118" fmla="*/ 26 w 116"/>
              <a:gd name="T119"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38">
                <a:moveTo>
                  <a:pt x="26" y="106"/>
                </a:moveTo>
                <a:lnTo>
                  <a:pt x="26" y="106"/>
                </a:lnTo>
                <a:lnTo>
                  <a:pt x="38" y="106"/>
                </a:lnTo>
                <a:lnTo>
                  <a:pt x="44" y="102"/>
                </a:lnTo>
                <a:lnTo>
                  <a:pt x="48" y="94"/>
                </a:lnTo>
                <a:lnTo>
                  <a:pt x="50" y="82"/>
                </a:lnTo>
                <a:lnTo>
                  <a:pt x="50" y="82"/>
                </a:lnTo>
                <a:lnTo>
                  <a:pt x="48" y="64"/>
                </a:lnTo>
                <a:lnTo>
                  <a:pt x="48" y="56"/>
                </a:lnTo>
                <a:lnTo>
                  <a:pt x="52" y="48"/>
                </a:lnTo>
                <a:lnTo>
                  <a:pt x="52" y="48"/>
                </a:lnTo>
                <a:lnTo>
                  <a:pt x="52" y="44"/>
                </a:lnTo>
                <a:lnTo>
                  <a:pt x="50" y="42"/>
                </a:lnTo>
                <a:lnTo>
                  <a:pt x="44" y="36"/>
                </a:lnTo>
                <a:lnTo>
                  <a:pt x="44" y="36"/>
                </a:lnTo>
                <a:lnTo>
                  <a:pt x="40" y="34"/>
                </a:lnTo>
                <a:lnTo>
                  <a:pt x="30" y="32"/>
                </a:lnTo>
                <a:lnTo>
                  <a:pt x="30" y="32"/>
                </a:lnTo>
                <a:lnTo>
                  <a:pt x="36" y="30"/>
                </a:lnTo>
                <a:lnTo>
                  <a:pt x="44" y="28"/>
                </a:lnTo>
                <a:lnTo>
                  <a:pt x="56" y="30"/>
                </a:lnTo>
                <a:lnTo>
                  <a:pt x="66" y="32"/>
                </a:lnTo>
                <a:lnTo>
                  <a:pt x="78" y="30"/>
                </a:lnTo>
                <a:lnTo>
                  <a:pt x="78" y="30"/>
                </a:lnTo>
                <a:lnTo>
                  <a:pt x="84" y="20"/>
                </a:lnTo>
                <a:lnTo>
                  <a:pt x="90" y="10"/>
                </a:lnTo>
                <a:lnTo>
                  <a:pt x="94" y="4"/>
                </a:lnTo>
                <a:lnTo>
                  <a:pt x="100" y="2"/>
                </a:lnTo>
                <a:lnTo>
                  <a:pt x="108" y="0"/>
                </a:lnTo>
                <a:lnTo>
                  <a:pt x="116" y="2"/>
                </a:lnTo>
                <a:lnTo>
                  <a:pt x="116" y="2"/>
                </a:lnTo>
                <a:lnTo>
                  <a:pt x="104" y="56"/>
                </a:lnTo>
                <a:lnTo>
                  <a:pt x="104" y="56"/>
                </a:lnTo>
                <a:lnTo>
                  <a:pt x="102" y="64"/>
                </a:lnTo>
                <a:lnTo>
                  <a:pt x="98" y="70"/>
                </a:lnTo>
                <a:lnTo>
                  <a:pt x="94" y="74"/>
                </a:lnTo>
                <a:lnTo>
                  <a:pt x="88" y="80"/>
                </a:lnTo>
                <a:lnTo>
                  <a:pt x="88" y="80"/>
                </a:lnTo>
                <a:lnTo>
                  <a:pt x="82" y="86"/>
                </a:lnTo>
                <a:lnTo>
                  <a:pt x="76" y="92"/>
                </a:lnTo>
                <a:lnTo>
                  <a:pt x="74" y="100"/>
                </a:lnTo>
                <a:lnTo>
                  <a:pt x="72" y="110"/>
                </a:lnTo>
                <a:lnTo>
                  <a:pt x="72" y="110"/>
                </a:lnTo>
                <a:lnTo>
                  <a:pt x="72" y="118"/>
                </a:lnTo>
                <a:lnTo>
                  <a:pt x="70" y="126"/>
                </a:lnTo>
                <a:lnTo>
                  <a:pt x="66" y="132"/>
                </a:lnTo>
                <a:lnTo>
                  <a:pt x="60" y="136"/>
                </a:lnTo>
                <a:lnTo>
                  <a:pt x="60" y="136"/>
                </a:lnTo>
                <a:lnTo>
                  <a:pt x="54" y="136"/>
                </a:lnTo>
                <a:lnTo>
                  <a:pt x="50" y="134"/>
                </a:lnTo>
                <a:lnTo>
                  <a:pt x="50" y="134"/>
                </a:lnTo>
                <a:lnTo>
                  <a:pt x="6" y="138"/>
                </a:lnTo>
                <a:lnTo>
                  <a:pt x="6" y="138"/>
                </a:lnTo>
                <a:lnTo>
                  <a:pt x="2" y="138"/>
                </a:lnTo>
                <a:lnTo>
                  <a:pt x="0" y="134"/>
                </a:lnTo>
                <a:lnTo>
                  <a:pt x="0" y="134"/>
                </a:lnTo>
                <a:lnTo>
                  <a:pt x="12" y="106"/>
                </a:lnTo>
                <a:lnTo>
                  <a:pt x="12" y="106"/>
                </a:lnTo>
                <a:lnTo>
                  <a:pt x="26" y="106"/>
                </a:lnTo>
                <a:lnTo>
                  <a:pt x="2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4" name="Freeform 80">
            <a:extLst>
              <a:ext uri="{FF2B5EF4-FFF2-40B4-BE49-F238E27FC236}">
                <a16:creationId xmlns:a16="http://schemas.microsoft.com/office/drawing/2014/main" id="{D67D94B0-3458-4879-A6CC-EB699E891E6B}"/>
              </a:ext>
            </a:extLst>
          </p:cNvPr>
          <p:cNvSpPr>
            <a:spLocks/>
          </p:cNvSpPr>
          <p:nvPr/>
        </p:nvSpPr>
        <p:spPr bwMode="auto">
          <a:xfrm>
            <a:off x="8964963" y="4675307"/>
            <a:ext cx="211972" cy="220711"/>
          </a:xfrm>
          <a:custGeom>
            <a:avLst/>
            <a:gdLst>
              <a:gd name="T0" fmla="*/ 112 w 116"/>
              <a:gd name="T1" fmla="*/ 120 h 120"/>
              <a:gd name="T2" fmla="*/ 112 w 116"/>
              <a:gd name="T3" fmla="*/ 120 h 120"/>
              <a:gd name="T4" fmla="*/ 108 w 116"/>
              <a:gd name="T5" fmla="*/ 114 h 120"/>
              <a:gd name="T6" fmla="*/ 104 w 116"/>
              <a:gd name="T7" fmla="*/ 110 h 120"/>
              <a:gd name="T8" fmla="*/ 100 w 116"/>
              <a:gd name="T9" fmla="*/ 108 h 120"/>
              <a:gd name="T10" fmla="*/ 94 w 116"/>
              <a:gd name="T11" fmla="*/ 110 h 120"/>
              <a:gd name="T12" fmla="*/ 94 w 116"/>
              <a:gd name="T13" fmla="*/ 110 h 120"/>
              <a:gd name="T14" fmla="*/ 82 w 116"/>
              <a:gd name="T15" fmla="*/ 86 h 120"/>
              <a:gd name="T16" fmla="*/ 82 w 116"/>
              <a:gd name="T17" fmla="*/ 86 h 120"/>
              <a:gd name="T18" fmla="*/ 80 w 116"/>
              <a:gd name="T19" fmla="*/ 82 h 120"/>
              <a:gd name="T20" fmla="*/ 78 w 116"/>
              <a:gd name="T21" fmla="*/ 80 h 120"/>
              <a:gd name="T22" fmla="*/ 78 w 116"/>
              <a:gd name="T23" fmla="*/ 80 h 120"/>
              <a:gd name="T24" fmla="*/ 78 w 116"/>
              <a:gd name="T25" fmla="*/ 72 h 120"/>
              <a:gd name="T26" fmla="*/ 74 w 116"/>
              <a:gd name="T27" fmla="*/ 68 h 120"/>
              <a:gd name="T28" fmla="*/ 72 w 116"/>
              <a:gd name="T29" fmla="*/ 62 h 120"/>
              <a:gd name="T30" fmla="*/ 66 w 116"/>
              <a:gd name="T31" fmla="*/ 60 h 120"/>
              <a:gd name="T32" fmla="*/ 56 w 116"/>
              <a:gd name="T33" fmla="*/ 54 h 120"/>
              <a:gd name="T34" fmla="*/ 46 w 116"/>
              <a:gd name="T35" fmla="*/ 50 h 120"/>
              <a:gd name="T36" fmla="*/ 46 w 116"/>
              <a:gd name="T37" fmla="*/ 50 h 120"/>
              <a:gd name="T38" fmla="*/ 26 w 116"/>
              <a:gd name="T39" fmla="*/ 42 h 120"/>
              <a:gd name="T40" fmla="*/ 6 w 116"/>
              <a:gd name="T41" fmla="*/ 34 h 120"/>
              <a:gd name="T42" fmla="*/ 6 w 116"/>
              <a:gd name="T43" fmla="*/ 34 h 120"/>
              <a:gd name="T44" fmla="*/ 2 w 116"/>
              <a:gd name="T45" fmla="*/ 30 h 120"/>
              <a:gd name="T46" fmla="*/ 0 w 116"/>
              <a:gd name="T47" fmla="*/ 26 h 120"/>
              <a:gd name="T48" fmla="*/ 0 w 116"/>
              <a:gd name="T49" fmla="*/ 26 h 120"/>
              <a:gd name="T50" fmla="*/ 2 w 116"/>
              <a:gd name="T51" fmla="*/ 24 h 120"/>
              <a:gd name="T52" fmla="*/ 2 w 116"/>
              <a:gd name="T53" fmla="*/ 24 h 120"/>
              <a:gd name="T54" fmla="*/ 14 w 116"/>
              <a:gd name="T55" fmla="*/ 30 h 120"/>
              <a:gd name="T56" fmla="*/ 22 w 116"/>
              <a:gd name="T57" fmla="*/ 30 h 120"/>
              <a:gd name="T58" fmla="*/ 32 w 116"/>
              <a:gd name="T59" fmla="*/ 26 h 120"/>
              <a:gd name="T60" fmla="*/ 40 w 116"/>
              <a:gd name="T61" fmla="*/ 18 h 120"/>
              <a:gd name="T62" fmla="*/ 40 w 116"/>
              <a:gd name="T63" fmla="*/ 18 h 120"/>
              <a:gd name="T64" fmla="*/ 44 w 116"/>
              <a:gd name="T65" fmla="*/ 14 h 120"/>
              <a:gd name="T66" fmla="*/ 50 w 116"/>
              <a:gd name="T67" fmla="*/ 10 h 120"/>
              <a:gd name="T68" fmla="*/ 64 w 116"/>
              <a:gd name="T69" fmla="*/ 0 h 120"/>
              <a:gd name="T70" fmla="*/ 64 w 116"/>
              <a:gd name="T71" fmla="*/ 0 h 120"/>
              <a:gd name="T72" fmla="*/ 106 w 116"/>
              <a:gd name="T73" fmla="*/ 14 h 120"/>
              <a:gd name="T74" fmla="*/ 106 w 116"/>
              <a:gd name="T75" fmla="*/ 14 h 120"/>
              <a:gd name="T76" fmla="*/ 110 w 116"/>
              <a:gd name="T77" fmla="*/ 16 h 120"/>
              <a:gd name="T78" fmla="*/ 114 w 116"/>
              <a:gd name="T79" fmla="*/ 20 h 120"/>
              <a:gd name="T80" fmla="*/ 116 w 116"/>
              <a:gd name="T81" fmla="*/ 24 h 120"/>
              <a:gd name="T82" fmla="*/ 116 w 116"/>
              <a:gd name="T83" fmla="*/ 28 h 120"/>
              <a:gd name="T84" fmla="*/ 116 w 116"/>
              <a:gd name="T85" fmla="*/ 28 h 120"/>
              <a:gd name="T86" fmla="*/ 116 w 116"/>
              <a:gd name="T87" fmla="*/ 118 h 120"/>
              <a:gd name="T88" fmla="*/ 116 w 116"/>
              <a:gd name="T89" fmla="*/ 118 h 120"/>
              <a:gd name="T90" fmla="*/ 112 w 116"/>
              <a:gd name="T91" fmla="*/ 120 h 120"/>
              <a:gd name="T92" fmla="*/ 112 w 116"/>
              <a:gd name="T9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0">
                <a:moveTo>
                  <a:pt x="112" y="120"/>
                </a:moveTo>
                <a:lnTo>
                  <a:pt x="112" y="120"/>
                </a:lnTo>
                <a:lnTo>
                  <a:pt x="108" y="114"/>
                </a:lnTo>
                <a:lnTo>
                  <a:pt x="104" y="110"/>
                </a:lnTo>
                <a:lnTo>
                  <a:pt x="100" y="108"/>
                </a:lnTo>
                <a:lnTo>
                  <a:pt x="94" y="110"/>
                </a:lnTo>
                <a:lnTo>
                  <a:pt x="94" y="110"/>
                </a:lnTo>
                <a:lnTo>
                  <a:pt x="82" y="86"/>
                </a:lnTo>
                <a:lnTo>
                  <a:pt x="82" y="86"/>
                </a:lnTo>
                <a:lnTo>
                  <a:pt x="80" y="82"/>
                </a:lnTo>
                <a:lnTo>
                  <a:pt x="78" y="80"/>
                </a:lnTo>
                <a:lnTo>
                  <a:pt x="78" y="80"/>
                </a:lnTo>
                <a:lnTo>
                  <a:pt x="78" y="72"/>
                </a:lnTo>
                <a:lnTo>
                  <a:pt x="74" y="68"/>
                </a:lnTo>
                <a:lnTo>
                  <a:pt x="72" y="62"/>
                </a:lnTo>
                <a:lnTo>
                  <a:pt x="66" y="60"/>
                </a:lnTo>
                <a:lnTo>
                  <a:pt x="56" y="54"/>
                </a:lnTo>
                <a:lnTo>
                  <a:pt x="46" y="50"/>
                </a:lnTo>
                <a:lnTo>
                  <a:pt x="46" y="50"/>
                </a:lnTo>
                <a:lnTo>
                  <a:pt x="26" y="42"/>
                </a:lnTo>
                <a:lnTo>
                  <a:pt x="6" y="34"/>
                </a:lnTo>
                <a:lnTo>
                  <a:pt x="6" y="34"/>
                </a:lnTo>
                <a:lnTo>
                  <a:pt x="2" y="30"/>
                </a:lnTo>
                <a:lnTo>
                  <a:pt x="0" y="26"/>
                </a:lnTo>
                <a:lnTo>
                  <a:pt x="0" y="26"/>
                </a:lnTo>
                <a:lnTo>
                  <a:pt x="2" y="24"/>
                </a:lnTo>
                <a:lnTo>
                  <a:pt x="2" y="24"/>
                </a:lnTo>
                <a:lnTo>
                  <a:pt x="14" y="30"/>
                </a:lnTo>
                <a:lnTo>
                  <a:pt x="22" y="30"/>
                </a:lnTo>
                <a:lnTo>
                  <a:pt x="32" y="26"/>
                </a:lnTo>
                <a:lnTo>
                  <a:pt x="40" y="18"/>
                </a:lnTo>
                <a:lnTo>
                  <a:pt x="40" y="18"/>
                </a:lnTo>
                <a:lnTo>
                  <a:pt x="44" y="14"/>
                </a:lnTo>
                <a:lnTo>
                  <a:pt x="50" y="10"/>
                </a:lnTo>
                <a:lnTo>
                  <a:pt x="64" y="0"/>
                </a:lnTo>
                <a:lnTo>
                  <a:pt x="64" y="0"/>
                </a:lnTo>
                <a:lnTo>
                  <a:pt x="106" y="14"/>
                </a:lnTo>
                <a:lnTo>
                  <a:pt x="106" y="14"/>
                </a:lnTo>
                <a:lnTo>
                  <a:pt x="110" y="16"/>
                </a:lnTo>
                <a:lnTo>
                  <a:pt x="114" y="20"/>
                </a:lnTo>
                <a:lnTo>
                  <a:pt x="116" y="24"/>
                </a:lnTo>
                <a:lnTo>
                  <a:pt x="116" y="28"/>
                </a:lnTo>
                <a:lnTo>
                  <a:pt x="116" y="28"/>
                </a:lnTo>
                <a:lnTo>
                  <a:pt x="116" y="118"/>
                </a:lnTo>
                <a:lnTo>
                  <a:pt x="116" y="118"/>
                </a:lnTo>
                <a:lnTo>
                  <a:pt x="112" y="120"/>
                </a:lnTo>
                <a:lnTo>
                  <a:pt x="112"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5" name="Freeform 81">
            <a:extLst>
              <a:ext uri="{FF2B5EF4-FFF2-40B4-BE49-F238E27FC236}">
                <a16:creationId xmlns:a16="http://schemas.microsoft.com/office/drawing/2014/main" id="{BF60688F-E2FB-4050-995D-6A11EB8F6CC0}"/>
              </a:ext>
            </a:extLst>
          </p:cNvPr>
          <p:cNvSpPr>
            <a:spLocks/>
          </p:cNvSpPr>
          <p:nvPr/>
        </p:nvSpPr>
        <p:spPr bwMode="auto">
          <a:xfrm>
            <a:off x="5904158" y="1160486"/>
            <a:ext cx="233900" cy="316352"/>
          </a:xfrm>
          <a:custGeom>
            <a:avLst/>
            <a:gdLst>
              <a:gd name="T0" fmla="*/ 32 w 128"/>
              <a:gd name="T1" fmla="*/ 172 h 172"/>
              <a:gd name="T2" fmla="*/ 8 w 128"/>
              <a:gd name="T3" fmla="*/ 172 h 172"/>
              <a:gd name="T4" fmla="*/ 12 w 128"/>
              <a:gd name="T5" fmla="*/ 162 h 172"/>
              <a:gd name="T6" fmla="*/ 0 w 128"/>
              <a:gd name="T7" fmla="*/ 152 h 172"/>
              <a:gd name="T8" fmla="*/ 12 w 128"/>
              <a:gd name="T9" fmla="*/ 152 h 172"/>
              <a:gd name="T10" fmla="*/ 12 w 128"/>
              <a:gd name="T11" fmla="*/ 116 h 172"/>
              <a:gd name="T12" fmla="*/ 2 w 128"/>
              <a:gd name="T13" fmla="*/ 110 h 172"/>
              <a:gd name="T14" fmla="*/ 6 w 128"/>
              <a:gd name="T15" fmla="*/ 104 h 172"/>
              <a:gd name="T16" fmla="*/ 8 w 128"/>
              <a:gd name="T17" fmla="*/ 100 h 172"/>
              <a:gd name="T18" fmla="*/ 18 w 128"/>
              <a:gd name="T19" fmla="*/ 94 h 172"/>
              <a:gd name="T20" fmla="*/ 20 w 128"/>
              <a:gd name="T21" fmla="*/ 84 h 172"/>
              <a:gd name="T22" fmla="*/ 26 w 128"/>
              <a:gd name="T23" fmla="*/ 72 h 172"/>
              <a:gd name="T24" fmla="*/ 34 w 128"/>
              <a:gd name="T25" fmla="*/ 62 h 172"/>
              <a:gd name="T26" fmla="*/ 50 w 128"/>
              <a:gd name="T27" fmla="*/ 46 h 172"/>
              <a:gd name="T28" fmla="*/ 64 w 128"/>
              <a:gd name="T29" fmla="*/ 44 h 172"/>
              <a:gd name="T30" fmla="*/ 88 w 128"/>
              <a:gd name="T31" fmla="*/ 26 h 172"/>
              <a:gd name="T32" fmla="*/ 96 w 128"/>
              <a:gd name="T33" fmla="*/ 14 h 172"/>
              <a:gd name="T34" fmla="*/ 100 w 128"/>
              <a:gd name="T35" fmla="*/ 8 h 172"/>
              <a:gd name="T36" fmla="*/ 108 w 128"/>
              <a:gd name="T37" fmla="*/ 2 h 172"/>
              <a:gd name="T38" fmla="*/ 114 w 128"/>
              <a:gd name="T39" fmla="*/ 0 h 172"/>
              <a:gd name="T40" fmla="*/ 124 w 128"/>
              <a:gd name="T41" fmla="*/ 6 h 172"/>
              <a:gd name="T42" fmla="*/ 128 w 128"/>
              <a:gd name="T43" fmla="*/ 18 h 172"/>
              <a:gd name="T44" fmla="*/ 126 w 128"/>
              <a:gd name="T45" fmla="*/ 22 h 172"/>
              <a:gd name="T46" fmla="*/ 118 w 128"/>
              <a:gd name="T47" fmla="*/ 34 h 172"/>
              <a:gd name="T48" fmla="*/ 102 w 128"/>
              <a:gd name="T49" fmla="*/ 46 h 172"/>
              <a:gd name="T50" fmla="*/ 88 w 128"/>
              <a:gd name="T51" fmla="*/ 56 h 172"/>
              <a:gd name="T52" fmla="*/ 58 w 128"/>
              <a:gd name="T53" fmla="*/ 96 h 172"/>
              <a:gd name="T54" fmla="*/ 52 w 128"/>
              <a:gd name="T55" fmla="*/ 106 h 172"/>
              <a:gd name="T56" fmla="*/ 42 w 128"/>
              <a:gd name="T57" fmla="*/ 112 h 172"/>
              <a:gd name="T58" fmla="*/ 40 w 128"/>
              <a:gd name="T59" fmla="*/ 114 h 172"/>
              <a:gd name="T60" fmla="*/ 34 w 128"/>
              <a:gd name="T61" fmla="*/ 126 h 172"/>
              <a:gd name="T62" fmla="*/ 32 w 128"/>
              <a:gd name="T63" fmla="*/ 132 h 172"/>
              <a:gd name="T64" fmla="*/ 30 w 128"/>
              <a:gd name="T65" fmla="*/ 138 h 172"/>
              <a:gd name="T66" fmla="*/ 26 w 128"/>
              <a:gd name="T67" fmla="*/ 156 h 172"/>
              <a:gd name="T68" fmla="*/ 32 w 128"/>
              <a:gd name="T69" fmla="*/ 162 h 172"/>
              <a:gd name="T70" fmla="*/ 32 w 128"/>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2">
                <a:moveTo>
                  <a:pt x="32" y="172"/>
                </a:moveTo>
                <a:lnTo>
                  <a:pt x="32" y="172"/>
                </a:lnTo>
                <a:lnTo>
                  <a:pt x="8" y="172"/>
                </a:lnTo>
                <a:lnTo>
                  <a:pt x="8" y="172"/>
                </a:lnTo>
                <a:lnTo>
                  <a:pt x="12" y="164"/>
                </a:lnTo>
                <a:lnTo>
                  <a:pt x="12" y="162"/>
                </a:lnTo>
                <a:lnTo>
                  <a:pt x="10" y="160"/>
                </a:lnTo>
                <a:lnTo>
                  <a:pt x="0" y="152"/>
                </a:lnTo>
                <a:lnTo>
                  <a:pt x="0" y="152"/>
                </a:lnTo>
                <a:lnTo>
                  <a:pt x="12" y="152"/>
                </a:lnTo>
                <a:lnTo>
                  <a:pt x="12" y="152"/>
                </a:lnTo>
                <a:lnTo>
                  <a:pt x="12" y="116"/>
                </a:lnTo>
                <a:lnTo>
                  <a:pt x="12" y="116"/>
                </a:lnTo>
                <a:lnTo>
                  <a:pt x="2" y="110"/>
                </a:lnTo>
                <a:lnTo>
                  <a:pt x="2" y="110"/>
                </a:lnTo>
                <a:lnTo>
                  <a:pt x="6" y="104"/>
                </a:lnTo>
                <a:lnTo>
                  <a:pt x="8" y="100"/>
                </a:lnTo>
                <a:lnTo>
                  <a:pt x="8" y="100"/>
                </a:lnTo>
                <a:lnTo>
                  <a:pt x="14" y="98"/>
                </a:lnTo>
                <a:lnTo>
                  <a:pt x="18" y="94"/>
                </a:lnTo>
                <a:lnTo>
                  <a:pt x="20" y="84"/>
                </a:lnTo>
                <a:lnTo>
                  <a:pt x="20" y="84"/>
                </a:lnTo>
                <a:lnTo>
                  <a:pt x="24" y="78"/>
                </a:lnTo>
                <a:lnTo>
                  <a:pt x="26" y="72"/>
                </a:lnTo>
                <a:lnTo>
                  <a:pt x="34" y="62"/>
                </a:lnTo>
                <a:lnTo>
                  <a:pt x="34" y="62"/>
                </a:lnTo>
                <a:lnTo>
                  <a:pt x="50" y="46"/>
                </a:lnTo>
                <a:lnTo>
                  <a:pt x="50" y="46"/>
                </a:lnTo>
                <a:lnTo>
                  <a:pt x="56" y="44"/>
                </a:lnTo>
                <a:lnTo>
                  <a:pt x="64" y="44"/>
                </a:lnTo>
                <a:lnTo>
                  <a:pt x="78" y="36"/>
                </a:lnTo>
                <a:lnTo>
                  <a:pt x="88" y="26"/>
                </a:lnTo>
                <a:lnTo>
                  <a:pt x="94" y="20"/>
                </a:lnTo>
                <a:lnTo>
                  <a:pt x="96" y="14"/>
                </a:lnTo>
                <a:lnTo>
                  <a:pt x="96" y="14"/>
                </a:lnTo>
                <a:lnTo>
                  <a:pt x="100" y="8"/>
                </a:lnTo>
                <a:lnTo>
                  <a:pt x="102" y="4"/>
                </a:lnTo>
                <a:lnTo>
                  <a:pt x="108" y="2"/>
                </a:lnTo>
                <a:lnTo>
                  <a:pt x="114" y="0"/>
                </a:lnTo>
                <a:lnTo>
                  <a:pt x="114" y="0"/>
                </a:lnTo>
                <a:lnTo>
                  <a:pt x="118" y="2"/>
                </a:lnTo>
                <a:lnTo>
                  <a:pt x="124" y="6"/>
                </a:lnTo>
                <a:lnTo>
                  <a:pt x="128" y="12"/>
                </a:lnTo>
                <a:lnTo>
                  <a:pt x="128" y="18"/>
                </a:lnTo>
                <a:lnTo>
                  <a:pt x="128" y="18"/>
                </a:lnTo>
                <a:lnTo>
                  <a:pt x="126" y="22"/>
                </a:lnTo>
                <a:lnTo>
                  <a:pt x="124" y="26"/>
                </a:lnTo>
                <a:lnTo>
                  <a:pt x="118" y="34"/>
                </a:lnTo>
                <a:lnTo>
                  <a:pt x="118" y="34"/>
                </a:lnTo>
                <a:lnTo>
                  <a:pt x="102" y="46"/>
                </a:lnTo>
                <a:lnTo>
                  <a:pt x="88" y="56"/>
                </a:lnTo>
                <a:lnTo>
                  <a:pt x="88" y="56"/>
                </a:lnTo>
                <a:lnTo>
                  <a:pt x="72" y="76"/>
                </a:lnTo>
                <a:lnTo>
                  <a:pt x="58" y="96"/>
                </a:lnTo>
                <a:lnTo>
                  <a:pt x="58" y="96"/>
                </a:lnTo>
                <a:lnTo>
                  <a:pt x="52" y="106"/>
                </a:lnTo>
                <a:lnTo>
                  <a:pt x="48" y="110"/>
                </a:lnTo>
                <a:lnTo>
                  <a:pt x="42" y="112"/>
                </a:lnTo>
                <a:lnTo>
                  <a:pt x="42" y="112"/>
                </a:lnTo>
                <a:lnTo>
                  <a:pt x="40" y="114"/>
                </a:lnTo>
                <a:lnTo>
                  <a:pt x="38" y="118"/>
                </a:lnTo>
                <a:lnTo>
                  <a:pt x="34" y="126"/>
                </a:lnTo>
                <a:lnTo>
                  <a:pt x="34" y="126"/>
                </a:lnTo>
                <a:lnTo>
                  <a:pt x="32" y="132"/>
                </a:lnTo>
                <a:lnTo>
                  <a:pt x="30" y="138"/>
                </a:lnTo>
                <a:lnTo>
                  <a:pt x="30" y="138"/>
                </a:lnTo>
                <a:lnTo>
                  <a:pt x="26" y="150"/>
                </a:lnTo>
                <a:lnTo>
                  <a:pt x="26" y="156"/>
                </a:lnTo>
                <a:lnTo>
                  <a:pt x="32" y="162"/>
                </a:lnTo>
                <a:lnTo>
                  <a:pt x="32" y="162"/>
                </a:lnTo>
                <a:lnTo>
                  <a:pt x="32" y="166"/>
                </a:lnTo>
                <a:lnTo>
                  <a:pt x="32" y="172"/>
                </a:lnTo>
                <a:lnTo>
                  <a:pt x="32"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6" name="Freeform 82">
            <a:extLst>
              <a:ext uri="{FF2B5EF4-FFF2-40B4-BE49-F238E27FC236}">
                <a16:creationId xmlns:a16="http://schemas.microsoft.com/office/drawing/2014/main" id="{0C58D565-0750-4CB4-941F-1B2026DDDC25}"/>
              </a:ext>
            </a:extLst>
          </p:cNvPr>
          <p:cNvSpPr>
            <a:spLocks/>
          </p:cNvSpPr>
          <p:nvPr/>
        </p:nvSpPr>
        <p:spPr bwMode="auto">
          <a:xfrm>
            <a:off x="7486640" y="3597502"/>
            <a:ext cx="199181" cy="239103"/>
          </a:xfrm>
          <a:custGeom>
            <a:avLst/>
            <a:gdLst>
              <a:gd name="T0" fmla="*/ 40 w 109"/>
              <a:gd name="T1" fmla="*/ 98 h 130"/>
              <a:gd name="T2" fmla="*/ 40 w 109"/>
              <a:gd name="T3" fmla="*/ 98 h 130"/>
              <a:gd name="T4" fmla="*/ 44 w 109"/>
              <a:gd name="T5" fmla="*/ 86 h 130"/>
              <a:gd name="T6" fmla="*/ 44 w 109"/>
              <a:gd name="T7" fmla="*/ 82 h 130"/>
              <a:gd name="T8" fmla="*/ 42 w 109"/>
              <a:gd name="T9" fmla="*/ 78 h 130"/>
              <a:gd name="T10" fmla="*/ 40 w 109"/>
              <a:gd name="T11" fmla="*/ 76 h 130"/>
              <a:gd name="T12" fmla="*/ 36 w 109"/>
              <a:gd name="T13" fmla="*/ 76 h 130"/>
              <a:gd name="T14" fmla="*/ 24 w 109"/>
              <a:gd name="T15" fmla="*/ 74 h 130"/>
              <a:gd name="T16" fmla="*/ 24 w 109"/>
              <a:gd name="T17" fmla="*/ 74 h 130"/>
              <a:gd name="T18" fmla="*/ 16 w 109"/>
              <a:gd name="T19" fmla="*/ 74 h 130"/>
              <a:gd name="T20" fmla="*/ 8 w 109"/>
              <a:gd name="T21" fmla="*/ 72 h 130"/>
              <a:gd name="T22" fmla="*/ 8 w 109"/>
              <a:gd name="T23" fmla="*/ 72 h 130"/>
              <a:gd name="T24" fmla="*/ 2 w 109"/>
              <a:gd name="T25" fmla="*/ 66 h 130"/>
              <a:gd name="T26" fmla="*/ 0 w 109"/>
              <a:gd name="T27" fmla="*/ 60 h 130"/>
              <a:gd name="T28" fmla="*/ 0 w 109"/>
              <a:gd name="T29" fmla="*/ 60 h 130"/>
              <a:gd name="T30" fmla="*/ 2 w 109"/>
              <a:gd name="T31" fmla="*/ 56 h 130"/>
              <a:gd name="T32" fmla="*/ 8 w 109"/>
              <a:gd name="T33" fmla="*/ 52 h 130"/>
              <a:gd name="T34" fmla="*/ 8 w 109"/>
              <a:gd name="T35" fmla="*/ 52 h 130"/>
              <a:gd name="T36" fmla="*/ 14 w 109"/>
              <a:gd name="T37" fmla="*/ 50 h 130"/>
              <a:gd name="T38" fmla="*/ 22 w 109"/>
              <a:gd name="T39" fmla="*/ 50 h 130"/>
              <a:gd name="T40" fmla="*/ 22 w 109"/>
              <a:gd name="T41" fmla="*/ 50 h 130"/>
              <a:gd name="T42" fmla="*/ 28 w 109"/>
              <a:gd name="T43" fmla="*/ 46 h 130"/>
              <a:gd name="T44" fmla="*/ 30 w 109"/>
              <a:gd name="T45" fmla="*/ 44 h 130"/>
              <a:gd name="T46" fmla="*/ 30 w 109"/>
              <a:gd name="T47" fmla="*/ 42 h 130"/>
              <a:gd name="T48" fmla="*/ 30 w 109"/>
              <a:gd name="T49" fmla="*/ 42 h 130"/>
              <a:gd name="T50" fmla="*/ 32 w 109"/>
              <a:gd name="T51" fmla="*/ 36 h 130"/>
              <a:gd name="T52" fmla="*/ 34 w 109"/>
              <a:gd name="T53" fmla="*/ 30 h 130"/>
              <a:gd name="T54" fmla="*/ 40 w 109"/>
              <a:gd name="T55" fmla="*/ 24 h 130"/>
              <a:gd name="T56" fmla="*/ 48 w 109"/>
              <a:gd name="T57" fmla="*/ 18 h 130"/>
              <a:gd name="T58" fmla="*/ 56 w 109"/>
              <a:gd name="T59" fmla="*/ 12 h 130"/>
              <a:gd name="T60" fmla="*/ 56 w 109"/>
              <a:gd name="T61" fmla="*/ 12 h 130"/>
              <a:gd name="T62" fmla="*/ 66 w 109"/>
              <a:gd name="T63" fmla="*/ 6 h 130"/>
              <a:gd name="T64" fmla="*/ 74 w 109"/>
              <a:gd name="T65" fmla="*/ 2 h 130"/>
              <a:gd name="T66" fmla="*/ 93 w 109"/>
              <a:gd name="T67" fmla="*/ 0 h 130"/>
              <a:gd name="T68" fmla="*/ 93 w 109"/>
              <a:gd name="T69" fmla="*/ 0 h 130"/>
              <a:gd name="T70" fmla="*/ 109 w 109"/>
              <a:gd name="T71" fmla="*/ 24 h 130"/>
              <a:gd name="T72" fmla="*/ 109 w 109"/>
              <a:gd name="T73" fmla="*/ 24 h 130"/>
              <a:gd name="T74" fmla="*/ 99 w 109"/>
              <a:gd name="T75" fmla="*/ 32 h 130"/>
              <a:gd name="T76" fmla="*/ 99 w 109"/>
              <a:gd name="T77" fmla="*/ 32 h 130"/>
              <a:gd name="T78" fmla="*/ 89 w 109"/>
              <a:gd name="T79" fmla="*/ 42 h 130"/>
              <a:gd name="T80" fmla="*/ 81 w 109"/>
              <a:gd name="T81" fmla="*/ 54 h 130"/>
              <a:gd name="T82" fmla="*/ 78 w 109"/>
              <a:gd name="T83" fmla="*/ 66 h 130"/>
              <a:gd name="T84" fmla="*/ 74 w 109"/>
              <a:gd name="T85" fmla="*/ 80 h 130"/>
              <a:gd name="T86" fmla="*/ 74 w 109"/>
              <a:gd name="T87" fmla="*/ 80 h 130"/>
              <a:gd name="T88" fmla="*/ 70 w 109"/>
              <a:gd name="T89" fmla="*/ 100 h 130"/>
              <a:gd name="T90" fmla="*/ 70 w 109"/>
              <a:gd name="T91" fmla="*/ 100 h 130"/>
              <a:gd name="T92" fmla="*/ 62 w 109"/>
              <a:gd name="T93" fmla="*/ 102 h 130"/>
              <a:gd name="T94" fmla="*/ 60 w 109"/>
              <a:gd name="T95" fmla="*/ 104 h 130"/>
              <a:gd name="T96" fmla="*/ 60 w 109"/>
              <a:gd name="T97" fmla="*/ 108 h 130"/>
              <a:gd name="T98" fmla="*/ 60 w 109"/>
              <a:gd name="T99" fmla="*/ 108 h 130"/>
              <a:gd name="T100" fmla="*/ 56 w 109"/>
              <a:gd name="T101" fmla="*/ 130 h 130"/>
              <a:gd name="T102" fmla="*/ 56 w 109"/>
              <a:gd name="T103" fmla="*/ 130 h 130"/>
              <a:gd name="T104" fmla="*/ 40 w 109"/>
              <a:gd name="T105" fmla="*/ 98 h 130"/>
              <a:gd name="T106" fmla="*/ 40 w 109"/>
              <a:gd name="T107"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30">
                <a:moveTo>
                  <a:pt x="40" y="98"/>
                </a:moveTo>
                <a:lnTo>
                  <a:pt x="40" y="98"/>
                </a:lnTo>
                <a:lnTo>
                  <a:pt x="44" y="86"/>
                </a:lnTo>
                <a:lnTo>
                  <a:pt x="44" y="82"/>
                </a:lnTo>
                <a:lnTo>
                  <a:pt x="42" y="78"/>
                </a:lnTo>
                <a:lnTo>
                  <a:pt x="40" y="76"/>
                </a:lnTo>
                <a:lnTo>
                  <a:pt x="36" y="76"/>
                </a:lnTo>
                <a:lnTo>
                  <a:pt x="24" y="74"/>
                </a:lnTo>
                <a:lnTo>
                  <a:pt x="24" y="74"/>
                </a:lnTo>
                <a:lnTo>
                  <a:pt x="16" y="74"/>
                </a:lnTo>
                <a:lnTo>
                  <a:pt x="8" y="72"/>
                </a:lnTo>
                <a:lnTo>
                  <a:pt x="8" y="72"/>
                </a:lnTo>
                <a:lnTo>
                  <a:pt x="2" y="66"/>
                </a:lnTo>
                <a:lnTo>
                  <a:pt x="0" y="60"/>
                </a:lnTo>
                <a:lnTo>
                  <a:pt x="0" y="60"/>
                </a:lnTo>
                <a:lnTo>
                  <a:pt x="2" y="56"/>
                </a:lnTo>
                <a:lnTo>
                  <a:pt x="8" y="52"/>
                </a:lnTo>
                <a:lnTo>
                  <a:pt x="8" y="52"/>
                </a:lnTo>
                <a:lnTo>
                  <a:pt x="14" y="50"/>
                </a:lnTo>
                <a:lnTo>
                  <a:pt x="22" y="50"/>
                </a:lnTo>
                <a:lnTo>
                  <a:pt x="22" y="50"/>
                </a:lnTo>
                <a:lnTo>
                  <a:pt x="28" y="46"/>
                </a:lnTo>
                <a:lnTo>
                  <a:pt x="30" y="44"/>
                </a:lnTo>
                <a:lnTo>
                  <a:pt x="30" y="42"/>
                </a:lnTo>
                <a:lnTo>
                  <a:pt x="30" y="42"/>
                </a:lnTo>
                <a:lnTo>
                  <a:pt x="32" y="36"/>
                </a:lnTo>
                <a:lnTo>
                  <a:pt x="34" y="30"/>
                </a:lnTo>
                <a:lnTo>
                  <a:pt x="40" y="24"/>
                </a:lnTo>
                <a:lnTo>
                  <a:pt x="48" y="18"/>
                </a:lnTo>
                <a:lnTo>
                  <a:pt x="56" y="12"/>
                </a:lnTo>
                <a:lnTo>
                  <a:pt x="56" y="12"/>
                </a:lnTo>
                <a:lnTo>
                  <a:pt x="66" y="6"/>
                </a:lnTo>
                <a:lnTo>
                  <a:pt x="74" y="2"/>
                </a:lnTo>
                <a:lnTo>
                  <a:pt x="93" y="0"/>
                </a:lnTo>
                <a:lnTo>
                  <a:pt x="93" y="0"/>
                </a:lnTo>
                <a:lnTo>
                  <a:pt x="109" y="24"/>
                </a:lnTo>
                <a:lnTo>
                  <a:pt x="109" y="24"/>
                </a:lnTo>
                <a:lnTo>
                  <a:pt x="99" y="32"/>
                </a:lnTo>
                <a:lnTo>
                  <a:pt x="99" y="32"/>
                </a:lnTo>
                <a:lnTo>
                  <a:pt x="89" y="42"/>
                </a:lnTo>
                <a:lnTo>
                  <a:pt x="81" y="54"/>
                </a:lnTo>
                <a:lnTo>
                  <a:pt x="78" y="66"/>
                </a:lnTo>
                <a:lnTo>
                  <a:pt x="74" y="80"/>
                </a:lnTo>
                <a:lnTo>
                  <a:pt x="74" y="80"/>
                </a:lnTo>
                <a:lnTo>
                  <a:pt x="70" y="100"/>
                </a:lnTo>
                <a:lnTo>
                  <a:pt x="70" y="100"/>
                </a:lnTo>
                <a:lnTo>
                  <a:pt x="62" y="102"/>
                </a:lnTo>
                <a:lnTo>
                  <a:pt x="60" y="104"/>
                </a:lnTo>
                <a:lnTo>
                  <a:pt x="60" y="108"/>
                </a:lnTo>
                <a:lnTo>
                  <a:pt x="60" y="108"/>
                </a:lnTo>
                <a:lnTo>
                  <a:pt x="56" y="130"/>
                </a:lnTo>
                <a:lnTo>
                  <a:pt x="56" y="130"/>
                </a:lnTo>
                <a:lnTo>
                  <a:pt x="40" y="98"/>
                </a:lnTo>
                <a:lnTo>
                  <a:pt x="40"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7" name="Freeform 83">
            <a:extLst>
              <a:ext uri="{FF2B5EF4-FFF2-40B4-BE49-F238E27FC236}">
                <a16:creationId xmlns:a16="http://schemas.microsoft.com/office/drawing/2014/main" id="{23EEBB3D-7924-4841-B0E5-B9FDC08187E7}"/>
              </a:ext>
            </a:extLst>
          </p:cNvPr>
          <p:cNvSpPr>
            <a:spLocks/>
          </p:cNvSpPr>
          <p:nvPr/>
        </p:nvSpPr>
        <p:spPr bwMode="auto">
          <a:xfrm>
            <a:off x="4098739" y="3689465"/>
            <a:ext cx="244864" cy="202318"/>
          </a:xfrm>
          <a:custGeom>
            <a:avLst/>
            <a:gdLst>
              <a:gd name="T0" fmla="*/ 132 w 134"/>
              <a:gd name="T1" fmla="*/ 22 h 110"/>
              <a:gd name="T2" fmla="*/ 132 w 134"/>
              <a:gd name="T3" fmla="*/ 22 h 110"/>
              <a:gd name="T4" fmla="*/ 80 w 134"/>
              <a:gd name="T5" fmla="*/ 22 h 110"/>
              <a:gd name="T6" fmla="*/ 80 w 134"/>
              <a:gd name="T7" fmla="*/ 22 h 110"/>
              <a:gd name="T8" fmla="*/ 78 w 134"/>
              <a:gd name="T9" fmla="*/ 50 h 110"/>
              <a:gd name="T10" fmla="*/ 78 w 134"/>
              <a:gd name="T11" fmla="*/ 50 h 110"/>
              <a:gd name="T12" fmla="*/ 76 w 134"/>
              <a:gd name="T13" fmla="*/ 62 h 110"/>
              <a:gd name="T14" fmla="*/ 74 w 134"/>
              <a:gd name="T15" fmla="*/ 68 h 110"/>
              <a:gd name="T16" fmla="*/ 68 w 134"/>
              <a:gd name="T17" fmla="*/ 72 h 110"/>
              <a:gd name="T18" fmla="*/ 68 w 134"/>
              <a:gd name="T19" fmla="*/ 72 h 110"/>
              <a:gd name="T20" fmla="*/ 66 w 134"/>
              <a:gd name="T21" fmla="*/ 74 h 110"/>
              <a:gd name="T22" fmla="*/ 64 w 134"/>
              <a:gd name="T23" fmla="*/ 78 h 110"/>
              <a:gd name="T24" fmla="*/ 62 w 134"/>
              <a:gd name="T25" fmla="*/ 86 h 110"/>
              <a:gd name="T26" fmla="*/ 62 w 134"/>
              <a:gd name="T27" fmla="*/ 86 h 110"/>
              <a:gd name="T28" fmla="*/ 62 w 134"/>
              <a:gd name="T29" fmla="*/ 96 h 110"/>
              <a:gd name="T30" fmla="*/ 62 w 134"/>
              <a:gd name="T31" fmla="*/ 106 h 110"/>
              <a:gd name="T32" fmla="*/ 62 w 134"/>
              <a:gd name="T33" fmla="*/ 106 h 110"/>
              <a:gd name="T34" fmla="*/ 32 w 134"/>
              <a:gd name="T35" fmla="*/ 110 h 110"/>
              <a:gd name="T36" fmla="*/ 16 w 134"/>
              <a:gd name="T37" fmla="*/ 110 h 110"/>
              <a:gd name="T38" fmla="*/ 0 w 134"/>
              <a:gd name="T39" fmla="*/ 108 h 110"/>
              <a:gd name="T40" fmla="*/ 0 w 134"/>
              <a:gd name="T41" fmla="*/ 108 h 110"/>
              <a:gd name="T42" fmla="*/ 24 w 134"/>
              <a:gd name="T43" fmla="*/ 62 h 110"/>
              <a:gd name="T44" fmla="*/ 24 w 134"/>
              <a:gd name="T45" fmla="*/ 62 h 110"/>
              <a:gd name="T46" fmla="*/ 40 w 134"/>
              <a:gd name="T47" fmla="*/ 40 h 110"/>
              <a:gd name="T48" fmla="*/ 40 w 134"/>
              <a:gd name="T49" fmla="*/ 40 h 110"/>
              <a:gd name="T50" fmla="*/ 70 w 134"/>
              <a:gd name="T51" fmla="*/ 4 h 110"/>
              <a:gd name="T52" fmla="*/ 70 w 134"/>
              <a:gd name="T53" fmla="*/ 4 h 110"/>
              <a:gd name="T54" fmla="*/ 76 w 134"/>
              <a:gd name="T55" fmla="*/ 2 h 110"/>
              <a:gd name="T56" fmla="*/ 82 w 134"/>
              <a:gd name="T57" fmla="*/ 0 h 110"/>
              <a:gd name="T58" fmla="*/ 82 w 134"/>
              <a:gd name="T59" fmla="*/ 0 h 110"/>
              <a:gd name="T60" fmla="*/ 118 w 134"/>
              <a:gd name="T61" fmla="*/ 0 h 110"/>
              <a:gd name="T62" fmla="*/ 118 w 134"/>
              <a:gd name="T63" fmla="*/ 0 h 110"/>
              <a:gd name="T64" fmla="*/ 128 w 134"/>
              <a:gd name="T65" fmla="*/ 2 h 110"/>
              <a:gd name="T66" fmla="*/ 132 w 134"/>
              <a:gd name="T67" fmla="*/ 4 h 110"/>
              <a:gd name="T68" fmla="*/ 134 w 134"/>
              <a:gd name="T69" fmla="*/ 10 h 110"/>
              <a:gd name="T70" fmla="*/ 132 w 134"/>
              <a:gd name="T71" fmla="*/ 22 h 110"/>
              <a:gd name="T72" fmla="*/ 132 w 134"/>
              <a:gd name="T73"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10">
                <a:moveTo>
                  <a:pt x="132" y="22"/>
                </a:moveTo>
                <a:lnTo>
                  <a:pt x="132" y="22"/>
                </a:lnTo>
                <a:lnTo>
                  <a:pt x="80" y="22"/>
                </a:lnTo>
                <a:lnTo>
                  <a:pt x="80" y="22"/>
                </a:lnTo>
                <a:lnTo>
                  <a:pt x="78" y="50"/>
                </a:lnTo>
                <a:lnTo>
                  <a:pt x="78" y="50"/>
                </a:lnTo>
                <a:lnTo>
                  <a:pt x="76" y="62"/>
                </a:lnTo>
                <a:lnTo>
                  <a:pt x="74" y="68"/>
                </a:lnTo>
                <a:lnTo>
                  <a:pt x="68" y="72"/>
                </a:lnTo>
                <a:lnTo>
                  <a:pt x="68" y="72"/>
                </a:lnTo>
                <a:lnTo>
                  <a:pt x="66" y="74"/>
                </a:lnTo>
                <a:lnTo>
                  <a:pt x="64" y="78"/>
                </a:lnTo>
                <a:lnTo>
                  <a:pt x="62" y="86"/>
                </a:lnTo>
                <a:lnTo>
                  <a:pt x="62" y="86"/>
                </a:lnTo>
                <a:lnTo>
                  <a:pt x="62" y="96"/>
                </a:lnTo>
                <a:lnTo>
                  <a:pt x="62" y="106"/>
                </a:lnTo>
                <a:lnTo>
                  <a:pt x="62" y="106"/>
                </a:lnTo>
                <a:lnTo>
                  <a:pt x="32" y="110"/>
                </a:lnTo>
                <a:lnTo>
                  <a:pt x="16" y="110"/>
                </a:lnTo>
                <a:lnTo>
                  <a:pt x="0" y="108"/>
                </a:lnTo>
                <a:lnTo>
                  <a:pt x="0" y="108"/>
                </a:lnTo>
                <a:lnTo>
                  <a:pt x="24" y="62"/>
                </a:lnTo>
                <a:lnTo>
                  <a:pt x="24" y="62"/>
                </a:lnTo>
                <a:lnTo>
                  <a:pt x="40" y="40"/>
                </a:lnTo>
                <a:lnTo>
                  <a:pt x="40" y="40"/>
                </a:lnTo>
                <a:lnTo>
                  <a:pt x="70" y="4"/>
                </a:lnTo>
                <a:lnTo>
                  <a:pt x="70" y="4"/>
                </a:lnTo>
                <a:lnTo>
                  <a:pt x="76" y="2"/>
                </a:lnTo>
                <a:lnTo>
                  <a:pt x="82" y="0"/>
                </a:lnTo>
                <a:lnTo>
                  <a:pt x="82" y="0"/>
                </a:lnTo>
                <a:lnTo>
                  <a:pt x="118" y="0"/>
                </a:lnTo>
                <a:lnTo>
                  <a:pt x="118" y="0"/>
                </a:lnTo>
                <a:lnTo>
                  <a:pt x="128" y="2"/>
                </a:lnTo>
                <a:lnTo>
                  <a:pt x="132" y="4"/>
                </a:lnTo>
                <a:lnTo>
                  <a:pt x="134" y="10"/>
                </a:lnTo>
                <a:lnTo>
                  <a:pt x="132" y="22"/>
                </a:lnTo>
                <a:lnTo>
                  <a:pt x="13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8" name="Freeform 84">
            <a:extLst>
              <a:ext uri="{FF2B5EF4-FFF2-40B4-BE49-F238E27FC236}">
                <a16:creationId xmlns:a16="http://schemas.microsoft.com/office/drawing/2014/main" id="{D8C6CA16-FFCE-4D78-A7A8-EB8B865A9424}"/>
              </a:ext>
            </a:extLst>
          </p:cNvPr>
          <p:cNvSpPr>
            <a:spLocks/>
          </p:cNvSpPr>
          <p:nvPr/>
        </p:nvSpPr>
        <p:spPr bwMode="auto">
          <a:xfrm>
            <a:off x="2496156" y="1131058"/>
            <a:ext cx="268621" cy="139784"/>
          </a:xfrm>
          <a:custGeom>
            <a:avLst/>
            <a:gdLst>
              <a:gd name="T0" fmla="*/ 35 w 147"/>
              <a:gd name="T1" fmla="*/ 4 h 76"/>
              <a:gd name="T2" fmla="*/ 35 w 147"/>
              <a:gd name="T3" fmla="*/ 4 h 76"/>
              <a:gd name="T4" fmla="*/ 39 w 147"/>
              <a:gd name="T5" fmla="*/ 14 h 76"/>
              <a:gd name="T6" fmla="*/ 43 w 147"/>
              <a:gd name="T7" fmla="*/ 18 h 76"/>
              <a:gd name="T8" fmla="*/ 51 w 147"/>
              <a:gd name="T9" fmla="*/ 20 h 76"/>
              <a:gd name="T10" fmla="*/ 51 w 147"/>
              <a:gd name="T11" fmla="*/ 20 h 76"/>
              <a:gd name="T12" fmla="*/ 57 w 147"/>
              <a:gd name="T13" fmla="*/ 22 h 76"/>
              <a:gd name="T14" fmla="*/ 63 w 147"/>
              <a:gd name="T15" fmla="*/ 26 h 76"/>
              <a:gd name="T16" fmla="*/ 63 w 147"/>
              <a:gd name="T17" fmla="*/ 26 h 76"/>
              <a:gd name="T18" fmla="*/ 69 w 147"/>
              <a:gd name="T19" fmla="*/ 30 h 76"/>
              <a:gd name="T20" fmla="*/ 75 w 147"/>
              <a:gd name="T21" fmla="*/ 32 h 76"/>
              <a:gd name="T22" fmla="*/ 81 w 147"/>
              <a:gd name="T23" fmla="*/ 32 h 76"/>
              <a:gd name="T24" fmla="*/ 87 w 147"/>
              <a:gd name="T25" fmla="*/ 30 h 76"/>
              <a:gd name="T26" fmla="*/ 87 w 147"/>
              <a:gd name="T27" fmla="*/ 30 h 76"/>
              <a:gd name="T28" fmla="*/ 99 w 147"/>
              <a:gd name="T29" fmla="*/ 26 h 76"/>
              <a:gd name="T30" fmla="*/ 111 w 147"/>
              <a:gd name="T31" fmla="*/ 26 h 76"/>
              <a:gd name="T32" fmla="*/ 133 w 147"/>
              <a:gd name="T33" fmla="*/ 28 h 76"/>
              <a:gd name="T34" fmla="*/ 133 w 147"/>
              <a:gd name="T35" fmla="*/ 28 h 76"/>
              <a:gd name="T36" fmla="*/ 137 w 147"/>
              <a:gd name="T37" fmla="*/ 30 h 76"/>
              <a:gd name="T38" fmla="*/ 141 w 147"/>
              <a:gd name="T39" fmla="*/ 34 h 76"/>
              <a:gd name="T40" fmla="*/ 147 w 147"/>
              <a:gd name="T41" fmla="*/ 48 h 76"/>
              <a:gd name="T42" fmla="*/ 147 w 147"/>
              <a:gd name="T43" fmla="*/ 48 h 76"/>
              <a:gd name="T44" fmla="*/ 135 w 147"/>
              <a:gd name="T45" fmla="*/ 70 h 76"/>
              <a:gd name="T46" fmla="*/ 135 w 147"/>
              <a:gd name="T47" fmla="*/ 70 h 76"/>
              <a:gd name="T48" fmla="*/ 129 w 147"/>
              <a:gd name="T49" fmla="*/ 74 h 76"/>
              <a:gd name="T50" fmla="*/ 123 w 147"/>
              <a:gd name="T51" fmla="*/ 76 h 76"/>
              <a:gd name="T52" fmla="*/ 109 w 147"/>
              <a:gd name="T53" fmla="*/ 76 h 76"/>
              <a:gd name="T54" fmla="*/ 109 w 147"/>
              <a:gd name="T55" fmla="*/ 76 h 76"/>
              <a:gd name="T56" fmla="*/ 103 w 147"/>
              <a:gd name="T57" fmla="*/ 56 h 76"/>
              <a:gd name="T58" fmla="*/ 103 w 147"/>
              <a:gd name="T59" fmla="*/ 56 h 76"/>
              <a:gd name="T60" fmla="*/ 99 w 147"/>
              <a:gd name="T61" fmla="*/ 54 h 76"/>
              <a:gd name="T62" fmla="*/ 99 w 147"/>
              <a:gd name="T63" fmla="*/ 54 h 76"/>
              <a:gd name="T64" fmla="*/ 89 w 147"/>
              <a:gd name="T65" fmla="*/ 72 h 76"/>
              <a:gd name="T66" fmla="*/ 89 w 147"/>
              <a:gd name="T67" fmla="*/ 72 h 76"/>
              <a:gd name="T68" fmla="*/ 83 w 147"/>
              <a:gd name="T69" fmla="*/ 66 h 76"/>
              <a:gd name="T70" fmla="*/ 75 w 147"/>
              <a:gd name="T71" fmla="*/ 64 h 76"/>
              <a:gd name="T72" fmla="*/ 63 w 147"/>
              <a:gd name="T73" fmla="*/ 60 h 76"/>
              <a:gd name="T74" fmla="*/ 49 w 147"/>
              <a:gd name="T75" fmla="*/ 60 h 76"/>
              <a:gd name="T76" fmla="*/ 37 w 147"/>
              <a:gd name="T77" fmla="*/ 60 h 76"/>
              <a:gd name="T78" fmla="*/ 37 w 147"/>
              <a:gd name="T79" fmla="*/ 60 h 76"/>
              <a:gd name="T80" fmla="*/ 33 w 147"/>
              <a:gd name="T81" fmla="*/ 42 h 76"/>
              <a:gd name="T82" fmla="*/ 33 w 147"/>
              <a:gd name="T83" fmla="*/ 42 h 76"/>
              <a:gd name="T84" fmla="*/ 18 w 147"/>
              <a:gd name="T85" fmla="*/ 46 h 76"/>
              <a:gd name="T86" fmla="*/ 18 w 147"/>
              <a:gd name="T87" fmla="*/ 46 h 76"/>
              <a:gd name="T88" fmla="*/ 0 w 147"/>
              <a:gd name="T89" fmla="*/ 32 h 76"/>
              <a:gd name="T90" fmla="*/ 0 w 147"/>
              <a:gd name="T91" fmla="*/ 32 h 76"/>
              <a:gd name="T92" fmla="*/ 2 w 147"/>
              <a:gd name="T93" fmla="*/ 22 h 76"/>
              <a:gd name="T94" fmla="*/ 6 w 147"/>
              <a:gd name="T95" fmla="*/ 14 h 76"/>
              <a:gd name="T96" fmla="*/ 10 w 147"/>
              <a:gd name="T97" fmla="*/ 6 h 76"/>
              <a:gd name="T98" fmla="*/ 18 w 147"/>
              <a:gd name="T99" fmla="*/ 0 h 76"/>
              <a:gd name="T100" fmla="*/ 18 w 147"/>
              <a:gd name="T101" fmla="*/ 0 h 76"/>
              <a:gd name="T102" fmla="*/ 35 w 147"/>
              <a:gd name="T103" fmla="*/ 4 h 76"/>
              <a:gd name="T104" fmla="*/ 35 w 147"/>
              <a:gd name="T10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76">
                <a:moveTo>
                  <a:pt x="35" y="4"/>
                </a:moveTo>
                <a:lnTo>
                  <a:pt x="35" y="4"/>
                </a:lnTo>
                <a:lnTo>
                  <a:pt x="39" y="14"/>
                </a:lnTo>
                <a:lnTo>
                  <a:pt x="43" y="18"/>
                </a:lnTo>
                <a:lnTo>
                  <a:pt x="51" y="20"/>
                </a:lnTo>
                <a:lnTo>
                  <a:pt x="51" y="20"/>
                </a:lnTo>
                <a:lnTo>
                  <a:pt x="57" y="22"/>
                </a:lnTo>
                <a:lnTo>
                  <a:pt x="63" y="26"/>
                </a:lnTo>
                <a:lnTo>
                  <a:pt x="63" y="26"/>
                </a:lnTo>
                <a:lnTo>
                  <a:pt x="69" y="30"/>
                </a:lnTo>
                <a:lnTo>
                  <a:pt x="75" y="32"/>
                </a:lnTo>
                <a:lnTo>
                  <a:pt x="81" y="32"/>
                </a:lnTo>
                <a:lnTo>
                  <a:pt x="87" y="30"/>
                </a:lnTo>
                <a:lnTo>
                  <a:pt x="87" y="30"/>
                </a:lnTo>
                <a:lnTo>
                  <a:pt x="99" y="26"/>
                </a:lnTo>
                <a:lnTo>
                  <a:pt x="111" y="26"/>
                </a:lnTo>
                <a:lnTo>
                  <a:pt x="133" y="28"/>
                </a:lnTo>
                <a:lnTo>
                  <a:pt x="133" y="28"/>
                </a:lnTo>
                <a:lnTo>
                  <a:pt x="137" y="30"/>
                </a:lnTo>
                <a:lnTo>
                  <a:pt x="141" y="34"/>
                </a:lnTo>
                <a:lnTo>
                  <a:pt x="147" y="48"/>
                </a:lnTo>
                <a:lnTo>
                  <a:pt x="147" y="48"/>
                </a:lnTo>
                <a:lnTo>
                  <a:pt x="135" y="70"/>
                </a:lnTo>
                <a:lnTo>
                  <a:pt x="135" y="70"/>
                </a:lnTo>
                <a:lnTo>
                  <a:pt x="129" y="74"/>
                </a:lnTo>
                <a:lnTo>
                  <a:pt x="123" y="76"/>
                </a:lnTo>
                <a:lnTo>
                  <a:pt x="109" y="76"/>
                </a:lnTo>
                <a:lnTo>
                  <a:pt x="109" y="76"/>
                </a:lnTo>
                <a:lnTo>
                  <a:pt x="103" y="56"/>
                </a:lnTo>
                <a:lnTo>
                  <a:pt x="103" y="56"/>
                </a:lnTo>
                <a:lnTo>
                  <a:pt x="99" y="54"/>
                </a:lnTo>
                <a:lnTo>
                  <a:pt x="99" y="54"/>
                </a:lnTo>
                <a:lnTo>
                  <a:pt x="89" y="72"/>
                </a:lnTo>
                <a:lnTo>
                  <a:pt x="89" y="72"/>
                </a:lnTo>
                <a:lnTo>
                  <a:pt x="83" y="66"/>
                </a:lnTo>
                <a:lnTo>
                  <a:pt x="75" y="64"/>
                </a:lnTo>
                <a:lnTo>
                  <a:pt x="63" y="60"/>
                </a:lnTo>
                <a:lnTo>
                  <a:pt x="49" y="60"/>
                </a:lnTo>
                <a:lnTo>
                  <a:pt x="37" y="60"/>
                </a:lnTo>
                <a:lnTo>
                  <a:pt x="37" y="60"/>
                </a:lnTo>
                <a:lnTo>
                  <a:pt x="33" y="42"/>
                </a:lnTo>
                <a:lnTo>
                  <a:pt x="33" y="42"/>
                </a:lnTo>
                <a:lnTo>
                  <a:pt x="18" y="46"/>
                </a:lnTo>
                <a:lnTo>
                  <a:pt x="18" y="46"/>
                </a:lnTo>
                <a:lnTo>
                  <a:pt x="0" y="32"/>
                </a:lnTo>
                <a:lnTo>
                  <a:pt x="0" y="32"/>
                </a:lnTo>
                <a:lnTo>
                  <a:pt x="2" y="22"/>
                </a:lnTo>
                <a:lnTo>
                  <a:pt x="6" y="14"/>
                </a:lnTo>
                <a:lnTo>
                  <a:pt x="10" y="6"/>
                </a:lnTo>
                <a:lnTo>
                  <a:pt x="18" y="0"/>
                </a:lnTo>
                <a:lnTo>
                  <a:pt x="18" y="0"/>
                </a:lnTo>
                <a:lnTo>
                  <a:pt x="35" y="4"/>
                </a:lnTo>
                <a:lnTo>
                  <a:pt x="3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9" name="Freeform 85">
            <a:extLst>
              <a:ext uri="{FF2B5EF4-FFF2-40B4-BE49-F238E27FC236}">
                <a16:creationId xmlns:a16="http://schemas.microsoft.com/office/drawing/2014/main" id="{647B314E-4097-47A5-8536-C55D24C44AAA}"/>
              </a:ext>
            </a:extLst>
          </p:cNvPr>
          <p:cNvSpPr>
            <a:spLocks/>
          </p:cNvSpPr>
          <p:nvPr/>
        </p:nvSpPr>
        <p:spPr bwMode="auto">
          <a:xfrm>
            <a:off x="1926023" y="917704"/>
            <a:ext cx="288721" cy="176569"/>
          </a:xfrm>
          <a:custGeom>
            <a:avLst/>
            <a:gdLst>
              <a:gd name="T0" fmla="*/ 22 w 158"/>
              <a:gd name="T1" fmla="*/ 82 h 96"/>
              <a:gd name="T2" fmla="*/ 50 w 158"/>
              <a:gd name="T3" fmla="*/ 80 h 96"/>
              <a:gd name="T4" fmla="*/ 58 w 158"/>
              <a:gd name="T5" fmla="*/ 80 h 96"/>
              <a:gd name="T6" fmla="*/ 70 w 158"/>
              <a:gd name="T7" fmla="*/ 76 h 96"/>
              <a:gd name="T8" fmla="*/ 74 w 158"/>
              <a:gd name="T9" fmla="*/ 70 h 96"/>
              <a:gd name="T10" fmla="*/ 64 w 158"/>
              <a:gd name="T11" fmla="*/ 66 h 96"/>
              <a:gd name="T12" fmla="*/ 44 w 158"/>
              <a:gd name="T13" fmla="*/ 58 h 96"/>
              <a:gd name="T14" fmla="*/ 28 w 158"/>
              <a:gd name="T15" fmla="*/ 58 h 96"/>
              <a:gd name="T16" fmla="*/ 20 w 158"/>
              <a:gd name="T17" fmla="*/ 58 h 96"/>
              <a:gd name="T18" fmla="*/ 6 w 158"/>
              <a:gd name="T19" fmla="*/ 52 h 96"/>
              <a:gd name="T20" fmla="*/ 0 w 158"/>
              <a:gd name="T21" fmla="*/ 46 h 96"/>
              <a:gd name="T22" fmla="*/ 34 w 158"/>
              <a:gd name="T23" fmla="*/ 40 h 96"/>
              <a:gd name="T24" fmla="*/ 26 w 158"/>
              <a:gd name="T25" fmla="*/ 24 h 96"/>
              <a:gd name="T26" fmla="*/ 46 w 158"/>
              <a:gd name="T27" fmla="*/ 22 h 96"/>
              <a:gd name="T28" fmla="*/ 38 w 158"/>
              <a:gd name="T29" fmla="*/ 10 h 96"/>
              <a:gd name="T30" fmla="*/ 52 w 158"/>
              <a:gd name="T31" fmla="*/ 10 h 96"/>
              <a:gd name="T32" fmla="*/ 58 w 158"/>
              <a:gd name="T33" fmla="*/ 0 h 96"/>
              <a:gd name="T34" fmla="*/ 72 w 158"/>
              <a:gd name="T35" fmla="*/ 18 h 96"/>
              <a:gd name="T36" fmla="*/ 76 w 158"/>
              <a:gd name="T37" fmla="*/ 26 h 96"/>
              <a:gd name="T38" fmla="*/ 78 w 158"/>
              <a:gd name="T39" fmla="*/ 58 h 96"/>
              <a:gd name="T40" fmla="*/ 92 w 158"/>
              <a:gd name="T41" fmla="*/ 62 h 96"/>
              <a:gd name="T42" fmla="*/ 102 w 158"/>
              <a:gd name="T43" fmla="*/ 64 h 96"/>
              <a:gd name="T44" fmla="*/ 110 w 158"/>
              <a:gd name="T45" fmla="*/ 58 h 96"/>
              <a:gd name="T46" fmla="*/ 114 w 158"/>
              <a:gd name="T47" fmla="*/ 48 h 96"/>
              <a:gd name="T48" fmla="*/ 122 w 158"/>
              <a:gd name="T49" fmla="*/ 40 h 96"/>
              <a:gd name="T50" fmla="*/ 124 w 158"/>
              <a:gd name="T51" fmla="*/ 50 h 96"/>
              <a:gd name="T52" fmla="*/ 122 w 158"/>
              <a:gd name="T53" fmla="*/ 58 h 96"/>
              <a:gd name="T54" fmla="*/ 144 w 158"/>
              <a:gd name="T55" fmla="*/ 64 h 96"/>
              <a:gd name="T56" fmla="*/ 156 w 158"/>
              <a:gd name="T57" fmla="*/ 54 h 96"/>
              <a:gd name="T58" fmla="*/ 158 w 158"/>
              <a:gd name="T59" fmla="*/ 58 h 96"/>
              <a:gd name="T60" fmla="*/ 144 w 158"/>
              <a:gd name="T61" fmla="*/ 74 h 96"/>
              <a:gd name="T62" fmla="*/ 130 w 158"/>
              <a:gd name="T63" fmla="*/ 88 h 96"/>
              <a:gd name="T64" fmla="*/ 124 w 158"/>
              <a:gd name="T65" fmla="*/ 90 h 96"/>
              <a:gd name="T66" fmla="*/ 114 w 158"/>
              <a:gd name="T67" fmla="*/ 88 h 96"/>
              <a:gd name="T68" fmla="*/ 102 w 158"/>
              <a:gd name="T69" fmla="*/ 84 h 96"/>
              <a:gd name="T70" fmla="*/ 74 w 158"/>
              <a:gd name="T71" fmla="*/ 86 h 96"/>
              <a:gd name="T72" fmla="*/ 62 w 158"/>
              <a:gd name="T73" fmla="*/ 90 h 96"/>
              <a:gd name="T74" fmla="*/ 36 w 158"/>
              <a:gd name="T75" fmla="*/ 96 h 96"/>
              <a:gd name="T76" fmla="*/ 30 w 158"/>
              <a:gd name="T77" fmla="*/ 96 h 96"/>
              <a:gd name="T78" fmla="*/ 24 w 158"/>
              <a:gd name="T79" fmla="*/ 90 h 96"/>
              <a:gd name="T80" fmla="*/ 22 w 158"/>
              <a:gd name="T8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96">
                <a:moveTo>
                  <a:pt x="22" y="82"/>
                </a:moveTo>
                <a:lnTo>
                  <a:pt x="22" y="82"/>
                </a:lnTo>
                <a:lnTo>
                  <a:pt x="36" y="80"/>
                </a:lnTo>
                <a:lnTo>
                  <a:pt x="50" y="80"/>
                </a:lnTo>
                <a:lnTo>
                  <a:pt x="50" y="80"/>
                </a:lnTo>
                <a:lnTo>
                  <a:pt x="58" y="80"/>
                </a:lnTo>
                <a:lnTo>
                  <a:pt x="64" y="80"/>
                </a:lnTo>
                <a:lnTo>
                  <a:pt x="70" y="76"/>
                </a:lnTo>
                <a:lnTo>
                  <a:pt x="74" y="70"/>
                </a:lnTo>
                <a:lnTo>
                  <a:pt x="74" y="70"/>
                </a:lnTo>
                <a:lnTo>
                  <a:pt x="64" y="66"/>
                </a:lnTo>
                <a:lnTo>
                  <a:pt x="64" y="66"/>
                </a:lnTo>
                <a:lnTo>
                  <a:pt x="44" y="58"/>
                </a:lnTo>
                <a:lnTo>
                  <a:pt x="44" y="58"/>
                </a:lnTo>
                <a:lnTo>
                  <a:pt x="36" y="58"/>
                </a:lnTo>
                <a:lnTo>
                  <a:pt x="28" y="58"/>
                </a:lnTo>
                <a:lnTo>
                  <a:pt x="28" y="58"/>
                </a:lnTo>
                <a:lnTo>
                  <a:pt x="20" y="58"/>
                </a:lnTo>
                <a:lnTo>
                  <a:pt x="14" y="58"/>
                </a:lnTo>
                <a:lnTo>
                  <a:pt x="6" y="52"/>
                </a:lnTo>
                <a:lnTo>
                  <a:pt x="0" y="46"/>
                </a:lnTo>
                <a:lnTo>
                  <a:pt x="0" y="46"/>
                </a:lnTo>
                <a:lnTo>
                  <a:pt x="34" y="40"/>
                </a:lnTo>
                <a:lnTo>
                  <a:pt x="34" y="40"/>
                </a:lnTo>
                <a:lnTo>
                  <a:pt x="26" y="24"/>
                </a:lnTo>
                <a:lnTo>
                  <a:pt x="26" y="24"/>
                </a:lnTo>
                <a:lnTo>
                  <a:pt x="46" y="22"/>
                </a:lnTo>
                <a:lnTo>
                  <a:pt x="46" y="22"/>
                </a:lnTo>
                <a:lnTo>
                  <a:pt x="38" y="10"/>
                </a:lnTo>
                <a:lnTo>
                  <a:pt x="38" y="10"/>
                </a:lnTo>
                <a:lnTo>
                  <a:pt x="52" y="10"/>
                </a:lnTo>
                <a:lnTo>
                  <a:pt x="52" y="10"/>
                </a:lnTo>
                <a:lnTo>
                  <a:pt x="58" y="0"/>
                </a:lnTo>
                <a:lnTo>
                  <a:pt x="58" y="0"/>
                </a:lnTo>
                <a:lnTo>
                  <a:pt x="72" y="18"/>
                </a:lnTo>
                <a:lnTo>
                  <a:pt x="72" y="18"/>
                </a:lnTo>
                <a:lnTo>
                  <a:pt x="74" y="22"/>
                </a:lnTo>
                <a:lnTo>
                  <a:pt x="76" y="26"/>
                </a:lnTo>
                <a:lnTo>
                  <a:pt x="76" y="26"/>
                </a:lnTo>
                <a:lnTo>
                  <a:pt x="78" y="58"/>
                </a:lnTo>
                <a:lnTo>
                  <a:pt x="78" y="58"/>
                </a:lnTo>
                <a:lnTo>
                  <a:pt x="92" y="62"/>
                </a:lnTo>
                <a:lnTo>
                  <a:pt x="92" y="62"/>
                </a:lnTo>
                <a:lnTo>
                  <a:pt x="102" y="64"/>
                </a:lnTo>
                <a:lnTo>
                  <a:pt x="108" y="64"/>
                </a:lnTo>
                <a:lnTo>
                  <a:pt x="110" y="58"/>
                </a:lnTo>
                <a:lnTo>
                  <a:pt x="114" y="48"/>
                </a:lnTo>
                <a:lnTo>
                  <a:pt x="114" y="48"/>
                </a:lnTo>
                <a:lnTo>
                  <a:pt x="116" y="44"/>
                </a:lnTo>
                <a:lnTo>
                  <a:pt x="122" y="40"/>
                </a:lnTo>
                <a:lnTo>
                  <a:pt x="122" y="40"/>
                </a:lnTo>
                <a:lnTo>
                  <a:pt x="124" y="50"/>
                </a:lnTo>
                <a:lnTo>
                  <a:pt x="124" y="50"/>
                </a:lnTo>
                <a:lnTo>
                  <a:pt x="122" y="58"/>
                </a:lnTo>
                <a:lnTo>
                  <a:pt x="122" y="58"/>
                </a:lnTo>
                <a:lnTo>
                  <a:pt x="144" y="64"/>
                </a:lnTo>
                <a:lnTo>
                  <a:pt x="144" y="64"/>
                </a:lnTo>
                <a:lnTo>
                  <a:pt x="156" y="54"/>
                </a:lnTo>
                <a:lnTo>
                  <a:pt x="156" y="54"/>
                </a:lnTo>
                <a:lnTo>
                  <a:pt x="158" y="58"/>
                </a:lnTo>
                <a:lnTo>
                  <a:pt x="158" y="58"/>
                </a:lnTo>
                <a:lnTo>
                  <a:pt x="144" y="74"/>
                </a:lnTo>
                <a:lnTo>
                  <a:pt x="130" y="88"/>
                </a:lnTo>
                <a:lnTo>
                  <a:pt x="130" y="88"/>
                </a:lnTo>
                <a:lnTo>
                  <a:pt x="128" y="90"/>
                </a:lnTo>
                <a:lnTo>
                  <a:pt x="124" y="90"/>
                </a:lnTo>
                <a:lnTo>
                  <a:pt x="114" y="88"/>
                </a:lnTo>
                <a:lnTo>
                  <a:pt x="114" y="88"/>
                </a:lnTo>
                <a:lnTo>
                  <a:pt x="108" y="86"/>
                </a:lnTo>
                <a:lnTo>
                  <a:pt x="102" y="84"/>
                </a:lnTo>
                <a:lnTo>
                  <a:pt x="88" y="84"/>
                </a:lnTo>
                <a:lnTo>
                  <a:pt x="74" y="86"/>
                </a:lnTo>
                <a:lnTo>
                  <a:pt x="62" y="90"/>
                </a:lnTo>
                <a:lnTo>
                  <a:pt x="62" y="90"/>
                </a:lnTo>
                <a:lnTo>
                  <a:pt x="48" y="94"/>
                </a:lnTo>
                <a:lnTo>
                  <a:pt x="36" y="96"/>
                </a:lnTo>
                <a:lnTo>
                  <a:pt x="36" y="96"/>
                </a:lnTo>
                <a:lnTo>
                  <a:pt x="30" y="96"/>
                </a:lnTo>
                <a:lnTo>
                  <a:pt x="26" y="94"/>
                </a:lnTo>
                <a:lnTo>
                  <a:pt x="24" y="90"/>
                </a:lnTo>
                <a:lnTo>
                  <a:pt x="22" y="82"/>
                </a:lnTo>
                <a:lnTo>
                  <a:pt x="22"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0" name="Freeform 86">
            <a:extLst>
              <a:ext uri="{FF2B5EF4-FFF2-40B4-BE49-F238E27FC236}">
                <a16:creationId xmlns:a16="http://schemas.microsoft.com/office/drawing/2014/main" id="{693CFCB5-2186-4468-AA5E-7DC548ADE964}"/>
              </a:ext>
            </a:extLst>
          </p:cNvPr>
          <p:cNvSpPr>
            <a:spLocks/>
          </p:cNvSpPr>
          <p:nvPr/>
        </p:nvSpPr>
        <p:spPr bwMode="auto">
          <a:xfrm>
            <a:off x="4032955" y="2032294"/>
            <a:ext cx="201008" cy="137945"/>
          </a:xfrm>
          <a:custGeom>
            <a:avLst/>
            <a:gdLst>
              <a:gd name="T0" fmla="*/ 50 w 110"/>
              <a:gd name="T1" fmla="*/ 7 h 75"/>
              <a:gd name="T2" fmla="*/ 50 w 110"/>
              <a:gd name="T3" fmla="*/ 7 h 75"/>
              <a:gd name="T4" fmla="*/ 56 w 110"/>
              <a:gd name="T5" fmla="*/ 23 h 75"/>
              <a:gd name="T6" fmla="*/ 56 w 110"/>
              <a:gd name="T7" fmla="*/ 23 h 75"/>
              <a:gd name="T8" fmla="*/ 62 w 110"/>
              <a:gd name="T9" fmla="*/ 13 h 75"/>
              <a:gd name="T10" fmla="*/ 68 w 110"/>
              <a:gd name="T11" fmla="*/ 7 h 75"/>
              <a:gd name="T12" fmla="*/ 76 w 110"/>
              <a:gd name="T13" fmla="*/ 2 h 75"/>
              <a:gd name="T14" fmla="*/ 84 w 110"/>
              <a:gd name="T15" fmla="*/ 0 h 75"/>
              <a:gd name="T16" fmla="*/ 84 w 110"/>
              <a:gd name="T17" fmla="*/ 0 h 75"/>
              <a:gd name="T18" fmla="*/ 90 w 110"/>
              <a:gd name="T19" fmla="*/ 0 h 75"/>
              <a:gd name="T20" fmla="*/ 96 w 110"/>
              <a:gd name="T21" fmla="*/ 0 h 75"/>
              <a:gd name="T22" fmla="*/ 100 w 110"/>
              <a:gd name="T23" fmla="*/ 4 h 75"/>
              <a:gd name="T24" fmla="*/ 104 w 110"/>
              <a:gd name="T25" fmla="*/ 11 h 75"/>
              <a:gd name="T26" fmla="*/ 104 w 110"/>
              <a:gd name="T27" fmla="*/ 11 h 75"/>
              <a:gd name="T28" fmla="*/ 108 w 110"/>
              <a:gd name="T29" fmla="*/ 23 h 75"/>
              <a:gd name="T30" fmla="*/ 110 w 110"/>
              <a:gd name="T31" fmla="*/ 31 h 75"/>
              <a:gd name="T32" fmla="*/ 106 w 110"/>
              <a:gd name="T33" fmla="*/ 39 h 75"/>
              <a:gd name="T34" fmla="*/ 96 w 110"/>
              <a:gd name="T35" fmla="*/ 49 h 75"/>
              <a:gd name="T36" fmla="*/ 96 w 110"/>
              <a:gd name="T37" fmla="*/ 49 h 75"/>
              <a:gd name="T38" fmla="*/ 84 w 110"/>
              <a:gd name="T39" fmla="*/ 57 h 75"/>
              <a:gd name="T40" fmla="*/ 72 w 110"/>
              <a:gd name="T41" fmla="*/ 63 h 75"/>
              <a:gd name="T42" fmla="*/ 44 w 110"/>
              <a:gd name="T43" fmla="*/ 73 h 75"/>
              <a:gd name="T44" fmla="*/ 44 w 110"/>
              <a:gd name="T45" fmla="*/ 73 h 75"/>
              <a:gd name="T46" fmla="*/ 42 w 110"/>
              <a:gd name="T47" fmla="*/ 75 h 75"/>
              <a:gd name="T48" fmla="*/ 38 w 110"/>
              <a:gd name="T49" fmla="*/ 73 h 75"/>
              <a:gd name="T50" fmla="*/ 28 w 110"/>
              <a:gd name="T51" fmla="*/ 71 h 75"/>
              <a:gd name="T52" fmla="*/ 28 w 110"/>
              <a:gd name="T53" fmla="*/ 71 h 75"/>
              <a:gd name="T54" fmla="*/ 2 w 110"/>
              <a:gd name="T55" fmla="*/ 61 h 75"/>
              <a:gd name="T56" fmla="*/ 2 w 110"/>
              <a:gd name="T57" fmla="*/ 61 h 75"/>
              <a:gd name="T58" fmla="*/ 12 w 110"/>
              <a:gd name="T59" fmla="*/ 51 h 75"/>
              <a:gd name="T60" fmla="*/ 12 w 110"/>
              <a:gd name="T61" fmla="*/ 51 h 75"/>
              <a:gd name="T62" fmla="*/ 0 w 110"/>
              <a:gd name="T63" fmla="*/ 35 h 75"/>
              <a:gd name="T64" fmla="*/ 0 w 110"/>
              <a:gd name="T65" fmla="*/ 35 h 75"/>
              <a:gd name="T66" fmla="*/ 50 w 110"/>
              <a:gd name="T67" fmla="*/ 7 h 75"/>
              <a:gd name="T68" fmla="*/ 50 w 110"/>
              <a:gd name="T6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75">
                <a:moveTo>
                  <a:pt x="50" y="7"/>
                </a:moveTo>
                <a:lnTo>
                  <a:pt x="50" y="7"/>
                </a:lnTo>
                <a:lnTo>
                  <a:pt x="56" y="23"/>
                </a:lnTo>
                <a:lnTo>
                  <a:pt x="56" y="23"/>
                </a:lnTo>
                <a:lnTo>
                  <a:pt x="62" y="13"/>
                </a:lnTo>
                <a:lnTo>
                  <a:pt x="68" y="7"/>
                </a:lnTo>
                <a:lnTo>
                  <a:pt x="76" y="2"/>
                </a:lnTo>
                <a:lnTo>
                  <a:pt x="84" y="0"/>
                </a:lnTo>
                <a:lnTo>
                  <a:pt x="84" y="0"/>
                </a:lnTo>
                <a:lnTo>
                  <a:pt x="90" y="0"/>
                </a:lnTo>
                <a:lnTo>
                  <a:pt x="96" y="0"/>
                </a:lnTo>
                <a:lnTo>
                  <a:pt x="100" y="4"/>
                </a:lnTo>
                <a:lnTo>
                  <a:pt x="104" y="11"/>
                </a:lnTo>
                <a:lnTo>
                  <a:pt x="104" y="11"/>
                </a:lnTo>
                <a:lnTo>
                  <a:pt x="108" y="23"/>
                </a:lnTo>
                <a:lnTo>
                  <a:pt x="110" y="31"/>
                </a:lnTo>
                <a:lnTo>
                  <a:pt x="106" y="39"/>
                </a:lnTo>
                <a:lnTo>
                  <a:pt x="96" y="49"/>
                </a:lnTo>
                <a:lnTo>
                  <a:pt x="96" y="49"/>
                </a:lnTo>
                <a:lnTo>
                  <a:pt x="84" y="57"/>
                </a:lnTo>
                <a:lnTo>
                  <a:pt x="72" y="63"/>
                </a:lnTo>
                <a:lnTo>
                  <a:pt x="44" y="73"/>
                </a:lnTo>
                <a:lnTo>
                  <a:pt x="44" y="73"/>
                </a:lnTo>
                <a:lnTo>
                  <a:pt x="42" y="75"/>
                </a:lnTo>
                <a:lnTo>
                  <a:pt x="38" y="73"/>
                </a:lnTo>
                <a:lnTo>
                  <a:pt x="28" y="71"/>
                </a:lnTo>
                <a:lnTo>
                  <a:pt x="28" y="71"/>
                </a:lnTo>
                <a:lnTo>
                  <a:pt x="2" y="61"/>
                </a:lnTo>
                <a:lnTo>
                  <a:pt x="2" y="61"/>
                </a:lnTo>
                <a:lnTo>
                  <a:pt x="12" y="51"/>
                </a:lnTo>
                <a:lnTo>
                  <a:pt x="12" y="51"/>
                </a:lnTo>
                <a:lnTo>
                  <a:pt x="0" y="35"/>
                </a:lnTo>
                <a:lnTo>
                  <a:pt x="0" y="35"/>
                </a:lnTo>
                <a:lnTo>
                  <a:pt x="50" y="7"/>
                </a:lnTo>
                <a:lnTo>
                  <a:pt x="50"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1" name="Freeform 87">
            <a:extLst>
              <a:ext uri="{FF2B5EF4-FFF2-40B4-BE49-F238E27FC236}">
                <a16:creationId xmlns:a16="http://schemas.microsoft.com/office/drawing/2014/main" id="{8FFCA9BC-F51F-4E69-8ABA-BA978E99E5A0}"/>
              </a:ext>
            </a:extLst>
          </p:cNvPr>
          <p:cNvSpPr>
            <a:spLocks/>
          </p:cNvSpPr>
          <p:nvPr/>
        </p:nvSpPr>
        <p:spPr bwMode="auto">
          <a:xfrm>
            <a:off x="2830561" y="5648273"/>
            <a:ext cx="138878" cy="158176"/>
          </a:xfrm>
          <a:custGeom>
            <a:avLst/>
            <a:gdLst>
              <a:gd name="T0" fmla="*/ 76 w 76"/>
              <a:gd name="T1" fmla="*/ 56 h 86"/>
              <a:gd name="T2" fmla="*/ 76 w 76"/>
              <a:gd name="T3" fmla="*/ 56 h 86"/>
              <a:gd name="T4" fmla="*/ 74 w 76"/>
              <a:gd name="T5" fmla="*/ 72 h 86"/>
              <a:gd name="T6" fmla="*/ 72 w 76"/>
              <a:gd name="T7" fmla="*/ 78 h 86"/>
              <a:gd name="T8" fmla="*/ 70 w 76"/>
              <a:gd name="T9" fmla="*/ 82 h 86"/>
              <a:gd name="T10" fmla="*/ 66 w 76"/>
              <a:gd name="T11" fmla="*/ 84 h 86"/>
              <a:gd name="T12" fmla="*/ 60 w 76"/>
              <a:gd name="T13" fmla="*/ 86 h 86"/>
              <a:gd name="T14" fmla="*/ 46 w 76"/>
              <a:gd name="T15" fmla="*/ 86 h 86"/>
              <a:gd name="T16" fmla="*/ 46 w 76"/>
              <a:gd name="T17" fmla="*/ 86 h 86"/>
              <a:gd name="T18" fmla="*/ 28 w 76"/>
              <a:gd name="T19" fmla="*/ 84 h 86"/>
              <a:gd name="T20" fmla="*/ 12 w 76"/>
              <a:gd name="T21" fmla="*/ 78 h 86"/>
              <a:gd name="T22" fmla="*/ 12 w 76"/>
              <a:gd name="T23" fmla="*/ 78 h 86"/>
              <a:gd name="T24" fmla="*/ 8 w 76"/>
              <a:gd name="T25" fmla="*/ 76 h 86"/>
              <a:gd name="T26" fmla="*/ 4 w 76"/>
              <a:gd name="T27" fmla="*/ 72 h 86"/>
              <a:gd name="T28" fmla="*/ 2 w 76"/>
              <a:gd name="T29" fmla="*/ 68 h 86"/>
              <a:gd name="T30" fmla="*/ 0 w 76"/>
              <a:gd name="T31" fmla="*/ 64 h 86"/>
              <a:gd name="T32" fmla="*/ 0 w 76"/>
              <a:gd name="T33" fmla="*/ 64 h 86"/>
              <a:gd name="T34" fmla="*/ 2 w 76"/>
              <a:gd name="T35" fmla="*/ 38 h 86"/>
              <a:gd name="T36" fmla="*/ 4 w 76"/>
              <a:gd name="T37" fmla="*/ 12 h 86"/>
              <a:gd name="T38" fmla="*/ 4 w 76"/>
              <a:gd name="T39" fmla="*/ 12 h 86"/>
              <a:gd name="T40" fmla="*/ 6 w 76"/>
              <a:gd name="T41" fmla="*/ 6 h 86"/>
              <a:gd name="T42" fmla="*/ 12 w 76"/>
              <a:gd name="T43" fmla="*/ 0 h 86"/>
              <a:gd name="T44" fmla="*/ 12 w 76"/>
              <a:gd name="T45" fmla="*/ 0 h 86"/>
              <a:gd name="T46" fmla="*/ 18 w 76"/>
              <a:gd name="T47" fmla="*/ 0 h 86"/>
              <a:gd name="T48" fmla="*/ 22 w 76"/>
              <a:gd name="T49" fmla="*/ 4 h 86"/>
              <a:gd name="T50" fmla="*/ 22 w 76"/>
              <a:gd name="T51" fmla="*/ 4 h 86"/>
              <a:gd name="T52" fmla="*/ 26 w 76"/>
              <a:gd name="T53" fmla="*/ 8 h 86"/>
              <a:gd name="T54" fmla="*/ 30 w 76"/>
              <a:gd name="T55" fmla="*/ 12 h 86"/>
              <a:gd name="T56" fmla="*/ 42 w 76"/>
              <a:gd name="T57" fmla="*/ 20 h 86"/>
              <a:gd name="T58" fmla="*/ 52 w 76"/>
              <a:gd name="T59" fmla="*/ 24 h 86"/>
              <a:gd name="T60" fmla="*/ 62 w 76"/>
              <a:gd name="T61" fmla="*/ 32 h 86"/>
              <a:gd name="T62" fmla="*/ 62 w 76"/>
              <a:gd name="T63" fmla="*/ 32 h 86"/>
              <a:gd name="T64" fmla="*/ 68 w 76"/>
              <a:gd name="T65" fmla="*/ 38 h 86"/>
              <a:gd name="T66" fmla="*/ 74 w 76"/>
              <a:gd name="T67" fmla="*/ 44 h 86"/>
              <a:gd name="T68" fmla="*/ 76 w 76"/>
              <a:gd name="T69" fmla="*/ 50 h 86"/>
              <a:gd name="T70" fmla="*/ 76 w 76"/>
              <a:gd name="T71" fmla="*/ 56 h 86"/>
              <a:gd name="T72" fmla="*/ 76 w 76"/>
              <a:gd name="T73" fmla="*/ 5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76" y="56"/>
                </a:moveTo>
                <a:lnTo>
                  <a:pt x="76" y="56"/>
                </a:lnTo>
                <a:lnTo>
                  <a:pt x="74" y="72"/>
                </a:lnTo>
                <a:lnTo>
                  <a:pt x="72" y="78"/>
                </a:lnTo>
                <a:lnTo>
                  <a:pt x="70" y="82"/>
                </a:lnTo>
                <a:lnTo>
                  <a:pt x="66" y="84"/>
                </a:lnTo>
                <a:lnTo>
                  <a:pt x="60" y="86"/>
                </a:lnTo>
                <a:lnTo>
                  <a:pt x="46" y="86"/>
                </a:lnTo>
                <a:lnTo>
                  <a:pt x="46" y="86"/>
                </a:lnTo>
                <a:lnTo>
                  <a:pt x="28" y="84"/>
                </a:lnTo>
                <a:lnTo>
                  <a:pt x="12" y="78"/>
                </a:lnTo>
                <a:lnTo>
                  <a:pt x="12" y="78"/>
                </a:lnTo>
                <a:lnTo>
                  <a:pt x="8" y="76"/>
                </a:lnTo>
                <a:lnTo>
                  <a:pt x="4" y="72"/>
                </a:lnTo>
                <a:lnTo>
                  <a:pt x="2" y="68"/>
                </a:lnTo>
                <a:lnTo>
                  <a:pt x="0" y="64"/>
                </a:lnTo>
                <a:lnTo>
                  <a:pt x="0" y="64"/>
                </a:lnTo>
                <a:lnTo>
                  <a:pt x="2" y="38"/>
                </a:lnTo>
                <a:lnTo>
                  <a:pt x="4" y="12"/>
                </a:lnTo>
                <a:lnTo>
                  <a:pt x="4" y="12"/>
                </a:lnTo>
                <a:lnTo>
                  <a:pt x="6" y="6"/>
                </a:lnTo>
                <a:lnTo>
                  <a:pt x="12" y="0"/>
                </a:lnTo>
                <a:lnTo>
                  <a:pt x="12" y="0"/>
                </a:lnTo>
                <a:lnTo>
                  <a:pt x="18" y="0"/>
                </a:lnTo>
                <a:lnTo>
                  <a:pt x="22" y="4"/>
                </a:lnTo>
                <a:lnTo>
                  <a:pt x="22" y="4"/>
                </a:lnTo>
                <a:lnTo>
                  <a:pt x="26" y="8"/>
                </a:lnTo>
                <a:lnTo>
                  <a:pt x="30" y="12"/>
                </a:lnTo>
                <a:lnTo>
                  <a:pt x="42" y="20"/>
                </a:lnTo>
                <a:lnTo>
                  <a:pt x="52" y="24"/>
                </a:lnTo>
                <a:lnTo>
                  <a:pt x="62" y="32"/>
                </a:lnTo>
                <a:lnTo>
                  <a:pt x="62" y="32"/>
                </a:lnTo>
                <a:lnTo>
                  <a:pt x="68" y="38"/>
                </a:lnTo>
                <a:lnTo>
                  <a:pt x="74" y="44"/>
                </a:lnTo>
                <a:lnTo>
                  <a:pt x="76" y="50"/>
                </a:lnTo>
                <a:lnTo>
                  <a:pt x="76" y="56"/>
                </a:lnTo>
                <a:lnTo>
                  <a:pt x="7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2" name="Freeform 88">
            <a:extLst>
              <a:ext uri="{FF2B5EF4-FFF2-40B4-BE49-F238E27FC236}">
                <a16:creationId xmlns:a16="http://schemas.microsoft.com/office/drawing/2014/main" id="{1C26FF5B-C77F-49C6-BBE6-BE7C979E98A2}"/>
              </a:ext>
            </a:extLst>
          </p:cNvPr>
          <p:cNvSpPr>
            <a:spLocks/>
          </p:cNvSpPr>
          <p:nvPr/>
        </p:nvSpPr>
        <p:spPr bwMode="auto">
          <a:xfrm>
            <a:off x="2050283" y="4579665"/>
            <a:ext cx="164461" cy="176569"/>
          </a:xfrm>
          <a:custGeom>
            <a:avLst/>
            <a:gdLst>
              <a:gd name="T0" fmla="*/ 84 w 90"/>
              <a:gd name="T1" fmla="*/ 18 h 96"/>
              <a:gd name="T2" fmla="*/ 84 w 90"/>
              <a:gd name="T3" fmla="*/ 18 h 96"/>
              <a:gd name="T4" fmla="*/ 88 w 90"/>
              <a:gd name="T5" fmla="*/ 24 h 96"/>
              <a:gd name="T6" fmla="*/ 90 w 90"/>
              <a:gd name="T7" fmla="*/ 28 h 96"/>
              <a:gd name="T8" fmla="*/ 90 w 90"/>
              <a:gd name="T9" fmla="*/ 34 h 96"/>
              <a:gd name="T10" fmla="*/ 86 w 90"/>
              <a:gd name="T11" fmla="*/ 40 h 96"/>
              <a:gd name="T12" fmla="*/ 86 w 90"/>
              <a:gd name="T13" fmla="*/ 40 h 96"/>
              <a:gd name="T14" fmla="*/ 76 w 90"/>
              <a:gd name="T15" fmla="*/ 52 h 96"/>
              <a:gd name="T16" fmla="*/ 70 w 90"/>
              <a:gd name="T17" fmla="*/ 58 h 96"/>
              <a:gd name="T18" fmla="*/ 62 w 90"/>
              <a:gd name="T19" fmla="*/ 62 h 96"/>
              <a:gd name="T20" fmla="*/ 62 w 90"/>
              <a:gd name="T21" fmla="*/ 62 h 96"/>
              <a:gd name="T22" fmla="*/ 52 w 90"/>
              <a:gd name="T23" fmla="*/ 68 h 96"/>
              <a:gd name="T24" fmla="*/ 44 w 90"/>
              <a:gd name="T25" fmla="*/ 74 h 96"/>
              <a:gd name="T26" fmla="*/ 38 w 90"/>
              <a:gd name="T27" fmla="*/ 80 h 96"/>
              <a:gd name="T28" fmla="*/ 34 w 90"/>
              <a:gd name="T29" fmla="*/ 90 h 96"/>
              <a:gd name="T30" fmla="*/ 34 w 90"/>
              <a:gd name="T31" fmla="*/ 90 h 96"/>
              <a:gd name="T32" fmla="*/ 30 w 90"/>
              <a:gd name="T33" fmla="*/ 96 h 96"/>
              <a:gd name="T34" fmla="*/ 30 w 90"/>
              <a:gd name="T35" fmla="*/ 96 h 96"/>
              <a:gd name="T36" fmla="*/ 20 w 90"/>
              <a:gd name="T37" fmla="*/ 92 h 96"/>
              <a:gd name="T38" fmla="*/ 16 w 90"/>
              <a:gd name="T39" fmla="*/ 90 h 96"/>
              <a:gd name="T40" fmla="*/ 16 w 90"/>
              <a:gd name="T41" fmla="*/ 84 h 96"/>
              <a:gd name="T42" fmla="*/ 16 w 90"/>
              <a:gd name="T43" fmla="*/ 76 h 96"/>
              <a:gd name="T44" fmla="*/ 16 w 90"/>
              <a:gd name="T45" fmla="*/ 76 h 96"/>
              <a:gd name="T46" fmla="*/ 18 w 90"/>
              <a:gd name="T47" fmla="*/ 66 h 96"/>
              <a:gd name="T48" fmla="*/ 16 w 90"/>
              <a:gd name="T49" fmla="*/ 60 h 96"/>
              <a:gd name="T50" fmla="*/ 10 w 90"/>
              <a:gd name="T51" fmla="*/ 58 h 96"/>
              <a:gd name="T52" fmla="*/ 0 w 90"/>
              <a:gd name="T53" fmla="*/ 56 h 96"/>
              <a:gd name="T54" fmla="*/ 0 w 90"/>
              <a:gd name="T55" fmla="*/ 56 h 96"/>
              <a:gd name="T56" fmla="*/ 4 w 90"/>
              <a:gd name="T57" fmla="*/ 36 h 96"/>
              <a:gd name="T58" fmla="*/ 4 w 90"/>
              <a:gd name="T59" fmla="*/ 36 h 96"/>
              <a:gd name="T60" fmla="*/ 12 w 90"/>
              <a:gd name="T61" fmla="*/ 14 h 96"/>
              <a:gd name="T62" fmla="*/ 12 w 90"/>
              <a:gd name="T63" fmla="*/ 14 h 96"/>
              <a:gd name="T64" fmla="*/ 18 w 90"/>
              <a:gd name="T65" fmla="*/ 6 h 96"/>
              <a:gd name="T66" fmla="*/ 24 w 90"/>
              <a:gd name="T67" fmla="*/ 2 h 96"/>
              <a:gd name="T68" fmla="*/ 32 w 90"/>
              <a:gd name="T69" fmla="*/ 0 h 96"/>
              <a:gd name="T70" fmla="*/ 40 w 90"/>
              <a:gd name="T71" fmla="*/ 2 h 96"/>
              <a:gd name="T72" fmla="*/ 40 w 90"/>
              <a:gd name="T73" fmla="*/ 2 h 96"/>
              <a:gd name="T74" fmla="*/ 50 w 90"/>
              <a:gd name="T75" fmla="*/ 8 h 96"/>
              <a:gd name="T76" fmla="*/ 50 w 90"/>
              <a:gd name="T77" fmla="*/ 8 h 96"/>
              <a:gd name="T78" fmla="*/ 58 w 90"/>
              <a:gd name="T79" fmla="*/ 16 h 96"/>
              <a:gd name="T80" fmla="*/ 66 w 90"/>
              <a:gd name="T81" fmla="*/ 20 h 96"/>
              <a:gd name="T82" fmla="*/ 74 w 90"/>
              <a:gd name="T83" fmla="*/ 20 h 96"/>
              <a:gd name="T84" fmla="*/ 84 w 90"/>
              <a:gd name="T85" fmla="*/ 18 h 96"/>
              <a:gd name="T86" fmla="*/ 84 w 90"/>
              <a:gd name="T8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6">
                <a:moveTo>
                  <a:pt x="84" y="18"/>
                </a:moveTo>
                <a:lnTo>
                  <a:pt x="84" y="18"/>
                </a:lnTo>
                <a:lnTo>
                  <a:pt x="88" y="24"/>
                </a:lnTo>
                <a:lnTo>
                  <a:pt x="90" y="28"/>
                </a:lnTo>
                <a:lnTo>
                  <a:pt x="90" y="34"/>
                </a:lnTo>
                <a:lnTo>
                  <a:pt x="86" y="40"/>
                </a:lnTo>
                <a:lnTo>
                  <a:pt x="86" y="40"/>
                </a:lnTo>
                <a:lnTo>
                  <a:pt x="76" y="52"/>
                </a:lnTo>
                <a:lnTo>
                  <a:pt x="70" y="58"/>
                </a:lnTo>
                <a:lnTo>
                  <a:pt x="62" y="62"/>
                </a:lnTo>
                <a:lnTo>
                  <a:pt x="62" y="62"/>
                </a:lnTo>
                <a:lnTo>
                  <a:pt x="52" y="68"/>
                </a:lnTo>
                <a:lnTo>
                  <a:pt x="44" y="74"/>
                </a:lnTo>
                <a:lnTo>
                  <a:pt x="38" y="80"/>
                </a:lnTo>
                <a:lnTo>
                  <a:pt x="34" y="90"/>
                </a:lnTo>
                <a:lnTo>
                  <a:pt x="34" y="90"/>
                </a:lnTo>
                <a:lnTo>
                  <a:pt x="30" y="96"/>
                </a:lnTo>
                <a:lnTo>
                  <a:pt x="30" y="96"/>
                </a:lnTo>
                <a:lnTo>
                  <a:pt x="20" y="92"/>
                </a:lnTo>
                <a:lnTo>
                  <a:pt x="16" y="90"/>
                </a:lnTo>
                <a:lnTo>
                  <a:pt x="16" y="84"/>
                </a:lnTo>
                <a:lnTo>
                  <a:pt x="16" y="76"/>
                </a:lnTo>
                <a:lnTo>
                  <a:pt x="16" y="76"/>
                </a:lnTo>
                <a:lnTo>
                  <a:pt x="18" y="66"/>
                </a:lnTo>
                <a:lnTo>
                  <a:pt x="16" y="60"/>
                </a:lnTo>
                <a:lnTo>
                  <a:pt x="10" y="58"/>
                </a:lnTo>
                <a:lnTo>
                  <a:pt x="0" y="56"/>
                </a:lnTo>
                <a:lnTo>
                  <a:pt x="0" y="56"/>
                </a:lnTo>
                <a:lnTo>
                  <a:pt x="4" y="36"/>
                </a:lnTo>
                <a:lnTo>
                  <a:pt x="4" y="36"/>
                </a:lnTo>
                <a:lnTo>
                  <a:pt x="12" y="14"/>
                </a:lnTo>
                <a:lnTo>
                  <a:pt x="12" y="14"/>
                </a:lnTo>
                <a:lnTo>
                  <a:pt x="18" y="6"/>
                </a:lnTo>
                <a:lnTo>
                  <a:pt x="24" y="2"/>
                </a:lnTo>
                <a:lnTo>
                  <a:pt x="32" y="0"/>
                </a:lnTo>
                <a:lnTo>
                  <a:pt x="40" y="2"/>
                </a:lnTo>
                <a:lnTo>
                  <a:pt x="40" y="2"/>
                </a:lnTo>
                <a:lnTo>
                  <a:pt x="50" y="8"/>
                </a:lnTo>
                <a:lnTo>
                  <a:pt x="50" y="8"/>
                </a:lnTo>
                <a:lnTo>
                  <a:pt x="58" y="16"/>
                </a:lnTo>
                <a:lnTo>
                  <a:pt x="66" y="20"/>
                </a:lnTo>
                <a:lnTo>
                  <a:pt x="74" y="20"/>
                </a:lnTo>
                <a:lnTo>
                  <a:pt x="84" y="18"/>
                </a:lnTo>
                <a:lnTo>
                  <a:pt x="84"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3" name="Freeform 89">
            <a:extLst>
              <a:ext uri="{FF2B5EF4-FFF2-40B4-BE49-F238E27FC236}">
                <a16:creationId xmlns:a16="http://schemas.microsoft.com/office/drawing/2014/main" id="{502DEDF8-5503-4D65-A36A-F13D383B9B01}"/>
              </a:ext>
            </a:extLst>
          </p:cNvPr>
          <p:cNvSpPr>
            <a:spLocks/>
          </p:cNvSpPr>
          <p:nvPr/>
        </p:nvSpPr>
        <p:spPr bwMode="auto">
          <a:xfrm>
            <a:off x="4921045" y="4542880"/>
            <a:ext cx="153497" cy="172890"/>
          </a:xfrm>
          <a:custGeom>
            <a:avLst/>
            <a:gdLst>
              <a:gd name="T0" fmla="*/ 38 w 84"/>
              <a:gd name="T1" fmla="*/ 2 h 94"/>
              <a:gd name="T2" fmla="*/ 38 w 84"/>
              <a:gd name="T3" fmla="*/ 2 h 94"/>
              <a:gd name="T4" fmla="*/ 48 w 84"/>
              <a:gd name="T5" fmla="*/ 0 h 94"/>
              <a:gd name="T6" fmla="*/ 56 w 84"/>
              <a:gd name="T7" fmla="*/ 2 h 94"/>
              <a:gd name="T8" fmla="*/ 60 w 84"/>
              <a:gd name="T9" fmla="*/ 4 h 94"/>
              <a:gd name="T10" fmla="*/ 62 w 84"/>
              <a:gd name="T11" fmla="*/ 6 h 94"/>
              <a:gd name="T12" fmla="*/ 64 w 84"/>
              <a:gd name="T13" fmla="*/ 10 h 94"/>
              <a:gd name="T14" fmla="*/ 66 w 84"/>
              <a:gd name="T15" fmla="*/ 16 h 94"/>
              <a:gd name="T16" fmla="*/ 66 w 84"/>
              <a:gd name="T17" fmla="*/ 16 h 94"/>
              <a:gd name="T18" fmla="*/ 82 w 84"/>
              <a:gd name="T19" fmla="*/ 18 h 94"/>
              <a:gd name="T20" fmla="*/ 82 w 84"/>
              <a:gd name="T21" fmla="*/ 18 h 94"/>
              <a:gd name="T22" fmla="*/ 82 w 84"/>
              <a:gd name="T23" fmla="*/ 24 h 94"/>
              <a:gd name="T24" fmla="*/ 82 w 84"/>
              <a:gd name="T25" fmla="*/ 24 h 94"/>
              <a:gd name="T26" fmla="*/ 78 w 84"/>
              <a:gd name="T27" fmla="*/ 28 h 94"/>
              <a:gd name="T28" fmla="*/ 78 w 84"/>
              <a:gd name="T29" fmla="*/ 34 h 94"/>
              <a:gd name="T30" fmla="*/ 78 w 84"/>
              <a:gd name="T31" fmla="*/ 38 h 94"/>
              <a:gd name="T32" fmla="*/ 80 w 84"/>
              <a:gd name="T33" fmla="*/ 44 h 94"/>
              <a:gd name="T34" fmla="*/ 80 w 84"/>
              <a:gd name="T35" fmla="*/ 44 h 94"/>
              <a:gd name="T36" fmla="*/ 84 w 84"/>
              <a:gd name="T37" fmla="*/ 54 h 94"/>
              <a:gd name="T38" fmla="*/ 84 w 84"/>
              <a:gd name="T39" fmla="*/ 60 h 94"/>
              <a:gd name="T40" fmla="*/ 80 w 84"/>
              <a:gd name="T41" fmla="*/ 66 h 94"/>
              <a:gd name="T42" fmla="*/ 72 w 84"/>
              <a:gd name="T43" fmla="*/ 72 h 94"/>
              <a:gd name="T44" fmla="*/ 72 w 84"/>
              <a:gd name="T45" fmla="*/ 72 h 94"/>
              <a:gd name="T46" fmla="*/ 58 w 84"/>
              <a:gd name="T47" fmla="*/ 64 h 94"/>
              <a:gd name="T48" fmla="*/ 58 w 84"/>
              <a:gd name="T49" fmla="*/ 64 h 94"/>
              <a:gd name="T50" fmla="*/ 42 w 84"/>
              <a:gd name="T51" fmla="*/ 72 h 94"/>
              <a:gd name="T52" fmla="*/ 42 w 84"/>
              <a:gd name="T53" fmla="*/ 72 h 94"/>
              <a:gd name="T54" fmla="*/ 36 w 84"/>
              <a:gd name="T55" fmla="*/ 76 h 94"/>
              <a:gd name="T56" fmla="*/ 32 w 84"/>
              <a:gd name="T57" fmla="*/ 80 h 94"/>
              <a:gd name="T58" fmla="*/ 34 w 84"/>
              <a:gd name="T59" fmla="*/ 84 h 94"/>
              <a:gd name="T60" fmla="*/ 36 w 84"/>
              <a:gd name="T61" fmla="*/ 92 h 94"/>
              <a:gd name="T62" fmla="*/ 36 w 84"/>
              <a:gd name="T63" fmla="*/ 92 h 94"/>
              <a:gd name="T64" fmla="*/ 30 w 84"/>
              <a:gd name="T65" fmla="*/ 94 h 94"/>
              <a:gd name="T66" fmla="*/ 26 w 84"/>
              <a:gd name="T67" fmla="*/ 94 h 94"/>
              <a:gd name="T68" fmla="*/ 20 w 84"/>
              <a:gd name="T69" fmla="*/ 90 h 94"/>
              <a:gd name="T70" fmla="*/ 10 w 84"/>
              <a:gd name="T71" fmla="*/ 78 h 94"/>
              <a:gd name="T72" fmla="*/ 10 w 84"/>
              <a:gd name="T73" fmla="*/ 78 h 94"/>
              <a:gd name="T74" fmla="*/ 4 w 84"/>
              <a:gd name="T75" fmla="*/ 70 h 94"/>
              <a:gd name="T76" fmla="*/ 0 w 84"/>
              <a:gd name="T77" fmla="*/ 64 h 94"/>
              <a:gd name="T78" fmla="*/ 0 w 84"/>
              <a:gd name="T79" fmla="*/ 56 h 94"/>
              <a:gd name="T80" fmla="*/ 0 w 84"/>
              <a:gd name="T81" fmla="*/ 50 h 94"/>
              <a:gd name="T82" fmla="*/ 2 w 84"/>
              <a:gd name="T83" fmla="*/ 44 h 94"/>
              <a:gd name="T84" fmla="*/ 4 w 84"/>
              <a:gd name="T85" fmla="*/ 36 h 94"/>
              <a:gd name="T86" fmla="*/ 16 w 84"/>
              <a:gd name="T87" fmla="*/ 24 h 94"/>
              <a:gd name="T88" fmla="*/ 16 w 84"/>
              <a:gd name="T89" fmla="*/ 24 h 94"/>
              <a:gd name="T90" fmla="*/ 36 w 84"/>
              <a:gd name="T91" fmla="*/ 20 h 94"/>
              <a:gd name="T92" fmla="*/ 36 w 84"/>
              <a:gd name="T93" fmla="*/ 20 h 94"/>
              <a:gd name="T94" fmla="*/ 38 w 84"/>
              <a:gd name="T95" fmla="*/ 2 h 94"/>
              <a:gd name="T96" fmla="*/ 38 w 84"/>
              <a:gd name="T9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94">
                <a:moveTo>
                  <a:pt x="38" y="2"/>
                </a:moveTo>
                <a:lnTo>
                  <a:pt x="38" y="2"/>
                </a:lnTo>
                <a:lnTo>
                  <a:pt x="48" y="0"/>
                </a:lnTo>
                <a:lnTo>
                  <a:pt x="56" y="2"/>
                </a:lnTo>
                <a:lnTo>
                  <a:pt x="60" y="4"/>
                </a:lnTo>
                <a:lnTo>
                  <a:pt x="62" y="6"/>
                </a:lnTo>
                <a:lnTo>
                  <a:pt x="64" y="10"/>
                </a:lnTo>
                <a:lnTo>
                  <a:pt x="66" y="16"/>
                </a:lnTo>
                <a:lnTo>
                  <a:pt x="66" y="16"/>
                </a:lnTo>
                <a:lnTo>
                  <a:pt x="82" y="18"/>
                </a:lnTo>
                <a:lnTo>
                  <a:pt x="82" y="18"/>
                </a:lnTo>
                <a:lnTo>
                  <a:pt x="82" y="24"/>
                </a:lnTo>
                <a:lnTo>
                  <a:pt x="82" y="24"/>
                </a:lnTo>
                <a:lnTo>
                  <a:pt x="78" y="28"/>
                </a:lnTo>
                <a:lnTo>
                  <a:pt x="78" y="34"/>
                </a:lnTo>
                <a:lnTo>
                  <a:pt x="78" y="38"/>
                </a:lnTo>
                <a:lnTo>
                  <a:pt x="80" y="44"/>
                </a:lnTo>
                <a:lnTo>
                  <a:pt x="80" y="44"/>
                </a:lnTo>
                <a:lnTo>
                  <a:pt x="84" y="54"/>
                </a:lnTo>
                <a:lnTo>
                  <a:pt x="84" y="60"/>
                </a:lnTo>
                <a:lnTo>
                  <a:pt x="80" y="66"/>
                </a:lnTo>
                <a:lnTo>
                  <a:pt x="72" y="72"/>
                </a:lnTo>
                <a:lnTo>
                  <a:pt x="72" y="72"/>
                </a:lnTo>
                <a:lnTo>
                  <a:pt x="58" y="64"/>
                </a:lnTo>
                <a:lnTo>
                  <a:pt x="58" y="64"/>
                </a:lnTo>
                <a:lnTo>
                  <a:pt x="42" y="72"/>
                </a:lnTo>
                <a:lnTo>
                  <a:pt x="42" y="72"/>
                </a:lnTo>
                <a:lnTo>
                  <a:pt x="36" y="76"/>
                </a:lnTo>
                <a:lnTo>
                  <a:pt x="32" y="80"/>
                </a:lnTo>
                <a:lnTo>
                  <a:pt x="34" y="84"/>
                </a:lnTo>
                <a:lnTo>
                  <a:pt x="36" y="92"/>
                </a:lnTo>
                <a:lnTo>
                  <a:pt x="36" y="92"/>
                </a:lnTo>
                <a:lnTo>
                  <a:pt x="30" y="94"/>
                </a:lnTo>
                <a:lnTo>
                  <a:pt x="26" y="94"/>
                </a:lnTo>
                <a:lnTo>
                  <a:pt x="20" y="90"/>
                </a:lnTo>
                <a:lnTo>
                  <a:pt x="10" y="78"/>
                </a:lnTo>
                <a:lnTo>
                  <a:pt x="10" y="78"/>
                </a:lnTo>
                <a:lnTo>
                  <a:pt x="4" y="70"/>
                </a:lnTo>
                <a:lnTo>
                  <a:pt x="0" y="64"/>
                </a:lnTo>
                <a:lnTo>
                  <a:pt x="0" y="56"/>
                </a:lnTo>
                <a:lnTo>
                  <a:pt x="0" y="50"/>
                </a:lnTo>
                <a:lnTo>
                  <a:pt x="2" y="44"/>
                </a:lnTo>
                <a:lnTo>
                  <a:pt x="4" y="36"/>
                </a:lnTo>
                <a:lnTo>
                  <a:pt x="16" y="24"/>
                </a:lnTo>
                <a:lnTo>
                  <a:pt x="16" y="24"/>
                </a:lnTo>
                <a:lnTo>
                  <a:pt x="36" y="20"/>
                </a:lnTo>
                <a:lnTo>
                  <a:pt x="36" y="20"/>
                </a:lnTo>
                <a:lnTo>
                  <a:pt x="38" y="2"/>
                </a:lnTo>
                <a:lnTo>
                  <a:pt x="38"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4" name="Freeform 90">
            <a:extLst>
              <a:ext uri="{FF2B5EF4-FFF2-40B4-BE49-F238E27FC236}">
                <a16:creationId xmlns:a16="http://schemas.microsoft.com/office/drawing/2014/main" id="{BF226F9E-10B1-4C9F-8BCA-85919195D841}"/>
              </a:ext>
            </a:extLst>
          </p:cNvPr>
          <p:cNvSpPr>
            <a:spLocks/>
          </p:cNvSpPr>
          <p:nvPr/>
        </p:nvSpPr>
        <p:spPr bwMode="auto">
          <a:xfrm>
            <a:off x="4540957" y="4248599"/>
            <a:ext cx="105986" cy="187604"/>
          </a:xfrm>
          <a:custGeom>
            <a:avLst/>
            <a:gdLst>
              <a:gd name="T0" fmla="*/ 8 w 58"/>
              <a:gd name="T1" fmla="*/ 48 h 102"/>
              <a:gd name="T2" fmla="*/ 8 w 58"/>
              <a:gd name="T3" fmla="*/ 48 h 102"/>
              <a:gd name="T4" fmla="*/ 10 w 58"/>
              <a:gd name="T5" fmla="*/ 40 h 102"/>
              <a:gd name="T6" fmla="*/ 10 w 58"/>
              <a:gd name="T7" fmla="*/ 32 h 102"/>
              <a:gd name="T8" fmla="*/ 10 w 58"/>
              <a:gd name="T9" fmla="*/ 32 h 102"/>
              <a:gd name="T10" fmla="*/ 6 w 58"/>
              <a:gd name="T11" fmla="*/ 2 h 102"/>
              <a:gd name="T12" fmla="*/ 6 w 58"/>
              <a:gd name="T13" fmla="*/ 2 h 102"/>
              <a:gd name="T14" fmla="*/ 24 w 58"/>
              <a:gd name="T15" fmla="*/ 0 h 102"/>
              <a:gd name="T16" fmla="*/ 24 w 58"/>
              <a:gd name="T17" fmla="*/ 0 h 102"/>
              <a:gd name="T18" fmla="*/ 36 w 58"/>
              <a:gd name="T19" fmla="*/ 0 h 102"/>
              <a:gd name="T20" fmla="*/ 40 w 58"/>
              <a:gd name="T21" fmla="*/ 0 h 102"/>
              <a:gd name="T22" fmla="*/ 44 w 58"/>
              <a:gd name="T23" fmla="*/ 4 h 102"/>
              <a:gd name="T24" fmla="*/ 48 w 58"/>
              <a:gd name="T25" fmla="*/ 6 h 102"/>
              <a:gd name="T26" fmla="*/ 50 w 58"/>
              <a:gd name="T27" fmla="*/ 12 h 102"/>
              <a:gd name="T28" fmla="*/ 54 w 58"/>
              <a:gd name="T29" fmla="*/ 24 h 102"/>
              <a:gd name="T30" fmla="*/ 54 w 58"/>
              <a:gd name="T31" fmla="*/ 24 h 102"/>
              <a:gd name="T32" fmla="*/ 58 w 58"/>
              <a:gd name="T33" fmla="*/ 64 h 102"/>
              <a:gd name="T34" fmla="*/ 58 w 58"/>
              <a:gd name="T35" fmla="*/ 64 h 102"/>
              <a:gd name="T36" fmla="*/ 54 w 58"/>
              <a:gd name="T37" fmla="*/ 84 h 102"/>
              <a:gd name="T38" fmla="*/ 54 w 58"/>
              <a:gd name="T39" fmla="*/ 84 h 102"/>
              <a:gd name="T40" fmla="*/ 46 w 58"/>
              <a:gd name="T41" fmla="*/ 92 h 102"/>
              <a:gd name="T42" fmla="*/ 36 w 58"/>
              <a:gd name="T43" fmla="*/ 96 h 102"/>
              <a:gd name="T44" fmla="*/ 24 w 58"/>
              <a:gd name="T45" fmla="*/ 100 h 102"/>
              <a:gd name="T46" fmla="*/ 12 w 58"/>
              <a:gd name="T47" fmla="*/ 102 h 102"/>
              <a:gd name="T48" fmla="*/ 12 w 58"/>
              <a:gd name="T49" fmla="*/ 102 h 102"/>
              <a:gd name="T50" fmla="*/ 4 w 58"/>
              <a:gd name="T51" fmla="*/ 90 h 102"/>
              <a:gd name="T52" fmla="*/ 0 w 58"/>
              <a:gd name="T53" fmla="*/ 76 h 102"/>
              <a:gd name="T54" fmla="*/ 0 w 58"/>
              <a:gd name="T55" fmla="*/ 70 h 102"/>
              <a:gd name="T56" fmla="*/ 0 w 58"/>
              <a:gd name="T57" fmla="*/ 62 h 102"/>
              <a:gd name="T58" fmla="*/ 4 w 58"/>
              <a:gd name="T59" fmla="*/ 56 h 102"/>
              <a:gd name="T60" fmla="*/ 8 w 58"/>
              <a:gd name="T61" fmla="*/ 48 h 102"/>
              <a:gd name="T62" fmla="*/ 8 w 58"/>
              <a:gd name="T63"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02">
                <a:moveTo>
                  <a:pt x="8" y="48"/>
                </a:moveTo>
                <a:lnTo>
                  <a:pt x="8" y="48"/>
                </a:lnTo>
                <a:lnTo>
                  <a:pt x="10" y="40"/>
                </a:lnTo>
                <a:lnTo>
                  <a:pt x="10" y="32"/>
                </a:lnTo>
                <a:lnTo>
                  <a:pt x="10" y="32"/>
                </a:lnTo>
                <a:lnTo>
                  <a:pt x="6" y="2"/>
                </a:lnTo>
                <a:lnTo>
                  <a:pt x="6" y="2"/>
                </a:lnTo>
                <a:lnTo>
                  <a:pt x="24" y="0"/>
                </a:lnTo>
                <a:lnTo>
                  <a:pt x="24" y="0"/>
                </a:lnTo>
                <a:lnTo>
                  <a:pt x="36" y="0"/>
                </a:lnTo>
                <a:lnTo>
                  <a:pt x="40" y="0"/>
                </a:lnTo>
                <a:lnTo>
                  <a:pt x="44" y="4"/>
                </a:lnTo>
                <a:lnTo>
                  <a:pt x="48" y="6"/>
                </a:lnTo>
                <a:lnTo>
                  <a:pt x="50" y="12"/>
                </a:lnTo>
                <a:lnTo>
                  <a:pt x="54" y="24"/>
                </a:lnTo>
                <a:lnTo>
                  <a:pt x="54" y="24"/>
                </a:lnTo>
                <a:lnTo>
                  <a:pt x="58" y="64"/>
                </a:lnTo>
                <a:lnTo>
                  <a:pt x="58" y="64"/>
                </a:lnTo>
                <a:lnTo>
                  <a:pt x="54" y="84"/>
                </a:lnTo>
                <a:lnTo>
                  <a:pt x="54" y="84"/>
                </a:lnTo>
                <a:lnTo>
                  <a:pt x="46" y="92"/>
                </a:lnTo>
                <a:lnTo>
                  <a:pt x="36" y="96"/>
                </a:lnTo>
                <a:lnTo>
                  <a:pt x="24" y="100"/>
                </a:lnTo>
                <a:lnTo>
                  <a:pt x="12" y="102"/>
                </a:lnTo>
                <a:lnTo>
                  <a:pt x="12" y="102"/>
                </a:lnTo>
                <a:lnTo>
                  <a:pt x="4" y="90"/>
                </a:lnTo>
                <a:lnTo>
                  <a:pt x="0" y="76"/>
                </a:lnTo>
                <a:lnTo>
                  <a:pt x="0" y="70"/>
                </a:lnTo>
                <a:lnTo>
                  <a:pt x="0" y="62"/>
                </a:lnTo>
                <a:lnTo>
                  <a:pt x="4" y="56"/>
                </a:lnTo>
                <a:lnTo>
                  <a:pt x="8" y="48"/>
                </a:lnTo>
                <a:lnTo>
                  <a:pt x="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5" name="Freeform 91">
            <a:extLst>
              <a:ext uri="{FF2B5EF4-FFF2-40B4-BE49-F238E27FC236}">
                <a16:creationId xmlns:a16="http://schemas.microsoft.com/office/drawing/2014/main" id="{F50513E2-10B0-423B-862C-A88557633532}"/>
              </a:ext>
            </a:extLst>
          </p:cNvPr>
          <p:cNvSpPr>
            <a:spLocks/>
          </p:cNvSpPr>
          <p:nvPr/>
        </p:nvSpPr>
        <p:spPr bwMode="auto">
          <a:xfrm>
            <a:off x="5747006" y="3347363"/>
            <a:ext cx="146188" cy="147141"/>
          </a:xfrm>
          <a:custGeom>
            <a:avLst/>
            <a:gdLst>
              <a:gd name="T0" fmla="*/ 76 w 80"/>
              <a:gd name="T1" fmla="*/ 0 h 80"/>
              <a:gd name="T2" fmla="*/ 76 w 80"/>
              <a:gd name="T3" fmla="*/ 0 h 80"/>
              <a:gd name="T4" fmla="*/ 80 w 80"/>
              <a:gd name="T5" fmla="*/ 18 h 80"/>
              <a:gd name="T6" fmla="*/ 80 w 80"/>
              <a:gd name="T7" fmla="*/ 24 h 80"/>
              <a:gd name="T8" fmla="*/ 78 w 80"/>
              <a:gd name="T9" fmla="*/ 32 h 80"/>
              <a:gd name="T10" fmla="*/ 74 w 80"/>
              <a:gd name="T11" fmla="*/ 38 h 80"/>
              <a:gd name="T12" fmla="*/ 70 w 80"/>
              <a:gd name="T13" fmla="*/ 44 h 80"/>
              <a:gd name="T14" fmla="*/ 64 w 80"/>
              <a:gd name="T15" fmla="*/ 50 h 80"/>
              <a:gd name="T16" fmla="*/ 56 w 80"/>
              <a:gd name="T17" fmla="*/ 56 h 80"/>
              <a:gd name="T18" fmla="*/ 56 w 80"/>
              <a:gd name="T19" fmla="*/ 56 h 80"/>
              <a:gd name="T20" fmla="*/ 40 w 80"/>
              <a:gd name="T21" fmla="*/ 66 h 80"/>
              <a:gd name="T22" fmla="*/ 22 w 80"/>
              <a:gd name="T23" fmla="*/ 78 h 80"/>
              <a:gd name="T24" fmla="*/ 22 w 80"/>
              <a:gd name="T25" fmla="*/ 78 h 80"/>
              <a:gd name="T26" fmla="*/ 14 w 80"/>
              <a:gd name="T27" fmla="*/ 80 h 80"/>
              <a:gd name="T28" fmla="*/ 6 w 80"/>
              <a:gd name="T29" fmla="*/ 78 h 80"/>
              <a:gd name="T30" fmla="*/ 6 w 80"/>
              <a:gd name="T31" fmla="*/ 78 h 80"/>
              <a:gd name="T32" fmla="*/ 2 w 80"/>
              <a:gd name="T33" fmla="*/ 74 h 80"/>
              <a:gd name="T34" fmla="*/ 2 w 80"/>
              <a:gd name="T35" fmla="*/ 72 h 80"/>
              <a:gd name="T36" fmla="*/ 4 w 80"/>
              <a:gd name="T37" fmla="*/ 62 h 80"/>
              <a:gd name="T38" fmla="*/ 4 w 80"/>
              <a:gd name="T39" fmla="*/ 62 h 80"/>
              <a:gd name="T40" fmla="*/ 6 w 80"/>
              <a:gd name="T41" fmla="*/ 58 h 80"/>
              <a:gd name="T42" fmla="*/ 6 w 80"/>
              <a:gd name="T43" fmla="*/ 54 h 80"/>
              <a:gd name="T44" fmla="*/ 2 w 80"/>
              <a:gd name="T45" fmla="*/ 44 h 80"/>
              <a:gd name="T46" fmla="*/ 2 w 80"/>
              <a:gd name="T47" fmla="*/ 44 h 80"/>
              <a:gd name="T48" fmla="*/ 0 w 80"/>
              <a:gd name="T49" fmla="*/ 38 h 80"/>
              <a:gd name="T50" fmla="*/ 0 w 80"/>
              <a:gd name="T51" fmla="*/ 32 h 80"/>
              <a:gd name="T52" fmla="*/ 0 w 80"/>
              <a:gd name="T53" fmla="*/ 26 h 80"/>
              <a:gd name="T54" fmla="*/ 0 w 80"/>
              <a:gd name="T55" fmla="*/ 20 h 80"/>
              <a:gd name="T56" fmla="*/ 4 w 80"/>
              <a:gd name="T57" fmla="*/ 14 h 80"/>
              <a:gd name="T58" fmla="*/ 8 w 80"/>
              <a:gd name="T59" fmla="*/ 10 h 80"/>
              <a:gd name="T60" fmla="*/ 14 w 80"/>
              <a:gd name="T61" fmla="*/ 8 h 80"/>
              <a:gd name="T62" fmla="*/ 20 w 80"/>
              <a:gd name="T63" fmla="*/ 6 h 80"/>
              <a:gd name="T64" fmla="*/ 20 w 80"/>
              <a:gd name="T65" fmla="*/ 6 h 80"/>
              <a:gd name="T66" fmla="*/ 48 w 80"/>
              <a:gd name="T67" fmla="*/ 2 h 80"/>
              <a:gd name="T68" fmla="*/ 76 w 80"/>
              <a:gd name="T69" fmla="*/ 0 h 80"/>
              <a:gd name="T70" fmla="*/ 76 w 80"/>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0">
                <a:moveTo>
                  <a:pt x="76" y="0"/>
                </a:moveTo>
                <a:lnTo>
                  <a:pt x="76" y="0"/>
                </a:lnTo>
                <a:lnTo>
                  <a:pt x="80" y="18"/>
                </a:lnTo>
                <a:lnTo>
                  <a:pt x="80" y="24"/>
                </a:lnTo>
                <a:lnTo>
                  <a:pt x="78" y="32"/>
                </a:lnTo>
                <a:lnTo>
                  <a:pt x="74" y="38"/>
                </a:lnTo>
                <a:lnTo>
                  <a:pt x="70" y="44"/>
                </a:lnTo>
                <a:lnTo>
                  <a:pt x="64" y="50"/>
                </a:lnTo>
                <a:lnTo>
                  <a:pt x="56" y="56"/>
                </a:lnTo>
                <a:lnTo>
                  <a:pt x="56" y="56"/>
                </a:lnTo>
                <a:lnTo>
                  <a:pt x="40" y="66"/>
                </a:lnTo>
                <a:lnTo>
                  <a:pt x="22" y="78"/>
                </a:lnTo>
                <a:lnTo>
                  <a:pt x="22" y="78"/>
                </a:lnTo>
                <a:lnTo>
                  <a:pt x="14" y="80"/>
                </a:lnTo>
                <a:lnTo>
                  <a:pt x="6" y="78"/>
                </a:lnTo>
                <a:lnTo>
                  <a:pt x="6" y="78"/>
                </a:lnTo>
                <a:lnTo>
                  <a:pt x="2" y="74"/>
                </a:lnTo>
                <a:lnTo>
                  <a:pt x="2" y="72"/>
                </a:lnTo>
                <a:lnTo>
                  <a:pt x="4" y="62"/>
                </a:lnTo>
                <a:lnTo>
                  <a:pt x="4" y="62"/>
                </a:lnTo>
                <a:lnTo>
                  <a:pt x="6" y="58"/>
                </a:lnTo>
                <a:lnTo>
                  <a:pt x="6" y="54"/>
                </a:lnTo>
                <a:lnTo>
                  <a:pt x="2" y="44"/>
                </a:lnTo>
                <a:lnTo>
                  <a:pt x="2" y="44"/>
                </a:lnTo>
                <a:lnTo>
                  <a:pt x="0" y="38"/>
                </a:lnTo>
                <a:lnTo>
                  <a:pt x="0" y="32"/>
                </a:lnTo>
                <a:lnTo>
                  <a:pt x="0" y="26"/>
                </a:lnTo>
                <a:lnTo>
                  <a:pt x="0" y="20"/>
                </a:lnTo>
                <a:lnTo>
                  <a:pt x="4" y="14"/>
                </a:lnTo>
                <a:lnTo>
                  <a:pt x="8" y="10"/>
                </a:lnTo>
                <a:lnTo>
                  <a:pt x="14" y="8"/>
                </a:lnTo>
                <a:lnTo>
                  <a:pt x="20" y="6"/>
                </a:lnTo>
                <a:lnTo>
                  <a:pt x="20" y="6"/>
                </a:lnTo>
                <a:lnTo>
                  <a:pt x="48" y="2"/>
                </a:lnTo>
                <a:lnTo>
                  <a:pt x="76" y="0"/>
                </a:lnTo>
                <a:lnTo>
                  <a:pt x="7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6" name="Freeform 92">
            <a:extLst>
              <a:ext uri="{FF2B5EF4-FFF2-40B4-BE49-F238E27FC236}">
                <a16:creationId xmlns:a16="http://schemas.microsoft.com/office/drawing/2014/main" id="{3A554A5C-770B-442E-A249-2CB1ADF65B7A}"/>
              </a:ext>
            </a:extLst>
          </p:cNvPr>
          <p:cNvSpPr>
            <a:spLocks/>
          </p:cNvSpPr>
          <p:nvPr/>
        </p:nvSpPr>
        <p:spPr bwMode="auto">
          <a:xfrm>
            <a:off x="4168178" y="4193421"/>
            <a:ext cx="197353" cy="158176"/>
          </a:xfrm>
          <a:custGeom>
            <a:avLst/>
            <a:gdLst>
              <a:gd name="T0" fmla="*/ 66 w 108"/>
              <a:gd name="T1" fmla="*/ 10 h 86"/>
              <a:gd name="T2" fmla="*/ 66 w 108"/>
              <a:gd name="T3" fmla="*/ 10 h 86"/>
              <a:gd name="T4" fmla="*/ 70 w 108"/>
              <a:gd name="T5" fmla="*/ 12 h 86"/>
              <a:gd name="T6" fmla="*/ 74 w 108"/>
              <a:gd name="T7" fmla="*/ 14 h 86"/>
              <a:gd name="T8" fmla="*/ 84 w 108"/>
              <a:gd name="T9" fmla="*/ 10 h 86"/>
              <a:gd name="T10" fmla="*/ 84 w 108"/>
              <a:gd name="T11" fmla="*/ 10 h 86"/>
              <a:gd name="T12" fmla="*/ 90 w 108"/>
              <a:gd name="T13" fmla="*/ 8 h 86"/>
              <a:gd name="T14" fmla="*/ 94 w 108"/>
              <a:gd name="T15" fmla="*/ 8 h 86"/>
              <a:gd name="T16" fmla="*/ 96 w 108"/>
              <a:gd name="T17" fmla="*/ 10 h 86"/>
              <a:gd name="T18" fmla="*/ 100 w 108"/>
              <a:gd name="T19" fmla="*/ 16 h 86"/>
              <a:gd name="T20" fmla="*/ 100 w 108"/>
              <a:gd name="T21" fmla="*/ 16 h 86"/>
              <a:gd name="T22" fmla="*/ 104 w 108"/>
              <a:gd name="T23" fmla="*/ 32 h 86"/>
              <a:gd name="T24" fmla="*/ 106 w 108"/>
              <a:gd name="T25" fmla="*/ 48 h 86"/>
              <a:gd name="T26" fmla="*/ 108 w 108"/>
              <a:gd name="T27" fmla="*/ 82 h 86"/>
              <a:gd name="T28" fmla="*/ 108 w 108"/>
              <a:gd name="T29" fmla="*/ 82 h 86"/>
              <a:gd name="T30" fmla="*/ 108 w 108"/>
              <a:gd name="T31" fmla="*/ 84 h 86"/>
              <a:gd name="T32" fmla="*/ 104 w 108"/>
              <a:gd name="T33" fmla="*/ 86 h 86"/>
              <a:gd name="T34" fmla="*/ 104 w 108"/>
              <a:gd name="T35" fmla="*/ 86 h 86"/>
              <a:gd name="T36" fmla="*/ 98 w 108"/>
              <a:gd name="T37" fmla="*/ 84 h 86"/>
              <a:gd name="T38" fmla="*/ 96 w 108"/>
              <a:gd name="T39" fmla="*/ 82 h 86"/>
              <a:gd name="T40" fmla="*/ 96 w 108"/>
              <a:gd name="T41" fmla="*/ 82 h 86"/>
              <a:gd name="T42" fmla="*/ 92 w 108"/>
              <a:gd name="T43" fmla="*/ 76 h 86"/>
              <a:gd name="T44" fmla="*/ 90 w 108"/>
              <a:gd name="T45" fmla="*/ 72 h 86"/>
              <a:gd name="T46" fmla="*/ 86 w 108"/>
              <a:gd name="T47" fmla="*/ 68 h 86"/>
              <a:gd name="T48" fmla="*/ 80 w 108"/>
              <a:gd name="T49" fmla="*/ 66 h 86"/>
              <a:gd name="T50" fmla="*/ 80 w 108"/>
              <a:gd name="T51" fmla="*/ 66 h 86"/>
              <a:gd name="T52" fmla="*/ 74 w 108"/>
              <a:gd name="T53" fmla="*/ 64 h 86"/>
              <a:gd name="T54" fmla="*/ 70 w 108"/>
              <a:gd name="T55" fmla="*/ 58 h 86"/>
              <a:gd name="T56" fmla="*/ 70 w 108"/>
              <a:gd name="T57" fmla="*/ 58 h 86"/>
              <a:gd name="T58" fmla="*/ 62 w 108"/>
              <a:gd name="T59" fmla="*/ 44 h 86"/>
              <a:gd name="T60" fmla="*/ 56 w 108"/>
              <a:gd name="T61" fmla="*/ 40 h 86"/>
              <a:gd name="T62" fmla="*/ 52 w 108"/>
              <a:gd name="T63" fmla="*/ 38 h 86"/>
              <a:gd name="T64" fmla="*/ 46 w 108"/>
              <a:gd name="T65" fmla="*/ 38 h 86"/>
              <a:gd name="T66" fmla="*/ 42 w 108"/>
              <a:gd name="T67" fmla="*/ 40 h 86"/>
              <a:gd name="T68" fmla="*/ 26 w 108"/>
              <a:gd name="T69" fmla="*/ 50 h 86"/>
              <a:gd name="T70" fmla="*/ 26 w 108"/>
              <a:gd name="T71" fmla="*/ 50 h 86"/>
              <a:gd name="T72" fmla="*/ 24 w 108"/>
              <a:gd name="T73" fmla="*/ 52 h 86"/>
              <a:gd name="T74" fmla="*/ 24 w 108"/>
              <a:gd name="T75" fmla="*/ 52 h 86"/>
              <a:gd name="T76" fmla="*/ 0 w 108"/>
              <a:gd name="T77" fmla="*/ 32 h 86"/>
              <a:gd name="T78" fmla="*/ 0 w 108"/>
              <a:gd name="T79" fmla="*/ 32 h 86"/>
              <a:gd name="T80" fmla="*/ 4 w 108"/>
              <a:gd name="T81" fmla="*/ 26 h 86"/>
              <a:gd name="T82" fmla="*/ 8 w 108"/>
              <a:gd name="T83" fmla="*/ 22 h 86"/>
              <a:gd name="T84" fmla="*/ 8 w 108"/>
              <a:gd name="T85" fmla="*/ 22 h 86"/>
              <a:gd name="T86" fmla="*/ 14 w 108"/>
              <a:gd name="T87" fmla="*/ 18 h 86"/>
              <a:gd name="T88" fmla="*/ 16 w 108"/>
              <a:gd name="T89" fmla="*/ 14 h 86"/>
              <a:gd name="T90" fmla="*/ 16 w 108"/>
              <a:gd name="T91" fmla="*/ 10 h 86"/>
              <a:gd name="T92" fmla="*/ 16 w 108"/>
              <a:gd name="T93" fmla="*/ 10 h 86"/>
              <a:gd name="T94" fmla="*/ 16 w 108"/>
              <a:gd name="T95" fmla="*/ 0 h 86"/>
              <a:gd name="T96" fmla="*/ 16 w 108"/>
              <a:gd name="T97" fmla="*/ 0 h 86"/>
              <a:gd name="T98" fmla="*/ 66 w 108"/>
              <a:gd name="T99" fmla="*/ 10 h 86"/>
              <a:gd name="T100" fmla="*/ 66 w 108"/>
              <a:gd name="T101"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86">
                <a:moveTo>
                  <a:pt x="66" y="10"/>
                </a:moveTo>
                <a:lnTo>
                  <a:pt x="66" y="10"/>
                </a:lnTo>
                <a:lnTo>
                  <a:pt x="70" y="12"/>
                </a:lnTo>
                <a:lnTo>
                  <a:pt x="74" y="14"/>
                </a:lnTo>
                <a:lnTo>
                  <a:pt x="84" y="10"/>
                </a:lnTo>
                <a:lnTo>
                  <a:pt x="84" y="10"/>
                </a:lnTo>
                <a:lnTo>
                  <a:pt x="90" y="8"/>
                </a:lnTo>
                <a:lnTo>
                  <a:pt x="94" y="8"/>
                </a:lnTo>
                <a:lnTo>
                  <a:pt x="96" y="10"/>
                </a:lnTo>
                <a:lnTo>
                  <a:pt x="100" y="16"/>
                </a:lnTo>
                <a:lnTo>
                  <a:pt x="100" y="16"/>
                </a:lnTo>
                <a:lnTo>
                  <a:pt x="104" y="32"/>
                </a:lnTo>
                <a:lnTo>
                  <a:pt x="106" y="48"/>
                </a:lnTo>
                <a:lnTo>
                  <a:pt x="108" y="82"/>
                </a:lnTo>
                <a:lnTo>
                  <a:pt x="108" y="82"/>
                </a:lnTo>
                <a:lnTo>
                  <a:pt x="108" y="84"/>
                </a:lnTo>
                <a:lnTo>
                  <a:pt x="104" y="86"/>
                </a:lnTo>
                <a:lnTo>
                  <a:pt x="104" y="86"/>
                </a:lnTo>
                <a:lnTo>
                  <a:pt x="98" y="84"/>
                </a:lnTo>
                <a:lnTo>
                  <a:pt x="96" y="82"/>
                </a:lnTo>
                <a:lnTo>
                  <a:pt x="96" y="82"/>
                </a:lnTo>
                <a:lnTo>
                  <a:pt x="92" y="76"/>
                </a:lnTo>
                <a:lnTo>
                  <a:pt x="90" y="72"/>
                </a:lnTo>
                <a:lnTo>
                  <a:pt x="86" y="68"/>
                </a:lnTo>
                <a:lnTo>
                  <a:pt x="80" y="66"/>
                </a:lnTo>
                <a:lnTo>
                  <a:pt x="80" y="66"/>
                </a:lnTo>
                <a:lnTo>
                  <a:pt x="74" y="64"/>
                </a:lnTo>
                <a:lnTo>
                  <a:pt x="70" y="58"/>
                </a:lnTo>
                <a:lnTo>
                  <a:pt x="70" y="58"/>
                </a:lnTo>
                <a:lnTo>
                  <a:pt x="62" y="44"/>
                </a:lnTo>
                <a:lnTo>
                  <a:pt x="56" y="40"/>
                </a:lnTo>
                <a:lnTo>
                  <a:pt x="52" y="38"/>
                </a:lnTo>
                <a:lnTo>
                  <a:pt x="46" y="38"/>
                </a:lnTo>
                <a:lnTo>
                  <a:pt x="42" y="40"/>
                </a:lnTo>
                <a:lnTo>
                  <a:pt x="26" y="50"/>
                </a:lnTo>
                <a:lnTo>
                  <a:pt x="26" y="50"/>
                </a:lnTo>
                <a:lnTo>
                  <a:pt x="24" y="52"/>
                </a:lnTo>
                <a:lnTo>
                  <a:pt x="24" y="52"/>
                </a:lnTo>
                <a:lnTo>
                  <a:pt x="0" y="32"/>
                </a:lnTo>
                <a:lnTo>
                  <a:pt x="0" y="32"/>
                </a:lnTo>
                <a:lnTo>
                  <a:pt x="4" y="26"/>
                </a:lnTo>
                <a:lnTo>
                  <a:pt x="8" y="22"/>
                </a:lnTo>
                <a:lnTo>
                  <a:pt x="8" y="22"/>
                </a:lnTo>
                <a:lnTo>
                  <a:pt x="14" y="18"/>
                </a:lnTo>
                <a:lnTo>
                  <a:pt x="16" y="14"/>
                </a:lnTo>
                <a:lnTo>
                  <a:pt x="16" y="10"/>
                </a:lnTo>
                <a:lnTo>
                  <a:pt x="16" y="10"/>
                </a:lnTo>
                <a:lnTo>
                  <a:pt x="16" y="0"/>
                </a:lnTo>
                <a:lnTo>
                  <a:pt x="16" y="0"/>
                </a:lnTo>
                <a:lnTo>
                  <a:pt x="66" y="10"/>
                </a:lnTo>
                <a:lnTo>
                  <a:pt x="66"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7" name="Freeform 93">
            <a:extLst>
              <a:ext uri="{FF2B5EF4-FFF2-40B4-BE49-F238E27FC236}">
                <a16:creationId xmlns:a16="http://schemas.microsoft.com/office/drawing/2014/main" id="{E9AE99C3-A49A-4255-9D57-6E593560F12F}"/>
              </a:ext>
            </a:extLst>
          </p:cNvPr>
          <p:cNvSpPr>
            <a:spLocks/>
          </p:cNvSpPr>
          <p:nvPr/>
        </p:nvSpPr>
        <p:spPr bwMode="auto">
          <a:xfrm>
            <a:off x="2684373" y="4344240"/>
            <a:ext cx="124260" cy="209675"/>
          </a:xfrm>
          <a:custGeom>
            <a:avLst/>
            <a:gdLst>
              <a:gd name="T0" fmla="*/ 38 w 68"/>
              <a:gd name="T1" fmla="*/ 28 h 114"/>
              <a:gd name="T2" fmla="*/ 38 w 68"/>
              <a:gd name="T3" fmla="*/ 28 h 114"/>
              <a:gd name="T4" fmla="*/ 48 w 68"/>
              <a:gd name="T5" fmla="*/ 28 h 114"/>
              <a:gd name="T6" fmla="*/ 56 w 68"/>
              <a:gd name="T7" fmla="*/ 30 h 114"/>
              <a:gd name="T8" fmla="*/ 56 w 68"/>
              <a:gd name="T9" fmla="*/ 30 h 114"/>
              <a:gd name="T10" fmla="*/ 62 w 68"/>
              <a:gd name="T11" fmla="*/ 34 h 114"/>
              <a:gd name="T12" fmla="*/ 64 w 68"/>
              <a:gd name="T13" fmla="*/ 38 h 114"/>
              <a:gd name="T14" fmla="*/ 62 w 68"/>
              <a:gd name="T15" fmla="*/ 42 h 114"/>
              <a:gd name="T16" fmla="*/ 60 w 68"/>
              <a:gd name="T17" fmla="*/ 46 h 114"/>
              <a:gd name="T18" fmla="*/ 60 w 68"/>
              <a:gd name="T19" fmla="*/ 46 h 114"/>
              <a:gd name="T20" fmla="*/ 52 w 68"/>
              <a:gd name="T21" fmla="*/ 56 h 114"/>
              <a:gd name="T22" fmla="*/ 50 w 68"/>
              <a:gd name="T23" fmla="*/ 64 h 114"/>
              <a:gd name="T24" fmla="*/ 52 w 68"/>
              <a:gd name="T25" fmla="*/ 72 h 114"/>
              <a:gd name="T26" fmla="*/ 58 w 68"/>
              <a:gd name="T27" fmla="*/ 82 h 114"/>
              <a:gd name="T28" fmla="*/ 58 w 68"/>
              <a:gd name="T29" fmla="*/ 82 h 114"/>
              <a:gd name="T30" fmla="*/ 68 w 68"/>
              <a:gd name="T31" fmla="*/ 102 h 114"/>
              <a:gd name="T32" fmla="*/ 68 w 68"/>
              <a:gd name="T33" fmla="*/ 102 h 114"/>
              <a:gd name="T34" fmla="*/ 48 w 68"/>
              <a:gd name="T35" fmla="*/ 112 h 114"/>
              <a:gd name="T36" fmla="*/ 48 w 68"/>
              <a:gd name="T37" fmla="*/ 112 h 114"/>
              <a:gd name="T38" fmla="*/ 44 w 68"/>
              <a:gd name="T39" fmla="*/ 114 h 114"/>
              <a:gd name="T40" fmla="*/ 38 w 68"/>
              <a:gd name="T41" fmla="*/ 114 h 114"/>
              <a:gd name="T42" fmla="*/ 34 w 68"/>
              <a:gd name="T43" fmla="*/ 114 h 114"/>
              <a:gd name="T44" fmla="*/ 30 w 68"/>
              <a:gd name="T45" fmla="*/ 112 h 114"/>
              <a:gd name="T46" fmla="*/ 26 w 68"/>
              <a:gd name="T47" fmla="*/ 108 h 114"/>
              <a:gd name="T48" fmla="*/ 24 w 68"/>
              <a:gd name="T49" fmla="*/ 104 h 114"/>
              <a:gd name="T50" fmla="*/ 22 w 68"/>
              <a:gd name="T51" fmla="*/ 98 h 114"/>
              <a:gd name="T52" fmla="*/ 22 w 68"/>
              <a:gd name="T53" fmla="*/ 92 h 114"/>
              <a:gd name="T54" fmla="*/ 22 w 68"/>
              <a:gd name="T55" fmla="*/ 92 h 114"/>
              <a:gd name="T56" fmla="*/ 24 w 68"/>
              <a:gd name="T57" fmla="*/ 84 h 114"/>
              <a:gd name="T58" fmla="*/ 24 w 68"/>
              <a:gd name="T59" fmla="*/ 84 h 114"/>
              <a:gd name="T60" fmla="*/ 26 w 68"/>
              <a:gd name="T61" fmla="*/ 72 h 114"/>
              <a:gd name="T62" fmla="*/ 24 w 68"/>
              <a:gd name="T63" fmla="*/ 62 h 114"/>
              <a:gd name="T64" fmla="*/ 18 w 68"/>
              <a:gd name="T65" fmla="*/ 52 h 114"/>
              <a:gd name="T66" fmla="*/ 10 w 68"/>
              <a:gd name="T67" fmla="*/ 46 h 114"/>
              <a:gd name="T68" fmla="*/ 10 w 68"/>
              <a:gd name="T69" fmla="*/ 46 h 114"/>
              <a:gd name="T70" fmla="*/ 6 w 68"/>
              <a:gd name="T71" fmla="*/ 42 h 114"/>
              <a:gd name="T72" fmla="*/ 6 w 68"/>
              <a:gd name="T73" fmla="*/ 42 h 114"/>
              <a:gd name="T74" fmla="*/ 0 w 68"/>
              <a:gd name="T75" fmla="*/ 38 h 114"/>
              <a:gd name="T76" fmla="*/ 0 w 68"/>
              <a:gd name="T77" fmla="*/ 34 h 114"/>
              <a:gd name="T78" fmla="*/ 2 w 68"/>
              <a:gd name="T79" fmla="*/ 30 h 114"/>
              <a:gd name="T80" fmla="*/ 8 w 68"/>
              <a:gd name="T81" fmla="*/ 26 h 114"/>
              <a:gd name="T82" fmla="*/ 8 w 68"/>
              <a:gd name="T83" fmla="*/ 26 h 114"/>
              <a:gd name="T84" fmla="*/ 14 w 68"/>
              <a:gd name="T85" fmla="*/ 22 h 114"/>
              <a:gd name="T86" fmla="*/ 14 w 68"/>
              <a:gd name="T87" fmla="*/ 22 h 114"/>
              <a:gd name="T88" fmla="*/ 16 w 68"/>
              <a:gd name="T89" fmla="*/ 18 h 114"/>
              <a:gd name="T90" fmla="*/ 16 w 68"/>
              <a:gd name="T91" fmla="*/ 16 h 114"/>
              <a:gd name="T92" fmla="*/ 14 w 68"/>
              <a:gd name="T93" fmla="*/ 10 h 114"/>
              <a:gd name="T94" fmla="*/ 14 w 68"/>
              <a:gd name="T95" fmla="*/ 6 h 114"/>
              <a:gd name="T96" fmla="*/ 14 w 68"/>
              <a:gd name="T97" fmla="*/ 4 h 114"/>
              <a:gd name="T98" fmla="*/ 16 w 68"/>
              <a:gd name="T99" fmla="*/ 2 h 114"/>
              <a:gd name="T100" fmla="*/ 22 w 68"/>
              <a:gd name="T101" fmla="*/ 0 h 114"/>
              <a:gd name="T102" fmla="*/ 22 w 68"/>
              <a:gd name="T103" fmla="*/ 0 h 114"/>
              <a:gd name="T104" fmla="*/ 30 w 68"/>
              <a:gd name="T105" fmla="*/ 4 h 114"/>
              <a:gd name="T106" fmla="*/ 34 w 68"/>
              <a:gd name="T107" fmla="*/ 10 h 114"/>
              <a:gd name="T108" fmla="*/ 38 w 68"/>
              <a:gd name="T109" fmla="*/ 18 h 114"/>
              <a:gd name="T110" fmla="*/ 38 w 68"/>
              <a:gd name="T111" fmla="*/ 28 h 114"/>
              <a:gd name="T112" fmla="*/ 38 w 68"/>
              <a:gd name="T11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114">
                <a:moveTo>
                  <a:pt x="38" y="28"/>
                </a:moveTo>
                <a:lnTo>
                  <a:pt x="38" y="28"/>
                </a:lnTo>
                <a:lnTo>
                  <a:pt x="48" y="28"/>
                </a:lnTo>
                <a:lnTo>
                  <a:pt x="56" y="30"/>
                </a:lnTo>
                <a:lnTo>
                  <a:pt x="56" y="30"/>
                </a:lnTo>
                <a:lnTo>
                  <a:pt x="62" y="34"/>
                </a:lnTo>
                <a:lnTo>
                  <a:pt x="64" y="38"/>
                </a:lnTo>
                <a:lnTo>
                  <a:pt x="62" y="42"/>
                </a:lnTo>
                <a:lnTo>
                  <a:pt x="60" y="46"/>
                </a:lnTo>
                <a:lnTo>
                  <a:pt x="60" y="46"/>
                </a:lnTo>
                <a:lnTo>
                  <a:pt x="52" y="56"/>
                </a:lnTo>
                <a:lnTo>
                  <a:pt x="50" y="64"/>
                </a:lnTo>
                <a:lnTo>
                  <a:pt x="52" y="72"/>
                </a:lnTo>
                <a:lnTo>
                  <a:pt x="58" y="82"/>
                </a:lnTo>
                <a:lnTo>
                  <a:pt x="58" y="82"/>
                </a:lnTo>
                <a:lnTo>
                  <a:pt x="68" y="102"/>
                </a:lnTo>
                <a:lnTo>
                  <a:pt x="68" y="102"/>
                </a:lnTo>
                <a:lnTo>
                  <a:pt x="48" y="112"/>
                </a:lnTo>
                <a:lnTo>
                  <a:pt x="48" y="112"/>
                </a:lnTo>
                <a:lnTo>
                  <a:pt x="44" y="114"/>
                </a:lnTo>
                <a:lnTo>
                  <a:pt x="38" y="114"/>
                </a:lnTo>
                <a:lnTo>
                  <a:pt x="34" y="114"/>
                </a:lnTo>
                <a:lnTo>
                  <a:pt x="30" y="112"/>
                </a:lnTo>
                <a:lnTo>
                  <a:pt x="26" y="108"/>
                </a:lnTo>
                <a:lnTo>
                  <a:pt x="24" y="104"/>
                </a:lnTo>
                <a:lnTo>
                  <a:pt x="22" y="98"/>
                </a:lnTo>
                <a:lnTo>
                  <a:pt x="22" y="92"/>
                </a:lnTo>
                <a:lnTo>
                  <a:pt x="22" y="92"/>
                </a:lnTo>
                <a:lnTo>
                  <a:pt x="24" y="84"/>
                </a:lnTo>
                <a:lnTo>
                  <a:pt x="24" y="84"/>
                </a:lnTo>
                <a:lnTo>
                  <a:pt x="26" y="72"/>
                </a:lnTo>
                <a:lnTo>
                  <a:pt x="24" y="62"/>
                </a:lnTo>
                <a:lnTo>
                  <a:pt x="18" y="52"/>
                </a:lnTo>
                <a:lnTo>
                  <a:pt x="10" y="46"/>
                </a:lnTo>
                <a:lnTo>
                  <a:pt x="10" y="46"/>
                </a:lnTo>
                <a:lnTo>
                  <a:pt x="6" y="42"/>
                </a:lnTo>
                <a:lnTo>
                  <a:pt x="6" y="42"/>
                </a:lnTo>
                <a:lnTo>
                  <a:pt x="0" y="38"/>
                </a:lnTo>
                <a:lnTo>
                  <a:pt x="0" y="34"/>
                </a:lnTo>
                <a:lnTo>
                  <a:pt x="2" y="30"/>
                </a:lnTo>
                <a:lnTo>
                  <a:pt x="8" y="26"/>
                </a:lnTo>
                <a:lnTo>
                  <a:pt x="8" y="26"/>
                </a:lnTo>
                <a:lnTo>
                  <a:pt x="14" y="22"/>
                </a:lnTo>
                <a:lnTo>
                  <a:pt x="14" y="22"/>
                </a:lnTo>
                <a:lnTo>
                  <a:pt x="16" y="18"/>
                </a:lnTo>
                <a:lnTo>
                  <a:pt x="16" y="16"/>
                </a:lnTo>
                <a:lnTo>
                  <a:pt x="14" y="10"/>
                </a:lnTo>
                <a:lnTo>
                  <a:pt x="14" y="6"/>
                </a:lnTo>
                <a:lnTo>
                  <a:pt x="14" y="4"/>
                </a:lnTo>
                <a:lnTo>
                  <a:pt x="16" y="2"/>
                </a:lnTo>
                <a:lnTo>
                  <a:pt x="22" y="0"/>
                </a:lnTo>
                <a:lnTo>
                  <a:pt x="22" y="0"/>
                </a:lnTo>
                <a:lnTo>
                  <a:pt x="30" y="4"/>
                </a:lnTo>
                <a:lnTo>
                  <a:pt x="34" y="10"/>
                </a:lnTo>
                <a:lnTo>
                  <a:pt x="38" y="18"/>
                </a:lnTo>
                <a:lnTo>
                  <a:pt x="38" y="28"/>
                </a:lnTo>
                <a:lnTo>
                  <a:pt x="38"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8" name="Freeform 94">
            <a:extLst>
              <a:ext uri="{FF2B5EF4-FFF2-40B4-BE49-F238E27FC236}">
                <a16:creationId xmlns:a16="http://schemas.microsoft.com/office/drawing/2014/main" id="{4A2EF86D-EAF3-4BE6-AC42-B80B80D4D916}"/>
              </a:ext>
            </a:extLst>
          </p:cNvPr>
          <p:cNvSpPr>
            <a:spLocks/>
          </p:cNvSpPr>
          <p:nvPr/>
        </p:nvSpPr>
        <p:spPr bwMode="auto">
          <a:xfrm>
            <a:off x="7934339" y="4127208"/>
            <a:ext cx="149842" cy="114034"/>
          </a:xfrm>
          <a:custGeom>
            <a:avLst/>
            <a:gdLst>
              <a:gd name="T0" fmla="*/ 60 w 82"/>
              <a:gd name="T1" fmla="*/ 12 h 62"/>
              <a:gd name="T2" fmla="*/ 60 w 82"/>
              <a:gd name="T3" fmla="*/ 12 h 62"/>
              <a:gd name="T4" fmla="*/ 70 w 82"/>
              <a:gd name="T5" fmla="*/ 2 h 62"/>
              <a:gd name="T6" fmla="*/ 70 w 82"/>
              <a:gd name="T7" fmla="*/ 2 h 62"/>
              <a:gd name="T8" fmla="*/ 80 w 82"/>
              <a:gd name="T9" fmla="*/ 12 h 62"/>
              <a:gd name="T10" fmla="*/ 82 w 82"/>
              <a:gd name="T11" fmla="*/ 18 h 62"/>
              <a:gd name="T12" fmla="*/ 82 w 82"/>
              <a:gd name="T13" fmla="*/ 22 h 62"/>
              <a:gd name="T14" fmla="*/ 80 w 82"/>
              <a:gd name="T15" fmla="*/ 26 h 62"/>
              <a:gd name="T16" fmla="*/ 78 w 82"/>
              <a:gd name="T17" fmla="*/ 30 h 62"/>
              <a:gd name="T18" fmla="*/ 70 w 82"/>
              <a:gd name="T19" fmla="*/ 38 h 62"/>
              <a:gd name="T20" fmla="*/ 70 w 82"/>
              <a:gd name="T21" fmla="*/ 38 h 62"/>
              <a:gd name="T22" fmla="*/ 60 w 82"/>
              <a:gd name="T23" fmla="*/ 46 h 62"/>
              <a:gd name="T24" fmla="*/ 52 w 82"/>
              <a:gd name="T25" fmla="*/ 54 h 62"/>
              <a:gd name="T26" fmla="*/ 52 w 82"/>
              <a:gd name="T27" fmla="*/ 54 h 62"/>
              <a:gd name="T28" fmla="*/ 48 w 82"/>
              <a:gd name="T29" fmla="*/ 58 h 62"/>
              <a:gd name="T30" fmla="*/ 42 w 82"/>
              <a:gd name="T31" fmla="*/ 62 h 62"/>
              <a:gd name="T32" fmla="*/ 36 w 82"/>
              <a:gd name="T33" fmla="*/ 62 h 62"/>
              <a:gd name="T34" fmla="*/ 28 w 82"/>
              <a:gd name="T35" fmla="*/ 62 h 62"/>
              <a:gd name="T36" fmla="*/ 22 w 82"/>
              <a:gd name="T37" fmla="*/ 60 h 62"/>
              <a:gd name="T38" fmla="*/ 16 w 82"/>
              <a:gd name="T39" fmla="*/ 56 h 62"/>
              <a:gd name="T40" fmla="*/ 10 w 82"/>
              <a:gd name="T41" fmla="*/ 50 h 62"/>
              <a:gd name="T42" fmla="*/ 6 w 82"/>
              <a:gd name="T43" fmla="*/ 44 h 62"/>
              <a:gd name="T44" fmla="*/ 6 w 82"/>
              <a:gd name="T45" fmla="*/ 44 h 62"/>
              <a:gd name="T46" fmla="*/ 0 w 82"/>
              <a:gd name="T47" fmla="*/ 20 h 62"/>
              <a:gd name="T48" fmla="*/ 0 w 82"/>
              <a:gd name="T49" fmla="*/ 20 h 62"/>
              <a:gd name="T50" fmla="*/ 0 w 82"/>
              <a:gd name="T51" fmla="*/ 12 h 62"/>
              <a:gd name="T52" fmla="*/ 2 w 82"/>
              <a:gd name="T53" fmla="*/ 6 h 62"/>
              <a:gd name="T54" fmla="*/ 8 w 82"/>
              <a:gd name="T55" fmla="*/ 2 h 62"/>
              <a:gd name="T56" fmla="*/ 14 w 82"/>
              <a:gd name="T57" fmla="*/ 0 h 62"/>
              <a:gd name="T58" fmla="*/ 14 w 82"/>
              <a:gd name="T59" fmla="*/ 0 h 62"/>
              <a:gd name="T60" fmla="*/ 24 w 82"/>
              <a:gd name="T61" fmla="*/ 0 h 62"/>
              <a:gd name="T62" fmla="*/ 34 w 82"/>
              <a:gd name="T63" fmla="*/ 0 h 62"/>
              <a:gd name="T64" fmla="*/ 42 w 82"/>
              <a:gd name="T65" fmla="*/ 2 h 62"/>
              <a:gd name="T66" fmla="*/ 52 w 82"/>
              <a:gd name="T67" fmla="*/ 8 h 62"/>
              <a:gd name="T68" fmla="*/ 52 w 82"/>
              <a:gd name="T69" fmla="*/ 8 h 62"/>
              <a:gd name="T70" fmla="*/ 60 w 82"/>
              <a:gd name="T71" fmla="*/ 12 h 62"/>
              <a:gd name="T72" fmla="*/ 60 w 82"/>
              <a:gd name="T73"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62">
                <a:moveTo>
                  <a:pt x="60" y="12"/>
                </a:moveTo>
                <a:lnTo>
                  <a:pt x="60" y="12"/>
                </a:lnTo>
                <a:lnTo>
                  <a:pt x="70" y="2"/>
                </a:lnTo>
                <a:lnTo>
                  <a:pt x="70" y="2"/>
                </a:lnTo>
                <a:lnTo>
                  <a:pt x="80" y="12"/>
                </a:lnTo>
                <a:lnTo>
                  <a:pt x="82" y="18"/>
                </a:lnTo>
                <a:lnTo>
                  <a:pt x="82" y="22"/>
                </a:lnTo>
                <a:lnTo>
                  <a:pt x="80" y="26"/>
                </a:lnTo>
                <a:lnTo>
                  <a:pt x="78" y="30"/>
                </a:lnTo>
                <a:lnTo>
                  <a:pt x="70" y="38"/>
                </a:lnTo>
                <a:lnTo>
                  <a:pt x="70" y="38"/>
                </a:lnTo>
                <a:lnTo>
                  <a:pt x="60" y="46"/>
                </a:lnTo>
                <a:lnTo>
                  <a:pt x="52" y="54"/>
                </a:lnTo>
                <a:lnTo>
                  <a:pt x="52" y="54"/>
                </a:lnTo>
                <a:lnTo>
                  <a:pt x="48" y="58"/>
                </a:lnTo>
                <a:lnTo>
                  <a:pt x="42" y="62"/>
                </a:lnTo>
                <a:lnTo>
                  <a:pt x="36" y="62"/>
                </a:lnTo>
                <a:lnTo>
                  <a:pt x="28" y="62"/>
                </a:lnTo>
                <a:lnTo>
                  <a:pt x="22" y="60"/>
                </a:lnTo>
                <a:lnTo>
                  <a:pt x="16" y="56"/>
                </a:lnTo>
                <a:lnTo>
                  <a:pt x="10" y="50"/>
                </a:lnTo>
                <a:lnTo>
                  <a:pt x="6" y="44"/>
                </a:lnTo>
                <a:lnTo>
                  <a:pt x="6" y="44"/>
                </a:lnTo>
                <a:lnTo>
                  <a:pt x="0" y="20"/>
                </a:lnTo>
                <a:lnTo>
                  <a:pt x="0" y="20"/>
                </a:lnTo>
                <a:lnTo>
                  <a:pt x="0" y="12"/>
                </a:lnTo>
                <a:lnTo>
                  <a:pt x="2" y="6"/>
                </a:lnTo>
                <a:lnTo>
                  <a:pt x="8" y="2"/>
                </a:lnTo>
                <a:lnTo>
                  <a:pt x="14" y="0"/>
                </a:lnTo>
                <a:lnTo>
                  <a:pt x="14" y="0"/>
                </a:lnTo>
                <a:lnTo>
                  <a:pt x="24" y="0"/>
                </a:lnTo>
                <a:lnTo>
                  <a:pt x="34" y="0"/>
                </a:lnTo>
                <a:lnTo>
                  <a:pt x="42" y="2"/>
                </a:lnTo>
                <a:lnTo>
                  <a:pt x="52" y="8"/>
                </a:lnTo>
                <a:lnTo>
                  <a:pt x="52" y="8"/>
                </a:lnTo>
                <a:lnTo>
                  <a:pt x="60" y="12"/>
                </a:lnTo>
                <a:lnTo>
                  <a:pt x="60"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9" name="Freeform 95">
            <a:extLst>
              <a:ext uri="{FF2B5EF4-FFF2-40B4-BE49-F238E27FC236}">
                <a16:creationId xmlns:a16="http://schemas.microsoft.com/office/drawing/2014/main" id="{35E89C14-DEE9-489B-A154-CCCCDE944438}"/>
              </a:ext>
            </a:extLst>
          </p:cNvPr>
          <p:cNvSpPr>
            <a:spLocks/>
          </p:cNvSpPr>
          <p:nvPr/>
        </p:nvSpPr>
        <p:spPr bwMode="auto">
          <a:xfrm>
            <a:off x="2647826" y="980239"/>
            <a:ext cx="215627" cy="158176"/>
          </a:xfrm>
          <a:custGeom>
            <a:avLst/>
            <a:gdLst>
              <a:gd name="T0" fmla="*/ 20 w 118"/>
              <a:gd name="T1" fmla="*/ 74 h 86"/>
              <a:gd name="T2" fmla="*/ 14 w 118"/>
              <a:gd name="T3" fmla="*/ 58 h 86"/>
              <a:gd name="T4" fmla="*/ 4 w 118"/>
              <a:gd name="T5" fmla="*/ 48 h 86"/>
              <a:gd name="T6" fmla="*/ 0 w 118"/>
              <a:gd name="T7" fmla="*/ 46 h 86"/>
              <a:gd name="T8" fmla="*/ 2 w 118"/>
              <a:gd name="T9" fmla="*/ 38 h 86"/>
              <a:gd name="T10" fmla="*/ 6 w 118"/>
              <a:gd name="T11" fmla="*/ 36 h 86"/>
              <a:gd name="T12" fmla="*/ 20 w 118"/>
              <a:gd name="T13" fmla="*/ 34 h 86"/>
              <a:gd name="T14" fmla="*/ 42 w 118"/>
              <a:gd name="T15" fmla="*/ 36 h 86"/>
              <a:gd name="T16" fmla="*/ 36 w 118"/>
              <a:gd name="T17" fmla="*/ 12 h 86"/>
              <a:gd name="T18" fmla="*/ 36 w 118"/>
              <a:gd name="T19" fmla="*/ 4 h 86"/>
              <a:gd name="T20" fmla="*/ 38 w 118"/>
              <a:gd name="T21" fmla="*/ 0 h 86"/>
              <a:gd name="T22" fmla="*/ 46 w 118"/>
              <a:gd name="T23" fmla="*/ 0 h 86"/>
              <a:gd name="T24" fmla="*/ 48 w 118"/>
              <a:gd name="T25" fmla="*/ 8 h 86"/>
              <a:gd name="T26" fmla="*/ 48 w 118"/>
              <a:gd name="T27" fmla="*/ 16 h 86"/>
              <a:gd name="T28" fmla="*/ 56 w 118"/>
              <a:gd name="T29" fmla="*/ 26 h 86"/>
              <a:gd name="T30" fmla="*/ 62 w 118"/>
              <a:gd name="T31" fmla="*/ 30 h 86"/>
              <a:gd name="T32" fmla="*/ 88 w 118"/>
              <a:gd name="T33" fmla="*/ 30 h 86"/>
              <a:gd name="T34" fmla="*/ 86 w 118"/>
              <a:gd name="T35" fmla="*/ 36 h 86"/>
              <a:gd name="T36" fmla="*/ 84 w 118"/>
              <a:gd name="T37" fmla="*/ 42 h 86"/>
              <a:gd name="T38" fmla="*/ 86 w 118"/>
              <a:gd name="T39" fmla="*/ 48 h 86"/>
              <a:gd name="T40" fmla="*/ 92 w 118"/>
              <a:gd name="T41" fmla="*/ 50 h 86"/>
              <a:gd name="T42" fmla="*/ 106 w 118"/>
              <a:gd name="T43" fmla="*/ 58 h 86"/>
              <a:gd name="T44" fmla="*/ 108 w 118"/>
              <a:gd name="T45" fmla="*/ 64 h 86"/>
              <a:gd name="T46" fmla="*/ 118 w 118"/>
              <a:gd name="T47" fmla="*/ 76 h 86"/>
              <a:gd name="T48" fmla="*/ 108 w 118"/>
              <a:gd name="T49" fmla="*/ 80 h 86"/>
              <a:gd name="T50" fmla="*/ 96 w 118"/>
              <a:gd name="T51" fmla="*/ 84 h 86"/>
              <a:gd name="T52" fmla="*/ 84 w 118"/>
              <a:gd name="T53" fmla="*/ 80 h 86"/>
              <a:gd name="T54" fmla="*/ 76 w 118"/>
              <a:gd name="T55" fmla="*/ 70 h 86"/>
              <a:gd name="T56" fmla="*/ 68 w 118"/>
              <a:gd name="T57" fmla="*/ 56 h 86"/>
              <a:gd name="T58" fmla="*/ 44 w 118"/>
              <a:gd name="T59" fmla="*/ 60 h 86"/>
              <a:gd name="T60" fmla="*/ 26 w 118"/>
              <a:gd name="T61" fmla="*/ 68 h 86"/>
              <a:gd name="T62" fmla="*/ 20 w 118"/>
              <a:gd name="T6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86">
                <a:moveTo>
                  <a:pt x="20" y="74"/>
                </a:moveTo>
                <a:lnTo>
                  <a:pt x="20" y="74"/>
                </a:lnTo>
                <a:lnTo>
                  <a:pt x="18" y="66"/>
                </a:lnTo>
                <a:lnTo>
                  <a:pt x="14" y="58"/>
                </a:lnTo>
                <a:lnTo>
                  <a:pt x="10" y="52"/>
                </a:lnTo>
                <a:lnTo>
                  <a:pt x="4" y="48"/>
                </a:lnTo>
                <a:lnTo>
                  <a:pt x="4" y="48"/>
                </a:lnTo>
                <a:lnTo>
                  <a:pt x="0" y="46"/>
                </a:lnTo>
                <a:lnTo>
                  <a:pt x="0" y="42"/>
                </a:lnTo>
                <a:lnTo>
                  <a:pt x="2" y="38"/>
                </a:lnTo>
                <a:lnTo>
                  <a:pt x="6" y="36"/>
                </a:lnTo>
                <a:lnTo>
                  <a:pt x="6" y="36"/>
                </a:lnTo>
                <a:lnTo>
                  <a:pt x="12" y="34"/>
                </a:lnTo>
                <a:lnTo>
                  <a:pt x="20" y="34"/>
                </a:lnTo>
                <a:lnTo>
                  <a:pt x="20" y="34"/>
                </a:lnTo>
                <a:lnTo>
                  <a:pt x="42" y="36"/>
                </a:lnTo>
                <a:lnTo>
                  <a:pt x="42" y="36"/>
                </a:lnTo>
                <a:lnTo>
                  <a:pt x="36" y="12"/>
                </a:lnTo>
                <a:lnTo>
                  <a:pt x="36" y="12"/>
                </a:lnTo>
                <a:lnTo>
                  <a:pt x="36" y="4"/>
                </a:lnTo>
                <a:lnTo>
                  <a:pt x="38" y="0"/>
                </a:lnTo>
                <a:lnTo>
                  <a:pt x="38" y="0"/>
                </a:lnTo>
                <a:lnTo>
                  <a:pt x="42" y="0"/>
                </a:lnTo>
                <a:lnTo>
                  <a:pt x="46" y="0"/>
                </a:lnTo>
                <a:lnTo>
                  <a:pt x="48" y="4"/>
                </a:lnTo>
                <a:lnTo>
                  <a:pt x="48" y="8"/>
                </a:lnTo>
                <a:lnTo>
                  <a:pt x="48" y="8"/>
                </a:lnTo>
                <a:lnTo>
                  <a:pt x="48" y="16"/>
                </a:lnTo>
                <a:lnTo>
                  <a:pt x="52" y="22"/>
                </a:lnTo>
                <a:lnTo>
                  <a:pt x="56" y="26"/>
                </a:lnTo>
                <a:lnTo>
                  <a:pt x="62" y="30"/>
                </a:lnTo>
                <a:lnTo>
                  <a:pt x="62" y="30"/>
                </a:lnTo>
                <a:lnTo>
                  <a:pt x="76" y="30"/>
                </a:lnTo>
                <a:lnTo>
                  <a:pt x="88" y="30"/>
                </a:lnTo>
                <a:lnTo>
                  <a:pt x="88" y="30"/>
                </a:lnTo>
                <a:lnTo>
                  <a:pt x="86" y="36"/>
                </a:lnTo>
                <a:lnTo>
                  <a:pt x="86" y="36"/>
                </a:lnTo>
                <a:lnTo>
                  <a:pt x="84" y="42"/>
                </a:lnTo>
                <a:lnTo>
                  <a:pt x="84" y="46"/>
                </a:lnTo>
                <a:lnTo>
                  <a:pt x="86" y="48"/>
                </a:lnTo>
                <a:lnTo>
                  <a:pt x="92" y="50"/>
                </a:lnTo>
                <a:lnTo>
                  <a:pt x="92" y="50"/>
                </a:lnTo>
                <a:lnTo>
                  <a:pt x="102" y="54"/>
                </a:lnTo>
                <a:lnTo>
                  <a:pt x="106" y="58"/>
                </a:lnTo>
                <a:lnTo>
                  <a:pt x="108" y="64"/>
                </a:lnTo>
                <a:lnTo>
                  <a:pt x="108" y="64"/>
                </a:lnTo>
                <a:lnTo>
                  <a:pt x="112" y="70"/>
                </a:lnTo>
                <a:lnTo>
                  <a:pt x="118" y="76"/>
                </a:lnTo>
                <a:lnTo>
                  <a:pt x="118" y="76"/>
                </a:lnTo>
                <a:lnTo>
                  <a:pt x="108" y="80"/>
                </a:lnTo>
                <a:lnTo>
                  <a:pt x="108" y="80"/>
                </a:lnTo>
                <a:lnTo>
                  <a:pt x="96" y="84"/>
                </a:lnTo>
                <a:lnTo>
                  <a:pt x="90" y="86"/>
                </a:lnTo>
                <a:lnTo>
                  <a:pt x="84" y="80"/>
                </a:lnTo>
                <a:lnTo>
                  <a:pt x="76" y="70"/>
                </a:lnTo>
                <a:lnTo>
                  <a:pt x="76" y="70"/>
                </a:lnTo>
                <a:lnTo>
                  <a:pt x="68" y="56"/>
                </a:lnTo>
                <a:lnTo>
                  <a:pt x="68" y="56"/>
                </a:lnTo>
                <a:lnTo>
                  <a:pt x="56" y="58"/>
                </a:lnTo>
                <a:lnTo>
                  <a:pt x="44" y="60"/>
                </a:lnTo>
                <a:lnTo>
                  <a:pt x="32" y="64"/>
                </a:lnTo>
                <a:lnTo>
                  <a:pt x="26" y="68"/>
                </a:lnTo>
                <a:lnTo>
                  <a:pt x="20" y="74"/>
                </a:lnTo>
                <a:lnTo>
                  <a:pt x="20"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0" name="Freeform 96">
            <a:extLst>
              <a:ext uri="{FF2B5EF4-FFF2-40B4-BE49-F238E27FC236}">
                <a16:creationId xmlns:a16="http://schemas.microsoft.com/office/drawing/2014/main" id="{24D441DC-0404-4F1D-AED0-768649FDBC67}"/>
              </a:ext>
            </a:extLst>
          </p:cNvPr>
          <p:cNvSpPr>
            <a:spLocks/>
          </p:cNvSpPr>
          <p:nvPr/>
        </p:nvSpPr>
        <p:spPr bwMode="auto">
          <a:xfrm>
            <a:off x="10028479" y="6130158"/>
            <a:ext cx="149842" cy="209675"/>
          </a:xfrm>
          <a:custGeom>
            <a:avLst/>
            <a:gdLst>
              <a:gd name="T0" fmla="*/ 2 w 82"/>
              <a:gd name="T1" fmla="*/ 114 h 114"/>
              <a:gd name="T2" fmla="*/ 2 w 82"/>
              <a:gd name="T3" fmla="*/ 114 h 114"/>
              <a:gd name="T4" fmla="*/ 10 w 82"/>
              <a:gd name="T5" fmla="*/ 100 h 114"/>
              <a:gd name="T6" fmla="*/ 16 w 82"/>
              <a:gd name="T7" fmla="*/ 86 h 114"/>
              <a:gd name="T8" fmla="*/ 16 w 82"/>
              <a:gd name="T9" fmla="*/ 86 h 114"/>
              <a:gd name="T10" fmla="*/ 16 w 82"/>
              <a:gd name="T11" fmla="*/ 82 h 114"/>
              <a:gd name="T12" fmla="*/ 14 w 82"/>
              <a:gd name="T13" fmla="*/ 78 h 114"/>
              <a:gd name="T14" fmla="*/ 10 w 82"/>
              <a:gd name="T15" fmla="*/ 72 h 114"/>
              <a:gd name="T16" fmla="*/ 4 w 82"/>
              <a:gd name="T17" fmla="*/ 66 h 114"/>
              <a:gd name="T18" fmla="*/ 0 w 82"/>
              <a:gd name="T19" fmla="*/ 60 h 114"/>
              <a:gd name="T20" fmla="*/ 0 w 82"/>
              <a:gd name="T21" fmla="*/ 60 h 114"/>
              <a:gd name="T22" fmla="*/ 0 w 82"/>
              <a:gd name="T23" fmla="*/ 56 h 114"/>
              <a:gd name="T24" fmla="*/ 0 w 82"/>
              <a:gd name="T25" fmla="*/ 56 h 114"/>
              <a:gd name="T26" fmla="*/ 8 w 82"/>
              <a:gd name="T27" fmla="*/ 54 h 114"/>
              <a:gd name="T28" fmla="*/ 14 w 82"/>
              <a:gd name="T29" fmla="*/ 50 h 114"/>
              <a:gd name="T30" fmla="*/ 18 w 82"/>
              <a:gd name="T31" fmla="*/ 46 h 114"/>
              <a:gd name="T32" fmla="*/ 20 w 82"/>
              <a:gd name="T33" fmla="*/ 42 h 114"/>
              <a:gd name="T34" fmla="*/ 30 w 82"/>
              <a:gd name="T35" fmla="*/ 18 h 114"/>
              <a:gd name="T36" fmla="*/ 30 w 82"/>
              <a:gd name="T37" fmla="*/ 18 h 114"/>
              <a:gd name="T38" fmla="*/ 34 w 82"/>
              <a:gd name="T39" fmla="*/ 0 h 114"/>
              <a:gd name="T40" fmla="*/ 34 w 82"/>
              <a:gd name="T41" fmla="*/ 0 h 114"/>
              <a:gd name="T42" fmla="*/ 42 w 82"/>
              <a:gd name="T43" fmla="*/ 6 h 114"/>
              <a:gd name="T44" fmla="*/ 48 w 82"/>
              <a:gd name="T45" fmla="*/ 12 h 114"/>
              <a:gd name="T46" fmla="*/ 48 w 82"/>
              <a:gd name="T47" fmla="*/ 12 h 114"/>
              <a:gd name="T48" fmla="*/ 54 w 82"/>
              <a:gd name="T49" fmla="*/ 22 h 114"/>
              <a:gd name="T50" fmla="*/ 62 w 82"/>
              <a:gd name="T51" fmla="*/ 26 h 114"/>
              <a:gd name="T52" fmla="*/ 70 w 82"/>
              <a:gd name="T53" fmla="*/ 28 h 114"/>
              <a:gd name="T54" fmla="*/ 82 w 82"/>
              <a:gd name="T55" fmla="*/ 28 h 114"/>
              <a:gd name="T56" fmla="*/ 82 w 82"/>
              <a:gd name="T57" fmla="*/ 28 h 114"/>
              <a:gd name="T58" fmla="*/ 80 w 82"/>
              <a:gd name="T59" fmla="*/ 36 h 114"/>
              <a:gd name="T60" fmla="*/ 74 w 82"/>
              <a:gd name="T61" fmla="*/ 42 h 114"/>
              <a:gd name="T62" fmla="*/ 60 w 82"/>
              <a:gd name="T63" fmla="*/ 52 h 114"/>
              <a:gd name="T64" fmla="*/ 60 w 82"/>
              <a:gd name="T65" fmla="*/ 52 h 114"/>
              <a:gd name="T66" fmla="*/ 54 w 82"/>
              <a:gd name="T67" fmla="*/ 56 h 114"/>
              <a:gd name="T68" fmla="*/ 46 w 82"/>
              <a:gd name="T69" fmla="*/ 62 h 114"/>
              <a:gd name="T70" fmla="*/ 42 w 82"/>
              <a:gd name="T71" fmla="*/ 68 h 114"/>
              <a:gd name="T72" fmla="*/ 42 w 82"/>
              <a:gd name="T73" fmla="*/ 72 h 114"/>
              <a:gd name="T74" fmla="*/ 42 w 82"/>
              <a:gd name="T75" fmla="*/ 78 h 114"/>
              <a:gd name="T76" fmla="*/ 42 w 82"/>
              <a:gd name="T77" fmla="*/ 78 h 114"/>
              <a:gd name="T78" fmla="*/ 42 w 82"/>
              <a:gd name="T79" fmla="*/ 80 h 114"/>
              <a:gd name="T80" fmla="*/ 40 w 82"/>
              <a:gd name="T81" fmla="*/ 82 h 114"/>
              <a:gd name="T82" fmla="*/ 40 w 82"/>
              <a:gd name="T83" fmla="*/ 82 h 114"/>
              <a:gd name="T84" fmla="*/ 24 w 82"/>
              <a:gd name="T85" fmla="*/ 100 h 114"/>
              <a:gd name="T86" fmla="*/ 14 w 82"/>
              <a:gd name="T87" fmla="*/ 108 h 114"/>
              <a:gd name="T88" fmla="*/ 2 w 82"/>
              <a:gd name="T89" fmla="*/ 114 h 114"/>
              <a:gd name="T90" fmla="*/ 2 w 82"/>
              <a:gd name="T9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14">
                <a:moveTo>
                  <a:pt x="2" y="114"/>
                </a:moveTo>
                <a:lnTo>
                  <a:pt x="2" y="114"/>
                </a:lnTo>
                <a:lnTo>
                  <a:pt x="10" y="100"/>
                </a:lnTo>
                <a:lnTo>
                  <a:pt x="16" y="86"/>
                </a:lnTo>
                <a:lnTo>
                  <a:pt x="16" y="86"/>
                </a:lnTo>
                <a:lnTo>
                  <a:pt x="16" y="82"/>
                </a:lnTo>
                <a:lnTo>
                  <a:pt x="14" y="78"/>
                </a:lnTo>
                <a:lnTo>
                  <a:pt x="10" y="72"/>
                </a:lnTo>
                <a:lnTo>
                  <a:pt x="4" y="66"/>
                </a:lnTo>
                <a:lnTo>
                  <a:pt x="0" y="60"/>
                </a:lnTo>
                <a:lnTo>
                  <a:pt x="0" y="60"/>
                </a:lnTo>
                <a:lnTo>
                  <a:pt x="0" y="56"/>
                </a:lnTo>
                <a:lnTo>
                  <a:pt x="0" y="56"/>
                </a:lnTo>
                <a:lnTo>
                  <a:pt x="8" y="54"/>
                </a:lnTo>
                <a:lnTo>
                  <a:pt x="14" y="50"/>
                </a:lnTo>
                <a:lnTo>
                  <a:pt x="18" y="46"/>
                </a:lnTo>
                <a:lnTo>
                  <a:pt x="20" y="42"/>
                </a:lnTo>
                <a:lnTo>
                  <a:pt x="30" y="18"/>
                </a:lnTo>
                <a:lnTo>
                  <a:pt x="30" y="18"/>
                </a:lnTo>
                <a:lnTo>
                  <a:pt x="34" y="0"/>
                </a:lnTo>
                <a:lnTo>
                  <a:pt x="34" y="0"/>
                </a:lnTo>
                <a:lnTo>
                  <a:pt x="42" y="6"/>
                </a:lnTo>
                <a:lnTo>
                  <a:pt x="48" y="12"/>
                </a:lnTo>
                <a:lnTo>
                  <a:pt x="48" y="12"/>
                </a:lnTo>
                <a:lnTo>
                  <a:pt x="54" y="22"/>
                </a:lnTo>
                <a:lnTo>
                  <a:pt x="62" y="26"/>
                </a:lnTo>
                <a:lnTo>
                  <a:pt x="70" y="28"/>
                </a:lnTo>
                <a:lnTo>
                  <a:pt x="82" y="28"/>
                </a:lnTo>
                <a:lnTo>
                  <a:pt x="82" y="28"/>
                </a:lnTo>
                <a:lnTo>
                  <a:pt x="80" y="36"/>
                </a:lnTo>
                <a:lnTo>
                  <a:pt x="74" y="42"/>
                </a:lnTo>
                <a:lnTo>
                  <a:pt x="60" y="52"/>
                </a:lnTo>
                <a:lnTo>
                  <a:pt x="60" y="52"/>
                </a:lnTo>
                <a:lnTo>
                  <a:pt x="54" y="56"/>
                </a:lnTo>
                <a:lnTo>
                  <a:pt x="46" y="62"/>
                </a:lnTo>
                <a:lnTo>
                  <a:pt x="42" y="68"/>
                </a:lnTo>
                <a:lnTo>
                  <a:pt x="42" y="72"/>
                </a:lnTo>
                <a:lnTo>
                  <a:pt x="42" y="78"/>
                </a:lnTo>
                <a:lnTo>
                  <a:pt x="42" y="78"/>
                </a:lnTo>
                <a:lnTo>
                  <a:pt x="42" y="80"/>
                </a:lnTo>
                <a:lnTo>
                  <a:pt x="40" y="82"/>
                </a:lnTo>
                <a:lnTo>
                  <a:pt x="40" y="82"/>
                </a:lnTo>
                <a:lnTo>
                  <a:pt x="24" y="100"/>
                </a:lnTo>
                <a:lnTo>
                  <a:pt x="14" y="108"/>
                </a:lnTo>
                <a:lnTo>
                  <a:pt x="2" y="114"/>
                </a:lnTo>
                <a:lnTo>
                  <a:pt x="2" y="1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1" name="Freeform 97">
            <a:extLst>
              <a:ext uri="{FF2B5EF4-FFF2-40B4-BE49-F238E27FC236}">
                <a16:creationId xmlns:a16="http://schemas.microsoft.com/office/drawing/2014/main" id="{413CD8B5-142C-4349-9BCA-DF8933F7772A}"/>
              </a:ext>
            </a:extLst>
          </p:cNvPr>
          <p:cNvSpPr>
            <a:spLocks/>
          </p:cNvSpPr>
          <p:nvPr/>
        </p:nvSpPr>
        <p:spPr bwMode="auto">
          <a:xfrm>
            <a:off x="2152614" y="1245092"/>
            <a:ext cx="142533" cy="176569"/>
          </a:xfrm>
          <a:custGeom>
            <a:avLst/>
            <a:gdLst>
              <a:gd name="T0" fmla="*/ 54 w 78"/>
              <a:gd name="T1" fmla="*/ 32 h 96"/>
              <a:gd name="T2" fmla="*/ 54 w 78"/>
              <a:gd name="T3" fmla="*/ 32 h 96"/>
              <a:gd name="T4" fmla="*/ 68 w 78"/>
              <a:gd name="T5" fmla="*/ 60 h 96"/>
              <a:gd name="T6" fmla="*/ 68 w 78"/>
              <a:gd name="T7" fmla="*/ 60 h 96"/>
              <a:gd name="T8" fmla="*/ 58 w 78"/>
              <a:gd name="T9" fmla="*/ 74 h 96"/>
              <a:gd name="T10" fmla="*/ 58 w 78"/>
              <a:gd name="T11" fmla="*/ 74 h 96"/>
              <a:gd name="T12" fmla="*/ 50 w 78"/>
              <a:gd name="T13" fmla="*/ 84 h 96"/>
              <a:gd name="T14" fmla="*/ 48 w 78"/>
              <a:gd name="T15" fmla="*/ 86 h 96"/>
              <a:gd name="T16" fmla="*/ 46 w 78"/>
              <a:gd name="T17" fmla="*/ 88 h 96"/>
              <a:gd name="T18" fmla="*/ 40 w 78"/>
              <a:gd name="T19" fmla="*/ 86 h 96"/>
              <a:gd name="T20" fmla="*/ 30 w 78"/>
              <a:gd name="T21" fmla="*/ 78 h 96"/>
              <a:gd name="T22" fmla="*/ 30 w 78"/>
              <a:gd name="T23" fmla="*/ 78 h 96"/>
              <a:gd name="T24" fmla="*/ 22 w 78"/>
              <a:gd name="T25" fmla="*/ 96 h 96"/>
              <a:gd name="T26" fmla="*/ 22 w 78"/>
              <a:gd name="T27" fmla="*/ 96 h 96"/>
              <a:gd name="T28" fmla="*/ 18 w 78"/>
              <a:gd name="T29" fmla="*/ 86 h 96"/>
              <a:gd name="T30" fmla="*/ 18 w 78"/>
              <a:gd name="T31" fmla="*/ 86 h 96"/>
              <a:gd name="T32" fmla="*/ 4 w 78"/>
              <a:gd name="T33" fmla="*/ 50 h 96"/>
              <a:gd name="T34" fmla="*/ 4 w 78"/>
              <a:gd name="T35" fmla="*/ 50 h 96"/>
              <a:gd name="T36" fmla="*/ 0 w 78"/>
              <a:gd name="T37" fmla="*/ 44 h 96"/>
              <a:gd name="T38" fmla="*/ 0 w 78"/>
              <a:gd name="T39" fmla="*/ 40 h 96"/>
              <a:gd name="T40" fmla="*/ 0 w 78"/>
              <a:gd name="T41" fmla="*/ 34 h 96"/>
              <a:gd name="T42" fmla="*/ 4 w 78"/>
              <a:gd name="T43" fmla="*/ 28 h 96"/>
              <a:gd name="T44" fmla="*/ 4 w 78"/>
              <a:gd name="T45" fmla="*/ 28 h 96"/>
              <a:gd name="T46" fmla="*/ 22 w 78"/>
              <a:gd name="T47" fmla="*/ 46 h 96"/>
              <a:gd name="T48" fmla="*/ 22 w 78"/>
              <a:gd name="T49" fmla="*/ 46 h 96"/>
              <a:gd name="T50" fmla="*/ 30 w 78"/>
              <a:gd name="T51" fmla="*/ 42 h 96"/>
              <a:gd name="T52" fmla="*/ 34 w 78"/>
              <a:gd name="T53" fmla="*/ 36 h 96"/>
              <a:gd name="T54" fmla="*/ 38 w 78"/>
              <a:gd name="T55" fmla="*/ 32 h 96"/>
              <a:gd name="T56" fmla="*/ 42 w 78"/>
              <a:gd name="T57" fmla="*/ 26 h 96"/>
              <a:gd name="T58" fmla="*/ 44 w 78"/>
              <a:gd name="T59" fmla="*/ 14 h 96"/>
              <a:gd name="T60" fmla="*/ 46 w 78"/>
              <a:gd name="T61" fmla="*/ 0 h 96"/>
              <a:gd name="T62" fmla="*/ 46 w 78"/>
              <a:gd name="T63" fmla="*/ 0 h 96"/>
              <a:gd name="T64" fmla="*/ 78 w 78"/>
              <a:gd name="T65" fmla="*/ 4 h 96"/>
              <a:gd name="T66" fmla="*/ 78 w 78"/>
              <a:gd name="T67" fmla="*/ 4 h 96"/>
              <a:gd name="T68" fmla="*/ 78 w 78"/>
              <a:gd name="T69" fmla="*/ 10 h 96"/>
              <a:gd name="T70" fmla="*/ 76 w 78"/>
              <a:gd name="T71" fmla="*/ 14 h 96"/>
              <a:gd name="T72" fmla="*/ 72 w 78"/>
              <a:gd name="T73" fmla="*/ 18 h 96"/>
              <a:gd name="T74" fmla="*/ 68 w 78"/>
              <a:gd name="T75" fmla="*/ 20 h 96"/>
              <a:gd name="T76" fmla="*/ 58 w 78"/>
              <a:gd name="T77" fmla="*/ 26 h 96"/>
              <a:gd name="T78" fmla="*/ 56 w 78"/>
              <a:gd name="T79" fmla="*/ 28 h 96"/>
              <a:gd name="T80" fmla="*/ 54 w 78"/>
              <a:gd name="T81" fmla="*/ 32 h 96"/>
              <a:gd name="T82" fmla="*/ 54 w 78"/>
              <a:gd name="T83"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96">
                <a:moveTo>
                  <a:pt x="54" y="32"/>
                </a:moveTo>
                <a:lnTo>
                  <a:pt x="54" y="32"/>
                </a:lnTo>
                <a:lnTo>
                  <a:pt x="68" y="60"/>
                </a:lnTo>
                <a:lnTo>
                  <a:pt x="68" y="60"/>
                </a:lnTo>
                <a:lnTo>
                  <a:pt x="58" y="74"/>
                </a:lnTo>
                <a:lnTo>
                  <a:pt x="58" y="74"/>
                </a:lnTo>
                <a:lnTo>
                  <a:pt x="50" y="84"/>
                </a:lnTo>
                <a:lnTo>
                  <a:pt x="48" y="86"/>
                </a:lnTo>
                <a:lnTo>
                  <a:pt x="46" y="88"/>
                </a:lnTo>
                <a:lnTo>
                  <a:pt x="40" y="86"/>
                </a:lnTo>
                <a:lnTo>
                  <a:pt x="30" y="78"/>
                </a:lnTo>
                <a:lnTo>
                  <a:pt x="30" y="78"/>
                </a:lnTo>
                <a:lnTo>
                  <a:pt x="22" y="96"/>
                </a:lnTo>
                <a:lnTo>
                  <a:pt x="22" y="96"/>
                </a:lnTo>
                <a:lnTo>
                  <a:pt x="18" y="86"/>
                </a:lnTo>
                <a:lnTo>
                  <a:pt x="18" y="86"/>
                </a:lnTo>
                <a:lnTo>
                  <a:pt x="4" y="50"/>
                </a:lnTo>
                <a:lnTo>
                  <a:pt x="4" y="50"/>
                </a:lnTo>
                <a:lnTo>
                  <a:pt x="0" y="44"/>
                </a:lnTo>
                <a:lnTo>
                  <a:pt x="0" y="40"/>
                </a:lnTo>
                <a:lnTo>
                  <a:pt x="0" y="34"/>
                </a:lnTo>
                <a:lnTo>
                  <a:pt x="4" y="28"/>
                </a:lnTo>
                <a:lnTo>
                  <a:pt x="4" y="28"/>
                </a:lnTo>
                <a:lnTo>
                  <a:pt x="22" y="46"/>
                </a:lnTo>
                <a:lnTo>
                  <a:pt x="22" y="46"/>
                </a:lnTo>
                <a:lnTo>
                  <a:pt x="30" y="42"/>
                </a:lnTo>
                <a:lnTo>
                  <a:pt x="34" y="36"/>
                </a:lnTo>
                <a:lnTo>
                  <a:pt x="38" y="32"/>
                </a:lnTo>
                <a:lnTo>
                  <a:pt x="42" y="26"/>
                </a:lnTo>
                <a:lnTo>
                  <a:pt x="44" y="14"/>
                </a:lnTo>
                <a:lnTo>
                  <a:pt x="46" y="0"/>
                </a:lnTo>
                <a:lnTo>
                  <a:pt x="46" y="0"/>
                </a:lnTo>
                <a:lnTo>
                  <a:pt x="78" y="4"/>
                </a:lnTo>
                <a:lnTo>
                  <a:pt x="78" y="4"/>
                </a:lnTo>
                <a:lnTo>
                  <a:pt x="78" y="10"/>
                </a:lnTo>
                <a:lnTo>
                  <a:pt x="76" y="14"/>
                </a:lnTo>
                <a:lnTo>
                  <a:pt x="72" y="18"/>
                </a:lnTo>
                <a:lnTo>
                  <a:pt x="68" y="20"/>
                </a:lnTo>
                <a:lnTo>
                  <a:pt x="58" y="26"/>
                </a:lnTo>
                <a:lnTo>
                  <a:pt x="56" y="28"/>
                </a:lnTo>
                <a:lnTo>
                  <a:pt x="54" y="32"/>
                </a:lnTo>
                <a:lnTo>
                  <a:pt x="54"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2" name="Freeform 98">
            <a:extLst>
              <a:ext uri="{FF2B5EF4-FFF2-40B4-BE49-F238E27FC236}">
                <a16:creationId xmlns:a16="http://schemas.microsoft.com/office/drawing/2014/main" id="{8823D2F9-F873-46C9-A395-C2FEBCB6DE88}"/>
              </a:ext>
            </a:extLst>
          </p:cNvPr>
          <p:cNvSpPr>
            <a:spLocks/>
          </p:cNvSpPr>
          <p:nvPr/>
        </p:nvSpPr>
        <p:spPr bwMode="auto">
          <a:xfrm>
            <a:off x="8475234" y="2961119"/>
            <a:ext cx="124260" cy="217032"/>
          </a:xfrm>
          <a:custGeom>
            <a:avLst/>
            <a:gdLst>
              <a:gd name="T0" fmla="*/ 50 w 68"/>
              <a:gd name="T1" fmla="*/ 32 h 118"/>
              <a:gd name="T2" fmla="*/ 50 w 68"/>
              <a:gd name="T3" fmla="*/ 32 h 118"/>
              <a:gd name="T4" fmla="*/ 64 w 68"/>
              <a:gd name="T5" fmla="*/ 0 h 118"/>
              <a:gd name="T6" fmla="*/ 64 w 68"/>
              <a:gd name="T7" fmla="*/ 0 h 118"/>
              <a:gd name="T8" fmla="*/ 68 w 68"/>
              <a:gd name="T9" fmla="*/ 34 h 118"/>
              <a:gd name="T10" fmla="*/ 68 w 68"/>
              <a:gd name="T11" fmla="*/ 34 h 118"/>
              <a:gd name="T12" fmla="*/ 68 w 68"/>
              <a:gd name="T13" fmla="*/ 40 h 118"/>
              <a:gd name="T14" fmla="*/ 64 w 68"/>
              <a:gd name="T15" fmla="*/ 46 h 118"/>
              <a:gd name="T16" fmla="*/ 64 w 68"/>
              <a:gd name="T17" fmla="*/ 46 h 118"/>
              <a:gd name="T18" fmla="*/ 58 w 68"/>
              <a:gd name="T19" fmla="*/ 54 h 118"/>
              <a:gd name="T20" fmla="*/ 52 w 68"/>
              <a:gd name="T21" fmla="*/ 62 h 118"/>
              <a:gd name="T22" fmla="*/ 52 w 68"/>
              <a:gd name="T23" fmla="*/ 62 h 118"/>
              <a:gd name="T24" fmla="*/ 44 w 68"/>
              <a:gd name="T25" fmla="*/ 72 h 118"/>
              <a:gd name="T26" fmla="*/ 42 w 68"/>
              <a:gd name="T27" fmla="*/ 80 h 118"/>
              <a:gd name="T28" fmla="*/ 46 w 68"/>
              <a:gd name="T29" fmla="*/ 88 h 118"/>
              <a:gd name="T30" fmla="*/ 54 w 68"/>
              <a:gd name="T31" fmla="*/ 94 h 118"/>
              <a:gd name="T32" fmla="*/ 54 w 68"/>
              <a:gd name="T33" fmla="*/ 94 h 118"/>
              <a:gd name="T34" fmla="*/ 60 w 68"/>
              <a:gd name="T35" fmla="*/ 102 h 118"/>
              <a:gd name="T36" fmla="*/ 60 w 68"/>
              <a:gd name="T37" fmla="*/ 102 h 118"/>
              <a:gd name="T38" fmla="*/ 50 w 68"/>
              <a:gd name="T39" fmla="*/ 106 h 118"/>
              <a:gd name="T40" fmla="*/ 40 w 68"/>
              <a:gd name="T41" fmla="*/ 110 h 118"/>
              <a:gd name="T42" fmla="*/ 30 w 68"/>
              <a:gd name="T43" fmla="*/ 116 h 118"/>
              <a:gd name="T44" fmla="*/ 24 w 68"/>
              <a:gd name="T45" fmla="*/ 116 h 118"/>
              <a:gd name="T46" fmla="*/ 18 w 68"/>
              <a:gd name="T47" fmla="*/ 118 h 118"/>
              <a:gd name="T48" fmla="*/ 18 w 68"/>
              <a:gd name="T49" fmla="*/ 118 h 118"/>
              <a:gd name="T50" fmla="*/ 26 w 68"/>
              <a:gd name="T51" fmla="*/ 104 h 118"/>
              <a:gd name="T52" fmla="*/ 26 w 68"/>
              <a:gd name="T53" fmla="*/ 104 h 118"/>
              <a:gd name="T54" fmla="*/ 22 w 68"/>
              <a:gd name="T55" fmla="*/ 100 h 118"/>
              <a:gd name="T56" fmla="*/ 20 w 68"/>
              <a:gd name="T57" fmla="*/ 96 h 118"/>
              <a:gd name="T58" fmla="*/ 18 w 68"/>
              <a:gd name="T59" fmla="*/ 80 h 118"/>
              <a:gd name="T60" fmla="*/ 18 w 68"/>
              <a:gd name="T61" fmla="*/ 80 h 118"/>
              <a:gd name="T62" fmla="*/ 0 w 68"/>
              <a:gd name="T63" fmla="*/ 72 h 118"/>
              <a:gd name="T64" fmla="*/ 0 w 68"/>
              <a:gd name="T65" fmla="*/ 72 h 118"/>
              <a:gd name="T66" fmla="*/ 12 w 68"/>
              <a:gd name="T67" fmla="*/ 52 h 118"/>
              <a:gd name="T68" fmla="*/ 12 w 68"/>
              <a:gd name="T69" fmla="*/ 52 h 118"/>
              <a:gd name="T70" fmla="*/ 24 w 68"/>
              <a:gd name="T71" fmla="*/ 32 h 118"/>
              <a:gd name="T72" fmla="*/ 24 w 68"/>
              <a:gd name="T73" fmla="*/ 32 h 118"/>
              <a:gd name="T74" fmla="*/ 50 w 68"/>
              <a:gd name="T75" fmla="*/ 32 h 118"/>
              <a:gd name="T76" fmla="*/ 50 w 68"/>
              <a:gd name="T77" fmla="*/ 3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118">
                <a:moveTo>
                  <a:pt x="50" y="32"/>
                </a:moveTo>
                <a:lnTo>
                  <a:pt x="50" y="32"/>
                </a:lnTo>
                <a:lnTo>
                  <a:pt x="64" y="0"/>
                </a:lnTo>
                <a:lnTo>
                  <a:pt x="64" y="0"/>
                </a:lnTo>
                <a:lnTo>
                  <a:pt x="68" y="34"/>
                </a:lnTo>
                <a:lnTo>
                  <a:pt x="68" y="34"/>
                </a:lnTo>
                <a:lnTo>
                  <a:pt x="68" y="40"/>
                </a:lnTo>
                <a:lnTo>
                  <a:pt x="64" y="46"/>
                </a:lnTo>
                <a:lnTo>
                  <a:pt x="64" y="46"/>
                </a:lnTo>
                <a:lnTo>
                  <a:pt x="58" y="54"/>
                </a:lnTo>
                <a:lnTo>
                  <a:pt x="52" y="62"/>
                </a:lnTo>
                <a:lnTo>
                  <a:pt x="52" y="62"/>
                </a:lnTo>
                <a:lnTo>
                  <a:pt x="44" y="72"/>
                </a:lnTo>
                <a:lnTo>
                  <a:pt x="42" y="80"/>
                </a:lnTo>
                <a:lnTo>
                  <a:pt x="46" y="88"/>
                </a:lnTo>
                <a:lnTo>
                  <a:pt x="54" y="94"/>
                </a:lnTo>
                <a:lnTo>
                  <a:pt x="54" y="94"/>
                </a:lnTo>
                <a:lnTo>
                  <a:pt x="60" y="102"/>
                </a:lnTo>
                <a:lnTo>
                  <a:pt x="60" y="102"/>
                </a:lnTo>
                <a:lnTo>
                  <a:pt x="50" y="106"/>
                </a:lnTo>
                <a:lnTo>
                  <a:pt x="40" y="110"/>
                </a:lnTo>
                <a:lnTo>
                  <a:pt x="30" y="116"/>
                </a:lnTo>
                <a:lnTo>
                  <a:pt x="24" y="116"/>
                </a:lnTo>
                <a:lnTo>
                  <a:pt x="18" y="118"/>
                </a:lnTo>
                <a:lnTo>
                  <a:pt x="18" y="118"/>
                </a:lnTo>
                <a:lnTo>
                  <a:pt x="26" y="104"/>
                </a:lnTo>
                <a:lnTo>
                  <a:pt x="26" y="104"/>
                </a:lnTo>
                <a:lnTo>
                  <a:pt x="22" y="100"/>
                </a:lnTo>
                <a:lnTo>
                  <a:pt x="20" y="96"/>
                </a:lnTo>
                <a:lnTo>
                  <a:pt x="18" y="80"/>
                </a:lnTo>
                <a:lnTo>
                  <a:pt x="18" y="80"/>
                </a:lnTo>
                <a:lnTo>
                  <a:pt x="0" y="72"/>
                </a:lnTo>
                <a:lnTo>
                  <a:pt x="0" y="72"/>
                </a:lnTo>
                <a:lnTo>
                  <a:pt x="12" y="52"/>
                </a:lnTo>
                <a:lnTo>
                  <a:pt x="12" y="52"/>
                </a:lnTo>
                <a:lnTo>
                  <a:pt x="24" y="32"/>
                </a:lnTo>
                <a:lnTo>
                  <a:pt x="24" y="32"/>
                </a:lnTo>
                <a:lnTo>
                  <a:pt x="50" y="32"/>
                </a:lnTo>
                <a:lnTo>
                  <a:pt x="5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3" name="Freeform 99">
            <a:extLst>
              <a:ext uri="{FF2B5EF4-FFF2-40B4-BE49-F238E27FC236}">
                <a16:creationId xmlns:a16="http://schemas.microsoft.com/office/drawing/2014/main" id="{FF4B07AB-46CC-49A4-A363-81F49DD7E619}"/>
              </a:ext>
            </a:extLst>
          </p:cNvPr>
          <p:cNvSpPr>
            <a:spLocks/>
          </p:cNvSpPr>
          <p:nvPr/>
        </p:nvSpPr>
        <p:spPr bwMode="auto">
          <a:xfrm>
            <a:off x="2563768" y="2813979"/>
            <a:ext cx="138878" cy="154498"/>
          </a:xfrm>
          <a:custGeom>
            <a:avLst/>
            <a:gdLst>
              <a:gd name="T0" fmla="*/ 0 w 76"/>
              <a:gd name="T1" fmla="*/ 28 h 84"/>
              <a:gd name="T2" fmla="*/ 0 w 76"/>
              <a:gd name="T3" fmla="*/ 28 h 84"/>
              <a:gd name="T4" fmla="*/ 12 w 76"/>
              <a:gd name="T5" fmla="*/ 18 h 84"/>
              <a:gd name="T6" fmla="*/ 22 w 76"/>
              <a:gd name="T7" fmla="*/ 12 h 84"/>
              <a:gd name="T8" fmla="*/ 22 w 76"/>
              <a:gd name="T9" fmla="*/ 12 h 84"/>
              <a:gd name="T10" fmla="*/ 40 w 76"/>
              <a:gd name="T11" fmla="*/ 6 h 84"/>
              <a:gd name="T12" fmla="*/ 58 w 76"/>
              <a:gd name="T13" fmla="*/ 2 h 84"/>
              <a:gd name="T14" fmla="*/ 58 w 76"/>
              <a:gd name="T15" fmla="*/ 2 h 84"/>
              <a:gd name="T16" fmla="*/ 64 w 76"/>
              <a:gd name="T17" fmla="*/ 0 h 84"/>
              <a:gd name="T18" fmla="*/ 70 w 76"/>
              <a:gd name="T19" fmla="*/ 2 h 84"/>
              <a:gd name="T20" fmla="*/ 74 w 76"/>
              <a:gd name="T21" fmla="*/ 8 h 84"/>
              <a:gd name="T22" fmla="*/ 76 w 76"/>
              <a:gd name="T23" fmla="*/ 16 h 84"/>
              <a:gd name="T24" fmla="*/ 76 w 76"/>
              <a:gd name="T25" fmla="*/ 16 h 84"/>
              <a:gd name="T26" fmla="*/ 58 w 76"/>
              <a:gd name="T27" fmla="*/ 18 h 84"/>
              <a:gd name="T28" fmla="*/ 58 w 76"/>
              <a:gd name="T29" fmla="*/ 18 h 84"/>
              <a:gd name="T30" fmla="*/ 40 w 76"/>
              <a:gd name="T31" fmla="*/ 22 h 84"/>
              <a:gd name="T32" fmla="*/ 40 w 76"/>
              <a:gd name="T33" fmla="*/ 22 h 84"/>
              <a:gd name="T34" fmla="*/ 40 w 76"/>
              <a:gd name="T35" fmla="*/ 26 h 84"/>
              <a:gd name="T36" fmla="*/ 40 w 76"/>
              <a:gd name="T37" fmla="*/ 26 h 84"/>
              <a:gd name="T38" fmla="*/ 62 w 76"/>
              <a:gd name="T39" fmla="*/ 34 h 84"/>
              <a:gd name="T40" fmla="*/ 62 w 76"/>
              <a:gd name="T41" fmla="*/ 34 h 84"/>
              <a:gd name="T42" fmla="*/ 66 w 76"/>
              <a:gd name="T43" fmla="*/ 58 h 84"/>
              <a:gd name="T44" fmla="*/ 66 w 76"/>
              <a:gd name="T45" fmla="*/ 58 h 84"/>
              <a:gd name="T46" fmla="*/ 68 w 76"/>
              <a:gd name="T47" fmla="*/ 66 h 84"/>
              <a:gd name="T48" fmla="*/ 66 w 76"/>
              <a:gd name="T49" fmla="*/ 72 h 84"/>
              <a:gd name="T50" fmla="*/ 60 w 76"/>
              <a:gd name="T51" fmla="*/ 76 h 84"/>
              <a:gd name="T52" fmla="*/ 52 w 76"/>
              <a:gd name="T53" fmla="*/ 80 h 84"/>
              <a:gd name="T54" fmla="*/ 52 w 76"/>
              <a:gd name="T55" fmla="*/ 80 h 84"/>
              <a:gd name="T56" fmla="*/ 36 w 76"/>
              <a:gd name="T57" fmla="*/ 84 h 84"/>
              <a:gd name="T58" fmla="*/ 32 w 76"/>
              <a:gd name="T59" fmla="*/ 82 h 84"/>
              <a:gd name="T60" fmla="*/ 28 w 76"/>
              <a:gd name="T61" fmla="*/ 82 h 84"/>
              <a:gd name="T62" fmla="*/ 26 w 76"/>
              <a:gd name="T63" fmla="*/ 78 h 84"/>
              <a:gd name="T64" fmla="*/ 24 w 76"/>
              <a:gd name="T65" fmla="*/ 72 h 84"/>
              <a:gd name="T66" fmla="*/ 24 w 76"/>
              <a:gd name="T67" fmla="*/ 56 h 84"/>
              <a:gd name="T68" fmla="*/ 24 w 76"/>
              <a:gd name="T69" fmla="*/ 56 h 84"/>
              <a:gd name="T70" fmla="*/ 24 w 76"/>
              <a:gd name="T71" fmla="*/ 48 h 84"/>
              <a:gd name="T72" fmla="*/ 22 w 76"/>
              <a:gd name="T73" fmla="*/ 42 h 84"/>
              <a:gd name="T74" fmla="*/ 20 w 76"/>
              <a:gd name="T75" fmla="*/ 38 h 84"/>
              <a:gd name="T76" fmla="*/ 12 w 76"/>
              <a:gd name="T77" fmla="*/ 34 h 84"/>
              <a:gd name="T78" fmla="*/ 12 w 76"/>
              <a:gd name="T79" fmla="*/ 34 h 84"/>
              <a:gd name="T80" fmla="*/ 0 w 76"/>
              <a:gd name="T81" fmla="*/ 28 h 84"/>
              <a:gd name="T82" fmla="*/ 0 w 76"/>
              <a:gd name="T83"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4">
                <a:moveTo>
                  <a:pt x="0" y="28"/>
                </a:moveTo>
                <a:lnTo>
                  <a:pt x="0" y="28"/>
                </a:lnTo>
                <a:lnTo>
                  <a:pt x="12" y="18"/>
                </a:lnTo>
                <a:lnTo>
                  <a:pt x="22" y="12"/>
                </a:lnTo>
                <a:lnTo>
                  <a:pt x="22" y="12"/>
                </a:lnTo>
                <a:lnTo>
                  <a:pt x="40" y="6"/>
                </a:lnTo>
                <a:lnTo>
                  <a:pt x="58" y="2"/>
                </a:lnTo>
                <a:lnTo>
                  <a:pt x="58" y="2"/>
                </a:lnTo>
                <a:lnTo>
                  <a:pt x="64" y="0"/>
                </a:lnTo>
                <a:lnTo>
                  <a:pt x="70" y="2"/>
                </a:lnTo>
                <a:lnTo>
                  <a:pt x="74" y="8"/>
                </a:lnTo>
                <a:lnTo>
                  <a:pt x="76" y="16"/>
                </a:lnTo>
                <a:lnTo>
                  <a:pt x="76" y="16"/>
                </a:lnTo>
                <a:lnTo>
                  <a:pt x="58" y="18"/>
                </a:lnTo>
                <a:lnTo>
                  <a:pt x="58" y="18"/>
                </a:lnTo>
                <a:lnTo>
                  <a:pt x="40" y="22"/>
                </a:lnTo>
                <a:lnTo>
                  <a:pt x="40" y="22"/>
                </a:lnTo>
                <a:lnTo>
                  <a:pt x="40" y="26"/>
                </a:lnTo>
                <a:lnTo>
                  <a:pt x="40" y="26"/>
                </a:lnTo>
                <a:lnTo>
                  <a:pt x="62" y="34"/>
                </a:lnTo>
                <a:lnTo>
                  <a:pt x="62" y="34"/>
                </a:lnTo>
                <a:lnTo>
                  <a:pt x="66" y="58"/>
                </a:lnTo>
                <a:lnTo>
                  <a:pt x="66" y="58"/>
                </a:lnTo>
                <a:lnTo>
                  <a:pt x="68" y="66"/>
                </a:lnTo>
                <a:lnTo>
                  <a:pt x="66" y="72"/>
                </a:lnTo>
                <a:lnTo>
                  <a:pt x="60" y="76"/>
                </a:lnTo>
                <a:lnTo>
                  <a:pt x="52" y="80"/>
                </a:lnTo>
                <a:lnTo>
                  <a:pt x="52" y="80"/>
                </a:lnTo>
                <a:lnTo>
                  <a:pt x="36" y="84"/>
                </a:lnTo>
                <a:lnTo>
                  <a:pt x="32" y="82"/>
                </a:lnTo>
                <a:lnTo>
                  <a:pt x="28" y="82"/>
                </a:lnTo>
                <a:lnTo>
                  <a:pt x="26" y="78"/>
                </a:lnTo>
                <a:lnTo>
                  <a:pt x="24" y="72"/>
                </a:lnTo>
                <a:lnTo>
                  <a:pt x="24" y="56"/>
                </a:lnTo>
                <a:lnTo>
                  <a:pt x="24" y="56"/>
                </a:lnTo>
                <a:lnTo>
                  <a:pt x="24" y="48"/>
                </a:lnTo>
                <a:lnTo>
                  <a:pt x="22" y="42"/>
                </a:lnTo>
                <a:lnTo>
                  <a:pt x="20" y="38"/>
                </a:lnTo>
                <a:lnTo>
                  <a:pt x="12" y="34"/>
                </a:lnTo>
                <a:lnTo>
                  <a:pt x="12" y="34"/>
                </a:lnTo>
                <a:lnTo>
                  <a:pt x="0" y="28"/>
                </a:lnTo>
                <a:lnTo>
                  <a:pt x="0"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4" name="Freeform 100">
            <a:extLst>
              <a:ext uri="{FF2B5EF4-FFF2-40B4-BE49-F238E27FC236}">
                <a16:creationId xmlns:a16="http://schemas.microsoft.com/office/drawing/2014/main" id="{60079553-3DF4-4C5D-9A4D-C6832C9BDB65}"/>
              </a:ext>
            </a:extLst>
          </p:cNvPr>
          <p:cNvSpPr>
            <a:spLocks/>
          </p:cNvSpPr>
          <p:nvPr/>
        </p:nvSpPr>
        <p:spPr bwMode="auto">
          <a:xfrm>
            <a:off x="4921045" y="1046452"/>
            <a:ext cx="105986" cy="264853"/>
          </a:xfrm>
          <a:custGeom>
            <a:avLst/>
            <a:gdLst>
              <a:gd name="T0" fmla="*/ 0 w 58"/>
              <a:gd name="T1" fmla="*/ 86 h 144"/>
              <a:gd name="T2" fmla="*/ 0 w 58"/>
              <a:gd name="T3" fmla="*/ 86 h 144"/>
              <a:gd name="T4" fmla="*/ 32 w 58"/>
              <a:gd name="T5" fmla="*/ 64 h 144"/>
              <a:gd name="T6" fmla="*/ 32 w 58"/>
              <a:gd name="T7" fmla="*/ 64 h 144"/>
              <a:gd name="T8" fmla="*/ 22 w 58"/>
              <a:gd name="T9" fmla="*/ 48 h 144"/>
              <a:gd name="T10" fmla="*/ 14 w 58"/>
              <a:gd name="T11" fmla="*/ 32 h 144"/>
              <a:gd name="T12" fmla="*/ 12 w 58"/>
              <a:gd name="T13" fmla="*/ 16 h 144"/>
              <a:gd name="T14" fmla="*/ 12 w 58"/>
              <a:gd name="T15" fmla="*/ 0 h 144"/>
              <a:gd name="T16" fmla="*/ 12 w 58"/>
              <a:gd name="T17" fmla="*/ 0 h 144"/>
              <a:gd name="T18" fmla="*/ 18 w 58"/>
              <a:gd name="T19" fmla="*/ 0 h 144"/>
              <a:gd name="T20" fmla="*/ 20 w 58"/>
              <a:gd name="T21" fmla="*/ 2 h 144"/>
              <a:gd name="T22" fmla="*/ 22 w 58"/>
              <a:gd name="T23" fmla="*/ 8 h 144"/>
              <a:gd name="T24" fmla="*/ 24 w 58"/>
              <a:gd name="T25" fmla="*/ 20 h 144"/>
              <a:gd name="T26" fmla="*/ 24 w 58"/>
              <a:gd name="T27" fmla="*/ 20 h 144"/>
              <a:gd name="T28" fmla="*/ 34 w 58"/>
              <a:gd name="T29" fmla="*/ 22 h 144"/>
              <a:gd name="T30" fmla="*/ 44 w 58"/>
              <a:gd name="T31" fmla="*/ 28 h 144"/>
              <a:gd name="T32" fmla="*/ 50 w 58"/>
              <a:gd name="T33" fmla="*/ 34 h 144"/>
              <a:gd name="T34" fmla="*/ 58 w 58"/>
              <a:gd name="T35" fmla="*/ 42 h 144"/>
              <a:gd name="T36" fmla="*/ 58 w 58"/>
              <a:gd name="T37" fmla="*/ 42 h 144"/>
              <a:gd name="T38" fmla="*/ 50 w 58"/>
              <a:gd name="T39" fmla="*/ 66 h 144"/>
              <a:gd name="T40" fmla="*/ 42 w 58"/>
              <a:gd name="T41" fmla="*/ 92 h 144"/>
              <a:gd name="T42" fmla="*/ 32 w 58"/>
              <a:gd name="T43" fmla="*/ 144 h 144"/>
              <a:gd name="T44" fmla="*/ 32 w 58"/>
              <a:gd name="T45" fmla="*/ 144 h 144"/>
              <a:gd name="T46" fmla="*/ 26 w 58"/>
              <a:gd name="T47" fmla="*/ 136 h 144"/>
              <a:gd name="T48" fmla="*/ 22 w 58"/>
              <a:gd name="T49" fmla="*/ 132 h 144"/>
              <a:gd name="T50" fmla="*/ 18 w 58"/>
              <a:gd name="T51" fmla="*/ 128 h 144"/>
              <a:gd name="T52" fmla="*/ 18 w 58"/>
              <a:gd name="T53" fmla="*/ 128 h 144"/>
              <a:gd name="T54" fmla="*/ 8 w 58"/>
              <a:gd name="T55" fmla="*/ 122 h 144"/>
              <a:gd name="T56" fmla="*/ 4 w 58"/>
              <a:gd name="T57" fmla="*/ 118 h 144"/>
              <a:gd name="T58" fmla="*/ 2 w 58"/>
              <a:gd name="T59" fmla="*/ 112 h 144"/>
              <a:gd name="T60" fmla="*/ 2 w 58"/>
              <a:gd name="T61" fmla="*/ 112 h 144"/>
              <a:gd name="T62" fmla="*/ 12 w 58"/>
              <a:gd name="T63" fmla="*/ 110 h 144"/>
              <a:gd name="T64" fmla="*/ 20 w 58"/>
              <a:gd name="T65" fmla="*/ 104 h 144"/>
              <a:gd name="T66" fmla="*/ 28 w 58"/>
              <a:gd name="T67" fmla="*/ 96 h 144"/>
              <a:gd name="T68" fmla="*/ 34 w 58"/>
              <a:gd name="T69" fmla="*/ 86 h 144"/>
              <a:gd name="T70" fmla="*/ 34 w 58"/>
              <a:gd name="T71" fmla="*/ 86 h 144"/>
              <a:gd name="T72" fmla="*/ 2 w 58"/>
              <a:gd name="T73" fmla="*/ 90 h 144"/>
              <a:gd name="T74" fmla="*/ 2 w 58"/>
              <a:gd name="T75" fmla="*/ 90 h 144"/>
              <a:gd name="T76" fmla="*/ 0 w 58"/>
              <a:gd name="T77" fmla="*/ 86 h 144"/>
              <a:gd name="T78" fmla="*/ 0 w 58"/>
              <a:gd name="T7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144">
                <a:moveTo>
                  <a:pt x="0" y="86"/>
                </a:moveTo>
                <a:lnTo>
                  <a:pt x="0" y="86"/>
                </a:lnTo>
                <a:lnTo>
                  <a:pt x="32" y="64"/>
                </a:lnTo>
                <a:lnTo>
                  <a:pt x="32" y="64"/>
                </a:lnTo>
                <a:lnTo>
                  <a:pt x="22" y="48"/>
                </a:lnTo>
                <a:lnTo>
                  <a:pt x="14" y="32"/>
                </a:lnTo>
                <a:lnTo>
                  <a:pt x="12" y="16"/>
                </a:lnTo>
                <a:lnTo>
                  <a:pt x="12" y="0"/>
                </a:lnTo>
                <a:lnTo>
                  <a:pt x="12" y="0"/>
                </a:lnTo>
                <a:lnTo>
                  <a:pt x="18" y="0"/>
                </a:lnTo>
                <a:lnTo>
                  <a:pt x="20" y="2"/>
                </a:lnTo>
                <a:lnTo>
                  <a:pt x="22" y="8"/>
                </a:lnTo>
                <a:lnTo>
                  <a:pt x="24" y="20"/>
                </a:lnTo>
                <a:lnTo>
                  <a:pt x="24" y="20"/>
                </a:lnTo>
                <a:lnTo>
                  <a:pt x="34" y="22"/>
                </a:lnTo>
                <a:lnTo>
                  <a:pt x="44" y="28"/>
                </a:lnTo>
                <a:lnTo>
                  <a:pt x="50" y="34"/>
                </a:lnTo>
                <a:lnTo>
                  <a:pt x="58" y="42"/>
                </a:lnTo>
                <a:lnTo>
                  <a:pt x="58" y="42"/>
                </a:lnTo>
                <a:lnTo>
                  <a:pt x="50" y="66"/>
                </a:lnTo>
                <a:lnTo>
                  <a:pt x="42" y="92"/>
                </a:lnTo>
                <a:lnTo>
                  <a:pt x="32" y="144"/>
                </a:lnTo>
                <a:lnTo>
                  <a:pt x="32" y="144"/>
                </a:lnTo>
                <a:lnTo>
                  <a:pt x="26" y="136"/>
                </a:lnTo>
                <a:lnTo>
                  <a:pt x="22" y="132"/>
                </a:lnTo>
                <a:lnTo>
                  <a:pt x="18" y="128"/>
                </a:lnTo>
                <a:lnTo>
                  <a:pt x="18" y="128"/>
                </a:lnTo>
                <a:lnTo>
                  <a:pt x="8" y="122"/>
                </a:lnTo>
                <a:lnTo>
                  <a:pt x="4" y="118"/>
                </a:lnTo>
                <a:lnTo>
                  <a:pt x="2" y="112"/>
                </a:lnTo>
                <a:lnTo>
                  <a:pt x="2" y="112"/>
                </a:lnTo>
                <a:lnTo>
                  <a:pt x="12" y="110"/>
                </a:lnTo>
                <a:lnTo>
                  <a:pt x="20" y="104"/>
                </a:lnTo>
                <a:lnTo>
                  <a:pt x="28" y="96"/>
                </a:lnTo>
                <a:lnTo>
                  <a:pt x="34" y="86"/>
                </a:lnTo>
                <a:lnTo>
                  <a:pt x="34" y="86"/>
                </a:lnTo>
                <a:lnTo>
                  <a:pt x="2" y="90"/>
                </a:lnTo>
                <a:lnTo>
                  <a:pt x="2" y="90"/>
                </a:lnTo>
                <a:lnTo>
                  <a:pt x="0" y="86"/>
                </a:ln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5" name="Freeform 101">
            <a:extLst>
              <a:ext uri="{FF2B5EF4-FFF2-40B4-BE49-F238E27FC236}">
                <a16:creationId xmlns:a16="http://schemas.microsoft.com/office/drawing/2014/main" id="{5CAC21A3-FB47-445D-9B87-BC408629DE69}"/>
              </a:ext>
            </a:extLst>
          </p:cNvPr>
          <p:cNvSpPr>
            <a:spLocks/>
          </p:cNvSpPr>
          <p:nvPr/>
        </p:nvSpPr>
        <p:spPr bwMode="auto">
          <a:xfrm>
            <a:off x="4084120" y="4060995"/>
            <a:ext cx="175425" cy="128748"/>
          </a:xfrm>
          <a:custGeom>
            <a:avLst/>
            <a:gdLst>
              <a:gd name="T0" fmla="*/ 66 w 96"/>
              <a:gd name="T1" fmla="*/ 12 h 70"/>
              <a:gd name="T2" fmla="*/ 66 w 96"/>
              <a:gd name="T3" fmla="*/ 12 h 70"/>
              <a:gd name="T4" fmla="*/ 74 w 96"/>
              <a:gd name="T5" fmla="*/ 26 h 70"/>
              <a:gd name="T6" fmla="*/ 74 w 96"/>
              <a:gd name="T7" fmla="*/ 26 h 70"/>
              <a:gd name="T8" fmla="*/ 78 w 96"/>
              <a:gd name="T9" fmla="*/ 30 h 70"/>
              <a:gd name="T10" fmla="*/ 82 w 96"/>
              <a:gd name="T11" fmla="*/ 34 h 70"/>
              <a:gd name="T12" fmla="*/ 82 w 96"/>
              <a:gd name="T13" fmla="*/ 34 h 70"/>
              <a:gd name="T14" fmla="*/ 96 w 96"/>
              <a:gd name="T15" fmla="*/ 70 h 70"/>
              <a:gd name="T16" fmla="*/ 96 w 96"/>
              <a:gd name="T17" fmla="*/ 70 h 70"/>
              <a:gd name="T18" fmla="*/ 66 w 96"/>
              <a:gd name="T19" fmla="*/ 62 h 70"/>
              <a:gd name="T20" fmla="*/ 66 w 96"/>
              <a:gd name="T21" fmla="*/ 62 h 70"/>
              <a:gd name="T22" fmla="*/ 62 w 96"/>
              <a:gd name="T23" fmla="*/ 60 h 70"/>
              <a:gd name="T24" fmla="*/ 62 w 96"/>
              <a:gd name="T25" fmla="*/ 60 h 70"/>
              <a:gd name="T26" fmla="*/ 50 w 96"/>
              <a:gd name="T27" fmla="*/ 48 h 70"/>
              <a:gd name="T28" fmla="*/ 44 w 96"/>
              <a:gd name="T29" fmla="*/ 44 h 70"/>
              <a:gd name="T30" fmla="*/ 40 w 96"/>
              <a:gd name="T31" fmla="*/ 42 h 70"/>
              <a:gd name="T32" fmla="*/ 36 w 96"/>
              <a:gd name="T33" fmla="*/ 42 h 70"/>
              <a:gd name="T34" fmla="*/ 30 w 96"/>
              <a:gd name="T35" fmla="*/ 42 h 70"/>
              <a:gd name="T36" fmla="*/ 12 w 96"/>
              <a:gd name="T37" fmla="*/ 46 h 70"/>
              <a:gd name="T38" fmla="*/ 12 w 96"/>
              <a:gd name="T39" fmla="*/ 46 h 70"/>
              <a:gd name="T40" fmla="*/ 10 w 96"/>
              <a:gd name="T41" fmla="*/ 44 h 70"/>
              <a:gd name="T42" fmla="*/ 8 w 96"/>
              <a:gd name="T43" fmla="*/ 40 h 70"/>
              <a:gd name="T44" fmla="*/ 0 w 96"/>
              <a:gd name="T45" fmla="*/ 30 h 70"/>
              <a:gd name="T46" fmla="*/ 0 w 96"/>
              <a:gd name="T47" fmla="*/ 30 h 70"/>
              <a:gd name="T48" fmla="*/ 8 w 96"/>
              <a:gd name="T49" fmla="*/ 18 h 70"/>
              <a:gd name="T50" fmla="*/ 16 w 96"/>
              <a:gd name="T51" fmla="*/ 8 h 70"/>
              <a:gd name="T52" fmla="*/ 16 w 96"/>
              <a:gd name="T53" fmla="*/ 8 h 70"/>
              <a:gd name="T54" fmla="*/ 24 w 96"/>
              <a:gd name="T55" fmla="*/ 2 h 70"/>
              <a:gd name="T56" fmla="*/ 34 w 96"/>
              <a:gd name="T57" fmla="*/ 0 h 70"/>
              <a:gd name="T58" fmla="*/ 42 w 96"/>
              <a:gd name="T59" fmla="*/ 2 h 70"/>
              <a:gd name="T60" fmla="*/ 52 w 96"/>
              <a:gd name="T61" fmla="*/ 6 h 70"/>
              <a:gd name="T62" fmla="*/ 52 w 96"/>
              <a:gd name="T63" fmla="*/ 6 h 70"/>
              <a:gd name="T64" fmla="*/ 66 w 96"/>
              <a:gd name="T65" fmla="*/ 12 h 70"/>
              <a:gd name="T66" fmla="*/ 66 w 96"/>
              <a:gd name="T6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70">
                <a:moveTo>
                  <a:pt x="66" y="12"/>
                </a:moveTo>
                <a:lnTo>
                  <a:pt x="66" y="12"/>
                </a:lnTo>
                <a:lnTo>
                  <a:pt x="74" y="26"/>
                </a:lnTo>
                <a:lnTo>
                  <a:pt x="74" y="26"/>
                </a:lnTo>
                <a:lnTo>
                  <a:pt x="78" y="30"/>
                </a:lnTo>
                <a:lnTo>
                  <a:pt x="82" y="34"/>
                </a:lnTo>
                <a:lnTo>
                  <a:pt x="82" y="34"/>
                </a:lnTo>
                <a:lnTo>
                  <a:pt x="96" y="70"/>
                </a:lnTo>
                <a:lnTo>
                  <a:pt x="96" y="70"/>
                </a:lnTo>
                <a:lnTo>
                  <a:pt x="66" y="62"/>
                </a:lnTo>
                <a:lnTo>
                  <a:pt x="66" y="62"/>
                </a:lnTo>
                <a:lnTo>
                  <a:pt x="62" y="60"/>
                </a:lnTo>
                <a:lnTo>
                  <a:pt x="62" y="60"/>
                </a:lnTo>
                <a:lnTo>
                  <a:pt x="50" y="48"/>
                </a:lnTo>
                <a:lnTo>
                  <a:pt x="44" y="44"/>
                </a:lnTo>
                <a:lnTo>
                  <a:pt x="40" y="42"/>
                </a:lnTo>
                <a:lnTo>
                  <a:pt x="36" y="42"/>
                </a:lnTo>
                <a:lnTo>
                  <a:pt x="30" y="42"/>
                </a:lnTo>
                <a:lnTo>
                  <a:pt x="12" y="46"/>
                </a:lnTo>
                <a:lnTo>
                  <a:pt x="12" y="46"/>
                </a:lnTo>
                <a:lnTo>
                  <a:pt x="10" y="44"/>
                </a:lnTo>
                <a:lnTo>
                  <a:pt x="8" y="40"/>
                </a:lnTo>
                <a:lnTo>
                  <a:pt x="0" y="30"/>
                </a:lnTo>
                <a:lnTo>
                  <a:pt x="0" y="30"/>
                </a:lnTo>
                <a:lnTo>
                  <a:pt x="8" y="18"/>
                </a:lnTo>
                <a:lnTo>
                  <a:pt x="16" y="8"/>
                </a:lnTo>
                <a:lnTo>
                  <a:pt x="16" y="8"/>
                </a:lnTo>
                <a:lnTo>
                  <a:pt x="24" y="2"/>
                </a:lnTo>
                <a:lnTo>
                  <a:pt x="34" y="0"/>
                </a:lnTo>
                <a:lnTo>
                  <a:pt x="42" y="2"/>
                </a:lnTo>
                <a:lnTo>
                  <a:pt x="52" y="6"/>
                </a:lnTo>
                <a:lnTo>
                  <a:pt x="52" y="6"/>
                </a:lnTo>
                <a:lnTo>
                  <a:pt x="66" y="12"/>
                </a:lnTo>
                <a:lnTo>
                  <a:pt x="66"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6" name="Freeform 102">
            <a:extLst>
              <a:ext uri="{FF2B5EF4-FFF2-40B4-BE49-F238E27FC236}">
                <a16:creationId xmlns:a16="http://schemas.microsoft.com/office/drawing/2014/main" id="{D032C4D7-ECF5-492C-B275-8E927F1DA6F9}"/>
              </a:ext>
            </a:extLst>
          </p:cNvPr>
          <p:cNvSpPr>
            <a:spLocks/>
          </p:cNvSpPr>
          <p:nvPr/>
        </p:nvSpPr>
        <p:spPr bwMode="auto">
          <a:xfrm>
            <a:off x="5312097" y="3067796"/>
            <a:ext cx="146188" cy="95641"/>
          </a:xfrm>
          <a:custGeom>
            <a:avLst/>
            <a:gdLst>
              <a:gd name="T0" fmla="*/ 80 w 80"/>
              <a:gd name="T1" fmla="*/ 6 h 52"/>
              <a:gd name="T2" fmla="*/ 80 w 80"/>
              <a:gd name="T3" fmla="*/ 6 h 52"/>
              <a:gd name="T4" fmla="*/ 76 w 80"/>
              <a:gd name="T5" fmla="*/ 16 h 52"/>
              <a:gd name="T6" fmla="*/ 72 w 80"/>
              <a:gd name="T7" fmla="*/ 26 h 52"/>
              <a:gd name="T8" fmla="*/ 64 w 80"/>
              <a:gd name="T9" fmla="*/ 34 h 52"/>
              <a:gd name="T10" fmla="*/ 56 w 80"/>
              <a:gd name="T11" fmla="*/ 44 h 52"/>
              <a:gd name="T12" fmla="*/ 56 w 80"/>
              <a:gd name="T13" fmla="*/ 44 h 52"/>
              <a:gd name="T14" fmla="*/ 50 w 80"/>
              <a:gd name="T15" fmla="*/ 48 h 52"/>
              <a:gd name="T16" fmla="*/ 46 w 80"/>
              <a:gd name="T17" fmla="*/ 50 h 52"/>
              <a:gd name="T18" fmla="*/ 34 w 80"/>
              <a:gd name="T19" fmla="*/ 52 h 52"/>
              <a:gd name="T20" fmla="*/ 22 w 80"/>
              <a:gd name="T21" fmla="*/ 50 h 52"/>
              <a:gd name="T22" fmla="*/ 18 w 80"/>
              <a:gd name="T23" fmla="*/ 52 h 52"/>
              <a:gd name="T24" fmla="*/ 12 w 80"/>
              <a:gd name="T25" fmla="*/ 52 h 52"/>
              <a:gd name="T26" fmla="*/ 12 w 80"/>
              <a:gd name="T27" fmla="*/ 52 h 52"/>
              <a:gd name="T28" fmla="*/ 4 w 80"/>
              <a:gd name="T29" fmla="*/ 42 h 52"/>
              <a:gd name="T30" fmla="*/ 0 w 80"/>
              <a:gd name="T31" fmla="*/ 32 h 52"/>
              <a:gd name="T32" fmla="*/ 0 w 80"/>
              <a:gd name="T33" fmla="*/ 20 h 52"/>
              <a:gd name="T34" fmla="*/ 4 w 80"/>
              <a:gd name="T35" fmla="*/ 8 h 52"/>
              <a:gd name="T36" fmla="*/ 4 w 80"/>
              <a:gd name="T37" fmla="*/ 8 h 52"/>
              <a:gd name="T38" fmla="*/ 32 w 80"/>
              <a:gd name="T39" fmla="*/ 8 h 52"/>
              <a:gd name="T40" fmla="*/ 32 w 80"/>
              <a:gd name="T41" fmla="*/ 8 h 52"/>
              <a:gd name="T42" fmla="*/ 42 w 80"/>
              <a:gd name="T43" fmla="*/ 6 h 52"/>
              <a:gd name="T44" fmla="*/ 52 w 80"/>
              <a:gd name="T45" fmla="*/ 4 h 52"/>
              <a:gd name="T46" fmla="*/ 52 w 80"/>
              <a:gd name="T47" fmla="*/ 4 h 52"/>
              <a:gd name="T48" fmla="*/ 60 w 80"/>
              <a:gd name="T49" fmla="*/ 0 h 52"/>
              <a:gd name="T50" fmla="*/ 66 w 80"/>
              <a:gd name="T51" fmla="*/ 0 h 52"/>
              <a:gd name="T52" fmla="*/ 74 w 80"/>
              <a:gd name="T53" fmla="*/ 2 h 52"/>
              <a:gd name="T54" fmla="*/ 80 w 80"/>
              <a:gd name="T55" fmla="*/ 6 h 52"/>
              <a:gd name="T56" fmla="*/ 80 w 80"/>
              <a:gd name="T5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52">
                <a:moveTo>
                  <a:pt x="80" y="6"/>
                </a:moveTo>
                <a:lnTo>
                  <a:pt x="80" y="6"/>
                </a:lnTo>
                <a:lnTo>
                  <a:pt x="76" y="16"/>
                </a:lnTo>
                <a:lnTo>
                  <a:pt x="72" y="26"/>
                </a:lnTo>
                <a:lnTo>
                  <a:pt x="64" y="34"/>
                </a:lnTo>
                <a:lnTo>
                  <a:pt x="56" y="44"/>
                </a:lnTo>
                <a:lnTo>
                  <a:pt x="56" y="44"/>
                </a:lnTo>
                <a:lnTo>
                  <a:pt x="50" y="48"/>
                </a:lnTo>
                <a:lnTo>
                  <a:pt x="46" y="50"/>
                </a:lnTo>
                <a:lnTo>
                  <a:pt x="34" y="52"/>
                </a:lnTo>
                <a:lnTo>
                  <a:pt x="22" y="50"/>
                </a:lnTo>
                <a:lnTo>
                  <a:pt x="18" y="52"/>
                </a:lnTo>
                <a:lnTo>
                  <a:pt x="12" y="52"/>
                </a:lnTo>
                <a:lnTo>
                  <a:pt x="12" y="52"/>
                </a:lnTo>
                <a:lnTo>
                  <a:pt x="4" y="42"/>
                </a:lnTo>
                <a:lnTo>
                  <a:pt x="0" y="32"/>
                </a:lnTo>
                <a:lnTo>
                  <a:pt x="0" y="20"/>
                </a:lnTo>
                <a:lnTo>
                  <a:pt x="4" y="8"/>
                </a:lnTo>
                <a:lnTo>
                  <a:pt x="4" y="8"/>
                </a:lnTo>
                <a:lnTo>
                  <a:pt x="32" y="8"/>
                </a:lnTo>
                <a:lnTo>
                  <a:pt x="32" y="8"/>
                </a:lnTo>
                <a:lnTo>
                  <a:pt x="42" y="6"/>
                </a:lnTo>
                <a:lnTo>
                  <a:pt x="52" y="4"/>
                </a:lnTo>
                <a:lnTo>
                  <a:pt x="52" y="4"/>
                </a:lnTo>
                <a:lnTo>
                  <a:pt x="60" y="0"/>
                </a:lnTo>
                <a:lnTo>
                  <a:pt x="66" y="0"/>
                </a:lnTo>
                <a:lnTo>
                  <a:pt x="74" y="2"/>
                </a:lnTo>
                <a:lnTo>
                  <a:pt x="80" y="6"/>
                </a:lnTo>
                <a:lnTo>
                  <a:pt x="8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7" name="Freeform 103">
            <a:extLst>
              <a:ext uri="{FF2B5EF4-FFF2-40B4-BE49-F238E27FC236}">
                <a16:creationId xmlns:a16="http://schemas.microsoft.com/office/drawing/2014/main" id="{3204776B-2250-498B-9668-C7E91ABEE3EC}"/>
              </a:ext>
            </a:extLst>
          </p:cNvPr>
          <p:cNvSpPr>
            <a:spLocks/>
          </p:cNvSpPr>
          <p:nvPr/>
        </p:nvSpPr>
        <p:spPr bwMode="auto">
          <a:xfrm>
            <a:off x="7704094" y="737457"/>
            <a:ext cx="142533" cy="128748"/>
          </a:xfrm>
          <a:custGeom>
            <a:avLst/>
            <a:gdLst>
              <a:gd name="T0" fmla="*/ 48 w 78"/>
              <a:gd name="T1" fmla="*/ 20 h 70"/>
              <a:gd name="T2" fmla="*/ 48 w 78"/>
              <a:gd name="T3" fmla="*/ 20 h 70"/>
              <a:gd name="T4" fmla="*/ 42 w 78"/>
              <a:gd name="T5" fmla="*/ 4 h 70"/>
              <a:gd name="T6" fmla="*/ 42 w 78"/>
              <a:gd name="T7" fmla="*/ 4 h 70"/>
              <a:gd name="T8" fmla="*/ 50 w 78"/>
              <a:gd name="T9" fmla="*/ 0 h 70"/>
              <a:gd name="T10" fmla="*/ 50 w 78"/>
              <a:gd name="T11" fmla="*/ 0 h 70"/>
              <a:gd name="T12" fmla="*/ 78 w 78"/>
              <a:gd name="T13" fmla="*/ 42 h 70"/>
              <a:gd name="T14" fmla="*/ 78 w 78"/>
              <a:gd name="T15" fmla="*/ 42 h 70"/>
              <a:gd name="T16" fmla="*/ 74 w 78"/>
              <a:gd name="T17" fmla="*/ 50 h 70"/>
              <a:gd name="T18" fmla="*/ 70 w 78"/>
              <a:gd name="T19" fmla="*/ 54 h 70"/>
              <a:gd name="T20" fmla="*/ 64 w 78"/>
              <a:gd name="T21" fmla="*/ 54 h 70"/>
              <a:gd name="T22" fmla="*/ 56 w 78"/>
              <a:gd name="T23" fmla="*/ 56 h 70"/>
              <a:gd name="T24" fmla="*/ 56 w 78"/>
              <a:gd name="T25" fmla="*/ 56 h 70"/>
              <a:gd name="T26" fmla="*/ 54 w 78"/>
              <a:gd name="T27" fmla="*/ 62 h 70"/>
              <a:gd name="T28" fmla="*/ 54 w 78"/>
              <a:gd name="T29" fmla="*/ 62 h 70"/>
              <a:gd name="T30" fmla="*/ 56 w 78"/>
              <a:gd name="T31" fmla="*/ 70 h 70"/>
              <a:gd name="T32" fmla="*/ 56 w 78"/>
              <a:gd name="T33" fmla="*/ 70 h 70"/>
              <a:gd name="T34" fmla="*/ 48 w 78"/>
              <a:gd name="T35" fmla="*/ 70 h 70"/>
              <a:gd name="T36" fmla="*/ 40 w 78"/>
              <a:gd name="T37" fmla="*/ 68 h 70"/>
              <a:gd name="T38" fmla="*/ 40 w 78"/>
              <a:gd name="T39" fmla="*/ 68 h 70"/>
              <a:gd name="T40" fmla="*/ 26 w 78"/>
              <a:gd name="T41" fmla="*/ 60 h 70"/>
              <a:gd name="T42" fmla="*/ 26 w 78"/>
              <a:gd name="T43" fmla="*/ 60 h 70"/>
              <a:gd name="T44" fmla="*/ 18 w 78"/>
              <a:gd name="T45" fmla="*/ 54 h 70"/>
              <a:gd name="T46" fmla="*/ 10 w 78"/>
              <a:gd name="T47" fmla="*/ 40 h 70"/>
              <a:gd name="T48" fmla="*/ 2 w 78"/>
              <a:gd name="T49" fmla="*/ 26 h 70"/>
              <a:gd name="T50" fmla="*/ 0 w 78"/>
              <a:gd name="T51" fmla="*/ 20 h 70"/>
              <a:gd name="T52" fmla="*/ 0 w 78"/>
              <a:gd name="T53" fmla="*/ 16 h 70"/>
              <a:gd name="T54" fmla="*/ 0 w 78"/>
              <a:gd name="T55" fmla="*/ 16 h 70"/>
              <a:gd name="T56" fmla="*/ 4 w 78"/>
              <a:gd name="T57" fmla="*/ 2 h 70"/>
              <a:gd name="T58" fmla="*/ 4 w 78"/>
              <a:gd name="T59" fmla="*/ 2 h 70"/>
              <a:gd name="T60" fmla="*/ 16 w 78"/>
              <a:gd name="T61" fmla="*/ 10 h 70"/>
              <a:gd name="T62" fmla="*/ 26 w 78"/>
              <a:gd name="T63" fmla="*/ 16 h 70"/>
              <a:gd name="T64" fmla="*/ 26 w 78"/>
              <a:gd name="T65" fmla="*/ 16 h 70"/>
              <a:gd name="T66" fmla="*/ 32 w 78"/>
              <a:gd name="T67" fmla="*/ 20 h 70"/>
              <a:gd name="T68" fmla="*/ 36 w 78"/>
              <a:gd name="T69" fmla="*/ 24 h 70"/>
              <a:gd name="T70" fmla="*/ 42 w 78"/>
              <a:gd name="T71" fmla="*/ 24 h 70"/>
              <a:gd name="T72" fmla="*/ 44 w 78"/>
              <a:gd name="T73" fmla="*/ 24 h 70"/>
              <a:gd name="T74" fmla="*/ 48 w 78"/>
              <a:gd name="T75" fmla="*/ 20 h 70"/>
              <a:gd name="T76" fmla="*/ 48 w 78"/>
              <a:gd name="T77"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70">
                <a:moveTo>
                  <a:pt x="48" y="20"/>
                </a:moveTo>
                <a:lnTo>
                  <a:pt x="48" y="20"/>
                </a:lnTo>
                <a:lnTo>
                  <a:pt x="42" y="4"/>
                </a:lnTo>
                <a:lnTo>
                  <a:pt x="42" y="4"/>
                </a:lnTo>
                <a:lnTo>
                  <a:pt x="50" y="0"/>
                </a:lnTo>
                <a:lnTo>
                  <a:pt x="50" y="0"/>
                </a:lnTo>
                <a:lnTo>
                  <a:pt x="78" y="42"/>
                </a:lnTo>
                <a:lnTo>
                  <a:pt x="78" y="42"/>
                </a:lnTo>
                <a:lnTo>
                  <a:pt x="74" y="50"/>
                </a:lnTo>
                <a:lnTo>
                  <a:pt x="70" y="54"/>
                </a:lnTo>
                <a:lnTo>
                  <a:pt x="64" y="54"/>
                </a:lnTo>
                <a:lnTo>
                  <a:pt x="56" y="56"/>
                </a:lnTo>
                <a:lnTo>
                  <a:pt x="56" y="56"/>
                </a:lnTo>
                <a:lnTo>
                  <a:pt x="54" y="62"/>
                </a:lnTo>
                <a:lnTo>
                  <a:pt x="54" y="62"/>
                </a:lnTo>
                <a:lnTo>
                  <a:pt x="56" y="70"/>
                </a:lnTo>
                <a:lnTo>
                  <a:pt x="56" y="70"/>
                </a:lnTo>
                <a:lnTo>
                  <a:pt x="48" y="70"/>
                </a:lnTo>
                <a:lnTo>
                  <a:pt x="40" y="68"/>
                </a:lnTo>
                <a:lnTo>
                  <a:pt x="40" y="68"/>
                </a:lnTo>
                <a:lnTo>
                  <a:pt x="26" y="60"/>
                </a:lnTo>
                <a:lnTo>
                  <a:pt x="26" y="60"/>
                </a:lnTo>
                <a:lnTo>
                  <a:pt x="18" y="54"/>
                </a:lnTo>
                <a:lnTo>
                  <a:pt x="10" y="40"/>
                </a:lnTo>
                <a:lnTo>
                  <a:pt x="2" y="26"/>
                </a:lnTo>
                <a:lnTo>
                  <a:pt x="0" y="20"/>
                </a:lnTo>
                <a:lnTo>
                  <a:pt x="0" y="16"/>
                </a:lnTo>
                <a:lnTo>
                  <a:pt x="0" y="16"/>
                </a:lnTo>
                <a:lnTo>
                  <a:pt x="4" y="2"/>
                </a:lnTo>
                <a:lnTo>
                  <a:pt x="4" y="2"/>
                </a:lnTo>
                <a:lnTo>
                  <a:pt x="16" y="10"/>
                </a:lnTo>
                <a:lnTo>
                  <a:pt x="26" y="16"/>
                </a:lnTo>
                <a:lnTo>
                  <a:pt x="26" y="16"/>
                </a:lnTo>
                <a:lnTo>
                  <a:pt x="32" y="20"/>
                </a:lnTo>
                <a:lnTo>
                  <a:pt x="36" y="24"/>
                </a:lnTo>
                <a:lnTo>
                  <a:pt x="42" y="24"/>
                </a:lnTo>
                <a:lnTo>
                  <a:pt x="44" y="24"/>
                </a:lnTo>
                <a:lnTo>
                  <a:pt x="48" y="20"/>
                </a:lnTo>
                <a:lnTo>
                  <a:pt x="48"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8" name="Freeform 104">
            <a:extLst>
              <a:ext uri="{FF2B5EF4-FFF2-40B4-BE49-F238E27FC236}">
                <a16:creationId xmlns:a16="http://schemas.microsoft.com/office/drawing/2014/main" id="{2C39551A-AE1B-4D06-845E-2D5CC1314369}"/>
              </a:ext>
            </a:extLst>
          </p:cNvPr>
          <p:cNvSpPr>
            <a:spLocks/>
          </p:cNvSpPr>
          <p:nvPr/>
        </p:nvSpPr>
        <p:spPr bwMode="auto">
          <a:xfrm>
            <a:off x="4866225" y="3351042"/>
            <a:ext cx="102331" cy="209675"/>
          </a:xfrm>
          <a:custGeom>
            <a:avLst/>
            <a:gdLst>
              <a:gd name="T0" fmla="*/ 56 w 56"/>
              <a:gd name="T1" fmla="*/ 76 h 114"/>
              <a:gd name="T2" fmla="*/ 56 w 56"/>
              <a:gd name="T3" fmla="*/ 76 h 114"/>
              <a:gd name="T4" fmla="*/ 56 w 56"/>
              <a:gd name="T5" fmla="*/ 82 h 114"/>
              <a:gd name="T6" fmla="*/ 54 w 56"/>
              <a:gd name="T7" fmla="*/ 86 h 114"/>
              <a:gd name="T8" fmla="*/ 46 w 56"/>
              <a:gd name="T9" fmla="*/ 94 h 114"/>
              <a:gd name="T10" fmla="*/ 46 w 56"/>
              <a:gd name="T11" fmla="*/ 94 h 114"/>
              <a:gd name="T12" fmla="*/ 30 w 56"/>
              <a:gd name="T13" fmla="*/ 114 h 114"/>
              <a:gd name="T14" fmla="*/ 30 w 56"/>
              <a:gd name="T15" fmla="*/ 114 h 114"/>
              <a:gd name="T16" fmla="*/ 26 w 56"/>
              <a:gd name="T17" fmla="*/ 104 h 114"/>
              <a:gd name="T18" fmla="*/ 22 w 56"/>
              <a:gd name="T19" fmla="*/ 94 h 114"/>
              <a:gd name="T20" fmla="*/ 14 w 56"/>
              <a:gd name="T21" fmla="*/ 84 h 114"/>
              <a:gd name="T22" fmla="*/ 6 w 56"/>
              <a:gd name="T23" fmla="*/ 76 h 114"/>
              <a:gd name="T24" fmla="*/ 6 w 56"/>
              <a:gd name="T25" fmla="*/ 76 h 114"/>
              <a:gd name="T26" fmla="*/ 0 w 56"/>
              <a:gd name="T27" fmla="*/ 70 h 114"/>
              <a:gd name="T28" fmla="*/ 0 w 56"/>
              <a:gd name="T29" fmla="*/ 64 h 114"/>
              <a:gd name="T30" fmla="*/ 0 w 56"/>
              <a:gd name="T31" fmla="*/ 60 h 114"/>
              <a:gd name="T32" fmla="*/ 6 w 56"/>
              <a:gd name="T33" fmla="*/ 52 h 114"/>
              <a:gd name="T34" fmla="*/ 6 w 56"/>
              <a:gd name="T35" fmla="*/ 52 h 114"/>
              <a:gd name="T36" fmla="*/ 10 w 56"/>
              <a:gd name="T37" fmla="*/ 46 h 114"/>
              <a:gd name="T38" fmla="*/ 12 w 56"/>
              <a:gd name="T39" fmla="*/ 38 h 114"/>
              <a:gd name="T40" fmla="*/ 12 w 56"/>
              <a:gd name="T41" fmla="*/ 30 h 114"/>
              <a:gd name="T42" fmla="*/ 10 w 56"/>
              <a:gd name="T43" fmla="*/ 22 h 114"/>
              <a:gd name="T44" fmla="*/ 10 w 56"/>
              <a:gd name="T45" fmla="*/ 22 h 114"/>
              <a:gd name="T46" fmla="*/ 14 w 56"/>
              <a:gd name="T47" fmla="*/ 8 h 114"/>
              <a:gd name="T48" fmla="*/ 14 w 56"/>
              <a:gd name="T49" fmla="*/ 8 h 114"/>
              <a:gd name="T50" fmla="*/ 16 w 56"/>
              <a:gd name="T51" fmla="*/ 4 h 114"/>
              <a:gd name="T52" fmla="*/ 20 w 56"/>
              <a:gd name="T53" fmla="*/ 0 h 114"/>
              <a:gd name="T54" fmla="*/ 20 w 56"/>
              <a:gd name="T55" fmla="*/ 0 h 114"/>
              <a:gd name="T56" fmla="*/ 26 w 56"/>
              <a:gd name="T57" fmla="*/ 2 h 114"/>
              <a:gd name="T58" fmla="*/ 32 w 56"/>
              <a:gd name="T59" fmla="*/ 4 h 114"/>
              <a:gd name="T60" fmla="*/ 32 w 56"/>
              <a:gd name="T61" fmla="*/ 4 h 114"/>
              <a:gd name="T62" fmla="*/ 38 w 56"/>
              <a:gd name="T63" fmla="*/ 18 h 114"/>
              <a:gd name="T64" fmla="*/ 44 w 56"/>
              <a:gd name="T65" fmla="*/ 32 h 114"/>
              <a:gd name="T66" fmla="*/ 44 w 56"/>
              <a:gd name="T67" fmla="*/ 32 h 114"/>
              <a:gd name="T68" fmla="*/ 42 w 56"/>
              <a:gd name="T69" fmla="*/ 38 h 114"/>
              <a:gd name="T70" fmla="*/ 38 w 56"/>
              <a:gd name="T71" fmla="*/ 44 h 114"/>
              <a:gd name="T72" fmla="*/ 38 w 56"/>
              <a:gd name="T73" fmla="*/ 44 h 114"/>
              <a:gd name="T74" fmla="*/ 32 w 56"/>
              <a:gd name="T75" fmla="*/ 52 h 114"/>
              <a:gd name="T76" fmla="*/ 30 w 56"/>
              <a:gd name="T77" fmla="*/ 58 h 114"/>
              <a:gd name="T78" fmla="*/ 34 w 56"/>
              <a:gd name="T79" fmla="*/ 64 h 114"/>
              <a:gd name="T80" fmla="*/ 44 w 56"/>
              <a:gd name="T81" fmla="*/ 70 h 114"/>
              <a:gd name="T82" fmla="*/ 44 w 56"/>
              <a:gd name="T83" fmla="*/ 70 h 114"/>
              <a:gd name="T84" fmla="*/ 56 w 56"/>
              <a:gd name="T85" fmla="*/ 76 h 114"/>
              <a:gd name="T86" fmla="*/ 56 w 56"/>
              <a:gd name="T87"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114">
                <a:moveTo>
                  <a:pt x="56" y="76"/>
                </a:moveTo>
                <a:lnTo>
                  <a:pt x="56" y="76"/>
                </a:lnTo>
                <a:lnTo>
                  <a:pt x="56" y="82"/>
                </a:lnTo>
                <a:lnTo>
                  <a:pt x="54" y="86"/>
                </a:lnTo>
                <a:lnTo>
                  <a:pt x="46" y="94"/>
                </a:lnTo>
                <a:lnTo>
                  <a:pt x="46" y="94"/>
                </a:lnTo>
                <a:lnTo>
                  <a:pt x="30" y="114"/>
                </a:lnTo>
                <a:lnTo>
                  <a:pt x="30" y="114"/>
                </a:lnTo>
                <a:lnTo>
                  <a:pt x="26" y="104"/>
                </a:lnTo>
                <a:lnTo>
                  <a:pt x="22" y="94"/>
                </a:lnTo>
                <a:lnTo>
                  <a:pt x="14" y="84"/>
                </a:lnTo>
                <a:lnTo>
                  <a:pt x="6" y="76"/>
                </a:lnTo>
                <a:lnTo>
                  <a:pt x="6" y="76"/>
                </a:lnTo>
                <a:lnTo>
                  <a:pt x="0" y="70"/>
                </a:lnTo>
                <a:lnTo>
                  <a:pt x="0" y="64"/>
                </a:lnTo>
                <a:lnTo>
                  <a:pt x="0" y="60"/>
                </a:lnTo>
                <a:lnTo>
                  <a:pt x="6" y="52"/>
                </a:lnTo>
                <a:lnTo>
                  <a:pt x="6" y="52"/>
                </a:lnTo>
                <a:lnTo>
                  <a:pt x="10" y="46"/>
                </a:lnTo>
                <a:lnTo>
                  <a:pt x="12" y="38"/>
                </a:lnTo>
                <a:lnTo>
                  <a:pt x="12" y="30"/>
                </a:lnTo>
                <a:lnTo>
                  <a:pt x="10" y="22"/>
                </a:lnTo>
                <a:lnTo>
                  <a:pt x="10" y="22"/>
                </a:lnTo>
                <a:lnTo>
                  <a:pt x="14" y="8"/>
                </a:lnTo>
                <a:lnTo>
                  <a:pt x="14" y="8"/>
                </a:lnTo>
                <a:lnTo>
                  <a:pt x="16" y="4"/>
                </a:lnTo>
                <a:lnTo>
                  <a:pt x="20" y="0"/>
                </a:lnTo>
                <a:lnTo>
                  <a:pt x="20" y="0"/>
                </a:lnTo>
                <a:lnTo>
                  <a:pt x="26" y="2"/>
                </a:lnTo>
                <a:lnTo>
                  <a:pt x="32" y="4"/>
                </a:lnTo>
                <a:lnTo>
                  <a:pt x="32" y="4"/>
                </a:lnTo>
                <a:lnTo>
                  <a:pt x="38" y="18"/>
                </a:lnTo>
                <a:lnTo>
                  <a:pt x="44" y="32"/>
                </a:lnTo>
                <a:lnTo>
                  <a:pt x="44" y="32"/>
                </a:lnTo>
                <a:lnTo>
                  <a:pt x="42" y="38"/>
                </a:lnTo>
                <a:lnTo>
                  <a:pt x="38" y="44"/>
                </a:lnTo>
                <a:lnTo>
                  <a:pt x="38" y="44"/>
                </a:lnTo>
                <a:lnTo>
                  <a:pt x="32" y="52"/>
                </a:lnTo>
                <a:lnTo>
                  <a:pt x="30" y="58"/>
                </a:lnTo>
                <a:lnTo>
                  <a:pt x="34" y="64"/>
                </a:lnTo>
                <a:lnTo>
                  <a:pt x="44" y="70"/>
                </a:lnTo>
                <a:lnTo>
                  <a:pt x="44" y="70"/>
                </a:lnTo>
                <a:lnTo>
                  <a:pt x="56" y="76"/>
                </a:lnTo>
                <a:lnTo>
                  <a:pt x="56"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9" name="Freeform 105">
            <a:extLst>
              <a:ext uri="{FF2B5EF4-FFF2-40B4-BE49-F238E27FC236}">
                <a16:creationId xmlns:a16="http://schemas.microsoft.com/office/drawing/2014/main" id="{DD2ECAC4-35F4-4273-9BAD-C83FD551C0DE}"/>
              </a:ext>
            </a:extLst>
          </p:cNvPr>
          <p:cNvSpPr>
            <a:spLocks/>
          </p:cNvSpPr>
          <p:nvPr/>
        </p:nvSpPr>
        <p:spPr bwMode="auto">
          <a:xfrm>
            <a:off x="7846627" y="3854998"/>
            <a:ext cx="124260" cy="132427"/>
          </a:xfrm>
          <a:custGeom>
            <a:avLst/>
            <a:gdLst>
              <a:gd name="T0" fmla="*/ 64 w 68"/>
              <a:gd name="T1" fmla="*/ 64 h 72"/>
              <a:gd name="T2" fmla="*/ 64 w 68"/>
              <a:gd name="T3" fmla="*/ 64 h 72"/>
              <a:gd name="T4" fmla="*/ 52 w 68"/>
              <a:gd name="T5" fmla="*/ 70 h 72"/>
              <a:gd name="T6" fmla="*/ 42 w 68"/>
              <a:gd name="T7" fmla="*/ 72 h 72"/>
              <a:gd name="T8" fmla="*/ 28 w 68"/>
              <a:gd name="T9" fmla="*/ 72 h 72"/>
              <a:gd name="T10" fmla="*/ 16 w 68"/>
              <a:gd name="T11" fmla="*/ 70 h 72"/>
              <a:gd name="T12" fmla="*/ 16 w 68"/>
              <a:gd name="T13" fmla="*/ 70 h 72"/>
              <a:gd name="T14" fmla="*/ 14 w 68"/>
              <a:gd name="T15" fmla="*/ 58 h 72"/>
              <a:gd name="T16" fmla="*/ 14 w 68"/>
              <a:gd name="T17" fmla="*/ 58 h 72"/>
              <a:gd name="T18" fmla="*/ 14 w 68"/>
              <a:gd name="T19" fmla="*/ 50 h 72"/>
              <a:gd name="T20" fmla="*/ 8 w 68"/>
              <a:gd name="T21" fmla="*/ 44 h 72"/>
              <a:gd name="T22" fmla="*/ 8 w 68"/>
              <a:gd name="T23" fmla="*/ 44 h 72"/>
              <a:gd name="T24" fmla="*/ 0 w 68"/>
              <a:gd name="T25" fmla="*/ 34 h 72"/>
              <a:gd name="T26" fmla="*/ 0 w 68"/>
              <a:gd name="T27" fmla="*/ 30 h 72"/>
              <a:gd name="T28" fmla="*/ 0 w 68"/>
              <a:gd name="T29" fmla="*/ 26 h 72"/>
              <a:gd name="T30" fmla="*/ 2 w 68"/>
              <a:gd name="T31" fmla="*/ 24 h 72"/>
              <a:gd name="T32" fmla="*/ 6 w 68"/>
              <a:gd name="T33" fmla="*/ 20 h 72"/>
              <a:gd name="T34" fmla="*/ 18 w 68"/>
              <a:gd name="T35" fmla="*/ 16 h 72"/>
              <a:gd name="T36" fmla="*/ 18 w 68"/>
              <a:gd name="T37" fmla="*/ 16 h 72"/>
              <a:gd name="T38" fmla="*/ 20 w 68"/>
              <a:gd name="T39" fmla="*/ 0 h 72"/>
              <a:gd name="T40" fmla="*/ 20 w 68"/>
              <a:gd name="T41" fmla="*/ 0 h 72"/>
              <a:gd name="T42" fmla="*/ 28 w 68"/>
              <a:gd name="T43" fmla="*/ 2 h 72"/>
              <a:gd name="T44" fmla="*/ 28 w 68"/>
              <a:gd name="T45" fmla="*/ 2 h 72"/>
              <a:gd name="T46" fmla="*/ 32 w 68"/>
              <a:gd name="T47" fmla="*/ 10 h 72"/>
              <a:gd name="T48" fmla="*/ 32 w 68"/>
              <a:gd name="T49" fmla="*/ 10 h 72"/>
              <a:gd name="T50" fmla="*/ 36 w 68"/>
              <a:gd name="T51" fmla="*/ 16 h 72"/>
              <a:gd name="T52" fmla="*/ 42 w 68"/>
              <a:gd name="T53" fmla="*/ 22 h 72"/>
              <a:gd name="T54" fmla="*/ 48 w 68"/>
              <a:gd name="T55" fmla="*/ 24 h 72"/>
              <a:gd name="T56" fmla="*/ 58 w 68"/>
              <a:gd name="T57" fmla="*/ 26 h 72"/>
              <a:gd name="T58" fmla="*/ 58 w 68"/>
              <a:gd name="T59" fmla="*/ 26 h 72"/>
              <a:gd name="T60" fmla="*/ 66 w 68"/>
              <a:gd name="T61" fmla="*/ 28 h 72"/>
              <a:gd name="T62" fmla="*/ 68 w 68"/>
              <a:gd name="T63" fmla="*/ 32 h 72"/>
              <a:gd name="T64" fmla="*/ 68 w 68"/>
              <a:gd name="T65" fmla="*/ 36 h 72"/>
              <a:gd name="T66" fmla="*/ 64 w 68"/>
              <a:gd name="T67" fmla="*/ 44 h 72"/>
              <a:gd name="T68" fmla="*/ 64 w 68"/>
              <a:gd name="T69" fmla="*/ 44 h 72"/>
              <a:gd name="T70" fmla="*/ 58 w 68"/>
              <a:gd name="T71" fmla="*/ 50 h 72"/>
              <a:gd name="T72" fmla="*/ 58 w 68"/>
              <a:gd name="T73" fmla="*/ 54 h 72"/>
              <a:gd name="T74" fmla="*/ 60 w 68"/>
              <a:gd name="T75" fmla="*/ 58 h 72"/>
              <a:gd name="T76" fmla="*/ 64 w 68"/>
              <a:gd name="T77" fmla="*/ 64 h 72"/>
              <a:gd name="T78" fmla="*/ 64 w 68"/>
              <a:gd name="T79"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72">
                <a:moveTo>
                  <a:pt x="64" y="64"/>
                </a:moveTo>
                <a:lnTo>
                  <a:pt x="64" y="64"/>
                </a:lnTo>
                <a:lnTo>
                  <a:pt x="52" y="70"/>
                </a:lnTo>
                <a:lnTo>
                  <a:pt x="42" y="72"/>
                </a:lnTo>
                <a:lnTo>
                  <a:pt x="28" y="72"/>
                </a:lnTo>
                <a:lnTo>
                  <a:pt x="16" y="70"/>
                </a:lnTo>
                <a:lnTo>
                  <a:pt x="16" y="70"/>
                </a:lnTo>
                <a:lnTo>
                  <a:pt x="14" y="58"/>
                </a:lnTo>
                <a:lnTo>
                  <a:pt x="14" y="58"/>
                </a:lnTo>
                <a:lnTo>
                  <a:pt x="14" y="50"/>
                </a:lnTo>
                <a:lnTo>
                  <a:pt x="8" y="44"/>
                </a:lnTo>
                <a:lnTo>
                  <a:pt x="8" y="44"/>
                </a:lnTo>
                <a:lnTo>
                  <a:pt x="0" y="34"/>
                </a:lnTo>
                <a:lnTo>
                  <a:pt x="0" y="30"/>
                </a:lnTo>
                <a:lnTo>
                  <a:pt x="0" y="26"/>
                </a:lnTo>
                <a:lnTo>
                  <a:pt x="2" y="24"/>
                </a:lnTo>
                <a:lnTo>
                  <a:pt x="6" y="20"/>
                </a:lnTo>
                <a:lnTo>
                  <a:pt x="18" y="16"/>
                </a:lnTo>
                <a:lnTo>
                  <a:pt x="18" y="16"/>
                </a:lnTo>
                <a:lnTo>
                  <a:pt x="20" y="0"/>
                </a:lnTo>
                <a:lnTo>
                  <a:pt x="20" y="0"/>
                </a:lnTo>
                <a:lnTo>
                  <a:pt x="28" y="2"/>
                </a:lnTo>
                <a:lnTo>
                  <a:pt x="28" y="2"/>
                </a:lnTo>
                <a:lnTo>
                  <a:pt x="32" y="10"/>
                </a:lnTo>
                <a:lnTo>
                  <a:pt x="32" y="10"/>
                </a:lnTo>
                <a:lnTo>
                  <a:pt x="36" y="16"/>
                </a:lnTo>
                <a:lnTo>
                  <a:pt x="42" y="22"/>
                </a:lnTo>
                <a:lnTo>
                  <a:pt x="48" y="24"/>
                </a:lnTo>
                <a:lnTo>
                  <a:pt x="58" y="26"/>
                </a:lnTo>
                <a:lnTo>
                  <a:pt x="58" y="26"/>
                </a:lnTo>
                <a:lnTo>
                  <a:pt x="66" y="28"/>
                </a:lnTo>
                <a:lnTo>
                  <a:pt x="68" y="32"/>
                </a:lnTo>
                <a:lnTo>
                  <a:pt x="68" y="36"/>
                </a:lnTo>
                <a:lnTo>
                  <a:pt x="64" y="44"/>
                </a:lnTo>
                <a:lnTo>
                  <a:pt x="64" y="44"/>
                </a:lnTo>
                <a:lnTo>
                  <a:pt x="58" y="50"/>
                </a:lnTo>
                <a:lnTo>
                  <a:pt x="58" y="54"/>
                </a:lnTo>
                <a:lnTo>
                  <a:pt x="60" y="58"/>
                </a:lnTo>
                <a:lnTo>
                  <a:pt x="64" y="64"/>
                </a:lnTo>
                <a:lnTo>
                  <a:pt x="64"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0" name="Freeform 106">
            <a:extLst>
              <a:ext uri="{FF2B5EF4-FFF2-40B4-BE49-F238E27FC236}">
                <a16:creationId xmlns:a16="http://schemas.microsoft.com/office/drawing/2014/main" id="{52F24C85-8B82-477E-935D-B833470D37E3}"/>
              </a:ext>
            </a:extLst>
          </p:cNvPr>
          <p:cNvSpPr>
            <a:spLocks/>
          </p:cNvSpPr>
          <p:nvPr/>
        </p:nvSpPr>
        <p:spPr bwMode="auto">
          <a:xfrm>
            <a:off x="6536420" y="700672"/>
            <a:ext cx="146188" cy="114034"/>
          </a:xfrm>
          <a:custGeom>
            <a:avLst/>
            <a:gdLst>
              <a:gd name="T0" fmla="*/ 44 w 80"/>
              <a:gd name="T1" fmla="*/ 2 h 62"/>
              <a:gd name="T2" fmla="*/ 44 w 80"/>
              <a:gd name="T3" fmla="*/ 2 h 62"/>
              <a:gd name="T4" fmla="*/ 52 w 80"/>
              <a:gd name="T5" fmla="*/ 6 h 62"/>
              <a:gd name="T6" fmla="*/ 56 w 80"/>
              <a:gd name="T7" fmla="*/ 10 h 62"/>
              <a:gd name="T8" fmla="*/ 60 w 80"/>
              <a:gd name="T9" fmla="*/ 16 h 62"/>
              <a:gd name="T10" fmla="*/ 62 w 80"/>
              <a:gd name="T11" fmla="*/ 24 h 62"/>
              <a:gd name="T12" fmla="*/ 62 w 80"/>
              <a:gd name="T13" fmla="*/ 24 h 62"/>
              <a:gd name="T14" fmla="*/ 62 w 80"/>
              <a:gd name="T15" fmla="*/ 32 h 62"/>
              <a:gd name="T16" fmla="*/ 66 w 80"/>
              <a:gd name="T17" fmla="*/ 40 h 62"/>
              <a:gd name="T18" fmla="*/ 72 w 80"/>
              <a:gd name="T19" fmla="*/ 46 h 62"/>
              <a:gd name="T20" fmla="*/ 80 w 80"/>
              <a:gd name="T21" fmla="*/ 52 h 62"/>
              <a:gd name="T22" fmla="*/ 80 w 80"/>
              <a:gd name="T23" fmla="*/ 52 h 62"/>
              <a:gd name="T24" fmla="*/ 78 w 80"/>
              <a:gd name="T25" fmla="*/ 56 h 62"/>
              <a:gd name="T26" fmla="*/ 74 w 80"/>
              <a:gd name="T27" fmla="*/ 60 h 62"/>
              <a:gd name="T28" fmla="*/ 70 w 80"/>
              <a:gd name="T29" fmla="*/ 62 h 62"/>
              <a:gd name="T30" fmla="*/ 64 w 80"/>
              <a:gd name="T31" fmla="*/ 62 h 62"/>
              <a:gd name="T32" fmla="*/ 64 w 80"/>
              <a:gd name="T33" fmla="*/ 62 h 62"/>
              <a:gd name="T34" fmla="*/ 26 w 80"/>
              <a:gd name="T35" fmla="*/ 58 h 62"/>
              <a:gd name="T36" fmla="*/ 26 w 80"/>
              <a:gd name="T37" fmla="*/ 58 h 62"/>
              <a:gd name="T38" fmla="*/ 20 w 80"/>
              <a:gd name="T39" fmla="*/ 56 h 62"/>
              <a:gd name="T40" fmla="*/ 16 w 80"/>
              <a:gd name="T41" fmla="*/ 52 h 62"/>
              <a:gd name="T42" fmla="*/ 16 w 80"/>
              <a:gd name="T43" fmla="*/ 52 h 62"/>
              <a:gd name="T44" fmla="*/ 0 w 80"/>
              <a:gd name="T45" fmla="*/ 38 h 62"/>
              <a:gd name="T46" fmla="*/ 0 w 80"/>
              <a:gd name="T47" fmla="*/ 38 h 62"/>
              <a:gd name="T48" fmla="*/ 0 w 80"/>
              <a:gd name="T49" fmla="*/ 26 h 62"/>
              <a:gd name="T50" fmla="*/ 2 w 80"/>
              <a:gd name="T51" fmla="*/ 16 h 62"/>
              <a:gd name="T52" fmla="*/ 6 w 80"/>
              <a:gd name="T53" fmla="*/ 10 h 62"/>
              <a:gd name="T54" fmla="*/ 8 w 80"/>
              <a:gd name="T55" fmla="*/ 6 h 62"/>
              <a:gd name="T56" fmla="*/ 14 w 80"/>
              <a:gd name="T57" fmla="*/ 4 h 62"/>
              <a:gd name="T58" fmla="*/ 20 w 80"/>
              <a:gd name="T59" fmla="*/ 0 h 62"/>
              <a:gd name="T60" fmla="*/ 20 w 80"/>
              <a:gd name="T61" fmla="*/ 0 h 62"/>
              <a:gd name="T62" fmla="*/ 24 w 80"/>
              <a:gd name="T63" fmla="*/ 2 h 62"/>
              <a:gd name="T64" fmla="*/ 28 w 80"/>
              <a:gd name="T65" fmla="*/ 6 h 62"/>
              <a:gd name="T66" fmla="*/ 30 w 80"/>
              <a:gd name="T67" fmla="*/ 12 h 62"/>
              <a:gd name="T68" fmla="*/ 30 w 80"/>
              <a:gd name="T69" fmla="*/ 20 h 62"/>
              <a:gd name="T70" fmla="*/ 32 w 80"/>
              <a:gd name="T71" fmla="*/ 28 h 62"/>
              <a:gd name="T72" fmla="*/ 32 w 80"/>
              <a:gd name="T73" fmla="*/ 28 h 62"/>
              <a:gd name="T74" fmla="*/ 36 w 80"/>
              <a:gd name="T75" fmla="*/ 26 h 62"/>
              <a:gd name="T76" fmla="*/ 38 w 80"/>
              <a:gd name="T77" fmla="*/ 24 h 62"/>
              <a:gd name="T78" fmla="*/ 40 w 80"/>
              <a:gd name="T79" fmla="*/ 16 h 62"/>
              <a:gd name="T80" fmla="*/ 42 w 80"/>
              <a:gd name="T81" fmla="*/ 10 h 62"/>
              <a:gd name="T82" fmla="*/ 44 w 80"/>
              <a:gd name="T83" fmla="*/ 2 h 62"/>
              <a:gd name="T84" fmla="*/ 44 w 80"/>
              <a:gd name="T85"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2">
                <a:moveTo>
                  <a:pt x="44" y="2"/>
                </a:moveTo>
                <a:lnTo>
                  <a:pt x="44" y="2"/>
                </a:lnTo>
                <a:lnTo>
                  <a:pt x="52" y="6"/>
                </a:lnTo>
                <a:lnTo>
                  <a:pt x="56" y="10"/>
                </a:lnTo>
                <a:lnTo>
                  <a:pt x="60" y="16"/>
                </a:lnTo>
                <a:lnTo>
                  <a:pt x="62" y="24"/>
                </a:lnTo>
                <a:lnTo>
                  <a:pt x="62" y="24"/>
                </a:lnTo>
                <a:lnTo>
                  <a:pt x="62" y="32"/>
                </a:lnTo>
                <a:lnTo>
                  <a:pt x="66" y="40"/>
                </a:lnTo>
                <a:lnTo>
                  <a:pt x="72" y="46"/>
                </a:lnTo>
                <a:lnTo>
                  <a:pt x="80" y="52"/>
                </a:lnTo>
                <a:lnTo>
                  <a:pt x="80" y="52"/>
                </a:lnTo>
                <a:lnTo>
                  <a:pt x="78" y="56"/>
                </a:lnTo>
                <a:lnTo>
                  <a:pt x="74" y="60"/>
                </a:lnTo>
                <a:lnTo>
                  <a:pt x="70" y="62"/>
                </a:lnTo>
                <a:lnTo>
                  <a:pt x="64" y="62"/>
                </a:lnTo>
                <a:lnTo>
                  <a:pt x="64" y="62"/>
                </a:lnTo>
                <a:lnTo>
                  <a:pt x="26" y="58"/>
                </a:lnTo>
                <a:lnTo>
                  <a:pt x="26" y="58"/>
                </a:lnTo>
                <a:lnTo>
                  <a:pt x="20" y="56"/>
                </a:lnTo>
                <a:lnTo>
                  <a:pt x="16" y="52"/>
                </a:lnTo>
                <a:lnTo>
                  <a:pt x="16" y="52"/>
                </a:lnTo>
                <a:lnTo>
                  <a:pt x="0" y="38"/>
                </a:lnTo>
                <a:lnTo>
                  <a:pt x="0" y="38"/>
                </a:lnTo>
                <a:lnTo>
                  <a:pt x="0" y="26"/>
                </a:lnTo>
                <a:lnTo>
                  <a:pt x="2" y="16"/>
                </a:lnTo>
                <a:lnTo>
                  <a:pt x="6" y="10"/>
                </a:lnTo>
                <a:lnTo>
                  <a:pt x="8" y="6"/>
                </a:lnTo>
                <a:lnTo>
                  <a:pt x="14" y="4"/>
                </a:lnTo>
                <a:lnTo>
                  <a:pt x="20" y="0"/>
                </a:lnTo>
                <a:lnTo>
                  <a:pt x="20" y="0"/>
                </a:lnTo>
                <a:lnTo>
                  <a:pt x="24" y="2"/>
                </a:lnTo>
                <a:lnTo>
                  <a:pt x="28" y="6"/>
                </a:lnTo>
                <a:lnTo>
                  <a:pt x="30" y="12"/>
                </a:lnTo>
                <a:lnTo>
                  <a:pt x="30" y="20"/>
                </a:lnTo>
                <a:lnTo>
                  <a:pt x="32" y="28"/>
                </a:lnTo>
                <a:lnTo>
                  <a:pt x="32" y="28"/>
                </a:lnTo>
                <a:lnTo>
                  <a:pt x="36" y="26"/>
                </a:lnTo>
                <a:lnTo>
                  <a:pt x="38" y="24"/>
                </a:lnTo>
                <a:lnTo>
                  <a:pt x="40" y="16"/>
                </a:lnTo>
                <a:lnTo>
                  <a:pt x="42" y="10"/>
                </a:lnTo>
                <a:lnTo>
                  <a:pt x="44" y="2"/>
                </a:lnTo>
                <a:lnTo>
                  <a:pt x="44"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1" name="Freeform 107">
            <a:extLst>
              <a:ext uri="{FF2B5EF4-FFF2-40B4-BE49-F238E27FC236}">
                <a16:creationId xmlns:a16="http://schemas.microsoft.com/office/drawing/2014/main" id="{6E58494A-6DFA-4DB3-92D8-D45D1D45AE0E}"/>
              </a:ext>
            </a:extLst>
          </p:cNvPr>
          <p:cNvSpPr>
            <a:spLocks/>
          </p:cNvSpPr>
          <p:nvPr/>
        </p:nvSpPr>
        <p:spPr bwMode="auto">
          <a:xfrm>
            <a:off x="2313421" y="1252449"/>
            <a:ext cx="160807" cy="132427"/>
          </a:xfrm>
          <a:custGeom>
            <a:avLst/>
            <a:gdLst>
              <a:gd name="T0" fmla="*/ 88 w 88"/>
              <a:gd name="T1" fmla="*/ 14 h 72"/>
              <a:gd name="T2" fmla="*/ 88 w 88"/>
              <a:gd name="T3" fmla="*/ 14 h 72"/>
              <a:gd name="T4" fmla="*/ 68 w 88"/>
              <a:gd name="T5" fmla="*/ 36 h 72"/>
              <a:gd name="T6" fmla="*/ 48 w 88"/>
              <a:gd name="T7" fmla="*/ 52 h 72"/>
              <a:gd name="T8" fmla="*/ 48 w 88"/>
              <a:gd name="T9" fmla="*/ 52 h 72"/>
              <a:gd name="T10" fmla="*/ 46 w 88"/>
              <a:gd name="T11" fmla="*/ 54 h 72"/>
              <a:gd name="T12" fmla="*/ 42 w 88"/>
              <a:gd name="T13" fmla="*/ 54 h 72"/>
              <a:gd name="T14" fmla="*/ 34 w 88"/>
              <a:gd name="T15" fmla="*/ 52 h 72"/>
              <a:gd name="T16" fmla="*/ 34 w 88"/>
              <a:gd name="T17" fmla="*/ 52 h 72"/>
              <a:gd name="T18" fmla="*/ 14 w 88"/>
              <a:gd name="T19" fmla="*/ 48 h 72"/>
              <a:gd name="T20" fmla="*/ 14 w 88"/>
              <a:gd name="T21" fmla="*/ 48 h 72"/>
              <a:gd name="T22" fmla="*/ 14 w 88"/>
              <a:gd name="T23" fmla="*/ 56 h 72"/>
              <a:gd name="T24" fmla="*/ 14 w 88"/>
              <a:gd name="T25" fmla="*/ 64 h 72"/>
              <a:gd name="T26" fmla="*/ 12 w 88"/>
              <a:gd name="T27" fmla="*/ 68 h 72"/>
              <a:gd name="T28" fmla="*/ 10 w 88"/>
              <a:gd name="T29" fmla="*/ 70 h 72"/>
              <a:gd name="T30" fmla="*/ 6 w 88"/>
              <a:gd name="T31" fmla="*/ 72 h 72"/>
              <a:gd name="T32" fmla="*/ 0 w 88"/>
              <a:gd name="T33" fmla="*/ 72 h 72"/>
              <a:gd name="T34" fmla="*/ 0 w 88"/>
              <a:gd name="T35" fmla="*/ 72 h 72"/>
              <a:gd name="T36" fmla="*/ 2 w 88"/>
              <a:gd name="T37" fmla="*/ 56 h 72"/>
              <a:gd name="T38" fmla="*/ 6 w 88"/>
              <a:gd name="T39" fmla="*/ 40 h 72"/>
              <a:gd name="T40" fmla="*/ 10 w 88"/>
              <a:gd name="T41" fmla="*/ 32 h 72"/>
              <a:gd name="T42" fmla="*/ 14 w 88"/>
              <a:gd name="T43" fmla="*/ 26 h 72"/>
              <a:gd name="T44" fmla="*/ 20 w 88"/>
              <a:gd name="T45" fmla="*/ 20 h 72"/>
              <a:gd name="T46" fmla="*/ 28 w 88"/>
              <a:gd name="T47" fmla="*/ 16 h 72"/>
              <a:gd name="T48" fmla="*/ 28 w 88"/>
              <a:gd name="T49" fmla="*/ 16 h 72"/>
              <a:gd name="T50" fmla="*/ 32 w 88"/>
              <a:gd name="T51" fmla="*/ 14 h 72"/>
              <a:gd name="T52" fmla="*/ 34 w 88"/>
              <a:gd name="T53" fmla="*/ 10 h 72"/>
              <a:gd name="T54" fmla="*/ 34 w 88"/>
              <a:gd name="T55" fmla="*/ 10 h 72"/>
              <a:gd name="T56" fmla="*/ 38 w 88"/>
              <a:gd name="T57" fmla="*/ 2 h 72"/>
              <a:gd name="T58" fmla="*/ 44 w 88"/>
              <a:gd name="T59" fmla="*/ 0 h 72"/>
              <a:gd name="T60" fmla="*/ 50 w 88"/>
              <a:gd name="T61" fmla="*/ 0 h 72"/>
              <a:gd name="T62" fmla="*/ 58 w 88"/>
              <a:gd name="T63" fmla="*/ 2 h 72"/>
              <a:gd name="T64" fmla="*/ 58 w 88"/>
              <a:gd name="T65" fmla="*/ 2 h 72"/>
              <a:gd name="T66" fmla="*/ 70 w 88"/>
              <a:gd name="T67" fmla="*/ 10 h 72"/>
              <a:gd name="T68" fmla="*/ 70 w 88"/>
              <a:gd name="T69" fmla="*/ 10 h 72"/>
              <a:gd name="T70" fmla="*/ 88 w 88"/>
              <a:gd name="T71" fmla="*/ 14 h 72"/>
              <a:gd name="T72" fmla="*/ 88 w 88"/>
              <a:gd name="T73"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72">
                <a:moveTo>
                  <a:pt x="88" y="14"/>
                </a:moveTo>
                <a:lnTo>
                  <a:pt x="88" y="14"/>
                </a:lnTo>
                <a:lnTo>
                  <a:pt x="68" y="36"/>
                </a:lnTo>
                <a:lnTo>
                  <a:pt x="48" y="52"/>
                </a:lnTo>
                <a:lnTo>
                  <a:pt x="48" y="52"/>
                </a:lnTo>
                <a:lnTo>
                  <a:pt x="46" y="54"/>
                </a:lnTo>
                <a:lnTo>
                  <a:pt x="42" y="54"/>
                </a:lnTo>
                <a:lnTo>
                  <a:pt x="34" y="52"/>
                </a:lnTo>
                <a:lnTo>
                  <a:pt x="34" y="52"/>
                </a:lnTo>
                <a:lnTo>
                  <a:pt x="14" y="48"/>
                </a:lnTo>
                <a:lnTo>
                  <a:pt x="14" y="48"/>
                </a:lnTo>
                <a:lnTo>
                  <a:pt x="14" y="56"/>
                </a:lnTo>
                <a:lnTo>
                  <a:pt x="14" y="64"/>
                </a:lnTo>
                <a:lnTo>
                  <a:pt x="12" y="68"/>
                </a:lnTo>
                <a:lnTo>
                  <a:pt x="10" y="70"/>
                </a:lnTo>
                <a:lnTo>
                  <a:pt x="6" y="72"/>
                </a:lnTo>
                <a:lnTo>
                  <a:pt x="0" y="72"/>
                </a:lnTo>
                <a:lnTo>
                  <a:pt x="0" y="72"/>
                </a:lnTo>
                <a:lnTo>
                  <a:pt x="2" y="56"/>
                </a:lnTo>
                <a:lnTo>
                  <a:pt x="6" y="40"/>
                </a:lnTo>
                <a:lnTo>
                  <a:pt x="10" y="32"/>
                </a:lnTo>
                <a:lnTo>
                  <a:pt x="14" y="26"/>
                </a:lnTo>
                <a:lnTo>
                  <a:pt x="20" y="20"/>
                </a:lnTo>
                <a:lnTo>
                  <a:pt x="28" y="16"/>
                </a:lnTo>
                <a:lnTo>
                  <a:pt x="28" y="16"/>
                </a:lnTo>
                <a:lnTo>
                  <a:pt x="32" y="14"/>
                </a:lnTo>
                <a:lnTo>
                  <a:pt x="34" y="10"/>
                </a:lnTo>
                <a:lnTo>
                  <a:pt x="34" y="10"/>
                </a:lnTo>
                <a:lnTo>
                  <a:pt x="38" y="2"/>
                </a:lnTo>
                <a:lnTo>
                  <a:pt x="44" y="0"/>
                </a:lnTo>
                <a:lnTo>
                  <a:pt x="50" y="0"/>
                </a:lnTo>
                <a:lnTo>
                  <a:pt x="58" y="2"/>
                </a:lnTo>
                <a:lnTo>
                  <a:pt x="58" y="2"/>
                </a:lnTo>
                <a:lnTo>
                  <a:pt x="70" y="10"/>
                </a:lnTo>
                <a:lnTo>
                  <a:pt x="70" y="10"/>
                </a:lnTo>
                <a:lnTo>
                  <a:pt x="88" y="14"/>
                </a:lnTo>
                <a:lnTo>
                  <a:pt x="88"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2" name="Freeform 108">
            <a:extLst>
              <a:ext uri="{FF2B5EF4-FFF2-40B4-BE49-F238E27FC236}">
                <a16:creationId xmlns:a16="http://schemas.microsoft.com/office/drawing/2014/main" id="{C2B2CF04-8787-47A9-AFEB-0071029114CD}"/>
              </a:ext>
            </a:extLst>
          </p:cNvPr>
          <p:cNvSpPr>
            <a:spLocks/>
          </p:cNvSpPr>
          <p:nvPr/>
        </p:nvSpPr>
        <p:spPr bwMode="auto">
          <a:xfrm>
            <a:off x="5114744" y="2891227"/>
            <a:ext cx="157152" cy="99320"/>
          </a:xfrm>
          <a:custGeom>
            <a:avLst/>
            <a:gdLst>
              <a:gd name="T0" fmla="*/ 86 w 86"/>
              <a:gd name="T1" fmla="*/ 6 h 54"/>
              <a:gd name="T2" fmla="*/ 86 w 86"/>
              <a:gd name="T3" fmla="*/ 6 h 54"/>
              <a:gd name="T4" fmla="*/ 76 w 86"/>
              <a:gd name="T5" fmla="*/ 28 h 54"/>
              <a:gd name="T6" fmla="*/ 76 w 86"/>
              <a:gd name="T7" fmla="*/ 28 h 54"/>
              <a:gd name="T8" fmla="*/ 72 w 86"/>
              <a:gd name="T9" fmla="*/ 34 h 54"/>
              <a:gd name="T10" fmla="*/ 66 w 86"/>
              <a:gd name="T11" fmla="*/ 40 h 54"/>
              <a:gd name="T12" fmla="*/ 60 w 86"/>
              <a:gd name="T13" fmla="*/ 44 h 54"/>
              <a:gd name="T14" fmla="*/ 52 w 86"/>
              <a:gd name="T15" fmla="*/ 46 h 54"/>
              <a:gd name="T16" fmla="*/ 52 w 86"/>
              <a:gd name="T17" fmla="*/ 46 h 54"/>
              <a:gd name="T18" fmla="*/ 42 w 86"/>
              <a:gd name="T19" fmla="*/ 50 h 54"/>
              <a:gd name="T20" fmla="*/ 32 w 86"/>
              <a:gd name="T21" fmla="*/ 54 h 54"/>
              <a:gd name="T22" fmla="*/ 32 w 86"/>
              <a:gd name="T23" fmla="*/ 54 h 54"/>
              <a:gd name="T24" fmla="*/ 26 w 86"/>
              <a:gd name="T25" fmla="*/ 54 h 54"/>
              <a:gd name="T26" fmla="*/ 20 w 86"/>
              <a:gd name="T27" fmla="*/ 54 h 54"/>
              <a:gd name="T28" fmla="*/ 14 w 86"/>
              <a:gd name="T29" fmla="*/ 52 h 54"/>
              <a:gd name="T30" fmla="*/ 10 w 86"/>
              <a:gd name="T31" fmla="*/ 50 h 54"/>
              <a:gd name="T32" fmla="*/ 6 w 86"/>
              <a:gd name="T33" fmla="*/ 46 h 54"/>
              <a:gd name="T34" fmla="*/ 2 w 86"/>
              <a:gd name="T35" fmla="*/ 40 h 54"/>
              <a:gd name="T36" fmla="*/ 0 w 86"/>
              <a:gd name="T37" fmla="*/ 36 h 54"/>
              <a:gd name="T38" fmla="*/ 0 w 86"/>
              <a:gd name="T39" fmla="*/ 30 h 54"/>
              <a:gd name="T40" fmla="*/ 0 w 86"/>
              <a:gd name="T41" fmla="*/ 30 h 54"/>
              <a:gd name="T42" fmla="*/ 0 w 86"/>
              <a:gd name="T43" fmla="*/ 24 h 54"/>
              <a:gd name="T44" fmla="*/ 2 w 86"/>
              <a:gd name="T45" fmla="*/ 20 h 54"/>
              <a:gd name="T46" fmla="*/ 6 w 86"/>
              <a:gd name="T47" fmla="*/ 18 h 54"/>
              <a:gd name="T48" fmla="*/ 12 w 86"/>
              <a:gd name="T49" fmla="*/ 18 h 54"/>
              <a:gd name="T50" fmla="*/ 12 w 86"/>
              <a:gd name="T51" fmla="*/ 18 h 54"/>
              <a:gd name="T52" fmla="*/ 24 w 86"/>
              <a:gd name="T53" fmla="*/ 18 h 54"/>
              <a:gd name="T54" fmla="*/ 36 w 86"/>
              <a:gd name="T55" fmla="*/ 14 h 54"/>
              <a:gd name="T56" fmla="*/ 46 w 86"/>
              <a:gd name="T57" fmla="*/ 10 h 54"/>
              <a:gd name="T58" fmla="*/ 56 w 86"/>
              <a:gd name="T59" fmla="*/ 4 h 54"/>
              <a:gd name="T60" fmla="*/ 56 w 86"/>
              <a:gd name="T61" fmla="*/ 4 h 54"/>
              <a:gd name="T62" fmla="*/ 62 w 86"/>
              <a:gd name="T63" fmla="*/ 2 h 54"/>
              <a:gd name="T64" fmla="*/ 68 w 86"/>
              <a:gd name="T65" fmla="*/ 0 h 54"/>
              <a:gd name="T66" fmla="*/ 76 w 86"/>
              <a:gd name="T67" fmla="*/ 2 h 54"/>
              <a:gd name="T68" fmla="*/ 86 w 86"/>
              <a:gd name="T69" fmla="*/ 6 h 54"/>
              <a:gd name="T70" fmla="*/ 86 w 86"/>
              <a:gd name="T71"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4">
                <a:moveTo>
                  <a:pt x="86" y="6"/>
                </a:moveTo>
                <a:lnTo>
                  <a:pt x="86" y="6"/>
                </a:lnTo>
                <a:lnTo>
                  <a:pt x="76" y="28"/>
                </a:lnTo>
                <a:lnTo>
                  <a:pt x="76" y="28"/>
                </a:lnTo>
                <a:lnTo>
                  <a:pt x="72" y="34"/>
                </a:lnTo>
                <a:lnTo>
                  <a:pt x="66" y="40"/>
                </a:lnTo>
                <a:lnTo>
                  <a:pt x="60" y="44"/>
                </a:lnTo>
                <a:lnTo>
                  <a:pt x="52" y="46"/>
                </a:lnTo>
                <a:lnTo>
                  <a:pt x="52" y="46"/>
                </a:lnTo>
                <a:lnTo>
                  <a:pt x="42" y="50"/>
                </a:lnTo>
                <a:lnTo>
                  <a:pt x="32" y="54"/>
                </a:lnTo>
                <a:lnTo>
                  <a:pt x="32" y="54"/>
                </a:lnTo>
                <a:lnTo>
                  <a:pt x="26" y="54"/>
                </a:lnTo>
                <a:lnTo>
                  <a:pt x="20" y="54"/>
                </a:lnTo>
                <a:lnTo>
                  <a:pt x="14" y="52"/>
                </a:lnTo>
                <a:lnTo>
                  <a:pt x="10" y="50"/>
                </a:lnTo>
                <a:lnTo>
                  <a:pt x="6" y="46"/>
                </a:lnTo>
                <a:lnTo>
                  <a:pt x="2" y="40"/>
                </a:lnTo>
                <a:lnTo>
                  <a:pt x="0" y="36"/>
                </a:lnTo>
                <a:lnTo>
                  <a:pt x="0" y="30"/>
                </a:lnTo>
                <a:lnTo>
                  <a:pt x="0" y="30"/>
                </a:lnTo>
                <a:lnTo>
                  <a:pt x="0" y="24"/>
                </a:lnTo>
                <a:lnTo>
                  <a:pt x="2" y="20"/>
                </a:lnTo>
                <a:lnTo>
                  <a:pt x="6" y="18"/>
                </a:lnTo>
                <a:lnTo>
                  <a:pt x="12" y="18"/>
                </a:lnTo>
                <a:lnTo>
                  <a:pt x="12" y="18"/>
                </a:lnTo>
                <a:lnTo>
                  <a:pt x="24" y="18"/>
                </a:lnTo>
                <a:lnTo>
                  <a:pt x="36" y="14"/>
                </a:lnTo>
                <a:lnTo>
                  <a:pt x="46" y="10"/>
                </a:lnTo>
                <a:lnTo>
                  <a:pt x="56" y="4"/>
                </a:lnTo>
                <a:lnTo>
                  <a:pt x="56" y="4"/>
                </a:lnTo>
                <a:lnTo>
                  <a:pt x="62" y="2"/>
                </a:lnTo>
                <a:lnTo>
                  <a:pt x="68" y="0"/>
                </a:lnTo>
                <a:lnTo>
                  <a:pt x="76" y="2"/>
                </a:lnTo>
                <a:lnTo>
                  <a:pt x="86" y="6"/>
                </a:lnTo>
                <a:lnTo>
                  <a:pt x="8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3" name="Freeform 109">
            <a:extLst>
              <a:ext uri="{FF2B5EF4-FFF2-40B4-BE49-F238E27FC236}">
                <a16:creationId xmlns:a16="http://schemas.microsoft.com/office/drawing/2014/main" id="{34B719DF-0F3F-41F0-8268-3D81D6954463}"/>
              </a:ext>
            </a:extLst>
          </p:cNvPr>
          <p:cNvSpPr>
            <a:spLocks/>
          </p:cNvSpPr>
          <p:nvPr/>
        </p:nvSpPr>
        <p:spPr bwMode="auto">
          <a:xfrm>
            <a:off x="4983175" y="2791908"/>
            <a:ext cx="186389" cy="77249"/>
          </a:xfrm>
          <a:custGeom>
            <a:avLst/>
            <a:gdLst>
              <a:gd name="T0" fmla="*/ 102 w 102"/>
              <a:gd name="T1" fmla="*/ 30 h 42"/>
              <a:gd name="T2" fmla="*/ 102 w 102"/>
              <a:gd name="T3" fmla="*/ 30 h 42"/>
              <a:gd name="T4" fmla="*/ 94 w 102"/>
              <a:gd name="T5" fmla="*/ 38 h 42"/>
              <a:gd name="T6" fmla="*/ 84 w 102"/>
              <a:gd name="T7" fmla="*/ 40 h 42"/>
              <a:gd name="T8" fmla="*/ 76 w 102"/>
              <a:gd name="T9" fmla="*/ 42 h 42"/>
              <a:gd name="T10" fmla="*/ 68 w 102"/>
              <a:gd name="T11" fmla="*/ 42 h 42"/>
              <a:gd name="T12" fmla="*/ 68 w 102"/>
              <a:gd name="T13" fmla="*/ 42 h 42"/>
              <a:gd name="T14" fmla="*/ 48 w 102"/>
              <a:gd name="T15" fmla="*/ 38 h 42"/>
              <a:gd name="T16" fmla="*/ 38 w 102"/>
              <a:gd name="T17" fmla="*/ 38 h 42"/>
              <a:gd name="T18" fmla="*/ 28 w 102"/>
              <a:gd name="T19" fmla="*/ 42 h 42"/>
              <a:gd name="T20" fmla="*/ 28 w 102"/>
              <a:gd name="T21" fmla="*/ 42 h 42"/>
              <a:gd name="T22" fmla="*/ 26 w 102"/>
              <a:gd name="T23" fmla="*/ 42 h 42"/>
              <a:gd name="T24" fmla="*/ 22 w 102"/>
              <a:gd name="T25" fmla="*/ 40 h 42"/>
              <a:gd name="T26" fmla="*/ 12 w 102"/>
              <a:gd name="T27" fmla="*/ 34 h 42"/>
              <a:gd name="T28" fmla="*/ 4 w 102"/>
              <a:gd name="T29" fmla="*/ 26 h 42"/>
              <a:gd name="T30" fmla="*/ 2 w 102"/>
              <a:gd name="T31" fmla="*/ 22 h 42"/>
              <a:gd name="T32" fmla="*/ 0 w 102"/>
              <a:gd name="T33" fmla="*/ 18 h 42"/>
              <a:gd name="T34" fmla="*/ 0 w 102"/>
              <a:gd name="T35" fmla="*/ 18 h 42"/>
              <a:gd name="T36" fmla="*/ 2 w 102"/>
              <a:gd name="T37" fmla="*/ 14 h 42"/>
              <a:gd name="T38" fmla="*/ 4 w 102"/>
              <a:gd name="T39" fmla="*/ 10 h 42"/>
              <a:gd name="T40" fmla="*/ 4 w 102"/>
              <a:gd name="T41" fmla="*/ 10 h 42"/>
              <a:gd name="T42" fmla="*/ 14 w 102"/>
              <a:gd name="T43" fmla="*/ 4 h 42"/>
              <a:gd name="T44" fmla="*/ 22 w 102"/>
              <a:gd name="T45" fmla="*/ 2 h 42"/>
              <a:gd name="T46" fmla="*/ 34 w 102"/>
              <a:gd name="T47" fmla="*/ 0 h 42"/>
              <a:gd name="T48" fmla="*/ 44 w 102"/>
              <a:gd name="T49" fmla="*/ 0 h 42"/>
              <a:gd name="T50" fmla="*/ 44 w 102"/>
              <a:gd name="T51" fmla="*/ 0 h 42"/>
              <a:gd name="T52" fmla="*/ 48 w 102"/>
              <a:gd name="T53" fmla="*/ 2 h 42"/>
              <a:gd name="T54" fmla="*/ 48 w 102"/>
              <a:gd name="T55" fmla="*/ 2 h 42"/>
              <a:gd name="T56" fmla="*/ 50 w 102"/>
              <a:gd name="T57" fmla="*/ 8 h 42"/>
              <a:gd name="T58" fmla="*/ 54 w 102"/>
              <a:gd name="T59" fmla="*/ 12 h 42"/>
              <a:gd name="T60" fmla="*/ 64 w 102"/>
              <a:gd name="T61" fmla="*/ 16 h 42"/>
              <a:gd name="T62" fmla="*/ 74 w 102"/>
              <a:gd name="T63" fmla="*/ 18 h 42"/>
              <a:gd name="T64" fmla="*/ 84 w 102"/>
              <a:gd name="T65" fmla="*/ 20 h 42"/>
              <a:gd name="T66" fmla="*/ 84 w 102"/>
              <a:gd name="T67" fmla="*/ 20 h 42"/>
              <a:gd name="T68" fmla="*/ 92 w 102"/>
              <a:gd name="T69" fmla="*/ 24 h 42"/>
              <a:gd name="T70" fmla="*/ 102 w 102"/>
              <a:gd name="T71" fmla="*/ 30 h 42"/>
              <a:gd name="T72" fmla="*/ 102 w 102"/>
              <a:gd name="T7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42">
                <a:moveTo>
                  <a:pt x="102" y="30"/>
                </a:moveTo>
                <a:lnTo>
                  <a:pt x="102" y="30"/>
                </a:lnTo>
                <a:lnTo>
                  <a:pt x="94" y="38"/>
                </a:lnTo>
                <a:lnTo>
                  <a:pt x="84" y="40"/>
                </a:lnTo>
                <a:lnTo>
                  <a:pt x="76" y="42"/>
                </a:lnTo>
                <a:lnTo>
                  <a:pt x="68" y="42"/>
                </a:lnTo>
                <a:lnTo>
                  <a:pt x="68" y="42"/>
                </a:lnTo>
                <a:lnTo>
                  <a:pt x="48" y="38"/>
                </a:lnTo>
                <a:lnTo>
                  <a:pt x="38" y="38"/>
                </a:lnTo>
                <a:lnTo>
                  <a:pt x="28" y="42"/>
                </a:lnTo>
                <a:lnTo>
                  <a:pt x="28" y="42"/>
                </a:lnTo>
                <a:lnTo>
                  <a:pt x="26" y="42"/>
                </a:lnTo>
                <a:lnTo>
                  <a:pt x="22" y="40"/>
                </a:lnTo>
                <a:lnTo>
                  <a:pt x="12" y="34"/>
                </a:lnTo>
                <a:lnTo>
                  <a:pt x="4" y="26"/>
                </a:lnTo>
                <a:lnTo>
                  <a:pt x="2" y="22"/>
                </a:lnTo>
                <a:lnTo>
                  <a:pt x="0" y="18"/>
                </a:lnTo>
                <a:lnTo>
                  <a:pt x="0" y="18"/>
                </a:lnTo>
                <a:lnTo>
                  <a:pt x="2" y="14"/>
                </a:lnTo>
                <a:lnTo>
                  <a:pt x="4" y="10"/>
                </a:lnTo>
                <a:lnTo>
                  <a:pt x="4" y="10"/>
                </a:lnTo>
                <a:lnTo>
                  <a:pt x="14" y="4"/>
                </a:lnTo>
                <a:lnTo>
                  <a:pt x="22" y="2"/>
                </a:lnTo>
                <a:lnTo>
                  <a:pt x="34" y="0"/>
                </a:lnTo>
                <a:lnTo>
                  <a:pt x="44" y="0"/>
                </a:lnTo>
                <a:lnTo>
                  <a:pt x="44" y="0"/>
                </a:lnTo>
                <a:lnTo>
                  <a:pt x="48" y="2"/>
                </a:lnTo>
                <a:lnTo>
                  <a:pt x="48" y="2"/>
                </a:lnTo>
                <a:lnTo>
                  <a:pt x="50" y="8"/>
                </a:lnTo>
                <a:lnTo>
                  <a:pt x="54" y="12"/>
                </a:lnTo>
                <a:lnTo>
                  <a:pt x="64" y="16"/>
                </a:lnTo>
                <a:lnTo>
                  <a:pt x="74" y="18"/>
                </a:lnTo>
                <a:lnTo>
                  <a:pt x="84" y="20"/>
                </a:lnTo>
                <a:lnTo>
                  <a:pt x="84" y="20"/>
                </a:lnTo>
                <a:lnTo>
                  <a:pt x="92" y="24"/>
                </a:lnTo>
                <a:lnTo>
                  <a:pt x="102" y="30"/>
                </a:lnTo>
                <a:lnTo>
                  <a:pt x="102"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4" name="Freeform 110">
            <a:extLst>
              <a:ext uri="{FF2B5EF4-FFF2-40B4-BE49-F238E27FC236}">
                <a16:creationId xmlns:a16="http://schemas.microsoft.com/office/drawing/2014/main" id="{04099800-0C4A-49D3-ACC2-2250450CC949}"/>
              </a:ext>
            </a:extLst>
          </p:cNvPr>
          <p:cNvSpPr>
            <a:spLocks/>
          </p:cNvSpPr>
          <p:nvPr/>
        </p:nvSpPr>
        <p:spPr bwMode="auto">
          <a:xfrm>
            <a:off x="5878575" y="1498909"/>
            <a:ext cx="135224" cy="172890"/>
          </a:xfrm>
          <a:custGeom>
            <a:avLst/>
            <a:gdLst>
              <a:gd name="T0" fmla="*/ 74 w 74"/>
              <a:gd name="T1" fmla="*/ 94 h 94"/>
              <a:gd name="T2" fmla="*/ 74 w 74"/>
              <a:gd name="T3" fmla="*/ 94 h 94"/>
              <a:gd name="T4" fmla="*/ 40 w 74"/>
              <a:gd name="T5" fmla="*/ 92 h 94"/>
              <a:gd name="T6" fmla="*/ 40 w 74"/>
              <a:gd name="T7" fmla="*/ 92 h 94"/>
              <a:gd name="T8" fmla="*/ 38 w 74"/>
              <a:gd name="T9" fmla="*/ 80 h 94"/>
              <a:gd name="T10" fmla="*/ 30 w 74"/>
              <a:gd name="T11" fmla="*/ 72 h 94"/>
              <a:gd name="T12" fmla="*/ 14 w 74"/>
              <a:gd name="T13" fmla="*/ 56 h 94"/>
              <a:gd name="T14" fmla="*/ 14 w 74"/>
              <a:gd name="T15" fmla="*/ 56 h 94"/>
              <a:gd name="T16" fmla="*/ 6 w 74"/>
              <a:gd name="T17" fmla="*/ 70 h 94"/>
              <a:gd name="T18" fmla="*/ 6 w 74"/>
              <a:gd name="T19" fmla="*/ 70 h 94"/>
              <a:gd name="T20" fmla="*/ 2 w 74"/>
              <a:gd name="T21" fmla="*/ 68 h 94"/>
              <a:gd name="T22" fmla="*/ 0 w 74"/>
              <a:gd name="T23" fmla="*/ 66 h 94"/>
              <a:gd name="T24" fmla="*/ 0 w 74"/>
              <a:gd name="T25" fmla="*/ 66 h 94"/>
              <a:gd name="T26" fmla="*/ 0 w 74"/>
              <a:gd name="T27" fmla="*/ 60 h 94"/>
              <a:gd name="T28" fmla="*/ 0 w 74"/>
              <a:gd name="T29" fmla="*/ 54 h 94"/>
              <a:gd name="T30" fmla="*/ 0 w 74"/>
              <a:gd name="T31" fmla="*/ 54 h 94"/>
              <a:gd name="T32" fmla="*/ 8 w 74"/>
              <a:gd name="T33" fmla="*/ 48 h 94"/>
              <a:gd name="T34" fmla="*/ 12 w 74"/>
              <a:gd name="T35" fmla="*/ 42 h 94"/>
              <a:gd name="T36" fmla="*/ 12 w 74"/>
              <a:gd name="T37" fmla="*/ 32 h 94"/>
              <a:gd name="T38" fmla="*/ 10 w 74"/>
              <a:gd name="T39" fmla="*/ 22 h 94"/>
              <a:gd name="T40" fmla="*/ 10 w 74"/>
              <a:gd name="T41" fmla="*/ 22 h 94"/>
              <a:gd name="T42" fmla="*/ 8 w 74"/>
              <a:gd name="T43" fmla="*/ 14 h 94"/>
              <a:gd name="T44" fmla="*/ 8 w 74"/>
              <a:gd name="T45" fmla="*/ 6 h 94"/>
              <a:gd name="T46" fmla="*/ 8 w 74"/>
              <a:gd name="T47" fmla="*/ 6 h 94"/>
              <a:gd name="T48" fmla="*/ 16 w 74"/>
              <a:gd name="T49" fmla="*/ 2 h 94"/>
              <a:gd name="T50" fmla="*/ 22 w 74"/>
              <a:gd name="T51" fmla="*/ 0 h 94"/>
              <a:gd name="T52" fmla="*/ 22 w 74"/>
              <a:gd name="T53" fmla="*/ 0 h 94"/>
              <a:gd name="T54" fmla="*/ 28 w 74"/>
              <a:gd name="T55" fmla="*/ 0 h 94"/>
              <a:gd name="T56" fmla="*/ 30 w 74"/>
              <a:gd name="T57" fmla="*/ 2 h 94"/>
              <a:gd name="T58" fmla="*/ 32 w 74"/>
              <a:gd name="T59" fmla="*/ 6 h 94"/>
              <a:gd name="T60" fmla="*/ 32 w 74"/>
              <a:gd name="T61" fmla="*/ 12 h 94"/>
              <a:gd name="T62" fmla="*/ 32 w 74"/>
              <a:gd name="T63" fmla="*/ 12 h 94"/>
              <a:gd name="T64" fmla="*/ 32 w 74"/>
              <a:gd name="T65" fmla="*/ 16 h 94"/>
              <a:gd name="T66" fmla="*/ 32 w 74"/>
              <a:gd name="T67" fmla="*/ 18 h 94"/>
              <a:gd name="T68" fmla="*/ 32 w 74"/>
              <a:gd name="T69" fmla="*/ 18 h 94"/>
              <a:gd name="T70" fmla="*/ 40 w 74"/>
              <a:gd name="T71" fmla="*/ 38 h 94"/>
              <a:gd name="T72" fmla="*/ 46 w 74"/>
              <a:gd name="T73" fmla="*/ 58 h 94"/>
              <a:gd name="T74" fmla="*/ 50 w 74"/>
              <a:gd name="T75" fmla="*/ 66 h 94"/>
              <a:gd name="T76" fmla="*/ 56 w 74"/>
              <a:gd name="T77" fmla="*/ 76 h 94"/>
              <a:gd name="T78" fmla="*/ 64 w 74"/>
              <a:gd name="T79" fmla="*/ 84 h 94"/>
              <a:gd name="T80" fmla="*/ 74 w 74"/>
              <a:gd name="T81" fmla="*/ 90 h 94"/>
              <a:gd name="T82" fmla="*/ 74 w 74"/>
              <a:gd name="T83" fmla="*/ 90 h 94"/>
              <a:gd name="T84" fmla="*/ 74 w 74"/>
              <a:gd name="T85" fmla="*/ 94 h 94"/>
              <a:gd name="T86" fmla="*/ 74 w 74"/>
              <a:gd name="T8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94">
                <a:moveTo>
                  <a:pt x="74" y="94"/>
                </a:moveTo>
                <a:lnTo>
                  <a:pt x="74" y="94"/>
                </a:lnTo>
                <a:lnTo>
                  <a:pt x="40" y="92"/>
                </a:lnTo>
                <a:lnTo>
                  <a:pt x="40" y="92"/>
                </a:lnTo>
                <a:lnTo>
                  <a:pt x="38" y="80"/>
                </a:lnTo>
                <a:lnTo>
                  <a:pt x="30" y="72"/>
                </a:lnTo>
                <a:lnTo>
                  <a:pt x="14" y="56"/>
                </a:lnTo>
                <a:lnTo>
                  <a:pt x="14" y="56"/>
                </a:lnTo>
                <a:lnTo>
                  <a:pt x="6" y="70"/>
                </a:lnTo>
                <a:lnTo>
                  <a:pt x="6" y="70"/>
                </a:lnTo>
                <a:lnTo>
                  <a:pt x="2" y="68"/>
                </a:lnTo>
                <a:lnTo>
                  <a:pt x="0" y="66"/>
                </a:lnTo>
                <a:lnTo>
                  <a:pt x="0" y="66"/>
                </a:lnTo>
                <a:lnTo>
                  <a:pt x="0" y="60"/>
                </a:lnTo>
                <a:lnTo>
                  <a:pt x="0" y="54"/>
                </a:lnTo>
                <a:lnTo>
                  <a:pt x="0" y="54"/>
                </a:lnTo>
                <a:lnTo>
                  <a:pt x="8" y="48"/>
                </a:lnTo>
                <a:lnTo>
                  <a:pt x="12" y="42"/>
                </a:lnTo>
                <a:lnTo>
                  <a:pt x="12" y="32"/>
                </a:lnTo>
                <a:lnTo>
                  <a:pt x="10" y="22"/>
                </a:lnTo>
                <a:lnTo>
                  <a:pt x="10" y="22"/>
                </a:lnTo>
                <a:lnTo>
                  <a:pt x="8" y="14"/>
                </a:lnTo>
                <a:lnTo>
                  <a:pt x="8" y="6"/>
                </a:lnTo>
                <a:lnTo>
                  <a:pt x="8" y="6"/>
                </a:lnTo>
                <a:lnTo>
                  <a:pt x="16" y="2"/>
                </a:lnTo>
                <a:lnTo>
                  <a:pt x="22" y="0"/>
                </a:lnTo>
                <a:lnTo>
                  <a:pt x="22" y="0"/>
                </a:lnTo>
                <a:lnTo>
                  <a:pt x="28" y="0"/>
                </a:lnTo>
                <a:lnTo>
                  <a:pt x="30" y="2"/>
                </a:lnTo>
                <a:lnTo>
                  <a:pt x="32" y="6"/>
                </a:lnTo>
                <a:lnTo>
                  <a:pt x="32" y="12"/>
                </a:lnTo>
                <a:lnTo>
                  <a:pt x="32" y="12"/>
                </a:lnTo>
                <a:lnTo>
                  <a:pt x="32" y="16"/>
                </a:lnTo>
                <a:lnTo>
                  <a:pt x="32" y="18"/>
                </a:lnTo>
                <a:lnTo>
                  <a:pt x="32" y="18"/>
                </a:lnTo>
                <a:lnTo>
                  <a:pt x="40" y="38"/>
                </a:lnTo>
                <a:lnTo>
                  <a:pt x="46" y="58"/>
                </a:lnTo>
                <a:lnTo>
                  <a:pt x="50" y="66"/>
                </a:lnTo>
                <a:lnTo>
                  <a:pt x="56" y="76"/>
                </a:lnTo>
                <a:lnTo>
                  <a:pt x="64" y="84"/>
                </a:lnTo>
                <a:lnTo>
                  <a:pt x="74" y="90"/>
                </a:lnTo>
                <a:lnTo>
                  <a:pt x="74" y="90"/>
                </a:lnTo>
                <a:lnTo>
                  <a:pt x="74" y="94"/>
                </a:lnTo>
                <a:lnTo>
                  <a:pt x="74" y="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5" name="Freeform 111">
            <a:extLst>
              <a:ext uri="{FF2B5EF4-FFF2-40B4-BE49-F238E27FC236}">
                <a16:creationId xmlns:a16="http://schemas.microsoft.com/office/drawing/2014/main" id="{6AD1675C-24CD-4C5C-B069-95C6DE1B157B}"/>
              </a:ext>
            </a:extLst>
          </p:cNvPr>
          <p:cNvSpPr>
            <a:spLocks/>
          </p:cNvSpPr>
          <p:nvPr/>
        </p:nvSpPr>
        <p:spPr bwMode="auto">
          <a:xfrm>
            <a:off x="8559292" y="3167116"/>
            <a:ext cx="98677" cy="147141"/>
          </a:xfrm>
          <a:custGeom>
            <a:avLst/>
            <a:gdLst>
              <a:gd name="T0" fmla="*/ 16 w 54"/>
              <a:gd name="T1" fmla="*/ 80 h 80"/>
              <a:gd name="T2" fmla="*/ 16 w 54"/>
              <a:gd name="T3" fmla="*/ 80 h 80"/>
              <a:gd name="T4" fmla="*/ 14 w 54"/>
              <a:gd name="T5" fmla="*/ 78 h 80"/>
              <a:gd name="T6" fmla="*/ 14 w 54"/>
              <a:gd name="T7" fmla="*/ 76 h 80"/>
              <a:gd name="T8" fmla="*/ 14 w 54"/>
              <a:gd name="T9" fmla="*/ 76 h 80"/>
              <a:gd name="T10" fmla="*/ 14 w 54"/>
              <a:gd name="T11" fmla="*/ 66 h 80"/>
              <a:gd name="T12" fmla="*/ 14 w 54"/>
              <a:gd name="T13" fmla="*/ 54 h 80"/>
              <a:gd name="T14" fmla="*/ 12 w 54"/>
              <a:gd name="T15" fmla="*/ 44 h 80"/>
              <a:gd name="T16" fmla="*/ 10 w 54"/>
              <a:gd name="T17" fmla="*/ 34 h 80"/>
              <a:gd name="T18" fmla="*/ 10 w 54"/>
              <a:gd name="T19" fmla="*/ 34 h 80"/>
              <a:gd name="T20" fmla="*/ 10 w 54"/>
              <a:gd name="T21" fmla="*/ 28 h 80"/>
              <a:gd name="T22" fmla="*/ 8 w 54"/>
              <a:gd name="T23" fmla="*/ 22 h 80"/>
              <a:gd name="T24" fmla="*/ 0 w 54"/>
              <a:gd name="T25" fmla="*/ 10 h 80"/>
              <a:gd name="T26" fmla="*/ 0 w 54"/>
              <a:gd name="T27" fmla="*/ 10 h 80"/>
              <a:gd name="T28" fmla="*/ 8 w 54"/>
              <a:gd name="T29" fmla="*/ 2 h 80"/>
              <a:gd name="T30" fmla="*/ 14 w 54"/>
              <a:gd name="T31" fmla="*/ 0 h 80"/>
              <a:gd name="T32" fmla="*/ 22 w 54"/>
              <a:gd name="T33" fmla="*/ 2 h 80"/>
              <a:gd name="T34" fmla="*/ 30 w 54"/>
              <a:gd name="T35" fmla="*/ 8 h 80"/>
              <a:gd name="T36" fmla="*/ 30 w 54"/>
              <a:gd name="T37" fmla="*/ 8 h 80"/>
              <a:gd name="T38" fmla="*/ 40 w 54"/>
              <a:gd name="T39" fmla="*/ 18 h 80"/>
              <a:gd name="T40" fmla="*/ 46 w 54"/>
              <a:gd name="T41" fmla="*/ 30 h 80"/>
              <a:gd name="T42" fmla="*/ 50 w 54"/>
              <a:gd name="T43" fmla="*/ 42 h 80"/>
              <a:gd name="T44" fmla="*/ 54 w 54"/>
              <a:gd name="T45" fmla="*/ 56 h 80"/>
              <a:gd name="T46" fmla="*/ 54 w 54"/>
              <a:gd name="T47" fmla="*/ 56 h 80"/>
              <a:gd name="T48" fmla="*/ 54 w 54"/>
              <a:gd name="T49" fmla="*/ 62 h 80"/>
              <a:gd name="T50" fmla="*/ 52 w 54"/>
              <a:gd name="T51" fmla="*/ 66 h 80"/>
              <a:gd name="T52" fmla="*/ 48 w 54"/>
              <a:gd name="T53" fmla="*/ 70 h 80"/>
              <a:gd name="T54" fmla="*/ 42 w 54"/>
              <a:gd name="T55" fmla="*/ 72 h 80"/>
              <a:gd name="T56" fmla="*/ 42 w 54"/>
              <a:gd name="T57" fmla="*/ 72 h 80"/>
              <a:gd name="T58" fmla="*/ 16 w 54"/>
              <a:gd name="T59" fmla="*/ 80 h 80"/>
              <a:gd name="T60" fmla="*/ 16 w 5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0">
                <a:moveTo>
                  <a:pt x="16" y="80"/>
                </a:moveTo>
                <a:lnTo>
                  <a:pt x="16" y="80"/>
                </a:lnTo>
                <a:lnTo>
                  <a:pt x="14" y="78"/>
                </a:lnTo>
                <a:lnTo>
                  <a:pt x="14" y="76"/>
                </a:lnTo>
                <a:lnTo>
                  <a:pt x="14" y="76"/>
                </a:lnTo>
                <a:lnTo>
                  <a:pt x="14" y="66"/>
                </a:lnTo>
                <a:lnTo>
                  <a:pt x="14" y="54"/>
                </a:lnTo>
                <a:lnTo>
                  <a:pt x="12" y="44"/>
                </a:lnTo>
                <a:lnTo>
                  <a:pt x="10" y="34"/>
                </a:lnTo>
                <a:lnTo>
                  <a:pt x="10" y="34"/>
                </a:lnTo>
                <a:lnTo>
                  <a:pt x="10" y="28"/>
                </a:lnTo>
                <a:lnTo>
                  <a:pt x="8" y="22"/>
                </a:lnTo>
                <a:lnTo>
                  <a:pt x="0" y="10"/>
                </a:lnTo>
                <a:lnTo>
                  <a:pt x="0" y="10"/>
                </a:lnTo>
                <a:lnTo>
                  <a:pt x="8" y="2"/>
                </a:lnTo>
                <a:lnTo>
                  <a:pt x="14" y="0"/>
                </a:lnTo>
                <a:lnTo>
                  <a:pt x="22" y="2"/>
                </a:lnTo>
                <a:lnTo>
                  <a:pt x="30" y="8"/>
                </a:lnTo>
                <a:lnTo>
                  <a:pt x="30" y="8"/>
                </a:lnTo>
                <a:lnTo>
                  <a:pt x="40" y="18"/>
                </a:lnTo>
                <a:lnTo>
                  <a:pt x="46" y="30"/>
                </a:lnTo>
                <a:lnTo>
                  <a:pt x="50" y="42"/>
                </a:lnTo>
                <a:lnTo>
                  <a:pt x="54" y="56"/>
                </a:lnTo>
                <a:lnTo>
                  <a:pt x="54" y="56"/>
                </a:lnTo>
                <a:lnTo>
                  <a:pt x="54" y="62"/>
                </a:lnTo>
                <a:lnTo>
                  <a:pt x="52" y="66"/>
                </a:lnTo>
                <a:lnTo>
                  <a:pt x="48" y="70"/>
                </a:lnTo>
                <a:lnTo>
                  <a:pt x="42" y="72"/>
                </a:lnTo>
                <a:lnTo>
                  <a:pt x="42" y="72"/>
                </a:lnTo>
                <a:lnTo>
                  <a:pt x="16" y="80"/>
                </a:lnTo>
                <a:lnTo>
                  <a:pt x="16"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6" name="Freeform 112">
            <a:extLst>
              <a:ext uri="{FF2B5EF4-FFF2-40B4-BE49-F238E27FC236}">
                <a16:creationId xmlns:a16="http://schemas.microsoft.com/office/drawing/2014/main" id="{79F9BCCF-D20E-4E59-87FA-8FE1C515134B}"/>
              </a:ext>
            </a:extLst>
          </p:cNvPr>
          <p:cNvSpPr>
            <a:spLocks/>
          </p:cNvSpPr>
          <p:nvPr/>
        </p:nvSpPr>
        <p:spPr bwMode="auto">
          <a:xfrm>
            <a:off x="7919721" y="3818213"/>
            <a:ext cx="124260" cy="147141"/>
          </a:xfrm>
          <a:custGeom>
            <a:avLst/>
            <a:gdLst>
              <a:gd name="T0" fmla="*/ 32 w 68"/>
              <a:gd name="T1" fmla="*/ 68 h 80"/>
              <a:gd name="T2" fmla="*/ 32 w 68"/>
              <a:gd name="T3" fmla="*/ 68 h 80"/>
              <a:gd name="T4" fmla="*/ 36 w 68"/>
              <a:gd name="T5" fmla="*/ 64 h 80"/>
              <a:gd name="T6" fmla="*/ 40 w 68"/>
              <a:gd name="T7" fmla="*/ 60 h 80"/>
              <a:gd name="T8" fmla="*/ 42 w 68"/>
              <a:gd name="T9" fmla="*/ 56 h 80"/>
              <a:gd name="T10" fmla="*/ 40 w 68"/>
              <a:gd name="T11" fmla="*/ 50 h 80"/>
              <a:gd name="T12" fmla="*/ 40 w 68"/>
              <a:gd name="T13" fmla="*/ 50 h 80"/>
              <a:gd name="T14" fmla="*/ 38 w 68"/>
              <a:gd name="T15" fmla="*/ 46 h 80"/>
              <a:gd name="T16" fmla="*/ 34 w 68"/>
              <a:gd name="T17" fmla="*/ 42 h 80"/>
              <a:gd name="T18" fmla="*/ 28 w 68"/>
              <a:gd name="T19" fmla="*/ 38 h 80"/>
              <a:gd name="T20" fmla="*/ 22 w 68"/>
              <a:gd name="T21" fmla="*/ 38 h 80"/>
              <a:gd name="T22" fmla="*/ 22 w 68"/>
              <a:gd name="T23" fmla="*/ 38 h 80"/>
              <a:gd name="T24" fmla="*/ 10 w 68"/>
              <a:gd name="T25" fmla="*/ 36 h 80"/>
              <a:gd name="T26" fmla="*/ 4 w 68"/>
              <a:gd name="T27" fmla="*/ 32 h 80"/>
              <a:gd name="T28" fmla="*/ 2 w 68"/>
              <a:gd name="T29" fmla="*/ 26 h 80"/>
              <a:gd name="T30" fmla="*/ 0 w 68"/>
              <a:gd name="T31" fmla="*/ 16 h 80"/>
              <a:gd name="T32" fmla="*/ 0 w 68"/>
              <a:gd name="T33" fmla="*/ 16 h 80"/>
              <a:gd name="T34" fmla="*/ 18 w 68"/>
              <a:gd name="T35" fmla="*/ 8 h 80"/>
              <a:gd name="T36" fmla="*/ 36 w 68"/>
              <a:gd name="T37" fmla="*/ 2 h 80"/>
              <a:gd name="T38" fmla="*/ 36 w 68"/>
              <a:gd name="T39" fmla="*/ 2 h 80"/>
              <a:gd name="T40" fmla="*/ 42 w 68"/>
              <a:gd name="T41" fmla="*/ 0 h 80"/>
              <a:gd name="T42" fmla="*/ 48 w 68"/>
              <a:gd name="T43" fmla="*/ 2 h 80"/>
              <a:gd name="T44" fmla="*/ 52 w 68"/>
              <a:gd name="T45" fmla="*/ 6 h 80"/>
              <a:gd name="T46" fmla="*/ 56 w 68"/>
              <a:gd name="T47" fmla="*/ 12 h 80"/>
              <a:gd name="T48" fmla="*/ 56 w 68"/>
              <a:gd name="T49" fmla="*/ 12 h 80"/>
              <a:gd name="T50" fmla="*/ 60 w 68"/>
              <a:gd name="T51" fmla="*/ 16 h 80"/>
              <a:gd name="T52" fmla="*/ 66 w 68"/>
              <a:gd name="T53" fmla="*/ 22 h 80"/>
              <a:gd name="T54" fmla="*/ 66 w 68"/>
              <a:gd name="T55" fmla="*/ 22 h 80"/>
              <a:gd name="T56" fmla="*/ 68 w 68"/>
              <a:gd name="T57" fmla="*/ 28 h 80"/>
              <a:gd name="T58" fmla="*/ 68 w 68"/>
              <a:gd name="T59" fmla="*/ 32 h 80"/>
              <a:gd name="T60" fmla="*/ 68 w 68"/>
              <a:gd name="T61" fmla="*/ 32 h 80"/>
              <a:gd name="T62" fmla="*/ 60 w 68"/>
              <a:gd name="T63" fmla="*/ 42 h 80"/>
              <a:gd name="T64" fmla="*/ 52 w 68"/>
              <a:gd name="T65" fmla="*/ 54 h 80"/>
              <a:gd name="T66" fmla="*/ 48 w 68"/>
              <a:gd name="T67" fmla="*/ 66 h 80"/>
              <a:gd name="T68" fmla="*/ 44 w 68"/>
              <a:gd name="T69" fmla="*/ 80 h 80"/>
              <a:gd name="T70" fmla="*/ 44 w 68"/>
              <a:gd name="T71" fmla="*/ 80 h 80"/>
              <a:gd name="T72" fmla="*/ 38 w 68"/>
              <a:gd name="T73" fmla="*/ 80 h 80"/>
              <a:gd name="T74" fmla="*/ 32 w 68"/>
              <a:gd name="T75" fmla="*/ 80 h 80"/>
              <a:gd name="T76" fmla="*/ 30 w 68"/>
              <a:gd name="T77" fmla="*/ 76 h 80"/>
              <a:gd name="T78" fmla="*/ 32 w 68"/>
              <a:gd name="T79" fmla="*/ 68 h 80"/>
              <a:gd name="T80" fmla="*/ 32 w 68"/>
              <a:gd name="T8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80">
                <a:moveTo>
                  <a:pt x="32" y="68"/>
                </a:moveTo>
                <a:lnTo>
                  <a:pt x="32" y="68"/>
                </a:lnTo>
                <a:lnTo>
                  <a:pt x="36" y="64"/>
                </a:lnTo>
                <a:lnTo>
                  <a:pt x="40" y="60"/>
                </a:lnTo>
                <a:lnTo>
                  <a:pt x="42" y="56"/>
                </a:lnTo>
                <a:lnTo>
                  <a:pt x="40" y="50"/>
                </a:lnTo>
                <a:lnTo>
                  <a:pt x="40" y="50"/>
                </a:lnTo>
                <a:lnTo>
                  <a:pt x="38" y="46"/>
                </a:lnTo>
                <a:lnTo>
                  <a:pt x="34" y="42"/>
                </a:lnTo>
                <a:lnTo>
                  <a:pt x="28" y="38"/>
                </a:lnTo>
                <a:lnTo>
                  <a:pt x="22" y="38"/>
                </a:lnTo>
                <a:lnTo>
                  <a:pt x="22" y="38"/>
                </a:lnTo>
                <a:lnTo>
                  <a:pt x="10" y="36"/>
                </a:lnTo>
                <a:lnTo>
                  <a:pt x="4" y="32"/>
                </a:lnTo>
                <a:lnTo>
                  <a:pt x="2" y="26"/>
                </a:lnTo>
                <a:lnTo>
                  <a:pt x="0" y="16"/>
                </a:lnTo>
                <a:lnTo>
                  <a:pt x="0" y="16"/>
                </a:lnTo>
                <a:lnTo>
                  <a:pt x="18" y="8"/>
                </a:lnTo>
                <a:lnTo>
                  <a:pt x="36" y="2"/>
                </a:lnTo>
                <a:lnTo>
                  <a:pt x="36" y="2"/>
                </a:lnTo>
                <a:lnTo>
                  <a:pt x="42" y="0"/>
                </a:lnTo>
                <a:lnTo>
                  <a:pt x="48" y="2"/>
                </a:lnTo>
                <a:lnTo>
                  <a:pt x="52" y="6"/>
                </a:lnTo>
                <a:lnTo>
                  <a:pt x="56" y="12"/>
                </a:lnTo>
                <a:lnTo>
                  <a:pt x="56" y="12"/>
                </a:lnTo>
                <a:lnTo>
                  <a:pt x="60" y="16"/>
                </a:lnTo>
                <a:lnTo>
                  <a:pt x="66" y="22"/>
                </a:lnTo>
                <a:lnTo>
                  <a:pt x="66" y="22"/>
                </a:lnTo>
                <a:lnTo>
                  <a:pt x="68" y="28"/>
                </a:lnTo>
                <a:lnTo>
                  <a:pt x="68" y="32"/>
                </a:lnTo>
                <a:lnTo>
                  <a:pt x="68" y="32"/>
                </a:lnTo>
                <a:lnTo>
                  <a:pt x="60" y="42"/>
                </a:lnTo>
                <a:lnTo>
                  <a:pt x="52" y="54"/>
                </a:lnTo>
                <a:lnTo>
                  <a:pt x="48" y="66"/>
                </a:lnTo>
                <a:lnTo>
                  <a:pt x="44" y="80"/>
                </a:lnTo>
                <a:lnTo>
                  <a:pt x="44" y="80"/>
                </a:lnTo>
                <a:lnTo>
                  <a:pt x="38" y="80"/>
                </a:lnTo>
                <a:lnTo>
                  <a:pt x="32" y="80"/>
                </a:lnTo>
                <a:lnTo>
                  <a:pt x="30" y="76"/>
                </a:lnTo>
                <a:lnTo>
                  <a:pt x="32" y="68"/>
                </a:lnTo>
                <a:lnTo>
                  <a:pt x="32"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7" name="Freeform 113">
            <a:extLst>
              <a:ext uri="{FF2B5EF4-FFF2-40B4-BE49-F238E27FC236}">
                <a16:creationId xmlns:a16="http://schemas.microsoft.com/office/drawing/2014/main" id="{6CF0FBA9-5A43-482B-9A8A-AE9FA2EFE0B6}"/>
              </a:ext>
            </a:extLst>
          </p:cNvPr>
          <p:cNvSpPr>
            <a:spLocks/>
          </p:cNvSpPr>
          <p:nvPr/>
        </p:nvSpPr>
        <p:spPr bwMode="auto">
          <a:xfrm>
            <a:off x="2794014" y="4417811"/>
            <a:ext cx="105986" cy="102998"/>
          </a:xfrm>
          <a:custGeom>
            <a:avLst/>
            <a:gdLst>
              <a:gd name="T0" fmla="*/ 50 w 58"/>
              <a:gd name="T1" fmla="*/ 0 h 56"/>
              <a:gd name="T2" fmla="*/ 50 w 58"/>
              <a:gd name="T3" fmla="*/ 0 h 56"/>
              <a:gd name="T4" fmla="*/ 58 w 58"/>
              <a:gd name="T5" fmla="*/ 50 h 56"/>
              <a:gd name="T6" fmla="*/ 58 w 58"/>
              <a:gd name="T7" fmla="*/ 50 h 56"/>
              <a:gd name="T8" fmla="*/ 18 w 58"/>
              <a:gd name="T9" fmla="*/ 56 h 56"/>
              <a:gd name="T10" fmla="*/ 18 w 58"/>
              <a:gd name="T11" fmla="*/ 56 h 56"/>
              <a:gd name="T12" fmla="*/ 2 w 58"/>
              <a:gd name="T13" fmla="*/ 30 h 56"/>
              <a:gd name="T14" fmla="*/ 2 w 58"/>
              <a:gd name="T15" fmla="*/ 30 h 56"/>
              <a:gd name="T16" fmla="*/ 0 w 58"/>
              <a:gd name="T17" fmla="*/ 26 h 56"/>
              <a:gd name="T18" fmla="*/ 0 w 58"/>
              <a:gd name="T19" fmla="*/ 22 h 56"/>
              <a:gd name="T20" fmla="*/ 2 w 58"/>
              <a:gd name="T21" fmla="*/ 18 h 56"/>
              <a:gd name="T22" fmla="*/ 4 w 58"/>
              <a:gd name="T23" fmla="*/ 16 h 56"/>
              <a:gd name="T24" fmla="*/ 4 w 58"/>
              <a:gd name="T25" fmla="*/ 16 h 56"/>
              <a:gd name="T26" fmla="*/ 16 w 58"/>
              <a:gd name="T27" fmla="*/ 0 h 56"/>
              <a:gd name="T28" fmla="*/ 16 w 58"/>
              <a:gd name="T29" fmla="*/ 0 h 56"/>
              <a:gd name="T30" fmla="*/ 50 w 58"/>
              <a:gd name="T31" fmla="*/ 0 h 56"/>
              <a:gd name="T32" fmla="*/ 50 w 58"/>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0"/>
                </a:moveTo>
                <a:lnTo>
                  <a:pt x="50" y="0"/>
                </a:lnTo>
                <a:lnTo>
                  <a:pt x="58" y="50"/>
                </a:lnTo>
                <a:lnTo>
                  <a:pt x="58" y="50"/>
                </a:lnTo>
                <a:lnTo>
                  <a:pt x="18" y="56"/>
                </a:lnTo>
                <a:lnTo>
                  <a:pt x="18" y="56"/>
                </a:lnTo>
                <a:lnTo>
                  <a:pt x="2" y="30"/>
                </a:lnTo>
                <a:lnTo>
                  <a:pt x="2" y="30"/>
                </a:lnTo>
                <a:lnTo>
                  <a:pt x="0" y="26"/>
                </a:lnTo>
                <a:lnTo>
                  <a:pt x="0" y="22"/>
                </a:lnTo>
                <a:lnTo>
                  <a:pt x="2" y="18"/>
                </a:lnTo>
                <a:lnTo>
                  <a:pt x="4" y="16"/>
                </a:lnTo>
                <a:lnTo>
                  <a:pt x="4" y="16"/>
                </a:lnTo>
                <a:lnTo>
                  <a:pt x="16" y="0"/>
                </a:lnTo>
                <a:lnTo>
                  <a:pt x="16" y="0"/>
                </a:lnTo>
                <a:lnTo>
                  <a:pt x="50" y="0"/>
                </a:lnTo>
                <a:lnTo>
                  <a:pt x="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8" name="Freeform 114">
            <a:extLst>
              <a:ext uri="{FF2B5EF4-FFF2-40B4-BE49-F238E27FC236}">
                <a16:creationId xmlns:a16="http://schemas.microsoft.com/office/drawing/2014/main" id="{F20B0ED5-522A-41BC-8062-F4CE0A33AD93}"/>
              </a:ext>
            </a:extLst>
          </p:cNvPr>
          <p:cNvSpPr>
            <a:spLocks/>
          </p:cNvSpPr>
          <p:nvPr/>
        </p:nvSpPr>
        <p:spPr bwMode="auto">
          <a:xfrm>
            <a:off x="5195147" y="2994226"/>
            <a:ext cx="98677" cy="139784"/>
          </a:xfrm>
          <a:custGeom>
            <a:avLst/>
            <a:gdLst>
              <a:gd name="T0" fmla="*/ 0 w 54"/>
              <a:gd name="T1" fmla="*/ 4 h 76"/>
              <a:gd name="T2" fmla="*/ 0 w 54"/>
              <a:gd name="T3" fmla="*/ 4 h 76"/>
              <a:gd name="T4" fmla="*/ 4 w 54"/>
              <a:gd name="T5" fmla="*/ 0 h 76"/>
              <a:gd name="T6" fmla="*/ 10 w 54"/>
              <a:gd name="T7" fmla="*/ 0 h 76"/>
              <a:gd name="T8" fmla="*/ 14 w 54"/>
              <a:gd name="T9" fmla="*/ 2 h 76"/>
              <a:gd name="T10" fmla="*/ 20 w 54"/>
              <a:gd name="T11" fmla="*/ 6 h 76"/>
              <a:gd name="T12" fmla="*/ 20 w 54"/>
              <a:gd name="T13" fmla="*/ 6 h 76"/>
              <a:gd name="T14" fmla="*/ 32 w 54"/>
              <a:gd name="T15" fmla="*/ 22 h 76"/>
              <a:gd name="T16" fmla="*/ 38 w 54"/>
              <a:gd name="T17" fmla="*/ 28 h 76"/>
              <a:gd name="T18" fmla="*/ 48 w 54"/>
              <a:gd name="T19" fmla="*/ 32 h 76"/>
              <a:gd name="T20" fmla="*/ 48 w 54"/>
              <a:gd name="T21" fmla="*/ 32 h 76"/>
              <a:gd name="T22" fmla="*/ 54 w 54"/>
              <a:gd name="T23" fmla="*/ 52 h 76"/>
              <a:gd name="T24" fmla="*/ 54 w 54"/>
              <a:gd name="T25" fmla="*/ 52 h 76"/>
              <a:gd name="T26" fmla="*/ 54 w 54"/>
              <a:gd name="T27" fmla="*/ 58 h 76"/>
              <a:gd name="T28" fmla="*/ 54 w 54"/>
              <a:gd name="T29" fmla="*/ 64 h 76"/>
              <a:gd name="T30" fmla="*/ 50 w 54"/>
              <a:gd name="T31" fmla="*/ 70 h 76"/>
              <a:gd name="T32" fmla="*/ 44 w 54"/>
              <a:gd name="T33" fmla="*/ 72 h 76"/>
              <a:gd name="T34" fmla="*/ 44 w 54"/>
              <a:gd name="T35" fmla="*/ 72 h 76"/>
              <a:gd name="T36" fmla="*/ 38 w 54"/>
              <a:gd name="T37" fmla="*/ 76 h 76"/>
              <a:gd name="T38" fmla="*/ 32 w 54"/>
              <a:gd name="T39" fmla="*/ 76 h 76"/>
              <a:gd name="T40" fmla="*/ 26 w 54"/>
              <a:gd name="T41" fmla="*/ 72 h 76"/>
              <a:gd name="T42" fmla="*/ 22 w 54"/>
              <a:gd name="T43" fmla="*/ 66 h 76"/>
              <a:gd name="T44" fmla="*/ 22 w 54"/>
              <a:gd name="T45" fmla="*/ 66 h 76"/>
              <a:gd name="T46" fmla="*/ 20 w 54"/>
              <a:gd name="T47" fmla="*/ 62 h 76"/>
              <a:gd name="T48" fmla="*/ 18 w 54"/>
              <a:gd name="T49" fmla="*/ 60 h 76"/>
              <a:gd name="T50" fmla="*/ 18 w 54"/>
              <a:gd name="T51" fmla="*/ 60 h 76"/>
              <a:gd name="T52" fmla="*/ 14 w 54"/>
              <a:gd name="T53" fmla="*/ 56 h 76"/>
              <a:gd name="T54" fmla="*/ 10 w 54"/>
              <a:gd name="T55" fmla="*/ 52 h 76"/>
              <a:gd name="T56" fmla="*/ 6 w 54"/>
              <a:gd name="T57" fmla="*/ 44 h 76"/>
              <a:gd name="T58" fmla="*/ 6 w 54"/>
              <a:gd name="T59" fmla="*/ 34 h 76"/>
              <a:gd name="T60" fmla="*/ 2 w 54"/>
              <a:gd name="T61" fmla="*/ 24 h 76"/>
              <a:gd name="T62" fmla="*/ 2 w 54"/>
              <a:gd name="T63" fmla="*/ 24 h 76"/>
              <a:gd name="T64" fmla="*/ 0 w 54"/>
              <a:gd name="T65" fmla="*/ 16 h 76"/>
              <a:gd name="T66" fmla="*/ 0 w 54"/>
              <a:gd name="T67" fmla="*/ 4 h 76"/>
              <a:gd name="T68" fmla="*/ 0 w 54"/>
              <a:gd name="T6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76">
                <a:moveTo>
                  <a:pt x="0" y="4"/>
                </a:moveTo>
                <a:lnTo>
                  <a:pt x="0" y="4"/>
                </a:lnTo>
                <a:lnTo>
                  <a:pt x="4" y="0"/>
                </a:lnTo>
                <a:lnTo>
                  <a:pt x="10" y="0"/>
                </a:lnTo>
                <a:lnTo>
                  <a:pt x="14" y="2"/>
                </a:lnTo>
                <a:lnTo>
                  <a:pt x="20" y="6"/>
                </a:lnTo>
                <a:lnTo>
                  <a:pt x="20" y="6"/>
                </a:lnTo>
                <a:lnTo>
                  <a:pt x="32" y="22"/>
                </a:lnTo>
                <a:lnTo>
                  <a:pt x="38" y="28"/>
                </a:lnTo>
                <a:lnTo>
                  <a:pt x="48" y="32"/>
                </a:lnTo>
                <a:lnTo>
                  <a:pt x="48" y="32"/>
                </a:lnTo>
                <a:lnTo>
                  <a:pt x="54" y="52"/>
                </a:lnTo>
                <a:lnTo>
                  <a:pt x="54" y="52"/>
                </a:lnTo>
                <a:lnTo>
                  <a:pt x="54" y="58"/>
                </a:lnTo>
                <a:lnTo>
                  <a:pt x="54" y="64"/>
                </a:lnTo>
                <a:lnTo>
                  <a:pt x="50" y="70"/>
                </a:lnTo>
                <a:lnTo>
                  <a:pt x="44" y="72"/>
                </a:lnTo>
                <a:lnTo>
                  <a:pt x="44" y="72"/>
                </a:lnTo>
                <a:lnTo>
                  <a:pt x="38" y="76"/>
                </a:lnTo>
                <a:lnTo>
                  <a:pt x="32" y="76"/>
                </a:lnTo>
                <a:lnTo>
                  <a:pt x="26" y="72"/>
                </a:lnTo>
                <a:lnTo>
                  <a:pt x="22" y="66"/>
                </a:lnTo>
                <a:lnTo>
                  <a:pt x="22" y="66"/>
                </a:lnTo>
                <a:lnTo>
                  <a:pt x="20" y="62"/>
                </a:lnTo>
                <a:lnTo>
                  <a:pt x="18" y="60"/>
                </a:lnTo>
                <a:lnTo>
                  <a:pt x="18" y="60"/>
                </a:lnTo>
                <a:lnTo>
                  <a:pt x="14" y="56"/>
                </a:lnTo>
                <a:lnTo>
                  <a:pt x="10" y="52"/>
                </a:lnTo>
                <a:lnTo>
                  <a:pt x="6" y="44"/>
                </a:lnTo>
                <a:lnTo>
                  <a:pt x="6" y="34"/>
                </a:lnTo>
                <a:lnTo>
                  <a:pt x="2" y="24"/>
                </a:lnTo>
                <a:lnTo>
                  <a:pt x="2" y="24"/>
                </a:lnTo>
                <a:lnTo>
                  <a:pt x="0" y="16"/>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9" name="Freeform 115">
            <a:extLst>
              <a:ext uri="{FF2B5EF4-FFF2-40B4-BE49-F238E27FC236}">
                <a16:creationId xmlns:a16="http://schemas.microsoft.com/office/drawing/2014/main" id="{F8636AB9-002E-42D7-BFB6-9353BDFD769F}"/>
              </a:ext>
            </a:extLst>
          </p:cNvPr>
          <p:cNvSpPr>
            <a:spLocks/>
          </p:cNvSpPr>
          <p:nvPr/>
        </p:nvSpPr>
        <p:spPr bwMode="auto">
          <a:xfrm>
            <a:off x="8928416" y="2795586"/>
            <a:ext cx="127914" cy="143462"/>
          </a:xfrm>
          <a:custGeom>
            <a:avLst/>
            <a:gdLst>
              <a:gd name="T0" fmla="*/ 44 w 70"/>
              <a:gd name="T1" fmla="*/ 78 h 78"/>
              <a:gd name="T2" fmla="*/ 44 w 70"/>
              <a:gd name="T3" fmla="*/ 78 h 78"/>
              <a:gd name="T4" fmla="*/ 34 w 70"/>
              <a:gd name="T5" fmla="*/ 68 h 78"/>
              <a:gd name="T6" fmla="*/ 22 w 70"/>
              <a:gd name="T7" fmla="*/ 64 h 78"/>
              <a:gd name="T8" fmla="*/ 12 w 70"/>
              <a:gd name="T9" fmla="*/ 62 h 78"/>
              <a:gd name="T10" fmla="*/ 0 w 70"/>
              <a:gd name="T11" fmla="*/ 64 h 78"/>
              <a:gd name="T12" fmla="*/ 0 w 70"/>
              <a:gd name="T13" fmla="*/ 64 h 78"/>
              <a:gd name="T14" fmla="*/ 6 w 70"/>
              <a:gd name="T15" fmla="*/ 56 h 78"/>
              <a:gd name="T16" fmla="*/ 6 w 70"/>
              <a:gd name="T17" fmla="*/ 56 h 78"/>
              <a:gd name="T18" fmla="*/ 10 w 70"/>
              <a:gd name="T19" fmla="*/ 52 h 78"/>
              <a:gd name="T20" fmla="*/ 10 w 70"/>
              <a:gd name="T21" fmla="*/ 46 h 78"/>
              <a:gd name="T22" fmla="*/ 10 w 70"/>
              <a:gd name="T23" fmla="*/ 46 h 78"/>
              <a:gd name="T24" fmla="*/ 6 w 70"/>
              <a:gd name="T25" fmla="*/ 0 h 78"/>
              <a:gd name="T26" fmla="*/ 6 w 70"/>
              <a:gd name="T27" fmla="*/ 0 h 78"/>
              <a:gd name="T28" fmla="*/ 20 w 70"/>
              <a:gd name="T29" fmla="*/ 12 h 78"/>
              <a:gd name="T30" fmla="*/ 20 w 70"/>
              <a:gd name="T31" fmla="*/ 12 h 78"/>
              <a:gd name="T32" fmla="*/ 28 w 70"/>
              <a:gd name="T33" fmla="*/ 20 h 78"/>
              <a:gd name="T34" fmla="*/ 36 w 70"/>
              <a:gd name="T35" fmla="*/ 26 h 78"/>
              <a:gd name="T36" fmla="*/ 46 w 70"/>
              <a:gd name="T37" fmla="*/ 30 h 78"/>
              <a:gd name="T38" fmla="*/ 58 w 70"/>
              <a:gd name="T39" fmla="*/ 32 h 78"/>
              <a:gd name="T40" fmla="*/ 58 w 70"/>
              <a:gd name="T41" fmla="*/ 32 h 78"/>
              <a:gd name="T42" fmla="*/ 62 w 70"/>
              <a:gd name="T43" fmla="*/ 32 h 78"/>
              <a:gd name="T44" fmla="*/ 64 w 70"/>
              <a:gd name="T45" fmla="*/ 34 h 78"/>
              <a:gd name="T46" fmla="*/ 70 w 70"/>
              <a:gd name="T47" fmla="*/ 44 h 78"/>
              <a:gd name="T48" fmla="*/ 70 w 70"/>
              <a:gd name="T49" fmla="*/ 44 h 78"/>
              <a:gd name="T50" fmla="*/ 60 w 70"/>
              <a:gd name="T51" fmla="*/ 48 h 78"/>
              <a:gd name="T52" fmla="*/ 54 w 70"/>
              <a:gd name="T53" fmla="*/ 54 h 78"/>
              <a:gd name="T54" fmla="*/ 48 w 70"/>
              <a:gd name="T55" fmla="*/ 64 h 78"/>
              <a:gd name="T56" fmla="*/ 44 w 70"/>
              <a:gd name="T57" fmla="*/ 78 h 78"/>
              <a:gd name="T58" fmla="*/ 44 w 70"/>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8">
                <a:moveTo>
                  <a:pt x="44" y="78"/>
                </a:moveTo>
                <a:lnTo>
                  <a:pt x="44" y="78"/>
                </a:lnTo>
                <a:lnTo>
                  <a:pt x="34" y="68"/>
                </a:lnTo>
                <a:lnTo>
                  <a:pt x="22" y="64"/>
                </a:lnTo>
                <a:lnTo>
                  <a:pt x="12" y="62"/>
                </a:lnTo>
                <a:lnTo>
                  <a:pt x="0" y="64"/>
                </a:lnTo>
                <a:lnTo>
                  <a:pt x="0" y="64"/>
                </a:lnTo>
                <a:lnTo>
                  <a:pt x="6" y="56"/>
                </a:lnTo>
                <a:lnTo>
                  <a:pt x="6" y="56"/>
                </a:lnTo>
                <a:lnTo>
                  <a:pt x="10" y="52"/>
                </a:lnTo>
                <a:lnTo>
                  <a:pt x="10" y="46"/>
                </a:lnTo>
                <a:lnTo>
                  <a:pt x="10" y="46"/>
                </a:lnTo>
                <a:lnTo>
                  <a:pt x="6" y="0"/>
                </a:lnTo>
                <a:lnTo>
                  <a:pt x="6" y="0"/>
                </a:lnTo>
                <a:lnTo>
                  <a:pt x="20" y="12"/>
                </a:lnTo>
                <a:lnTo>
                  <a:pt x="20" y="12"/>
                </a:lnTo>
                <a:lnTo>
                  <a:pt x="28" y="20"/>
                </a:lnTo>
                <a:lnTo>
                  <a:pt x="36" y="26"/>
                </a:lnTo>
                <a:lnTo>
                  <a:pt x="46" y="30"/>
                </a:lnTo>
                <a:lnTo>
                  <a:pt x="58" y="32"/>
                </a:lnTo>
                <a:lnTo>
                  <a:pt x="58" y="32"/>
                </a:lnTo>
                <a:lnTo>
                  <a:pt x="62" y="32"/>
                </a:lnTo>
                <a:lnTo>
                  <a:pt x="64" y="34"/>
                </a:lnTo>
                <a:lnTo>
                  <a:pt x="70" y="44"/>
                </a:lnTo>
                <a:lnTo>
                  <a:pt x="70" y="44"/>
                </a:lnTo>
                <a:lnTo>
                  <a:pt x="60" y="48"/>
                </a:lnTo>
                <a:lnTo>
                  <a:pt x="54" y="54"/>
                </a:lnTo>
                <a:lnTo>
                  <a:pt x="48" y="64"/>
                </a:lnTo>
                <a:lnTo>
                  <a:pt x="44" y="78"/>
                </a:lnTo>
                <a:lnTo>
                  <a:pt x="4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0" name="Freeform 116">
            <a:extLst>
              <a:ext uri="{FF2B5EF4-FFF2-40B4-BE49-F238E27FC236}">
                <a16:creationId xmlns:a16="http://schemas.microsoft.com/office/drawing/2014/main" id="{D1CCF75F-7F3B-44EA-BA35-65A9DFFC8BF2}"/>
              </a:ext>
            </a:extLst>
          </p:cNvPr>
          <p:cNvSpPr>
            <a:spLocks/>
          </p:cNvSpPr>
          <p:nvPr/>
        </p:nvSpPr>
        <p:spPr bwMode="auto">
          <a:xfrm>
            <a:off x="2430371" y="6244192"/>
            <a:ext cx="54820" cy="183926"/>
          </a:xfrm>
          <a:custGeom>
            <a:avLst/>
            <a:gdLst>
              <a:gd name="T0" fmla="*/ 12 w 30"/>
              <a:gd name="T1" fmla="*/ 64 h 100"/>
              <a:gd name="T2" fmla="*/ 12 w 30"/>
              <a:gd name="T3" fmla="*/ 64 h 100"/>
              <a:gd name="T4" fmla="*/ 6 w 30"/>
              <a:gd name="T5" fmla="*/ 62 h 100"/>
              <a:gd name="T6" fmla="*/ 2 w 30"/>
              <a:gd name="T7" fmla="*/ 58 h 100"/>
              <a:gd name="T8" fmla="*/ 0 w 30"/>
              <a:gd name="T9" fmla="*/ 52 h 100"/>
              <a:gd name="T10" fmla="*/ 0 w 30"/>
              <a:gd name="T11" fmla="*/ 44 h 100"/>
              <a:gd name="T12" fmla="*/ 0 w 30"/>
              <a:gd name="T13" fmla="*/ 44 h 100"/>
              <a:gd name="T14" fmla="*/ 4 w 30"/>
              <a:gd name="T15" fmla="*/ 14 h 100"/>
              <a:gd name="T16" fmla="*/ 4 w 30"/>
              <a:gd name="T17" fmla="*/ 14 h 100"/>
              <a:gd name="T18" fmla="*/ 8 w 30"/>
              <a:gd name="T19" fmla="*/ 4 h 100"/>
              <a:gd name="T20" fmla="*/ 8 w 30"/>
              <a:gd name="T21" fmla="*/ 2 h 100"/>
              <a:gd name="T22" fmla="*/ 12 w 30"/>
              <a:gd name="T23" fmla="*/ 0 h 100"/>
              <a:gd name="T24" fmla="*/ 18 w 30"/>
              <a:gd name="T25" fmla="*/ 0 h 100"/>
              <a:gd name="T26" fmla="*/ 30 w 30"/>
              <a:gd name="T27" fmla="*/ 4 h 100"/>
              <a:gd name="T28" fmla="*/ 30 w 30"/>
              <a:gd name="T29" fmla="*/ 4 h 100"/>
              <a:gd name="T30" fmla="*/ 30 w 30"/>
              <a:gd name="T31" fmla="*/ 80 h 100"/>
              <a:gd name="T32" fmla="*/ 30 w 30"/>
              <a:gd name="T33" fmla="*/ 80 h 100"/>
              <a:gd name="T34" fmla="*/ 28 w 30"/>
              <a:gd name="T35" fmla="*/ 90 h 100"/>
              <a:gd name="T36" fmla="*/ 24 w 30"/>
              <a:gd name="T37" fmla="*/ 100 h 100"/>
              <a:gd name="T38" fmla="*/ 24 w 30"/>
              <a:gd name="T39" fmla="*/ 100 h 100"/>
              <a:gd name="T40" fmla="*/ 6 w 30"/>
              <a:gd name="T41" fmla="*/ 92 h 100"/>
              <a:gd name="T42" fmla="*/ 6 w 30"/>
              <a:gd name="T43" fmla="*/ 92 h 100"/>
              <a:gd name="T44" fmla="*/ 12 w 30"/>
              <a:gd name="T45" fmla="*/ 64 h 100"/>
              <a:gd name="T46" fmla="*/ 12 w 30"/>
              <a:gd name="T47" fmla="*/ 6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00">
                <a:moveTo>
                  <a:pt x="12" y="64"/>
                </a:moveTo>
                <a:lnTo>
                  <a:pt x="12" y="64"/>
                </a:lnTo>
                <a:lnTo>
                  <a:pt x="6" y="62"/>
                </a:lnTo>
                <a:lnTo>
                  <a:pt x="2" y="58"/>
                </a:lnTo>
                <a:lnTo>
                  <a:pt x="0" y="52"/>
                </a:lnTo>
                <a:lnTo>
                  <a:pt x="0" y="44"/>
                </a:lnTo>
                <a:lnTo>
                  <a:pt x="0" y="44"/>
                </a:lnTo>
                <a:lnTo>
                  <a:pt x="4" y="14"/>
                </a:lnTo>
                <a:lnTo>
                  <a:pt x="4" y="14"/>
                </a:lnTo>
                <a:lnTo>
                  <a:pt x="8" y="4"/>
                </a:lnTo>
                <a:lnTo>
                  <a:pt x="8" y="2"/>
                </a:lnTo>
                <a:lnTo>
                  <a:pt x="12" y="0"/>
                </a:lnTo>
                <a:lnTo>
                  <a:pt x="18" y="0"/>
                </a:lnTo>
                <a:lnTo>
                  <a:pt x="30" y="4"/>
                </a:lnTo>
                <a:lnTo>
                  <a:pt x="30" y="4"/>
                </a:lnTo>
                <a:lnTo>
                  <a:pt x="30" y="80"/>
                </a:lnTo>
                <a:lnTo>
                  <a:pt x="30" y="80"/>
                </a:lnTo>
                <a:lnTo>
                  <a:pt x="28" y="90"/>
                </a:lnTo>
                <a:lnTo>
                  <a:pt x="24" y="100"/>
                </a:lnTo>
                <a:lnTo>
                  <a:pt x="24" y="100"/>
                </a:lnTo>
                <a:lnTo>
                  <a:pt x="6" y="92"/>
                </a:lnTo>
                <a:lnTo>
                  <a:pt x="6" y="92"/>
                </a:lnTo>
                <a:lnTo>
                  <a:pt x="12" y="64"/>
                </a:lnTo>
                <a:lnTo>
                  <a:pt x="12"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1" name="Freeform 117">
            <a:extLst>
              <a:ext uri="{FF2B5EF4-FFF2-40B4-BE49-F238E27FC236}">
                <a16:creationId xmlns:a16="http://schemas.microsoft.com/office/drawing/2014/main" id="{DE5F3D89-B730-4A1D-90F7-5AFDDF6828F6}"/>
              </a:ext>
            </a:extLst>
          </p:cNvPr>
          <p:cNvSpPr>
            <a:spLocks/>
          </p:cNvSpPr>
          <p:nvPr/>
        </p:nvSpPr>
        <p:spPr bwMode="auto">
          <a:xfrm>
            <a:off x="8778573" y="2339450"/>
            <a:ext cx="135224" cy="283246"/>
          </a:xfrm>
          <a:custGeom>
            <a:avLst/>
            <a:gdLst>
              <a:gd name="T0" fmla="*/ 10 w 74"/>
              <a:gd name="T1" fmla="*/ 0 h 154"/>
              <a:gd name="T2" fmla="*/ 10 w 74"/>
              <a:gd name="T3" fmla="*/ 0 h 154"/>
              <a:gd name="T4" fmla="*/ 20 w 74"/>
              <a:gd name="T5" fmla="*/ 20 h 154"/>
              <a:gd name="T6" fmla="*/ 24 w 74"/>
              <a:gd name="T7" fmla="*/ 30 h 154"/>
              <a:gd name="T8" fmla="*/ 26 w 74"/>
              <a:gd name="T9" fmla="*/ 40 h 154"/>
              <a:gd name="T10" fmla="*/ 26 w 74"/>
              <a:gd name="T11" fmla="*/ 40 h 154"/>
              <a:gd name="T12" fmla="*/ 28 w 74"/>
              <a:gd name="T13" fmla="*/ 46 h 154"/>
              <a:gd name="T14" fmla="*/ 32 w 74"/>
              <a:gd name="T15" fmla="*/ 54 h 154"/>
              <a:gd name="T16" fmla="*/ 40 w 74"/>
              <a:gd name="T17" fmla="*/ 66 h 154"/>
              <a:gd name="T18" fmla="*/ 40 w 74"/>
              <a:gd name="T19" fmla="*/ 66 h 154"/>
              <a:gd name="T20" fmla="*/ 74 w 74"/>
              <a:gd name="T21" fmla="*/ 118 h 154"/>
              <a:gd name="T22" fmla="*/ 74 w 74"/>
              <a:gd name="T23" fmla="*/ 118 h 154"/>
              <a:gd name="T24" fmla="*/ 68 w 74"/>
              <a:gd name="T25" fmla="*/ 120 h 154"/>
              <a:gd name="T26" fmla="*/ 64 w 74"/>
              <a:gd name="T27" fmla="*/ 124 h 154"/>
              <a:gd name="T28" fmla="*/ 62 w 74"/>
              <a:gd name="T29" fmla="*/ 128 h 154"/>
              <a:gd name="T30" fmla="*/ 60 w 74"/>
              <a:gd name="T31" fmla="*/ 134 h 154"/>
              <a:gd name="T32" fmla="*/ 62 w 74"/>
              <a:gd name="T33" fmla="*/ 144 h 154"/>
              <a:gd name="T34" fmla="*/ 62 w 74"/>
              <a:gd name="T35" fmla="*/ 154 h 154"/>
              <a:gd name="T36" fmla="*/ 62 w 74"/>
              <a:gd name="T37" fmla="*/ 154 h 154"/>
              <a:gd name="T38" fmla="*/ 56 w 74"/>
              <a:gd name="T39" fmla="*/ 148 h 154"/>
              <a:gd name="T40" fmla="*/ 52 w 74"/>
              <a:gd name="T41" fmla="*/ 142 h 154"/>
              <a:gd name="T42" fmla="*/ 50 w 74"/>
              <a:gd name="T43" fmla="*/ 128 h 154"/>
              <a:gd name="T44" fmla="*/ 50 w 74"/>
              <a:gd name="T45" fmla="*/ 128 h 154"/>
              <a:gd name="T46" fmla="*/ 44 w 74"/>
              <a:gd name="T47" fmla="*/ 108 h 154"/>
              <a:gd name="T48" fmla="*/ 38 w 74"/>
              <a:gd name="T49" fmla="*/ 90 h 154"/>
              <a:gd name="T50" fmla="*/ 30 w 74"/>
              <a:gd name="T51" fmla="*/ 72 h 154"/>
              <a:gd name="T52" fmla="*/ 18 w 74"/>
              <a:gd name="T53" fmla="*/ 56 h 154"/>
              <a:gd name="T54" fmla="*/ 18 w 74"/>
              <a:gd name="T55" fmla="*/ 56 h 154"/>
              <a:gd name="T56" fmla="*/ 14 w 74"/>
              <a:gd name="T57" fmla="*/ 44 h 154"/>
              <a:gd name="T58" fmla="*/ 8 w 74"/>
              <a:gd name="T59" fmla="*/ 34 h 154"/>
              <a:gd name="T60" fmla="*/ 0 w 74"/>
              <a:gd name="T61" fmla="*/ 10 h 154"/>
              <a:gd name="T62" fmla="*/ 0 w 74"/>
              <a:gd name="T63" fmla="*/ 10 h 154"/>
              <a:gd name="T64" fmla="*/ 4 w 74"/>
              <a:gd name="T65" fmla="*/ 6 h 154"/>
              <a:gd name="T66" fmla="*/ 10 w 74"/>
              <a:gd name="T67" fmla="*/ 0 h 154"/>
              <a:gd name="T68" fmla="*/ 10 w 74"/>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54">
                <a:moveTo>
                  <a:pt x="10" y="0"/>
                </a:moveTo>
                <a:lnTo>
                  <a:pt x="10" y="0"/>
                </a:lnTo>
                <a:lnTo>
                  <a:pt x="20" y="20"/>
                </a:lnTo>
                <a:lnTo>
                  <a:pt x="24" y="30"/>
                </a:lnTo>
                <a:lnTo>
                  <a:pt x="26" y="40"/>
                </a:lnTo>
                <a:lnTo>
                  <a:pt x="26" y="40"/>
                </a:lnTo>
                <a:lnTo>
                  <a:pt x="28" y="46"/>
                </a:lnTo>
                <a:lnTo>
                  <a:pt x="32" y="54"/>
                </a:lnTo>
                <a:lnTo>
                  <a:pt x="40" y="66"/>
                </a:lnTo>
                <a:lnTo>
                  <a:pt x="40" y="66"/>
                </a:lnTo>
                <a:lnTo>
                  <a:pt x="74" y="118"/>
                </a:lnTo>
                <a:lnTo>
                  <a:pt x="74" y="118"/>
                </a:lnTo>
                <a:lnTo>
                  <a:pt x="68" y="120"/>
                </a:lnTo>
                <a:lnTo>
                  <a:pt x="64" y="124"/>
                </a:lnTo>
                <a:lnTo>
                  <a:pt x="62" y="128"/>
                </a:lnTo>
                <a:lnTo>
                  <a:pt x="60" y="134"/>
                </a:lnTo>
                <a:lnTo>
                  <a:pt x="62" y="144"/>
                </a:lnTo>
                <a:lnTo>
                  <a:pt x="62" y="154"/>
                </a:lnTo>
                <a:lnTo>
                  <a:pt x="62" y="154"/>
                </a:lnTo>
                <a:lnTo>
                  <a:pt x="56" y="148"/>
                </a:lnTo>
                <a:lnTo>
                  <a:pt x="52" y="142"/>
                </a:lnTo>
                <a:lnTo>
                  <a:pt x="50" y="128"/>
                </a:lnTo>
                <a:lnTo>
                  <a:pt x="50" y="128"/>
                </a:lnTo>
                <a:lnTo>
                  <a:pt x="44" y="108"/>
                </a:lnTo>
                <a:lnTo>
                  <a:pt x="38" y="90"/>
                </a:lnTo>
                <a:lnTo>
                  <a:pt x="30" y="72"/>
                </a:lnTo>
                <a:lnTo>
                  <a:pt x="18" y="56"/>
                </a:lnTo>
                <a:lnTo>
                  <a:pt x="18" y="56"/>
                </a:lnTo>
                <a:lnTo>
                  <a:pt x="14" y="44"/>
                </a:lnTo>
                <a:lnTo>
                  <a:pt x="8" y="34"/>
                </a:lnTo>
                <a:lnTo>
                  <a:pt x="0" y="10"/>
                </a:lnTo>
                <a:lnTo>
                  <a:pt x="0" y="10"/>
                </a:lnTo>
                <a:lnTo>
                  <a:pt x="4" y="6"/>
                </a:lnTo>
                <a:lnTo>
                  <a:pt x="10" y="0"/>
                </a:lnTo>
                <a:lnTo>
                  <a:pt x="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2" name="Freeform 118">
            <a:extLst>
              <a:ext uri="{FF2B5EF4-FFF2-40B4-BE49-F238E27FC236}">
                <a16:creationId xmlns:a16="http://schemas.microsoft.com/office/drawing/2014/main" id="{E14E9998-2C9A-4659-84C8-F9DD09EFB36E}"/>
              </a:ext>
            </a:extLst>
          </p:cNvPr>
          <p:cNvSpPr>
            <a:spLocks/>
          </p:cNvSpPr>
          <p:nvPr/>
        </p:nvSpPr>
        <p:spPr bwMode="auto">
          <a:xfrm>
            <a:off x="5217075" y="2468198"/>
            <a:ext cx="175425" cy="88284"/>
          </a:xfrm>
          <a:custGeom>
            <a:avLst/>
            <a:gdLst>
              <a:gd name="T0" fmla="*/ 0 w 96"/>
              <a:gd name="T1" fmla="*/ 32 h 48"/>
              <a:gd name="T2" fmla="*/ 0 w 96"/>
              <a:gd name="T3" fmla="*/ 32 h 48"/>
              <a:gd name="T4" fmla="*/ 4 w 96"/>
              <a:gd name="T5" fmla="*/ 18 h 48"/>
              <a:gd name="T6" fmla="*/ 4 w 96"/>
              <a:gd name="T7" fmla="*/ 18 h 48"/>
              <a:gd name="T8" fmla="*/ 8 w 96"/>
              <a:gd name="T9" fmla="*/ 14 h 48"/>
              <a:gd name="T10" fmla="*/ 12 w 96"/>
              <a:gd name="T11" fmla="*/ 12 h 48"/>
              <a:gd name="T12" fmla="*/ 16 w 96"/>
              <a:gd name="T13" fmla="*/ 12 h 48"/>
              <a:gd name="T14" fmla="*/ 20 w 96"/>
              <a:gd name="T15" fmla="*/ 16 h 48"/>
              <a:gd name="T16" fmla="*/ 20 w 96"/>
              <a:gd name="T17" fmla="*/ 16 h 48"/>
              <a:gd name="T18" fmla="*/ 26 w 96"/>
              <a:gd name="T19" fmla="*/ 24 h 48"/>
              <a:gd name="T20" fmla="*/ 30 w 96"/>
              <a:gd name="T21" fmla="*/ 26 h 48"/>
              <a:gd name="T22" fmla="*/ 36 w 96"/>
              <a:gd name="T23" fmla="*/ 26 h 48"/>
              <a:gd name="T24" fmla="*/ 36 w 96"/>
              <a:gd name="T25" fmla="*/ 26 h 48"/>
              <a:gd name="T26" fmla="*/ 40 w 96"/>
              <a:gd name="T27" fmla="*/ 22 h 48"/>
              <a:gd name="T28" fmla="*/ 44 w 96"/>
              <a:gd name="T29" fmla="*/ 18 h 48"/>
              <a:gd name="T30" fmla="*/ 46 w 96"/>
              <a:gd name="T31" fmla="*/ 12 h 48"/>
              <a:gd name="T32" fmla="*/ 46 w 96"/>
              <a:gd name="T33" fmla="*/ 6 h 48"/>
              <a:gd name="T34" fmla="*/ 46 w 96"/>
              <a:gd name="T35" fmla="*/ 6 h 48"/>
              <a:gd name="T36" fmla="*/ 48 w 96"/>
              <a:gd name="T37" fmla="*/ 0 h 48"/>
              <a:gd name="T38" fmla="*/ 48 w 96"/>
              <a:gd name="T39" fmla="*/ 0 h 48"/>
              <a:gd name="T40" fmla="*/ 68 w 96"/>
              <a:gd name="T41" fmla="*/ 6 h 48"/>
              <a:gd name="T42" fmla="*/ 68 w 96"/>
              <a:gd name="T43" fmla="*/ 6 h 48"/>
              <a:gd name="T44" fmla="*/ 76 w 96"/>
              <a:gd name="T45" fmla="*/ 10 h 48"/>
              <a:gd name="T46" fmla="*/ 84 w 96"/>
              <a:gd name="T47" fmla="*/ 16 h 48"/>
              <a:gd name="T48" fmla="*/ 84 w 96"/>
              <a:gd name="T49" fmla="*/ 16 h 48"/>
              <a:gd name="T50" fmla="*/ 92 w 96"/>
              <a:gd name="T51" fmla="*/ 26 h 48"/>
              <a:gd name="T52" fmla="*/ 96 w 96"/>
              <a:gd name="T53" fmla="*/ 38 h 48"/>
              <a:gd name="T54" fmla="*/ 96 w 96"/>
              <a:gd name="T55" fmla="*/ 38 h 48"/>
              <a:gd name="T56" fmla="*/ 96 w 96"/>
              <a:gd name="T57" fmla="*/ 42 h 48"/>
              <a:gd name="T58" fmla="*/ 92 w 96"/>
              <a:gd name="T59" fmla="*/ 46 h 48"/>
              <a:gd name="T60" fmla="*/ 86 w 96"/>
              <a:gd name="T61" fmla="*/ 48 h 48"/>
              <a:gd name="T62" fmla="*/ 80 w 96"/>
              <a:gd name="T63" fmla="*/ 48 h 48"/>
              <a:gd name="T64" fmla="*/ 80 w 96"/>
              <a:gd name="T65" fmla="*/ 48 h 48"/>
              <a:gd name="T66" fmla="*/ 62 w 96"/>
              <a:gd name="T67" fmla="*/ 38 h 48"/>
              <a:gd name="T68" fmla="*/ 52 w 96"/>
              <a:gd name="T69" fmla="*/ 36 h 48"/>
              <a:gd name="T70" fmla="*/ 42 w 96"/>
              <a:gd name="T71" fmla="*/ 34 h 48"/>
              <a:gd name="T72" fmla="*/ 42 w 96"/>
              <a:gd name="T73" fmla="*/ 34 h 48"/>
              <a:gd name="T74" fmla="*/ 20 w 96"/>
              <a:gd name="T75" fmla="*/ 34 h 48"/>
              <a:gd name="T76" fmla="*/ 0 w 96"/>
              <a:gd name="T77" fmla="*/ 32 h 48"/>
              <a:gd name="T78" fmla="*/ 0 w 96"/>
              <a:gd name="T7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48">
                <a:moveTo>
                  <a:pt x="0" y="32"/>
                </a:moveTo>
                <a:lnTo>
                  <a:pt x="0" y="32"/>
                </a:lnTo>
                <a:lnTo>
                  <a:pt x="4" y="18"/>
                </a:lnTo>
                <a:lnTo>
                  <a:pt x="4" y="18"/>
                </a:lnTo>
                <a:lnTo>
                  <a:pt x="8" y="14"/>
                </a:lnTo>
                <a:lnTo>
                  <a:pt x="12" y="12"/>
                </a:lnTo>
                <a:lnTo>
                  <a:pt x="16" y="12"/>
                </a:lnTo>
                <a:lnTo>
                  <a:pt x="20" y="16"/>
                </a:lnTo>
                <a:lnTo>
                  <a:pt x="20" y="16"/>
                </a:lnTo>
                <a:lnTo>
                  <a:pt x="26" y="24"/>
                </a:lnTo>
                <a:lnTo>
                  <a:pt x="30" y="26"/>
                </a:lnTo>
                <a:lnTo>
                  <a:pt x="36" y="26"/>
                </a:lnTo>
                <a:lnTo>
                  <a:pt x="36" y="26"/>
                </a:lnTo>
                <a:lnTo>
                  <a:pt x="40" y="22"/>
                </a:lnTo>
                <a:lnTo>
                  <a:pt x="44" y="18"/>
                </a:lnTo>
                <a:lnTo>
                  <a:pt x="46" y="12"/>
                </a:lnTo>
                <a:lnTo>
                  <a:pt x="46" y="6"/>
                </a:lnTo>
                <a:lnTo>
                  <a:pt x="46" y="6"/>
                </a:lnTo>
                <a:lnTo>
                  <a:pt x="48" y="0"/>
                </a:lnTo>
                <a:lnTo>
                  <a:pt x="48" y="0"/>
                </a:lnTo>
                <a:lnTo>
                  <a:pt x="68" y="6"/>
                </a:lnTo>
                <a:lnTo>
                  <a:pt x="68" y="6"/>
                </a:lnTo>
                <a:lnTo>
                  <a:pt x="76" y="10"/>
                </a:lnTo>
                <a:lnTo>
                  <a:pt x="84" y="16"/>
                </a:lnTo>
                <a:lnTo>
                  <a:pt x="84" y="16"/>
                </a:lnTo>
                <a:lnTo>
                  <a:pt x="92" y="26"/>
                </a:lnTo>
                <a:lnTo>
                  <a:pt x="96" y="38"/>
                </a:lnTo>
                <a:lnTo>
                  <a:pt x="96" y="38"/>
                </a:lnTo>
                <a:lnTo>
                  <a:pt x="96" y="42"/>
                </a:lnTo>
                <a:lnTo>
                  <a:pt x="92" y="46"/>
                </a:lnTo>
                <a:lnTo>
                  <a:pt x="86" y="48"/>
                </a:lnTo>
                <a:lnTo>
                  <a:pt x="80" y="48"/>
                </a:lnTo>
                <a:lnTo>
                  <a:pt x="80" y="48"/>
                </a:lnTo>
                <a:lnTo>
                  <a:pt x="62" y="38"/>
                </a:lnTo>
                <a:lnTo>
                  <a:pt x="52" y="36"/>
                </a:lnTo>
                <a:lnTo>
                  <a:pt x="42" y="34"/>
                </a:lnTo>
                <a:lnTo>
                  <a:pt x="42" y="34"/>
                </a:lnTo>
                <a:lnTo>
                  <a:pt x="20" y="34"/>
                </a:lnTo>
                <a:lnTo>
                  <a:pt x="0" y="32"/>
                </a:lnTo>
                <a:lnTo>
                  <a:pt x="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3" name="Freeform 119">
            <a:extLst>
              <a:ext uri="{FF2B5EF4-FFF2-40B4-BE49-F238E27FC236}">
                <a16:creationId xmlns:a16="http://schemas.microsoft.com/office/drawing/2014/main" id="{CA7B6B18-A45E-4492-AE6A-D508C6167285}"/>
              </a:ext>
            </a:extLst>
          </p:cNvPr>
          <p:cNvSpPr>
            <a:spLocks/>
          </p:cNvSpPr>
          <p:nvPr/>
        </p:nvSpPr>
        <p:spPr bwMode="auto">
          <a:xfrm>
            <a:off x="1852930" y="4123530"/>
            <a:ext cx="113295" cy="110355"/>
          </a:xfrm>
          <a:custGeom>
            <a:avLst/>
            <a:gdLst>
              <a:gd name="T0" fmla="*/ 0 w 62"/>
              <a:gd name="T1" fmla="*/ 36 h 60"/>
              <a:gd name="T2" fmla="*/ 0 w 62"/>
              <a:gd name="T3" fmla="*/ 36 h 60"/>
              <a:gd name="T4" fmla="*/ 6 w 62"/>
              <a:gd name="T5" fmla="*/ 28 h 60"/>
              <a:gd name="T6" fmla="*/ 10 w 62"/>
              <a:gd name="T7" fmla="*/ 22 h 60"/>
              <a:gd name="T8" fmla="*/ 18 w 62"/>
              <a:gd name="T9" fmla="*/ 18 h 60"/>
              <a:gd name="T10" fmla="*/ 26 w 62"/>
              <a:gd name="T11" fmla="*/ 16 h 60"/>
              <a:gd name="T12" fmla="*/ 26 w 62"/>
              <a:gd name="T13" fmla="*/ 16 h 60"/>
              <a:gd name="T14" fmla="*/ 34 w 62"/>
              <a:gd name="T15" fmla="*/ 12 h 60"/>
              <a:gd name="T16" fmla="*/ 42 w 62"/>
              <a:gd name="T17" fmla="*/ 10 h 60"/>
              <a:gd name="T18" fmla="*/ 58 w 62"/>
              <a:gd name="T19" fmla="*/ 0 h 60"/>
              <a:gd name="T20" fmla="*/ 58 w 62"/>
              <a:gd name="T21" fmla="*/ 0 h 60"/>
              <a:gd name="T22" fmla="*/ 62 w 62"/>
              <a:gd name="T23" fmla="*/ 4 h 60"/>
              <a:gd name="T24" fmla="*/ 62 w 62"/>
              <a:gd name="T25" fmla="*/ 4 h 60"/>
              <a:gd name="T26" fmla="*/ 56 w 62"/>
              <a:gd name="T27" fmla="*/ 30 h 60"/>
              <a:gd name="T28" fmla="*/ 56 w 62"/>
              <a:gd name="T29" fmla="*/ 30 h 60"/>
              <a:gd name="T30" fmla="*/ 48 w 62"/>
              <a:gd name="T31" fmla="*/ 56 h 60"/>
              <a:gd name="T32" fmla="*/ 48 w 62"/>
              <a:gd name="T33" fmla="*/ 56 h 60"/>
              <a:gd name="T34" fmla="*/ 32 w 62"/>
              <a:gd name="T35" fmla="*/ 60 h 60"/>
              <a:gd name="T36" fmla="*/ 26 w 62"/>
              <a:gd name="T37" fmla="*/ 58 h 60"/>
              <a:gd name="T38" fmla="*/ 20 w 62"/>
              <a:gd name="T39" fmla="*/ 58 h 60"/>
              <a:gd name="T40" fmla="*/ 16 w 62"/>
              <a:gd name="T41" fmla="*/ 54 h 60"/>
              <a:gd name="T42" fmla="*/ 12 w 62"/>
              <a:gd name="T43" fmla="*/ 50 h 60"/>
              <a:gd name="T44" fmla="*/ 0 w 62"/>
              <a:gd name="T45" fmla="*/ 36 h 60"/>
              <a:gd name="T46" fmla="*/ 0 w 62"/>
              <a:gd name="T4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0">
                <a:moveTo>
                  <a:pt x="0" y="36"/>
                </a:moveTo>
                <a:lnTo>
                  <a:pt x="0" y="36"/>
                </a:lnTo>
                <a:lnTo>
                  <a:pt x="6" y="28"/>
                </a:lnTo>
                <a:lnTo>
                  <a:pt x="10" y="22"/>
                </a:lnTo>
                <a:lnTo>
                  <a:pt x="18" y="18"/>
                </a:lnTo>
                <a:lnTo>
                  <a:pt x="26" y="16"/>
                </a:lnTo>
                <a:lnTo>
                  <a:pt x="26" y="16"/>
                </a:lnTo>
                <a:lnTo>
                  <a:pt x="34" y="12"/>
                </a:lnTo>
                <a:lnTo>
                  <a:pt x="42" y="10"/>
                </a:lnTo>
                <a:lnTo>
                  <a:pt x="58" y="0"/>
                </a:lnTo>
                <a:lnTo>
                  <a:pt x="58" y="0"/>
                </a:lnTo>
                <a:lnTo>
                  <a:pt x="62" y="4"/>
                </a:lnTo>
                <a:lnTo>
                  <a:pt x="62" y="4"/>
                </a:lnTo>
                <a:lnTo>
                  <a:pt x="56" y="30"/>
                </a:lnTo>
                <a:lnTo>
                  <a:pt x="56" y="30"/>
                </a:lnTo>
                <a:lnTo>
                  <a:pt x="48" y="56"/>
                </a:lnTo>
                <a:lnTo>
                  <a:pt x="48" y="56"/>
                </a:lnTo>
                <a:lnTo>
                  <a:pt x="32" y="60"/>
                </a:lnTo>
                <a:lnTo>
                  <a:pt x="26" y="58"/>
                </a:lnTo>
                <a:lnTo>
                  <a:pt x="20" y="58"/>
                </a:lnTo>
                <a:lnTo>
                  <a:pt x="16" y="54"/>
                </a:lnTo>
                <a:lnTo>
                  <a:pt x="12" y="50"/>
                </a:lnTo>
                <a:lnTo>
                  <a:pt x="0" y="36"/>
                </a:lnTo>
                <a:lnTo>
                  <a:pt x="0"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4" name="Freeform 120">
            <a:extLst>
              <a:ext uri="{FF2B5EF4-FFF2-40B4-BE49-F238E27FC236}">
                <a16:creationId xmlns:a16="http://schemas.microsoft.com/office/drawing/2014/main" id="{7CAD81C1-C0F5-4686-86E5-18160F32DE15}"/>
              </a:ext>
            </a:extLst>
          </p:cNvPr>
          <p:cNvSpPr>
            <a:spLocks/>
          </p:cNvSpPr>
          <p:nvPr/>
        </p:nvSpPr>
        <p:spPr bwMode="auto">
          <a:xfrm>
            <a:off x="5133017" y="1763762"/>
            <a:ext cx="168116" cy="99320"/>
          </a:xfrm>
          <a:custGeom>
            <a:avLst/>
            <a:gdLst>
              <a:gd name="T0" fmla="*/ 0 w 92"/>
              <a:gd name="T1" fmla="*/ 30 h 54"/>
              <a:gd name="T2" fmla="*/ 0 w 92"/>
              <a:gd name="T3" fmla="*/ 30 h 54"/>
              <a:gd name="T4" fmla="*/ 14 w 92"/>
              <a:gd name="T5" fmla="*/ 30 h 54"/>
              <a:gd name="T6" fmla="*/ 14 w 92"/>
              <a:gd name="T7" fmla="*/ 30 h 54"/>
              <a:gd name="T8" fmla="*/ 16 w 92"/>
              <a:gd name="T9" fmla="*/ 16 h 54"/>
              <a:gd name="T10" fmla="*/ 16 w 92"/>
              <a:gd name="T11" fmla="*/ 16 h 54"/>
              <a:gd name="T12" fmla="*/ 32 w 92"/>
              <a:gd name="T13" fmla="*/ 20 h 54"/>
              <a:gd name="T14" fmla="*/ 32 w 92"/>
              <a:gd name="T15" fmla="*/ 20 h 54"/>
              <a:gd name="T16" fmla="*/ 36 w 92"/>
              <a:gd name="T17" fmla="*/ 8 h 54"/>
              <a:gd name="T18" fmla="*/ 40 w 92"/>
              <a:gd name="T19" fmla="*/ 4 h 54"/>
              <a:gd name="T20" fmla="*/ 46 w 92"/>
              <a:gd name="T21" fmla="*/ 0 h 54"/>
              <a:gd name="T22" fmla="*/ 46 w 92"/>
              <a:gd name="T23" fmla="*/ 0 h 54"/>
              <a:gd name="T24" fmla="*/ 52 w 92"/>
              <a:gd name="T25" fmla="*/ 16 h 54"/>
              <a:gd name="T26" fmla="*/ 52 w 92"/>
              <a:gd name="T27" fmla="*/ 16 h 54"/>
              <a:gd name="T28" fmla="*/ 62 w 92"/>
              <a:gd name="T29" fmla="*/ 10 h 54"/>
              <a:gd name="T30" fmla="*/ 70 w 92"/>
              <a:gd name="T31" fmla="*/ 4 h 54"/>
              <a:gd name="T32" fmla="*/ 70 w 92"/>
              <a:gd name="T33" fmla="*/ 4 h 54"/>
              <a:gd name="T34" fmla="*/ 80 w 92"/>
              <a:gd name="T35" fmla="*/ 2 h 54"/>
              <a:gd name="T36" fmla="*/ 92 w 92"/>
              <a:gd name="T37" fmla="*/ 4 h 54"/>
              <a:gd name="T38" fmla="*/ 92 w 92"/>
              <a:gd name="T39" fmla="*/ 4 h 54"/>
              <a:gd name="T40" fmla="*/ 80 w 92"/>
              <a:gd name="T41" fmla="*/ 10 h 54"/>
              <a:gd name="T42" fmla="*/ 80 w 92"/>
              <a:gd name="T43" fmla="*/ 10 h 54"/>
              <a:gd name="T44" fmla="*/ 72 w 92"/>
              <a:gd name="T45" fmla="*/ 14 h 54"/>
              <a:gd name="T46" fmla="*/ 68 w 92"/>
              <a:gd name="T47" fmla="*/ 18 h 54"/>
              <a:gd name="T48" fmla="*/ 66 w 92"/>
              <a:gd name="T49" fmla="*/ 26 h 54"/>
              <a:gd name="T50" fmla="*/ 64 w 92"/>
              <a:gd name="T51" fmla="*/ 34 h 54"/>
              <a:gd name="T52" fmla="*/ 64 w 92"/>
              <a:gd name="T53" fmla="*/ 34 h 54"/>
              <a:gd name="T54" fmla="*/ 62 w 92"/>
              <a:gd name="T55" fmla="*/ 42 h 54"/>
              <a:gd name="T56" fmla="*/ 60 w 92"/>
              <a:gd name="T57" fmla="*/ 46 h 54"/>
              <a:gd name="T58" fmla="*/ 56 w 92"/>
              <a:gd name="T59" fmla="*/ 50 h 54"/>
              <a:gd name="T60" fmla="*/ 48 w 92"/>
              <a:gd name="T61" fmla="*/ 52 h 54"/>
              <a:gd name="T62" fmla="*/ 48 w 92"/>
              <a:gd name="T63" fmla="*/ 52 h 54"/>
              <a:gd name="T64" fmla="*/ 38 w 92"/>
              <a:gd name="T65" fmla="*/ 54 h 54"/>
              <a:gd name="T66" fmla="*/ 28 w 92"/>
              <a:gd name="T67" fmla="*/ 52 h 54"/>
              <a:gd name="T68" fmla="*/ 20 w 92"/>
              <a:gd name="T69" fmla="*/ 48 h 54"/>
              <a:gd name="T70" fmla="*/ 14 w 92"/>
              <a:gd name="T71" fmla="*/ 40 h 54"/>
              <a:gd name="T72" fmla="*/ 14 w 92"/>
              <a:gd name="T73" fmla="*/ 40 h 54"/>
              <a:gd name="T74" fmla="*/ 8 w 92"/>
              <a:gd name="T75" fmla="*/ 36 h 54"/>
              <a:gd name="T76" fmla="*/ 0 w 92"/>
              <a:gd name="T77" fmla="*/ 30 h 54"/>
              <a:gd name="T78" fmla="*/ 0 w 92"/>
              <a:gd name="T7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54">
                <a:moveTo>
                  <a:pt x="0" y="30"/>
                </a:moveTo>
                <a:lnTo>
                  <a:pt x="0" y="30"/>
                </a:lnTo>
                <a:lnTo>
                  <a:pt x="14" y="30"/>
                </a:lnTo>
                <a:lnTo>
                  <a:pt x="14" y="30"/>
                </a:lnTo>
                <a:lnTo>
                  <a:pt x="16" y="16"/>
                </a:lnTo>
                <a:lnTo>
                  <a:pt x="16" y="16"/>
                </a:lnTo>
                <a:lnTo>
                  <a:pt x="32" y="20"/>
                </a:lnTo>
                <a:lnTo>
                  <a:pt x="32" y="20"/>
                </a:lnTo>
                <a:lnTo>
                  <a:pt x="36" y="8"/>
                </a:lnTo>
                <a:lnTo>
                  <a:pt x="40" y="4"/>
                </a:lnTo>
                <a:lnTo>
                  <a:pt x="46" y="0"/>
                </a:lnTo>
                <a:lnTo>
                  <a:pt x="46" y="0"/>
                </a:lnTo>
                <a:lnTo>
                  <a:pt x="52" y="16"/>
                </a:lnTo>
                <a:lnTo>
                  <a:pt x="52" y="16"/>
                </a:lnTo>
                <a:lnTo>
                  <a:pt x="62" y="10"/>
                </a:lnTo>
                <a:lnTo>
                  <a:pt x="70" y="4"/>
                </a:lnTo>
                <a:lnTo>
                  <a:pt x="70" y="4"/>
                </a:lnTo>
                <a:lnTo>
                  <a:pt x="80" y="2"/>
                </a:lnTo>
                <a:lnTo>
                  <a:pt x="92" y="4"/>
                </a:lnTo>
                <a:lnTo>
                  <a:pt x="92" y="4"/>
                </a:lnTo>
                <a:lnTo>
                  <a:pt x="80" y="10"/>
                </a:lnTo>
                <a:lnTo>
                  <a:pt x="80" y="10"/>
                </a:lnTo>
                <a:lnTo>
                  <a:pt x="72" y="14"/>
                </a:lnTo>
                <a:lnTo>
                  <a:pt x="68" y="18"/>
                </a:lnTo>
                <a:lnTo>
                  <a:pt x="66" y="26"/>
                </a:lnTo>
                <a:lnTo>
                  <a:pt x="64" y="34"/>
                </a:lnTo>
                <a:lnTo>
                  <a:pt x="64" y="34"/>
                </a:lnTo>
                <a:lnTo>
                  <a:pt x="62" y="42"/>
                </a:lnTo>
                <a:lnTo>
                  <a:pt x="60" y="46"/>
                </a:lnTo>
                <a:lnTo>
                  <a:pt x="56" y="50"/>
                </a:lnTo>
                <a:lnTo>
                  <a:pt x="48" y="52"/>
                </a:lnTo>
                <a:lnTo>
                  <a:pt x="48" y="52"/>
                </a:lnTo>
                <a:lnTo>
                  <a:pt x="38" y="54"/>
                </a:lnTo>
                <a:lnTo>
                  <a:pt x="28" y="52"/>
                </a:lnTo>
                <a:lnTo>
                  <a:pt x="20" y="48"/>
                </a:lnTo>
                <a:lnTo>
                  <a:pt x="14" y="40"/>
                </a:lnTo>
                <a:lnTo>
                  <a:pt x="14" y="40"/>
                </a:lnTo>
                <a:lnTo>
                  <a:pt x="8" y="36"/>
                </a:lnTo>
                <a:lnTo>
                  <a:pt x="0" y="30"/>
                </a:lnTo>
                <a:lnTo>
                  <a:pt x="0"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5" name="Freeform 121">
            <a:extLst>
              <a:ext uri="{FF2B5EF4-FFF2-40B4-BE49-F238E27FC236}">
                <a16:creationId xmlns:a16="http://schemas.microsoft.com/office/drawing/2014/main" id="{814011EA-7341-4DB7-B373-FE7B97C53068}"/>
              </a:ext>
            </a:extLst>
          </p:cNvPr>
          <p:cNvSpPr>
            <a:spLocks/>
          </p:cNvSpPr>
          <p:nvPr/>
        </p:nvSpPr>
        <p:spPr bwMode="auto">
          <a:xfrm>
            <a:off x="7879519" y="4410454"/>
            <a:ext cx="102331" cy="143462"/>
          </a:xfrm>
          <a:custGeom>
            <a:avLst/>
            <a:gdLst>
              <a:gd name="T0" fmla="*/ 0 w 56"/>
              <a:gd name="T1" fmla="*/ 0 h 78"/>
              <a:gd name="T2" fmla="*/ 0 w 56"/>
              <a:gd name="T3" fmla="*/ 0 h 78"/>
              <a:gd name="T4" fmla="*/ 4 w 56"/>
              <a:gd name="T5" fmla="*/ 4 h 78"/>
              <a:gd name="T6" fmla="*/ 6 w 56"/>
              <a:gd name="T7" fmla="*/ 8 h 78"/>
              <a:gd name="T8" fmla="*/ 10 w 56"/>
              <a:gd name="T9" fmla="*/ 8 h 78"/>
              <a:gd name="T10" fmla="*/ 14 w 56"/>
              <a:gd name="T11" fmla="*/ 8 h 78"/>
              <a:gd name="T12" fmla="*/ 22 w 56"/>
              <a:gd name="T13" fmla="*/ 6 h 78"/>
              <a:gd name="T14" fmla="*/ 30 w 56"/>
              <a:gd name="T15" fmla="*/ 6 h 78"/>
              <a:gd name="T16" fmla="*/ 30 w 56"/>
              <a:gd name="T17" fmla="*/ 6 h 78"/>
              <a:gd name="T18" fmla="*/ 36 w 56"/>
              <a:gd name="T19" fmla="*/ 12 h 78"/>
              <a:gd name="T20" fmla="*/ 42 w 56"/>
              <a:gd name="T21" fmla="*/ 18 h 78"/>
              <a:gd name="T22" fmla="*/ 46 w 56"/>
              <a:gd name="T23" fmla="*/ 26 h 78"/>
              <a:gd name="T24" fmla="*/ 46 w 56"/>
              <a:gd name="T25" fmla="*/ 36 h 78"/>
              <a:gd name="T26" fmla="*/ 46 w 56"/>
              <a:gd name="T27" fmla="*/ 36 h 78"/>
              <a:gd name="T28" fmla="*/ 46 w 56"/>
              <a:gd name="T29" fmla="*/ 44 h 78"/>
              <a:gd name="T30" fmla="*/ 46 w 56"/>
              <a:gd name="T31" fmla="*/ 52 h 78"/>
              <a:gd name="T32" fmla="*/ 50 w 56"/>
              <a:gd name="T33" fmla="*/ 60 h 78"/>
              <a:gd name="T34" fmla="*/ 54 w 56"/>
              <a:gd name="T35" fmla="*/ 66 h 78"/>
              <a:gd name="T36" fmla="*/ 54 w 56"/>
              <a:gd name="T37" fmla="*/ 66 h 78"/>
              <a:gd name="T38" fmla="*/ 56 w 56"/>
              <a:gd name="T39" fmla="*/ 72 h 78"/>
              <a:gd name="T40" fmla="*/ 56 w 56"/>
              <a:gd name="T41" fmla="*/ 78 h 78"/>
              <a:gd name="T42" fmla="*/ 56 w 56"/>
              <a:gd name="T43" fmla="*/ 78 h 78"/>
              <a:gd name="T44" fmla="*/ 46 w 56"/>
              <a:gd name="T45" fmla="*/ 74 h 78"/>
              <a:gd name="T46" fmla="*/ 36 w 56"/>
              <a:gd name="T47" fmla="*/ 68 h 78"/>
              <a:gd name="T48" fmla="*/ 26 w 56"/>
              <a:gd name="T49" fmla="*/ 62 h 78"/>
              <a:gd name="T50" fmla="*/ 18 w 56"/>
              <a:gd name="T51" fmla="*/ 52 h 78"/>
              <a:gd name="T52" fmla="*/ 12 w 56"/>
              <a:gd name="T53" fmla="*/ 42 h 78"/>
              <a:gd name="T54" fmla="*/ 6 w 56"/>
              <a:gd name="T55" fmla="*/ 28 h 78"/>
              <a:gd name="T56" fmla="*/ 2 w 56"/>
              <a:gd name="T57" fmla="*/ 16 h 78"/>
              <a:gd name="T58" fmla="*/ 0 w 56"/>
              <a:gd name="T59" fmla="*/ 0 h 78"/>
              <a:gd name="T60" fmla="*/ 0 w 56"/>
              <a:gd name="T6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78">
                <a:moveTo>
                  <a:pt x="0" y="0"/>
                </a:moveTo>
                <a:lnTo>
                  <a:pt x="0" y="0"/>
                </a:lnTo>
                <a:lnTo>
                  <a:pt x="4" y="4"/>
                </a:lnTo>
                <a:lnTo>
                  <a:pt x="6" y="8"/>
                </a:lnTo>
                <a:lnTo>
                  <a:pt x="10" y="8"/>
                </a:lnTo>
                <a:lnTo>
                  <a:pt x="14" y="8"/>
                </a:lnTo>
                <a:lnTo>
                  <a:pt x="22" y="6"/>
                </a:lnTo>
                <a:lnTo>
                  <a:pt x="30" y="6"/>
                </a:lnTo>
                <a:lnTo>
                  <a:pt x="30" y="6"/>
                </a:lnTo>
                <a:lnTo>
                  <a:pt x="36" y="12"/>
                </a:lnTo>
                <a:lnTo>
                  <a:pt x="42" y="18"/>
                </a:lnTo>
                <a:lnTo>
                  <a:pt x="46" y="26"/>
                </a:lnTo>
                <a:lnTo>
                  <a:pt x="46" y="36"/>
                </a:lnTo>
                <a:lnTo>
                  <a:pt x="46" y="36"/>
                </a:lnTo>
                <a:lnTo>
                  <a:pt x="46" y="44"/>
                </a:lnTo>
                <a:lnTo>
                  <a:pt x="46" y="52"/>
                </a:lnTo>
                <a:lnTo>
                  <a:pt x="50" y="60"/>
                </a:lnTo>
                <a:lnTo>
                  <a:pt x="54" y="66"/>
                </a:lnTo>
                <a:lnTo>
                  <a:pt x="54" y="66"/>
                </a:lnTo>
                <a:lnTo>
                  <a:pt x="56" y="72"/>
                </a:lnTo>
                <a:lnTo>
                  <a:pt x="56" y="78"/>
                </a:lnTo>
                <a:lnTo>
                  <a:pt x="56" y="78"/>
                </a:lnTo>
                <a:lnTo>
                  <a:pt x="46" y="74"/>
                </a:lnTo>
                <a:lnTo>
                  <a:pt x="36" y="68"/>
                </a:lnTo>
                <a:lnTo>
                  <a:pt x="26" y="62"/>
                </a:lnTo>
                <a:lnTo>
                  <a:pt x="18" y="52"/>
                </a:lnTo>
                <a:lnTo>
                  <a:pt x="12" y="42"/>
                </a:lnTo>
                <a:lnTo>
                  <a:pt x="6" y="28"/>
                </a:lnTo>
                <a:lnTo>
                  <a:pt x="2" y="16"/>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6" name="Freeform 122">
            <a:extLst>
              <a:ext uri="{FF2B5EF4-FFF2-40B4-BE49-F238E27FC236}">
                <a16:creationId xmlns:a16="http://schemas.microsoft.com/office/drawing/2014/main" id="{F50E4AC5-4979-4110-954F-9432A9D39CF6}"/>
              </a:ext>
            </a:extLst>
          </p:cNvPr>
          <p:cNvSpPr>
            <a:spLocks/>
          </p:cNvSpPr>
          <p:nvPr/>
        </p:nvSpPr>
        <p:spPr bwMode="auto">
          <a:xfrm>
            <a:off x="8058599" y="4068352"/>
            <a:ext cx="80403" cy="183926"/>
          </a:xfrm>
          <a:custGeom>
            <a:avLst/>
            <a:gdLst>
              <a:gd name="T0" fmla="*/ 20 w 44"/>
              <a:gd name="T1" fmla="*/ 0 h 100"/>
              <a:gd name="T2" fmla="*/ 20 w 44"/>
              <a:gd name="T3" fmla="*/ 0 h 100"/>
              <a:gd name="T4" fmla="*/ 26 w 44"/>
              <a:gd name="T5" fmla="*/ 4 h 100"/>
              <a:gd name="T6" fmla="*/ 30 w 44"/>
              <a:gd name="T7" fmla="*/ 8 h 100"/>
              <a:gd name="T8" fmla="*/ 34 w 44"/>
              <a:gd name="T9" fmla="*/ 18 h 100"/>
              <a:gd name="T10" fmla="*/ 34 w 44"/>
              <a:gd name="T11" fmla="*/ 18 h 100"/>
              <a:gd name="T12" fmla="*/ 40 w 44"/>
              <a:gd name="T13" fmla="*/ 38 h 100"/>
              <a:gd name="T14" fmla="*/ 44 w 44"/>
              <a:gd name="T15" fmla="*/ 60 h 100"/>
              <a:gd name="T16" fmla="*/ 44 w 44"/>
              <a:gd name="T17" fmla="*/ 60 h 100"/>
              <a:gd name="T18" fmla="*/ 44 w 44"/>
              <a:gd name="T19" fmla="*/ 70 h 100"/>
              <a:gd name="T20" fmla="*/ 40 w 44"/>
              <a:gd name="T21" fmla="*/ 80 h 100"/>
              <a:gd name="T22" fmla="*/ 34 w 44"/>
              <a:gd name="T23" fmla="*/ 88 h 100"/>
              <a:gd name="T24" fmla="*/ 26 w 44"/>
              <a:gd name="T25" fmla="*/ 94 h 100"/>
              <a:gd name="T26" fmla="*/ 26 w 44"/>
              <a:gd name="T27" fmla="*/ 94 h 100"/>
              <a:gd name="T28" fmla="*/ 18 w 44"/>
              <a:gd name="T29" fmla="*/ 100 h 100"/>
              <a:gd name="T30" fmla="*/ 10 w 44"/>
              <a:gd name="T31" fmla="*/ 100 h 100"/>
              <a:gd name="T32" fmla="*/ 6 w 44"/>
              <a:gd name="T33" fmla="*/ 94 h 100"/>
              <a:gd name="T34" fmla="*/ 0 w 44"/>
              <a:gd name="T35" fmla="*/ 84 h 100"/>
              <a:gd name="T36" fmla="*/ 0 w 44"/>
              <a:gd name="T37" fmla="*/ 84 h 100"/>
              <a:gd name="T38" fmla="*/ 14 w 44"/>
              <a:gd name="T39" fmla="*/ 72 h 100"/>
              <a:gd name="T40" fmla="*/ 16 w 44"/>
              <a:gd name="T41" fmla="*/ 66 h 100"/>
              <a:gd name="T42" fmla="*/ 20 w 44"/>
              <a:gd name="T43" fmla="*/ 62 h 100"/>
              <a:gd name="T44" fmla="*/ 20 w 44"/>
              <a:gd name="T45" fmla="*/ 50 h 100"/>
              <a:gd name="T46" fmla="*/ 18 w 44"/>
              <a:gd name="T47" fmla="*/ 30 h 100"/>
              <a:gd name="T48" fmla="*/ 18 w 44"/>
              <a:gd name="T49" fmla="*/ 30 h 100"/>
              <a:gd name="T50" fmla="*/ 18 w 44"/>
              <a:gd name="T51" fmla="*/ 16 h 100"/>
              <a:gd name="T52" fmla="*/ 20 w 44"/>
              <a:gd name="T53" fmla="*/ 0 h 100"/>
              <a:gd name="T54" fmla="*/ 20 w 44"/>
              <a:gd name="T5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00">
                <a:moveTo>
                  <a:pt x="20" y="0"/>
                </a:moveTo>
                <a:lnTo>
                  <a:pt x="20" y="0"/>
                </a:lnTo>
                <a:lnTo>
                  <a:pt x="26" y="4"/>
                </a:lnTo>
                <a:lnTo>
                  <a:pt x="30" y="8"/>
                </a:lnTo>
                <a:lnTo>
                  <a:pt x="34" y="18"/>
                </a:lnTo>
                <a:lnTo>
                  <a:pt x="34" y="18"/>
                </a:lnTo>
                <a:lnTo>
                  <a:pt x="40" y="38"/>
                </a:lnTo>
                <a:lnTo>
                  <a:pt x="44" y="60"/>
                </a:lnTo>
                <a:lnTo>
                  <a:pt x="44" y="60"/>
                </a:lnTo>
                <a:lnTo>
                  <a:pt x="44" y="70"/>
                </a:lnTo>
                <a:lnTo>
                  <a:pt x="40" y="80"/>
                </a:lnTo>
                <a:lnTo>
                  <a:pt x="34" y="88"/>
                </a:lnTo>
                <a:lnTo>
                  <a:pt x="26" y="94"/>
                </a:lnTo>
                <a:lnTo>
                  <a:pt x="26" y="94"/>
                </a:lnTo>
                <a:lnTo>
                  <a:pt x="18" y="100"/>
                </a:lnTo>
                <a:lnTo>
                  <a:pt x="10" y="100"/>
                </a:lnTo>
                <a:lnTo>
                  <a:pt x="6" y="94"/>
                </a:lnTo>
                <a:lnTo>
                  <a:pt x="0" y="84"/>
                </a:lnTo>
                <a:lnTo>
                  <a:pt x="0" y="84"/>
                </a:lnTo>
                <a:lnTo>
                  <a:pt x="14" y="72"/>
                </a:lnTo>
                <a:lnTo>
                  <a:pt x="16" y="66"/>
                </a:lnTo>
                <a:lnTo>
                  <a:pt x="20" y="62"/>
                </a:lnTo>
                <a:lnTo>
                  <a:pt x="20" y="50"/>
                </a:lnTo>
                <a:lnTo>
                  <a:pt x="18" y="30"/>
                </a:lnTo>
                <a:lnTo>
                  <a:pt x="18" y="30"/>
                </a:lnTo>
                <a:lnTo>
                  <a:pt x="18" y="16"/>
                </a:lnTo>
                <a:lnTo>
                  <a:pt x="20" y="0"/>
                </a:ln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7" name="Freeform 123">
            <a:extLst>
              <a:ext uri="{FF2B5EF4-FFF2-40B4-BE49-F238E27FC236}">
                <a16:creationId xmlns:a16="http://schemas.microsoft.com/office/drawing/2014/main" id="{D41B62C7-D65D-4F03-B474-07C0A1B609D7}"/>
              </a:ext>
            </a:extLst>
          </p:cNvPr>
          <p:cNvSpPr>
            <a:spLocks/>
          </p:cNvSpPr>
          <p:nvPr/>
        </p:nvSpPr>
        <p:spPr bwMode="auto">
          <a:xfrm>
            <a:off x="2302457" y="1899867"/>
            <a:ext cx="116950" cy="128748"/>
          </a:xfrm>
          <a:custGeom>
            <a:avLst/>
            <a:gdLst>
              <a:gd name="T0" fmla="*/ 24 w 64"/>
              <a:gd name="T1" fmla="*/ 0 h 70"/>
              <a:gd name="T2" fmla="*/ 24 w 64"/>
              <a:gd name="T3" fmla="*/ 0 h 70"/>
              <a:gd name="T4" fmla="*/ 40 w 64"/>
              <a:gd name="T5" fmla="*/ 14 h 70"/>
              <a:gd name="T6" fmla="*/ 40 w 64"/>
              <a:gd name="T7" fmla="*/ 14 h 70"/>
              <a:gd name="T8" fmla="*/ 64 w 64"/>
              <a:gd name="T9" fmla="*/ 40 h 70"/>
              <a:gd name="T10" fmla="*/ 64 w 64"/>
              <a:gd name="T11" fmla="*/ 40 h 70"/>
              <a:gd name="T12" fmla="*/ 64 w 64"/>
              <a:gd name="T13" fmla="*/ 44 h 70"/>
              <a:gd name="T14" fmla="*/ 64 w 64"/>
              <a:gd name="T15" fmla="*/ 52 h 70"/>
              <a:gd name="T16" fmla="*/ 64 w 64"/>
              <a:gd name="T17" fmla="*/ 52 h 70"/>
              <a:gd name="T18" fmla="*/ 58 w 64"/>
              <a:gd name="T19" fmla="*/ 50 h 70"/>
              <a:gd name="T20" fmla="*/ 54 w 64"/>
              <a:gd name="T21" fmla="*/ 48 h 70"/>
              <a:gd name="T22" fmla="*/ 54 w 64"/>
              <a:gd name="T23" fmla="*/ 48 h 70"/>
              <a:gd name="T24" fmla="*/ 48 w 64"/>
              <a:gd name="T25" fmla="*/ 44 h 70"/>
              <a:gd name="T26" fmla="*/ 42 w 64"/>
              <a:gd name="T27" fmla="*/ 44 h 70"/>
              <a:gd name="T28" fmla="*/ 38 w 64"/>
              <a:gd name="T29" fmla="*/ 46 h 70"/>
              <a:gd name="T30" fmla="*/ 34 w 64"/>
              <a:gd name="T31" fmla="*/ 50 h 70"/>
              <a:gd name="T32" fmla="*/ 34 w 64"/>
              <a:gd name="T33" fmla="*/ 50 h 70"/>
              <a:gd name="T34" fmla="*/ 10 w 64"/>
              <a:gd name="T35" fmla="*/ 70 h 70"/>
              <a:gd name="T36" fmla="*/ 10 w 64"/>
              <a:gd name="T37" fmla="*/ 70 h 70"/>
              <a:gd name="T38" fmla="*/ 0 w 64"/>
              <a:gd name="T39" fmla="*/ 52 h 70"/>
              <a:gd name="T40" fmla="*/ 0 w 64"/>
              <a:gd name="T41" fmla="*/ 52 h 70"/>
              <a:gd name="T42" fmla="*/ 24 w 64"/>
              <a:gd name="T43" fmla="*/ 0 h 70"/>
              <a:gd name="T44" fmla="*/ 24 w 64"/>
              <a:gd name="T4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0">
                <a:moveTo>
                  <a:pt x="24" y="0"/>
                </a:moveTo>
                <a:lnTo>
                  <a:pt x="24" y="0"/>
                </a:lnTo>
                <a:lnTo>
                  <a:pt x="40" y="14"/>
                </a:lnTo>
                <a:lnTo>
                  <a:pt x="40" y="14"/>
                </a:lnTo>
                <a:lnTo>
                  <a:pt x="64" y="40"/>
                </a:lnTo>
                <a:lnTo>
                  <a:pt x="64" y="40"/>
                </a:lnTo>
                <a:lnTo>
                  <a:pt x="64" y="44"/>
                </a:lnTo>
                <a:lnTo>
                  <a:pt x="64" y="52"/>
                </a:lnTo>
                <a:lnTo>
                  <a:pt x="64" y="52"/>
                </a:lnTo>
                <a:lnTo>
                  <a:pt x="58" y="50"/>
                </a:lnTo>
                <a:lnTo>
                  <a:pt x="54" y="48"/>
                </a:lnTo>
                <a:lnTo>
                  <a:pt x="54" y="48"/>
                </a:lnTo>
                <a:lnTo>
                  <a:pt x="48" y="44"/>
                </a:lnTo>
                <a:lnTo>
                  <a:pt x="42" y="44"/>
                </a:lnTo>
                <a:lnTo>
                  <a:pt x="38" y="46"/>
                </a:lnTo>
                <a:lnTo>
                  <a:pt x="34" y="50"/>
                </a:lnTo>
                <a:lnTo>
                  <a:pt x="34" y="50"/>
                </a:lnTo>
                <a:lnTo>
                  <a:pt x="10" y="70"/>
                </a:lnTo>
                <a:lnTo>
                  <a:pt x="10" y="70"/>
                </a:lnTo>
                <a:lnTo>
                  <a:pt x="0" y="52"/>
                </a:lnTo>
                <a:lnTo>
                  <a:pt x="0" y="52"/>
                </a:lnTo>
                <a:lnTo>
                  <a:pt x="24" y="0"/>
                </a:lnTo>
                <a:lnTo>
                  <a:pt x="2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8" name="Freeform 124">
            <a:extLst>
              <a:ext uri="{FF2B5EF4-FFF2-40B4-BE49-F238E27FC236}">
                <a16:creationId xmlns:a16="http://schemas.microsoft.com/office/drawing/2014/main" id="{0CBA3FF7-FCEF-44F2-A555-38FD1B512B50}"/>
              </a:ext>
            </a:extLst>
          </p:cNvPr>
          <p:cNvSpPr>
            <a:spLocks/>
          </p:cNvSpPr>
          <p:nvPr/>
        </p:nvSpPr>
        <p:spPr bwMode="auto">
          <a:xfrm>
            <a:off x="4983175" y="2880192"/>
            <a:ext cx="124260" cy="80927"/>
          </a:xfrm>
          <a:custGeom>
            <a:avLst/>
            <a:gdLst>
              <a:gd name="T0" fmla="*/ 10 w 68"/>
              <a:gd name="T1" fmla="*/ 24 h 44"/>
              <a:gd name="T2" fmla="*/ 10 w 68"/>
              <a:gd name="T3" fmla="*/ 24 h 44"/>
              <a:gd name="T4" fmla="*/ 12 w 68"/>
              <a:gd name="T5" fmla="*/ 16 h 44"/>
              <a:gd name="T6" fmla="*/ 14 w 68"/>
              <a:gd name="T7" fmla="*/ 10 h 44"/>
              <a:gd name="T8" fmla="*/ 20 w 68"/>
              <a:gd name="T9" fmla="*/ 8 h 44"/>
              <a:gd name="T10" fmla="*/ 28 w 68"/>
              <a:gd name="T11" fmla="*/ 4 h 44"/>
              <a:gd name="T12" fmla="*/ 28 w 68"/>
              <a:gd name="T13" fmla="*/ 4 h 44"/>
              <a:gd name="T14" fmla="*/ 44 w 68"/>
              <a:gd name="T15" fmla="*/ 0 h 44"/>
              <a:gd name="T16" fmla="*/ 52 w 68"/>
              <a:gd name="T17" fmla="*/ 0 h 44"/>
              <a:gd name="T18" fmla="*/ 60 w 68"/>
              <a:gd name="T19" fmla="*/ 2 h 44"/>
              <a:gd name="T20" fmla="*/ 60 w 68"/>
              <a:gd name="T21" fmla="*/ 2 h 44"/>
              <a:gd name="T22" fmla="*/ 64 w 68"/>
              <a:gd name="T23" fmla="*/ 6 h 44"/>
              <a:gd name="T24" fmla="*/ 68 w 68"/>
              <a:gd name="T25" fmla="*/ 10 h 44"/>
              <a:gd name="T26" fmla="*/ 68 w 68"/>
              <a:gd name="T27" fmla="*/ 10 h 44"/>
              <a:gd name="T28" fmla="*/ 64 w 68"/>
              <a:gd name="T29" fmla="*/ 24 h 44"/>
              <a:gd name="T30" fmla="*/ 62 w 68"/>
              <a:gd name="T31" fmla="*/ 30 h 44"/>
              <a:gd name="T32" fmla="*/ 58 w 68"/>
              <a:gd name="T33" fmla="*/ 38 h 44"/>
              <a:gd name="T34" fmla="*/ 58 w 68"/>
              <a:gd name="T35" fmla="*/ 38 h 44"/>
              <a:gd name="T36" fmla="*/ 54 w 68"/>
              <a:gd name="T37" fmla="*/ 40 h 44"/>
              <a:gd name="T38" fmla="*/ 50 w 68"/>
              <a:gd name="T39" fmla="*/ 42 h 44"/>
              <a:gd name="T40" fmla="*/ 38 w 68"/>
              <a:gd name="T41" fmla="*/ 44 h 44"/>
              <a:gd name="T42" fmla="*/ 38 w 68"/>
              <a:gd name="T43" fmla="*/ 44 h 44"/>
              <a:gd name="T44" fmla="*/ 18 w 68"/>
              <a:gd name="T45" fmla="*/ 42 h 44"/>
              <a:gd name="T46" fmla="*/ 8 w 68"/>
              <a:gd name="T47" fmla="*/ 40 h 44"/>
              <a:gd name="T48" fmla="*/ 0 w 68"/>
              <a:gd name="T49" fmla="*/ 34 h 44"/>
              <a:gd name="T50" fmla="*/ 0 w 68"/>
              <a:gd name="T51" fmla="*/ 34 h 44"/>
              <a:gd name="T52" fmla="*/ 10 w 68"/>
              <a:gd name="T53" fmla="*/ 24 h 44"/>
              <a:gd name="T54" fmla="*/ 10 w 68"/>
              <a:gd name="T5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4">
                <a:moveTo>
                  <a:pt x="10" y="24"/>
                </a:moveTo>
                <a:lnTo>
                  <a:pt x="10" y="24"/>
                </a:lnTo>
                <a:lnTo>
                  <a:pt x="12" y="16"/>
                </a:lnTo>
                <a:lnTo>
                  <a:pt x="14" y="10"/>
                </a:lnTo>
                <a:lnTo>
                  <a:pt x="20" y="8"/>
                </a:lnTo>
                <a:lnTo>
                  <a:pt x="28" y="4"/>
                </a:lnTo>
                <a:lnTo>
                  <a:pt x="28" y="4"/>
                </a:lnTo>
                <a:lnTo>
                  <a:pt x="44" y="0"/>
                </a:lnTo>
                <a:lnTo>
                  <a:pt x="52" y="0"/>
                </a:lnTo>
                <a:lnTo>
                  <a:pt x="60" y="2"/>
                </a:lnTo>
                <a:lnTo>
                  <a:pt x="60" y="2"/>
                </a:lnTo>
                <a:lnTo>
                  <a:pt x="64" y="6"/>
                </a:lnTo>
                <a:lnTo>
                  <a:pt x="68" y="10"/>
                </a:lnTo>
                <a:lnTo>
                  <a:pt x="68" y="10"/>
                </a:lnTo>
                <a:lnTo>
                  <a:pt x="64" y="24"/>
                </a:lnTo>
                <a:lnTo>
                  <a:pt x="62" y="30"/>
                </a:lnTo>
                <a:lnTo>
                  <a:pt x="58" y="38"/>
                </a:lnTo>
                <a:lnTo>
                  <a:pt x="58" y="38"/>
                </a:lnTo>
                <a:lnTo>
                  <a:pt x="54" y="40"/>
                </a:lnTo>
                <a:lnTo>
                  <a:pt x="50" y="42"/>
                </a:lnTo>
                <a:lnTo>
                  <a:pt x="38" y="44"/>
                </a:lnTo>
                <a:lnTo>
                  <a:pt x="38" y="44"/>
                </a:lnTo>
                <a:lnTo>
                  <a:pt x="18" y="42"/>
                </a:lnTo>
                <a:lnTo>
                  <a:pt x="8" y="40"/>
                </a:lnTo>
                <a:lnTo>
                  <a:pt x="0" y="34"/>
                </a:lnTo>
                <a:lnTo>
                  <a:pt x="0" y="34"/>
                </a:lnTo>
                <a:lnTo>
                  <a:pt x="10" y="24"/>
                </a:lnTo>
                <a:lnTo>
                  <a:pt x="1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9" name="Freeform 125">
            <a:extLst>
              <a:ext uri="{FF2B5EF4-FFF2-40B4-BE49-F238E27FC236}">
                <a16:creationId xmlns:a16="http://schemas.microsoft.com/office/drawing/2014/main" id="{0B8DA894-46B0-448C-BCD3-52A075ED382E}"/>
              </a:ext>
            </a:extLst>
          </p:cNvPr>
          <p:cNvSpPr>
            <a:spLocks/>
          </p:cNvSpPr>
          <p:nvPr/>
        </p:nvSpPr>
        <p:spPr bwMode="auto">
          <a:xfrm>
            <a:off x="5732387" y="3490825"/>
            <a:ext cx="102331" cy="128748"/>
          </a:xfrm>
          <a:custGeom>
            <a:avLst/>
            <a:gdLst>
              <a:gd name="T0" fmla="*/ 6 w 56"/>
              <a:gd name="T1" fmla="*/ 10 h 70"/>
              <a:gd name="T2" fmla="*/ 6 w 56"/>
              <a:gd name="T3" fmla="*/ 10 h 70"/>
              <a:gd name="T4" fmla="*/ 14 w 56"/>
              <a:gd name="T5" fmla="*/ 14 h 70"/>
              <a:gd name="T6" fmla="*/ 20 w 56"/>
              <a:gd name="T7" fmla="*/ 14 h 70"/>
              <a:gd name="T8" fmla="*/ 26 w 56"/>
              <a:gd name="T9" fmla="*/ 12 h 70"/>
              <a:gd name="T10" fmla="*/ 30 w 56"/>
              <a:gd name="T11" fmla="*/ 10 h 70"/>
              <a:gd name="T12" fmla="*/ 40 w 56"/>
              <a:gd name="T13" fmla="*/ 4 h 70"/>
              <a:gd name="T14" fmla="*/ 46 w 56"/>
              <a:gd name="T15" fmla="*/ 0 h 70"/>
              <a:gd name="T16" fmla="*/ 52 w 56"/>
              <a:gd name="T17" fmla="*/ 0 h 70"/>
              <a:gd name="T18" fmla="*/ 52 w 56"/>
              <a:gd name="T19" fmla="*/ 0 h 70"/>
              <a:gd name="T20" fmla="*/ 56 w 56"/>
              <a:gd name="T21" fmla="*/ 4 h 70"/>
              <a:gd name="T22" fmla="*/ 56 w 56"/>
              <a:gd name="T23" fmla="*/ 10 h 70"/>
              <a:gd name="T24" fmla="*/ 54 w 56"/>
              <a:gd name="T25" fmla="*/ 14 h 70"/>
              <a:gd name="T26" fmla="*/ 48 w 56"/>
              <a:gd name="T27" fmla="*/ 16 h 70"/>
              <a:gd name="T28" fmla="*/ 48 w 56"/>
              <a:gd name="T29" fmla="*/ 16 h 70"/>
              <a:gd name="T30" fmla="*/ 28 w 56"/>
              <a:gd name="T31" fmla="*/ 26 h 70"/>
              <a:gd name="T32" fmla="*/ 28 w 56"/>
              <a:gd name="T33" fmla="*/ 26 h 70"/>
              <a:gd name="T34" fmla="*/ 38 w 56"/>
              <a:gd name="T35" fmla="*/ 40 h 70"/>
              <a:gd name="T36" fmla="*/ 38 w 56"/>
              <a:gd name="T37" fmla="*/ 40 h 70"/>
              <a:gd name="T38" fmla="*/ 40 w 56"/>
              <a:gd name="T39" fmla="*/ 46 h 70"/>
              <a:gd name="T40" fmla="*/ 40 w 56"/>
              <a:gd name="T41" fmla="*/ 52 h 70"/>
              <a:gd name="T42" fmla="*/ 40 w 56"/>
              <a:gd name="T43" fmla="*/ 52 h 70"/>
              <a:gd name="T44" fmla="*/ 40 w 56"/>
              <a:gd name="T45" fmla="*/ 54 h 70"/>
              <a:gd name="T46" fmla="*/ 36 w 56"/>
              <a:gd name="T47" fmla="*/ 58 h 70"/>
              <a:gd name="T48" fmla="*/ 26 w 56"/>
              <a:gd name="T49" fmla="*/ 64 h 70"/>
              <a:gd name="T50" fmla="*/ 14 w 56"/>
              <a:gd name="T51" fmla="*/ 70 h 70"/>
              <a:gd name="T52" fmla="*/ 10 w 56"/>
              <a:gd name="T53" fmla="*/ 70 h 70"/>
              <a:gd name="T54" fmla="*/ 6 w 56"/>
              <a:gd name="T55" fmla="*/ 70 h 70"/>
              <a:gd name="T56" fmla="*/ 6 w 56"/>
              <a:gd name="T57" fmla="*/ 70 h 70"/>
              <a:gd name="T58" fmla="*/ 2 w 56"/>
              <a:gd name="T59" fmla="*/ 64 h 70"/>
              <a:gd name="T60" fmla="*/ 0 w 56"/>
              <a:gd name="T61" fmla="*/ 58 h 70"/>
              <a:gd name="T62" fmla="*/ 0 w 56"/>
              <a:gd name="T63" fmla="*/ 58 h 70"/>
              <a:gd name="T64" fmla="*/ 6 w 56"/>
              <a:gd name="T65" fmla="*/ 10 h 70"/>
              <a:gd name="T66" fmla="*/ 6 w 56"/>
              <a:gd name="T6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0">
                <a:moveTo>
                  <a:pt x="6" y="10"/>
                </a:moveTo>
                <a:lnTo>
                  <a:pt x="6" y="10"/>
                </a:lnTo>
                <a:lnTo>
                  <a:pt x="14" y="14"/>
                </a:lnTo>
                <a:lnTo>
                  <a:pt x="20" y="14"/>
                </a:lnTo>
                <a:lnTo>
                  <a:pt x="26" y="12"/>
                </a:lnTo>
                <a:lnTo>
                  <a:pt x="30" y="10"/>
                </a:lnTo>
                <a:lnTo>
                  <a:pt x="40" y="4"/>
                </a:lnTo>
                <a:lnTo>
                  <a:pt x="46" y="0"/>
                </a:lnTo>
                <a:lnTo>
                  <a:pt x="52" y="0"/>
                </a:lnTo>
                <a:lnTo>
                  <a:pt x="52" y="0"/>
                </a:lnTo>
                <a:lnTo>
                  <a:pt x="56" y="4"/>
                </a:lnTo>
                <a:lnTo>
                  <a:pt x="56" y="10"/>
                </a:lnTo>
                <a:lnTo>
                  <a:pt x="54" y="14"/>
                </a:lnTo>
                <a:lnTo>
                  <a:pt x="48" y="16"/>
                </a:lnTo>
                <a:lnTo>
                  <a:pt x="48" y="16"/>
                </a:lnTo>
                <a:lnTo>
                  <a:pt x="28" y="26"/>
                </a:lnTo>
                <a:lnTo>
                  <a:pt x="28" y="26"/>
                </a:lnTo>
                <a:lnTo>
                  <a:pt x="38" y="40"/>
                </a:lnTo>
                <a:lnTo>
                  <a:pt x="38" y="40"/>
                </a:lnTo>
                <a:lnTo>
                  <a:pt x="40" y="46"/>
                </a:lnTo>
                <a:lnTo>
                  <a:pt x="40" y="52"/>
                </a:lnTo>
                <a:lnTo>
                  <a:pt x="40" y="52"/>
                </a:lnTo>
                <a:lnTo>
                  <a:pt x="40" y="54"/>
                </a:lnTo>
                <a:lnTo>
                  <a:pt x="36" y="58"/>
                </a:lnTo>
                <a:lnTo>
                  <a:pt x="26" y="64"/>
                </a:lnTo>
                <a:lnTo>
                  <a:pt x="14" y="70"/>
                </a:lnTo>
                <a:lnTo>
                  <a:pt x="10" y="70"/>
                </a:lnTo>
                <a:lnTo>
                  <a:pt x="6" y="70"/>
                </a:lnTo>
                <a:lnTo>
                  <a:pt x="6" y="70"/>
                </a:lnTo>
                <a:lnTo>
                  <a:pt x="2" y="64"/>
                </a:lnTo>
                <a:lnTo>
                  <a:pt x="0" y="58"/>
                </a:lnTo>
                <a:lnTo>
                  <a:pt x="0" y="58"/>
                </a:lnTo>
                <a:lnTo>
                  <a:pt x="6" y="10"/>
                </a:lnTo>
                <a:lnTo>
                  <a:pt x="6"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0" name="Freeform 126">
            <a:extLst>
              <a:ext uri="{FF2B5EF4-FFF2-40B4-BE49-F238E27FC236}">
                <a16:creationId xmlns:a16="http://schemas.microsoft.com/office/drawing/2014/main" id="{EF912CE2-0CDC-4D26-B095-AE9F50646D97}"/>
              </a:ext>
            </a:extLst>
          </p:cNvPr>
          <p:cNvSpPr>
            <a:spLocks/>
          </p:cNvSpPr>
          <p:nvPr/>
        </p:nvSpPr>
        <p:spPr bwMode="auto">
          <a:xfrm>
            <a:off x="5220730" y="2545447"/>
            <a:ext cx="135224" cy="91963"/>
          </a:xfrm>
          <a:custGeom>
            <a:avLst/>
            <a:gdLst>
              <a:gd name="T0" fmla="*/ 74 w 74"/>
              <a:gd name="T1" fmla="*/ 20 h 50"/>
              <a:gd name="T2" fmla="*/ 74 w 74"/>
              <a:gd name="T3" fmla="*/ 20 h 50"/>
              <a:gd name="T4" fmla="*/ 66 w 74"/>
              <a:gd name="T5" fmla="*/ 32 h 50"/>
              <a:gd name="T6" fmla="*/ 56 w 74"/>
              <a:gd name="T7" fmla="*/ 42 h 50"/>
              <a:gd name="T8" fmla="*/ 56 w 74"/>
              <a:gd name="T9" fmla="*/ 42 h 50"/>
              <a:gd name="T10" fmla="*/ 50 w 74"/>
              <a:gd name="T11" fmla="*/ 48 h 50"/>
              <a:gd name="T12" fmla="*/ 46 w 74"/>
              <a:gd name="T13" fmla="*/ 50 h 50"/>
              <a:gd name="T14" fmla="*/ 40 w 74"/>
              <a:gd name="T15" fmla="*/ 48 h 50"/>
              <a:gd name="T16" fmla="*/ 36 w 74"/>
              <a:gd name="T17" fmla="*/ 42 h 50"/>
              <a:gd name="T18" fmla="*/ 36 w 74"/>
              <a:gd name="T19" fmla="*/ 42 h 50"/>
              <a:gd name="T20" fmla="*/ 32 w 74"/>
              <a:gd name="T21" fmla="*/ 38 h 50"/>
              <a:gd name="T22" fmla="*/ 28 w 74"/>
              <a:gd name="T23" fmla="*/ 34 h 50"/>
              <a:gd name="T24" fmla="*/ 28 w 74"/>
              <a:gd name="T25" fmla="*/ 34 h 50"/>
              <a:gd name="T26" fmla="*/ 26 w 74"/>
              <a:gd name="T27" fmla="*/ 28 h 50"/>
              <a:gd name="T28" fmla="*/ 22 w 74"/>
              <a:gd name="T29" fmla="*/ 24 h 50"/>
              <a:gd name="T30" fmla="*/ 18 w 74"/>
              <a:gd name="T31" fmla="*/ 22 h 50"/>
              <a:gd name="T32" fmla="*/ 12 w 74"/>
              <a:gd name="T33" fmla="*/ 20 h 50"/>
              <a:gd name="T34" fmla="*/ 12 w 74"/>
              <a:gd name="T35" fmla="*/ 20 h 50"/>
              <a:gd name="T36" fmla="*/ 6 w 74"/>
              <a:gd name="T37" fmla="*/ 16 h 50"/>
              <a:gd name="T38" fmla="*/ 0 w 74"/>
              <a:gd name="T39" fmla="*/ 10 h 50"/>
              <a:gd name="T40" fmla="*/ 0 w 74"/>
              <a:gd name="T41" fmla="*/ 10 h 50"/>
              <a:gd name="T42" fmla="*/ 2 w 74"/>
              <a:gd name="T43" fmla="*/ 4 h 50"/>
              <a:gd name="T44" fmla="*/ 6 w 74"/>
              <a:gd name="T45" fmla="*/ 0 h 50"/>
              <a:gd name="T46" fmla="*/ 12 w 74"/>
              <a:gd name="T47" fmla="*/ 0 h 50"/>
              <a:gd name="T48" fmla="*/ 16 w 74"/>
              <a:gd name="T49" fmla="*/ 0 h 50"/>
              <a:gd name="T50" fmla="*/ 16 w 74"/>
              <a:gd name="T51" fmla="*/ 0 h 50"/>
              <a:gd name="T52" fmla="*/ 36 w 74"/>
              <a:gd name="T53" fmla="*/ 0 h 50"/>
              <a:gd name="T54" fmla="*/ 54 w 74"/>
              <a:gd name="T55" fmla="*/ 2 h 50"/>
              <a:gd name="T56" fmla="*/ 54 w 74"/>
              <a:gd name="T57" fmla="*/ 2 h 50"/>
              <a:gd name="T58" fmla="*/ 60 w 74"/>
              <a:gd name="T59" fmla="*/ 4 h 50"/>
              <a:gd name="T60" fmla="*/ 66 w 74"/>
              <a:gd name="T61" fmla="*/ 8 h 50"/>
              <a:gd name="T62" fmla="*/ 70 w 74"/>
              <a:gd name="T63" fmla="*/ 12 h 50"/>
              <a:gd name="T64" fmla="*/ 74 w 74"/>
              <a:gd name="T65" fmla="*/ 20 h 50"/>
              <a:gd name="T66" fmla="*/ 74 w 74"/>
              <a:gd name="T6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0">
                <a:moveTo>
                  <a:pt x="74" y="20"/>
                </a:moveTo>
                <a:lnTo>
                  <a:pt x="74" y="20"/>
                </a:lnTo>
                <a:lnTo>
                  <a:pt x="66" y="32"/>
                </a:lnTo>
                <a:lnTo>
                  <a:pt x="56" y="42"/>
                </a:lnTo>
                <a:lnTo>
                  <a:pt x="56" y="42"/>
                </a:lnTo>
                <a:lnTo>
                  <a:pt x="50" y="48"/>
                </a:lnTo>
                <a:lnTo>
                  <a:pt x="46" y="50"/>
                </a:lnTo>
                <a:lnTo>
                  <a:pt x="40" y="48"/>
                </a:lnTo>
                <a:lnTo>
                  <a:pt x="36" y="42"/>
                </a:lnTo>
                <a:lnTo>
                  <a:pt x="36" y="42"/>
                </a:lnTo>
                <a:lnTo>
                  <a:pt x="32" y="38"/>
                </a:lnTo>
                <a:lnTo>
                  <a:pt x="28" y="34"/>
                </a:lnTo>
                <a:lnTo>
                  <a:pt x="28" y="34"/>
                </a:lnTo>
                <a:lnTo>
                  <a:pt x="26" y="28"/>
                </a:lnTo>
                <a:lnTo>
                  <a:pt x="22" y="24"/>
                </a:lnTo>
                <a:lnTo>
                  <a:pt x="18" y="22"/>
                </a:lnTo>
                <a:lnTo>
                  <a:pt x="12" y="20"/>
                </a:lnTo>
                <a:lnTo>
                  <a:pt x="12" y="20"/>
                </a:lnTo>
                <a:lnTo>
                  <a:pt x="6" y="16"/>
                </a:lnTo>
                <a:lnTo>
                  <a:pt x="0" y="10"/>
                </a:lnTo>
                <a:lnTo>
                  <a:pt x="0" y="10"/>
                </a:lnTo>
                <a:lnTo>
                  <a:pt x="2" y="4"/>
                </a:lnTo>
                <a:lnTo>
                  <a:pt x="6" y="0"/>
                </a:lnTo>
                <a:lnTo>
                  <a:pt x="12" y="0"/>
                </a:lnTo>
                <a:lnTo>
                  <a:pt x="16" y="0"/>
                </a:lnTo>
                <a:lnTo>
                  <a:pt x="16" y="0"/>
                </a:lnTo>
                <a:lnTo>
                  <a:pt x="36" y="0"/>
                </a:lnTo>
                <a:lnTo>
                  <a:pt x="54" y="2"/>
                </a:lnTo>
                <a:lnTo>
                  <a:pt x="54" y="2"/>
                </a:lnTo>
                <a:lnTo>
                  <a:pt x="60" y="4"/>
                </a:lnTo>
                <a:lnTo>
                  <a:pt x="66" y="8"/>
                </a:lnTo>
                <a:lnTo>
                  <a:pt x="70" y="12"/>
                </a:lnTo>
                <a:lnTo>
                  <a:pt x="74" y="20"/>
                </a:lnTo>
                <a:lnTo>
                  <a:pt x="7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1" name="Freeform 127">
            <a:extLst>
              <a:ext uri="{FF2B5EF4-FFF2-40B4-BE49-F238E27FC236}">
                <a16:creationId xmlns:a16="http://schemas.microsoft.com/office/drawing/2014/main" id="{CBBF85BD-A51E-406B-AA54-B3947750E7A6}"/>
              </a:ext>
            </a:extLst>
          </p:cNvPr>
          <p:cNvSpPr>
            <a:spLocks/>
          </p:cNvSpPr>
          <p:nvPr/>
        </p:nvSpPr>
        <p:spPr bwMode="auto">
          <a:xfrm>
            <a:off x="1867548" y="799992"/>
            <a:ext cx="179080" cy="99320"/>
          </a:xfrm>
          <a:custGeom>
            <a:avLst/>
            <a:gdLst>
              <a:gd name="T0" fmla="*/ 74 w 98"/>
              <a:gd name="T1" fmla="*/ 40 h 54"/>
              <a:gd name="T2" fmla="*/ 74 w 98"/>
              <a:gd name="T3" fmla="*/ 40 h 54"/>
              <a:gd name="T4" fmla="*/ 72 w 98"/>
              <a:gd name="T5" fmla="*/ 20 h 54"/>
              <a:gd name="T6" fmla="*/ 72 w 98"/>
              <a:gd name="T7" fmla="*/ 20 h 54"/>
              <a:gd name="T8" fmla="*/ 64 w 98"/>
              <a:gd name="T9" fmla="*/ 22 h 54"/>
              <a:gd name="T10" fmla="*/ 56 w 98"/>
              <a:gd name="T11" fmla="*/ 26 h 54"/>
              <a:gd name="T12" fmla="*/ 44 w 98"/>
              <a:gd name="T13" fmla="*/ 36 h 54"/>
              <a:gd name="T14" fmla="*/ 32 w 98"/>
              <a:gd name="T15" fmla="*/ 46 h 54"/>
              <a:gd name="T16" fmla="*/ 20 w 98"/>
              <a:gd name="T17" fmla="*/ 54 h 54"/>
              <a:gd name="T18" fmla="*/ 20 w 98"/>
              <a:gd name="T19" fmla="*/ 54 h 54"/>
              <a:gd name="T20" fmla="*/ 18 w 98"/>
              <a:gd name="T21" fmla="*/ 50 h 54"/>
              <a:gd name="T22" fmla="*/ 18 w 98"/>
              <a:gd name="T23" fmla="*/ 50 h 54"/>
              <a:gd name="T24" fmla="*/ 18 w 98"/>
              <a:gd name="T25" fmla="*/ 46 h 54"/>
              <a:gd name="T26" fmla="*/ 18 w 98"/>
              <a:gd name="T27" fmla="*/ 46 h 54"/>
              <a:gd name="T28" fmla="*/ 0 w 98"/>
              <a:gd name="T29" fmla="*/ 44 h 54"/>
              <a:gd name="T30" fmla="*/ 0 w 98"/>
              <a:gd name="T31" fmla="*/ 44 h 54"/>
              <a:gd name="T32" fmla="*/ 0 w 98"/>
              <a:gd name="T33" fmla="*/ 38 h 54"/>
              <a:gd name="T34" fmla="*/ 2 w 98"/>
              <a:gd name="T35" fmla="*/ 36 h 54"/>
              <a:gd name="T36" fmla="*/ 10 w 98"/>
              <a:gd name="T37" fmla="*/ 32 h 54"/>
              <a:gd name="T38" fmla="*/ 10 w 98"/>
              <a:gd name="T39" fmla="*/ 32 h 54"/>
              <a:gd name="T40" fmla="*/ 40 w 98"/>
              <a:gd name="T41" fmla="*/ 20 h 54"/>
              <a:gd name="T42" fmla="*/ 70 w 98"/>
              <a:gd name="T43" fmla="*/ 4 h 54"/>
              <a:gd name="T44" fmla="*/ 70 w 98"/>
              <a:gd name="T45" fmla="*/ 4 h 54"/>
              <a:gd name="T46" fmla="*/ 78 w 98"/>
              <a:gd name="T47" fmla="*/ 2 h 54"/>
              <a:gd name="T48" fmla="*/ 86 w 98"/>
              <a:gd name="T49" fmla="*/ 0 h 54"/>
              <a:gd name="T50" fmla="*/ 86 w 98"/>
              <a:gd name="T51" fmla="*/ 0 h 54"/>
              <a:gd name="T52" fmla="*/ 92 w 98"/>
              <a:gd name="T53" fmla="*/ 2 h 54"/>
              <a:gd name="T54" fmla="*/ 96 w 98"/>
              <a:gd name="T55" fmla="*/ 6 h 54"/>
              <a:gd name="T56" fmla="*/ 98 w 98"/>
              <a:gd name="T57" fmla="*/ 12 h 54"/>
              <a:gd name="T58" fmla="*/ 96 w 98"/>
              <a:gd name="T59" fmla="*/ 18 h 54"/>
              <a:gd name="T60" fmla="*/ 96 w 98"/>
              <a:gd name="T61" fmla="*/ 18 h 54"/>
              <a:gd name="T62" fmla="*/ 92 w 98"/>
              <a:gd name="T63" fmla="*/ 28 h 54"/>
              <a:gd name="T64" fmla="*/ 88 w 98"/>
              <a:gd name="T65" fmla="*/ 34 h 54"/>
              <a:gd name="T66" fmla="*/ 82 w 98"/>
              <a:gd name="T67" fmla="*/ 38 h 54"/>
              <a:gd name="T68" fmla="*/ 74 w 98"/>
              <a:gd name="T69" fmla="*/ 40 h 54"/>
              <a:gd name="T70" fmla="*/ 74 w 98"/>
              <a:gd name="T7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54">
                <a:moveTo>
                  <a:pt x="74" y="40"/>
                </a:moveTo>
                <a:lnTo>
                  <a:pt x="74" y="40"/>
                </a:lnTo>
                <a:lnTo>
                  <a:pt x="72" y="20"/>
                </a:lnTo>
                <a:lnTo>
                  <a:pt x="72" y="20"/>
                </a:lnTo>
                <a:lnTo>
                  <a:pt x="64" y="22"/>
                </a:lnTo>
                <a:lnTo>
                  <a:pt x="56" y="26"/>
                </a:lnTo>
                <a:lnTo>
                  <a:pt x="44" y="36"/>
                </a:lnTo>
                <a:lnTo>
                  <a:pt x="32" y="46"/>
                </a:lnTo>
                <a:lnTo>
                  <a:pt x="20" y="54"/>
                </a:lnTo>
                <a:lnTo>
                  <a:pt x="20" y="54"/>
                </a:lnTo>
                <a:lnTo>
                  <a:pt x="18" y="50"/>
                </a:lnTo>
                <a:lnTo>
                  <a:pt x="18" y="50"/>
                </a:lnTo>
                <a:lnTo>
                  <a:pt x="18" y="46"/>
                </a:lnTo>
                <a:lnTo>
                  <a:pt x="18" y="46"/>
                </a:lnTo>
                <a:lnTo>
                  <a:pt x="0" y="44"/>
                </a:lnTo>
                <a:lnTo>
                  <a:pt x="0" y="44"/>
                </a:lnTo>
                <a:lnTo>
                  <a:pt x="0" y="38"/>
                </a:lnTo>
                <a:lnTo>
                  <a:pt x="2" y="36"/>
                </a:lnTo>
                <a:lnTo>
                  <a:pt x="10" y="32"/>
                </a:lnTo>
                <a:lnTo>
                  <a:pt x="10" y="32"/>
                </a:lnTo>
                <a:lnTo>
                  <a:pt x="40" y="20"/>
                </a:lnTo>
                <a:lnTo>
                  <a:pt x="70" y="4"/>
                </a:lnTo>
                <a:lnTo>
                  <a:pt x="70" y="4"/>
                </a:lnTo>
                <a:lnTo>
                  <a:pt x="78" y="2"/>
                </a:lnTo>
                <a:lnTo>
                  <a:pt x="86" y="0"/>
                </a:lnTo>
                <a:lnTo>
                  <a:pt x="86" y="0"/>
                </a:lnTo>
                <a:lnTo>
                  <a:pt x="92" y="2"/>
                </a:lnTo>
                <a:lnTo>
                  <a:pt x="96" y="6"/>
                </a:lnTo>
                <a:lnTo>
                  <a:pt x="98" y="12"/>
                </a:lnTo>
                <a:lnTo>
                  <a:pt x="96" y="18"/>
                </a:lnTo>
                <a:lnTo>
                  <a:pt x="96" y="18"/>
                </a:lnTo>
                <a:lnTo>
                  <a:pt x="92" y="28"/>
                </a:lnTo>
                <a:lnTo>
                  <a:pt x="88" y="34"/>
                </a:lnTo>
                <a:lnTo>
                  <a:pt x="82" y="38"/>
                </a:lnTo>
                <a:lnTo>
                  <a:pt x="74" y="40"/>
                </a:lnTo>
                <a:lnTo>
                  <a:pt x="74"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2" name="Freeform 128">
            <a:extLst>
              <a:ext uri="{FF2B5EF4-FFF2-40B4-BE49-F238E27FC236}">
                <a16:creationId xmlns:a16="http://schemas.microsoft.com/office/drawing/2014/main" id="{D7AC2414-D2C6-4AE9-AA2E-010B046A2E6E}"/>
              </a:ext>
            </a:extLst>
          </p:cNvPr>
          <p:cNvSpPr>
            <a:spLocks/>
          </p:cNvSpPr>
          <p:nvPr/>
        </p:nvSpPr>
        <p:spPr bwMode="auto">
          <a:xfrm>
            <a:off x="9089222" y="6229478"/>
            <a:ext cx="91367" cy="121391"/>
          </a:xfrm>
          <a:custGeom>
            <a:avLst/>
            <a:gdLst>
              <a:gd name="T0" fmla="*/ 2 w 50"/>
              <a:gd name="T1" fmla="*/ 0 h 66"/>
              <a:gd name="T2" fmla="*/ 2 w 50"/>
              <a:gd name="T3" fmla="*/ 0 h 66"/>
              <a:gd name="T4" fmla="*/ 14 w 50"/>
              <a:gd name="T5" fmla="*/ 8 h 66"/>
              <a:gd name="T6" fmla="*/ 26 w 50"/>
              <a:gd name="T7" fmla="*/ 12 h 66"/>
              <a:gd name="T8" fmla="*/ 38 w 50"/>
              <a:gd name="T9" fmla="*/ 12 h 66"/>
              <a:gd name="T10" fmla="*/ 50 w 50"/>
              <a:gd name="T11" fmla="*/ 8 h 66"/>
              <a:gd name="T12" fmla="*/ 50 w 50"/>
              <a:gd name="T13" fmla="*/ 8 h 66"/>
              <a:gd name="T14" fmla="*/ 48 w 50"/>
              <a:gd name="T15" fmla="*/ 20 h 66"/>
              <a:gd name="T16" fmla="*/ 46 w 50"/>
              <a:gd name="T17" fmla="*/ 30 h 66"/>
              <a:gd name="T18" fmla="*/ 42 w 50"/>
              <a:gd name="T19" fmla="*/ 38 h 66"/>
              <a:gd name="T20" fmla="*/ 36 w 50"/>
              <a:gd name="T21" fmla="*/ 46 h 66"/>
              <a:gd name="T22" fmla="*/ 30 w 50"/>
              <a:gd name="T23" fmla="*/ 52 h 66"/>
              <a:gd name="T24" fmla="*/ 24 w 50"/>
              <a:gd name="T25" fmla="*/ 58 h 66"/>
              <a:gd name="T26" fmla="*/ 6 w 50"/>
              <a:gd name="T27" fmla="*/ 66 h 66"/>
              <a:gd name="T28" fmla="*/ 6 w 50"/>
              <a:gd name="T29" fmla="*/ 66 h 66"/>
              <a:gd name="T30" fmla="*/ 2 w 50"/>
              <a:gd name="T31" fmla="*/ 60 h 66"/>
              <a:gd name="T32" fmla="*/ 0 w 50"/>
              <a:gd name="T33" fmla="*/ 52 h 66"/>
              <a:gd name="T34" fmla="*/ 0 w 50"/>
              <a:gd name="T35" fmla="*/ 52 h 66"/>
              <a:gd name="T36" fmla="*/ 2 w 50"/>
              <a:gd name="T37" fmla="*/ 0 h 66"/>
              <a:gd name="T38" fmla="*/ 2 w 50"/>
              <a:gd name="T3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6">
                <a:moveTo>
                  <a:pt x="2" y="0"/>
                </a:moveTo>
                <a:lnTo>
                  <a:pt x="2" y="0"/>
                </a:lnTo>
                <a:lnTo>
                  <a:pt x="14" y="8"/>
                </a:lnTo>
                <a:lnTo>
                  <a:pt x="26" y="12"/>
                </a:lnTo>
                <a:lnTo>
                  <a:pt x="38" y="12"/>
                </a:lnTo>
                <a:lnTo>
                  <a:pt x="50" y="8"/>
                </a:lnTo>
                <a:lnTo>
                  <a:pt x="50" y="8"/>
                </a:lnTo>
                <a:lnTo>
                  <a:pt x="48" y="20"/>
                </a:lnTo>
                <a:lnTo>
                  <a:pt x="46" y="30"/>
                </a:lnTo>
                <a:lnTo>
                  <a:pt x="42" y="38"/>
                </a:lnTo>
                <a:lnTo>
                  <a:pt x="36" y="46"/>
                </a:lnTo>
                <a:lnTo>
                  <a:pt x="30" y="52"/>
                </a:lnTo>
                <a:lnTo>
                  <a:pt x="24" y="58"/>
                </a:lnTo>
                <a:lnTo>
                  <a:pt x="6" y="66"/>
                </a:lnTo>
                <a:lnTo>
                  <a:pt x="6" y="66"/>
                </a:lnTo>
                <a:lnTo>
                  <a:pt x="2" y="60"/>
                </a:lnTo>
                <a:lnTo>
                  <a:pt x="0" y="52"/>
                </a:lnTo>
                <a:lnTo>
                  <a:pt x="0" y="52"/>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3" name="Freeform 129">
            <a:extLst>
              <a:ext uri="{FF2B5EF4-FFF2-40B4-BE49-F238E27FC236}">
                <a16:creationId xmlns:a16="http://schemas.microsoft.com/office/drawing/2014/main" id="{5DB1801C-6E0D-46E5-B7C6-53898797AB9A}"/>
              </a:ext>
            </a:extLst>
          </p:cNvPr>
          <p:cNvSpPr>
            <a:spLocks/>
          </p:cNvSpPr>
          <p:nvPr/>
        </p:nvSpPr>
        <p:spPr bwMode="auto">
          <a:xfrm>
            <a:off x="6441398" y="608709"/>
            <a:ext cx="98677" cy="110355"/>
          </a:xfrm>
          <a:custGeom>
            <a:avLst/>
            <a:gdLst>
              <a:gd name="T0" fmla="*/ 54 w 54"/>
              <a:gd name="T1" fmla="*/ 46 h 60"/>
              <a:gd name="T2" fmla="*/ 54 w 54"/>
              <a:gd name="T3" fmla="*/ 46 h 60"/>
              <a:gd name="T4" fmla="*/ 48 w 54"/>
              <a:gd name="T5" fmla="*/ 50 h 60"/>
              <a:gd name="T6" fmla="*/ 42 w 54"/>
              <a:gd name="T7" fmla="*/ 54 h 60"/>
              <a:gd name="T8" fmla="*/ 42 w 54"/>
              <a:gd name="T9" fmla="*/ 54 h 60"/>
              <a:gd name="T10" fmla="*/ 38 w 54"/>
              <a:gd name="T11" fmla="*/ 58 h 60"/>
              <a:gd name="T12" fmla="*/ 32 w 54"/>
              <a:gd name="T13" fmla="*/ 60 h 60"/>
              <a:gd name="T14" fmla="*/ 22 w 54"/>
              <a:gd name="T15" fmla="*/ 60 h 60"/>
              <a:gd name="T16" fmla="*/ 18 w 54"/>
              <a:gd name="T17" fmla="*/ 60 h 60"/>
              <a:gd name="T18" fmla="*/ 12 w 54"/>
              <a:gd name="T19" fmla="*/ 58 h 60"/>
              <a:gd name="T20" fmla="*/ 8 w 54"/>
              <a:gd name="T21" fmla="*/ 54 h 60"/>
              <a:gd name="T22" fmla="*/ 6 w 54"/>
              <a:gd name="T23" fmla="*/ 50 h 60"/>
              <a:gd name="T24" fmla="*/ 6 w 54"/>
              <a:gd name="T25" fmla="*/ 50 h 60"/>
              <a:gd name="T26" fmla="*/ 2 w 54"/>
              <a:gd name="T27" fmla="*/ 36 h 60"/>
              <a:gd name="T28" fmla="*/ 0 w 54"/>
              <a:gd name="T29" fmla="*/ 24 h 60"/>
              <a:gd name="T30" fmla="*/ 2 w 54"/>
              <a:gd name="T31" fmla="*/ 18 h 60"/>
              <a:gd name="T32" fmla="*/ 4 w 54"/>
              <a:gd name="T33" fmla="*/ 12 h 60"/>
              <a:gd name="T34" fmla="*/ 8 w 54"/>
              <a:gd name="T35" fmla="*/ 6 h 60"/>
              <a:gd name="T36" fmla="*/ 14 w 54"/>
              <a:gd name="T37" fmla="*/ 0 h 60"/>
              <a:gd name="T38" fmla="*/ 14 w 54"/>
              <a:gd name="T39" fmla="*/ 0 h 60"/>
              <a:gd name="T40" fmla="*/ 26 w 54"/>
              <a:gd name="T41" fmla="*/ 10 h 60"/>
              <a:gd name="T42" fmla="*/ 36 w 54"/>
              <a:gd name="T43" fmla="*/ 18 h 60"/>
              <a:gd name="T44" fmla="*/ 46 w 54"/>
              <a:gd name="T45" fmla="*/ 30 h 60"/>
              <a:gd name="T46" fmla="*/ 50 w 54"/>
              <a:gd name="T47" fmla="*/ 38 h 60"/>
              <a:gd name="T48" fmla="*/ 54 w 54"/>
              <a:gd name="T49" fmla="*/ 46 h 60"/>
              <a:gd name="T50" fmla="*/ 54 w 54"/>
              <a:gd name="T5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0">
                <a:moveTo>
                  <a:pt x="54" y="46"/>
                </a:moveTo>
                <a:lnTo>
                  <a:pt x="54" y="46"/>
                </a:lnTo>
                <a:lnTo>
                  <a:pt x="48" y="50"/>
                </a:lnTo>
                <a:lnTo>
                  <a:pt x="42" y="54"/>
                </a:lnTo>
                <a:lnTo>
                  <a:pt x="42" y="54"/>
                </a:lnTo>
                <a:lnTo>
                  <a:pt x="38" y="58"/>
                </a:lnTo>
                <a:lnTo>
                  <a:pt x="32" y="60"/>
                </a:lnTo>
                <a:lnTo>
                  <a:pt x="22" y="60"/>
                </a:lnTo>
                <a:lnTo>
                  <a:pt x="18" y="60"/>
                </a:lnTo>
                <a:lnTo>
                  <a:pt x="12" y="58"/>
                </a:lnTo>
                <a:lnTo>
                  <a:pt x="8" y="54"/>
                </a:lnTo>
                <a:lnTo>
                  <a:pt x="6" y="50"/>
                </a:lnTo>
                <a:lnTo>
                  <a:pt x="6" y="50"/>
                </a:lnTo>
                <a:lnTo>
                  <a:pt x="2" y="36"/>
                </a:lnTo>
                <a:lnTo>
                  <a:pt x="0" y="24"/>
                </a:lnTo>
                <a:lnTo>
                  <a:pt x="2" y="18"/>
                </a:lnTo>
                <a:lnTo>
                  <a:pt x="4" y="12"/>
                </a:lnTo>
                <a:lnTo>
                  <a:pt x="8" y="6"/>
                </a:lnTo>
                <a:lnTo>
                  <a:pt x="14" y="0"/>
                </a:lnTo>
                <a:lnTo>
                  <a:pt x="14" y="0"/>
                </a:lnTo>
                <a:lnTo>
                  <a:pt x="26" y="10"/>
                </a:lnTo>
                <a:lnTo>
                  <a:pt x="36" y="18"/>
                </a:lnTo>
                <a:lnTo>
                  <a:pt x="46" y="30"/>
                </a:lnTo>
                <a:lnTo>
                  <a:pt x="50" y="38"/>
                </a:lnTo>
                <a:lnTo>
                  <a:pt x="54" y="46"/>
                </a:lnTo>
                <a:lnTo>
                  <a:pt x="54"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4" name="Freeform 130">
            <a:extLst>
              <a:ext uri="{FF2B5EF4-FFF2-40B4-BE49-F238E27FC236}">
                <a16:creationId xmlns:a16="http://schemas.microsoft.com/office/drawing/2014/main" id="{74FE1BFD-D1A1-4954-96AB-D630010333F7}"/>
              </a:ext>
            </a:extLst>
          </p:cNvPr>
          <p:cNvSpPr>
            <a:spLocks/>
          </p:cNvSpPr>
          <p:nvPr/>
        </p:nvSpPr>
        <p:spPr bwMode="auto">
          <a:xfrm>
            <a:off x="4672526" y="4204457"/>
            <a:ext cx="76749" cy="183926"/>
          </a:xfrm>
          <a:custGeom>
            <a:avLst/>
            <a:gdLst>
              <a:gd name="T0" fmla="*/ 8 w 42"/>
              <a:gd name="T1" fmla="*/ 92 h 100"/>
              <a:gd name="T2" fmla="*/ 8 w 42"/>
              <a:gd name="T3" fmla="*/ 92 h 100"/>
              <a:gd name="T4" fmla="*/ 10 w 42"/>
              <a:gd name="T5" fmla="*/ 78 h 100"/>
              <a:gd name="T6" fmla="*/ 10 w 42"/>
              <a:gd name="T7" fmla="*/ 64 h 100"/>
              <a:gd name="T8" fmla="*/ 10 w 42"/>
              <a:gd name="T9" fmla="*/ 64 h 100"/>
              <a:gd name="T10" fmla="*/ 6 w 42"/>
              <a:gd name="T11" fmla="*/ 44 h 100"/>
              <a:gd name="T12" fmla="*/ 0 w 42"/>
              <a:gd name="T13" fmla="*/ 18 h 100"/>
              <a:gd name="T14" fmla="*/ 0 w 42"/>
              <a:gd name="T15" fmla="*/ 18 h 100"/>
              <a:gd name="T16" fmla="*/ 4 w 42"/>
              <a:gd name="T17" fmla="*/ 14 h 100"/>
              <a:gd name="T18" fmla="*/ 10 w 42"/>
              <a:gd name="T19" fmla="*/ 10 h 100"/>
              <a:gd name="T20" fmla="*/ 18 w 42"/>
              <a:gd name="T21" fmla="*/ 6 h 100"/>
              <a:gd name="T22" fmla="*/ 28 w 42"/>
              <a:gd name="T23" fmla="*/ 0 h 100"/>
              <a:gd name="T24" fmla="*/ 28 w 42"/>
              <a:gd name="T25" fmla="*/ 0 h 100"/>
              <a:gd name="T26" fmla="*/ 42 w 42"/>
              <a:gd name="T27" fmla="*/ 24 h 100"/>
              <a:gd name="T28" fmla="*/ 42 w 42"/>
              <a:gd name="T29" fmla="*/ 24 h 100"/>
              <a:gd name="T30" fmla="*/ 24 w 42"/>
              <a:gd name="T31" fmla="*/ 54 h 100"/>
              <a:gd name="T32" fmla="*/ 24 w 42"/>
              <a:gd name="T33" fmla="*/ 54 h 100"/>
              <a:gd name="T34" fmla="*/ 22 w 42"/>
              <a:gd name="T35" fmla="*/ 62 h 100"/>
              <a:gd name="T36" fmla="*/ 22 w 42"/>
              <a:gd name="T37" fmla="*/ 68 h 100"/>
              <a:gd name="T38" fmla="*/ 22 w 42"/>
              <a:gd name="T39" fmla="*/ 68 h 100"/>
              <a:gd name="T40" fmla="*/ 22 w 42"/>
              <a:gd name="T41" fmla="*/ 80 h 100"/>
              <a:gd name="T42" fmla="*/ 22 w 42"/>
              <a:gd name="T43" fmla="*/ 90 h 100"/>
              <a:gd name="T44" fmla="*/ 22 w 42"/>
              <a:gd name="T45" fmla="*/ 90 h 100"/>
              <a:gd name="T46" fmla="*/ 20 w 42"/>
              <a:gd name="T47" fmla="*/ 94 h 100"/>
              <a:gd name="T48" fmla="*/ 18 w 42"/>
              <a:gd name="T49" fmla="*/ 100 h 100"/>
              <a:gd name="T50" fmla="*/ 18 w 42"/>
              <a:gd name="T51" fmla="*/ 100 h 100"/>
              <a:gd name="T52" fmla="*/ 8 w 42"/>
              <a:gd name="T53" fmla="*/ 92 h 100"/>
              <a:gd name="T54" fmla="*/ 8 w 42"/>
              <a:gd name="T55"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00">
                <a:moveTo>
                  <a:pt x="8" y="92"/>
                </a:moveTo>
                <a:lnTo>
                  <a:pt x="8" y="92"/>
                </a:lnTo>
                <a:lnTo>
                  <a:pt x="10" y="78"/>
                </a:lnTo>
                <a:lnTo>
                  <a:pt x="10" y="64"/>
                </a:lnTo>
                <a:lnTo>
                  <a:pt x="10" y="64"/>
                </a:lnTo>
                <a:lnTo>
                  <a:pt x="6" y="44"/>
                </a:lnTo>
                <a:lnTo>
                  <a:pt x="0" y="18"/>
                </a:lnTo>
                <a:lnTo>
                  <a:pt x="0" y="18"/>
                </a:lnTo>
                <a:lnTo>
                  <a:pt x="4" y="14"/>
                </a:lnTo>
                <a:lnTo>
                  <a:pt x="10" y="10"/>
                </a:lnTo>
                <a:lnTo>
                  <a:pt x="18" y="6"/>
                </a:lnTo>
                <a:lnTo>
                  <a:pt x="28" y="0"/>
                </a:lnTo>
                <a:lnTo>
                  <a:pt x="28" y="0"/>
                </a:lnTo>
                <a:lnTo>
                  <a:pt x="42" y="24"/>
                </a:lnTo>
                <a:lnTo>
                  <a:pt x="42" y="24"/>
                </a:lnTo>
                <a:lnTo>
                  <a:pt x="24" y="54"/>
                </a:lnTo>
                <a:lnTo>
                  <a:pt x="24" y="54"/>
                </a:lnTo>
                <a:lnTo>
                  <a:pt x="22" y="62"/>
                </a:lnTo>
                <a:lnTo>
                  <a:pt x="22" y="68"/>
                </a:lnTo>
                <a:lnTo>
                  <a:pt x="22" y="68"/>
                </a:lnTo>
                <a:lnTo>
                  <a:pt x="22" y="80"/>
                </a:lnTo>
                <a:lnTo>
                  <a:pt x="22" y="90"/>
                </a:lnTo>
                <a:lnTo>
                  <a:pt x="22" y="90"/>
                </a:lnTo>
                <a:lnTo>
                  <a:pt x="20" y="94"/>
                </a:lnTo>
                <a:lnTo>
                  <a:pt x="18" y="100"/>
                </a:lnTo>
                <a:lnTo>
                  <a:pt x="18" y="100"/>
                </a:lnTo>
                <a:lnTo>
                  <a:pt x="8" y="92"/>
                </a:lnTo>
                <a:lnTo>
                  <a:pt x="8"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5" name="Freeform 131">
            <a:extLst>
              <a:ext uri="{FF2B5EF4-FFF2-40B4-BE49-F238E27FC236}">
                <a16:creationId xmlns:a16="http://schemas.microsoft.com/office/drawing/2014/main" id="{F96ED8AB-E600-4691-A134-227FA19B3921}"/>
              </a:ext>
            </a:extLst>
          </p:cNvPr>
          <p:cNvSpPr>
            <a:spLocks/>
          </p:cNvSpPr>
          <p:nvPr/>
        </p:nvSpPr>
        <p:spPr bwMode="auto">
          <a:xfrm>
            <a:off x="2892690" y="2773515"/>
            <a:ext cx="124260" cy="102998"/>
          </a:xfrm>
          <a:custGeom>
            <a:avLst/>
            <a:gdLst>
              <a:gd name="T0" fmla="*/ 26 w 68"/>
              <a:gd name="T1" fmla="*/ 0 h 56"/>
              <a:gd name="T2" fmla="*/ 26 w 68"/>
              <a:gd name="T3" fmla="*/ 0 h 56"/>
              <a:gd name="T4" fmla="*/ 28 w 68"/>
              <a:gd name="T5" fmla="*/ 8 h 56"/>
              <a:gd name="T6" fmla="*/ 30 w 68"/>
              <a:gd name="T7" fmla="*/ 12 h 56"/>
              <a:gd name="T8" fmla="*/ 38 w 68"/>
              <a:gd name="T9" fmla="*/ 20 h 56"/>
              <a:gd name="T10" fmla="*/ 46 w 68"/>
              <a:gd name="T11" fmla="*/ 26 h 56"/>
              <a:gd name="T12" fmla="*/ 56 w 68"/>
              <a:gd name="T13" fmla="*/ 30 h 56"/>
              <a:gd name="T14" fmla="*/ 56 w 68"/>
              <a:gd name="T15" fmla="*/ 30 h 56"/>
              <a:gd name="T16" fmla="*/ 62 w 68"/>
              <a:gd name="T17" fmla="*/ 32 h 56"/>
              <a:gd name="T18" fmla="*/ 66 w 68"/>
              <a:gd name="T19" fmla="*/ 36 h 56"/>
              <a:gd name="T20" fmla="*/ 68 w 68"/>
              <a:gd name="T21" fmla="*/ 40 h 56"/>
              <a:gd name="T22" fmla="*/ 68 w 68"/>
              <a:gd name="T23" fmla="*/ 46 h 56"/>
              <a:gd name="T24" fmla="*/ 68 w 68"/>
              <a:gd name="T25" fmla="*/ 46 h 56"/>
              <a:gd name="T26" fmla="*/ 64 w 68"/>
              <a:gd name="T27" fmla="*/ 52 h 56"/>
              <a:gd name="T28" fmla="*/ 60 w 68"/>
              <a:gd name="T29" fmla="*/ 54 h 56"/>
              <a:gd name="T30" fmla="*/ 54 w 68"/>
              <a:gd name="T31" fmla="*/ 56 h 56"/>
              <a:gd name="T32" fmla="*/ 48 w 68"/>
              <a:gd name="T33" fmla="*/ 54 h 56"/>
              <a:gd name="T34" fmla="*/ 48 w 68"/>
              <a:gd name="T35" fmla="*/ 54 h 56"/>
              <a:gd name="T36" fmla="*/ 38 w 68"/>
              <a:gd name="T37" fmla="*/ 52 h 56"/>
              <a:gd name="T38" fmla="*/ 28 w 68"/>
              <a:gd name="T39" fmla="*/ 54 h 56"/>
              <a:gd name="T40" fmla="*/ 28 w 68"/>
              <a:gd name="T41" fmla="*/ 54 h 56"/>
              <a:gd name="T42" fmla="*/ 22 w 68"/>
              <a:gd name="T43" fmla="*/ 56 h 56"/>
              <a:gd name="T44" fmla="*/ 16 w 68"/>
              <a:gd name="T45" fmla="*/ 56 h 56"/>
              <a:gd name="T46" fmla="*/ 8 w 68"/>
              <a:gd name="T47" fmla="*/ 52 h 56"/>
              <a:gd name="T48" fmla="*/ 0 w 68"/>
              <a:gd name="T49" fmla="*/ 46 h 56"/>
              <a:gd name="T50" fmla="*/ 0 w 68"/>
              <a:gd name="T51" fmla="*/ 46 h 56"/>
              <a:gd name="T52" fmla="*/ 26 w 68"/>
              <a:gd name="T53" fmla="*/ 0 h 56"/>
              <a:gd name="T54" fmla="*/ 26 w 68"/>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56">
                <a:moveTo>
                  <a:pt x="26" y="0"/>
                </a:moveTo>
                <a:lnTo>
                  <a:pt x="26" y="0"/>
                </a:lnTo>
                <a:lnTo>
                  <a:pt x="28" y="8"/>
                </a:lnTo>
                <a:lnTo>
                  <a:pt x="30" y="12"/>
                </a:lnTo>
                <a:lnTo>
                  <a:pt x="38" y="20"/>
                </a:lnTo>
                <a:lnTo>
                  <a:pt x="46" y="26"/>
                </a:lnTo>
                <a:lnTo>
                  <a:pt x="56" y="30"/>
                </a:lnTo>
                <a:lnTo>
                  <a:pt x="56" y="30"/>
                </a:lnTo>
                <a:lnTo>
                  <a:pt x="62" y="32"/>
                </a:lnTo>
                <a:lnTo>
                  <a:pt x="66" y="36"/>
                </a:lnTo>
                <a:lnTo>
                  <a:pt x="68" y="40"/>
                </a:lnTo>
                <a:lnTo>
                  <a:pt x="68" y="46"/>
                </a:lnTo>
                <a:lnTo>
                  <a:pt x="68" y="46"/>
                </a:lnTo>
                <a:lnTo>
                  <a:pt x="64" y="52"/>
                </a:lnTo>
                <a:lnTo>
                  <a:pt x="60" y="54"/>
                </a:lnTo>
                <a:lnTo>
                  <a:pt x="54" y="56"/>
                </a:lnTo>
                <a:lnTo>
                  <a:pt x="48" y="54"/>
                </a:lnTo>
                <a:lnTo>
                  <a:pt x="48" y="54"/>
                </a:lnTo>
                <a:lnTo>
                  <a:pt x="38" y="52"/>
                </a:lnTo>
                <a:lnTo>
                  <a:pt x="28" y="54"/>
                </a:lnTo>
                <a:lnTo>
                  <a:pt x="28" y="54"/>
                </a:lnTo>
                <a:lnTo>
                  <a:pt x="22" y="56"/>
                </a:lnTo>
                <a:lnTo>
                  <a:pt x="16" y="56"/>
                </a:lnTo>
                <a:lnTo>
                  <a:pt x="8" y="52"/>
                </a:lnTo>
                <a:lnTo>
                  <a:pt x="0" y="46"/>
                </a:lnTo>
                <a:lnTo>
                  <a:pt x="0" y="46"/>
                </a:lnTo>
                <a:lnTo>
                  <a:pt x="26" y="0"/>
                </a:lnTo>
                <a:lnTo>
                  <a:pt x="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6" name="Freeform 132">
            <a:extLst>
              <a:ext uri="{FF2B5EF4-FFF2-40B4-BE49-F238E27FC236}">
                <a16:creationId xmlns:a16="http://schemas.microsoft.com/office/drawing/2014/main" id="{B5DFE52C-8C19-4C95-BDCB-F0D084D7A69E}"/>
              </a:ext>
            </a:extLst>
          </p:cNvPr>
          <p:cNvSpPr>
            <a:spLocks/>
          </p:cNvSpPr>
          <p:nvPr/>
        </p:nvSpPr>
        <p:spPr bwMode="auto">
          <a:xfrm>
            <a:off x="2426716" y="722743"/>
            <a:ext cx="76749" cy="165533"/>
          </a:xfrm>
          <a:custGeom>
            <a:avLst/>
            <a:gdLst>
              <a:gd name="T0" fmla="*/ 4 w 42"/>
              <a:gd name="T1" fmla="*/ 2 h 90"/>
              <a:gd name="T2" fmla="*/ 4 w 42"/>
              <a:gd name="T3" fmla="*/ 2 h 90"/>
              <a:gd name="T4" fmla="*/ 16 w 42"/>
              <a:gd name="T5" fmla="*/ 0 h 90"/>
              <a:gd name="T6" fmla="*/ 20 w 42"/>
              <a:gd name="T7" fmla="*/ 0 h 90"/>
              <a:gd name="T8" fmla="*/ 22 w 42"/>
              <a:gd name="T9" fmla="*/ 2 h 90"/>
              <a:gd name="T10" fmla="*/ 24 w 42"/>
              <a:gd name="T11" fmla="*/ 4 h 90"/>
              <a:gd name="T12" fmla="*/ 24 w 42"/>
              <a:gd name="T13" fmla="*/ 10 h 90"/>
              <a:gd name="T14" fmla="*/ 22 w 42"/>
              <a:gd name="T15" fmla="*/ 24 h 90"/>
              <a:gd name="T16" fmla="*/ 22 w 42"/>
              <a:gd name="T17" fmla="*/ 24 h 90"/>
              <a:gd name="T18" fmla="*/ 38 w 42"/>
              <a:gd name="T19" fmla="*/ 22 h 90"/>
              <a:gd name="T20" fmla="*/ 38 w 42"/>
              <a:gd name="T21" fmla="*/ 22 h 90"/>
              <a:gd name="T22" fmla="*/ 38 w 42"/>
              <a:gd name="T23" fmla="*/ 30 h 90"/>
              <a:gd name="T24" fmla="*/ 38 w 42"/>
              <a:gd name="T25" fmla="*/ 30 h 90"/>
              <a:gd name="T26" fmla="*/ 42 w 42"/>
              <a:gd name="T27" fmla="*/ 40 h 90"/>
              <a:gd name="T28" fmla="*/ 42 w 42"/>
              <a:gd name="T29" fmla="*/ 50 h 90"/>
              <a:gd name="T30" fmla="*/ 38 w 42"/>
              <a:gd name="T31" fmla="*/ 58 h 90"/>
              <a:gd name="T32" fmla="*/ 30 w 42"/>
              <a:gd name="T33" fmla="*/ 68 h 90"/>
              <a:gd name="T34" fmla="*/ 30 w 42"/>
              <a:gd name="T35" fmla="*/ 68 h 90"/>
              <a:gd name="T36" fmla="*/ 28 w 42"/>
              <a:gd name="T37" fmla="*/ 74 h 90"/>
              <a:gd name="T38" fmla="*/ 28 w 42"/>
              <a:gd name="T39" fmla="*/ 80 h 90"/>
              <a:gd name="T40" fmla="*/ 28 w 42"/>
              <a:gd name="T41" fmla="*/ 80 h 90"/>
              <a:gd name="T42" fmla="*/ 22 w 42"/>
              <a:gd name="T43" fmla="*/ 86 h 90"/>
              <a:gd name="T44" fmla="*/ 16 w 42"/>
              <a:gd name="T45" fmla="*/ 90 h 90"/>
              <a:gd name="T46" fmla="*/ 16 w 42"/>
              <a:gd name="T47" fmla="*/ 90 h 90"/>
              <a:gd name="T48" fmla="*/ 18 w 42"/>
              <a:gd name="T49" fmla="*/ 82 h 90"/>
              <a:gd name="T50" fmla="*/ 18 w 42"/>
              <a:gd name="T51" fmla="*/ 76 h 90"/>
              <a:gd name="T52" fmla="*/ 14 w 42"/>
              <a:gd name="T53" fmla="*/ 66 h 90"/>
              <a:gd name="T54" fmla="*/ 0 w 42"/>
              <a:gd name="T55" fmla="*/ 44 h 90"/>
              <a:gd name="T56" fmla="*/ 0 w 42"/>
              <a:gd name="T57" fmla="*/ 44 h 90"/>
              <a:gd name="T58" fmla="*/ 6 w 42"/>
              <a:gd name="T59" fmla="*/ 36 h 90"/>
              <a:gd name="T60" fmla="*/ 10 w 42"/>
              <a:gd name="T61" fmla="*/ 24 h 90"/>
              <a:gd name="T62" fmla="*/ 8 w 42"/>
              <a:gd name="T63" fmla="*/ 14 h 90"/>
              <a:gd name="T64" fmla="*/ 4 w 42"/>
              <a:gd name="T65" fmla="*/ 2 h 90"/>
              <a:gd name="T66" fmla="*/ 4 w 42"/>
              <a:gd name="T67"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90">
                <a:moveTo>
                  <a:pt x="4" y="2"/>
                </a:moveTo>
                <a:lnTo>
                  <a:pt x="4" y="2"/>
                </a:lnTo>
                <a:lnTo>
                  <a:pt x="16" y="0"/>
                </a:lnTo>
                <a:lnTo>
                  <a:pt x="20" y="0"/>
                </a:lnTo>
                <a:lnTo>
                  <a:pt x="22" y="2"/>
                </a:lnTo>
                <a:lnTo>
                  <a:pt x="24" y="4"/>
                </a:lnTo>
                <a:lnTo>
                  <a:pt x="24" y="10"/>
                </a:lnTo>
                <a:lnTo>
                  <a:pt x="22" y="24"/>
                </a:lnTo>
                <a:lnTo>
                  <a:pt x="22" y="24"/>
                </a:lnTo>
                <a:lnTo>
                  <a:pt x="38" y="22"/>
                </a:lnTo>
                <a:lnTo>
                  <a:pt x="38" y="22"/>
                </a:lnTo>
                <a:lnTo>
                  <a:pt x="38" y="30"/>
                </a:lnTo>
                <a:lnTo>
                  <a:pt x="38" y="30"/>
                </a:lnTo>
                <a:lnTo>
                  <a:pt x="42" y="40"/>
                </a:lnTo>
                <a:lnTo>
                  <a:pt x="42" y="50"/>
                </a:lnTo>
                <a:lnTo>
                  <a:pt x="38" y="58"/>
                </a:lnTo>
                <a:lnTo>
                  <a:pt x="30" y="68"/>
                </a:lnTo>
                <a:lnTo>
                  <a:pt x="30" y="68"/>
                </a:lnTo>
                <a:lnTo>
                  <a:pt x="28" y="74"/>
                </a:lnTo>
                <a:lnTo>
                  <a:pt x="28" y="80"/>
                </a:lnTo>
                <a:lnTo>
                  <a:pt x="28" y="80"/>
                </a:lnTo>
                <a:lnTo>
                  <a:pt x="22" y="86"/>
                </a:lnTo>
                <a:lnTo>
                  <a:pt x="16" y="90"/>
                </a:lnTo>
                <a:lnTo>
                  <a:pt x="16" y="90"/>
                </a:lnTo>
                <a:lnTo>
                  <a:pt x="18" y="82"/>
                </a:lnTo>
                <a:lnTo>
                  <a:pt x="18" y="76"/>
                </a:lnTo>
                <a:lnTo>
                  <a:pt x="14" y="66"/>
                </a:lnTo>
                <a:lnTo>
                  <a:pt x="0" y="44"/>
                </a:lnTo>
                <a:lnTo>
                  <a:pt x="0" y="44"/>
                </a:lnTo>
                <a:lnTo>
                  <a:pt x="6" y="36"/>
                </a:lnTo>
                <a:lnTo>
                  <a:pt x="10" y="24"/>
                </a:lnTo>
                <a:lnTo>
                  <a:pt x="8" y="14"/>
                </a:lnTo>
                <a:lnTo>
                  <a:pt x="4" y="2"/>
                </a:lnTo>
                <a:lnTo>
                  <a:pt x="4"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7" name="Freeform 133">
            <a:extLst>
              <a:ext uri="{FF2B5EF4-FFF2-40B4-BE49-F238E27FC236}">
                <a16:creationId xmlns:a16="http://schemas.microsoft.com/office/drawing/2014/main" id="{837BB733-2C07-4BDF-9E4A-02946181967B}"/>
              </a:ext>
            </a:extLst>
          </p:cNvPr>
          <p:cNvSpPr>
            <a:spLocks/>
          </p:cNvSpPr>
          <p:nvPr/>
        </p:nvSpPr>
        <p:spPr bwMode="auto">
          <a:xfrm>
            <a:off x="6017453" y="3152402"/>
            <a:ext cx="109641" cy="84606"/>
          </a:xfrm>
          <a:custGeom>
            <a:avLst/>
            <a:gdLst>
              <a:gd name="T0" fmla="*/ 46 w 60"/>
              <a:gd name="T1" fmla="*/ 0 h 46"/>
              <a:gd name="T2" fmla="*/ 46 w 60"/>
              <a:gd name="T3" fmla="*/ 0 h 46"/>
              <a:gd name="T4" fmla="*/ 54 w 60"/>
              <a:gd name="T5" fmla="*/ 10 h 46"/>
              <a:gd name="T6" fmla="*/ 60 w 60"/>
              <a:gd name="T7" fmla="*/ 20 h 46"/>
              <a:gd name="T8" fmla="*/ 60 w 60"/>
              <a:gd name="T9" fmla="*/ 26 h 46"/>
              <a:gd name="T10" fmla="*/ 60 w 60"/>
              <a:gd name="T11" fmla="*/ 32 h 46"/>
              <a:gd name="T12" fmla="*/ 58 w 60"/>
              <a:gd name="T13" fmla="*/ 40 h 46"/>
              <a:gd name="T14" fmla="*/ 54 w 60"/>
              <a:gd name="T15" fmla="*/ 46 h 46"/>
              <a:gd name="T16" fmla="*/ 54 w 60"/>
              <a:gd name="T17" fmla="*/ 46 h 46"/>
              <a:gd name="T18" fmla="*/ 40 w 60"/>
              <a:gd name="T19" fmla="*/ 42 h 46"/>
              <a:gd name="T20" fmla="*/ 34 w 60"/>
              <a:gd name="T21" fmla="*/ 40 h 46"/>
              <a:gd name="T22" fmla="*/ 26 w 60"/>
              <a:gd name="T23" fmla="*/ 44 h 46"/>
              <a:gd name="T24" fmla="*/ 26 w 60"/>
              <a:gd name="T25" fmla="*/ 44 h 46"/>
              <a:gd name="T26" fmla="*/ 22 w 60"/>
              <a:gd name="T27" fmla="*/ 42 h 46"/>
              <a:gd name="T28" fmla="*/ 16 w 60"/>
              <a:gd name="T29" fmla="*/ 40 h 46"/>
              <a:gd name="T30" fmla="*/ 6 w 60"/>
              <a:gd name="T31" fmla="*/ 32 h 46"/>
              <a:gd name="T32" fmla="*/ 6 w 60"/>
              <a:gd name="T33" fmla="*/ 32 h 46"/>
              <a:gd name="T34" fmla="*/ 2 w 60"/>
              <a:gd name="T35" fmla="*/ 24 h 46"/>
              <a:gd name="T36" fmla="*/ 0 w 60"/>
              <a:gd name="T37" fmla="*/ 16 h 46"/>
              <a:gd name="T38" fmla="*/ 0 w 60"/>
              <a:gd name="T39" fmla="*/ 16 h 46"/>
              <a:gd name="T40" fmla="*/ 46 w 60"/>
              <a:gd name="T41" fmla="*/ 0 h 46"/>
              <a:gd name="T42" fmla="*/ 46 w 60"/>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46">
                <a:moveTo>
                  <a:pt x="46" y="0"/>
                </a:moveTo>
                <a:lnTo>
                  <a:pt x="46" y="0"/>
                </a:lnTo>
                <a:lnTo>
                  <a:pt x="54" y="10"/>
                </a:lnTo>
                <a:lnTo>
                  <a:pt x="60" y="20"/>
                </a:lnTo>
                <a:lnTo>
                  <a:pt x="60" y="26"/>
                </a:lnTo>
                <a:lnTo>
                  <a:pt x="60" y="32"/>
                </a:lnTo>
                <a:lnTo>
                  <a:pt x="58" y="40"/>
                </a:lnTo>
                <a:lnTo>
                  <a:pt x="54" y="46"/>
                </a:lnTo>
                <a:lnTo>
                  <a:pt x="54" y="46"/>
                </a:lnTo>
                <a:lnTo>
                  <a:pt x="40" y="42"/>
                </a:lnTo>
                <a:lnTo>
                  <a:pt x="34" y="40"/>
                </a:lnTo>
                <a:lnTo>
                  <a:pt x="26" y="44"/>
                </a:lnTo>
                <a:lnTo>
                  <a:pt x="26" y="44"/>
                </a:lnTo>
                <a:lnTo>
                  <a:pt x="22" y="42"/>
                </a:lnTo>
                <a:lnTo>
                  <a:pt x="16" y="40"/>
                </a:lnTo>
                <a:lnTo>
                  <a:pt x="6" y="32"/>
                </a:lnTo>
                <a:lnTo>
                  <a:pt x="6" y="32"/>
                </a:lnTo>
                <a:lnTo>
                  <a:pt x="2" y="24"/>
                </a:lnTo>
                <a:lnTo>
                  <a:pt x="0" y="16"/>
                </a:lnTo>
                <a:lnTo>
                  <a:pt x="0" y="16"/>
                </a:lnTo>
                <a:lnTo>
                  <a:pt x="46" y="0"/>
                </a:lnTo>
                <a:lnTo>
                  <a:pt x="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8" name="Freeform 134">
            <a:extLst>
              <a:ext uri="{FF2B5EF4-FFF2-40B4-BE49-F238E27FC236}">
                <a16:creationId xmlns:a16="http://schemas.microsoft.com/office/drawing/2014/main" id="{D686C8D8-9351-4927-AAFE-F85FA5BE9EF5}"/>
              </a:ext>
            </a:extLst>
          </p:cNvPr>
          <p:cNvSpPr>
            <a:spLocks/>
          </p:cNvSpPr>
          <p:nvPr/>
        </p:nvSpPr>
        <p:spPr bwMode="auto">
          <a:xfrm>
            <a:off x="1695778" y="4024210"/>
            <a:ext cx="98677" cy="117712"/>
          </a:xfrm>
          <a:custGeom>
            <a:avLst/>
            <a:gdLst>
              <a:gd name="T0" fmla="*/ 36 w 54"/>
              <a:gd name="T1" fmla="*/ 28 h 64"/>
              <a:gd name="T2" fmla="*/ 36 w 54"/>
              <a:gd name="T3" fmla="*/ 28 h 64"/>
              <a:gd name="T4" fmla="*/ 28 w 54"/>
              <a:gd name="T5" fmla="*/ 14 h 64"/>
              <a:gd name="T6" fmla="*/ 28 w 54"/>
              <a:gd name="T7" fmla="*/ 14 h 64"/>
              <a:gd name="T8" fmla="*/ 24 w 54"/>
              <a:gd name="T9" fmla="*/ 2 h 64"/>
              <a:gd name="T10" fmla="*/ 24 w 54"/>
              <a:gd name="T11" fmla="*/ 2 h 64"/>
              <a:gd name="T12" fmla="*/ 36 w 54"/>
              <a:gd name="T13" fmla="*/ 0 h 64"/>
              <a:gd name="T14" fmla="*/ 36 w 54"/>
              <a:gd name="T15" fmla="*/ 0 h 64"/>
              <a:gd name="T16" fmla="*/ 40 w 54"/>
              <a:gd name="T17" fmla="*/ 0 h 64"/>
              <a:gd name="T18" fmla="*/ 42 w 54"/>
              <a:gd name="T19" fmla="*/ 0 h 64"/>
              <a:gd name="T20" fmla="*/ 42 w 54"/>
              <a:gd name="T21" fmla="*/ 0 h 64"/>
              <a:gd name="T22" fmla="*/ 44 w 54"/>
              <a:gd name="T23" fmla="*/ 6 h 64"/>
              <a:gd name="T24" fmla="*/ 46 w 54"/>
              <a:gd name="T25" fmla="*/ 10 h 64"/>
              <a:gd name="T26" fmla="*/ 46 w 54"/>
              <a:gd name="T27" fmla="*/ 18 h 64"/>
              <a:gd name="T28" fmla="*/ 46 w 54"/>
              <a:gd name="T29" fmla="*/ 28 h 64"/>
              <a:gd name="T30" fmla="*/ 50 w 54"/>
              <a:gd name="T31" fmla="*/ 32 h 64"/>
              <a:gd name="T32" fmla="*/ 54 w 54"/>
              <a:gd name="T33" fmla="*/ 34 h 64"/>
              <a:gd name="T34" fmla="*/ 54 w 54"/>
              <a:gd name="T35" fmla="*/ 34 h 64"/>
              <a:gd name="T36" fmla="*/ 44 w 54"/>
              <a:gd name="T37" fmla="*/ 52 h 64"/>
              <a:gd name="T38" fmla="*/ 44 w 54"/>
              <a:gd name="T39" fmla="*/ 52 h 64"/>
              <a:gd name="T40" fmla="*/ 38 w 54"/>
              <a:gd name="T41" fmla="*/ 58 h 64"/>
              <a:gd name="T42" fmla="*/ 32 w 54"/>
              <a:gd name="T43" fmla="*/ 62 h 64"/>
              <a:gd name="T44" fmla="*/ 24 w 54"/>
              <a:gd name="T45" fmla="*/ 64 h 64"/>
              <a:gd name="T46" fmla="*/ 16 w 54"/>
              <a:gd name="T47" fmla="*/ 64 h 64"/>
              <a:gd name="T48" fmla="*/ 16 w 54"/>
              <a:gd name="T49" fmla="*/ 64 h 64"/>
              <a:gd name="T50" fmla="*/ 10 w 54"/>
              <a:gd name="T51" fmla="*/ 64 h 64"/>
              <a:gd name="T52" fmla="*/ 6 w 54"/>
              <a:gd name="T53" fmla="*/ 60 h 64"/>
              <a:gd name="T54" fmla="*/ 2 w 54"/>
              <a:gd name="T55" fmla="*/ 56 h 64"/>
              <a:gd name="T56" fmla="*/ 0 w 54"/>
              <a:gd name="T57" fmla="*/ 50 h 64"/>
              <a:gd name="T58" fmla="*/ 0 w 54"/>
              <a:gd name="T59" fmla="*/ 50 h 64"/>
              <a:gd name="T60" fmla="*/ 2 w 54"/>
              <a:gd name="T61" fmla="*/ 44 h 64"/>
              <a:gd name="T62" fmla="*/ 4 w 54"/>
              <a:gd name="T63" fmla="*/ 38 h 64"/>
              <a:gd name="T64" fmla="*/ 8 w 54"/>
              <a:gd name="T65" fmla="*/ 32 h 64"/>
              <a:gd name="T66" fmla="*/ 14 w 54"/>
              <a:gd name="T67" fmla="*/ 30 h 64"/>
              <a:gd name="T68" fmla="*/ 14 w 54"/>
              <a:gd name="T69" fmla="*/ 30 h 64"/>
              <a:gd name="T70" fmla="*/ 36 w 54"/>
              <a:gd name="T71" fmla="*/ 28 h 64"/>
              <a:gd name="T72" fmla="*/ 36 w 54"/>
              <a:gd name="T73"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64">
                <a:moveTo>
                  <a:pt x="36" y="28"/>
                </a:moveTo>
                <a:lnTo>
                  <a:pt x="36" y="28"/>
                </a:lnTo>
                <a:lnTo>
                  <a:pt x="28" y="14"/>
                </a:lnTo>
                <a:lnTo>
                  <a:pt x="28" y="14"/>
                </a:lnTo>
                <a:lnTo>
                  <a:pt x="24" y="2"/>
                </a:lnTo>
                <a:lnTo>
                  <a:pt x="24" y="2"/>
                </a:lnTo>
                <a:lnTo>
                  <a:pt x="36" y="0"/>
                </a:lnTo>
                <a:lnTo>
                  <a:pt x="36" y="0"/>
                </a:lnTo>
                <a:lnTo>
                  <a:pt x="40" y="0"/>
                </a:lnTo>
                <a:lnTo>
                  <a:pt x="42" y="0"/>
                </a:lnTo>
                <a:lnTo>
                  <a:pt x="42" y="0"/>
                </a:lnTo>
                <a:lnTo>
                  <a:pt x="44" y="6"/>
                </a:lnTo>
                <a:lnTo>
                  <a:pt x="46" y="10"/>
                </a:lnTo>
                <a:lnTo>
                  <a:pt x="46" y="18"/>
                </a:lnTo>
                <a:lnTo>
                  <a:pt x="46" y="28"/>
                </a:lnTo>
                <a:lnTo>
                  <a:pt x="50" y="32"/>
                </a:lnTo>
                <a:lnTo>
                  <a:pt x="54" y="34"/>
                </a:lnTo>
                <a:lnTo>
                  <a:pt x="54" y="34"/>
                </a:lnTo>
                <a:lnTo>
                  <a:pt x="44" y="52"/>
                </a:lnTo>
                <a:lnTo>
                  <a:pt x="44" y="52"/>
                </a:lnTo>
                <a:lnTo>
                  <a:pt x="38" y="58"/>
                </a:lnTo>
                <a:lnTo>
                  <a:pt x="32" y="62"/>
                </a:lnTo>
                <a:lnTo>
                  <a:pt x="24" y="64"/>
                </a:lnTo>
                <a:lnTo>
                  <a:pt x="16" y="64"/>
                </a:lnTo>
                <a:lnTo>
                  <a:pt x="16" y="64"/>
                </a:lnTo>
                <a:lnTo>
                  <a:pt x="10" y="64"/>
                </a:lnTo>
                <a:lnTo>
                  <a:pt x="6" y="60"/>
                </a:lnTo>
                <a:lnTo>
                  <a:pt x="2" y="56"/>
                </a:lnTo>
                <a:lnTo>
                  <a:pt x="0" y="50"/>
                </a:lnTo>
                <a:lnTo>
                  <a:pt x="0" y="50"/>
                </a:lnTo>
                <a:lnTo>
                  <a:pt x="2" y="44"/>
                </a:lnTo>
                <a:lnTo>
                  <a:pt x="4" y="38"/>
                </a:lnTo>
                <a:lnTo>
                  <a:pt x="8" y="32"/>
                </a:lnTo>
                <a:lnTo>
                  <a:pt x="14" y="30"/>
                </a:lnTo>
                <a:lnTo>
                  <a:pt x="14" y="30"/>
                </a:lnTo>
                <a:lnTo>
                  <a:pt x="36" y="28"/>
                </a:lnTo>
                <a:lnTo>
                  <a:pt x="36"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9" name="Freeform 135">
            <a:extLst>
              <a:ext uri="{FF2B5EF4-FFF2-40B4-BE49-F238E27FC236}">
                <a16:creationId xmlns:a16="http://schemas.microsoft.com/office/drawing/2014/main" id="{D440DFCF-39FB-4A72-907F-4AB4B5CBE0B2}"/>
              </a:ext>
            </a:extLst>
          </p:cNvPr>
          <p:cNvSpPr>
            <a:spLocks/>
          </p:cNvSpPr>
          <p:nvPr/>
        </p:nvSpPr>
        <p:spPr bwMode="auto">
          <a:xfrm>
            <a:off x="6722809" y="763207"/>
            <a:ext cx="102331" cy="114034"/>
          </a:xfrm>
          <a:custGeom>
            <a:avLst/>
            <a:gdLst>
              <a:gd name="T0" fmla="*/ 4 w 56"/>
              <a:gd name="T1" fmla="*/ 0 h 62"/>
              <a:gd name="T2" fmla="*/ 4 w 56"/>
              <a:gd name="T3" fmla="*/ 0 h 62"/>
              <a:gd name="T4" fmla="*/ 10 w 56"/>
              <a:gd name="T5" fmla="*/ 4 h 62"/>
              <a:gd name="T6" fmla="*/ 14 w 56"/>
              <a:gd name="T7" fmla="*/ 4 h 62"/>
              <a:gd name="T8" fmla="*/ 16 w 56"/>
              <a:gd name="T9" fmla="*/ 4 h 62"/>
              <a:gd name="T10" fmla="*/ 16 w 56"/>
              <a:gd name="T11" fmla="*/ 4 h 62"/>
              <a:gd name="T12" fmla="*/ 20 w 56"/>
              <a:gd name="T13" fmla="*/ 2 h 62"/>
              <a:gd name="T14" fmla="*/ 24 w 56"/>
              <a:gd name="T15" fmla="*/ 2 h 62"/>
              <a:gd name="T16" fmla="*/ 32 w 56"/>
              <a:gd name="T17" fmla="*/ 4 h 62"/>
              <a:gd name="T18" fmla="*/ 48 w 56"/>
              <a:gd name="T19" fmla="*/ 10 h 62"/>
              <a:gd name="T20" fmla="*/ 48 w 56"/>
              <a:gd name="T21" fmla="*/ 10 h 62"/>
              <a:gd name="T22" fmla="*/ 54 w 56"/>
              <a:gd name="T23" fmla="*/ 16 h 62"/>
              <a:gd name="T24" fmla="*/ 56 w 56"/>
              <a:gd name="T25" fmla="*/ 20 h 62"/>
              <a:gd name="T26" fmla="*/ 56 w 56"/>
              <a:gd name="T27" fmla="*/ 24 h 62"/>
              <a:gd name="T28" fmla="*/ 54 w 56"/>
              <a:gd name="T29" fmla="*/ 30 h 62"/>
              <a:gd name="T30" fmla="*/ 48 w 56"/>
              <a:gd name="T31" fmla="*/ 38 h 62"/>
              <a:gd name="T32" fmla="*/ 48 w 56"/>
              <a:gd name="T33" fmla="*/ 38 h 62"/>
              <a:gd name="T34" fmla="*/ 40 w 56"/>
              <a:gd name="T35" fmla="*/ 42 h 62"/>
              <a:gd name="T36" fmla="*/ 32 w 56"/>
              <a:gd name="T37" fmla="*/ 46 h 62"/>
              <a:gd name="T38" fmla="*/ 32 w 56"/>
              <a:gd name="T39" fmla="*/ 46 h 62"/>
              <a:gd name="T40" fmla="*/ 24 w 56"/>
              <a:gd name="T41" fmla="*/ 54 h 62"/>
              <a:gd name="T42" fmla="*/ 16 w 56"/>
              <a:gd name="T43" fmla="*/ 62 h 62"/>
              <a:gd name="T44" fmla="*/ 16 w 56"/>
              <a:gd name="T45" fmla="*/ 62 h 62"/>
              <a:gd name="T46" fmla="*/ 12 w 56"/>
              <a:gd name="T47" fmla="*/ 50 h 62"/>
              <a:gd name="T48" fmla="*/ 12 w 56"/>
              <a:gd name="T49" fmla="*/ 50 h 62"/>
              <a:gd name="T50" fmla="*/ 10 w 56"/>
              <a:gd name="T51" fmla="*/ 38 h 62"/>
              <a:gd name="T52" fmla="*/ 8 w 56"/>
              <a:gd name="T53" fmla="*/ 26 h 62"/>
              <a:gd name="T54" fmla="*/ 6 w 56"/>
              <a:gd name="T55" fmla="*/ 14 h 62"/>
              <a:gd name="T56" fmla="*/ 4 w 56"/>
              <a:gd name="T57" fmla="*/ 8 h 62"/>
              <a:gd name="T58" fmla="*/ 0 w 56"/>
              <a:gd name="T59" fmla="*/ 2 h 62"/>
              <a:gd name="T60" fmla="*/ 0 w 56"/>
              <a:gd name="T61" fmla="*/ 2 h 62"/>
              <a:gd name="T62" fmla="*/ 4 w 56"/>
              <a:gd name="T63" fmla="*/ 0 h 62"/>
              <a:gd name="T64" fmla="*/ 4 w 56"/>
              <a:gd name="T6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2">
                <a:moveTo>
                  <a:pt x="4" y="0"/>
                </a:moveTo>
                <a:lnTo>
                  <a:pt x="4" y="0"/>
                </a:lnTo>
                <a:lnTo>
                  <a:pt x="10" y="4"/>
                </a:lnTo>
                <a:lnTo>
                  <a:pt x="14" y="4"/>
                </a:lnTo>
                <a:lnTo>
                  <a:pt x="16" y="4"/>
                </a:lnTo>
                <a:lnTo>
                  <a:pt x="16" y="4"/>
                </a:lnTo>
                <a:lnTo>
                  <a:pt x="20" y="2"/>
                </a:lnTo>
                <a:lnTo>
                  <a:pt x="24" y="2"/>
                </a:lnTo>
                <a:lnTo>
                  <a:pt x="32" y="4"/>
                </a:lnTo>
                <a:lnTo>
                  <a:pt x="48" y="10"/>
                </a:lnTo>
                <a:lnTo>
                  <a:pt x="48" y="10"/>
                </a:lnTo>
                <a:lnTo>
                  <a:pt x="54" y="16"/>
                </a:lnTo>
                <a:lnTo>
                  <a:pt x="56" y="20"/>
                </a:lnTo>
                <a:lnTo>
                  <a:pt x="56" y="24"/>
                </a:lnTo>
                <a:lnTo>
                  <a:pt x="54" y="30"/>
                </a:lnTo>
                <a:lnTo>
                  <a:pt x="48" y="38"/>
                </a:lnTo>
                <a:lnTo>
                  <a:pt x="48" y="38"/>
                </a:lnTo>
                <a:lnTo>
                  <a:pt x="40" y="42"/>
                </a:lnTo>
                <a:lnTo>
                  <a:pt x="32" y="46"/>
                </a:lnTo>
                <a:lnTo>
                  <a:pt x="32" y="46"/>
                </a:lnTo>
                <a:lnTo>
                  <a:pt x="24" y="54"/>
                </a:lnTo>
                <a:lnTo>
                  <a:pt x="16" y="62"/>
                </a:lnTo>
                <a:lnTo>
                  <a:pt x="16" y="62"/>
                </a:lnTo>
                <a:lnTo>
                  <a:pt x="12" y="50"/>
                </a:lnTo>
                <a:lnTo>
                  <a:pt x="12" y="50"/>
                </a:lnTo>
                <a:lnTo>
                  <a:pt x="10" y="38"/>
                </a:lnTo>
                <a:lnTo>
                  <a:pt x="8" y="26"/>
                </a:lnTo>
                <a:lnTo>
                  <a:pt x="6" y="14"/>
                </a:lnTo>
                <a:lnTo>
                  <a:pt x="4" y="8"/>
                </a:lnTo>
                <a:lnTo>
                  <a:pt x="0" y="2"/>
                </a:lnTo>
                <a:lnTo>
                  <a:pt x="0" y="2"/>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0" name="Freeform 136">
            <a:extLst>
              <a:ext uri="{FF2B5EF4-FFF2-40B4-BE49-F238E27FC236}">
                <a16:creationId xmlns:a16="http://schemas.microsoft.com/office/drawing/2014/main" id="{5EBA5C70-D323-4DE6-8402-CCFFBC6F2F49}"/>
              </a:ext>
            </a:extLst>
          </p:cNvPr>
          <p:cNvSpPr>
            <a:spLocks/>
          </p:cNvSpPr>
          <p:nvPr/>
        </p:nvSpPr>
        <p:spPr bwMode="auto">
          <a:xfrm>
            <a:off x="7442784" y="3718893"/>
            <a:ext cx="109641" cy="132427"/>
          </a:xfrm>
          <a:custGeom>
            <a:avLst/>
            <a:gdLst>
              <a:gd name="T0" fmla="*/ 18 w 60"/>
              <a:gd name="T1" fmla="*/ 72 h 72"/>
              <a:gd name="T2" fmla="*/ 18 w 60"/>
              <a:gd name="T3" fmla="*/ 72 h 72"/>
              <a:gd name="T4" fmla="*/ 12 w 60"/>
              <a:gd name="T5" fmla="*/ 48 h 72"/>
              <a:gd name="T6" fmla="*/ 8 w 60"/>
              <a:gd name="T7" fmla="*/ 36 h 72"/>
              <a:gd name="T8" fmla="*/ 0 w 60"/>
              <a:gd name="T9" fmla="*/ 26 h 72"/>
              <a:gd name="T10" fmla="*/ 0 w 60"/>
              <a:gd name="T11" fmla="*/ 26 h 72"/>
              <a:gd name="T12" fmla="*/ 12 w 60"/>
              <a:gd name="T13" fmla="*/ 0 h 72"/>
              <a:gd name="T14" fmla="*/ 12 w 60"/>
              <a:gd name="T15" fmla="*/ 0 h 72"/>
              <a:gd name="T16" fmla="*/ 14 w 60"/>
              <a:gd name="T17" fmla="*/ 6 h 72"/>
              <a:gd name="T18" fmla="*/ 18 w 60"/>
              <a:gd name="T19" fmla="*/ 10 h 72"/>
              <a:gd name="T20" fmla="*/ 22 w 60"/>
              <a:gd name="T21" fmla="*/ 14 h 72"/>
              <a:gd name="T22" fmla="*/ 26 w 60"/>
              <a:gd name="T23" fmla="*/ 16 h 72"/>
              <a:gd name="T24" fmla="*/ 38 w 60"/>
              <a:gd name="T25" fmla="*/ 18 h 72"/>
              <a:gd name="T26" fmla="*/ 48 w 60"/>
              <a:gd name="T27" fmla="*/ 18 h 72"/>
              <a:gd name="T28" fmla="*/ 48 w 60"/>
              <a:gd name="T29" fmla="*/ 18 h 72"/>
              <a:gd name="T30" fmla="*/ 56 w 60"/>
              <a:gd name="T31" fmla="*/ 20 h 72"/>
              <a:gd name="T32" fmla="*/ 58 w 60"/>
              <a:gd name="T33" fmla="*/ 22 h 72"/>
              <a:gd name="T34" fmla="*/ 60 w 60"/>
              <a:gd name="T35" fmla="*/ 26 h 72"/>
              <a:gd name="T36" fmla="*/ 60 w 60"/>
              <a:gd name="T37" fmla="*/ 26 h 72"/>
              <a:gd name="T38" fmla="*/ 50 w 60"/>
              <a:gd name="T39" fmla="*/ 32 h 72"/>
              <a:gd name="T40" fmla="*/ 46 w 60"/>
              <a:gd name="T41" fmla="*/ 38 h 72"/>
              <a:gd name="T42" fmla="*/ 46 w 60"/>
              <a:gd name="T43" fmla="*/ 44 h 72"/>
              <a:gd name="T44" fmla="*/ 48 w 60"/>
              <a:gd name="T45" fmla="*/ 54 h 72"/>
              <a:gd name="T46" fmla="*/ 48 w 60"/>
              <a:gd name="T47" fmla="*/ 54 h 72"/>
              <a:gd name="T48" fmla="*/ 38 w 60"/>
              <a:gd name="T49" fmla="*/ 50 h 72"/>
              <a:gd name="T50" fmla="*/ 38 w 60"/>
              <a:gd name="T51" fmla="*/ 50 h 72"/>
              <a:gd name="T52" fmla="*/ 18 w 60"/>
              <a:gd name="T53" fmla="*/ 72 h 72"/>
              <a:gd name="T54" fmla="*/ 18 w 60"/>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72">
                <a:moveTo>
                  <a:pt x="18" y="72"/>
                </a:moveTo>
                <a:lnTo>
                  <a:pt x="18" y="72"/>
                </a:lnTo>
                <a:lnTo>
                  <a:pt x="12" y="48"/>
                </a:lnTo>
                <a:lnTo>
                  <a:pt x="8" y="36"/>
                </a:lnTo>
                <a:lnTo>
                  <a:pt x="0" y="26"/>
                </a:lnTo>
                <a:lnTo>
                  <a:pt x="0" y="26"/>
                </a:lnTo>
                <a:lnTo>
                  <a:pt x="12" y="0"/>
                </a:lnTo>
                <a:lnTo>
                  <a:pt x="12" y="0"/>
                </a:lnTo>
                <a:lnTo>
                  <a:pt x="14" y="6"/>
                </a:lnTo>
                <a:lnTo>
                  <a:pt x="18" y="10"/>
                </a:lnTo>
                <a:lnTo>
                  <a:pt x="22" y="14"/>
                </a:lnTo>
                <a:lnTo>
                  <a:pt x="26" y="16"/>
                </a:lnTo>
                <a:lnTo>
                  <a:pt x="38" y="18"/>
                </a:lnTo>
                <a:lnTo>
                  <a:pt x="48" y="18"/>
                </a:lnTo>
                <a:lnTo>
                  <a:pt x="48" y="18"/>
                </a:lnTo>
                <a:lnTo>
                  <a:pt x="56" y="20"/>
                </a:lnTo>
                <a:lnTo>
                  <a:pt x="58" y="22"/>
                </a:lnTo>
                <a:lnTo>
                  <a:pt x="60" y="26"/>
                </a:lnTo>
                <a:lnTo>
                  <a:pt x="60" y="26"/>
                </a:lnTo>
                <a:lnTo>
                  <a:pt x="50" y="32"/>
                </a:lnTo>
                <a:lnTo>
                  <a:pt x="46" y="38"/>
                </a:lnTo>
                <a:lnTo>
                  <a:pt x="46" y="44"/>
                </a:lnTo>
                <a:lnTo>
                  <a:pt x="48" y="54"/>
                </a:lnTo>
                <a:lnTo>
                  <a:pt x="48" y="54"/>
                </a:lnTo>
                <a:lnTo>
                  <a:pt x="38" y="50"/>
                </a:lnTo>
                <a:lnTo>
                  <a:pt x="38" y="50"/>
                </a:lnTo>
                <a:lnTo>
                  <a:pt x="18" y="72"/>
                </a:lnTo>
                <a:lnTo>
                  <a:pt x="1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1" name="Freeform 137">
            <a:extLst>
              <a:ext uri="{FF2B5EF4-FFF2-40B4-BE49-F238E27FC236}">
                <a16:creationId xmlns:a16="http://schemas.microsoft.com/office/drawing/2014/main" id="{73FB4148-9EE5-4A7A-9604-596A4B8D334E}"/>
              </a:ext>
            </a:extLst>
          </p:cNvPr>
          <p:cNvSpPr>
            <a:spLocks/>
          </p:cNvSpPr>
          <p:nvPr/>
        </p:nvSpPr>
        <p:spPr bwMode="auto">
          <a:xfrm>
            <a:off x="4354568" y="3159759"/>
            <a:ext cx="65784" cy="169212"/>
          </a:xfrm>
          <a:custGeom>
            <a:avLst/>
            <a:gdLst>
              <a:gd name="T0" fmla="*/ 36 w 36"/>
              <a:gd name="T1" fmla="*/ 0 h 92"/>
              <a:gd name="T2" fmla="*/ 36 w 36"/>
              <a:gd name="T3" fmla="*/ 0 h 92"/>
              <a:gd name="T4" fmla="*/ 20 w 36"/>
              <a:gd name="T5" fmla="*/ 48 h 92"/>
              <a:gd name="T6" fmla="*/ 20 w 36"/>
              <a:gd name="T7" fmla="*/ 48 h 92"/>
              <a:gd name="T8" fmla="*/ 24 w 36"/>
              <a:gd name="T9" fmla="*/ 58 h 92"/>
              <a:gd name="T10" fmla="*/ 24 w 36"/>
              <a:gd name="T11" fmla="*/ 70 h 92"/>
              <a:gd name="T12" fmla="*/ 22 w 36"/>
              <a:gd name="T13" fmla="*/ 82 h 92"/>
              <a:gd name="T14" fmla="*/ 16 w 36"/>
              <a:gd name="T15" fmla="*/ 92 h 92"/>
              <a:gd name="T16" fmla="*/ 16 w 36"/>
              <a:gd name="T17" fmla="*/ 92 h 92"/>
              <a:gd name="T18" fmla="*/ 12 w 36"/>
              <a:gd name="T19" fmla="*/ 92 h 92"/>
              <a:gd name="T20" fmla="*/ 8 w 36"/>
              <a:gd name="T21" fmla="*/ 92 h 92"/>
              <a:gd name="T22" fmla="*/ 6 w 36"/>
              <a:gd name="T23" fmla="*/ 88 h 92"/>
              <a:gd name="T24" fmla="*/ 6 w 36"/>
              <a:gd name="T25" fmla="*/ 84 h 92"/>
              <a:gd name="T26" fmla="*/ 6 w 36"/>
              <a:gd name="T27" fmla="*/ 84 h 92"/>
              <a:gd name="T28" fmla="*/ 0 w 36"/>
              <a:gd name="T29" fmla="*/ 56 h 92"/>
              <a:gd name="T30" fmla="*/ 0 w 36"/>
              <a:gd name="T31" fmla="*/ 56 h 92"/>
              <a:gd name="T32" fmla="*/ 0 w 36"/>
              <a:gd name="T33" fmla="*/ 46 h 92"/>
              <a:gd name="T34" fmla="*/ 0 w 36"/>
              <a:gd name="T35" fmla="*/ 46 h 92"/>
              <a:gd name="T36" fmla="*/ 4 w 36"/>
              <a:gd name="T37" fmla="*/ 28 h 92"/>
              <a:gd name="T38" fmla="*/ 8 w 36"/>
              <a:gd name="T39" fmla="*/ 10 h 92"/>
              <a:gd name="T40" fmla="*/ 8 w 36"/>
              <a:gd name="T41" fmla="*/ 10 h 92"/>
              <a:gd name="T42" fmla="*/ 12 w 36"/>
              <a:gd name="T43" fmla="*/ 6 h 92"/>
              <a:gd name="T44" fmla="*/ 18 w 36"/>
              <a:gd name="T45" fmla="*/ 2 h 92"/>
              <a:gd name="T46" fmla="*/ 18 w 36"/>
              <a:gd name="T47" fmla="*/ 2 h 92"/>
              <a:gd name="T48" fmla="*/ 26 w 36"/>
              <a:gd name="T49" fmla="*/ 0 h 92"/>
              <a:gd name="T50" fmla="*/ 36 w 36"/>
              <a:gd name="T51" fmla="*/ 0 h 92"/>
              <a:gd name="T52" fmla="*/ 36 w 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2">
                <a:moveTo>
                  <a:pt x="36" y="0"/>
                </a:moveTo>
                <a:lnTo>
                  <a:pt x="36" y="0"/>
                </a:lnTo>
                <a:lnTo>
                  <a:pt x="20" y="48"/>
                </a:lnTo>
                <a:lnTo>
                  <a:pt x="20" y="48"/>
                </a:lnTo>
                <a:lnTo>
                  <a:pt x="24" y="58"/>
                </a:lnTo>
                <a:lnTo>
                  <a:pt x="24" y="70"/>
                </a:lnTo>
                <a:lnTo>
                  <a:pt x="22" y="82"/>
                </a:lnTo>
                <a:lnTo>
                  <a:pt x="16" y="92"/>
                </a:lnTo>
                <a:lnTo>
                  <a:pt x="16" y="92"/>
                </a:lnTo>
                <a:lnTo>
                  <a:pt x="12" y="92"/>
                </a:lnTo>
                <a:lnTo>
                  <a:pt x="8" y="92"/>
                </a:lnTo>
                <a:lnTo>
                  <a:pt x="6" y="88"/>
                </a:lnTo>
                <a:lnTo>
                  <a:pt x="6" y="84"/>
                </a:lnTo>
                <a:lnTo>
                  <a:pt x="6" y="84"/>
                </a:lnTo>
                <a:lnTo>
                  <a:pt x="0" y="56"/>
                </a:lnTo>
                <a:lnTo>
                  <a:pt x="0" y="56"/>
                </a:lnTo>
                <a:lnTo>
                  <a:pt x="0" y="46"/>
                </a:lnTo>
                <a:lnTo>
                  <a:pt x="0" y="46"/>
                </a:lnTo>
                <a:lnTo>
                  <a:pt x="4" y="28"/>
                </a:lnTo>
                <a:lnTo>
                  <a:pt x="8" y="10"/>
                </a:lnTo>
                <a:lnTo>
                  <a:pt x="8" y="10"/>
                </a:lnTo>
                <a:lnTo>
                  <a:pt x="12" y="6"/>
                </a:lnTo>
                <a:lnTo>
                  <a:pt x="18" y="2"/>
                </a:lnTo>
                <a:lnTo>
                  <a:pt x="18" y="2"/>
                </a:lnTo>
                <a:lnTo>
                  <a:pt x="26" y="0"/>
                </a:lnTo>
                <a:lnTo>
                  <a:pt x="36"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2" name="Freeform 138">
            <a:extLst>
              <a:ext uri="{FF2B5EF4-FFF2-40B4-BE49-F238E27FC236}">
                <a16:creationId xmlns:a16="http://schemas.microsoft.com/office/drawing/2014/main" id="{0D028AD5-C22F-4336-85EA-561422916208}"/>
              </a:ext>
            </a:extLst>
          </p:cNvPr>
          <p:cNvSpPr>
            <a:spLocks/>
          </p:cNvSpPr>
          <p:nvPr/>
        </p:nvSpPr>
        <p:spPr bwMode="auto">
          <a:xfrm>
            <a:off x="4347258" y="2641088"/>
            <a:ext cx="87713" cy="106677"/>
          </a:xfrm>
          <a:custGeom>
            <a:avLst/>
            <a:gdLst>
              <a:gd name="T0" fmla="*/ 4 w 48"/>
              <a:gd name="T1" fmla="*/ 58 h 58"/>
              <a:gd name="T2" fmla="*/ 4 w 48"/>
              <a:gd name="T3" fmla="*/ 58 h 58"/>
              <a:gd name="T4" fmla="*/ 2 w 48"/>
              <a:gd name="T5" fmla="*/ 50 h 58"/>
              <a:gd name="T6" fmla="*/ 0 w 48"/>
              <a:gd name="T7" fmla="*/ 46 h 58"/>
              <a:gd name="T8" fmla="*/ 4 w 48"/>
              <a:gd name="T9" fmla="*/ 42 h 58"/>
              <a:gd name="T10" fmla="*/ 12 w 48"/>
              <a:gd name="T11" fmla="*/ 36 h 58"/>
              <a:gd name="T12" fmla="*/ 12 w 48"/>
              <a:gd name="T13" fmla="*/ 36 h 58"/>
              <a:gd name="T14" fmla="*/ 12 w 48"/>
              <a:gd name="T15" fmla="*/ 30 h 58"/>
              <a:gd name="T16" fmla="*/ 12 w 48"/>
              <a:gd name="T17" fmla="*/ 26 h 58"/>
              <a:gd name="T18" fmla="*/ 10 w 48"/>
              <a:gd name="T19" fmla="*/ 20 h 58"/>
              <a:gd name="T20" fmla="*/ 6 w 48"/>
              <a:gd name="T21" fmla="*/ 14 h 58"/>
              <a:gd name="T22" fmla="*/ 6 w 48"/>
              <a:gd name="T23" fmla="*/ 14 h 58"/>
              <a:gd name="T24" fmla="*/ 2 w 48"/>
              <a:gd name="T25" fmla="*/ 12 h 58"/>
              <a:gd name="T26" fmla="*/ 4 w 48"/>
              <a:gd name="T27" fmla="*/ 8 h 58"/>
              <a:gd name="T28" fmla="*/ 6 w 48"/>
              <a:gd name="T29" fmla="*/ 4 h 58"/>
              <a:gd name="T30" fmla="*/ 10 w 48"/>
              <a:gd name="T31" fmla="*/ 2 h 58"/>
              <a:gd name="T32" fmla="*/ 10 w 48"/>
              <a:gd name="T33" fmla="*/ 2 h 58"/>
              <a:gd name="T34" fmla="*/ 16 w 48"/>
              <a:gd name="T35" fmla="*/ 0 h 58"/>
              <a:gd name="T36" fmla="*/ 24 w 48"/>
              <a:gd name="T37" fmla="*/ 0 h 58"/>
              <a:gd name="T38" fmla="*/ 30 w 48"/>
              <a:gd name="T39" fmla="*/ 0 h 58"/>
              <a:gd name="T40" fmla="*/ 36 w 48"/>
              <a:gd name="T41" fmla="*/ 4 h 58"/>
              <a:gd name="T42" fmla="*/ 42 w 48"/>
              <a:gd name="T43" fmla="*/ 8 h 58"/>
              <a:gd name="T44" fmla="*/ 46 w 48"/>
              <a:gd name="T45" fmla="*/ 14 h 58"/>
              <a:gd name="T46" fmla="*/ 48 w 48"/>
              <a:gd name="T47" fmla="*/ 20 h 58"/>
              <a:gd name="T48" fmla="*/ 48 w 48"/>
              <a:gd name="T49" fmla="*/ 28 h 58"/>
              <a:gd name="T50" fmla="*/ 48 w 48"/>
              <a:gd name="T51" fmla="*/ 28 h 58"/>
              <a:gd name="T52" fmla="*/ 48 w 48"/>
              <a:gd name="T53" fmla="*/ 32 h 58"/>
              <a:gd name="T54" fmla="*/ 46 w 48"/>
              <a:gd name="T55" fmla="*/ 38 h 58"/>
              <a:gd name="T56" fmla="*/ 42 w 48"/>
              <a:gd name="T57" fmla="*/ 42 h 58"/>
              <a:gd name="T58" fmla="*/ 36 w 48"/>
              <a:gd name="T59" fmla="*/ 44 h 58"/>
              <a:gd name="T60" fmla="*/ 36 w 48"/>
              <a:gd name="T61" fmla="*/ 44 h 58"/>
              <a:gd name="T62" fmla="*/ 4 w 48"/>
              <a:gd name="T63" fmla="*/ 58 h 58"/>
              <a:gd name="T64" fmla="*/ 4 w 48"/>
              <a:gd name="T6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8">
                <a:moveTo>
                  <a:pt x="4" y="58"/>
                </a:moveTo>
                <a:lnTo>
                  <a:pt x="4" y="58"/>
                </a:lnTo>
                <a:lnTo>
                  <a:pt x="2" y="50"/>
                </a:lnTo>
                <a:lnTo>
                  <a:pt x="0" y="46"/>
                </a:lnTo>
                <a:lnTo>
                  <a:pt x="4" y="42"/>
                </a:lnTo>
                <a:lnTo>
                  <a:pt x="12" y="36"/>
                </a:lnTo>
                <a:lnTo>
                  <a:pt x="12" y="36"/>
                </a:lnTo>
                <a:lnTo>
                  <a:pt x="12" y="30"/>
                </a:lnTo>
                <a:lnTo>
                  <a:pt x="12" y="26"/>
                </a:lnTo>
                <a:lnTo>
                  <a:pt x="10" y="20"/>
                </a:lnTo>
                <a:lnTo>
                  <a:pt x="6" y="14"/>
                </a:lnTo>
                <a:lnTo>
                  <a:pt x="6" y="14"/>
                </a:lnTo>
                <a:lnTo>
                  <a:pt x="2" y="12"/>
                </a:lnTo>
                <a:lnTo>
                  <a:pt x="4" y="8"/>
                </a:lnTo>
                <a:lnTo>
                  <a:pt x="6" y="4"/>
                </a:lnTo>
                <a:lnTo>
                  <a:pt x="10" y="2"/>
                </a:lnTo>
                <a:lnTo>
                  <a:pt x="10" y="2"/>
                </a:lnTo>
                <a:lnTo>
                  <a:pt x="16" y="0"/>
                </a:lnTo>
                <a:lnTo>
                  <a:pt x="24" y="0"/>
                </a:lnTo>
                <a:lnTo>
                  <a:pt x="30" y="0"/>
                </a:lnTo>
                <a:lnTo>
                  <a:pt x="36" y="4"/>
                </a:lnTo>
                <a:lnTo>
                  <a:pt x="42" y="8"/>
                </a:lnTo>
                <a:lnTo>
                  <a:pt x="46" y="14"/>
                </a:lnTo>
                <a:lnTo>
                  <a:pt x="48" y="20"/>
                </a:lnTo>
                <a:lnTo>
                  <a:pt x="48" y="28"/>
                </a:lnTo>
                <a:lnTo>
                  <a:pt x="48" y="28"/>
                </a:lnTo>
                <a:lnTo>
                  <a:pt x="48" y="32"/>
                </a:lnTo>
                <a:lnTo>
                  <a:pt x="46" y="38"/>
                </a:lnTo>
                <a:lnTo>
                  <a:pt x="42" y="42"/>
                </a:lnTo>
                <a:lnTo>
                  <a:pt x="36" y="44"/>
                </a:lnTo>
                <a:lnTo>
                  <a:pt x="36" y="44"/>
                </a:lnTo>
                <a:lnTo>
                  <a:pt x="4" y="58"/>
                </a:lnTo>
                <a:lnTo>
                  <a:pt x="4" y="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3" name="Freeform 139">
            <a:extLst>
              <a:ext uri="{FF2B5EF4-FFF2-40B4-BE49-F238E27FC236}">
                <a16:creationId xmlns:a16="http://schemas.microsoft.com/office/drawing/2014/main" id="{D653E7B1-428D-440B-8861-C0E40C3D2FAF}"/>
              </a:ext>
            </a:extLst>
          </p:cNvPr>
          <p:cNvSpPr>
            <a:spLocks/>
          </p:cNvSpPr>
          <p:nvPr/>
        </p:nvSpPr>
        <p:spPr bwMode="auto">
          <a:xfrm>
            <a:off x="5275550" y="2387271"/>
            <a:ext cx="105986" cy="88284"/>
          </a:xfrm>
          <a:custGeom>
            <a:avLst/>
            <a:gdLst>
              <a:gd name="T0" fmla="*/ 0 w 58"/>
              <a:gd name="T1" fmla="*/ 8 h 48"/>
              <a:gd name="T2" fmla="*/ 0 w 58"/>
              <a:gd name="T3" fmla="*/ 8 h 48"/>
              <a:gd name="T4" fmla="*/ 12 w 58"/>
              <a:gd name="T5" fmla="*/ 2 h 48"/>
              <a:gd name="T6" fmla="*/ 26 w 58"/>
              <a:gd name="T7" fmla="*/ 0 h 48"/>
              <a:gd name="T8" fmla="*/ 38 w 58"/>
              <a:gd name="T9" fmla="*/ 0 h 48"/>
              <a:gd name="T10" fmla="*/ 44 w 58"/>
              <a:gd name="T11" fmla="*/ 2 h 48"/>
              <a:gd name="T12" fmla="*/ 50 w 58"/>
              <a:gd name="T13" fmla="*/ 4 h 48"/>
              <a:gd name="T14" fmla="*/ 50 w 58"/>
              <a:gd name="T15" fmla="*/ 4 h 48"/>
              <a:gd name="T16" fmla="*/ 58 w 58"/>
              <a:gd name="T17" fmla="*/ 38 h 48"/>
              <a:gd name="T18" fmla="*/ 58 w 58"/>
              <a:gd name="T19" fmla="*/ 38 h 48"/>
              <a:gd name="T20" fmla="*/ 56 w 58"/>
              <a:gd name="T21" fmla="*/ 42 h 48"/>
              <a:gd name="T22" fmla="*/ 54 w 58"/>
              <a:gd name="T23" fmla="*/ 46 h 48"/>
              <a:gd name="T24" fmla="*/ 52 w 58"/>
              <a:gd name="T25" fmla="*/ 48 h 48"/>
              <a:gd name="T26" fmla="*/ 46 w 58"/>
              <a:gd name="T27" fmla="*/ 46 h 48"/>
              <a:gd name="T28" fmla="*/ 46 w 58"/>
              <a:gd name="T29" fmla="*/ 46 h 48"/>
              <a:gd name="T30" fmla="*/ 30 w 58"/>
              <a:gd name="T31" fmla="*/ 38 h 48"/>
              <a:gd name="T32" fmla="*/ 14 w 58"/>
              <a:gd name="T33" fmla="*/ 30 h 48"/>
              <a:gd name="T34" fmla="*/ 14 w 58"/>
              <a:gd name="T35" fmla="*/ 30 h 48"/>
              <a:gd name="T36" fmla="*/ 8 w 58"/>
              <a:gd name="T37" fmla="*/ 26 h 48"/>
              <a:gd name="T38" fmla="*/ 4 w 58"/>
              <a:gd name="T39" fmla="*/ 22 h 48"/>
              <a:gd name="T40" fmla="*/ 2 w 58"/>
              <a:gd name="T41" fmla="*/ 16 h 48"/>
              <a:gd name="T42" fmla="*/ 0 w 58"/>
              <a:gd name="T43" fmla="*/ 8 h 48"/>
              <a:gd name="T44" fmla="*/ 0 w 5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8">
                <a:moveTo>
                  <a:pt x="0" y="8"/>
                </a:moveTo>
                <a:lnTo>
                  <a:pt x="0" y="8"/>
                </a:lnTo>
                <a:lnTo>
                  <a:pt x="12" y="2"/>
                </a:lnTo>
                <a:lnTo>
                  <a:pt x="26" y="0"/>
                </a:lnTo>
                <a:lnTo>
                  <a:pt x="38" y="0"/>
                </a:lnTo>
                <a:lnTo>
                  <a:pt x="44" y="2"/>
                </a:lnTo>
                <a:lnTo>
                  <a:pt x="50" y="4"/>
                </a:lnTo>
                <a:lnTo>
                  <a:pt x="50" y="4"/>
                </a:lnTo>
                <a:lnTo>
                  <a:pt x="58" y="38"/>
                </a:lnTo>
                <a:lnTo>
                  <a:pt x="58" y="38"/>
                </a:lnTo>
                <a:lnTo>
                  <a:pt x="56" y="42"/>
                </a:lnTo>
                <a:lnTo>
                  <a:pt x="54" y="46"/>
                </a:lnTo>
                <a:lnTo>
                  <a:pt x="52" y="48"/>
                </a:lnTo>
                <a:lnTo>
                  <a:pt x="46" y="46"/>
                </a:lnTo>
                <a:lnTo>
                  <a:pt x="46" y="46"/>
                </a:lnTo>
                <a:lnTo>
                  <a:pt x="30" y="38"/>
                </a:lnTo>
                <a:lnTo>
                  <a:pt x="14" y="30"/>
                </a:lnTo>
                <a:lnTo>
                  <a:pt x="14" y="30"/>
                </a:lnTo>
                <a:lnTo>
                  <a:pt x="8" y="26"/>
                </a:lnTo>
                <a:lnTo>
                  <a:pt x="4" y="22"/>
                </a:lnTo>
                <a:lnTo>
                  <a:pt x="2" y="16"/>
                </a:lnTo>
                <a:lnTo>
                  <a:pt x="0" y="8"/>
                </a:lnTo>
                <a:lnTo>
                  <a:pt x="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4" name="Freeform 140">
            <a:extLst>
              <a:ext uri="{FF2B5EF4-FFF2-40B4-BE49-F238E27FC236}">
                <a16:creationId xmlns:a16="http://schemas.microsoft.com/office/drawing/2014/main" id="{DB2607AA-A041-43E5-B52A-E69C872C2FF1}"/>
              </a:ext>
            </a:extLst>
          </p:cNvPr>
          <p:cNvSpPr>
            <a:spLocks/>
          </p:cNvSpPr>
          <p:nvPr/>
        </p:nvSpPr>
        <p:spPr bwMode="auto">
          <a:xfrm>
            <a:off x="8234024" y="4476667"/>
            <a:ext cx="124260" cy="95641"/>
          </a:xfrm>
          <a:custGeom>
            <a:avLst/>
            <a:gdLst>
              <a:gd name="T0" fmla="*/ 0 w 68"/>
              <a:gd name="T1" fmla="*/ 52 h 52"/>
              <a:gd name="T2" fmla="*/ 0 w 68"/>
              <a:gd name="T3" fmla="*/ 52 h 52"/>
              <a:gd name="T4" fmla="*/ 0 w 68"/>
              <a:gd name="T5" fmla="*/ 46 h 52"/>
              <a:gd name="T6" fmla="*/ 2 w 68"/>
              <a:gd name="T7" fmla="*/ 42 h 52"/>
              <a:gd name="T8" fmla="*/ 6 w 68"/>
              <a:gd name="T9" fmla="*/ 36 h 52"/>
              <a:gd name="T10" fmla="*/ 12 w 68"/>
              <a:gd name="T11" fmla="*/ 32 h 52"/>
              <a:gd name="T12" fmla="*/ 18 w 68"/>
              <a:gd name="T13" fmla="*/ 26 h 52"/>
              <a:gd name="T14" fmla="*/ 18 w 68"/>
              <a:gd name="T15" fmla="*/ 26 h 52"/>
              <a:gd name="T16" fmla="*/ 26 w 68"/>
              <a:gd name="T17" fmla="*/ 20 h 52"/>
              <a:gd name="T18" fmla="*/ 30 w 68"/>
              <a:gd name="T19" fmla="*/ 18 h 52"/>
              <a:gd name="T20" fmla="*/ 32 w 68"/>
              <a:gd name="T21" fmla="*/ 14 h 52"/>
              <a:gd name="T22" fmla="*/ 32 w 68"/>
              <a:gd name="T23" fmla="*/ 14 h 52"/>
              <a:gd name="T24" fmla="*/ 40 w 68"/>
              <a:gd name="T25" fmla="*/ 6 h 52"/>
              <a:gd name="T26" fmla="*/ 48 w 68"/>
              <a:gd name="T27" fmla="*/ 2 h 52"/>
              <a:gd name="T28" fmla="*/ 56 w 68"/>
              <a:gd name="T29" fmla="*/ 0 h 52"/>
              <a:gd name="T30" fmla="*/ 68 w 68"/>
              <a:gd name="T31" fmla="*/ 2 h 52"/>
              <a:gd name="T32" fmla="*/ 68 w 68"/>
              <a:gd name="T33" fmla="*/ 2 h 52"/>
              <a:gd name="T34" fmla="*/ 66 w 68"/>
              <a:gd name="T35" fmla="*/ 14 h 52"/>
              <a:gd name="T36" fmla="*/ 62 w 68"/>
              <a:gd name="T37" fmla="*/ 22 h 52"/>
              <a:gd name="T38" fmla="*/ 52 w 68"/>
              <a:gd name="T39" fmla="*/ 40 h 52"/>
              <a:gd name="T40" fmla="*/ 52 w 68"/>
              <a:gd name="T41" fmla="*/ 40 h 52"/>
              <a:gd name="T42" fmla="*/ 46 w 68"/>
              <a:gd name="T43" fmla="*/ 46 h 52"/>
              <a:gd name="T44" fmla="*/ 40 w 68"/>
              <a:gd name="T45" fmla="*/ 46 h 52"/>
              <a:gd name="T46" fmla="*/ 40 w 68"/>
              <a:gd name="T47" fmla="*/ 46 h 52"/>
              <a:gd name="T48" fmla="*/ 30 w 68"/>
              <a:gd name="T49" fmla="*/ 46 h 52"/>
              <a:gd name="T50" fmla="*/ 20 w 68"/>
              <a:gd name="T51" fmla="*/ 46 h 52"/>
              <a:gd name="T52" fmla="*/ 0 w 68"/>
              <a:gd name="T53" fmla="*/ 52 h 52"/>
              <a:gd name="T54" fmla="*/ 0 w 6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52">
                <a:moveTo>
                  <a:pt x="0" y="52"/>
                </a:moveTo>
                <a:lnTo>
                  <a:pt x="0" y="52"/>
                </a:lnTo>
                <a:lnTo>
                  <a:pt x="0" y="46"/>
                </a:lnTo>
                <a:lnTo>
                  <a:pt x="2" y="42"/>
                </a:lnTo>
                <a:lnTo>
                  <a:pt x="6" y="36"/>
                </a:lnTo>
                <a:lnTo>
                  <a:pt x="12" y="32"/>
                </a:lnTo>
                <a:lnTo>
                  <a:pt x="18" y="26"/>
                </a:lnTo>
                <a:lnTo>
                  <a:pt x="18" y="26"/>
                </a:lnTo>
                <a:lnTo>
                  <a:pt x="26" y="20"/>
                </a:lnTo>
                <a:lnTo>
                  <a:pt x="30" y="18"/>
                </a:lnTo>
                <a:lnTo>
                  <a:pt x="32" y="14"/>
                </a:lnTo>
                <a:lnTo>
                  <a:pt x="32" y="14"/>
                </a:lnTo>
                <a:lnTo>
                  <a:pt x="40" y="6"/>
                </a:lnTo>
                <a:lnTo>
                  <a:pt x="48" y="2"/>
                </a:lnTo>
                <a:lnTo>
                  <a:pt x="56" y="0"/>
                </a:lnTo>
                <a:lnTo>
                  <a:pt x="68" y="2"/>
                </a:lnTo>
                <a:lnTo>
                  <a:pt x="68" y="2"/>
                </a:lnTo>
                <a:lnTo>
                  <a:pt x="66" y="14"/>
                </a:lnTo>
                <a:lnTo>
                  <a:pt x="62" y="22"/>
                </a:lnTo>
                <a:lnTo>
                  <a:pt x="52" y="40"/>
                </a:lnTo>
                <a:lnTo>
                  <a:pt x="52" y="40"/>
                </a:lnTo>
                <a:lnTo>
                  <a:pt x="46" y="46"/>
                </a:lnTo>
                <a:lnTo>
                  <a:pt x="40" y="46"/>
                </a:lnTo>
                <a:lnTo>
                  <a:pt x="40" y="46"/>
                </a:lnTo>
                <a:lnTo>
                  <a:pt x="30" y="46"/>
                </a:lnTo>
                <a:lnTo>
                  <a:pt x="20" y="46"/>
                </a:lnTo>
                <a:lnTo>
                  <a:pt x="0" y="52"/>
                </a:lnTo>
                <a:lnTo>
                  <a:pt x="0"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5" name="Freeform 141">
            <a:extLst>
              <a:ext uri="{FF2B5EF4-FFF2-40B4-BE49-F238E27FC236}">
                <a16:creationId xmlns:a16="http://schemas.microsoft.com/office/drawing/2014/main" id="{64D64413-86F7-4931-B24D-96DC260DB821}"/>
              </a:ext>
            </a:extLst>
          </p:cNvPr>
          <p:cNvSpPr>
            <a:spLocks/>
          </p:cNvSpPr>
          <p:nvPr/>
        </p:nvSpPr>
        <p:spPr bwMode="auto">
          <a:xfrm>
            <a:off x="5052614" y="994953"/>
            <a:ext cx="102331" cy="80927"/>
          </a:xfrm>
          <a:custGeom>
            <a:avLst/>
            <a:gdLst>
              <a:gd name="T0" fmla="*/ 0 w 56"/>
              <a:gd name="T1" fmla="*/ 38 h 44"/>
              <a:gd name="T2" fmla="*/ 0 w 56"/>
              <a:gd name="T3" fmla="*/ 38 h 44"/>
              <a:gd name="T4" fmla="*/ 6 w 56"/>
              <a:gd name="T5" fmla="*/ 18 h 44"/>
              <a:gd name="T6" fmla="*/ 6 w 56"/>
              <a:gd name="T7" fmla="*/ 18 h 44"/>
              <a:gd name="T8" fmla="*/ 10 w 56"/>
              <a:gd name="T9" fmla="*/ 12 h 44"/>
              <a:gd name="T10" fmla="*/ 14 w 56"/>
              <a:gd name="T11" fmla="*/ 8 h 44"/>
              <a:gd name="T12" fmla="*/ 20 w 56"/>
              <a:gd name="T13" fmla="*/ 4 h 44"/>
              <a:gd name="T14" fmla="*/ 26 w 56"/>
              <a:gd name="T15" fmla="*/ 2 h 44"/>
              <a:gd name="T16" fmla="*/ 32 w 56"/>
              <a:gd name="T17" fmla="*/ 0 h 44"/>
              <a:gd name="T18" fmla="*/ 40 w 56"/>
              <a:gd name="T19" fmla="*/ 0 h 44"/>
              <a:gd name="T20" fmla="*/ 46 w 56"/>
              <a:gd name="T21" fmla="*/ 2 h 44"/>
              <a:gd name="T22" fmla="*/ 52 w 56"/>
              <a:gd name="T23" fmla="*/ 4 h 44"/>
              <a:gd name="T24" fmla="*/ 52 w 56"/>
              <a:gd name="T25" fmla="*/ 4 h 44"/>
              <a:gd name="T26" fmla="*/ 54 w 56"/>
              <a:gd name="T27" fmla="*/ 10 h 44"/>
              <a:gd name="T28" fmla="*/ 56 w 56"/>
              <a:gd name="T29" fmla="*/ 14 h 44"/>
              <a:gd name="T30" fmla="*/ 56 w 56"/>
              <a:gd name="T31" fmla="*/ 14 h 44"/>
              <a:gd name="T32" fmla="*/ 50 w 56"/>
              <a:gd name="T33" fmla="*/ 24 h 44"/>
              <a:gd name="T34" fmla="*/ 44 w 56"/>
              <a:gd name="T35" fmla="*/ 32 h 44"/>
              <a:gd name="T36" fmla="*/ 36 w 56"/>
              <a:gd name="T37" fmla="*/ 40 h 44"/>
              <a:gd name="T38" fmla="*/ 26 w 56"/>
              <a:gd name="T39" fmla="*/ 44 h 44"/>
              <a:gd name="T40" fmla="*/ 26 w 56"/>
              <a:gd name="T41" fmla="*/ 44 h 44"/>
              <a:gd name="T42" fmla="*/ 20 w 56"/>
              <a:gd name="T43" fmla="*/ 44 h 44"/>
              <a:gd name="T44" fmla="*/ 20 w 56"/>
              <a:gd name="T45" fmla="*/ 44 h 44"/>
              <a:gd name="T46" fmla="*/ 0 w 56"/>
              <a:gd name="T47" fmla="*/ 38 h 44"/>
              <a:gd name="T48" fmla="*/ 0 w 56"/>
              <a:gd name="T4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44">
                <a:moveTo>
                  <a:pt x="0" y="38"/>
                </a:moveTo>
                <a:lnTo>
                  <a:pt x="0" y="38"/>
                </a:lnTo>
                <a:lnTo>
                  <a:pt x="6" y="18"/>
                </a:lnTo>
                <a:lnTo>
                  <a:pt x="6" y="18"/>
                </a:lnTo>
                <a:lnTo>
                  <a:pt x="10" y="12"/>
                </a:lnTo>
                <a:lnTo>
                  <a:pt x="14" y="8"/>
                </a:lnTo>
                <a:lnTo>
                  <a:pt x="20" y="4"/>
                </a:lnTo>
                <a:lnTo>
                  <a:pt x="26" y="2"/>
                </a:lnTo>
                <a:lnTo>
                  <a:pt x="32" y="0"/>
                </a:lnTo>
                <a:lnTo>
                  <a:pt x="40" y="0"/>
                </a:lnTo>
                <a:lnTo>
                  <a:pt x="46" y="2"/>
                </a:lnTo>
                <a:lnTo>
                  <a:pt x="52" y="4"/>
                </a:lnTo>
                <a:lnTo>
                  <a:pt x="52" y="4"/>
                </a:lnTo>
                <a:lnTo>
                  <a:pt x="54" y="10"/>
                </a:lnTo>
                <a:lnTo>
                  <a:pt x="56" y="14"/>
                </a:lnTo>
                <a:lnTo>
                  <a:pt x="56" y="14"/>
                </a:lnTo>
                <a:lnTo>
                  <a:pt x="50" y="24"/>
                </a:lnTo>
                <a:lnTo>
                  <a:pt x="44" y="32"/>
                </a:lnTo>
                <a:lnTo>
                  <a:pt x="36" y="40"/>
                </a:lnTo>
                <a:lnTo>
                  <a:pt x="26" y="44"/>
                </a:lnTo>
                <a:lnTo>
                  <a:pt x="26" y="44"/>
                </a:lnTo>
                <a:lnTo>
                  <a:pt x="20" y="44"/>
                </a:lnTo>
                <a:lnTo>
                  <a:pt x="20" y="44"/>
                </a:lnTo>
                <a:lnTo>
                  <a:pt x="0" y="38"/>
                </a:lnTo>
                <a:lnTo>
                  <a:pt x="0"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6" name="Freeform 142">
            <a:extLst>
              <a:ext uri="{FF2B5EF4-FFF2-40B4-BE49-F238E27FC236}">
                <a16:creationId xmlns:a16="http://schemas.microsoft.com/office/drawing/2014/main" id="{689BB524-3A24-4261-BCD8-E3E1C8704B0B}"/>
              </a:ext>
            </a:extLst>
          </p:cNvPr>
          <p:cNvSpPr>
            <a:spLocks/>
          </p:cNvSpPr>
          <p:nvPr/>
        </p:nvSpPr>
        <p:spPr bwMode="auto">
          <a:xfrm>
            <a:off x="1798109" y="4086744"/>
            <a:ext cx="142533" cy="66213"/>
          </a:xfrm>
          <a:custGeom>
            <a:avLst/>
            <a:gdLst>
              <a:gd name="T0" fmla="*/ 78 w 78"/>
              <a:gd name="T1" fmla="*/ 10 h 36"/>
              <a:gd name="T2" fmla="*/ 78 w 78"/>
              <a:gd name="T3" fmla="*/ 10 h 36"/>
              <a:gd name="T4" fmla="*/ 72 w 78"/>
              <a:gd name="T5" fmla="*/ 16 h 36"/>
              <a:gd name="T6" fmla="*/ 66 w 78"/>
              <a:gd name="T7" fmla="*/ 20 h 36"/>
              <a:gd name="T8" fmla="*/ 54 w 78"/>
              <a:gd name="T9" fmla="*/ 26 h 36"/>
              <a:gd name="T10" fmla="*/ 40 w 78"/>
              <a:gd name="T11" fmla="*/ 30 h 36"/>
              <a:gd name="T12" fmla="*/ 26 w 78"/>
              <a:gd name="T13" fmla="*/ 36 h 36"/>
              <a:gd name="T14" fmla="*/ 26 w 78"/>
              <a:gd name="T15" fmla="*/ 36 h 36"/>
              <a:gd name="T16" fmla="*/ 0 w 78"/>
              <a:gd name="T17" fmla="*/ 20 h 36"/>
              <a:gd name="T18" fmla="*/ 0 w 78"/>
              <a:gd name="T19" fmla="*/ 20 h 36"/>
              <a:gd name="T20" fmla="*/ 6 w 78"/>
              <a:gd name="T21" fmla="*/ 12 h 36"/>
              <a:gd name="T22" fmla="*/ 14 w 78"/>
              <a:gd name="T23" fmla="*/ 6 h 36"/>
              <a:gd name="T24" fmla="*/ 24 w 78"/>
              <a:gd name="T25" fmla="*/ 2 h 36"/>
              <a:gd name="T26" fmla="*/ 36 w 78"/>
              <a:gd name="T27" fmla="*/ 0 h 36"/>
              <a:gd name="T28" fmla="*/ 48 w 78"/>
              <a:gd name="T29" fmla="*/ 0 h 36"/>
              <a:gd name="T30" fmla="*/ 58 w 78"/>
              <a:gd name="T31" fmla="*/ 0 h 36"/>
              <a:gd name="T32" fmla="*/ 68 w 78"/>
              <a:gd name="T33" fmla="*/ 4 h 36"/>
              <a:gd name="T34" fmla="*/ 78 w 78"/>
              <a:gd name="T35" fmla="*/ 10 h 36"/>
              <a:gd name="T36" fmla="*/ 78 w 78"/>
              <a:gd name="T3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36">
                <a:moveTo>
                  <a:pt x="78" y="10"/>
                </a:moveTo>
                <a:lnTo>
                  <a:pt x="78" y="10"/>
                </a:lnTo>
                <a:lnTo>
                  <a:pt x="72" y="16"/>
                </a:lnTo>
                <a:lnTo>
                  <a:pt x="66" y="20"/>
                </a:lnTo>
                <a:lnTo>
                  <a:pt x="54" y="26"/>
                </a:lnTo>
                <a:lnTo>
                  <a:pt x="40" y="30"/>
                </a:lnTo>
                <a:lnTo>
                  <a:pt x="26" y="36"/>
                </a:lnTo>
                <a:lnTo>
                  <a:pt x="26" y="36"/>
                </a:lnTo>
                <a:lnTo>
                  <a:pt x="0" y="20"/>
                </a:lnTo>
                <a:lnTo>
                  <a:pt x="0" y="20"/>
                </a:lnTo>
                <a:lnTo>
                  <a:pt x="6" y="12"/>
                </a:lnTo>
                <a:lnTo>
                  <a:pt x="14" y="6"/>
                </a:lnTo>
                <a:lnTo>
                  <a:pt x="24" y="2"/>
                </a:lnTo>
                <a:lnTo>
                  <a:pt x="36" y="0"/>
                </a:lnTo>
                <a:lnTo>
                  <a:pt x="48" y="0"/>
                </a:lnTo>
                <a:lnTo>
                  <a:pt x="58" y="0"/>
                </a:lnTo>
                <a:lnTo>
                  <a:pt x="68" y="4"/>
                </a:lnTo>
                <a:lnTo>
                  <a:pt x="78" y="10"/>
                </a:lnTo>
                <a:lnTo>
                  <a:pt x="78"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7" name="Freeform 143">
            <a:extLst>
              <a:ext uri="{FF2B5EF4-FFF2-40B4-BE49-F238E27FC236}">
                <a16:creationId xmlns:a16="http://schemas.microsoft.com/office/drawing/2014/main" id="{4F7EBB86-9C65-4D17-8E8F-C3F0431B5518}"/>
              </a:ext>
            </a:extLst>
          </p:cNvPr>
          <p:cNvSpPr>
            <a:spLocks/>
          </p:cNvSpPr>
          <p:nvPr/>
        </p:nvSpPr>
        <p:spPr bwMode="auto">
          <a:xfrm>
            <a:off x="8062254" y="4826126"/>
            <a:ext cx="204663" cy="62535"/>
          </a:xfrm>
          <a:custGeom>
            <a:avLst/>
            <a:gdLst>
              <a:gd name="T0" fmla="*/ 0 w 112"/>
              <a:gd name="T1" fmla="*/ 2 h 34"/>
              <a:gd name="T2" fmla="*/ 0 w 112"/>
              <a:gd name="T3" fmla="*/ 2 h 34"/>
              <a:gd name="T4" fmla="*/ 10 w 112"/>
              <a:gd name="T5" fmla="*/ 0 h 34"/>
              <a:gd name="T6" fmla="*/ 18 w 112"/>
              <a:gd name="T7" fmla="*/ 0 h 34"/>
              <a:gd name="T8" fmla="*/ 26 w 112"/>
              <a:gd name="T9" fmla="*/ 2 h 34"/>
              <a:gd name="T10" fmla="*/ 34 w 112"/>
              <a:gd name="T11" fmla="*/ 6 h 34"/>
              <a:gd name="T12" fmla="*/ 34 w 112"/>
              <a:gd name="T13" fmla="*/ 6 h 34"/>
              <a:gd name="T14" fmla="*/ 44 w 112"/>
              <a:gd name="T15" fmla="*/ 12 h 34"/>
              <a:gd name="T16" fmla="*/ 56 w 112"/>
              <a:gd name="T17" fmla="*/ 16 h 34"/>
              <a:gd name="T18" fmla="*/ 66 w 112"/>
              <a:gd name="T19" fmla="*/ 14 h 34"/>
              <a:gd name="T20" fmla="*/ 78 w 112"/>
              <a:gd name="T21" fmla="*/ 12 h 34"/>
              <a:gd name="T22" fmla="*/ 78 w 112"/>
              <a:gd name="T23" fmla="*/ 12 h 34"/>
              <a:gd name="T24" fmla="*/ 90 w 112"/>
              <a:gd name="T25" fmla="*/ 10 h 34"/>
              <a:gd name="T26" fmla="*/ 94 w 112"/>
              <a:gd name="T27" fmla="*/ 12 h 34"/>
              <a:gd name="T28" fmla="*/ 100 w 112"/>
              <a:gd name="T29" fmla="*/ 14 h 34"/>
              <a:gd name="T30" fmla="*/ 106 w 112"/>
              <a:gd name="T31" fmla="*/ 22 h 34"/>
              <a:gd name="T32" fmla="*/ 112 w 112"/>
              <a:gd name="T33" fmla="*/ 34 h 34"/>
              <a:gd name="T34" fmla="*/ 112 w 112"/>
              <a:gd name="T35" fmla="*/ 34 h 34"/>
              <a:gd name="T36" fmla="*/ 88 w 112"/>
              <a:gd name="T37" fmla="*/ 32 h 34"/>
              <a:gd name="T38" fmla="*/ 76 w 112"/>
              <a:gd name="T39" fmla="*/ 30 h 34"/>
              <a:gd name="T40" fmla="*/ 64 w 112"/>
              <a:gd name="T41" fmla="*/ 26 h 34"/>
              <a:gd name="T42" fmla="*/ 64 w 112"/>
              <a:gd name="T43" fmla="*/ 26 h 34"/>
              <a:gd name="T44" fmla="*/ 52 w 112"/>
              <a:gd name="T45" fmla="*/ 24 h 34"/>
              <a:gd name="T46" fmla="*/ 38 w 112"/>
              <a:gd name="T47" fmla="*/ 22 h 34"/>
              <a:gd name="T48" fmla="*/ 38 w 112"/>
              <a:gd name="T49" fmla="*/ 22 h 34"/>
              <a:gd name="T50" fmla="*/ 28 w 112"/>
              <a:gd name="T51" fmla="*/ 22 h 34"/>
              <a:gd name="T52" fmla="*/ 16 w 112"/>
              <a:gd name="T53" fmla="*/ 18 h 34"/>
              <a:gd name="T54" fmla="*/ 8 w 112"/>
              <a:gd name="T55" fmla="*/ 12 h 34"/>
              <a:gd name="T56" fmla="*/ 0 w 112"/>
              <a:gd name="T57" fmla="*/ 2 h 34"/>
              <a:gd name="T58" fmla="*/ 0 w 112"/>
              <a:gd name="T5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4">
                <a:moveTo>
                  <a:pt x="0" y="2"/>
                </a:moveTo>
                <a:lnTo>
                  <a:pt x="0" y="2"/>
                </a:lnTo>
                <a:lnTo>
                  <a:pt x="10" y="0"/>
                </a:lnTo>
                <a:lnTo>
                  <a:pt x="18" y="0"/>
                </a:lnTo>
                <a:lnTo>
                  <a:pt x="26" y="2"/>
                </a:lnTo>
                <a:lnTo>
                  <a:pt x="34" y="6"/>
                </a:lnTo>
                <a:lnTo>
                  <a:pt x="34" y="6"/>
                </a:lnTo>
                <a:lnTo>
                  <a:pt x="44" y="12"/>
                </a:lnTo>
                <a:lnTo>
                  <a:pt x="56" y="16"/>
                </a:lnTo>
                <a:lnTo>
                  <a:pt x="66" y="14"/>
                </a:lnTo>
                <a:lnTo>
                  <a:pt x="78" y="12"/>
                </a:lnTo>
                <a:lnTo>
                  <a:pt x="78" y="12"/>
                </a:lnTo>
                <a:lnTo>
                  <a:pt x="90" y="10"/>
                </a:lnTo>
                <a:lnTo>
                  <a:pt x="94" y="12"/>
                </a:lnTo>
                <a:lnTo>
                  <a:pt x="100" y="14"/>
                </a:lnTo>
                <a:lnTo>
                  <a:pt x="106" y="22"/>
                </a:lnTo>
                <a:lnTo>
                  <a:pt x="112" y="34"/>
                </a:lnTo>
                <a:lnTo>
                  <a:pt x="112" y="34"/>
                </a:lnTo>
                <a:lnTo>
                  <a:pt x="88" y="32"/>
                </a:lnTo>
                <a:lnTo>
                  <a:pt x="76" y="30"/>
                </a:lnTo>
                <a:lnTo>
                  <a:pt x="64" y="26"/>
                </a:lnTo>
                <a:lnTo>
                  <a:pt x="64" y="26"/>
                </a:lnTo>
                <a:lnTo>
                  <a:pt x="52" y="24"/>
                </a:lnTo>
                <a:lnTo>
                  <a:pt x="38" y="22"/>
                </a:lnTo>
                <a:lnTo>
                  <a:pt x="38" y="22"/>
                </a:lnTo>
                <a:lnTo>
                  <a:pt x="28" y="22"/>
                </a:lnTo>
                <a:lnTo>
                  <a:pt x="16" y="18"/>
                </a:lnTo>
                <a:lnTo>
                  <a:pt x="8" y="12"/>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8" name="Freeform 144">
            <a:extLst>
              <a:ext uri="{FF2B5EF4-FFF2-40B4-BE49-F238E27FC236}">
                <a16:creationId xmlns:a16="http://schemas.microsoft.com/office/drawing/2014/main" id="{AE3613BB-8F0E-4C75-B93B-431417855C9D}"/>
              </a:ext>
            </a:extLst>
          </p:cNvPr>
          <p:cNvSpPr>
            <a:spLocks/>
          </p:cNvSpPr>
          <p:nvPr/>
        </p:nvSpPr>
        <p:spPr bwMode="auto">
          <a:xfrm>
            <a:off x="8478889" y="4656914"/>
            <a:ext cx="95022" cy="136105"/>
          </a:xfrm>
          <a:custGeom>
            <a:avLst/>
            <a:gdLst>
              <a:gd name="T0" fmla="*/ 36 w 52"/>
              <a:gd name="T1" fmla="*/ 8 h 74"/>
              <a:gd name="T2" fmla="*/ 36 w 52"/>
              <a:gd name="T3" fmla="*/ 8 h 74"/>
              <a:gd name="T4" fmla="*/ 44 w 52"/>
              <a:gd name="T5" fmla="*/ 26 h 74"/>
              <a:gd name="T6" fmla="*/ 44 w 52"/>
              <a:gd name="T7" fmla="*/ 26 h 74"/>
              <a:gd name="T8" fmla="*/ 52 w 52"/>
              <a:gd name="T9" fmla="*/ 56 h 74"/>
              <a:gd name="T10" fmla="*/ 52 w 52"/>
              <a:gd name="T11" fmla="*/ 56 h 74"/>
              <a:gd name="T12" fmla="*/ 48 w 52"/>
              <a:gd name="T13" fmla="*/ 58 h 74"/>
              <a:gd name="T14" fmla="*/ 48 w 52"/>
              <a:gd name="T15" fmla="*/ 58 h 74"/>
              <a:gd name="T16" fmla="*/ 44 w 52"/>
              <a:gd name="T17" fmla="*/ 54 h 74"/>
              <a:gd name="T18" fmla="*/ 40 w 52"/>
              <a:gd name="T19" fmla="*/ 48 h 74"/>
              <a:gd name="T20" fmla="*/ 36 w 52"/>
              <a:gd name="T21" fmla="*/ 34 h 74"/>
              <a:gd name="T22" fmla="*/ 36 w 52"/>
              <a:gd name="T23" fmla="*/ 34 h 74"/>
              <a:gd name="T24" fmla="*/ 32 w 52"/>
              <a:gd name="T25" fmla="*/ 30 h 74"/>
              <a:gd name="T26" fmla="*/ 28 w 52"/>
              <a:gd name="T27" fmla="*/ 26 h 74"/>
              <a:gd name="T28" fmla="*/ 28 w 52"/>
              <a:gd name="T29" fmla="*/ 26 h 74"/>
              <a:gd name="T30" fmla="*/ 22 w 52"/>
              <a:gd name="T31" fmla="*/ 30 h 74"/>
              <a:gd name="T32" fmla="*/ 18 w 52"/>
              <a:gd name="T33" fmla="*/ 36 h 74"/>
              <a:gd name="T34" fmla="*/ 18 w 52"/>
              <a:gd name="T35" fmla="*/ 36 h 74"/>
              <a:gd name="T36" fmla="*/ 16 w 52"/>
              <a:gd name="T37" fmla="*/ 46 h 74"/>
              <a:gd name="T38" fmla="*/ 16 w 52"/>
              <a:gd name="T39" fmla="*/ 56 h 74"/>
              <a:gd name="T40" fmla="*/ 16 w 52"/>
              <a:gd name="T41" fmla="*/ 56 h 74"/>
              <a:gd name="T42" fmla="*/ 12 w 52"/>
              <a:gd name="T43" fmla="*/ 74 h 74"/>
              <a:gd name="T44" fmla="*/ 12 w 52"/>
              <a:gd name="T45" fmla="*/ 74 h 74"/>
              <a:gd name="T46" fmla="*/ 8 w 52"/>
              <a:gd name="T47" fmla="*/ 72 h 74"/>
              <a:gd name="T48" fmla="*/ 8 w 52"/>
              <a:gd name="T49" fmla="*/ 72 h 74"/>
              <a:gd name="T50" fmla="*/ 8 w 52"/>
              <a:gd name="T51" fmla="*/ 62 h 74"/>
              <a:gd name="T52" fmla="*/ 8 w 52"/>
              <a:gd name="T53" fmla="*/ 62 h 74"/>
              <a:gd name="T54" fmla="*/ 8 w 52"/>
              <a:gd name="T55" fmla="*/ 54 h 74"/>
              <a:gd name="T56" fmla="*/ 8 w 52"/>
              <a:gd name="T57" fmla="*/ 50 h 74"/>
              <a:gd name="T58" fmla="*/ 8 w 52"/>
              <a:gd name="T59" fmla="*/ 48 h 74"/>
              <a:gd name="T60" fmla="*/ 8 w 52"/>
              <a:gd name="T61" fmla="*/ 48 h 74"/>
              <a:gd name="T62" fmla="*/ 4 w 52"/>
              <a:gd name="T63" fmla="*/ 42 h 74"/>
              <a:gd name="T64" fmla="*/ 0 w 52"/>
              <a:gd name="T65" fmla="*/ 36 h 74"/>
              <a:gd name="T66" fmla="*/ 0 w 52"/>
              <a:gd name="T67" fmla="*/ 30 h 74"/>
              <a:gd name="T68" fmla="*/ 2 w 52"/>
              <a:gd name="T69" fmla="*/ 24 h 74"/>
              <a:gd name="T70" fmla="*/ 8 w 52"/>
              <a:gd name="T71" fmla="*/ 0 h 74"/>
              <a:gd name="T72" fmla="*/ 8 w 52"/>
              <a:gd name="T73" fmla="*/ 0 h 74"/>
              <a:gd name="T74" fmla="*/ 36 w 52"/>
              <a:gd name="T75" fmla="*/ 8 h 74"/>
              <a:gd name="T76" fmla="*/ 36 w 52"/>
              <a:gd name="T77"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4">
                <a:moveTo>
                  <a:pt x="36" y="8"/>
                </a:moveTo>
                <a:lnTo>
                  <a:pt x="36" y="8"/>
                </a:lnTo>
                <a:lnTo>
                  <a:pt x="44" y="26"/>
                </a:lnTo>
                <a:lnTo>
                  <a:pt x="44" y="26"/>
                </a:lnTo>
                <a:lnTo>
                  <a:pt x="52" y="56"/>
                </a:lnTo>
                <a:lnTo>
                  <a:pt x="52" y="56"/>
                </a:lnTo>
                <a:lnTo>
                  <a:pt x="48" y="58"/>
                </a:lnTo>
                <a:lnTo>
                  <a:pt x="48" y="58"/>
                </a:lnTo>
                <a:lnTo>
                  <a:pt x="44" y="54"/>
                </a:lnTo>
                <a:lnTo>
                  <a:pt x="40" y="48"/>
                </a:lnTo>
                <a:lnTo>
                  <a:pt x="36" y="34"/>
                </a:lnTo>
                <a:lnTo>
                  <a:pt x="36" y="34"/>
                </a:lnTo>
                <a:lnTo>
                  <a:pt x="32" y="30"/>
                </a:lnTo>
                <a:lnTo>
                  <a:pt x="28" y="26"/>
                </a:lnTo>
                <a:lnTo>
                  <a:pt x="28" y="26"/>
                </a:lnTo>
                <a:lnTo>
                  <a:pt x="22" y="30"/>
                </a:lnTo>
                <a:lnTo>
                  <a:pt x="18" y="36"/>
                </a:lnTo>
                <a:lnTo>
                  <a:pt x="18" y="36"/>
                </a:lnTo>
                <a:lnTo>
                  <a:pt x="16" y="46"/>
                </a:lnTo>
                <a:lnTo>
                  <a:pt x="16" y="56"/>
                </a:lnTo>
                <a:lnTo>
                  <a:pt x="16" y="56"/>
                </a:lnTo>
                <a:lnTo>
                  <a:pt x="12" y="74"/>
                </a:lnTo>
                <a:lnTo>
                  <a:pt x="12" y="74"/>
                </a:lnTo>
                <a:lnTo>
                  <a:pt x="8" y="72"/>
                </a:lnTo>
                <a:lnTo>
                  <a:pt x="8" y="72"/>
                </a:lnTo>
                <a:lnTo>
                  <a:pt x="8" y="62"/>
                </a:lnTo>
                <a:lnTo>
                  <a:pt x="8" y="62"/>
                </a:lnTo>
                <a:lnTo>
                  <a:pt x="8" y="54"/>
                </a:lnTo>
                <a:lnTo>
                  <a:pt x="8" y="50"/>
                </a:lnTo>
                <a:lnTo>
                  <a:pt x="8" y="48"/>
                </a:lnTo>
                <a:lnTo>
                  <a:pt x="8" y="48"/>
                </a:lnTo>
                <a:lnTo>
                  <a:pt x="4" y="42"/>
                </a:lnTo>
                <a:lnTo>
                  <a:pt x="0" y="36"/>
                </a:lnTo>
                <a:lnTo>
                  <a:pt x="0" y="30"/>
                </a:lnTo>
                <a:lnTo>
                  <a:pt x="2" y="24"/>
                </a:lnTo>
                <a:lnTo>
                  <a:pt x="8" y="0"/>
                </a:lnTo>
                <a:lnTo>
                  <a:pt x="8" y="0"/>
                </a:lnTo>
                <a:lnTo>
                  <a:pt x="36" y="8"/>
                </a:lnTo>
                <a:lnTo>
                  <a:pt x="36"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9" name="Freeform 145">
            <a:extLst>
              <a:ext uri="{FF2B5EF4-FFF2-40B4-BE49-F238E27FC236}">
                <a16:creationId xmlns:a16="http://schemas.microsoft.com/office/drawing/2014/main" id="{7AC90A21-C329-41D1-ACDD-1423C5E630F4}"/>
              </a:ext>
            </a:extLst>
          </p:cNvPr>
          <p:cNvSpPr>
            <a:spLocks/>
          </p:cNvSpPr>
          <p:nvPr/>
        </p:nvSpPr>
        <p:spPr bwMode="auto">
          <a:xfrm>
            <a:off x="5688531" y="4940160"/>
            <a:ext cx="73094" cy="207837"/>
          </a:xfrm>
          <a:custGeom>
            <a:avLst/>
            <a:gdLst>
              <a:gd name="T0" fmla="*/ 14 w 40"/>
              <a:gd name="T1" fmla="*/ 0 h 113"/>
              <a:gd name="T2" fmla="*/ 14 w 40"/>
              <a:gd name="T3" fmla="*/ 0 h 113"/>
              <a:gd name="T4" fmla="*/ 16 w 40"/>
              <a:gd name="T5" fmla="*/ 18 h 113"/>
              <a:gd name="T6" fmla="*/ 16 w 40"/>
              <a:gd name="T7" fmla="*/ 18 h 113"/>
              <a:gd name="T8" fmla="*/ 16 w 40"/>
              <a:gd name="T9" fmla="*/ 40 h 113"/>
              <a:gd name="T10" fmla="*/ 16 w 40"/>
              <a:gd name="T11" fmla="*/ 40 h 113"/>
              <a:gd name="T12" fmla="*/ 16 w 40"/>
              <a:gd name="T13" fmla="*/ 48 h 113"/>
              <a:gd name="T14" fmla="*/ 18 w 40"/>
              <a:gd name="T15" fmla="*/ 54 h 113"/>
              <a:gd name="T16" fmla="*/ 22 w 40"/>
              <a:gd name="T17" fmla="*/ 60 h 113"/>
              <a:gd name="T18" fmla="*/ 28 w 40"/>
              <a:gd name="T19" fmla="*/ 66 h 113"/>
              <a:gd name="T20" fmla="*/ 28 w 40"/>
              <a:gd name="T21" fmla="*/ 66 h 113"/>
              <a:gd name="T22" fmla="*/ 34 w 40"/>
              <a:gd name="T23" fmla="*/ 72 h 113"/>
              <a:gd name="T24" fmla="*/ 38 w 40"/>
              <a:gd name="T25" fmla="*/ 76 h 113"/>
              <a:gd name="T26" fmla="*/ 40 w 40"/>
              <a:gd name="T27" fmla="*/ 82 h 113"/>
              <a:gd name="T28" fmla="*/ 40 w 40"/>
              <a:gd name="T29" fmla="*/ 88 h 113"/>
              <a:gd name="T30" fmla="*/ 40 w 40"/>
              <a:gd name="T31" fmla="*/ 94 h 113"/>
              <a:gd name="T32" fmla="*/ 36 w 40"/>
              <a:gd name="T33" fmla="*/ 100 h 113"/>
              <a:gd name="T34" fmla="*/ 28 w 40"/>
              <a:gd name="T35" fmla="*/ 113 h 113"/>
              <a:gd name="T36" fmla="*/ 28 w 40"/>
              <a:gd name="T37" fmla="*/ 113 h 113"/>
              <a:gd name="T38" fmla="*/ 22 w 40"/>
              <a:gd name="T39" fmla="*/ 109 h 113"/>
              <a:gd name="T40" fmla="*/ 22 w 40"/>
              <a:gd name="T41" fmla="*/ 104 h 113"/>
              <a:gd name="T42" fmla="*/ 22 w 40"/>
              <a:gd name="T43" fmla="*/ 94 h 113"/>
              <a:gd name="T44" fmla="*/ 22 w 40"/>
              <a:gd name="T45" fmla="*/ 94 h 113"/>
              <a:gd name="T46" fmla="*/ 24 w 40"/>
              <a:gd name="T47" fmla="*/ 86 h 113"/>
              <a:gd name="T48" fmla="*/ 24 w 40"/>
              <a:gd name="T49" fmla="*/ 80 h 113"/>
              <a:gd name="T50" fmla="*/ 20 w 40"/>
              <a:gd name="T51" fmla="*/ 76 h 113"/>
              <a:gd name="T52" fmla="*/ 12 w 40"/>
              <a:gd name="T53" fmla="*/ 72 h 113"/>
              <a:gd name="T54" fmla="*/ 12 w 40"/>
              <a:gd name="T55" fmla="*/ 72 h 113"/>
              <a:gd name="T56" fmla="*/ 4 w 40"/>
              <a:gd name="T57" fmla="*/ 68 h 113"/>
              <a:gd name="T58" fmla="*/ 0 w 40"/>
              <a:gd name="T59" fmla="*/ 64 h 113"/>
              <a:gd name="T60" fmla="*/ 0 w 40"/>
              <a:gd name="T61" fmla="*/ 58 h 113"/>
              <a:gd name="T62" fmla="*/ 2 w 40"/>
              <a:gd name="T63" fmla="*/ 48 h 113"/>
              <a:gd name="T64" fmla="*/ 2 w 40"/>
              <a:gd name="T65" fmla="*/ 48 h 113"/>
              <a:gd name="T66" fmla="*/ 4 w 40"/>
              <a:gd name="T67" fmla="*/ 40 h 113"/>
              <a:gd name="T68" fmla="*/ 6 w 40"/>
              <a:gd name="T69" fmla="*/ 32 h 113"/>
              <a:gd name="T70" fmla="*/ 6 w 40"/>
              <a:gd name="T71" fmla="*/ 32 h 113"/>
              <a:gd name="T72" fmla="*/ 10 w 40"/>
              <a:gd name="T73" fmla="*/ 0 h 113"/>
              <a:gd name="T74" fmla="*/ 10 w 40"/>
              <a:gd name="T75" fmla="*/ 0 h 113"/>
              <a:gd name="T76" fmla="*/ 14 w 40"/>
              <a:gd name="T77" fmla="*/ 0 h 113"/>
              <a:gd name="T78" fmla="*/ 14 w 40"/>
              <a:gd name="T7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113">
                <a:moveTo>
                  <a:pt x="14" y="0"/>
                </a:moveTo>
                <a:lnTo>
                  <a:pt x="14" y="0"/>
                </a:lnTo>
                <a:lnTo>
                  <a:pt x="16" y="18"/>
                </a:lnTo>
                <a:lnTo>
                  <a:pt x="16" y="18"/>
                </a:lnTo>
                <a:lnTo>
                  <a:pt x="16" y="40"/>
                </a:lnTo>
                <a:lnTo>
                  <a:pt x="16" y="40"/>
                </a:lnTo>
                <a:lnTo>
                  <a:pt x="16" y="48"/>
                </a:lnTo>
                <a:lnTo>
                  <a:pt x="18" y="54"/>
                </a:lnTo>
                <a:lnTo>
                  <a:pt x="22" y="60"/>
                </a:lnTo>
                <a:lnTo>
                  <a:pt x="28" y="66"/>
                </a:lnTo>
                <a:lnTo>
                  <a:pt x="28" y="66"/>
                </a:lnTo>
                <a:lnTo>
                  <a:pt x="34" y="72"/>
                </a:lnTo>
                <a:lnTo>
                  <a:pt x="38" y="76"/>
                </a:lnTo>
                <a:lnTo>
                  <a:pt x="40" y="82"/>
                </a:lnTo>
                <a:lnTo>
                  <a:pt x="40" y="88"/>
                </a:lnTo>
                <a:lnTo>
                  <a:pt x="40" y="94"/>
                </a:lnTo>
                <a:lnTo>
                  <a:pt x="36" y="100"/>
                </a:lnTo>
                <a:lnTo>
                  <a:pt x="28" y="113"/>
                </a:lnTo>
                <a:lnTo>
                  <a:pt x="28" y="113"/>
                </a:lnTo>
                <a:lnTo>
                  <a:pt x="22" y="109"/>
                </a:lnTo>
                <a:lnTo>
                  <a:pt x="22" y="104"/>
                </a:lnTo>
                <a:lnTo>
                  <a:pt x="22" y="94"/>
                </a:lnTo>
                <a:lnTo>
                  <a:pt x="22" y="94"/>
                </a:lnTo>
                <a:lnTo>
                  <a:pt x="24" y="86"/>
                </a:lnTo>
                <a:lnTo>
                  <a:pt x="24" y="80"/>
                </a:lnTo>
                <a:lnTo>
                  <a:pt x="20" y="76"/>
                </a:lnTo>
                <a:lnTo>
                  <a:pt x="12" y="72"/>
                </a:lnTo>
                <a:lnTo>
                  <a:pt x="12" y="72"/>
                </a:lnTo>
                <a:lnTo>
                  <a:pt x="4" y="68"/>
                </a:lnTo>
                <a:lnTo>
                  <a:pt x="0" y="64"/>
                </a:lnTo>
                <a:lnTo>
                  <a:pt x="0" y="58"/>
                </a:lnTo>
                <a:lnTo>
                  <a:pt x="2" y="48"/>
                </a:lnTo>
                <a:lnTo>
                  <a:pt x="2" y="48"/>
                </a:lnTo>
                <a:lnTo>
                  <a:pt x="4" y="40"/>
                </a:lnTo>
                <a:lnTo>
                  <a:pt x="6" y="32"/>
                </a:lnTo>
                <a:lnTo>
                  <a:pt x="6" y="32"/>
                </a:lnTo>
                <a:lnTo>
                  <a:pt x="10" y="0"/>
                </a:lnTo>
                <a:lnTo>
                  <a:pt x="10"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0" name="Freeform 146">
            <a:extLst>
              <a:ext uri="{FF2B5EF4-FFF2-40B4-BE49-F238E27FC236}">
                <a16:creationId xmlns:a16="http://schemas.microsoft.com/office/drawing/2014/main" id="{47AFA777-76BB-44B6-8823-4DC16A04B28D}"/>
              </a:ext>
            </a:extLst>
          </p:cNvPr>
          <p:cNvSpPr>
            <a:spLocks/>
          </p:cNvSpPr>
          <p:nvPr/>
        </p:nvSpPr>
        <p:spPr bwMode="auto">
          <a:xfrm>
            <a:off x="8489853" y="3983746"/>
            <a:ext cx="62130" cy="147141"/>
          </a:xfrm>
          <a:custGeom>
            <a:avLst/>
            <a:gdLst>
              <a:gd name="T0" fmla="*/ 10 w 34"/>
              <a:gd name="T1" fmla="*/ 0 h 80"/>
              <a:gd name="T2" fmla="*/ 10 w 34"/>
              <a:gd name="T3" fmla="*/ 0 h 80"/>
              <a:gd name="T4" fmla="*/ 16 w 34"/>
              <a:gd name="T5" fmla="*/ 2 h 80"/>
              <a:gd name="T6" fmla="*/ 22 w 34"/>
              <a:gd name="T7" fmla="*/ 6 h 80"/>
              <a:gd name="T8" fmla="*/ 28 w 34"/>
              <a:gd name="T9" fmla="*/ 8 h 80"/>
              <a:gd name="T10" fmla="*/ 30 w 34"/>
              <a:gd name="T11" fmla="*/ 14 h 80"/>
              <a:gd name="T12" fmla="*/ 32 w 34"/>
              <a:gd name="T13" fmla="*/ 18 h 80"/>
              <a:gd name="T14" fmla="*/ 34 w 34"/>
              <a:gd name="T15" fmla="*/ 24 h 80"/>
              <a:gd name="T16" fmla="*/ 32 w 34"/>
              <a:gd name="T17" fmla="*/ 30 h 80"/>
              <a:gd name="T18" fmla="*/ 28 w 34"/>
              <a:gd name="T19" fmla="*/ 34 h 80"/>
              <a:gd name="T20" fmla="*/ 28 w 34"/>
              <a:gd name="T21" fmla="*/ 34 h 80"/>
              <a:gd name="T22" fmla="*/ 24 w 34"/>
              <a:gd name="T23" fmla="*/ 44 h 80"/>
              <a:gd name="T24" fmla="*/ 22 w 34"/>
              <a:gd name="T25" fmla="*/ 54 h 80"/>
              <a:gd name="T26" fmla="*/ 20 w 34"/>
              <a:gd name="T27" fmla="*/ 62 h 80"/>
              <a:gd name="T28" fmla="*/ 24 w 34"/>
              <a:gd name="T29" fmla="*/ 72 h 80"/>
              <a:gd name="T30" fmla="*/ 24 w 34"/>
              <a:gd name="T31" fmla="*/ 72 h 80"/>
              <a:gd name="T32" fmla="*/ 24 w 34"/>
              <a:gd name="T33" fmla="*/ 76 h 80"/>
              <a:gd name="T34" fmla="*/ 22 w 34"/>
              <a:gd name="T35" fmla="*/ 80 h 80"/>
              <a:gd name="T36" fmla="*/ 22 w 34"/>
              <a:gd name="T37" fmla="*/ 80 h 80"/>
              <a:gd name="T38" fmla="*/ 16 w 34"/>
              <a:gd name="T39" fmla="*/ 68 h 80"/>
              <a:gd name="T40" fmla="*/ 10 w 34"/>
              <a:gd name="T41" fmla="*/ 62 h 80"/>
              <a:gd name="T42" fmla="*/ 4 w 34"/>
              <a:gd name="T43" fmla="*/ 58 h 80"/>
              <a:gd name="T44" fmla="*/ 4 w 34"/>
              <a:gd name="T45" fmla="*/ 58 h 80"/>
              <a:gd name="T46" fmla="*/ 2 w 34"/>
              <a:gd name="T47" fmla="*/ 54 h 80"/>
              <a:gd name="T48" fmla="*/ 0 w 34"/>
              <a:gd name="T49" fmla="*/ 48 h 80"/>
              <a:gd name="T50" fmla="*/ 0 w 34"/>
              <a:gd name="T51" fmla="*/ 48 h 80"/>
              <a:gd name="T52" fmla="*/ 6 w 34"/>
              <a:gd name="T53" fmla="*/ 6 h 80"/>
              <a:gd name="T54" fmla="*/ 6 w 34"/>
              <a:gd name="T55" fmla="*/ 6 h 80"/>
              <a:gd name="T56" fmla="*/ 8 w 34"/>
              <a:gd name="T57" fmla="*/ 2 h 80"/>
              <a:gd name="T58" fmla="*/ 10 w 34"/>
              <a:gd name="T59" fmla="*/ 0 h 80"/>
              <a:gd name="T60" fmla="*/ 10 w 34"/>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80">
                <a:moveTo>
                  <a:pt x="10" y="0"/>
                </a:moveTo>
                <a:lnTo>
                  <a:pt x="10" y="0"/>
                </a:lnTo>
                <a:lnTo>
                  <a:pt x="16" y="2"/>
                </a:lnTo>
                <a:lnTo>
                  <a:pt x="22" y="6"/>
                </a:lnTo>
                <a:lnTo>
                  <a:pt x="28" y="8"/>
                </a:lnTo>
                <a:lnTo>
                  <a:pt x="30" y="14"/>
                </a:lnTo>
                <a:lnTo>
                  <a:pt x="32" y="18"/>
                </a:lnTo>
                <a:lnTo>
                  <a:pt x="34" y="24"/>
                </a:lnTo>
                <a:lnTo>
                  <a:pt x="32" y="30"/>
                </a:lnTo>
                <a:lnTo>
                  <a:pt x="28" y="34"/>
                </a:lnTo>
                <a:lnTo>
                  <a:pt x="28" y="34"/>
                </a:lnTo>
                <a:lnTo>
                  <a:pt x="24" y="44"/>
                </a:lnTo>
                <a:lnTo>
                  <a:pt x="22" y="54"/>
                </a:lnTo>
                <a:lnTo>
                  <a:pt x="20" y="62"/>
                </a:lnTo>
                <a:lnTo>
                  <a:pt x="24" y="72"/>
                </a:lnTo>
                <a:lnTo>
                  <a:pt x="24" y="72"/>
                </a:lnTo>
                <a:lnTo>
                  <a:pt x="24" y="76"/>
                </a:lnTo>
                <a:lnTo>
                  <a:pt x="22" y="80"/>
                </a:lnTo>
                <a:lnTo>
                  <a:pt x="22" y="80"/>
                </a:lnTo>
                <a:lnTo>
                  <a:pt x="16" y="68"/>
                </a:lnTo>
                <a:lnTo>
                  <a:pt x="10" y="62"/>
                </a:lnTo>
                <a:lnTo>
                  <a:pt x="4" y="58"/>
                </a:lnTo>
                <a:lnTo>
                  <a:pt x="4" y="58"/>
                </a:lnTo>
                <a:lnTo>
                  <a:pt x="2" y="54"/>
                </a:lnTo>
                <a:lnTo>
                  <a:pt x="0" y="48"/>
                </a:lnTo>
                <a:lnTo>
                  <a:pt x="0" y="48"/>
                </a:lnTo>
                <a:lnTo>
                  <a:pt x="6" y="6"/>
                </a:lnTo>
                <a:lnTo>
                  <a:pt x="6" y="6"/>
                </a:lnTo>
                <a:lnTo>
                  <a:pt x="8" y="2"/>
                </a:lnTo>
                <a:lnTo>
                  <a:pt x="10" y="0"/>
                </a:lnTo>
                <a:lnTo>
                  <a:pt x="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1" name="Freeform 147">
            <a:extLst>
              <a:ext uri="{FF2B5EF4-FFF2-40B4-BE49-F238E27FC236}">
                <a16:creationId xmlns:a16="http://schemas.microsoft.com/office/drawing/2014/main" id="{171C0DF2-2BF2-41AE-A2C2-46CA0677EB70}"/>
              </a:ext>
            </a:extLst>
          </p:cNvPr>
          <p:cNvSpPr>
            <a:spLocks/>
          </p:cNvSpPr>
          <p:nvPr/>
        </p:nvSpPr>
        <p:spPr bwMode="auto">
          <a:xfrm>
            <a:off x="5809136" y="4027888"/>
            <a:ext cx="80403" cy="95641"/>
          </a:xfrm>
          <a:custGeom>
            <a:avLst/>
            <a:gdLst>
              <a:gd name="T0" fmla="*/ 44 w 44"/>
              <a:gd name="T1" fmla="*/ 44 h 52"/>
              <a:gd name="T2" fmla="*/ 44 w 44"/>
              <a:gd name="T3" fmla="*/ 44 h 52"/>
              <a:gd name="T4" fmla="*/ 38 w 44"/>
              <a:gd name="T5" fmla="*/ 46 h 52"/>
              <a:gd name="T6" fmla="*/ 32 w 44"/>
              <a:gd name="T7" fmla="*/ 46 h 52"/>
              <a:gd name="T8" fmla="*/ 20 w 44"/>
              <a:gd name="T9" fmla="*/ 46 h 52"/>
              <a:gd name="T10" fmla="*/ 10 w 44"/>
              <a:gd name="T11" fmla="*/ 46 h 52"/>
              <a:gd name="T12" fmla="*/ 4 w 44"/>
              <a:gd name="T13" fmla="*/ 48 h 52"/>
              <a:gd name="T14" fmla="*/ 0 w 44"/>
              <a:gd name="T15" fmla="*/ 52 h 52"/>
              <a:gd name="T16" fmla="*/ 0 w 44"/>
              <a:gd name="T17" fmla="*/ 52 h 52"/>
              <a:gd name="T18" fmla="*/ 0 w 44"/>
              <a:gd name="T19" fmla="*/ 42 h 52"/>
              <a:gd name="T20" fmla="*/ 0 w 44"/>
              <a:gd name="T21" fmla="*/ 34 h 52"/>
              <a:gd name="T22" fmla="*/ 2 w 44"/>
              <a:gd name="T23" fmla="*/ 26 h 52"/>
              <a:gd name="T24" fmla="*/ 4 w 44"/>
              <a:gd name="T25" fmla="*/ 18 h 52"/>
              <a:gd name="T26" fmla="*/ 8 w 44"/>
              <a:gd name="T27" fmla="*/ 12 h 52"/>
              <a:gd name="T28" fmla="*/ 14 w 44"/>
              <a:gd name="T29" fmla="*/ 6 h 52"/>
              <a:gd name="T30" fmla="*/ 20 w 44"/>
              <a:gd name="T31" fmla="*/ 2 h 52"/>
              <a:gd name="T32" fmla="*/ 28 w 44"/>
              <a:gd name="T33" fmla="*/ 0 h 52"/>
              <a:gd name="T34" fmla="*/ 28 w 44"/>
              <a:gd name="T35" fmla="*/ 0 h 52"/>
              <a:gd name="T36" fmla="*/ 44 w 44"/>
              <a:gd name="T37" fmla="*/ 44 h 52"/>
              <a:gd name="T38" fmla="*/ 44 w 44"/>
              <a:gd name="T3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2">
                <a:moveTo>
                  <a:pt x="44" y="44"/>
                </a:moveTo>
                <a:lnTo>
                  <a:pt x="44" y="44"/>
                </a:lnTo>
                <a:lnTo>
                  <a:pt x="38" y="46"/>
                </a:lnTo>
                <a:lnTo>
                  <a:pt x="32" y="46"/>
                </a:lnTo>
                <a:lnTo>
                  <a:pt x="20" y="46"/>
                </a:lnTo>
                <a:lnTo>
                  <a:pt x="10" y="46"/>
                </a:lnTo>
                <a:lnTo>
                  <a:pt x="4" y="48"/>
                </a:lnTo>
                <a:lnTo>
                  <a:pt x="0" y="52"/>
                </a:lnTo>
                <a:lnTo>
                  <a:pt x="0" y="52"/>
                </a:lnTo>
                <a:lnTo>
                  <a:pt x="0" y="42"/>
                </a:lnTo>
                <a:lnTo>
                  <a:pt x="0" y="34"/>
                </a:lnTo>
                <a:lnTo>
                  <a:pt x="2" y="26"/>
                </a:lnTo>
                <a:lnTo>
                  <a:pt x="4" y="18"/>
                </a:lnTo>
                <a:lnTo>
                  <a:pt x="8" y="12"/>
                </a:lnTo>
                <a:lnTo>
                  <a:pt x="14" y="6"/>
                </a:lnTo>
                <a:lnTo>
                  <a:pt x="20" y="2"/>
                </a:lnTo>
                <a:lnTo>
                  <a:pt x="28" y="0"/>
                </a:lnTo>
                <a:lnTo>
                  <a:pt x="28" y="0"/>
                </a:lnTo>
                <a:lnTo>
                  <a:pt x="44" y="44"/>
                </a:lnTo>
                <a:lnTo>
                  <a:pt x="44"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2" name="Freeform 148">
            <a:extLst>
              <a:ext uri="{FF2B5EF4-FFF2-40B4-BE49-F238E27FC236}">
                <a16:creationId xmlns:a16="http://schemas.microsoft.com/office/drawing/2014/main" id="{D75FE8BC-42A1-4AE9-B8B0-BF5212E91E6A}"/>
              </a:ext>
            </a:extLst>
          </p:cNvPr>
          <p:cNvSpPr>
            <a:spLocks/>
          </p:cNvSpPr>
          <p:nvPr/>
        </p:nvSpPr>
        <p:spPr bwMode="auto">
          <a:xfrm>
            <a:off x="4285129" y="4333205"/>
            <a:ext cx="95022" cy="114034"/>
          </a:xfrm>
          <a:custGeom>
            <a:avLst/>
            <a:gdLst>
              <a:gd name="T0" fmla="*/ 36 w 52"/>
              <a:gd name="T1" fmla="*/ 22 h 62"/>
              <a:gd name="T2" fmla="*/ 36 w 52"/>
              <a:gd name="T3" fmla="*/ 22 h 62"/>
              <a:gd name="T4" fmla="*/ 36 w 52"/>
              <a:gd name="T5" fmla="*/ 36 h 62"/>
              <a:gd name="T6" fmla="*/ 36 w 52"/>
              <a:gd name="T7" fmla="*/ 36 h 62"/>
              <a:gd name="T8" fmla="*/ 46 w 52"/>
              <a:gd name="T9" fmla="*/ 42 h 62"/>
              <a:gd name="T10" fmla="*/ 50 w 52"/>
              <a:gd name="T11" fmla="*/ 46 h 62"/>
              <a:gd name="T12" fmla="*/ 52 w 52"/>
              <a:gd name="T13" fmla="*/ 52 h 62"/>
              <a:gd name="T14" fmla="*/ 50 w 52"/>
              <a:gd name="T15" fmla="*/ 62 h 62"/>
              <a:gd name="T16" fmla="*/ 50 w 52"/>
              <a:gd name="T17" fmla="*/ 62 h 62"/>
              <a:gd name="T18" fmla="*/ 42 w 52"/>
              <a:gd name="T19" fmla="*/ 60 h 62"/>
              <a:gd name="T20" fmla="*/ 36 w 52"/>
              <a:gd name="T21" fmla="*/ 56 h 62"/>
              <a:gd name="T22" fmla="*/ 22 w 52"/>
              <a:gd name="T23" fmla="*/ 46 h 62"/>
              <a:gd name="T24" fmla="*/ 22 w 52"/>
              <a:gd name="T25" fmla="*/ 46 h 62"/>
              <a:gd name="T26" fmla="*/ 10 w 52"/>
              <a:gd name="T27" fmla="*/ 36 h 62"/>
              <a:gd name="T28" fmla="*/ 10 w 52"/>
              <a:gd name="T29" fmla="*/ 36 h 62"/>
              <a:gd name="T30" fmla="*/ 2 w 52"/>
              <a:gd name="T31" fmla="*/ 30 h 62"/>
              <a:gd name="T32" fmla="*/ 0 w 52"/>
              <a:gd name="T33" fmla="*/ 22 h 62"/>
              <a:gd name="T34" fmla="*/ 0 w 52"/>
              <a:gd name="T35" fmla="*/ 14 h 62"/>
              <a:gd name="T36" fmla="*/ 8 w 52"/>
              <a:gd name="T37" fmla="*/ 4 h 62"/>
              <a:gd name="T38" fmla="*/ 8 w 52"/>
              <a:gd name="T39" fmla="*/ 4 h 62"/>
              <a:gd name="T40" fmla="*/ 12 w 52"/>
              <a:gd name="T41" fmla="*/ 0 h 62"/>
              <a:gd name="T42" fmla="*/ 16 w 52"/>
              <a:gd name="T43" fmla="*/ 0 h 62"/>
              <a:gd name="T44" fmla="*/ 18 w 52"/>
              <a:gd name="T45" fmla="*/ 2 h 62"/>
              <a:gd name="T46" fmla="*/ 20 w 52"/>
              <a:gd name="T47" fmla="*/ 6 h 62"/>
              <a:gd name="T48" fmla="*/ 20 w 52"/>
              <a:gd name="T49" fmla="*/ 6 h 62"/>
              <a:gd name="T50" fmla="*/ 22 w 52"/>
              <a:gd name="T51" fmla="*/ 12 h 62"/>
              <a:gd name="T52" fmla="*/ 26 w 52"/>
              <a:gd name="T53" fmla="*/ 18 h 62"/>
              <a:gd name="T54" fmla="*/ 30 w 52"/>
              <a:gd name="T55" fmla="*/ 20 h 62"/>
              <a:gd name="T56" fmla="*/ 36 w 52"/>
              <a:gd name="T57" fmla="*/ 22 h 62"/>
              <a:gd name="T58" fmla="*/ 36 w 52"/>
              <a:gd name="T59"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62">
                <a:moveTo>
                  <a:pt x="36" y="22"/>
                </a:moveTo>
                <a:lnTo>
                  <a:pt x="36" y="22"/>
                </a:lnTo>
                <a:lnTo>
                  <a:pt x="36" y="36"/>
                </a:lnTo>
                <a:lnTo>
                  <a:pt x="36" y="36"/>
                </a:lnTo>
                <a:lnTo>
                  <a:pt x="46" y="42"/>
                </a:lnTo>
                <a:lnTo>
                  <a:pt x="50" y="46"/>
                </a:lnTo>
                <a:lnTo>
                  <a:pt x="52" y="52"/>
                </a:lnTo>
                <a:lnTo>
                  <a:pt x="50" y="62"/>
                </a:lnTo>
                <a:lnTo>
                  <a:pt x="50" y="62"/>
                </a:lnTo>
                <a:lnTo>
                  <a:pt x="42" y="60"/>
                </a:lnTo>
                <a:lnTo>
                  <a:pt x="36" y="56"/>
                </a:lnTo>
                <a:lnTo>
                  <a:pt x="22" y="46"/>
                </a:lnTo>
                <a:lnTo>
                  <a:pt x="22" y="46"/>
                </a:lnTo>
                <a:lnTo>
                  <a:pt x="10" y="36"/>
                </a:lnTo>
                <a:lnTo>
                  <a:pt x="10" y="36"/>
                </a:lnTo>
                <a:lnTo>
                  <a:pt x="2" y="30"/>
                </a:lnTo>
                <a:lnTo>
                  <a:pt x="0" y="22"/>
                </a:lnTo>
                <a:lnTo>
                  <a:pt x="0" y="14"/>
                </a:lnTo>
                <a:lnTo>
                  <a:pt x="8" y="4"/>
                </a:lnTo>
                <a:lnTo>
                  <a:pt x="8" y="4"/>
                </a:lnTo>
                <a:lnTo>
                  <a:pt x="12" y="0"/>
                </a:lnTo>
                <a:lnTo>
                  <a:pt x="16" y="0"/>
                </a:lnTo>
                <a:lnTo>
                  <a:pt x="18" y="2"/>
                </a:lnTo>
                <a:lnTo>
                  <a:pt x="20" y="6"/>
                </a:lnTo>
                <a:lnTo>
                  <a:pt x="20" y="6"/>
                </a:lnTo>
                <a:lnTo>
                  <a:pt x="22" y="12"/>
                </a:lnTo>
                <a:lnTo>
                  <a:pt x="26" y="18"/>
                </a:lnTo>
                <a:lnTo>
                  <a:pt x="30" y="20"/>
                </a:lnTo>
                <a:lnTo>
                  <a:pt x="36" y="22"/>
                </a:lnTo>
                <a:lnTo>
                  <a:pt x="36"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3" name="Freeform 149">
            <a:extLst>
              <a:ext uri="{FF2B5EF4-FFF2-40B4-BE49-F238E27FC236}">
                <a16:creationId xmlns:a16="http://schemas.microsoft.com/office/drawing/2014/main" id="{CF4845CE-0804-4D1E-B611-652A154DDDEC}"/>
              </a:ext>
            </a:extLst>
          </p:cNvPr>
          <p:cNvSpPr>
            <a:spLocks/>
          </p:cNvSpPr>
          <p:nvPr/>
        </p:nvSpPr>
        <p:spPr bwMode="auto">
          <a:xfrm>
            <a:off x="2317076" y="1002310"/>
            <a:ext cx="95022" cy="125069"/>
          </a:xfrm>
          <a:custGeom>
            <a:avLst/>
            <a:gdLst>
              <a:gd name="T0" fmla="*/ 0 w 52"/>
              <a:gd name="T1" fmla="*/ 58 h 68"/>
              <a:gd name="T2" fmla="*/ 0 w 52"/>
              <a:gd name="T3" fmla="*/ 58 h 68"/>
              <a:gd name="T4" fmla="*/ 22 w 52"/>
              <a:gd name="T5" fmla="*/ 46 h 68"/>
              <a:gd name="T6" fmla="*/ 22 w 52"/>
              <a:gd name="T7" fmla="*/ 46 h 68"/>
              <a:gd name="T8" fmla="*/ 20 w 52"/>
              <a:gd name="T9" fmla="*/ 42 h 68"/>
              <a:gd name="T10" fmla="*/ 18 w 52"/>
              <a:gd name="T11" fmla="*/ 40 h 68"/>
              <a:gd name="T12" fmla="*/ 10 w 52"/>
              <a:gd name="T13" fmla="*/ 38 h 68"/>
              <a:gd name="T14" fmla="*/ 4 w 52"/>
              <a:gd name="T15" fmla="*/ 34 h 68"/>
              <a:gd name="T16" fmla="*/ 2 w 52"/>
              <a:gd name="T17" fmla="*/ 32 h 68"/>
              <a:gd name="T18" fmla="*/ 2 w 52"/>
              <a:gd name="T19" fmla="*/ 28 h 68"/>
              <a:gd name="T20" fmla="*/ 2 w 52"/>
              <a:gd name="T21" fmla="*/ 28 h 68"/>
              <a:gd name="T22" fmla="*/ 4 w 52"/>
              <a:gd name="T23" fmla="*/ 24 h 68"/>
              <a:gd name="T24" fmla="*/ 6 w 52"/>
              <a:gd name="T25" fmla="*/ 18 h 68"/>
              <a:gd name="T26" fmla="*/ 6 w 52"/>
              <a:gd name="T27" fmla="*/ 18 h 68"/>
              <a:gd name="T28" fmla="*/ 16 w 52"/>
              <a:gd name="T29" fmla="*/ 34 h 68"/>
              <a:gd name="T30" fmla="*/ 16 w 52"/>
              <a:gd name="T31" fmla="*/ 34 h 68"/>
              <a:gd name="T32" fmla="*/ 22 w 52"/>
              <a:gd name="T33" fmla="*/ 30 h 68"/>
              <a:gd name="T34" fmla="*/ 26 w 52"/>
              <a:gd name="T35" fmla="*/ 24 h 68"/>
              <a:gd name="T36" fmla="*/ 26 w 52"/>
              <a:gd name="T37" fmla="*/ 18 h 68"/>
              <a:gd name="T38" fmla="*/ 26 w 52"/>
              <a:gd name="T39" fmla="*/ 10 h 68"/>
              <a:gd name="T40" fmla="*/ 26 w 52"/>
              <a:gd name="T41" fmla="*/ 10 h 68"/>
              <a:gd name="T42" fmla="*/ 28 w 52"/>
              <a:gd name="T43" fmla="*/ 6 h 68"/>
              <a:gd name="T44" fmla="*/ 30 w 52"/>
              <a:gd name="T45" fmla="*/ 0 h 68"/>
              <a:gd name="T46" fmla="*/ 30 w 52"/>
              <a:gd name="T47" fmla="*/ 0 h 68"/>
              <a:gd name="T48" fmla="*/ 38 w 52"/>
              <a:gd name="T49" fmla="*/ 6 h 68"/>
              <a:gd name="T50" fmla="*/ 38 w 52"/>
              <a:gd name="T51" fmla="*/ 6 h 68"/>
              <a:gd name="T52" fmla="*/ 52 w 52"/>
              <a:gd name="T53" fmla="*/ 16 h 68"/>
              <a:gd name="T54" fmla="*/ 52 w 52"/>
              <a:gd name="T55" fmla="*/ 16 h 68"/>
              <a:gd name="T56" fmla="*/ 52 w 52"/>
              <a:gd name="T57" fmla="*/ 20 h 68"/>
              <a:gd name="T58" fmla="*/ 48 w 52"/>
              <a:gd name="T59" fmla="*/ 28 h 68"/>
              <a:gd name="T60" fmla="*/ 48 w 52"/>
              <a:gd name="T61" fmla="*/ 28 h 68"/>
              <a:gd name="T62" fmla="*/ 18 w 52"/>
              <a:gd name="T63" fmla="*/ 64 h 68"/>
              <a:gd name="T64" fmla="*/ 18 w 52"/>
              <a:gd name="T65" fmla="*/ 64 h 68"/>
              <a:gd name="T66" fmla="*/ 12 w 52"/>
              <a:gd name="T67" fmla="*/ 68 h 68"/>
              <a:gd name="T68" fmla="*/ 8 w 52"/>
              <a:gd name="T69" fmla="*/ 68 h 68"/>
              <a:gd name="T70" fmla="*/ 4 w 52"/>
              <a:gd name="T71" fmla="*/ 64 h 68"/>
              <a:gd name="T72" fmla="*/ 0 w 52"/>
              <a:gd name="T73" fmla="*/ 58 h 68"/>
              <a:gd name="T74" fmla="*/ 0 w 52"/>
              <a:gd name="T75"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8">
                <a:moveTo>
                  <a:pt x="0" y="58"/>
                </a:moveTo>
                <a:lnTo>
                  <a:pt x="0" y="58"/>
                </a:lnTo>
                <a:lnTo>
                  <a:pt x="22" y="46"/>
                </a:lnTo>
                <a:lnTo>
                  <a:pt x="22" y="46"/>
                </a:lnTo>
                <a:lnTo>
                  <a:pt x="20" y="42"/>
                </a:lnTo>
                <a:lnTo>
                  <a:pt x="18" y="40"/>
                </a:lnTo>
                <a:lnTo>
                  <a:pt x="10" y="38"/>
                </a:lnTo>
                <a:lnTo>
                  <a:pt x="4" y="34"/>
                </a:lnTo>
                <a:lnTo>
                  <a:pt x="2" y="32"/>
                </a:lnTo>
                <a:lnTo>
                  <a:pt x="2" y="28"/>
                </a:lnTo>
                <a:lnTo>
                  <a:pt x="2" y="28"/>
                </a:lnTo>
                <a:lnTo>
                  <a:pt x="4" y="24"/>
                </a:lnTo>
                <a:lnTo>
                  <a:pt x="6" y="18"/>
                </a:lnTo>
                <a:lnTo>
                  <a:pt x="6" y="18"/>
                </a:lnTo>
                <a:lnTo>
                  <a:pt x="16" y="34"/>
                </a:lnTo>
                <a:lnTo>
                  <a:pt x="16" y="34"/>
                </a:lnTo>
                <a:lnTo>
                  <a:pt x="22" y="30"/>
                </a:lnTo>
                <a:lnTo>
                  <a:pt x="26" y="24"/>
                </a:lnTo>
                <a:lnTo>
                  <a:pt x="26" y="18"/>
                </a:lnTo>
                <a:lnTo>
                  <a:pt x="26" y="10"/>
                </a:lnTo>
                <a:lnTo>
                  <a:pt x="26" y="10"/>
                </a:lnTo>
                <a:lnTo>
                  <a:pt x="28" y="6"/>
                </a:lnTo>
                <a:lnTo>
                  <a:pt x="30" y="0"/>
                </a:lnTo>
                <a:lnTo>
                  <a:pt x="30" y="0"/>
                </a:lnTo>
                <a:lnTo>
                  <a:pt x="38" y="6"/>
                </a:lnTo>
                <a:lnTo>
                  <a:pt x="38" y="6"/>
                </a:lnTo>
                <a:lnTo>
                  <a:pt x="52" y="16"/>
                </a:lnTo>
                <a:lnTo>
                  <a:pt x="52" y="16"/>
                </a:lnTo>
                <a:lnTo>
                  <a:pt x="52" y="20"/>
                </a:lnTo>
                <a:lnTo>
                  <a:pt x="48" y="28"/>
                </a:lnTo>
                <a:lnTo>
                  <a:pt x="48" y="28"/>
                </a:lnTo>
                <a:lnTo>
                  <a:pt x="18" y="64"/>
                </a:lnTo>
                <a:lnTo>
                  <a:pt x="18" y="64"/>
                </a:lnTo>
                <a:lnTo>
                  <a:pt x="12" y="68"/>
                </a:lnTo>
                <a:lnTo>
                  <a:pt x="8" y="68"/>
                </a:lnTo>
                <a:lnTo>
                  <a:pt x="4" y="64"/>
                </a:lnTo>
                <a:lnTo>
                  <a:pt x="0" y="58"/>
                </a:lnTo>
                <a:lnTo>
                  <a:pt x="0" y="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4" name="Freeform 150">
            <a:extLst>
              <a:ext uri="{FF2B5EF4-FFF2-40B4-BE49-F238E27FC236}">
                <a16:creationId xmlns:a16="http://schemas.microsoft.com/office/drawing/2014/main" id="{799EC2DD-8AE3-47CE-9274-F350DA56C794}"/>
              </a:ext>
            </a:extLst>
          </p:cNvPr>
          <p:cNvSpPr>
            <a:spLocks/>
          </p:cNvSpPr>
          <p:nvPr/>
        </p:nvSpPr>
        <p:spPr bwMode="auto">
          <a:xfrm>
            <a:off x="7970886" y="3980068"/>
            <a:ext cx="102331" cy="132427"/>
          </a:xfrm>
          <a:custGeom>
            <a:avLst/>
            <a:gdLst>
              <a:gd name="T0" fmla="*/ 18 w 56"/>
              <a:gd name="T1" fmla="*/ 42 h 72"/>
              <a:gd name="T2" fmla="*/ 18 w 56"/>
              <a:gd name="T3" fmla="*/ 42 h 72"/>
              <a:gd name="T4" fmla="*/ 16 w 56"/>
              <a:gd name="T5" fmla="*/ 30 h 72"/>
              <a:gd name="T6" fmla="*/ 12 w 56"/>
              <a:gd name="T7" fmla="*/ 20 h 72"/>
              <a:gd name="T8" fmla="*/ 6 w 56"/>
              <a:gd name="T9" fmla="*/ 8 h 72"/>
              <a:gd name="T10" fmla="*/ 0 w 56"/>
              <a:gd name="T11" fmla="*/ 0 h 72"/>
              <a:gd name="T12" fmla="*/ 0 w 56"/>
              <a:gd name="T13" fmla="*/ 0 h 72"/>
              <a:gd name="T14" fmla="*/ 8 w 56"/>
              <a:gd name="T15" fmla="*/ 2 h 72"/>
              <a:gd name="T16" fmla="*/ 14 w 56"/>
              <a:gd name="T17" fmla="*/ 6 h 72"/>
              <a:gd name="T18" fmla="*/ 20 w 56"/>
              <a:gd name="T19" fmla="*/ 12 h 72"/>
              <a:gd name="T20" fmla="*/ 24 w 56"/>
              <a:gd name="T21" fmla="*/ 18 h 72"/>
              <a:gd name="T22" fmla="*/ 24 w 56"/>
              <a:gd name="T23" fmla="*/ 18 h 72"/>
              <a:gd name="T24" fmla="*/ 36 w 56"/>
              <a:gd name="T25" fmla="*/ 30 h 72"/>
              <a:gd name="T26" fmla="*/ 48 w 56"/>
              <a:gd name="T27" fmla="*/ 42 h 72"/>
              <a:gd name="T28" fmla="*/ 48 w 56"/>
              <a:gd name="T29" fmla="*/ 42 h 72"/>
              <a:gd name="T30" fmla="*/ 54 w 56"/>
              <a:gd name="T31" fmla="*/ 48 h 72"/>
              <a:gd name="T32" fmla="*/ 56 w 56"/>
              <a:gd name="T33" fmla="*/ 54 h 72"/>
              <a:gd name="T34" fmla="*/ 56 w 56"/>
              <a:gd name="T35" fmla="*/ 60 h 72"/>
              <a:gd name="T36" fmla="*/ 54 w 56"/>
              <a:gd name="T37" fmla="*/ 68 h 72"/>
              <a:gd name="T38" fmla="*/ 54 w 56"/>
              <a:gd name="T39" fmla="*/ 68 h 72"/>
              <a:gd name="T40" fmla="*/ 32 w 56"/>
              <a:gd name="T41" fmla="*/ 72 h 72"/>
              <a:gd name="T42" fmla="*/ 32 w 56"/>
              <a:gd name="T43" fmla="*/ 72 h 72"/>
              <a:gd name="T44" fmla="*/ 32 w 56"/>
              <a:gd name="T45" fmla="*/ 62 h 72"/>
              <a:gd name="T46" fmla="*/ 30 w 56"/>
              <a:gd name="T47" fmla="*/ 54 h 72"/>
              <a:gd name="T48" fmla="*/ 30 w 56"/>
              <a:gd name="T49" fmla="*/ 50 h 72"/>
              <a:gd name="T50" fmla="*/ 28 w 56"/>
              <a:gd name="T51" fmla="*/ 46 h 72"/>
              <a:gd name="T52" fmla="*/ 24 w 56"/>
              <a:gd name="T53" fmla="*/ 44 h 72"/>
              <a:gd name="T54" fmla="*/ 18 w 56"/>
              <a:gd name="T55" fmla="*/ 42 h 72"/>
              <a:gd name="T56" fmla="*/ 18 w 56"/>
              <a:gd name="T5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18" y="42"/>
                </a:moveTo>
                <a:lnTo>
                  <a:pt x="18" y="42"/>
                </a:lnTo>
                <a:lnTo>
                  <a:pt x="16" y="30"/>
                </a:lnTo>
                <a:lnTo>
                  <a:pt x="12" y="20"/>
                </a:lnTo>
                <a:lnTo>
                  <a:pt x="6" y="8"/>
                </a:lnTo>
                <a:lnTo>
                  <a:pt x="0" y="0"/>
                </a:lnTo>
                <a:lnTo>
                  <a:pt x="0" y="0"/>
                </a:lnTo>
                <a:lnTo>
                  <a:pt x="8" y="2"/>
                </a:lnTo>
                <a:lnTo>
                  <a:pt x="14" y="6"/>
                </a:lnTo>
                <a:lnTo>
                  <a:pt x="20" y="12"/>
                </a:lnTo>
                <a:lnTo>
                  <a:pt x="24" y="18"/>
                </a:lnTo>
                <a:lnTo>
                  <a:pt x="24" y="18"/>
                </a:lnTo>
                <a:lnTo>
                  <a:pt x="36" y="30"/>
                </a:lnTo>
                <a:lnTo>
                  <a:pt x="48" y="42"/>
                </a:lnTo>
                <a:lnTo>
                  <a:pt x="48" y="42"/>
                </a:lnTo>
                <a:lnTo>
                  <a:pt x="54" y="48"/>
                </a:lnTo>
                <a:lnTo>
                  <a:pt x="56" y="54"/>
                </a:lnTo>
                <a:lnTo>
                  <a:pt x="56" y="60"/>
                </a:lnTo>
                <a:lnTo>
                  <a:pt x="54" y="68"/>
                </a:lnTo>
                <a:lnTo>
                  <a:pt x="54" y="68"/>
                </a:lnTo>
                <a:lnTo>
                  <a:pt x="32" y="72"/>
                </a:lnTo>
                <a:lnTo>
                  <a:pt x="32" y="72"/>
                </a:lnTo>
                <a:lnTo>
                  <a:pt x="32" y="62"/>
                </a:lnTo>
                <a:lnTo>
                  <a:pt x="30" y="54"/>
                </a:lnTo>
                <a:lnTo>
                  <a:pt x="30" y="50"/>
                </a:lnTo>
                <a:lnTo>
                  <a:pt x="28" y="46"/>
                </a:lnTo>
                <a:lnTo>
                  <a:pt x="24" y="44"/>
                </a:lnTo>
                <a:lnTo>
                  <a:pt x="18" y="42"/>
                </a:lnTo>
                <a:lnTo>
                  <a:pt x="1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5" name="Freeform 151">
            <a:extLst>
              <a:ext uri="{FF2B5EF4-FFF2-40B4-BE49-F238E27FC236}">
                <a16:creationId xmlns:a16="http://schemas.microsoft.com/office/drawing/2014/main" id="{CA2FC9A3-B049-4F21-B1DF-2C6C58DD0080}"/>
              </a:ext>
            </a:extLst>
          </p:cNvPr>
          <p:cNvSpPr>
            <a:spLocks/>
          </p:cNvSpPr>
          <p:nvPr/>
        </p:nvSpPr>
        <p:spPr bwMode="auto">
          <a:xfrm>
            <a:off x="2907309" y="4432525"/>
            <a:ext cx="65784" cy="99320"/>
          </a:xfrm>
          <a:custGeom>
            <a:avLst/>
            <a:gdLst>
              <a:gd name="T0" fmla="*/ 6 w 36"/>
              <a:gd name="T1" fmla="*/ 52 h 54"/>
              <a:gd name="T2" fmla="*/ 6 w 36"/>
              <a:gd name="T3" fmla="*/ 52 h 54"/>
              <a:gd name="T4" fmla="*/ 0 w 36"/>
              <a:gd name="T5" fmla="*/ 12 h 54"/>
              <a:gd name="T6" fmla="*/ 0 w 36"/>
              <a:gd name="T7" fmla="*/ 12 h 54"/>
              <a:gd name="T8" fmla="*/ 0 w 36"/>
              <a:gd name="T9" fmla="*/ 6 h 54"/>
              <a:gd name="T10" fmla="*/ 2 w 36"/>
              <a:gd name="T11" fmla="*/ 2 h 54"/>
              <a:gd name="T12" fmla="*/ 6 w 36"/>
              <a:gd name="T13" fmla="*/ 0 h 54"/>
              <a:gd name="T14" fmla="*/ 14 w 36"/>
              <a:gd name="T15" fmla="*/ 2 h 54"/>
              <a:gd name="T16" fmla="*/ 14 w 36"/>
              <a:gd name="T17" fmla="*/ 2 h 54"/>
              <a:gd name="T18" fmla="*/ 20 w 36"/>
              <a:gd name="T19" fmla="*/ 4 h 54"/>
              <a:gd name="T20" fmla="*/ 26 w 36"/>
              <a:gd name="T21" fmla="*/ 8 h 54"/>
              <a:gd name="T22" fmla="*/ 32 w 36"/>
              <a:gd name="T23" fmla="*/ 14 h 54"/>
              <a:gd name="T24" fmla="*/ 36 w 36"/>
              <a:gd name="T25" fmla="*/ 22 h 54"/>
              <a:gd name="T26" fmla="*/ 36 w 36"/>
              <a:gd name="T27" fmla="*/ 22 h 54"/>
              <a:gd name="T28" fmla="*/ 22 w 36"/>
              <a:gd name="T29" fmla="*/ 48 h 54"/>
              <a:gd name="T30" fmla="*/ 22 w 36"/>
              <a:gd name="T31" fmla="*/ 48 h 54"/>
              <a:gd name="T32" fmla="*/ 18 w 36"/>
              <a:gd name="T33" fmla="*/ 52 h 54"/>
              <a:gd name="T34" fmla="*/ 16 w 36"/>
              <a:gd name="T35" fmla="*/ 54 h 54"/>
              <a:gd name="T36" fmla="*/ 12 w 36"/>
              <a:gd name="T37" fmla="*/ 54 h 54"/>
              <a:gd name="T38" fmla="*/ 6 w 36"/>
              <a:gd name="T39" fmla="*/ 52 h 54"/>
              <a:gd name="T40" fmla="*/ 6 w 36"/>
              <a:gd name="T41"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4">
                <a:moveTo>
                  <a:pt x="6" y="52"/>
                </a:moveTo>
                <a:lnTo>
                  <a:pt x="6" y="52"/>
                </a:lnTo>
                <a:lnTo>
                  <a:pt x="0" y="12"/>
                </a:lnTo>
                <a:lnTo>
                  <a:pt x="0" y="12"/>
                </a:lnTo>
                <a:lnTo>
                  <a:pt x="0" y="6"/>
                </a:lnTo>
                <a:lnTo>
                  <a:pt x="2" y="2"/>
                </a:lnTo>
                <a:lnTo>
                  <a:pt x="6" y="0"/>
                </a:lnTo>
                <a:lnTo>
                  <a:pt x="14" y="2"/>
                </a:lnTo>
                <a:lnTo>
                  <a:pt x="14" y="2"/>
                </a:lnTo>
                <a:lnTo>
                  <a:pt x="20" y="4"/>
                </a:lnTo>
                <a:lnTo>
                  <a:pt x="26" y="8"/>
                </a:lnTo>
                <a:lnTo>
                  <a:pt x="32" y="14"/>
                </a:lnTo>
                <a:lnTo>
                  <a:pt x="36" y="22"/>
                </a:lnTo>
                <a:lnTo>
                  <a:pt x="36" y="22"/>
                </a:lnTo>
                <a:lnTo>
                  <a:pt x="22" y="48"/>
                </a:lnTo>
                <a:lnTo>
                  <a:pt x="22" y="48"/>
                </a:lnTo>
                <a:lnTo>
                  <a:pt x="18" y="52"/>
                </a:lnTo>
                <a:lnTo>
                  <a:pt x="16" y="54"/>
                </a:lnTo>
                <a:lnTo>
                  <a:pt x="12" y="54"/>
                </a:lnTo>
                <a:lnTo>
                  <a:pt x="6" y="52"/>
                </a:lnTo>
                <a:lnTo>
                  <a:pt x="6"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6" name="Freeform 152">
            <a:extLst>
              <a:ext uri="{FF2B5EF4-FFF2-40B4-BE49-F238E27FC236}">
                <a16:creationId xmlns:a16="http://schemas.microsoft.com/office/drawing/2014/main" id="{E6C97A83-DE82-4323-B616-08F2D99A59D2}"/>
              </a:ext>
            </a:extLst>
          </p:cNvPr>
          <p:cNvSpPr>
            <a:spLocks/>
          </p:cNvSpPr>
          <p:nvPr/>
        </p:nvSpPr>
        <p:spPr bwMode="auto">
          <a:xfrm>
            <a:off x="6276936" y="3748321"/>
            <a:ext cx="120605" cy="91963"/>
          </a:xfrm>
          <a:custGeom>
            <a:avLst/>
            <a:gdLst>
              <a:gd name="T0" fmla="*/ 66 w 66"/>
              <a:gd name="T1" fmla="*/ 4 h 50"/>
              <a:gd name="T2" fmla="*/ 66 w 66"/>
              <a:gd name="T3" fmla="*/ 4 h 50"/>
              <a:gd name="T4" fmla="*/ 54 w 66"/>
              <a:gd name="T5" fmla="*/ 42 h 50"/>
              <a:gd name="T6" fmla="*/ 54 w 66"/>
              <a:gd name="T7" fmla="*/ 42 h 50"/>
              <a:gd name="T8" fmla="*/ 50 w 66"/>
              <a:gd name="T9" fmla="*/ 48 h 50"/>
              <a:gd name="T10" fmla="*/ 46 w 66"/>
              <a:gd name="T11" fmla="*/ 50 h 50"/>
              <a:gd name="T12" fmla="*/ 46 w 66"/>
              <a:gd name="T13" fmla="*/ 50 h 50"/>
              <a:gd name="T14" fmla="*/ 22 w 66"/>
              <a:gd name="T15" fmla="*/ 48 h 50"/>
              <a:gd name="T16" fmla="*/ 10 w 66"/>
              <a:gd name="T17" fmla="*/ 46 h 50"/>
              <a:gd name="T18" fmla="*/ 0 w 66"/>
              <a:gd name="T19" fmla="*/ 40 h 50"/>
              <a:gd name="T20" fmla="*/ 0 w 66"/>
              <a:gd name="T21" fmla="*/ 40 h 50"/>
              <a:gd name="T22" fmla="*/ 4 w 66"/>
              <a:gd name="T23" fmla="*/ 36 h 50"/>
              <a:gd name="T24" fmla="*/ 8 w 66"/>
              <a:gd name="T25" fmla="*/ 32 h 50"/>
              <a:gd name="T26" fmla="*/ 12 w 66"/>
              <a:gd name="T27" fmla="*/ 30 h 50"/>
              <a:gd name="T28" fmla="*/ 18 w 66"/>
              <a:gd name="T29" fmla="*/ 30 h 50"/>
              <a:gd name="T30" fmla="*/ 18 w 66"/>
              <a:gd name="T31" fmla="*/ 30 h 50"/>
              <a:gd name="T32" fmla="*/ 28 w 66"/>
              <a:gd name="T33" fmla="*/ 32 h 50"/>
              <a:gd name="T34" fmla="*/ 38 w 66"/>
              <a:gd name="T35" fmla="*/ 30 h 50"/>
              <a:gd name="T36" fmla="*/ 44 w 66"/>
              <a:gd name="T37" fmla="*/ 24 h 50"/>
              <a:gd name="T38" fmla="*/ 50 w 66"/>
              <a:gd name="T39" fmla="*/ 16 h 50"/>
              <a:gd name="T40" fmla="*/ 50 w 66"/>
              <a:gd name="T41" fmla="*/ 16 h 50"/>
              <a:gd name="T42" fmla="*/ 56 w 66"/>
              <a:gd name="T43" fmla="*/ 8 h 50"/>
              <a:gd name="T44" fmla="*/ 62 w 66"/>
              <a:gd name="T45" fmla="*/ 0 h 50"/>
              <a:gd name="T46" fmla="*/ 62 w 66"/>
              <a:gd name="T47" fmla="*/ 0 h 50"/>
              <a:gd name="T48" fmla="*/ 66 w 66"/>
              <a:gd name="T49" fmla="*/ 4 h 50"/>
              <a:gd name="T50" fmla="*/ 66 w 66"/>
              <a:gd name="T5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0">
                <a:moveTo>
                  <a:pt x="66" y="4"/>
                </a:moveTo>
                <a:lnTo>
                  <a:pt x="66" y="4"/>
                </a:lnTo>
                <a:lnTo>
                  <a:pt x="54" y="42"/>
                </a:lnTo>
                <a:lnTo>
                  <a:pt x="54" y="42"/>
                </a:lnTo>
                <a:lnTo>
                  <a:pt x="50" y="48"/>
                </a:lnTo>
                <a:lnTo>
                  <a:pt x="46" y="50"/>
                </a:lnTo>
                <a:lnTo>
                  <a:pt x="46" y="50"/>
                </a:lnTo>
                <a:lnTo>
                  <a:pt x="22" y="48"/>
                </a:lnTo>
                <a:lnTo>
                  <a:pt x="10" y="46"/>
                </a:lnTo>
                <a:lnTo>
                  <a:pt x="0" y="40"/>
                </a:lnTo>
                <a:lnTo>
                  <a:pt x="0" y="40"/>
                </a:lnTo>
                <a:lnTo>
                  <a:pt x="4" y="36"/>
                </a:lnTo>
                <a:lnTo>
                  <a:pt x="8" y="32"/>
                </a:lnTo>
                <a:lnTo>
                  <a:pt x="12" y="30"/>
                </a:lnTo>
                <a:lnTo>
                  <a:pt x="18" y="30"/>
                </a:lnTo>
                <a:lnTo>
                  <a:pt x="18" y="30"/>
                </a:lnTo>
                <a:lnTo>
                  <a:pt x="28" y="32"/>
                </a:lnTo>
                <a:lnTo>
                  <a:pt x="38" y="30"/>
                </a:lnTo>
                <a:lnTo>
                  <a:pt x="44" y="24"/>
                </a:lnTo>
                <a:lnTo>
                  <a:pt x="50" y="16"/>
                </a:lnTo>
                <a:lnTo>
                  <a:pt x="50" y="16"/>
                </a:lnTo>
                <a:lnTo>
                  <a:pt x="56" y="8"/>
                </a:lnTo>
                <a:lnTo>
                  <a:pt x="62" y="0"/>
                </a:lnTo>
                <a:lnTo>
                  <a:pt x="62" y="0"/>
                </a:lnTo>
                <a:lnTo>
                  <a:pt x="66" y="4"/>
                </a:lnTo>
                <a:lnTo>
                  <a:pt x="6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7" name="Freeform 153">
            <a:extLst>
              <a:ext uri="{FF2B5EF4-FFF2-40B4-BE49-F238E27FC236}">
                <a16:creationId xmlns:a16="http://schemas.microsoft.com/office/drawing/2014/main" id="{259CF924-9B7B-42F5-AC0D-1187A6E488FF}"/>
              </a:ext>
            </a:extLst>
          </p:cNvPr>
          <p:cNvSpPr>
            <a:spLocks/>
          </p:cNvSpPr>
          <p:nvPr/>
        </p:nvSpPr>
        <p:spPr bwMode="auto">
          <a:xfrm>
            <a:off x="4844297" y="1068523"/>
            <a:ext cx="80403" cy="110355"/>
          </a:xfrm>
          <a:custGeom>
            <a:avLst/>
            <a:gdLst>
              <a:gd name="T0" fmla="*/ 30 w 44"/>
              <a:gd name="T1" fmla="*/ 60 h 60"/>
              <a:gd name="T2" fmla="*/ 30 w 44"/>
              <a:gd name="T3" fmla="*/ 60 h 60"/>
              <a:gd name="T4" fmla="*/ 18 w 44"/>
              <a:gd name="T5" fmla="*/ 42 h 60"/>
              <a:gd name="T6" fmla="*/ 12 w 44"/>
              <a:gd name="T7" fmla="*/ 32 h 60"/>
              <a:gd name="T8" fmla="*/ 10 w 44"/>
              <a:gd name="T9" fmla="*/ 22 h 60"/>
              <a:gd name="T10" fmla="*/ 10 w 44"/>
              <a:gd name="T11" fmla="*/ 22 h 60"/>
              <a:gd name="T12" fmla="*/ 6 w 44"/>
              <a:gd name="T13" fmla="*/ 12 h 60"/>
              <a:gd name="T14" fmla="*/ 0 w 44"/>
              <a:gd name="T15" fmla="*/ 2 h 60"/>
              <a:gd name="T16" fmla="*/ 0 w 44"/>
              <a:gd name="T17" fmla="*/ 2 h 60"/>
              <a:gd name="T18" fmla="*/ 6 w 44"/>
              <a:gd name="T19" fmla="*/ 0 h 60"/>
              <a:gd name="T20" fmla="*/ 10 w 44"/>
              <a:gd name="T21" fmla="*/ 0 h 60"/>
              <a:gd name="T22" fmla="*/ 16 w 44"/>
              <a:gd name="T23" fmla="*/ 6 h 60"/>
              <a:gd name="T24" fmla="*/ 24 w 44"/>
              <a:gd name="T25" fmla="*/ 12 h 60"/>
              <a:gd name="T26" fmla="*/ 32 w 44"/>
              <a:gd name="T27" fmla="*/ 18 h 60"/>
              <a:gd name="T28" fmla="*/ 32 w 44"/>
              <a:gd name="T29" fmla="*/ 18 h 60"/>
              <a:gd name="T30" fmla="*/ 34 w 44"/>
              <a:gd name="T31" fmla="*/ 0 h 60"/>
              <a:gd name="T32" fmla="*/ 34 w 44"/>
              <a:gd name="T33" fmla="*/ 0 h 60"/>
              <a:gd name="T34" fmla="*/ 36 w 44"/>
              <a:gd name="T35" fmla="*/ 0 h 60"/>
              <a:gd name="T36" fmla="*/ 36 w 44"/>
              <a:gd name="T37" fmla="*/ 0 h 60"/>
              <a:gd name="T38" fmla="*/ 44 w 44"/>
              <a:gd name="T39" fmla="*/ 26 h 60"/>
              <a:gd name="T40" fmla="*/ 44 w 44"/>
              <a:gd name="T41" fmla="*/ 26 h 60"/>
              <a:gd name="T42" fmla="*/ 30 w 44"/>
              <a:gd name="T43" fmla="*/ 60 h 60"/>
              <a:gd name="T44" fmla="*/ 30 w 44"/>
              <a:gd name="T4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0">
                <a:moveTo>
                  <a:pt x="30" y="60"/>
                </a:moveTo>
                <a:lnTo>
                  <a:pt x="30" y="60"/>
                </a:lnTo>
                <a:lnTo>
                  <a:pt x="18" y="42"/>
                </a:lnTo>
                <a:lnTo>
                  <a:pt x="12" y="32"/>
                </a:lnTo>
                <a:lnTo>
                  <a:pt x="10" y="22"/>
                </a:lnTo>
                <a:lnTo>
                  <a:pt x="10" y="22"/>
                </a:lnTo>
                <a:lnTo>
                  <a:pt x="6" y="12"/>
                </a:lnTo>
                <a:lnTo>
                  <a:pt x="0" y="2"/>
                </a:lnTo>
                <a:lnTo>
                  <a:pt x="0" y="2"/>
                </a:lnTo>
                <a:lnTo>
                  <a:pt x="6" y="0"/>
                </a:lnTo>
                <a:lnTo>
                  <a:pt x="10" y="0"/>
                </a:lnTo>
                <a:lnTo>
                  <a:pt x="16" y="6"/>
                </a:lnTo>
                <a:lnTo>
                  <a:pt x="24" y="12"/>
                </a:lnTo>
                <a:lnTo>
                  <a:pt x="32" y="18"/>
                </a:lnTo>
                <a:lnTo>
                  <a:pt x="32" y="18"/>
                </a:lnTo>
                <a:lnTo>
                  <a:pt x="34" y="0"/>
                </a:lnTo>
                <a:lnTo>
                  <a:pt x="34" y="0"/>
                </a:lnTo>
                <a:lnTo>
                  <a:pt x="36" y="0"/>
                </a:lnTo>
                <a:lnTo>
                  <a:pt x="36" y="0"/>
                </a:lnTo>
                <a:lnTo>
                  <a:pt x="44" y="26"/>
                </a:lnTo>
                <a:lnTo>
                  <a:pt x="44" y="26"/>
                </a:lnTo>
                <a:lnTo>
                  <a:pt x="30" y="60"/>
                </a:lnTo>
                <a:lnTo>
                  <a:pt x="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8" name="Freeform 154">
            <a:extLst>
              <a:ext uri="{FF2B5EF4-FFF2-40B4-BE49-F238E27FC236}">
                <a16:creationId xmlns:a16="http://schemas.microsoft.com/office/drawing/2014/main" id="{14B0BF09-68E5-4C89-9B10-98BD2E907C30}"/>
              </a:ext>
            </a:extLst>
          </p:cNvPr>
          <p:cNvSpPr>
            <a:spLocks/>
          </p:cNvSpPr>
          <p:nvPr/>
        </p:nvSpPr>
        <p:spPr bwMode="auto">
          <a:xfrm>
            <a:off x="4222999" y="4281706"/>
            <a:ext cx="58475" cy="88284"/>
          </a:xfrm>
          <a:custGeom>
            <a:avLst/>
            <a:gdLst>
              <a:gd name="T0" fmla="*/ 16 w 32"/>
              <a:gd name="T1" fmla="*/ 48 h 48"/>
              <a:gd name="T2" fmla="*/ 16 w 32"/>
              <a:gd name="T3" fmla="*/ 48 h 48"/>
              <a:gd name="T4" fmla="*/ 8 w 32"/>
              <a:gd name="T5" fmla="*/ 36 h 48"/>
              <a:gd name="T6" fmla="*/ 0 w 32"/>
              <a:gd name="T7" fmla="*/ 26 h 48"/>
              <a:gd name="T8" fmla="*/ 0 w 32"/>
              <a:gd name="T9" fmla="*/ 26 h 48"/>
              <a:gd name="T10" fmla="*/ 0 w 32"/>
              <a:gd name="T11" fmla="*/ 18 h 48"/>
              <a:gd name="T12" fmla="*/ 0 w 32"/>
              <a:gd name="T13" fmla="*/ 12 h 48"/>
              <a:gd name="T14" fmla="*/ 0 w 32"/>
              <a:gd name="T15" fmla="*/ 12 h 48"/>
              <a:gd name="T16" fmla="*/ 4 w 32"/>
              <a:gd name="T17" fmla="*/ 6 h 48"/>
              <a:gd name="T18" fmla="*/ 10 w 32"/>
              <a:gd name="T19" fmla="*/ 2 h 48"/>
              <a:gd name="T20" fmla="*/ 16 w 32"/>
              <a:gd name="T21" fmla="*/ 0 h 48"/>
              <a:gd name="T22" fmla="*/ 22 w 32"/>
              <a:gd name="T23" fmla="*/ 0 h 48"/>
              <a:gd name="T24" fmla="*/ 22 w 32"/>
              <a:gd name="T25" fmla="*/ 0 h 48"/>
              <a:gd name="T26" fmla="*/ 28 w 32"/>
              <a:gd name="T27" fmla="*/ 2 h 48"/>
              <a:gd name="T28" fmla="*/ 30 w 32"/>
              <a:gd name="T29" fmla="*/ 8 h 48"/>
              <a:gd name="T30" fmla="*/ 32 w 32"/>
              <a:gd name="T31" fmla="*/ 16 h 48"/>
              <a:gd name="T32" fmla="*/ 32 w 32"/>
              <a:gd name="T33" fmla="*/ 24 h 48"/>
              <a:gd name="T34" fmla="*/ 32 w 32"/>
              <a:gd name="T35" fmla="*/ 24 h 48"/>
              <a:gd name="T36" fmla="*/ 32 w 32"/>
              <a:gd name="T37" fmla="*/ 30 h 48"/>
              <a:gd name="T38" fmla="*/ 28 w 32"/>
              <a:gd name="T39" fmla="*/ 38 h 48"/>
              <a:gd name="T40" fmla="*/ 24 w 32"/>
              <a:gd name="T41" fmla="*/ 42 h 48"/>
              <a:gd name="T42" fmla="*/ 16 w 32"/>
              <a:gd name="T43" fmla="*/ 48 h 48"/>
              <a:gd name="T44" fmla="*/ 16 w 32"/>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8">
                <a:moveTo>
                  <a:pt x="16" y="48"/>
                </a:moveTo>
                <a:lnTo>
                  <a:pt x="16" y="48"/>
                </a:lnTo>
                <a:lnTo>
                  <a:pt x="8" y="36"/>
                </a:lnTo>
                <a:lnTo>
                  <a:pt x="0" y="26"/>
                </a:lnTo>
                <a:lnTo>
                  <a:pt x="0" y="26"/>
                </a:lnTo>
                <a:lnTo>
                  <a:pt x="0" y="18"/>
                </a:lnTo>
                <a:lnTo>
                  <a:pt x="0" y="12"/>
                </a:lnTo>
                <a:lnTo>
                  <a:pt x="0" y="12"/>
                </a:lnTo>
                <a:lnTo>
                  <a:pt x="4" y="6"/>
                </a:lnTo>
                <a:lnTo>
                  <a:pt x="10" y="2"/>
                </a:lnTo>
                <a:lnTo>
                  <a:pt x="16" y="0"/>
                </a:lnTo>
                <a:lnTo>
                  <a:pt x="22" y="0"/>
                </a:lnTo>
                <a:lnTo>
                  <a:pt x="22" y="0"/>
                </a:lnTo>
                <a:lnTo>
                  <a:pt x="28" y="2"/>
                </a:lnTo>
                <a:lnTo>
                  <a:pt x="30" y="8"/>
                </a:lnTo>
                <a:lnTo>
                  <a:pt x="32" y="16"/>
                </a:lnTo>
                <a:lnTo>
                  <a:pt x="32" y="24"/>
                </a:lnTo>
                <a:lnTo>
                  <a:pt x="32" y="24"/>
                </a:lnTo>
                <a:lnTo>
                  <a:pt x="32" y="30"/>
                </a:lnTo>
                <a:lnTo>
                  <a:pt x="28" y="38"/>
                </a:lnTo>
                <a:lnTo>
                  <a:pt x="24" y="42"/>
                </a:lnTo>
                <a:lnTo>
                  <a:pt x="16" y="48"/>
                </a:lnTo>
                <a:lnTo>
                  <a:pt x="1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9" name="Freeform 155">
            <a:extLst>
              <a:ext uri="{FF2B5EF4-FFF2-40B4-BE49-F238E27FC236}">
                <a16:creationId xmlns:a16="http://schemas.microsoft.com/office/drawing/2014/main" id="{0398A779-4309-488C-830E-00C568236B0A}"/>
              </a:ext>
            </a:extLst>
          </p:cNvPr>
          <p:cNvSpPr>
            <a:spLocks/>
          </p:cNvSpPr>
          <p:nvPr/>
        </p:nvSpPr>
        <p:spPr bwMode="auto">
          <a:xfrm>
            <a:off x="383743" y="1844690"/>
            <a:ext cx="84058" cy="73570"/>
          </a:xfrm>
          <a:custGeom>
            <a:avLst/>
            <a:gdLst>
              <a:gd name="T0" fmla="*/ 44 w 46"/>
              <a:gd name="T1" fmla="*/ 4 h 40"/>
              <a:gd name="T2" fmla="*/ 44 w 46"/>
              <a:gd name="T3" fmla="*/ 4 h 40"/>
              <a:gd name="T4" fmla="*/ 46 w 46"/>
              <a:gd name="T5" fmla="*/ 12 h 40"/>
              <a:gd name="T6" fmla="*/ 46 w 46"/>
              <a:gd name="T7" fmla="*/ 20 h 40"/>
              <a:gd name="T8" fmla="*/ 46 w 46"/>
              <a:gd name="T9" fmla="*/ 20 h 40"/>
              <a:gd name="T10" fmla="*/ 44 w 46"/>
              <a:gd name="T11" fmla="*/ 26 h 40"/>
              <a:gd name="T12" fmla="*/ 40 w 46"/>
              <a:gd name="T13" fmla="*/ 28 h 40"/>
              <a:gd name="T14" fmla="*/ 40 w 46"/>
              <a:gd name="T15" fmla="*/ 28 h 40"/>
              <a:gd name="T16" fmla="*/ 36 w 46"/>
              <a:gd name="T17" fmla="*/ 26 h 40"/>
              <a:gd name="T18" fmla="*/ 32 w 46"/>
              <a:gd name="T19" fmla="*/ 26 h 40"/>
              <a:gd name="T20" fmla="*/ 24 w 46"/>
              <a:gd name="T21" fmla="*/ 30 h 40"/>
              <a:gd name="T22" fmla="*/ 16 w 46"/>
              <a:gd name="T23" fmla="*/ 34 h 40"/>
              <a:gd name="T24" fmla="*/ 6 w 46"/>
              <a:gd name="T25" fmla="*/ 40 h 40"/>
              <a:gd name="T26" fmla="*/ 6 w 46"/>
              <a:gd name="T27" fmla="*/ 40 h 40"/>
              <a:gd name="T28" fmla="*/ 0 w 46"/>
              <a:gd name="T29" fmla="*/ 26 h 40"/>
              <a:gd name="T30" fmla="*/ 0 w 46"/>
              <a:gd name="T31" fmla="*/ 26 h 40"/>
              <a:gd name="T32" fmla="*/ 6 w 46"/>
              <a:gd name="T33" fmla="*/ 14 h 40"/>
              <a:gd name="T34" fmla="*/ 16 w 46"/>
              <a:gd name="T35" fmla="*/ 2 h 40"/>
              <a:gd name="T36" fmla="*/ 16 w 46"/>
              <a:gd name="T37" fmla="*/ 2 h 40"/>
              <a:gd name="T38" fmla="*/ 20 w 46"/>
              <a:gd name="T39" fmla="*/ 0 h 40"/>
              <a:gd name="T40" fmla="*/ 24 w 46"/>
              <a:gd name="T41" fmla="*/ 0 h 40"/>
              <a:gd name="T42" fmla="*/ 30 w 46"/>
              <a:gd name="T43" fmla="*/ 0 h 40"/>
              <a:gd name="T44" fmla="*/ 38 w 46"/>
              <a:gd name="T45" fmla="*/ 2 h 40"/>
              <a:gd name="T46" fmla="*/ 44 w 46"/>
              <a:gd name="T47" fmla="*/ 4 h 40"/>
              <a:gd name="T48" fmla="*/ 44 w 46"/>
              <a:gd name="T4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44" y="4"/>
                </a:moveTo>
                <a:lnTo>
                  <a:pt x="44" y="4"/>
                </a:lnTo>
                <a:lnTo>
                  <a:pt x="46" y="12"/>
                </a:lnTo>
                <a:lnTo>
                  <a:pt x="46" y="20"/>
                </a:lnTo>
                <a:lnTo>
                  <a:pt x="46" y="20"/>
                </a:lnTo>
                <a:lnTo>
                  <a:pt x="44" y="26"/>
                </a:lnTo>
                <a:lnTo>
                  <a:pt x="40" y="28"/>
                </a:lnTo>
                <a:lnTo>
                  <a:pt x="40" y="28"/>
                </a:lnTo>
                <a:lnTo>
                  <a:pt x="36" y="26"/>
                </a:lnTo>
                <a:lnTo>
                  <a:pt x="32" y="26"/>
                </a:lnTo>
                <a:lnTo>
                  <a:pt x="24" y="30"/>
                </a:lnTo>
                <a:lnTo>
                  <a:pt x="16" y="34"/>
                </a:lnTo>
                <a:lnTo>
                  <a:pt x="6" y="40"/>
                </a:lnTo>
                <a:lnTo>
                  <a:pt x="6" y="40"/>
                </a:lnTo>
                <a:lnTo>
                  <a:pt x="0" y="26"/>
                </a:lnTo>
                <a:lnTo>
                  <a:pt x="0" y="26"/>
                </a:lnTo>
                <a:lnTo>
                  <a:pt x="6" y="14"/>
                </a:lnTo>
                <a:lnTo>
                  <a:pt x="16" y="2"/>
                </a:lnTo>
                <a:lnTo>
                  <a:pt x="16" y="2"/>
                </a:lnTo>
                <a:lnTo>
                  <a:pt x="20" y="0"/>
                </a:lnTo>
                <a:lnTo>
                  <a:pt x="24" y="0"/>
                </a:lnTo>
                <a:lnTo>
                  <a:pt x="30" y="0"/>
                </a:lnTo>
                <a:lnTo>
                  <a:pt x="38" y="2"/>
                </a:lnTo>
                <a:lnTo>
                  <a:pt x="44" y="4"/>
                </a:lnTo>
                <a:lnTo>
                  <a:pt x="44"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0" name="Freeform 156">
            <a:extLst>
              <a:ext uri="{FF2B5EF4-FFF2-40B4-BE49-F238E27FC236}">
                <a16:creationId xmlns:a16="http://schemas.microsoft.com/office/drawing/2014/main" id="{255A01EB-7C91-4948-9DB9-2512AFF68C59}"/>
              </a:ext>
            </a:extLst>
          </p:cNvPr>
          <p:cNvSpPr>
            <a:spLocks/>
          </p:cNvSpPr>
          <p:nvPr/>
        </p:nvSpPr>
        <p:spPr bwMode="auto">
          <a:xfrm>
            <a:off x="5242658" y="3196544"/>
            <a:ext cx="62130" cy="91963"/>
          </a:xfrm>
          <a:custGeom>
            <a:avLst/>
            <a:gdLst>
              <a:gd name="T0" fmla="*/ 34 w 34"/>
              <a:gd name="T1" fmla="*/ 50 h 50"/>
              <a:gd name="T2" fmla="*/ 34 w 34"/>
              <a:gd name="T3" fmla="*/ 50 h 50"/>
              <a:gd name="T4" fmla="*/ 28 w 34"/>
              <a:gd name="T5" fmla="*/ 50 h 50"/>
              <a:gd name="T6" fmla="*/ 22 w 34"/>
              <a:gd name="T7" fmla="*/ 48 h 50"/>
              <a:gd name="T8" fmla="*/ 14 w 34"/>
              <a:gd name="T9" fmla="*/ 44 h 50"/>
              <a:gd name="T10" fmla="*/ 6 w 34"/>
              <a:gd name="T11" fmla="*/ 36 h 50"/>
              <a:gd name="T12" fmla="*/ 0 w 34"/>
              <a:gd name="T13" fmla="*/ 26 h 50"/>
              <a:gd name="T14" fmla="*/ 0 w 34"/>
              <a:gd name="T15" fmla="*/ 26 h 50"/>
              <a:gd name="T16" fmla="*/ 10 w 34"/>
              <a:gd name="T17" fmla="*/ 12 h 50"/>
              <a:gd name="T18" fmla="*/ 16 w 34"/>
              <a:gd name="T19" fmla="*/ 4 h 50"/>
              <a:gd name="T20" fmla="*/ 22 w 34"/>
              <a:gd name="T21" fmla="*/ 0 h 50"/>
              <a:gd name="T22" fmla="*/ 22 w 34"/>
              <a:gd name="T23" fmla="*/ 0 h 50"/>
              <a:gd name="T24" fmla="*/ 30 w 34"/>
              <a:gd name="T25" fmla="*/ 4 h 50"/>
              <a:gd name="T26" fmla="*/ 30 w 34"/>
              <a:gd name="T27" fmla="*/ 4 h 50"/>
              <a:gd name="T28" fmla="*/ 30 w 34"/>
              <a:gd name="T29" fmla="*/ 10 h 50"/>
              <a:gd name="T30" fmla="*/ 30 w 34"/>
              <a:gd name="T31" fmla="*/ 14 h 50"/>
              <a:gd name="T32" fmla="*/ 30 w 34"/>
              <a:gd name="T33" fmla="*/ 14 h 50"/>
              <a:gd name="T34" fmla="*/ 34 w 34"/>
              <a:gd name="T35" fmla="*/ 22 h 50"/>
              <a:gd name="T36" fmla="*/ 34 w 34"/>
              <a:gd name="T37" fmla="*/ 30 h 50"/>
              <a:gd name="T38" fmla="*/ 34 w 34"/>
              <a:gd name="T39" fmla="*/ 46 h 50"/>
              <a:gd name="T40" fmla="*/ 34 w 34"/>
              <a:gd name="T41" fmla="*/ 46 h 50"/>
              <a:gd name="T42" fmla="*/ 34 w 34"/>
              <a:gd name="T43" fmla="*/ 50 h 50"/>
              <a:gd name="T44" fmla="*/ 34 w 34"/>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50">
                <a:moveTo>
                  <a:pt x="34" y="50"/>
                </a:moveTo>
                <a:lnTo>
                  <a:pt x="34" y="50"/>
                </a:lnTo>
                <a:lnTo>
                  <a:pt x="28" y="50"/>
                </a:lnTo>
                <a:lnTo>
                  <a:pt x="22" y="48"/>
                </a:lnTo>
                <a:lnTo>
                  <a:pt x="14" y="44"/>
                </a:lnTo>
                <a:lnTo>
                  <a:pt x="6" y="36"/>
                </a:lnTo>
                <a:lnTo>
                  <a:pt x="0" y="26"/>
                </a:lnTo>
                <a:lnTo>
                  <a:pt x="0" y="26"/>
                </a:lnTo>
                <a:lnTo>
                  <a:pt x="10" y="12"/>
                </a:lnTo>
                <a:lnTo>
                  <a:pt x="16" y="4"/>
                </a:lnTo>
                <a:lnTo>
                  <a:pt x="22" y="0"/>
                </a:lnTo>
                <a:lnTo>
                  <a:pt x="22" y="0"/>
                </a:lnTo>
                <a:lnTo>
                  <a:pt x="30" y="4"/>
                </a:lnTo>
                <a:lnTo>
                  <a:pt x="30" y="4"/>
                </a:lnTo>
                <a:lnTo>
                  <a:pt x="30" y="10"/>
                </a:lnTo>
                <a:lnTo>
                  <a:pt x="30" y="14"/>
                </a:lnTo>
                <a:lnTo>
                  <a:pt x="30" y="14"/>
                </a:lnTo>
                <a:lnTo>
                  <a:pt x="34" y="22"/>
                </a:lnTo>
                <a:lnTo>
                  <a:pt x="34" y="30"/>
                </a:lnTo>
                <a:lnTo>
                  <a:pt x="34" y="46"/>
                </a:lnTo>
                <a:lnTo>
                  <a:pt x="34" y="46"/>
                </a:lnTo>
                <a:lnTo>
                  <a:pt x="34" y="50"/>
                </a:lnTo>
                <a:lnTo>
                  <a:pt x="34"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1" name="Freeform 157">
            <a:extLst>
              <a:ext uri="{FF2B5EF4-FFF2-40B4-BE49-F238E27FC236}">
                <a16:creationId xmlns:a16="http://schemas.microsoft.com/office/drawing/2014/main" id="{A23F9CD5-EC66-4E4C-84CE-1A8531CD60E4}"/>
              </a:ext>
            </a:extLst>
          </p:cNvPr>
          <p:cNvSpPr>
            <a:spLocks/>
          </p:cNvSpPr>
          <p:nvPr/>
        </p:nvSpPr>
        <p:spPr bwMode="auto">
          <a:xfrm>
            <a:off x="5103780" y="3031011"/>
            <a:ext cx="80403" cy="80927"/>
          </a:xfrm>
          <a:custGeom>
            <a:avLst/>
            <a:gdLst>
              <a:gd name="T0" fmla="*/ 2 w 44"/>
              <a:gd name="T1" fmla="*/ 0 h 44"/>
              <a:gd name="T2" fmla="*/ 2 w 44"/>
              <a:gd name="T3" fmla="*/ 0 h 44"/>
              <a:gd name="T4" fmla="*/ 18 w 44"/>
              <a:gd name="T5" fmla="*/ 0 h 44"/>
              <a:gd name="T6" fmla="*/ 32 w 44"/>
              <a:gd name="T7" fmla="*/ 2 h 44"/>
              <a:gd name="T8" fmla="*/ 32 w 44"/>
              <a:gd name="T9" fmla="*/ 2 h 44"/>
              <a:gd name="T10" fmla="*/ 38 w 44"/>
              <a:gd name="T11" fmla="*/ 4 h 44"/>
              <a:gd name="T12" fmla="*/ 42 w 44"/>
              <a:gd name="T13" fmla="*/ 10 h 44"/>
              <a:gd name="T14" fmla="*/ 44 w 44"/>
              <a:gd name="T15" fmla="*/ 16 h 44"/>
              <a:gd name="T16" fmla="*/ 42 w 44"/>
              <a:gd name="T17" fmla="*/ 24 h 44"/>
              <a:gd name="T18" fmla="*/ 42 w 44"/>
              <a:gd name="T19" fmla="*/ 24 h 44"/>
              <a:gd name="T20" fmla="*/ 34 w 44"/>
              <a:gd name="T21" fmla="*/ 44 h 44"/>
              <a:gd name="T22" fmla="*/ 34 w 44"/>
              <a:gd name="T23" fmla="*/ 44 h 44"/>
              <a:gd name="T24" fmla="*/ 14 w 44"/>
              <a:gd name="T25" fmla="*/ 26 h 44"/>
              <a:gd name="T26" fmla="*/ 6 w 44"/>
              <a:gd name="T27" fmla="*/ 16 h 44"/>
              <a:gd name="T28" fmla="*/ 0 w 44"/>
              <a:gd name="T29" fmla="*/ 6 h 44"/>
              <a:gd name="T30" fmla="*/ 0 w 44"/>
              <a:gd name="T31" fmla="*/ 6 h 44"/>
              <a:gd name="T32" fmla="*/ 2 w 44"/>
              <a:gd name="T33" fmla="*/ 0 h 44"/>
              <a:gd name="T34" fmla="*/ 2 w 44"/>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2" y="0"/>
                </a:moveTo>
                <a:lnTo>
                  <a:pt x="2" y="0"/>
                </a:lnTo>
                <a:lnTo>
                  <a:pt x="18" y="0"/>
                </a:lnTo>
                <a:lnTo>
                  <a:pt x="32" y="2"/>
                </a:lnTo>
                <a:lnTo>
                  <a:pt x="32" y="2"/>
                </a:lnTo>
                <a:lnTo>
                  <a:pt x="38" y="4"/>
                </a:lnTo>
                <a:lnTo>
                  <a:pt x="42" y="10"/>
                </a:lnTo>
                <a:lnTo>
                  <a:pt x="44" y="16"/>
                </a:lnTo>
                <a:lnTo>
                  <a:pt x="42" y="24"/>
                </a:lnTo>
                <a:lnTo>
                  <a:pt x="42" y="24"/>
                </a:lnTo>
                <a:lnTo>
                  <a:pt x="34" y="44"/>
                </a:lnTo>
                <a:lnTo>
                  <a:pt x="34" y="44"/>
                </a:lnTo>
                <a:lnTo>
                  <a:pt x="14" y="26"/>
                </a:lnTo>
                <a:lnTo>
                  <a:pt x="6" y="16"/>
                </a:lnTo>
                <a:lnTo>
                  <a:pt x="0" y="6"/>
                </a:lnTo>
                <a:lnTo>
                  <a:pt x="0" y="6"/>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2" name="Freeform 158">
            <a:extLst>
              <a:ext uri="{FF2B5EF4-FFF2-40B4-BE49-F238E27FC236}">
                <a16:creationId xmlns:a16="http://schemas.microsoft.com/office/drawing/2014/main" id="{78B7460B-ABDC-46AD-A453-7B33FFE79451}"/>
              </a:ext>
            </a:extLst>
          </p:cNvPr>
          <p:cNvSpPr>
            <a:spLocks/>
          </p:cNvSpPr>
          <p:nvPr/>
        </p:nvSpPr>
        <p:spPr bwMode="auto">
          <a:xfrm>
            <a:off x="8639695" y="4303777"/>
            <a:ext cx="65784" cy="99320"/>
          </a:xfrm>
          <a:custGeom>
            <a:avLst/>
            <a:gdLst>
              <a:gd name="T0" fmla="*/ 0 w 36"/>
              <a:gd name="T1" fmla="*/ 22 h 54"/>
              <a:gd name="T2" fmla="*/ 0 w 36"/>
              <a:gd name="T3" fmla="*/ 22 h 54"/>
              <a:gd name="T4" fmla="*/ 28 w 36"/>
              <a:gd name="T5" fmla="*/ 0 h 54"/>
              <a:gd name="T6" fmla="*/ 28 w 36"/>
              <a:gd name="T7" fmla="*/ 0 h 54"/>
              <a:gd name="T8" fmla="*/ 36 w 36"/>
              <a:gd name="T9" fmla="*/ 26 h 54"/>
              <a:gd name="T10" fmla="*/ 36 w 36"/>
              <a:gd name="T11" fmla="*/ 26 h 54"/>
              <a:gd name="T12" fmla="*/ 28 w 36"/>
              <a:gd name="T13" fmla="*/ 30 h 54"/>
              <a:gd name="T14" fmla="*/ 22 w 36"/>
              <a:gd name="T15" fmla="*/ 36 h 54"/>
              <a:gd name="T16" fmla="*/ 20 w 36"/>
              <a:gd name="T17" fmla="*/ 44 h 54"/>
              <a:gd name="T18" fmla="*/ 22 w 36"/>
              <a:gd name="T19" fmla="*/ 52 h 54"/>
              <a:gd name="T20" fmla="*/ 22 w 36"/>
              <a:gd name="T21" fmla="*/ 52 h 54"/>
              <a:gd name="T22" fmla="*/ 12 w 36"/>
              <a:gd name="T23" fmla="*/ 54 h 54"/>
              <a:gd name="T24" fmla="*/ 8 w 36"/>
              <a:gd name="T25" fmla="*/ 52 h 54"/>
              <a:gd name="T26" fmla="*/ 4 w 36"/>
              <a:gd name="T27" fmla="*/ 50 h 54"/>
              <a:gd name="T28" fmla="*/ 4 w 36"/>
              <a:gd name="T29" fmla="*/ 44 h 54"/>
              <a:gd name="T30" fmla="*/ 4 w 36"/>
              <a:gd name="T31" fmla="*/ 44 h 54"/>
              <a:gd name="T32" fmla="*/ 0 w 36"/>
              <a:gd name="T33" fmla="*/ 22 h 54"/>
              <a:gd name="T34" fmla="*/ 0 w 36"/>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4">
                <a:moveTo>
                  <a:pt x="0" y="22"/>
                </a:moveTo>
                <a:lnTo>
                  <a:pt x="0" y="22"/>
                </a:lnTo>
                <a:lnTo>
                  <a:pt x="28" y="0"/>
                </a:lnTo>
                <a:lnTo>
                  <a:pt x="28" y="0"/>
                </a:lnTo>
                <a:lnTo>
                  <a:pt x="36" y="26"/>
                </a:lnTo>
                <a:lnTo>
                  <a:pt x="36" y="26"/>
                </a:lnTo>
                <a:lnTo>
                  <a:pt x="28" y="30"/>
                </a:lnTo>
                <a:lnTo>
                  <a:pt x="22" y="36"/>
                </a:lnTo>
                <a:lnTo>
                  <a:pt x="20" y="44"/>
                </a:lnTo>
                <a:lnTo>
                  <a:pt x="22" y="52"/>
                </a:lnTo>
                <a:lnTo>
                  <a:pt x="22" y="52"/>
                </a:lnTo>
                <a:lnTo>
                  <a:pt x="12" y="54"/>
                </a:lnTo>
                <a:lnTo>
                  <a:pt x="8" y="52"/>
                </a:lnTo>
                <a:lnTo>
                  <a:pt x="4" y="50"/>
                </a:lnTo>
                <a:lnTo>
                  <a:pt x="4" y="44"/>
                </a:lnTo>
                <a:lnTo>
                  <a:pt x="4" y="44"/>
                </a:lnTo>
                <a:lnTo>
                  <a:pt x="0" y="22"/>
                </a:lnTo>
                <a:lnTo>
                  <a:pt x="0"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3" name="Freeform 159">
            <a:extLst>
              <a:ext uri="{FF2B5EF4-FFF2-40B4-BE49-F238E27FC236}">
                <a16:creationId xmlns:a16="http://schemas.microsoft.com/office/drawing/2014/main" id="{FC52E77E-5A79-441A-B717-F216DF5AAFAF}"/>
              </a:ext>
            </a:extLst>
          </p:cNvPr>
          <p:cNvSpPr>
            <a:spLocks/>
          </p:cNvSpPr>
          <p:nvPr/>
        </p:nvSpPr>
        <p:spPr bwMode="auto">
          <a:xfrm>
            <a:off x="2698992" y="1366483"/>
            <a:ext cx="69439" cy="55178"/>
          </a:xfrm>
          <a:custGeom>
            <a:avLst/>
            <a:gdLst>
              <a:gd name="T0" fmla="*/ 36 w 38"/>
              <a:gd name="T1" fmla="*/ 30 h 30"/>
              <a:gd name="T2" fmla="*/ 36 w 38"/>
              <a:gd name="T3" fmla="*/ 30 h 30"/>
              <a:gd name="T4" fmla="*/ 0 w 38"/>
              <a:gd name="T5" fmla="*/ 30 h 30"/>
              <a:gd name="T6" fmla="*/ 0 w 38"/>
              <a:gd name="T7" fmla="*/ 30 h 30"/>
              <a:gd name="T8" fmla="*/ 2 w 38"/>
              <a:gd name="T9" fmla="*/ 0 h 30"/>
              <a:gd name="T10" fmla="*/ 2 w 38"/>
              <a:gd name="T11" fmla="*/ 0 h 30"/>
              <a:gd name="T12" fmla="*/ 22 w 38"/>
              <a:gd name="T13" fmla="*/ 2 h 30"/>
              <a:gd name="T14" fmla="*/ 28 w 38"/>
              <a:gd name="T15" fmla="*/ 4 h 30"/>
              <a:gd name="T16" fmla="*/ 34 w 38"/>
              <a:gd name="T17" fmla="*/ 8 h 30"/>
              <a:gd name="T18" fmla="*/ 36 w 38"/>
              <a:gd name="T19" fmla="*/ 12 h 30"/>
              <a:gd name="T20" fmla="*/ 38 w 38"/>
              <a:gd name="T21" fmla="*/ 16 h 30"/>
              <a:gd name="T22" fmla="*/ 36 w 38"/>
              <a:gd name="T23" fmla="*/ 30 h 30"/>
              <a:gd name="T24" fmla="*/ 36 w 38"/>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0">
                <a:moveTo>
                  <a:pt x="36" y="30"/>
                </a:moveTo>
                <a:lnTo>
                  <a:pt x="36" y="30"/>
                </a:lnTo>
                <a:lnTo>
                  <a:pt x="0" y="30"/>
                </a:lnTo>
                <a:lnTo>
                  <a:pt x="0" y="30"/>
                </a:lnTo>
                <a:lnTo>
                  <a:pt x="2" y="0"/>
                </a:lnTo>
                <a:lnTo>
                  <a:pt x="2" y="0"/>
                </a:lnTo>
                <a:lnTo>
                  <a:pt x="22" y="2"/>
                </a:lnTo>
                <a:lnTo>
                  <a:pt x="28" y="4"/>
                </a:lnTo>
                <a:lnTo>
                  <a:pt x="34" y="8"/>
                </a:lnTo>
                <a:lnTo>
                  <a:pt x="36" y="12"/>
                </a:lnTo>
                <a:lnTo>
                  <a:pt x="38" y="16"/>
                </a:lnTo>
                <a:lnTo>
                  <a:pt x="36" y="30"/>
                </a:lnTo>
                <a:lnTo>
                  <a:pt x="36"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4" name="Freeform 160">
            <a:extLst>
              <a:ext uri="{FF2B5EF4-FFF2-40B4-BE49-F238E27FC236}">
                <a16:creationId xmlns:a16="http://schemas.microsoft.com/office/drawing/2014/main" id="{BBAE5B85-87DE-4FCA-B843-423078A7384A}"/>
              </a:ext>
            </a:extLst>
          </p:cNvPr>
          <p:cNvSpPr>
            <a:spLocks/>
          </p:cNvSpPr>
          <p:nvPr/>
        </p:nvSpPr>
        <p:spPr bwMode="auto">
          <a:xfrm>
            <a:off x="7212538" y="4307455"/>
            <a:ext cx="47511" cy="95641"/>
          </a:xfrm>
          <a:custGeom>
            <a:avLst/>
            <a:gdLst>
              <a:gd name="T0" fmla="*/ 6 w 26"/>
              <a:gd name="T1" fmla="*/ 0 h 52"/>
              <a:gd name="T2" fmla="*/ 6 w 26"/>
              <a:gd name="T3" fmla="*/ 0 h 52"/>
              <a:gd name="T4" fmla="*/ 16 w 26"/>
              <a:gd name="T5" fmla="*/ 14 h 52"/>
              <a:gd name="T6" fmla="*/ 24 w 26"/>
              <a:gd name="T7" fmla="*/ 28 h 52"/>
              <a:gd name="T8" fmla="*/ 24 w 26"/>
              <a:gd name="T9" fmla="*/ 28 h 52"/>
              <a:gd name="T10" fmla="*/ 26 w 26"/>
              <a:gd name="T11" fmla="*/ 38 h 52"/>
              <a:gd name="T12" fmla="*/ 22 w 26"/>
              <a:gd name="T13" fmla="*/ 46 h 52"/>
              <a:gd name="T14" fmla="*/ 22 w 26"/>
              <a:gd name="T15" fmla="*/ 46 h 52"/>
              <a:gd name="T16" fmla="*/ 20 w 26"/>
              <a:gd name="T17" fmla="*/ 50 h 52"/>
              <a:gd name="T18" fmla="*/ 18 w 26"/>
              <a:gd name="T19" fmla="*/ 52 h 52"/>
              <a:gd name="T20" fmla="*/ 10 w 26"/>
              <a:gd name="T21" fmla="*/ 52 h 52"/>
              <a:gd name="T22" fmla="*/ 10 w 26"/>
              <a:gd name="T23" fmla="*/ 52 h 52"/>
              <a:gd name="T24" fmla="*/ 6 w 26"/>
              <a:gd name="T25" fmla="*/ 50 h 52"/>
              <a:gd name="T26" fmla="*/ 2 w 26"/>
              <a:gd name="T27" fmla="*/ 44 h 52"/>
              <a:gd name="T28" fmla="*/ 2 w 26"/>
              <a:gd name="T29" fmla="*/ 44 h 52"/>
              <a:gd name="T30" fmla="*/ 0 w 26"/>
              <a:gd name="T31" fmla="*/ 34 h 52"/>
              <a:gd name="T32" fmla="*/ 0 w 26"/>
              <a:gd name="T33" fmla="*/ 24 h 52"/>
              <a:gd name="T34" fmla="*/ 2 w 26"/>
              <a:gd name="T35" fmla="*/ 12 h 52"/>
              <a:gd name="T36" fmla="*/ 6 w 26"/>
              <a:gd name="T37" fmla="*/ 0 h 52"/>
              <a:gd name="T38" fmla="*/ 6 w 26"/>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2">
                <a:moveTo>
                  <a:pt x="6" y="0"/>
                </a:moveTo>
                <a:lnTo>
                  <a:pt x="6" y="0"/>
                </a:lnTo>
                <a:lnTo>
                  <a:pt x="16" y="14"/>
                </a:lnTo>
                <a:lnTo>
                  <a:pt x="24" y="28"/>
                </a:lnTo>
                <a:lnTo>
                  <a:pt x="24" y="28"/>
                </a:lnTo>
                <a:lnTo>
                  <a:pt x="26" y="38"/>
                </a:lnTo>
                <a:lnTo>
                  <a:pt x="22" y="46"/>
                </a:lnTo>
                <a:lnTo>
                  <a:pt x="22" y="46"/>
                </a:lnTo>
                <a:lnTo>
                  <a:pt x="20" y="50"/>
                </a:lnTo>
                <a:lnTo>
                  <a:pt x="18" y="52"/>
                </a:lnTo>
                <a:lnTo>
                  <a:pt x="10" y="52"/>
                </a:lnTo>
                <a:lnTo>
                  <a:pt x="10" y="52"/>
                </a:lnTo>
                <a:lnTo>
                  <a:pt x="6" y="50"/>
                </a:lnTo>
                <a:lnTo>
                  <a:pt x="2" y="44"/>
                </a:lnTo>
                <a:lnTo>
                  <a:pt x="2" y="44"/>
                </a:lnTo>
                <a:lnTo>
                  <a:pt x="0" y="34"/>
                </a:lnTo>
                <a:lnTo>
                  <a:pt x="0" y="24"/>
                </a:lnTo>
                <a:lnTo>
                  <a:pt x="2" y="12"/>
                </a:lnTo>
                <a:lnTo>
                  <a:pt x="6" y="0"/>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5" name="Freeform 161">
            <a:extLst>
              <a:ext uri="{FF2B5EF4-FFF2-40B4-BE49-F238E27FC236}">
                <a16:creationId xmlns:a16="http://schemas.microsoft.com/office/drawing/2014/main" id="{5F5FF9D1-06E1-4A8D-BFA8-DEAC6C8A798F}"/>
              </a:ext>
            </a:extLst>
          </p:cNvPr>
          <p:cNvSpPr>
            <a:spLocks/>
          </p:cNvSpPr>
          <p:nvPr/>
        </p:nvSpPr>
        <p:spPr bwMode="auto">
          <a:xfrm>
            <a:off x="4811404" y="2931691"/>
            <a:ext cx="98677" cy="47821"/>
          </a:xfrm>
          <a:custGeom>
            <a:avLst/>
            <a:gdLst>
              <a:gd name="T0" fmla="*/ 54 w 54"/>
              <a:gd name="T1" fmla="*/ 20 h 26"/>
              <a:gd name="T2" fmla="*/ 54 w 54"/>
              <a:gd name="T3" fmla="*/ 20 h 26"/>
              <a:gd name="T4" fmla="*/ 34 w 54"/>
              <a:gd name="T5" fmla="*/ 20 h 26"/>
              <a:gd name="T6" fmla="*/ 34 w 54"/>
              <a:gd name="T7" fmla="*/ 20 h 26"/>
              <a:gd name="T8" fmla="*/ 28 w 54"/>
              <a:gd name="T9" fmla="*/ 22 h 26"/>
              <a:gd name="T10" fmla="*/ 22 w 54"/>
              <a:gd name="T11" fmla="*/ 22 h 26"/>
              <a:gd name="T12" fmla="*/ 22 w 54"/>
              <a:gd name="T13" fmla="*/ 22 h 26"/>
              <a:gd name="T14" fmla="*/ 16 w 54"/>
              <a:gd name="T15" fmla="*/ 26 h 26"/>
              <a:gd name="T16" fmla="*/ 10 w 54"/>
              <a:gd name="T17" fmla="*/ 26 h 26"/>
              <a:gd name="T18" fmla="*/ 6 w 54"/>
              <a:gd name="T19" fmla="*/ 24 h 26"/>
              <a:gd name="T20" fmla="*/ 0 w 54"/>
              <a:gd name="T21" fmla="*/ 16 h 26"/>
              <a:gd name="T22" fmla="*/ 0 w 54"/>
              <a:gd name="T23" fmla="*/ 16 h 26"/>
              <a:gd name="T24" fmla="*/ 4 w 54"/>
              <a:gd name="T25" fmla="*/ 8 h 26"/>
              <a:gd name="T26" fmla="*/ 10 w 54"/>
              <a:gd name="T27" fmla="*/ 4 h 26"/>
              <a:gd name="T28" fmla="*/ 18 w 54"/>
              <a:gd name="T29" fmla="*/ 2 h 26"/>
              <a:gd name="T30" fmla="*/ 26 w 54"/>
              <a:gd name="T31" fmla="*/ 0 h 26"/>
              <a:gd name="T32" fmla="*/ 26 w 54"/>
              <a:gd name="T33" fmla="*/ 0 h 26"/>
              <a:gd name="T34" fmla="*/ 32 w 54"/>
              <a:gd name="T35" fmla="*/ 0 h 26"/>
              <a:gd name="T36" fmla="*/ 36 w 54"/>
              <a:gd name="T37" fmla="*/ 0 h 26"/>
              <a:gd name="T38" fmla="*/ 42 w 54"/>
              <a:gd name="T39" fmla="*/ 4 h 26"/>
              <a:gd name="T40" fmla="*/ 48 w 54"/>
              <a:gd name="T41" fmla="*/ 10 h 26"/>
              <a:gd name="T42" fmla="*/ 54 w 54"/>
              <a:gd name="T43" fmla="*/ 14 h 26"/>
              <a:gd name="T44" fmla="*/ 54 w 54"/>
              <a:gd name="T45" fmla="*/ 14 h 26"/>
              <a:gd name="T46" fmla="*/ 54 w 54"/>
              <a:gd name="T47" fmla="*/ 20 h 26"/>
              <a:gd name="T48" fmla="*/ 54 w 54"/>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6">
                <a:moveTo>
                  <a:pt x="54" y="20"/>
                </a:moveTo>
                <a:lnTo>
                  <a:pt x="54" y="20"/>
                </a:lnTo>
                <a:lnTo>
                  <a:pt x="34" y="20"/>
                </a:lnTo>
                <a:lnTo>
                  <a:pt x="34" y="20"/>
                </a:lnTo>
                <a:lnTo>
                  <a:pt x="28" y="22"/>
                </a:lnTo>
                <a:lnTo>
                  <a:pt x="22" y="22"/>
                </a:lnTo>
                <a:lnTo>
                  <a:pt x="22" y="22"/>
                </a:lnTo>
                <a:lnTo>
                  <a:pt x="16" y="26"/>
                </a:lnTo>
                <a:lnTo>
                  <a:pt x="10" y="26"/>
                </a:lnTo>
                <a:lnTo>
                  <a:pt x="6" y="24"/>
                </a:lnTo>
                <a:lnTo>
                  <a:pt x="0" y="16"/>
                </a:lnTo>
                <a:lnTo>
                  <a:pt x="0" y="16"/>
                </a:lnTo>
                <a:lnTo>
                  <a:pt x="4" y="8"/>
                </a:lnTo>
                <a:lnTo>
                  <a:pt x="10" y="4"/>
                </a:lnTo>
                <a:lnTo>
                  <a:pt x="18" y="2"/>
                </a:lnTo>
                <a:lnTo>
                  <a:pt x="26" y="0"/>
                </a:lnTo>
                <a:lnTo>
                  <a:pt x="26" y="0"/>
                </a:lnTo>
                <a:lnTo>
                  <a:pt x="32" y="0"/>
                </a:lnTo>
                <a:lnTo>
                  <a:pt x="36" y="0"/>
                </a:lnTo>
                <a:lnTo>
                  <a:pt x="42" y="4"/>
                </a:lnTo>
                <a:lnTo>
                  <a:pt x="48" y="10"/>
                </a:lnTo>
                <a:lnTo>
                  <a:pt x="54" y="14"/>
                </a:lnTo>
                <a:lnTo>
                  <a:pt x="54" y="14"/>
                </a:lnTo>
                <a:lnTo>
                  <a:pt x="54" y="20"/>
                </a:lnTo>
                <a:lnTo>
                  <a:pt x="5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6" name="Freeform 162">
            <a:extLst>
              <a:ext uri="{FF2B5EF4-FFF2-40B4-BE49-F238E27FC236}">
                <a16:creationId xmlns:a16="http://schemas.microsoft.com/office/drawing/2014/main" id="{4CBBB624-3D7B-4409-871C-9E66AC47699D}"/>
              </a:ext>
            </a:extLst>
          </p:cNvPr>
          <p:cNvSpPr>
            <a:spLocks/>
          </p:cNvSpPr>
          <p:nvPr/>
        </p:nvSpPr>
        <p:spPr bwMode="auto">
          <a:xfrm>
            <a:off x="5122053" y="2858121"/>
            <a:ext cx="142533" cy="51499"/>
          </a:xfrm>
          <a:custGeom>
            <a:avLst/>
            <a:gdLst>
              <a:gd name="T0" fmla="*/ 78 w 78"/>
              <a:gd name="T1" fmla="*/ 2 h 28"/>
              <a:gd name="T2" fmla="*/ 78 w 78"/>
              <a:gd name="T3" fmla="*/ 2 h 28"/>
              <a:gd name="T4" fmla="*/ 74 w 78"/>
              <a:gd name="T5" fmla="*/ 8 h 28"/>
              <a:gd name="T6" fmla="*/ 70 w 78"/>
              <a:gd name="T7" fmla="*/ 10 h 28"/>
              <a:gd name="T8" fmla="*/ 70 w 78"/>
              <a:gd name="T9" fmla="*/ 10 h 28"/>
              <a:gd name="T10" fmla="*/ 58 w 78"/>
              <a:gd name="T11" fmla="*/ 10 h 28"/>
              <a:gd name="T12" fmla="*/ 48 w 78"/>
              <a:gd name="T13" fmla="*/ 14 h 28"/>
              <a:gd name="T14" fmla="*/ 26 w 78"/>
              <a:gd name="T15" fmla="*/ 24 h 28"/>
              <a:gd name="T16" fmla="*/ 26 w 78"/>
              <a:gd name="T17" fmla="*/ 24 h 28"/>
              <a:gd name="T18" fmla="*/ 20 w 78"/>
              <a:gd name="T19" fmla="*/ 26 h 28"/>
              <a:gd name="T20" fmla="*/ 14 w 78"/>
              <a:gd name="T21" fmla="*/ 28 h 28"/>
              <a:gd name="T22" fmla="*/ 6 w 78"/>
              <a:gd name="T23" fmla="*/ 24 h 28"/>
              <a:gd name="T24" fmla="*/ 0 w 78"/>
              <a:gd name="T25" fmla="*/ 18 h 28"/>
              <a:gd name="T26" fmla="*/ 0 w 78"/>
              <a:gd name="T27" fmla="*/ 18 h 28"/>
              <a:gd name="T28" fmla="*/ 20 w 78"/>
              <a:gd name="T29" fmla="*/ 10 h 28"/>
              <a:gd name="T30" fmla="*/ 38 w 78"/>
              <a:gd name="T31" fmla="*/ 4 h 28"/>
              <a:gd name="T32" fmla="*/ 58 w 78"/>
              <a:gd name="T33" fmla="*/ 0 h 28"/>
              <a:gd name="T34" fmla="*/ 68 w 78"/>
              <a:gd name="T35" fmla="*/ 0 h 28"/>
              <a:gd name="T36" fmla="*/ 78 w 78"/>
              <a:gd name="T37" fmla="*/ 2 h 28"/>
              <a:gd name="T38" fmla="*/ 78 w 78"/>
              <a:gd name="T3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28">
                <a:moveTo>
                  <a:pt x="78" y="2"/>
                </a:moveTo>
                <a:lnTo>
                  <a:pt x="78" y="2"/>
                </a:lnTo>
                <a:lnTo>
                  <a:pt x="74" y="8"/>
                </a:lnTo>
                <a:lnTo>
                  <a:pt x="70" y="10"/>
                </a:lnTo>
                <a:lnTo>
                  <a:pt x="70" y="10"/>
                </a:lnTo>
                <a:lnTo>
                  <a:pt x="58" y="10"/>
                </a:lnTo>
                <a:lnTo>
                  <a:pt x="48" y="14"/>
                </a:lnTo>
                <a:lnTo>
                  <a:pt x="26" y="24"/>
                </a:lnTo>
                <a:lnTo>
                  <a:pt x="26" y="24"/>
                </a:lnTo>
                <a:lnTo>
                  <a:pt x="20" y="26"/>
                </a:lnTo>
                <a:lnTo>
                  <a:pt x="14" y="28"/>
                </a:lnTo>
                <a:lnTo>
                  <a:pt x="6" y="24"/>
                </a:lnTo>
                <a:lnTo>
                  <a:pt x="0" y="18"/>
                </a:lnTo>
                <a:lnTo>
                  <a:pt x="0" y="18"/>
                </a:lnTo>
                <a:lnTo>
                  <a:pt x="20" y="10"/>
                </a:lnTo>
                <a:lnTo>
                  <a:pt x="38" y="4"/>
                </a:lnTo>
                <a:lnTo>
                  <a:pt x="58" y="0"/>
                </a:lnTo>
                <a:lnTo>
                  <a:pt x="68" y="0"/>
                </a:lnTo>
                <a:lnTo>
                  <a:pt x="78" y="2"/>
                </a:lnTo>
                <a:lnTo>
                  <a:pt x="78"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7" name="Freeform 163">
            <a:extLst>
              <a:ext uri="{FF2B5EF4-FFF2-40B4-BE49-F238E27FC236}">
                <a16:creationId xmlns:a16="http://schemas.microsoft.com/office/drawing/2014/main" id="{D03A2040-3E1F-4BE1-A4CE-15F05EDA3CE7}"/>
              </a:ext>
            </a:extLst>
          </p:cNvPr>
          <p:cNvSpPr>
            <a:spLocks/>
          </p:cNvSpPr>
          <p:nvPr/>
        </p:nvSpPr>
        <p:spPr bwMode="auto">
          <a:xfrm>
            <a:off x="8365593" y="4399418"/>
            <a:ext cx="76749" cy="58856"/>
          </a:xfrm>
          <a:custGeom>
            <a:avLst/>
            <a:gdLst>
              <a:gd name="T0" fmla="*/ 42 w 42"/>
              <a:gd name="T1" fmla="*/ 22 h 32"/>
              <a:gd name="T2" fmla="*/ 42 w 42"/>
              <a:gd name="T3" fmla="*/ 22 h 32"/>
              <a:gd name="T4" fmla="*/ 38 w 42"/>
              <a:gd name="T5" fmla="*/ 32 h 32"/>
              <a:gd name="T6" fmla="*/ 38 w 42"/>
              <a:gd name="T7" fmla="*/ 32 h 32"/>
              <a:gd name="T8" fmla="*/ 0 w 42"/>
              <a:gd name="T9" fmla="*/ 32 h 32"/>
              <a:gd name="T10" fmla="*/ 0 w 42"/>
              <a:gd name="T11" fmla="*/ 32 h 32"/>
              <a:gd name="T12" fmla="*/ 4 w 42"/>
              <a:gd name="T13" fmla="*/ 22 h 32"/>
              <a:gd name="T14" fmla="*/ 8 w 42"/>
              <a:gd name="T15" fmla="*/ 12 h 32"/>
              <a:gd name="T16" fmla="*/ 16 w 42"/>
              <a:gd name="T17" fmla="*/ 4 h 32"/>
              <a:gd name="T18" fmla="*/ 24 w 42"/>
              <a:gd name="T19" fmla="*/ 0 h 32"/>
              <a:gd name="T20" fmla="*/ 24 w 42"/>
              <a:gd name="T21" fmla="*/ 0 h 32"/>
              <a:gd name="T22" fmla="*/ 42 w 42"/>
              <a:gd name="T23" fmla="*/ 22 h 32"/>
              <a:gd name="T24" fmla="*/ 42 w 42"/>
              <a:gd name="T25"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2">
                <a:moveTo>
                  <a:pt x="42" y="22"/>
                </a:moveTo>
                <a:lnTo>
                  <a:pt x="42" y="22"/>
                </a:lnTo>
                <a:lnTo>
                  <a:pt x="38" y="32"/>
                </a:lnTo>
                <a:lnTo>
                  <a:pt x="38" y="32"/>
                </a:lnTo>
                <a:lnTo>
                  <a:pt x="0" y="32"/>
                </a:lnTo>
                <a:lnTo>
                  <a:pt x="0" y="32"/>
                </a:lnTo>
                <a:lnTo>
                  <a:pt x="4" y="22"/>
                </a:lnTo>
                <a:lnTo>
                  <a:pt x="8" y="12"/>
                </a:lnTo>
                <a:lnTo>
                  <a:pt x="16" y="4"/>
                </a:lnTo>
                <a:lnTo>
                  <a:pt x="24" y="0"/>
                </a:lnTo>
                <a:lnTo>
                  <a:pt x="24" y="0"/>
                </a:lnTo>
                <a:lnTo>
                  <a:pt x="42" y="22"/>
                </a:lnTo>
                <a:lnTo>
                  <a:pt x="4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8" name="Freeform 164">
            <a:extLst>
              <a:ext uri="{FF2B5EF4-FFF2-40B4-BE49-F238E27FC236}">
                <a16:creationId xmlns:a16="http://schemas.microsoft.com/office/drawing/2014/main" id="{E20C240F-7D50-4216-B731-F1118B39EE24}"/>
              </a:ext>
            </a:extLst>
          </p:cNvPr>
          <p:cNvSpPr>
            <a:spLocks/>
          </p:cNvSpPr>
          <p:nvPr/>
        </p:nvSpPr>
        <p:spPr bwMode="auto">
          <a:xfrm>
            <a:off x="4741965" y="2688909"/>
            <a:ext cx="65784" cy="73570"/>
          </a:xfrm>
          <a:custGeom>
            <a:avLst/>
            <a:gdLst>
              <a:gd name="T0" fmla="*/ 36 w 36"/>
              <a:gd name="T1" fmla="*/ 0 h 40"/>
              <a:gd name="T2" fmla="*/ 36 w 36"/>
              <a:gd name="T3" fmla="*/ 0 h 40"/>
              <a:gd name="T4" fmla="*/ 34 w 36"/>
              <a:gd name="T5" fmla="*/ 12 h 40"/>
              <a:gd name="T6" fmla="*/ 28 w 36"/>
              <a:gd name="T7" fmla="*/ 22 h 40"/>
              <a:gd name="T8" fmla="*/ 22 w 36"/>
              <a:gd name="T9" fmla="*/ 32 h 40"/>
              <a:gd name="T10" fmla="*/ 14 w 36"/>
              <a:gd name="T11" fmla="*/ 40 h 40"/>
              <a:gd name="T12" fmla="*/ 14 w 36"/>
              <a:gd name="T13" fmla="*/ 40 h 40"/>
              <a:gd name="T14" fmla="*/ 10 w 36"/>
              <a:gd name="T15" fmla="*/ 38 h 40"/>
              <a:gd name="T16" fmla="*/ 4 w 36"/>
              <a:gd name="T17" fmla="*/ 36 h 40"/>
              <a:gd name="T18" fmla="*/ 2 w 36"/>
              <a:gd name="T19" fmla="*/ 32 h 40"/>
              <a:gd name="T20" fmla="*/ 0 w 36"/>
              <a:gd name="T21" fmla="*/ 28 h 40"/>
              <a:gd name="T22" fmla="*/ 0 w 36"/>
              <a:gd name="T23" fmla="*/ 28 h 40"/>
              <a:gd name="T24" fmla="*/ 0 w 36"/>
              <a:gd name="T25" fmla="*/ 22 h 40"/>
              <a:gd name="T26" fmla="*/ 2 w 36"/>
              <a:gd name="T27" fmla="*/ 16 h 40"/>
              <a:gd name="T28" fmla="*/ 6 w 36"/>
              <a:gd name="T29" fmla="*/ 12 h 40"/>
              <a:gd name="T30" fmla="*/ 10 w 36"/>
              <a:gd name="T31" fmla="*/ 8 h 40"/>
              <a:gd name="T32" fmla="*/ 10 w 36"/>
              <a:gd name="T33" fmla="*/ 8 h 40"/>
              <a:gd name="T34" fmla="*/ 22 w 36"/>
              <a:gd name="T35" fmla="*/ 2 h 40"/>
              <a:gd name="T36" fmla="*/ 28 w 36"/>
              <a:gd name="T37" fmla="*/ 0 h 40"/>
              <a:gd name="T38" fmla="*/ 36 w 36"/>
              <a:gd name="T39" fmla="*/ 0 h 40"/>
              <a:gd name="T40" fmla="*/ 36 w 36"/>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0">
                <a:moveTo>
                  <a:pt x="36" y="0"/>
                </a:moveTo>
                <a:lnTo>
                  <a:pt x="36" y="0"/>
                </a:lnTo>
                <a:lnTo>
                  <a:pt x="34" y="12"/>
                </a:lnTo>
                <a:lnTo>
                  <a:pt x="28" y="22"/>
                </a:lnTo>
                <a:lnTo>
                  <a:pt x="22" y="32"/>
                </a:lnTo>
                <a:lnTo>
                  <a:pt x="14" y="40"/>
                </a:lnTo>
                <a:lnTo>
                  <a:pt x="14" y="40"/>
                </a:lnTo>
                <a:lnTo>
                  <a:pt x="10" y="38"/>
                </a:lnTo>
                <a:lnTo>
                  <a:pt x="4" y="36"/>
                </a:lnTo>
                <a:lnTo>
                  <a:pt x="2" y="32"/>
                </a:lnTo>
                <a:lnTo>
                  <a:pt x="0" y="28"/>
                </a:lnTo>
                <a:lnTo>
                  <a:pt x="0" y="28"/>
                </a:lnTo>
                <a:lnTo>
                  <a:pt x="0" y="22"/>
                </a:lnTo>
                <a:lnTo>
                  <a:pt x="2" y="16"/>
                </a:lnTo>
                <a:lnTo>
                  <a:pt x="6" y="12"/>
                </a:lnTo>
                <a:lnTo>
                  <a:pt x="10" y="8"/>
                </a:lnTo>
                <a:lnTo>
                  <a:pt x="10" y="8"/>
                </a:lnTo>
                <a:lnTo>
                  <a:pt x="22" y="2"/>
                </a:lnTo>
                <a:lnTo>
                  <a:pt x="28" y="0"/>
                </a:lnTo>
                <a:lnTo>
                  <a:pt x="36"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9" name="Freeform 165">
            <a:extLst>
              <a:ext uri="{FF2B5EF4-FFF2-40B4-BE49-F238E27FC236}">
                <a16:creationId xmlns:a16="http://schemas.microsoft.com/office/drawing/2014/main" id="{49D6A4A8-912A-4DEB-9CFF-22110EF8409E}"/>
              </a:ext>
            </a:extLst>
          </p:cNvPr>
          <p:cNvSpPr>
            <a:spLocks/>
          </p:cNvSpPr>
          <p:nvPr/>
        </p:nvSpPr>
        <p:spPr bwMode="auto">
          <a:xfrm>
            <a:off x="844234" y="2585911"/>
            <a:ext cx="76749" cy="102998"/>
          </a:xfrm>
          <a:custGeom>
            <a:avLst/>
            <a:gdLst>
              <a:gd name="T0" fmla="*/ 42 w 42"/>
              <a:gd name="T1" fmla="*/ 56 h 56"/>
              <a:gd name="T2" fmla="*/ 42 w 42"/>
              <a:gd name="T3" fmla="*/ 56 h 56"/>
              <a:gd name="T4" fmla="*/ 20 w 42"/>
              <a:gd name="T5" fmla="*/ 30 h 56"/>
              <a:gd name="T6" fmla="*/ 20 w 42"/>
              <a:gd name="T7" fmla="*/ 30 h 56"/>
              <a:gd name="T8" fmla="*/ 0 w 42"/>
              <a:gd name="T9" fmla="*/ 0 h 56"/>
              <a:gd name="T10" fmla="*/ 0 w 42"/>
              <a:gd name="T11" fmla="*/ 0 h 56"/>
              <a:gd name="T12" fmla="*/ 8 w 42"/>
              <a:gd name="T13" fmla="*/ 2 h 56"/>
              <a:gd name="T14" fmla="*/ 16 w 42"/>
              <a:gd name="T15" fmla="*/ 4 h 56"/>
              <a:gd name="T16" fmla="*/ 22 w 42"/>
              <a:gd name="T17" fmla="*/ 8 h 56"/>
              <a:gd name="T18" fmla="*/ 28 w 42"/>
              <a:gd name="T19" fmla="*/ 14 h 56"/>
              <a:gd name="T20" fmla="*/ 28 w 42"/>
              <a:gd name="T21" fmla="*/ 14 h 56"/>
              <a:gd name="T22" fmla="*/ 38 w 42"/>
              <a:gd name="T23" fmla="*/ 32 h 56"/>
              <a:gd name="T24" fmla="*/ 42 w 42"/>
              <a:gd name="T25" fmla="*/ 44 h 56"/>
              <a:gd name="T26" fmla="*/ 42 w 42"/>
              <a:gd name="T27" fmla="*/ 50 h 56"/>
              <a:gd name="T28" fmla="*/ 42 w 42"/>
              <a:gd name="T29" fmla="*/ 56 h 56"/>
              <a:gd name="T30" fmla="*/ 42 w 4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6">
                <a:moveTo>
                  <a:pt x="42" y="56"/>
                </a:moveTo>
                <a:lnTo>
                  <a:pt x="42" y="56"/>
                </a:lnTo>
                <a:lnTo>
                  <a:pt x="20" y="30"/>
                </a:lnTo>
                <a:lnTo>
                  <a:pt x="20" y="30"/>
                </a:lnTo>
                <a:lnTo>
                  <a:pt x="0" y="0"/>
                </a:lnTo>
                <a:lnTo>
                  <a:pt x="0" y="0"/>
                </a:lnTo>
                <a:lnTo>
                  <a:pt x="8" y="2"/>
                </a:lnTo>
                <a:lnTo>
                  <a:pt x="16" y="4"/>
                </a:lnTo>
                <a:lnTo>
                  <a:pt x="22" y="8"/>
                </a:lnTo>
                <a:lnTo>
                  <a:pt x="28" y="14"/>
                </a:lnTo>
                <a:lnTo>
                  <a:pt x="28" y="14"/>
                </a:lnTo>
                <a:lnTo>
                  <a:pt x="38" y="32"/>
                </a:lnTo>
                <a:lnTo>
                  <a:pt x="42" y="44"/>
                </a:lnTo>
                <a:lnTo>
                  <a:pt x="42" y="50"/>
                </a:lnTo>
                <a:lnTo>
                  <a:pt x="42" y="56"/>
                </a:lnTo>
                <a:lnTo>
                  <a:pt x="42"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0" name="Freeform 166">
            <a:extLst>
              <a:ext uri="{FF2B5EF4-FFF2-40B4-BE49-F238E27FC236}">
                <a16:creationId xmlns:a16="http://schemas.microsoft.com/office/drawing/2014/main" id="{367F584B-BE7E-495C-AB21-3BC6EF95655B}"/>
              </a:ext>
            </a:extLst>
          </p:cNvPr>
          <p:cNvSpPr>
            <a:spLocks/>
          </p:cNvSpPr>
          <p:nvPr/>
        </p:nvSpPr>
        <p:spPr bwMode="auto">
          <a:xfrm>
            <a:off x="2141650" y="3873391"/>
            <a:ext cx="113295" cy="62535"/>
          </a:xfrm>
          <a:custGeom>
            <a:avLst/>
            <a:gdLst>
              <a:gd name="T0" fmla="*/ 0 w 62"/>
              <a:gd name="T1" fmla="*/ 0 h 34"/>
              <a:gd name="T2" fmla="*/ 0 w 62"/>
              <a:gd name="T3" fmla="*/ 0 h 34"/>
              <a:gd name="T4" fmla="*/ 62 w 62"/>
              <a:gd name="T5" fmla="*/ 26 h 34"/>
              <a:gd name="T6" fmla="*/ 62 w 62"/>
              <a:gd name="T7" fmla="*/ 26 h 34"/>
              <a:gd name="T8" fmla="*/ 50 w 62"/>
              <a:gd name="T9" fmla="*/ 32 h 34"/>
              <a:gd name="T10" fmla="*/ 42 w 62"/>
              <a:gd name="T11" fmla="*/ 34 h 34"/>
              <a:gd name="T12" fmla="*/ 34 w 62"/>
              <a:gd name="T13" fmla="*/ 32 h 34"/>
              <a:gd name="T14" fmla="*/ 26 w 62"/>
              <a:gd name="T15" fmla="*/ 26 h 34"/>
              <a:gd name="T16" fmla="*/ 26 w 62"/>
              <a:gd name="T17" fmla="*/ 26 h 34"/>
              <a:gd name="T18" fmla="*/ 20 w 62"/>
              <a:gd name="T19" fmla="*/ 22 h 34"/>
              <a:gd name="T20" fmla="*/ 16 w 62"/>
              <a:gd name="T21" fmla="*/ 18 h 34"/>
              <a:gd name="T22" fmla="*/ 16 w 62"/>
              <a:gd name="T23" fmla="*/ 18 h 34"/>
              <a:gd name="T24" fmla="*/ 10 w 62"/>
              <a:gd name="T25" fmla="*/ 14 h 34"/>
              <a:gd name="T26" fmla="*/ 6 w 62"/>
              <a:gd name="T27" fmla="*/ 10 h 34"/>
              <a:gd name="T28" fmla="*/ 2 w 62"/>
              <a:gd name="T29" fmla="*/ 6 h 34"/>
              <a:gd name="T30" fmla="*/ 0 w 62"/>
              <a:gd name="T31" fmla="*/ 0 h 34"/>
              <a:gd name="T32" fmla="*/ 0 w 6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4">
                <a:moveTo>
                  <a:pt x="0" y="0"/>
                </a:moveTo>
                <a:lnTo>
                  <a:pt x="0" y="0"/>
                </a:lnTo>
                <a:lnTo>
                  <a:pt x="62" y="26"/>
                </a:lnTo>
                <a:lnTo>
                  <a:pt x="62" y="26"/>
                </a:lnTo>
                <a:lnTo>
                  <a:pt x="50" y="32"/>
                </a:lnTo>
                <a:lnTo>
                  <a:pt x="42" y="34"/>
                </a:lnTo>
                <a:lnTo>
                  <a:pt x="34" y="32"/>
                </a:lnTo>
                <a:lnTo>
                  <a:pt x="26" y="26"/>
                </a:lnTo>
                <a:lnTo>
                  <a:pt x="26" y="26"/>
                </a:lnTo>
                <a:lnTo>
                  <a:pt x="20" y="22"/>
                </a:lnTo>
                <a:lnTo>
                  <a:pt x="16" y="18"/>
                </a:lnTo>
                <a:lnTo>
                  <a:pt x="16" y="18"/>
                </a:lnTo>
                <a:lnTo>
                  <a:pt x="10" y="14"/>
                </a:lnTo>
                <a:lnTo>
                  <a:pt x="6" y="10"/>
                </a:lnTo>
                <a:lnTo>
                  <a:pt x="2" y="6"/>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1" name="Freeform 167">
            <a:extLst>
              <a:ext uri="{FF2B5EF4-FFF2-40B4-BE49-F238E27FC236}">
                <a16:creationId xmlns:a16="http://schemas.microsoft.com/office/drawing/2014/main" id="{26F0A301-14D3-4430-BF61-D7F3283CB268}"/>
              </a:ext>
            </a:extLst>
          </p:cNvPr>
          <p:cNvSpPr>
            <a:spLocks/>
          </p:cNvSpPr>
          <p:nvPr/>
        </p:nvSpPr>
        <p:spPr bwMode="auto">
          <a:xfrm>
            <a:off x="2112413" y="1583515"/>
            <a:ext cx="54820" cy="58856"/>
          </a:xfrm>
          <a:custGeom>
            <a:avLst/>
            <a:gdLst>
              <a:gd name="T0" fmla="*/ 0 w 30"/>
              <a:gd name="T1" fmla="*/ 10 h 32"/>
              <a:gd name="T2" fmla="*/ 0 w 30"/>
              <a:gd name="T3" fmla="*/ 10 h 32"/>
              <a:gd name="T4" fmla="*/ 6 w 30"/>
              <a:gd name="T5" fmla="*/ 6 h 32"/>
              <a:gd name="T6" fmla="*/ 6 w 30"/>
              <a:gd name="T7" fmla="*/ 6 h 32"/>
              <a:gd name="T8" fmla="*/ 18 w 30"/>
              <a:gd name="T9" fmla="*/ 0 h 32"/>
              <a:gd name="T10" fmla="*/ 22 w 30"/>
              <a:gd name="T11" fmla="*/ 0 h 32"/>
              <a:gd name="T12" fmla="*/ 28 w 30"/>
              <a:gd name="T13" fmla="*/ 4 h 32"/>
              <a:gd name="T14" fmla="*/ 28 w 30"/>
              <a:gd name="T15" fmla="*/ 4 h 32"/>
              <a:gd name="T16" fmla="*/ 30 w 30"/>
              <a:gd name="T17" fmla="*/ 8 h 32"/>
              <a:gd name="T18" fmla="*/ 30 w 30"/>
              <a:gd name="T19" fmla="*/ 14 h 32"/>
              <a:gd name="T20" fmla="*/ 30 w 30"/>
              <a:gd name="T21" fmla="*/ 26 h 32"/>
              <a:gd name="T22" fmla="*/ 30 w 30"/>
              <a:gd name="T23" fmla="*/ 26 h 32"/>
              <a:gd name="T24" fmla="*/ 28 w 30"/>
              <a:gd name="T25" fmla="*/ 30 h 32"/>
              <a:gd name="T26" fmla="*/ 24 w 30"/>
              <a:gd name="T27" fmla="*/ 32 h 32"/>
              <a:gd name="T28" fmla="*/ 22 w 30"/>
              <a:gd name="T29" fmla="*/ 32 h 32"/>
              <a:gd name="T30" fmla="*/ 16 w 30"/>
              <a:gd name="T31" fmla="*/ 32 h 32"/>
              <a:gd name="T32" fmla="*/ 16 w 30"/>
              <a:gd name="T33" fmla="*/ 32 h 32"/>
              <a:gd name="T34" fmla="*/ 12 w 30"/>
              <a:gd name="T35" fmla="*/ 28 h 32"/>
              <a:gd name="T36" fmla="*/ 6 w 30"/>
              <a:gd name="T37" fmla="*/ 24 h 32"/>
              <a:gd name="T38" fmla="*/ 2 w 30"/>
              <a:gd name="T39" fmla="*/ 18 h 32"/>
              <a:gd name="T40" fmla="*/ 0 w 30"/>
              <a:gd name="T41" fmla="*/ 10 h 32"/>
              <a:gd name="T42" fmla="*/ 0 w 30"/>
              <a:gd name="T4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0" y="10"/>
                </a:moveTo>
                <a:lnTo>
                  <a:pt x="0" y="10"/>
                </a:lnTo>
                <a:lnTo>
                  <a:pt x="6" y="6"/>
                </a:lnTo>
                <a:lnTo>
                  <a:pt x="6" y="6"/>
                </a:lnTo>
                <a:lnTo>
                  <a:pt x="18" y="0"/>
                </a:lnTo>
                <a:lnTo>
                  <a:pt x="22" y="0"/>
                </a:lnTo>
                <a:lnTo>
                  <a:pt x="28" y="4"/>
                </a:lnTo>
                <a:lnTo>
                  <a:pt x="28" y="4"/>
                </a:lnTo>
                <a:lnTo>
                  <a:pt x="30" y="8"/>
                </a:lnTo>
                <a:lnTo>
                  <a:pt x="30" y="14"/>
                </a:lnTo>
                <a:lnTo>
                  <a:pt x="30" y="26"/>
                </a:lnTo>
                <a:lnTo>
                  <a:pt x="30" y="26"/>
                </a:lnTo>
                <a:lnTo>
                  <a:pt x="28" y="30"/>
                </a:lnTo>
                <a:lnTo>
                  <a:pt x="24" y="32"/>
                </a:lnTo>
                <a:lnTo>
                  <a:pt x="22" y="32"/>
                </a:lnTo>
                <a:lnTo>
                  <a:pt x="16" y="32"/>
                </a:lnTo>
                <a:lnTo>
                  <a:pt x="16" y="32"/>
                </a:lnTo>
                <a:lnTo>
                  <a:pt x="12" y="28"/>
                </a:lnTo>
                <a:lnTo>
                  <a:pt x="6" y="24"/>
                </a:lnTo>
                <a:lnTo>
                  <a:pt x="2" y="18"/>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2" name="Freeform 168">
            <a:extLst>
              <a:ext uri="{FF2B5EF4-FFF2-40B4-BE49-F238E27FC236}">
                <a16:creationId xmlns:a16="http://schemas.microsoft.com/office/drawing/2014/main" id="{4981160C-BD40-4E2E-B028-762F1AEAAB62}"/>
              </a:ext>
            </a:extLst>
          </p:cNvPr>
          <p:cNvSpPr>
            <a:spLocks/>
          </p:cNvSpPr>
          <p:nvPr/>
        </p:nvSpPr>
        <p:spPr bwMode="auto">
          <a:xfrm>
            <a:off x="5421738" y="2891227"/>
            <a:ext cx="69439" cy="80927"/>
          </a:xfrm>
          <a:custGeom>
            <a:avLst/>
            <a:gdLst>
              <a:gd name="T0" fmla="*/ 0 w 38"/>
              <a:gd name="T1" fmla="*/ 0 h 44"/>
              <a:gd name="T2" fmla="*/ 0 w 38"/>
              <a:gd name="T3" fmla="*/ 0 h 44"/>
              <a:gd name="T4" fmla="*/ 8 w 38"/>
              <a:gd name="T5" fmla="*/ 0 h 44"/>
              <a:gd name="T6" fmla="*/ 14 w 38"/>
              <a:gd name="T7" fmla="*/ 2 h 44"/>
              <a:gd name="T8" fmla="*/ 20 w 38"/>
              <a:gd name="T9" fmla="*/ 4 h 44"/>
              <a:gd name="T10" fmla="*/ 24 w 38"/>
              <a:gd name="T11" fmla="*/ 8 h 44"/>
              <a:gd name="T12" fmla="*/ 32 w 38"/>
              <a:gd name="T13" fmla="*/ 18 h 44"/>
              <a:gd name="T14" fmla="*/ 38 w 38"/>
              <a:gd name="T15" fmla="*/ 30 h 44"/>
              <a:gd name="T16" fmla="*/ 38 w 38"/>
              <a:gd name="T17" fmla="*/ 30 h 44"/>
              <a:gd name="T18" fmla="*/ 26 w 38"/>
              <a:gd name="T19" fmla="*/ 44 h 44"/>
              <a:gd name="T20" fmla="*/ 26 w 38"/>
              <a:gd name="T21" fmla="*/ 44 h 44"/>
              <a:gd name="T22" fmla="*/ 0 w 38"/>
              <a:gd name="T23" fmla="*/ 0 h 44"/>
              <a:gd name="T24" fmla="*/ 0 w 38"/>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4">
                <a:moveTo>
                  <a:pt x="0" y="0"/>
                </a:moveTo>
                <a:lnTo>
                  <a:pt x="0" y="0"/>
                </a:lnTo>
                <a:lnTo>
                  <a:pt x="8" y="0"/>
                </a:lnTo>
                <a:lnTo>
                  <a:pt x="14" y="2"/>
                </a:lnTo>
                <a:lnTo>
                  <a:pt x="20" y="4"/>
                </a:lnTo>
                <a:lnTo>
                  <a:pt x="24" y="8"/>
                </a:lnTo>
                <a:lnTo>
                  <a:pt x="32" y="18"/>
                </a:lnTo>
                <a:lnTo>
                  <a:pt x="38" y="30"/>
                </a:lnTo>
                <a:lnTo>
                  <a:pt x="38" y="30"/>
                </a:lnTo>
                <a:lnTo>
                  <a:pt x="26" y="44"/>
                </a:lnTo>
                <a:lnTo>
                  <a:pt x="26" y="44"/>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3" name="Freeform 169">
            <a:extLst>
              <a:ext uri="{FF2B5EF4-FFF2-40B4-BE49-F238E27FC236}">
                <a16:creationId xmlns:a16="http://schemas.microsoft.com/office/drawing/2014/main" id="{7AA4F959-84BF-449C-948C-F67D5617877F}"/>
              </a:ext>
            </a:extLst>
          </p:cNvPr>
          <p:cNvSpPr>
            <a:spLocks/>
          </p:cNvSpPr>
          <p:nvPr/>
        </p:nvSpPr>
        <p:spPr bwMode="auto">
          <a:xfrm>
            <a:off x="2536357" y="825741"/>
            <a:ext cx="45684" cy="77249"/>
          </a:xfrm>
          <a:custGeom>
            <a:avLst/>
            <a:gdLst>
              <a:gd name="T0" fmla="*/ 25 w 25"/>
              <a:gd name="T1" fmla="*/ 24 h 42"/>
              <a:gd name="T2" fmla="*/ 25 w 25"/>
              <a:gd name="T3" fmla="*/ 24 h 42"/>
              <a:gd name="T4" fmla="*/ 19 w 25"/>
              <a:gd name="T5" fmla="*/ 30 h 42"/>
              <a:gd name="T6" fmla="*/ 15 w 25"/>
              <a:gd name="T7" fmla="*/ 38 h 42"/>
              <a:gd name="T8" fmla="*/ 13 w 25"/>
              <a:gd name="T9" fmla="*/ 40 h 42"/>
              <a:gd name="T10" fmla="*/ 9 w 25"/>
              <a:gd name="T11" fmla="*/ 42 h 42"/>
              <a:gd name="T12" fmla="*/ 5 w 25"/>
              <a:gd name="T13" fmla="*/ 42 h 42"/>
              <a:gd name="T14" fmla="*/ 0 w 25"/>
              <a:gd name="T15" fmla="*/ 40 h 42"/>
              <a:gd name="T16" fmla="*/ 0 w 25"/>
              <a:gd name="T17" fmla="*/ 40 h 42"/>
              <a:gd name="T18" fmla="*/ 0 w 25"/>
              <a:gd name="T19" fmla="*/ 30 h 42"/>
              <a:gd name="T20" fmla="*/ 0 w 25"/>
              <a:gd name="T21" fmla="*/ 20 h 42"/>
              <a:gd name="T22" fmla="*/ 0 w 25"/>
              <a:gd name="T23" fmla="*/ 14 h 42"/>
              <a:gd name="T24" fmla="*/ 2 w 25"/>
              <a:gd name="T25" fmla="*/ 10 h 42"/>
              <a:gd name="T26" fmla="*/ 4 w 25"/>
              <a:gd name="T27" fmla="*/ 4 h 42"/>
              <a:gd name="T28" fmla="*/ 9 w 25"/>
              <a:gd name="T29" fmla="*/ 0 h 42"/>
              <a:gd name="T30" fmla="*/ 9 w 25"/>
              <a:gd name="T31" fmla="*/ 0 h 42"/>
              <a:gd name="T32" fmla="*/ 25 w 25"/>
              <a:gd name="T33" fmla="*/ 24 h 42"/>
              <a:gd name="T34" fmla="*/ 25 w 25"/>
              <a:gd name="T3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2">
                <a:moveTo>
                  <a:pt x="25" y="24"/>
                </a:moveTo>
                <a:lnTo>
                  <a:pt x="25" y="24"/>
                </a:lnTo>
                <a:lnTo>
                  <a:pt x="19" y="30"/>
                </a:lnTo>
                <a:lnTo>
                  <a:pt x="15" y="38"/>
                </a:lnTo>
                <a:lnTo>
                  <a:pt x="13" y="40"/>
                </a:lnTo>
                <a:lnTo>
                  <a:pt x="9" y="42"/>
                </a:lnTo>
                <a:lnTo>
                  <a:pt x="5" y="42"/>
                </a:lnTo>
                <a:lnTo>
                  <a:pt x="0" y="40"/>
                </a:lnTo>
                <a:lnTo>
                  <a:pt x="0" y="40"/>
                </a:lnTo>
                <a:lnTo>
                  <a:pt x="0" y="30"/>
                </a:lnTo>
                <a:lnTo>
                  <a:pt x="0" y="20"/>
                </a:lnTo>
                <a:lnTo>
                  <a:pt x="0" y="14"/>
                </a:lnTo>
                <a:lnTo>
                  <a:pt x="2" y="10"/>
                </a:lnTo>
                <a:lnTo>
                  <a:pt x="4" y="4"/>
                </a:lnTo>
                <a:lnTo>
                  <a:pt x="9" y="0"/>
                </a:lnTo>
                <a:lnTo>
                  <a:pt x="9" y="0"/>
                </a:lnTo>
                <a:lnTo>
                  <a:pt x="25" y="24"/>
                </a:lnTo>
                <a:lnTo>
                  <a:pt x="25"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4" name="Freeform 170">
            <a:extLst>
              <a:ext uri="{FF2B5EF4-FFF2-40B4-BE49-F238E27FC236}">
                <a16:creationId xmlns:a16="http://schemas.microsoft.com/office/drawing/2014/main" id="{206F5CE4-A632-49DA-BD3F-F218B635F550}"/>
              </a:ext>
            </a:extLst>
          </p:cNvPr>
          <p:cNvSpPr>
            <a:spLocks/>
          </p:cNvSpPr>
          <p:nvPr/>
        </p:nvSpPr>
        <p:spPr bwMode="auto">
          <a:xfrm>
            <a:off x="8888214" y="4638522"/>
            <a:ext cx="69439" cy="44142"/>
          </a:xfrm>
          <a:custGeom>
            <a:avLst/>
            <a:gdLst>
              <a:gd name="T0" fmla="*/ 0 w 38"/>
              <a:gd name="T1" fmla="*/ 8 h 24"/>
              <a:gd name="T2" fmla="*/ 0 w 38"/>
              <a:gd name="T3" fmla="*/ 8 h 24"/>
              <a:gd name="T4" fmla="*/ 10 w 38"/>
              <a:gd name="T5" fmla="*/ 2 h 24"/>
              <a:gd name="T6" fmla="*/ 18 w 38"/>
              <a:gd name="T7" fmla="*/ 0 h 24"/>
              <a:gd name="T8" fmla="*/ 26 w 38"/>
              <a:gd name="T9" fmla="*/ 2 h 24"/>
              <a:gd name="T10" fmla="*/ 34 w 38"/>
              <a:gd name="T11" fmla="*/ 8 h 24"/>
              <a:gd name="T12" fmla="*/ 34 w 38"/>
              <a:gd name="T13" fmla="*/ 8 h 24"/>
              <a:gd name="T14" fmla="*/ 38 w 38"/>
              <a:gd name="T15" fmla="*/ 10 h 24"/>
              <a:gd name="T16" fmla="*/ 38 w 38"/>
              <a:gd name="T17" fmla="*/ 14 h 24"/>
              <a:gd name="T18" fmla="*/ 36 w 38"/>
              <a:gd name="T19" fmla="*/ 18 h 24"/>
              <a:gd name="T20" fmla="*/ 34 w 38"/>
              <a:gd name="T21" fmla="*/ 22 h 24"/>
              <a:gd name="T22" fmla="*/ 34 w 38"/>
              <a:gd name="T23" fmla="*/ 22 h 24"/>
              <a:gd name="T24" fmla="*/ 24 w 38"/>
              <a:gd name="T25" fmla="*/ 24 h 24"/>
              <a:gd name="T26" fmla="*/ 16 w 38"/>
              <a:gd name="T27" fmla="*/ 24 h 24"/>
              <a:gd name="T28" fmla="*/ 8 w 38"/>
              <a:gd name="T29" fmla="*/ 18 h 24"/>
              <a:gd name="T30" fmla="*/ 0 w 38"/>
              <a:gd name="T31" fmla="*/ 8 h 24"/>
              <a:gd name="T32" fmla="*/ 0 w 38"/>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4">
                <a:moveTo>
                  <a:pt x="0" y="8"/>
                </a:moveTo>
                <a:lnTo>
                  <a:pt x="0" y="8"/>
                </a:lnTo>
                <a:lnTo>
                  <a:pt x="10" y="2"/>
                </a:lnTo>
                <a:lnTo>
                  <a:pt x="18" y="0"/>
                </a:lnTo>
                <a:lnTo>
                  <a:pt x="26" y="2"/>
                </a:lnTo>
                <a:lnTo>
                  <a:pt x="34" y="8"/>
                </a:lnTo>
                <a:lnTo>
                  <a:pt x="34" y="8"/>
                </a:lnTo>
                <a:lnTo>
                  <a:pt x="38" y="10"/>
                </a:lnTo>
                <a:lnTo>
                  <a:pt x="38" y="14"/>
                </a:lnTo>
                <a:lnTo>
                  <a:pt x="36" y="18"/>
                </a:lnTo>
                <a:lnTo>
                  <a:pt x="34" y="22"/>
                </a:lnTo>
                <a:lnTo>
                  <a:pt x="34" y="22"/>
                </a:lnTo>
                <a:lnTo>
                  <a:pt x="24" y="24"/>
                </a:lnTo>
                <a:lnTo>
                  <a:pt x="16" y="24"/>
                </a:lnTo>
                <a:lnTo>
                  <a:pt x="8" y="18"/>
                </a:lnTo>
                <a:lnTo>
                  <a:pt x="0" y="8"/>
                </a:lnTo>
                <a:lnTo>
                  <a:pt x="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5" name="Freeform 171">
            <a:extLst>
              <a:ext uri="{FF2B5EF4-FFF2-40B4-BE49-F238E27FC236}">
                <a16:creationId xmlns:a16="http://schemas.microsoft.com/office/drawing/2014/main" id="{A7A96739-23DA-4455-AB3C-8FA9D68B7957}"/>
              </a:ext>
            </a:extLst>
          </p:cNvPr>
          <p:cNvSpPr>
            <a:spLocks/>
          </p:cNvSpPr>
          <p:nvPr/>
        </p:nvSpPr>
        <p:spPr bwMode="auto">
          <a:xfrm>
            <a:off x="2159924" y="796313"/>
            <a:ext cx="65784" cy="51499"/>
          </a:xfrm>
          <a:custGeom>
            <a:avLst/>
            <a:gdLst>
              <a:gd name="T0" fmla="*/ 36 w 36"/>
              <a:gd name="T1" fmla="*/ 2 h 28"/>
              <a:gd name="T2" fmla="*/ 36 w 36"/>
              <a:gd name="T3" fmla="*/ 2 h 28"/>
              <a:gd name="T4" fmla="*/ 24 w 36"/>
              <a:gd name="T5" fmla="*/ 20 h 28"/>
              <a:gd name="T6" fmla="*/ 24 w 36"/>
              <a:gd name="T7" fmla="*/ 20 h 28"/>
              <a:gd name="T8" fmla="*/ 22 w 36"/>
              <a:gd name="T9" fmla="*/ 24 h 28"/>
              <a:gd name="T10" fmla="*/ 18 w 36"/>
              <a:gd name="T11" fmla="*/ 28 h 28"/>
              <a:gd name="T12" fmla="*/ 16 w 36"/>
              <a:gd name="T13" fmla="*/ 28 h 28"/>
              <a:gd name="T14" fmla="*/ 12 w 36"/>
              <a:gd name="T15" fmla="*/ 28 h 28"/>
              <a:gd name="T16" fmla="*/ 12 w 36"/>
              <a:gd name="T17" fmla="*/ 28 h 28"/>
              <a:gd name="T18" fmla="*/ 4 w 36"/>
              <a:gd name="T19" fmla="*/ 22 h 28"/>
              <a:gd name="T20" fmla="*/ 2 w 36"/>
              <a:gd name="T21" fmla="*/ 18 h 28"/>
              <a:gd name="T22" fmla="*/ 0 w 36"/>
              <a:gd name="T23" fmla="*/ 14 h 28"/>
              <a:gd name="T24" fmla="*/ 0 w 36"/>
              <a:gd name="T25" fmla="*/ 14 h 28"/>
              <a:gd name="T26" fmla="*/ 0 w 36"/>
              <a:gd name="T27" fmla="*/ 10 h 28"/>
              <a:gd name="T28" fmla="*/ 2 w 36"/>
              <a:gd name="T29" fmla="*/ 6 h 28"/>
              <a:gd name="T30" fmla="*/ 6 w 36"/>
              <a:gd name="T31" fmla="*/ 4 h 28"/>
              <a:gd name="T32" fmla="*/ 10 w 36"/>
              <a:gd name="T33" fmla="*/ 2 h 28"/>
              <a:gd name="T34" fmla="*/ 10 w 36"/>
              <a:gd name="T35" fmla="*/ 2 h 28"/>
              <a:gd name="T36" fmla="*/ 22 w 36"/>
              <a:gd name="T37" fmla="*/ 0 h 28"/>
              <a:gd name="T38" fmla="*/ 36 w 36"/>
              <a:gd name="T39" fmla="*/ 2 h 28"/>
              <a:gd name="T40" fmla="*/ 36 w 36"/>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8">
                <a:moveTo>
                  <a:pt x="36" y="2"/>
                </a:moveTo>
                <a:lnTo>
                  <a:pt x="36" y="2"/>
                </a:lnTo>
                <a:lnTo>
                  <a:pt x="24" y="20"/>
                </a:lnTo>
                <a:lnTo>
                  <a:pt x="24" y="20"/>
                </a:lnTo>
                <a:lnTo>
                  <a:pt x="22" y="24"/>
                </a:lnTo>
                <a:lnTo>
                  <a:pt x="18" y="28"/>
                </a:lnTo>
                <a:lnTo>
                  <a:pt x="16" y="28"/>
                </a:lnTo>
                <a:lnTo>
                  <a:pt x="12" y="28"/>
                </a:lnTo>
                <a:lnTo>
                  <a:pt x="12" y="28"/>
                </a:lnTo>
                <a:lnTo>
                  <a:pt x="4" y="22"/>
                </a:lnTo>
                <a:lnTo>
                  <a:pt x="2" y="18"/>
                </a:lnTo>
                <a:lnTo>
                  <a:pt x="0" y="14"/>
                </a:lnTo>
                <a:lnTo>
                  <a:pt x="0" y="14"/>
                </a:lnTo>
                <a:lnTo>
                  <a:pt x="0" y="10"/>
                </a:lnTo>
                <a:lnTo>
                  <a:pt x="2" y="6"/>
                </a:lnTo>
                <a:lnTo>
                  <a:pt x="6" y="4"/>
                </a:lnTo>
                <a:lnTo>
                  <a:pt x="10" y="2"/>
                </a:lnTo>
                <a:lnTo>
                  <a:pt x="10" y="2"/>
                </a:lnTo>
                <a:lnTo>
                  <a:pt x="22" y="0"/>
                </a:lnTo>
                <a:lnTo>
                  <a:pt x="36" y="2"/>
                </a:lnTo>
                <a:lnTo>
                  <a:pt x="3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6" name="Freeform 172">
            <a:extLst>
              <a:ext uri="{FF2B5EF4-FFF2-40B4-BE49-F238E27FC236}">
                <a16:creationId xmlns:a16="http://schemas.microsoft.com/office/drawing/2014/main" id="{979DF0B5-2E2B-4566-ACAC-31CF12766182}"/>
              </a:ext>
            </a:extLst>
          </p:cNvPr>
          <p:cNvSpPr>
            <a:spLocks/>
          </p:cNvSpPr>
          <p:nvPr/>
        </p:nvSpPr>
        <p:spPr bwMode="auto">
          <a:xfrm>
            <a:off x="8464270" y="3726250"/>
            <a:ext cx="36547" cy="95641"/>
          </a:xfrm>
          <a:custGeom>
            <a:avLst/>
            <a:gdLst>
              <a:gd name="T0" fmla="*/ 10 w 20"/>
              <a:gd name="T1" fmla="*/ 52 h 52"/>
              <a:gd name="T2" fmla="*/ 10 w 20"/>
              <a:gd name="T3" fmla="*/ 52 h 52"/>
              <a:gd name="T4" fmla="*/ 6 w 20"/>
              <a:gd name="T5" fmla="*/ 46 h 52"/>
              <a:gd name="T6" fmla="*/ 2 w 20"/>
              <a:gd name="T7" fmla="*/ 40 h 52"/>
              <a:gd name="T8" fmla="*/ 0 w 20"/>
              <a:gd name="T9" fmla="*/ 34 h 52"/>
              <a:gd name="T10" fmla="*/ 0 w 20"/>
              <a:gd name="T11" fmla="*/ 28 h 52"/>
              <a:gd name="T12" fmla="*/ 2 w 20"/>
              <a:gd name="T13" fmla="*/ 20 h 52"/>
              <a:gd name="T14" fmla="*/ 6 w 20"/>
              <a:gd name="T15" fmla="*/ 14 h 52"/>
              <a:gd name="T16" fmla="*/ 16 w 20"/>
              <a:gd name="T17" fmla="*/ 0 h 52"/>
              <a:gd name="T18" fmla="*/ 16 w 20"/>
              <a:gd name="T19" fmla="*/ 0 h 52"/>
              <a:gd name="T20" fmla="*/ 20 w 20"/>
              <a:gd name="T21" fmla="*/ 10 h 52"/>
              <a:gd name="T22" fmla="*/ 18 w 20"/>
              <a:gd name="T23" fmla="*/ 18 h 52"/>
              <a:gd name="T24" fmla="*/ 18 w 20"/>
              <a:gd name="T25" fmla="*/ 26 h 52"/>
              <a:gd name="T26" fmla="*/ 16 w 20"/>
              <a:gd name="T27" fmla="*/ 36 h 52"/>
              <a:gd name="T28" fmla="*/ 16 w 20"/>
              <a:gd name="T29" fmla="*/ 36 h 52"/>
              <a:gd name="T30" fmla="*/ 16 w 20"/>
              <a:gd name="T31" fmla="*/ 40 h 52"/>
              <a:gd name="T32" fmla="*/ 14 w 20"/>
              <a:gd name="T33" fmla="*/ 44 h 52"/>
              <a:gd name="T34" fmla="*/ 10 w 20"/>
              <a:gd name="T35" fmla="*/ 52 h 52"/>
              <a:gd name="T36" fmla="*/ 10 w 20"/>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52">
                <a:moveTo>
                  <a:pt x="10" y="52"/>
                </a:moveTo>
                <a:lnTo>
                  <a:pt x="10" y="52"/>
                </a:lnTo>
                <a:lnTo>
                  <a:pt x="6" y="46"/>
                </a:lnTo>
                <a:lnTo>
                  <a:pt x="2" y="40"/>
                </a:lnTo>
                <a:lnTo>
                  <a:pt x="0" y="34"/>
                </a:lnTo>
                <a:lnTo>
                  <a:pt x="0" y="28"/>
                </a:lnTo>
                <a:lnTo>
                  <a:pt x="2" y="20"/>
                </a:lnTo>
                <a:lnTo>
                  <a:pt x="6" y="14"/>
                </a:lnTo>
                <a:lnTo>
                  <a:pt x="16" y="0"/>
                </a:lnTo>
                <a:lnTo>
                  <a:pt x="16" y="0"/>
                </a:lnTo>
                <a:lnTo>
                  <a:pt x="20" y="10"/>
                </a:lnTo>
                <a:lnTo>
                  <a:pt x="18" y="18"/>
                </a:lnTo>
                <a:lnTo>
                  <a:pt x="18" y="26"/>
                </a:lnTo>
                <a:lnTo>
                  <a:pt x="16" y="36"/>
                </a:lnTo>
                <a:lnTo>
                  <a:pt x="16" y="36"/>
                </a:lnTo>
                <a:lnTo>
                  <a:pt x="16" y="40"/>
                </a:lnTo>
                <a:lnTo>
                  <a:pt x="14" y="44"/>
                </a:lnTo>
                <a:lnTo>
                  <a:pt x="10" y="52"/>
                </a:lnTo>
                <a:lnTo>
                  <a:pt x="10"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7" name="Freeform 173">
            <a:extLst>
              <a:ext uri="{FF2B5EF4-FFF2-40B4-BE49-F238E27FC236}">
                <a16:creationId xmlns:a16="http://schemas.microsoft.com/office/drawing/2014/main" id="{CFB3DF93-D492-43B7-877D-40807DC1493D}"/>
              </a:ext>
            </a:extLst>
          </p:cNvPr>
          <p:cNvSpPr>
            <a:spLocks/>
          </p:cNvSpPr>
          <p:nvPr/>
        </p:nvSpPr>
        <p:spPr bwMode="auto">
          <a:xfrm>
            <a:off x="7846627" y="737457"/>
            <a:ext cx="54820" cy="55178"/>
          </a:xfrm>
          <a:custGeom>
            <a:avLst/>
            <a:gdLst>
              <a:gd name="T0" fmla="*/ 0 w 30"/>
              <a:gd name="T1" fmla="*/ 0 h 30"/>
              <a:gd name="T2" fmla="*/ 0 w 30"/>
              <a:gd name="T3" fmla="*/ 0 h 30"/>
              <a:gd name="T4" fmla="*/ 20 w 30"/>
              <a:gd name="T5" fmla="*/ 4 h 30"/>
              <a:gd name="T6" fmla="*/ 20 w 30"/>
              <a:gd name="T7" fmla="*/ 4 h 30"/>
              <a:gd name="T8" fmla="*/ 30 w 30"/>
              <a:gd name="T9" fmla="*/ 24 h 30"/>
              <a:gd name="T10" fmla="*/ 30 w 30"/>
              <a:gd name="T11" fmla="*/ 24 h 30"/>
              <a:gd name="T12" fmla="*/ 26 w 30"/>
              <a:gd name="T13" fmla="*/ 28 h 30"/>
              <a:gd name="T14" fmla="*/ 22 w 30"/>
              <a:gd name="T15" fmla="*/ 30 h 30"/>
              <a:gd name="T16" fmla="*/ 16 w 30"/>
              <a:gd name="T17" fmla="*/ 30 h 30"/>
              <a:gd name="T18" fmla="*/ 12 w 30"/>
              <a:gd name="T19" fmla="*/ 30 h 30"/>
              <a:gd name="T20" fmla="*/ 12 w 30"/>
              <a:gd name="T21" fmla="*/ 30 h 30"/>
              <a:gd name="T22" fmla="*/ 4 w 30"/>
              <a:gd name="T23" fmla="*/ 24 h 30"/>
              <a:gd name="T24" fmla="*/ 0 w 30"/>
              <a:gd name="T25" fmla="*/ 18 h 30"/>
              <a:gd name="T26" fmla="*/ 0 w 30"/>
              <a:gd name="T27" fmla="*/ 10 h 30"/>
              <a:gd name="T28" fmla="*/ 0 w 30"/>
              <a:gd name="T29" fmla="*/ 0 h 30"/>
              <a:gd name="T30" fmla="*/ 0 w 30"/>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0" y="0"/>
                </a:moveTo>
                <a:lnTo>
                  <a:pt x="0" y="0"/>
                </a:lnTo>
                <a:lnTo>
                  <a:pt x="20" y="4"/>
                </a:lnTo>
                <a:lnTo>
                  <a:pt x="20" y="4"/>
                </a:lnTo>
                <a:lnTo>
                  <a:pt x="30" y="24"/>
                </a:lnTo>
                <a:lnTo>
                  <a:pt x="30" y="24"/>
                </a:lnTo>
                <a:lnTo>
                  <a:pt x="26" y="28"/>
                </a:lnTo>
                <a:lnTo>
                  <a:pt x="22" y="30"/>
                </a:lnTo>
                <a:lnTo>
                  <a:pt x="16" y="30"/>
                </a:lnTo>
                <a:lnTo>
                  <a:pt x="12" y="30"/>
                </a:lnTo>
                <a:lnTo>
                  <a:pt x="12" y="30"/>
                </a:lnTo>
                <a:lnTo>
                  <a:pt x="4" y="24"/>
                </a:lnTo>
                <a:lnTo>
                  <a:pt x="0" y="18"/>
                </a:lnTo>
                <a:lnTo>
                  <a:pt x="0" y="1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8" name="Freeform 174">
            <a:extLst>
              <a:ext uri="{FF2B5EF4-FFF2-40B4-BE49-F238E27FC236}">
                <a16:creationId xmlns:a16="http://schemas.microsoft.com/office/drawing/2014/main" id="{A82B12E5-B1CE-4A41-A88A-7881E3E2D956}"/>
              </a:ext>
            </a:extLst>
          </p:cNvPr>
          <p:cNvSpPr>
            <a:spLocks/>
          </p:cNvSpPr>
          <p:nvPr/>
        </p:nvSpPr>
        <p:spPr bwMode="auto">
          <a:xfrm>
            <a:off x="2353623" y="3950639"/>
            <a:ext cx="84058" cy="40464"/>
          </a:xfrm>
          <a:custGeom>
            <a:avLst/>
            <a:gdLst>
              <a:gd name="T0" fmla="*/ 46 w 46"/>
              <a:gd name="T1" fmla="*/ 18 h 22"/>
              <a:gd name="T2" fmla="*/ 46 w 46"/>
              <a:gd name="T3" fmla="*/ 18 h 22"/>
              <a:gd name="T4" fmla="*/ 0 w 46"/>
              <a:gd name="T5" fmla="*/ 22 h 22"/>
              <a:gd name="T6" fmla="*/ 0 w 46"/>
              <a:gd name="T7" fmla="*/ 22 h 22"/>
              <a:gd name="T8" fmla="*/ 2 w 46"/>
              <a:gd name="T9" fmla="*/ 12 h 22"/>
              <a:gd name="T10" fmla="*/ 2 w 46"/>
              <a:gd name="T11" fmla="*/ 12 h 22"/>
              <a:gd name="T12" fmla="*/ 6 w 46"/>
              <a:gd name="T13" fmla="*/ 4 h 22"/>
              <a:gd name="T14" fmla="*/ 12 w 46"/>
              <a:gd name="T15" fmla="*/ 0 h 22"/>
              <a:gd name="T16" fmla="*/ 18 w 46"/>
              <a:gd name="T17" fmla="*/ 0 h 22"/>
              <a:gd name="T18" fmla="*/ 26 w 46"/>
              <a:gd name="T19" fmla="*/ 6 h 22"/>
              <a:gd name="T20" fmla="*/ 26 w 46"/>
              <a:gd name="T21" fmla="*/ 6 h 22"/>
              <a:gd name="T22" fmla="*/ 46 w 46"/>
              <a:gd name="T23" fmla="*/ 18 h 22"/>
              <a:gd name="T24" fmla="*/ 46 w 46"/>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2">
                <a:moveTo>
                  <a:pt x="46" y="18"/>
                </a:moveTo>
                <a:lnTo>
                  <a:pt x="46" y="18"/>
                </a:lnTo>
                <a:lnTo>
                  <a:pt x="0" y="22"/>
                </a:lnTo>
                <a:lnTo>
                  <a:pt x="0" y="22"/>
                </a:lnTo>
                <a:lnTo>
                  <a:pt x="2" y="12"/>
                </a:lnTo>
                <a:lnTo>
                  <a:pt x="2" y="12"/>
                </a:lnTo>
                <a:lnTo>
                  <a:pt x="6" y="4"/>
                </a:lnTo>
                <a:lnTo>
                  <a:pt x="12" y="0"/>
                </a:lnTo>
                <a:lnTo>
                  <a:pt x="18" y="0"/>
                </a:lnTo>
                <a:lnTo>
                  <a:pt x="26" y="6"/>
                </a:lnTo>
                <a:lnTo>
                  <a:pt x="26" y="6"/>
                </a:lnTo>
                <a:lnTo>
                  <a:pt x="46" y="18"/>
                </a:lnTo>
                <a:lnTo>
                  <a:pt x="46"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9" name="Freeform 175">
            <a:extLst>
              <a:ext uri="{FF2B5EF4-FFF2-40B4-BE49-F238E27FC236}">
                <a16:creationId xmlns:a16="http://schemas.microsoft.com/office/drawing/2014/main" id="{E80B54CE-F6E2-4B31-96CD-3D18BDE3D005}"/>
              </a:ext>
            </a:extLst>
          </p:cNvPr>
          <p:cNvSpPr>
            <a:spLocks/>
          </p:cNvSpPr>
          <p:nvPr/>
        </p:nvSpPr>
        <p:spPr bwMode="auto">
          <a:xfrm>
            <a:off x="8723753" y="3362077"/>
            <a:ext cx="36547" cy="80927"/>
          </a:xfrm>
          <a:custGeom>
            <a:avLst/>
            <a:gdLst>
              <a:gd name="T0" fmla="*/ 0 w 20"/>
              <a:gd name="T1" fmla="*/ 0 h 44"/>
              <a:gd name="T2" fmla="*/ 0 w 20"/>
              <a:gd name="T3" fmla="*/ 0 h 44"/>
              <a:gd name="T4" fmla="*/ 14 w 20"/>
              <a:gd name="T5" fmla="*/ 8 h 44"/>
              <a:gd name="T6" fmla="*/ 16 w 20"/>
              <a:gd name="T7" fmla="*/ 12 h 44"/>
              <a:gd name="T8" fmla="*/ 20 w 20"/>
              <a:gd name="T9" fmla="*/ 16 h 44"/>
              <a:gd name="T10" fmla="*/ 20 w 20"/>
              <a:gd name="T11" fmla="*/ 20 h 44"/>
              <a:gd name="T12" fmla="*/ 20 w 20"/>
              <a:gd name="T13" fmla="*/ 26 h 44"/>
              <a:gd name="T14" fmla="*/ 18 w 20"/>
              <a:gd name="T15" fmla="*/ 44 h 44"/>
              <a:gd name="T16" fmla="*/ 18 w 20"/>
              <a:gd name="T17" fmla="*/ 44 h 44"/>
              <a:gd name="T18" fmla="*/ 12 w 20"/>
              <a:gd name="T19" fmla="*/ 44 h 44"/>
              <a:gd name="T20" fmla="*/ 12 w 20"/>
              <a:gd name="T21" fmla="*/ 44 h 44"/>
              <a:gd name="T22" fmla="*/ 8 w 20"/>
              <a:gd name="T23" fmla="*/ 42 h 44"/>
              <a:gd name="T24" fmla="*/ 8 w 20"/>
              <a:gd name="T25" fmla="*/ 42 h 44"/>
              <a:gd name="T26" fmla="*/ 0 w 20"/>
              <a:gd name="T27" fmla="*/ 0 h 44"/>
              <a:gd name="T28" fmla="*/ 0 w 20"/>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4">
                <a:moveTo>
                  <a:pt x="0" y="0"/>
                </a:moveTo>
                <a:lnTo>
                  <a:pt x="0" y="0"/>
                </a:lnTo>
                <a:lnTo>
                  <a:pt x="14" y="8"/>
                </a:lnTo>
                <a:lnTo>
                  <a:pt x="16" y="12"/>
                </a:lnTo>
                <a:lnTo>
                  <a:pt x="20" y="16"/>
                </a:lnTo>
                <a:lnTo>
                  <a:pt x="20" y="20"/>
                </a:lnTo>
                <a:lnTo>
                  <a:pt x="20" y="26"/>
                </a:lnTo>
                <a:lnTo>
                  <a:pt x="18" y="44"/>
                </a:lnTo>
                <a:lnTo>
                  <a:pt x="18" y="44"/>
                </a:lnTo>
                <a:lnTo>
                  <a:pt x="12" y="44"/>
                </a:lnTo>
                <a:lnTo>
                  <a:pt x="12" y="44"/>
                </a:lnTo>
                <a:lnTo>
                  <a:pt x="8" y="42"/>
                </a:lnTo>
                <a:lnTo>
                  <a:pt x="8" y="42"/>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0" name="Freeform 176">
            <a:extLst>
              <a:ext uri="{FF2B5EF4-FFF2-40B4-BE49-F238E27FC236}">
                <a16:creationId xmlns:a16="http://schemas.microsoft.com/office/drawing/2014/main" id="{4E3DC9EF-9F52-4868-8DDB-0753698832F5}"/>
              </a:ext>
            </a:extLst>
          </p:cNvPr>
          <p:cNvSpPr>
            <a:spLocks/>
          </p:cNvSpPr>
          <p:nvPr/>
        </p:nvSpPr>
        <p:spPr bwMode="auto">
          <a:xfrm>
            <a:off x="4709073" y="2777193"/>
            <a:ext cx="65784" cy="47821"/>
          </a:xfrm>
          <a:custGeom>
            <a:avLst/>
            <a:gdLst>
              <a:gd name="T0" fmla="*/ 0 w 36"/>
              <a:gd name="T1" fmla="*/ 6 h 26"/>
              <a:gd name="T2" fmla="*/ 0 w 36"/>
              <a:gd name="T3" fmla="*/ 6 h 26"/>
              <a:gd name="T4" fmla="*/ 18 w 36"/>
              <a:gd name="T5" fmla="*/ 0 h 26"/>
              <a:gd name="T6" fmla="*/ 26 w 36"/>
              <a:gd name="T7" fmla="*/ 0 h 26"/>
              <a:gd name="T8" fmla="*/ 28 w 36"/>
              <a:gd name="T9" fmla="*/ 2 h 26"/>
              <a:gd name="T10" fmla="*/ 32 w 36"/>
              <a:gd name="T11" fmla="*/ 6 h 26"/>
              <a:gd name="T12" fmla="*/ 32 w 36"/>
              <a:gd name="T13" fmla="*/ 6 h 26"/>
              <a:gd name="T14" fmla="*/ 36 w 36"/>
              <a:gd name="T15" fmla="*/ 10 h 26"/>
              <a:gd name="T16" fmla="*/ 36 w 36"/>
              <a:gd name="T17" fmla="*/ 16 h 26"/>
              <a:gd name="T18" fmla="*/ 36 w 36"/>
              <a:gd name="T19" fmla="*/ 20 h 26"/>
              <a:gd name="T20" fmla="*/ 32 w 36"/>
              <a:gd name="T21" fmla="*/ 26 h 26"/>
              <a:gd name="T22" fmla="*/ 32 w 36"/>
              <a:gd name="T23" fmla="*/ 26 h 26"/>
              <a:gd name="T24" fmla="*/ 22 w 36"/>
              <a:gd name="T25" fmla="*/ 24 h 26"/>
              <a:gd name="T26" fmla="*/ 14 w 36"/>
              <a:gd name="T27" fmla="*/ 20 h 26"/>
              <a:gd name="T28" fmla="*/ 0 w 36"/>
              <a:gd name="T29" fmla="*/ 6 h 26"/>
              <a:gd name="T30" fmla="*/ 0 w 36"/>
              <a:gd name="T3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0" y="6"/>
                </a:moveTo>
                <a:lnTo>
                  <a:pt x="0" y="6"/>
                </a:lnTo>
                <a:lnTo>
                  <a:pt x="18" y="0"/>
                </a:lnTo>
                <a:lnTo>
                  <a:pt x="26" y="0"/>
                </a:lnTo>
                <a:lnTo>
                  <a:pt x="28" y="2"/>
                </a:lnTo>
                <a:lnTo>
                  <a:pt x="32" y="6"/>
                </a:lnTo>
                <a:lnTo>
                  <a:pt x="32" y="6"/>
                </a:lnTo>
                <a:lnTo>
                  <a:pt x="36" y="10"/>
                </a:lnTo>
                <a:lnTo>
                  <a:pt x="36" y="16"/>
                </a:lnTo>
                <a:lnTo>
                  <a:pt x="36" y="20"/>
                </a:lnTo>
                <a:lnTo>
                  <a:pt x="32" y="26"/>
                </a:lnTo>
                <a:lnTo>
                  <a:pt x="32" y="26"/>
                </a:lnTo>
                <a:lnTo>
                  <a:pt x="22" y="24"/>
                </a:lnTo>
                <a:lnTo>
                  <a:pt x="14" y="20"/>
                </a:lnTo>
                <a:lnTo>
                  <a:pt x="0" y="6"/>
                </a:ln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1" name="Freeform 177">
            <a:extLst>
              <a:ext uri="{FF2B5EF4-FFF2-40B4-BE49-F238E27FC236}">
                <a16:creationId xmlns:a16="http://schemas.microsoft.com/office/drawing/2014/main" id="{A4811EA0-B439-4D47-920E-4D0A88BB3AB1}"/>
              </a:ext>
            </a:extLst>
          </p:cNvPr>
          <p:cNvSpPr>
            <a:spLocks/>
          </p:cNvSpPr>
          <p:nvPr/>
        </p:nvSpPr>
        <p:spPr bwMode="auto">
          <a:xfrm>
            <a:off x="5213421" y="3141366"/>
            <a:ext cx="32892" cy="73570"/>
          </a:xfrm>
          <a:custGeom>
            <a:avLst/>
            <a:gdLst>
              <a:gd name="T0" fmla="*/ 18 w 18"/>
              <a:gd name="T1" fmla="*/ 36 h 40"/>
              <a:gd name="T2" fmla="*/ 18 w 18"/>
              <a:gd name="T3" fmla="*/ 36 h 40"/>
              <a:gd name="T4" fmla="*/ 10 w 18"/>
              <a:gd name="T5" fmla="*/ 40 h 40"/>
              <a:gd name="T6" fmla="*/ 4 w 18"/>
              <a:gd name="T7" fmla="*/ 40 h 40"/>
              <a:gd name="T8" fmla="*/ 2 w 18"/>
              <a:gd name="T9" fmla="*/ 38 h 40"/>
              <a:gd name="T10" fmla="*/ 0 w 18"/>
              <a:gd name="T11" fmla="*/ 30 h 40"/>
              <a:gd name="T12" fmla="*/ 0 w 18"/>
              <a:gd name="T13" fmla="*/ 30 h 40"/>
              <a:gd name="T14" fmla="*/ 0 w 18"/>
              <a:gd name="T15" fmla="*/ 0 h 40"/>
              <a:gd name="T16" fmla="*/ 0 w 18"/>
              <a:gd name="T17" fmla="*/ 0 h 40"/>
              <a:gd name="T18" fmla="*/ 6 w 18"/>
              <a:gd name="T19" fmla="*/ 0 h 40"/>
              <a:gd name="T20" fmla="*/ 8 w 18"/>
              <a:gd name="T21" fmla="*/ 0 h 40"/>
              <a:gd name="T22" fmla="*/ 10 w 18"/>
              <a:gd name="T23" fmla="*/ 4 h 40"/>
              <a:gd name="T24" fmla="*/ 12 w 18"/>
              <a:gd name="T25" fmla="*/ 8 h 40"/>
              <a:gd name="T26" fmla="*/ 12 w 18"/>
              <a:gd name="T27" fmla="*/ 8 h 40"/>
              <a:gd name="T28" fmla="*/ 18 w 18"/>
              <a:gd name="T29" fmla="*/ 36 h 40"/>
              <a:gd name="T30" fmla="*/ 18 w 18"/>
              <a:gd name="T3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0">
                <a:moveTo>
                  <a:pt x="18" y="36"/>
                </a:moveTo>
                <a:lnTo>
                  <a:pt x="18" y="36"/>
                </a:lnTo>
                <a:lnTo>
                  <a:pt x="10" y="40"/>
                </a:lnTo>
                <a:lnTo>
                  <a:pt x="4" y="40"/>
                </a:lnTo>
                <a:lnTo>
                  <a:pt x="2" y="38"/>
                </a:lnTo>
                <a:lnTo>
                  <a:pt x="0" y="30"/>
                </a:lnTo>
                <a:lnTo>
                  <a:pt x="0" y="30"/>
                </a:lnTo>
                <a:lnTo>
                  <a:pt x="0" y="0"/>
                </a:lnTo>
                <a:lnTo>
                  <a:pt x="0" y="0"/>
                </a:lnTo>
                <a:lnTo>
                  <a:pt x="6" y="0"/>
                </a:lnTo>
                <a:lnTo>
                  <a:pt x="8" y="0"/>
                </a:lnTo>
                <a:lnTo>
                  <a:pt x="10" y="4"/>
                </a:lnTo>
                <a:lnTo>
                  <a:pt x="12" y="8"/>
                </a:lnTo>
                <a:lnTo>
                  <a:pt x="12" y="8"/>
                </a:lnTo>
                <a:lnTo>
                  <a:pt x="18" y="36"/>
                </a:lnTo>
                <a:lnTo>
                  <a:pt x="18"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2" name="Freeform 178">
            <a:extLst>
              <a:ext uri="{FF2B5EF4-FFF2-40B4-BE49-F238E27FC236}">
                <a16:creationId xmlns:a16="http://schemas.microsoft.com/office/drawing/2014/main" id="{DE8DD982-DEE9-4CA9-A458-6643B462D43A}"/>
              </a:ext>
            </a:extLst>
          </p:cNvPr>
          <p:cNvSpPr>
            <a:spLocks/>
          </p:cNvSpPr>
          <p:nvPr/>
        </p:nvSpPr>
        <p:spPr bwMode="auto">
          <a:xfrm>
            <a:off x="1900441" y="4248599"/>
            <a:ext cx="73094" cy="66213"/>
          </a:xfrm>
          <a:custGeom>
            <a:avLst/>
            <a:gdLst>
              <a:gd name="T0" fmla="*/ 0 w 40"/>
              <a:gd name="T1" fmla="*/ 2 h 36"/>
              <a:gd name="T2" fmla="*/ 0 w 40"/>
              <a:gd name="T3" fmla="*/ 2 h 36"/>
              <a:gd name="T4" fmla="*/ 10 w 40"/>
              <a:gd name="T5" fmla="*/ 0 h 36"/>
              <a:gd name="T6" fmla="*/ 18 w 40"/>
              <a:gd name="T7" fmla="*/ 2 h 36"/>
              <a:gd name="T8" fmla="*/ 26 w 40"/>
              <a:gd name="T9" fmla="*/ 6 h 36"/>
              <a:gd name="T10" fmla="*/ 32 w 40"/>
              <a:gd name="T11" fmla="*/ 12 h 36"/>
              <a:gd name="T12" fmla="*/ 32 w 40"/>
              <a:gd name="T13" fmla="*/ 12 h 36"/>
              <a:gd name="T14" fmla="*/ 38 w 40"/>
              <a:gd name="T15" fmla="*/ 16 h 36"/>
              <a:gd name="T16" fmla="*/ 40 w 40"/>
              <a:gd name="T17" fmla="*/ 20 h 36"/>
              <a:gd name="T18" fmla="*/ 40 w 40"/>
              <a:gd name="T19" fmla="*/ 28 h 36"/>
              <a:gd name="T20" fmla="*/ 38 w 40"/>
              <a:gd name="T21" fmla="*/ 36 h 36"/>
              <a:gd name="T22" fmla="*/ 38 w 40"/>
              <a:gd name="T23" fmla="*/ 36 h 36"/>
              <a:gd name="T24" fmla="*/ 0 w 40"/>
              <a:gd name="T25" fmla="*/ 2 h 36"/>
              <a:gd name="T26" fmla="*/ 0 w 40"/>
              <a:gd name="T2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36">
                <a:moveTo>
                  <a:pt x="0" y="2"/>
                </a:moveTo>
                <a:lnTo>
                  <a:pt x="0" y="2"/>
                </a:lnTo>
                <a:lnTo>
                  <a:pt x="10" y="0"/>
                </a:lnTo>
                <a:lnTo>
                  <a:pt x="18" y="2"/>
                </a:lnTo>
                <a:lnTo>
                  <a:pt x="26" y="6"/>
                </a:lnTo>
                <a:lnTo>
                  <a:pt x="32" y="12"/>
                </a:lnTo>
                <a:lnTo>
                  <a:pt x="32" y="12"/>
                </a:lnTo>
                <a:lnTo>
                  <a:pt x="38" y="16"/>
                </a:lnTo>
                <a:lnTo>
                  <a:pt x="40" y="20"/>
                </a:lnTo>
                <a:lnTo>
                  <a:pt x="40" y="28"/>
                </a:lnTo>
                <a:lnTo>
                  <a:pt x="38" y="36"/>
                </a:lnTo>
                <a:lnTo>
                  <a:pt x="38" y="36"/>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3" name="Freeform 179">
            <a:extLst>
              <a:ext uri="{FF2B5EF4-FFF2-40B4-BE49-F238E27FC236}">
                <a16:creationId xmlns:a16="http://schemas.microsoft.com/office/drawing/2014/main" id="{EC4C12A9-7CE6-4FE6-9F79-5027D971F0F8}"/>
              </a:ext>
            </a:extLst>
          </p:cNvPr>
          <p:cNvSpPr>
            <a:spLocks/>
          </p:cNvSpPr>
          <p:nvPr/>
        </p:nvSpPr>
        <p:spPr bwMode="auto">
          <a:xfrm>
            <a:off x="5074542" y="2986869"/>
            <a:ext cx="98677" cy="44142"/>
          </a:xfrm>
          <a:custGeom>
            <a:avLst/>
            <a:gdLst>
              <a:gd name="T0" fmla="*/ 54 w 54"/>
              <a:gd name="T1" fmla="*/ 16 h 24"/>
              <a:gd name="T2" fmla="*/ 54 w 54"/>
              <a:gd name="T3" fmla="*/ 16 h 24"/>
              <a:gd name="T4" fmla="*/ 38 w 54"/>
              <a:gd name="T5" fmla="*/ 16 h 24"/>
              <a:gd name="T6" fmla="*/ 24 w 54"/>
              <a:gd name="T7" fmla="*/ 14 h 24"/>
              <a:gd name="T8" fmla="*/ 18 w 54"/>
              <a:gd name="T9" fmla="*/ 14 h 24"/>
              <a:gd name="T10" fmla="*/ 10 w 54"/>
              <a:gd name="T11" fmla="*/ 16 h 24"/>
              <a:gd name="T12" fmla="*/ 4 w 54"/>
              <a:gd name="T13" fmla="*/ 18 h 24"/>
              <a:gd name="T14" fmla="*/ 0 w 54"/>
              <a:gd name="T15" fmla="*/ 24 h 24"/>
              <a:gd name="T16" fmla="*/ 0 w 54"/>
              <a:gd name="T17" fmla="*/ 24 h 24"/>
              <a:gd name="T18" fmla="*/ 0 w 54"/>
              <a:gd name="T19" fmla="*/ 18 h 24"/>
              <a:gd name="T20" fmla="*/ 0 w 54"/>
              <a:gd name="T21" fmla="*/ 12 h 24"/>
              <a:gd name="T22" fmla="*/ 4 w 54"/>
              <a:gd name="T23" fmla="*/ 6 h 24"/>
              <a:gd name="T24" fmla="*/ 8 w 54"/>
              <a:gd name="T25" fmla="*/ 2 h 24"/>
              <a:gd name="T26" fmla="*/ 8 w 54"/>
              <a:gd name="T27" fmla="*/ 2 h 24"/>
              <a:gd name="T28" fmla="*/ 12 w 54"/>
              <a:gd name="T29" fmla="*/ 0 h 24"/>
              <a:gd name="T30" fmla="*/ 18 w 54"/>
              <a:gd name="T31" fmla="*/ 0 h 24"/>
              <a:gd name="T32" fmla="*/ 26 w 54"/>
              <a:gd name="T33" fmla="*/ 4 h 24"/>
              <a:gd name="T34" fmla="*/ 26 w 54"/>
              <a:gd name="T35" fmla="*/ 4 h 24"/>
              <a:gd name="T36" fmla="*/ 54 w 54"/>
              <a:gd name="T37" fmla="*/ 16 h 24"/>
              <a:gd name="T38" fmla="*/ 54 w 54"/>
              <a:gd name="T3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4">
                <a:moveTo>
                  <a:pt x="54" y="16"/>
                </a:moveTo>
                <a:lnTo>
                  <a:pt x="54" y="16"/>
                </a:lnTo>
                <a:lnTo>
                  <a:pt x="38" y="16"/>
                </a:lnTo>
                <a:lnTo>
                  <a:pt x="24" y="14"/>
                </a:lnTo>
                <a:lnTo>
                  <a:pt x="18" y="14"/>
                </a:lnTo>
                <a:lnTo>
                  <a:pt x="10" y="16"/>
                </a:lnTo>
                <a:lnTo>
                  <a:pt x="4" y="18"/>
                </a:lnTo>
                <a:lnTo>
                  <a:pt x="0" y="24"/>
                </a:lnTo>
                <a:lnTo>
                  <a:pt x="0" y="24"/>
                </a:lnTo>
                <a:lnTo>
                  <a:pt x="0" y="18"/>
                </a:lnTo>
                <a:lnTo>
                  <a:pt x="0" y="12"/>
                </a:lnTo>
                <a:lnTo>
                  <a:pt x="4" y="6"/>
                </a:lnTo>
                <a:lnTo>
                  <a:pt x="8" y="2"/>
                </a:lnTo>
                <a:lnTo>
                  <a:pt x="8" y="2"/>
                </a:lnTo>
                <a:lnTo>
                  <a:pt x="12" y="0"/>
                </a:lnTo>
                <a:lnTo>
                  <a:pt x="18" y="0"/>
                </a:lnTo>
                <a:lnTo>
                  <a:pt x="26" y="4"/>
                </a:lnTo>
                <a:lnTo>
                  <a:pt x="26" y="4"/>
                </a:lnTo>
                <a:lnTo>
                  <a:pt x="54" y="16"/>
                </a:lnTo>
                <a:lnTo>
                  <a:pt x="5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4" name="Freeform 180">
            <a:extLst>
              <a:ext uri="{FF2B5EF4-FFF2-40B4-BE49-F238E27FC236}">
                <a16:creationId xmlns:a16="http://schemas.microsoft.com/office/drawing/2014/main" id="{28164855-1CFF-4A70-935D-D699C5AC7A0A}"/>
              </a:ext>
            </a:extLst>
          </p:cNvPr>
          <p:cNvSpPr>
            <a:spLocks/>
          </p:cNvSpPr>
          <p:nvPr/>
        </p:nvSpPr>
        <p:spPr bwMode="auto">
          <a:xfrm>
            <a:off x="2397479" y="1127379"/>
            <a:ext cx="51166" cy="55178"/>
          </a:xfrm>
          <a:custGeom>
            <a:avLst/>
            <a:gdLst>
              <a:gd name="T0" fmla="*/ 0 w 28"/>
              <a:gd name="T1" fmla="*/ 18 h 30"/>
              <a:gd name="T2" fmla="*/ 0 w 28"/>
              <a:gd name="T3" fmla="*/ 18 h 30"/>
              <a:gd name="T4" fmla="*/ 20 w 28"/>
              <a:gd name="T5" fmla="*/ 0 h 30"/>
              <a:gd name="T6" fmla="*/ 20 w 28"/>
              <a:gd name="T7" fmla="*/ 0 h 30"/>
              <a:gd name="T8" fmla="*/ 26 w 28"/>
              <a:gd name="T9" fmla="*/ 8 h 30"/>
              <a:gd name="T10" fmla="*/ 28 w 28"/>
              <a:gd name="T11" fmla="*/ 14 h 30"/>
              <a:gd name="T12" fmla="*/ 26 w 28"/>
              <a:gd name="T13" fmla="*/ 20 h 30"/>
              <a:gd name="T14" fmla="*/ 20 w 28"/>
              <a:gd name="T15" fmla="*/ 30 h 30"/>
              <a:gd name="T16" fmla="*/ 20 w 28"/>
              <a:gd name="T17" fmla="*/ 30 h 30"/>
              <a:gd name="T18" fmla="*/ 14 w 28"/>
              <a:gd name="T19" fmla="*/ 30 h 30"/>
              <a:gd name="T20" fmla="*/ 8 w 28"/>
              <a:gd name="T21" fmla="*/ 28 h 30"/>
              <a:gd name="T22" fmla="*/ 0 w 28"/>
              <a:gd name="T23" fmla="*/ 18 h 30"/>
              <a:gd name="T24" fmla="*/ 0 w 28"/>
              <a:gd name="T2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0">
                <a:moveTo>
                  <a:pt x="0" y="18"/>
                </a:moveTo>
                <a:lnTo>
                  <a:pt x="0" y="18"/>
                </a:lnTo>
                <a:lnTo>
                  <a:pt x="20" y="0"/>
                </a:lnTo>
                <a:lnTo>
                  <a:pt x="20" y="0"/>
                </a:lnTo>
                <a:lnTo>
                  <a:pt x="26" y="8"/>
                </a:lnTo>
                <a:lnTo>
                  <a:pt x="28" y="14"/>
                </a:lnTo>
                <a:lnTo>
                  <a:pt x="26" y="20"/>
                </a:lnTo>
                <a:lnTo>
                  <a:pt x="20" y="30"/>
                </a:lnTo>
                <a:lnTo>
                  <a:pt x="20" y="30"/>
                </a:lnTo>
                <a:lnTo>
                  <a:pt x="14" y="30"/>
                </a:lnTo>
                <a:lnTo>
                  <a:pt x="8" y="28"/>
                </a:lnTo>
                <a:lnTo>
                  <a:pt x="0" y="18"/>
                </a:lnTo>
                <a:lnTo>
                  <a:pt x="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5" name="Freeform 181">
            <a:extLst>
              <a:ext uri="{FF2B5EF4-FFF2-40B4-BE49-F238E27FC236}">
                <a16:creationId xmlns:a16="http://schemas.microsoft.com/office/drawing/2014/main" id="{25890146-DA93-4A85-8538-03F0AE84C2A0}"/>
              </a:ext>
            </a:extLst>
          </p:cNvPr>
          <p:cNvSpPr>
            <a:spLocks/>
          </p:cNvSpPr>
          <p:nvPr/>
        </p:nvSpPr>
        <p:spPr bwMode="auto">
          <a:xfrm>
            <a:off x="7959922" y="737457"/>
            <a:ext cx="87713" cy="29428"/>
          </a:xfrm>
          <a:custGeom>
            <a:avLst/>
            <a:gdLst>
              <a:gd name="T0" fmla="*/ 0 w 48"/>
              <a:gd name="T1" fmla="*/ 6 h 16"/>
              <a:gd name="T2" fmla="*/ 0 w 48"/>
              <a:gd name="T3" fmla="*/ 6 h 16"/>
              <a:gd name="T4" fmla="*/ 8 w 48"/>
              <a:gd name="T5" fmla="*/ 4 h 16"/>
              <a:gd name="T6" fmla="*/ 12 w 48"/>
              <a:gd name="T7" fmla="*/ 2 h 16"/>
              <a:gd name="T8" fmla="*/ 12 w 48"/>
              <a:gd name="T9" fmla="*/ 2 h 16"/>
              <a:gd name="T10" fmla="*/ 34 w 48"/>
              <a:gd name="T11" fmla="*/ 0 h 16"/>
              <a:gd name="T12" fmla="*/ 34 w 48"/>
              <a:gd name="T13" fmla="*/ 0 h 16"/>
              <a:gd name="T14" fmla="*/ 38 w 48"/>
              <a:gd name="T15" fmla="*/ 0 h 16"/>
              <a:gd name="T16" fmla="*/ 42 w 48"/>
              <a:gd name="T17" fmla="*/ 0 h 16"/>
              <a:gd name="T18" fmla="*/ 42 w 48"/>
              <a:gd name="T19" fmla="*/ 0 h 16"/>
              <a:gd name="T20" fmla="*/ 46 w 48"/>
              <a:gd name="T21" fmla="*/ 4 h 16"/>
              <a:gd name="T22" fmla="*/ 48 w 48"/>
              <a:gd name="T23" fmla="*/ 8 h 16"/>
              <a:gd name="T24" fmla="*/ 48 w 48"/>
              <a:gd name="T25" fmla="*/ 8 h 16"/>
              <a:gd name="T26" fmla="*/ 44 w 48"/>
              <a:gd name="T27" fmla="*/ 12 h 16"/>
              <a:gd name="T28" fmla="*/ 42 w 48"/>
              <a:gd name="T29" fmla="*/ 14 h 16"/>
              <a:gd name="T30" fmla="*/ 42 w 48"/>
              <a:gd name="T31" fmla="*/ 14 h 16"/>
              <a:gd name="T32" fmla="*/ 32 w 48"/>
              <a:gd name="T33" fmla="*/ 16 h 16"/>
              <a:gd name="T34" fmla="*/ 22 w 48"/>
              <a:gd name="T35" fmla="*/ 14 h 16"/>
              <a:gd name="T36" fmla="*/ 12 w 48"/>
              <a:gd name="T37" fmla="*/ 12 h 16"/>
              <a:gd name="T38" fmla="*/ 0 w 48"/>
              <a:gd name="T39" fmla="*/ 6 h 16"/>
              <a:gd name="T40" fmla="*/ 0 w 48"/>
              <a:gd name="T4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6">
                <a:moveTo>
                  <a:pt x="0" y="6"/>
                </a:moveTo>
                <a:lnTo>
                  <a:pt x="0" y="6"/>
                </a:lnTo>
                <a:lnTo>
                  <a:pt x="8" y="4"/>
                </a:lnTo>
                <a:lnTo>
                  <a:pt x="12" y="2"/>
                </a:lnTo>
                <a:lnTo>
                  <a:pt x="12" y="2"/>
                </a:lnTo>
                <a:lnTo>
                  <a:pt x="34" y="0"/>
                </a:lnTo>
                <a:lnTo>
                  <a:pt x="34" y="0"/>
                </a:lnTo>
                <a:lnTo>
                  <a:pt x="38" y="0"/>
                </a:lnTo>
                <a:lnTo>
                  <a:pt x="42" y="0"/>
                </a:lnTo>
                <a:lnTo>
                  <a:pt x="42" y="0"/>
                </a:lnTo>
                <a:lnTo>
                  <a:pt x="46" y="4"/>
                </a:lnTo>
                <a:lnTo>
                  <a:pt x="48" y="8"/>
                </a:lnTo>
                <a:lnTo>
                  <a:pt x="48" y="8"/>
                </a:lnTo>
                <a:lnTo>
                  <a:pt x="44" y="12"/>
                </a:lnTo>
                <a:lnTo>
                  <a:pt x="42" y="14"/>
                </a:lnTo>
                <a:lnTo>
                  <a:pt x="42" y="14"/>
                </a:lnTo>
                <a:lnTo>
                  <a:pt x="32" y="16"/>
                </a:lnTo>
                <a:lnTo>
                  <a:pt x="22" y="14"/>
                </a:lnTo>
                <a:lnTo>
                  <a:pt x="12" y="12"/>
                </a:lnTo>
                <a:lnTo>
                  <a:pt x="0" y="6"/>
                </a:ln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6" name="Freeform 182">
            <a:extLst>
              <a:ext uri="{FF2B5EF4-FFF2-40B4-BE49-F238E27FC236}">
                <a16:creationId xmlns:a16="http://schemas.microsoft.com/office/drawing/2014/main" id="{F475F05A-1006-4629-8D84-645D0B550C60}"/>
              </a:ext>
            </a:extLst>
          </p:cNvPr>
          <p:cNvSpPr>
            <a:spLocks/>
          </p:cNvSpPr>
          <p:nvPr/>
        </p:nvSpPr>
        <p:spPr bwMode="auto">
          <a:xfrm>
            <a:off x="8120729" y="3928568"/>
            <a:ext cx="51166" cy="40464"/>
          </a:xfrm>
          <a:custGeom>
            <a:avLst/>
            <a:gdLst>
              <a:gd name="T0" fmla="*/ 28 w 28"/>
              <a:gd name="T1" fmla="*/ 6 h 22"/>
              <a:gd name="T2" fmla="*/ 28 w 28"/>
              <a:gd name="T3" fmla="*/ 6 h 22"/>
              <a:gd name="T4" fmla="*/ 24 w 28"/>
              <a:gd name="T5" fmla="*/ 12 h 22"/>
              <a:gd name="T6" fmla="*/ 20 w 28"/>
              <a:gd name="T7" fmla="*/ 18 h 22"/>
              <a:gd name="T8" fmla="*/ 20 w 28"/>
              <a:gd name="T9" fmla="*/ 18 h 22"/>
              <a:gd name="T10" fmla="*/ 12 w 28"/>
              <a:gd name="T11" fmla="*/ 22 h 22"/>
              <a:gd name="T12" fmla="*/ 4 w 28"/>
              <a:gd name="T13" fmla="*/ 22 h 22"/>
              <a:gd name="T14" fmla="*/ 4 w 28"/>
              <a:gd name="T15" fmla="*/ 22 h 22"/>
              <a:gd name="T16" fmla="*/ 0 w 28"/>
              <a:gd name="T17" fmla="*/ 20 h 22"/>
              <a:gd name="T18" fmla="*/ 0 w 28"/>
              <a:gd name="T19" fmla="*/ 16 h 22"/>
              <a:gd name="T20" fmla="*/ 0 w 28"/>
              <a:gd name="T21" fmla="*/ 16 h 22"/>
              <a:gd name="T22" fmla="*/ 4 w 28"/>
              <a:gd name="T23" fmla="*/ 8 h 22"/>
              <a:gd name="T24" fmla="*/ 8 w 28"/>
              <a:gd name="T25" fmla="*/ 2 h 22"/>
              <a:gd name="T26" fmla="*/ 8 w 28"/>
              <a:gd name="T27" fmla="*/ 2 h 22"/>
              <a:gd name="T28" fmla="*/ 16 w 28"/>
              <a:gd name="T29" fmla="*/ 2 h 22"/>
              <a:gd name="T30" fmla="*/ 24 w 28"/>
              <a:gd name="T31" fmla="*/ 0 h 22"/>
              <a:gd name="T32" fmla="*/ 24 w 28"/>
              <a:gd name="T33" fmla="*/ 0 h 22"/>
              <a:gd name="T34" fmla="*/ 28 w 28"/>
              <a:gd name="T35" fmla="*/ 6 h 22"/>
              <a:gd name="T36" fmla="*/ 28 w 28"/>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2">
                <a:moveTo>
                  <a:pt x="28" y="6"/>
                </a:moveTo>
                <a:lnTo>
                  <a:pt x="28" y="6"/>
                </a:lnTo>
                <a:lnTo>
                  <a:pt x="24" y="12"/>
                </a:lnTo>
                <a:lnTo>
                  <a:pt x="20" y="18"/>
                </a:lnTo>
                <a:lnTo>
                  <a:pt x="20" y="18"/>
                </a:lnTo>
                <a:lnTo>
                  <a:pt x="12" y="22"/>
                </a:lnTo>
                <a:lnTo>
                  <a:pt x="4" y="22"/>
                </a:lnTo>
                <a:lnTo>
                  <a:pt x="4" y="22"/>
                </a:lnTo>
                <a:lnTo>
                  <a:pt x="0" y="20"/>
                </a:lnTo>
                <a:lnTo>
                  <a:pt x="0" y="16"/>
                </a:lnTo>
                <a:lnTo>
                  <a:pt x="0" y="16"/>
                </a:lnTo>
                <a:lnTo>
                  <a:pt x="4" y="8"/>
                </a:lnTo>
                <a:lnTo>
                  <a:pt x="8" y="2"/>
                </a:lnTo>
                <a:lnTo>
                  <a:pt x="8" y="2"/>
                </a:lnTo>
                <a:lnTo>
                  <a:pt x="16" y="2"/>
                </a:lnTo>
                <a:lnTo>
                  <a:pt x="24" y="0"/>
                </a:lnTo>
                <a:lnTo>
                  <a:pt x="24" y="0"/>
                </a:lnTo>
                <a:lnTo>
                  <a:pt x="28" y="6"/>
                </a:lnTo>
                <a:lnTo>
                  <a:pt x="2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7" name="Freeform 183">
            <a:extLst>
              <a:ext uri="{FF2B5EF4-FFF2-40B4-BE49-F238E27FC236}">
                <a16:creationId xmlns:a16="http://schemas.microsoft.com/office/drawing/2014/main" id="{E775E95C-C819-4FF2-878B-1F5A85185E1E}"/>
              </a:ext>
            </a:extLst>
          </p:cNvPr>
          <p:cNvSpPr>
            <a:spLocks/>
          </p:cNvSpPr>
          <p:nvPr/>
        </p:nvSpPr>
        <p:spPr bwMode="auto">
          <a:xfrm>
            <a:off x="2481537" y="1002310"/>
            <a:ext cx="43856" cy="44142"/>
          </a:xfrm>
          <a:custGeom>
            <a:avLst/>
            <a:gdLst>
              <a:gd name="T0" fmla="*/ 0 w 24"/>
              <a:gd name="T1" fmla="*/ 0 h 24"/>
              <a:gd name="T2" fmla="*/ 0 w 24"/>
              <a:gd name="T3" fmla="*/ 0 h 24"/>
              <a:gd name="T4" fmla="*/ 10 w 24"/>
              <a:gd name="T5" fmla="*/ 0 h 24"/>
              <a:gd name="T6" fmla="*/ 18 w 24"/>
              <a:gd name="T7" fmla="*/ 4 h 24"/>
              <a:gd name="T8" fmla="*/ 22 w 24"/>
              <a:gd name="T9" fmla="*/ 8 h 24"/>
              <a:gd name="T10" fmla="*/ 24 w 24"/>
              <a:gd name="T11" fmla="*/ 14 h 24"/>
              <a:gd name="T12" fmla="*/ 24 w 24"/>
              <a:gd name="T13" fmla="*/ 14 h 24"/>
              <a:gd name="T14" fmla="*/ 22 w 24"/>
              <a:gd name="T15" fmla="*/ 20 h 24"/>
              <a:gd name="T16" fmla="*/ 16 w 24"/>
              <a:gd name="T17" fmla="*/ 24 h 24"/>
              <a:gd name="T18" fmla="*/ 16 w 24"/>
              <a:gd name="T19" fmla="*/ 24 h 24"/>
              <a:gd name="T20" fmla="*/ 10 w 24"/>
              <a:gd name="T21" fmla="*/ 24 h 24"/>
              <a:gd name="T22" fmla="*/ 6 w 24"/>
              <a:gd name="T23" fmla="*/ 20 h 24"/>
              <a:gd name="T24" fmla="*/ 6 w 24"/>
              <a:gd name="T25" fmla="*/ 20 h 24"/>
              <a:gd name="T26" fmla="*/ 2 w 24"/>
              <a:gd name="T27" fmla="*/ 10 h 24"/>
              <a:gd name="T28" fmla="*/ 0 w 24"/>
              <a:gd name="T29" fmla="*/ 0 h 24"/>
              <a:gd name="T30" fmla="*/ 0 w 24"/>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0" y="0"/>
                </a:moveTo>
                <a:lnTo>
                  <a:pt x="0" y="0"/>
                </a:lnTo>
                <a:lnTo>
                  <a:pt x="10" y="0"/>
                </a:lnTo>
                <a:lnTo>
                  <a:pt x="18" y="4"/>
                </a:lnTo>
                <a:lnTo>
                  <a:pt x="22" y="8"/>
                </a:lnTo>
                <a:lnTo>
                  <a:pt x="24" y="14"/>
                </a:lnTo>
                <a:lnTo>
                  <a:pt x="24" y="14"/>
                </a:lnTo>
                <a:lnTo>
                  <a:pt x="22" y="20"/>
                </a:lnTo>
                <a:lnTo>
                  <a:pt x="16" y="24"/>
                </a:lnTo>
                <a:lnTo>
                  <a:pt x="16" y="24"/>
                </a:lnTo>
                <a:lnTo>
                  <a:pt x="10" y="24"/>
                </a:lnTo>
                <a:lnTo>
                  <a:pt x="6" y="20"/>
                </a:lnTo>
                <a:lnTo>
                  <a:pt x="6" y="20"/>
                </a:lnTo>
                <a:lnTo>
                  <a:pt x="2" y="1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8" name="Freeform 184">
            <a:extLst>
              <a:ext uri="{FF2B5EF4-FFF2-40B4-BE49-F238E27FC236}">
                <a16:creationId xmlns:a16="http://schemas.microsoft.com/office/drawing/2014/main" id="{C25CBF42-E575-48EB-8907-FF525DADFFA3}"/>
              </a:ext>
            </a:extLst>
          </p:cNvPr>
          <p:cNvSpPr>
            <a:spLocks/>
          </p:cNvSpPr>
          <p:nvPr/>
        </p:nvSpPr>
        <p:spPr bwMode="auto">
          <a:xfrm>
            <a:off x="5253622" y="3145045"/>
            <a:ext cx="54820" cy="40464"/>
          </a:xfrm>
          <a:custGeom>
            <a:avLst/>
            <a:gdLst>
              <a:gd name="T0" fmla="*/ 4 w 30"/>
              <a:gd name="T1" fmla="*/ 22 h 22"/>
              <a:gd name="T2" fmla="*/ 4 w 30"/>
              <a:gd name="T3" fmla="*/ 22 h 22"/>
              <a:gd name="T4" fmla="*/ 0 w 30"/>
              <a:gd name="T5" fmla="*/ 14 h 22"/>
              <a:gd name="T6" fmla="*/ 0 w 30"/>
              <a:gd name="T7" fmla="*/ 8 h 22"/>
              <a:gd name="T8" fmla="*/ 2 w 30"/>
              <a:gd name="T9" fmla="*/ 4 h 22"/>
              <a:gd name="T10" fmla="*/ 8 w 30"/>
              <a:gd name="T11" fmla="*/ 2 h 22"/>
              <a:gd name="T12" fmla="*/ 8 w 30"/>
              <a:gd name="T13" fmla="*/ 2 h 22"/>
              <a:gd name="T14" fmla="*/ 14 w 30"/>
              <a:gd name="T15" fmla="*/ 0 h 22"/>
              <a:gd name="T16" fmla="*/ 20 w 30"/>
              <a:gd name="T17" fmla="*/ 0 h 22"/>
              <a:gd name="T18" fmla="*/ 26 w 30"/>
              <a:gd name="T19" fmla="*/ 4 h 22"/>
              <a:gd name="T20" fmla="*/ 30 w 30"/>
              <a:gd name="T21" fmla="*/ 12 h 22"/>
              <a:gd name="T22" fmla="*/ 30 w 30"/>
              <a:gd name="T23" fmla="*/ 12 h 22"/>
              <a:gd name="T24" fmla="*/ 4 w 30"/>
              <a:gd name="T25" fmla="*/ 22 h 22"/>
              <a:gd name="T26" fmla="*/ 4 w 30"/>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2">
                <a:moveTo>
                  <a:pt x="4" y="22"/>
                </a:moveTo>
                <a:lnTo>
                  <a:pt x="4" y="22"/>
                </a:lnTo>
                <a:lnTo>
                  <a:pt x="0" y="14"/>
                </a:lnTo>
                <a:lnTo>
                  <a:pt x="0" y="8"/>
                </a:lnTo>
                <a:lnTo>
                  <a:pt x="2" y="4"/>
                </a:lnTo>
                <a:lnTo>
                  <a:pt x="8" y="2"/>
                </a:lnTo>
                <a:lnTo>
                  <a:pt x="8" y="2"/>
                </a:lnTo>
                <a:lnTo>
                  <a:pt x="14" y="0"/>
                </a:lnTo>
                <a:lnTo>
                  <a:pt x="20" y="0"/>
                </a:lnTo>
                <a:lnTo>
                  <a:pt x="26" y="4"/>
                </a:lnTo>
                <a:lnTo>
                  <a:pt x="30" y="12"/>
                </a:lnTo>
                <a:lnTo>
                  <a:pt x="30" y="12"/>
                </a:lnTo>
                <a:lnTo>
                  <a:pt x="4" y="22"/>
                </a:lnTo>
                <a:lnTo>
                  <a:pt x="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9" name="Freeform 185">
            <a:extLst>
              <a:ext uri="{FF2B5EF4-FFF2-40B4-BE49-F238E27FC236}">
                <a16:creationId xmlns:a16="http://schemas.microsoft.com/office/drawing/2014/main" id="{7EE4B0B8-D3D7-41CF-8ACE-62A76516378F}"/>
              </a:ext>
            </a:extLst>
          </p:cNvPr>
          <p:cNvSpPr>
            <a:spLocks/>
          </p:cNvSpPr>
          <p:nvPr/>
        </p:nvSpPr>
        <p:spPr bwMode="auto">
          <a:xfrm>
            <a:off x="5958978" y="3174473"/>
            <a:ext cx="47511" cy="40464"/>
          </a:xfrm>
          <a:custGeom>
            <a:avLst/>
            <a:gdLst>
              <a:gd name="T0" fmla="*/ 26 w 26"/>
              <a:gd name="T1" fmla="*/ 22 h 22"/>
              <a:gd name="T2" fmla="*/ 26 w 26"/>
              <a:gd name="T3" fmla="*/ 22 h 22"/>
              <a:gd name="T4" fmla="*/ 12 w 26"/>
              <a:gd name="T5" fmla="*/ 20 h 22"/>
              <a:gd name="T6" fmla="*/ 4 w 26"/>
              <a:gd name="T7" fmla="*/ 18 h 22"/>
              <a:gd name="T8" fmla="*/ 2 w 26"/>
              <a:gd name="T9" fmla="*/ 14 h 22"/>
              <a:gd name="T10" fmla="*/ 0 w 26"/>
              <a:gd name="T11" fmla="*/ 12 h 22"/>
              <a:gd name="T12" fmla="*/ 0 w 26"/>
              <a:gd name="T13" fmla="*/ 0 h 22"/>
              <a:gd name="T14" fmla="*/ 0 w 26"/>
              <a:gd name="T15" fmla="*/ 0 h 22"/>
              <a:gd name="T16" fmla="*/ 10 w 26"/>
              <a:gd name="T17" fmla="*/ 0 h 22"/>
              <a:gd name="T18" fmla="*/ 14 w 26"/>
              <a:gd name="T19" fmla="*/ 0 h 22"/>
              <a:gd name="T20" fmla="*/ 18 w 26"/>
              <a:gd name="T21" fmla="*/ 2 h 22"/>
              <a:gd name="T22" fmla="*/ 22 w 26"/>
              <a:gd name="T23" fmla="*/ 8 h 22"/>
              <a:gd name="T24" fmla="*/ 26 w 26"/>
              <a:gd name="T25" fmla="*/ 22 h 22"/>
              <a:gd name="T26" fmla="*/ 26 w 26"/>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6" y="22"/>
                </a:moveTo>
                <a:lnTo>
                  <a:pt x="26" y="22"/>
                </a:lnTo>
                <a:lnTo>
                  <a:pt x="12" y="20"/>
                </a:lnTo>
                <a:lnTo>
                  <a:pt x="4" y="18"/>
                </a:lnTo>
                <a:lnTo>
                  <a:pt x="2" y="14"/>
                </a:lnTo>
                <a:lnTo>
                  <a:pt x="0" y="12"/>
                </a:lnTo>
                <a:lnTo>
                  <a:pt x="0" y="0"/>
                </a:lnTo>
                <a:lnTo>
                  <a:pt x="0" y="0"/>
                </a:lnTo>
                <a:lnTo>
                  <a:pt x="10" y="0"/>
                </a:lnTo>
                <a:lnTo>
                  <a:pt x="14" y="0"/>
                </a:lnTo>
                <a:lnTo>
                  <a:pt x="18" y="2"/>
                </a:lnTo>
                <a:lnTo>
                  <a:pt x="22" y="8"/>
                </a:lnTo>
                <a:lnTo>
                  <a:pt x="26" y="22"/>
                </a:lnTo>
                <a:lnTo>
                  <a:pt x="26"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0" name="Freeform 186">
            <a:extLst>
              <a:ext uri="{FF2B5EF4-FFF2-40B4-BE49-F238E27FC236}">
                <a16:creationId xmlns:a16="http://schemas.microsoft.com/office/drawing/2014/main" id="{0A2B59B0-80EB-4B2C-82B8-BB098B47A1AE}"/>
              </a:ext>
            </a:extLst>
          </p:cNvPr>
          <p:cNvSpPr>
            <a:spLocks/>
          </p:cNvSpPr>
          <p:nvPr/>
        </p:nvSpPr>
        <p:spPr bwMode="auto">
          <a:xfrm>
            <a:off x="7810080" y="4292741"/>
            <a:ext cx="47511" cy="73570"/>
          </a:xfrm>
          <a:custGeom>
            <a:avLst/>
            <a:gdLst>
              <a:gd name="T0" fmla="*/ 22 w 26"/>
              <a:gd name="T1" fmla="*/ 40 h 40"/>
              <a:gd name="T2" fmla="*/ 22 w 26"/>
              <a:gd name="T3" fmla="*/ 40 h 40"/>
              <a:gd name="T4" fmla="*/ 16 w 26"/>
              <a:gd name="T5" fmla="*/ 32 h 40"/>
              <a:gd name="T6" fmla="*/ 8 w 26"/>
              <a:gd name="T7" fmla="*/ 24 h 40"/>
              <a:gd name="T8" fmla="*/ 2 w 26"/>
              <a:gd name="T9" fmla="*/ 14 h 40"/>
              <a:gd name="T10" fmla="*/ 0 w 26"/>
              <a:gd name="T11" fmla="*/ 8 h 40"/>
              <a:gd name="T12" fmla="*/ 0 w 26"/>
              <a:gd name="T13" fmla="*/ 0 h 40"/>
              <a:gd name="T14" fmla="*/ 0 w 26"/>
              <a:gd name="T15" fmla="*/ 0 h 40"/>
              <a:gd name="T16" fmla="*/ 18 w 26"/>
              <a:gd name="T17" fmla="*/ 14 h 40"/>
              <a:gd name="T18" fmla="*/ 26 w 26"/>
              <a:gd name="T19" fmla="*/ 24 h 40"/>
              <a:gd name="T20" fmla="*/ 26 w 26"/>
              <a:gd name="T21" fmla="*/ 28 h 40"/>
              <a:gd name="T22" fmla="*/ 26 w 26"/>
              <a:gd name="T23" fmla="*/ 30 h 40"/>
              <a:gd name="T24" fmla="*/ 22 w 26"/>
              <a:gd name="T25" fmla="*/ 40 h 40"/>
              <a:gd name="T26" fmla="*/ 22 w 2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0">
                <a:moveTo>
                  <a:pt x="22" y="40"/>
                </a:moveTo>
                <a:lnTo>
                  <a:pt x="22" y="40"/>
                </a:lnTo>
                <a:lnTo>
                  <a:pt x="16" y="32"/>
                </a:lnTo>
                <a:lnTo>
                  <a:pt x="8" y="24"/>
                </a:lnTo>
                <a:lnTo>
                  <a:pt x="2" y="14"/>
                </a:lnTo>
                <a:lnTo>
                  <a:pt x="0" y="8"/>
                </a:lnTo>
                <a:lnTo>
                  <a:pt x="0" y="0"/>
                </a:lnTo>
                <a:lnTo>
                  <a:pt x="0" y="0"/>
                </a:lnTo>
                <a:lnTo>
                  <a:pt x="18" y="14"/>
                </a:lnTo>
                <a:lnTo>
                  <a:pt x="26" y="24"/>
                </a:lnTo>
                <a:lnTo>
                  <a:pt x="26" y="28"/>
                </a:lnTo>
                <a:lnTo>
                  <a:pt x="26" y="30"/>
                </a:lnTo>
                <a:lnTo>
                  <a:pt x="22" y="40"/>
                </a:lnTo>
                <a:lnTo>
                  <a:pt x="22"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1" name="Freeform 187">
            <a:extLst>
              <a:ext uri="{FF2B5EF4-FFF2-40B4-BE49-F238E27FC236}">
                <a16:creationId xmlns:a16="http://schemas.microsoft.com/office/drawing/2014/main" id="{6EE7DCD0-F0F1-4CBA-9B50-9BCE94129EBC}"/>
              </a:ext>
            </a:extLst>
          </p:cNvPr>
          <p:cNvSpPr>
            <a:spLocks/>
          </p:cNvSpPr>
          <p:nvPr/>
        </p:nvSpPr>
        <p:spPr bwMode="auto">
          <a:xfrm>
            <a:off x="7930685" y="925061"/>
            <a:ext cx="62130" cy="36785"/>
          </a:xfrm>
          <a:custGeom>
            <a:avLst/>
            <a:gdLst>
              <a:gd name="T0" fmla="*/ 0 w 34"/>
              <a:gd name="T1" fmla="*/ 0 h 20"/>
              <a:gd name="T2" fmla="*/ 0 w 34"/>
              <a:gd name="T3" fmla="*/ 0 h 20"/>
              <a:gd name="T4" fmla="*/ 20 w 34"/>
              <a:gd name="T5" fmla="*/ 4 h 20"/>
              <a:gd name="T6" fmla="*/ 28 w 34"/>
              <a:gd name="T7" fmla="*/ 6 h 20"/>
              <a:gd name="T8" fmla="*/ 34 w 34"/>
              <a:gd name="T9" fmla="*/ 12 h 20"/>
              <a:gd name="T10" fmla="*/ 34 w 34"/>
              <a:gd name="T11" fmla="*/ 12 h 20"/>
              <a:gd name="T12" fmla="*/ 26 w 34"/>
              <a:gd name="T13" fmla="*/ 18 h 20"/>
              <a:gd name="T14" fmla="*/ 16 w 34"/>
              <a:gd name="T15" fmla="*/ 20 h 20"/>
              <a:gd name="T16" fmla="*/ 10 w 34"/>
              <a:gd name="T17" fmla="*/ 20 h 20"/>
              <a:gd name="T18" fmla="*/ 4 w 34"/>
              <a:gd name="T19" fmla="*/ 18 h 20"/>
              <a:gd name="T20" fmla="*/ 4 w 34"/>
              <a:gd name="T21" fmla="*/ 18 h 20"/>
              <a:gd name="T22" fmla="*/ 2 w 34"/>
              <a:gd name="T23" fmla="*/ 10 h 20"/>
              <a:gd name="T24" fmla="*/ 0 w 34"/>
              <a:gd name="T25" fmla="*/ 0 h 20"/>
              <a:gd name="T26" fmla="*/ 0 w 34"/>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0">
                <a:moveTo>
                  <a:pt x="0" y="0"/>
                </a:moveTo>
                <a:lnTo>
                  <a:pt x="0" y="0"/>
                </a:lnTo>
                <a:lnTo>
                  <a:pt x="20" y="4"/>
                </a:lnTo>
                <a:lnTo>
                  <a:pt x="28" y="6"/>
                </a:lnTo>
                <a:lnTo>
                  <a:pt x="34" y="12"/>
                </a:lnTo>
                <a:lnTo>
                  <a:pt x="34" y="12"/>
                </a:lnTo>
                <a:lnTo>
                  <a:pt x="26" y="18"/>
                </a:lnTo>
                <a:lnTo>
                  <a:pt x="16" y="20"/>
                </a:lnTo>
                <a:lnTo>
                  <a:pt x="10" y="20"/>
                </a:lnTo>
                <a:lnTo>
                  <a:pt x="4" y="18"/>
                </a:lnTo>
                <a:lnTo>
                  <a:pt x="4" y="18"/>
                </a:lnTo>
                <a:lnTo>
                  <a:pt x="2" y="1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2" name="Freeform 188">
            <a:extLst>
              <a:ext uri="{FF2B5EF4-FFF2-40B4-BE49-F238E27FC236}">
                <a16:creationId xmlns:a16="http://schemas.microsoft.com/office/drawing/2014/main" id="{4F0673F6-F77C-4D40-8EBE-8F5ABA740EB8}"/>
              </a:ext>
            </a:extLst>
          </p:cNvPr>
          <p:cNvSpPr>
            <a:spLocks/>
          </p:cNvSpPr>
          <p:nvPr/>
        </p:nvSpPr>
        <p:spPr bwMode="auto">
          <a:xfrm>
            <a:off x="4994139" y="994953"/>
            <a:ext cx="58475" cy="40464"/>
          </a:xfrm>
          <a:custGeom>
            <a:avLst/>
            <a:gdLst>
              <a:gd name="T0" fmla="*/ 30 w 32"/>
              <a:gd name="T1" fmla="*/ 18 h 22"/>
              <a:gd name="T2" fmla="*/ 30 w 32"/>
              <a:gd name="T3" fmla="*/ 18 h 22"/>
              <a:gd name="T4" fmla="*/ 2 w 32"/>
              <a:gd name="T5" fmla="*/ 22 h 22"/>
              <a:gd name="T6" fmla="*/ 2 w 32"/>
              <a:gd name="T7" fmla="*/ 22 h 22"/>
              <a:gd name="T8" fmla="*/ 0 w 32"/>
              <a:gd name="T9" fmla="*/ 20 h 22"/>
              <a:gd name="T10" fmla="*/ 0 w 32"/>
              <a:gd name="T11" fmla="*/ 20 h 22"/>
              <a:gd name="T12" fmla="*/ 10 w 32"/>
              <a:gd name="T13" fmla="*/ 0 h 22"/>
              <a:gd name="T14" fmla="*/ 10 w 32"/>
              <a:gd name="T15" fmla="*/ 0 h 22"/>
              <a:gd name="T16" fmla="*/ 32 w 32"/>
              <a:gd name="T17" fmla="*/ 12 h 22"/>
              <a:gd name="T18" fmla="*/ 32 w 32"/>
              <a:gd name="T19" fmla="*/ 12 h 22"/>
              <a:gd name="T20" fmla="*/ 30 w 32"/>
              <a:gd name="T21" fmla="*/ 18 h 22"/>
              <a:gd name="T22" fmla="*/ 30 w 32"/>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2">
                <a:moveTo>
                  <a:pt x="30" y="18"/>
                </a:moveTo>
                <a:lnTo>
                  <a:pt x="30" y="18"/>
                </a:lnTo>
                <a:lnTo>
                  <a:pt x="2" y="22"/>
                </a:lnTo>
                <a:lnTo>
                  <a:pt x="2" y="22"/>
                </a:lnTo>
                <a:lnTo>
                  <a:pt x="0" y="20"/>
                </a:lnTo>
                <a:lnTo>
                  <a:pt x="0" y="20"/>
                </a:lnTo>
                <a:lnTo>
                  <a:pt x="10" y="0"/>
                </a:lnTo>
                <a:lnTo>
                  <a:pt x="10" y="0"/>
                </a:lnTo>
                <a:lnTo>
                  <a:pt x="32" y="12"/>
                </a:lnTo>
                <a:lnTo>
                  <a:pt x="32" y="12"/>
                </a:lnTo>
                <a:lnTo>
                  <a:pt x="30" y="18"/>
                </a:lnTo>
                <a:lnTo>
                  <a:pt x="3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3" name="Freeform 189">
            <a:extLst>
              <a:ext uri="{FF2B5EF4-FFF2-40B4-BE49-F238E27FC236}">
                <a16:creationId xmlns:a16="http://schemas.microsoft.com/office/drawing/2014/main" id="{A877B25C-6AD3-4EF0-AF63-4EBC87EEA5E3}"/>
              </a:ext>
            </a:extLst>
          </p:cNvPr>
          <p:cNvSpPr>
            <a:spLocks/>
          </p:cNvSpPr>
          <p:nvPr/>
        </p:nvSpPr>
        <p:spPr bwMode="auto">
          <a:xfrm>
            <a:off x="2079521" y="1208307"/>
            <a:ext cx="43856" cy="47821"/>
          </a:xfrm>
          <a:custGeom>
            <a:avLst/>
            <a:gdLst>
              <a:gd name="T0" fmla="*/ 4 w 24"/>
              <a:gd name="T1" fmla="*/ 26 h 26"/>
              <a:gd name="T2" fmla="*/ 4 w 24"/>
              <a:gd name="T3" fmla="*/ 26 h 26"/>
              <a:gd name="T4" fmla="*/ 0 w 24"/>
              <a:gd name="T5" fmla="*/ 2 h 26"/>
              <a:gd name="T6" fmla="*/ 0 w 24"/>
              <a:gd name="T7" fmla="*/ 2 h 26"/>
              <a:gd name="T8" fmla="*/ 8 w 24"/>
              <a:gd name="T9" fmla="*/ 0 h 26"/>
              <a:gd name="T10" fmla="*/ 14 w 24"/>
              <a:gd name="T11" fmla="*/ 0 h 26"/>
              <a:gd name="T12" fmla="*/ 20 w 24"/>
              <a:gd name="T13" fmla="*/ 2 h 26"/>
              <a:gd name="T14" fmla="*/ 22 w 24"/>
              <a:gd name="T15" fmla="*/ 6 h 26"/>
              <a:gd name="T16" fmla="*/ 22 w 24"/>
              <a:gd name="T17" fmla="*/ 6 h 26"/>
              <a:gd name="T18" fmla="*/ 24 w 24"/>
              <a:gd name="T19" fmla="*/ 10 h 26"/>
              <a:gd name="T20" fmla="*/ 22 w 24"/>
              <a:gd name="T21" fmla="*/ 14 h 26"/>
              <a:gd name="T22" fmla="*/ 20 w 24"/>
              <a:gd name="T23" fmla="*/ 18 h 26"/>
              <a:gd name="T24" fmla="*/ 4 w 24"/>
              <a:gd name="T25" fmla="*/ 26 h 26"/>
              <a:gd name="T26" fmla="*/ 4 w 24"/>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4" y="26"/>
                </a:moveTo>
                <a:lnTo>
                  <a:pt x="4" y="26"/>
                </a:lnTo>
                <a:lnTo>
                  <a:pt x="0" y="2"/>
                </a:lnTo>
                <a:lnTo>
                  <a:pt x="0" y="2"/>
                </a:lnTo>
                <a:lnTo>
                  <a:pt x="8" y="0"/>
                </a:lnTo>
                <a:lnTo>
                  <a:pt x="14" y="0"/>
                </a:lnTo>
                <a:lnTo>
                  <a:pt x="20" y="2"/>
                </a:lnTo>
                <a:lnTo>
                  <a:pt x="22" y="6"/>
                </a:lnTo>
                <a:lnTo>
                  <a:pt x="22" y="6"/>
                </a:lnTo>
                <a:lnTo>
                  <a:pt x="24" y="10"/>
                </a:lnTo>
                <a:lnTo>
                  <a:pt x="22" y="14"/>
                </a:lnTo>
                <a:lnTo>
                  <a:pt x="20" y="18"/>
                </a:lnTo>
                <a:lnTo>
                  <a:pt x="4" y="26"/>
                </a:lnTo>
                <a:lnTo>
                  <a:pt x="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4" name="Freeform 190">
            <a:extLst>
              <a:ext uri="{FF2B5EF4-FFF2-40B4-BE49-F238E27FC236}">
                <a16:creationId xmlns:a16="http://schemas.microsoft.com/office/drawing/2014/main" id="{918F2BEA-334C-4F31-8383-B9795486D59C}"/>
              </a:ext>
            </a:extLst>
          </p:cNvPr>
          <p:cNvSpPr>
            <a:spLocks/>
          </p:cNvSpPr>
          <p:nvPr/>
        </p:nvSpPr>
        <p:spPr bwMode="auto">
          <a:xfrm>
            <a:off x="2625898" y="1763762"/>
            <a:ext cx="43856" cy="40464"/>
          </a:xfrm>
          <a:custGeom>
            <a:avLst/>
            <a:gdLst>
              <a:gd name="T0" fmla="*/ 0 w 24"/>
              <a:gd name="T1" fmla="*/ 22 h 22"/>
              <a:gd name="T2" fmla="*/ 0 w 24"/>
              <a:gd name="T3" fmla="*/ 22 h 22"/>
              <a:gd name="T4" fmla="*/ 10 w 24"/>
              <a:gd name="T5" fmla="*/ 6 h 22"/>
              <a:gd name="T6" fmla="*/ 16 w 24"/>
              <a:gd name="T7" fmla="*/ 2 h 22"/>
              <a:gd name="T8" fmla="*/ 20 w 24"/>
              <a:gd name="T9" fmla="*/ 0 h 22"/>
              <a:gd name="T10" fmla="*/ 24 w 24"/>
              <a:gd name="T11" fmla="*/ 0 h 22"/>
              <a:gd name="T12" fmla="*/ 24 w 24"/>
              <a:gd name="T13" fmla="*/ 0 h 22"/>
              <a:gd name="T14" fmla="*/ 24 w 24"/>
              <a:gd name="T15" fmla="*/ 12 h 22"/>
              <a:gd name="T16" fmla="*/ 22 w 24"/>
              <a:gd name="T17" fmla="*/ 16 h 22"/>
              <a:gd name="T18" fmla="*/ 20 w 24"/>
              <a:gd name="T19" fmla="*/ 18 h 22"/>
              <a:gd name="T20" fmla="*/ 18 w 24"/>
              <a:gd name="T21" fmla="*/ 20 h 22"/>
              <a:gd name="T22" fmla="*/ 14 w 24"/>
              <a:gd name="T23" fmla="*/ 22 h 22"/>
              <a:gd name="T24" fmla="*/ 0 w 24"/>
              <a:gd name="T25" fmla="*/ 22 h 22"/>
              <a:gd name="T26" fmla="*/ 0 w 24"/>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0" y="22"/>
                </a:moveTo>
                <a:lnTo>
                  <a:pt x="0" y="22"/>
                </a:lnTo>
                <a:lnTo>
                  <a:pt x="10" y="6"/>
                </a:lnTo>
                <a:lnTo>
                  <a:pt x="16" y="2"/>
                </a:lnTo>
                <a:lnTo>
                  <a:pt x="20" y="0"/>
                </a:lnTo>
                <a:lnTo>
                  <a:pt x="24" y="0"/>
                </a:lnTo>
                <a:lnTo>
                  <a:pt x="24" y="0"/>
                </a:lnTo>
                <a:lnTo>
                  <a:pt x="24" y="12"/>
                </a:lnTo>
                <a:lnTo>
                  <a:pt x="22" y="16"/>
                </a:lnTo>
                <a:lnTo>
                  <a:pt x="20" y="18"/>
                </a:lnTo>
                <a:lnTo>
                  <a:pt x="18" y="20"/>
                </a:lnTo>
                <a:lnTo>
                  <a:pt x="14" y="22"/>
                </a:lnTo>
                <a:lnTo>
                  <a:pt x="0" y="22"/>
                </a:lnTo>
                <a:lnTo>
                  <a:pt x="0"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5" name="Freeform 191">
            <a:extLst>
              <a:ext uri="{FF2B5EF4-FFF2-40B4-BE49-F238E27FC236}">
                <a16:creationId xmlns:a16="http://schemas.microsoft.com/office/drawing/2014/main" id="{3D94DEA4-6882-4067-8F38-971B21577987}"/>
              </a:ext>
            </a:extLst>
          </p:cNvPr>
          <p:cNvSpPr>
            <a:spLocks/>
          </p:cNvSpPr>
          <p:nvPr/>
        </p:nvSpPr>
        <p:spPr bwMode="auto">
          <a:xfrm>
            <a:off x="4968556" y="1962402"/>
            <a:ext cx="47511" cy="58856"/>
          </a:xfrm>
          <a:custGeom>
            <a:avLst/>
            <a:gdLst>
              <a:gd name="T0" fmla="*/ 24 w 26"/>
              <a:gd name="T1" fmla="*/ 0 h 32"/>
              <a:gd name="T2" fmla="*/ 24 w 26"/>
              <a:gd name="T3" fmla="*/ 0 h 32"/>
              <a:gd name="T4" fmla="*/ 26 w 26"/>
              <a:gd name="T5" fmla="*/ 8 h 32"/>
              <a:gd name="T6" fmla="*/ 24 w 26"/>
              <a:gd name="T7" fmla="*/ 16 h 32"/>
              <a:gd name="T8" fmla="*/ 20 w 26"/>
              <a:gd name="T9" fmla="*/ 24 h 32"/>
              <a:gd name="T10" fmla="*/ 14 w 26"/>
              <a:gd name="T11" fmla="*/ 30 h 32"/>
              <a:gd name="T12" fmla="*/ 14 w 26"/>
              <a:gd name="T13" fmla="*/ 30 h 32"/>
              <a:gd name="T14" fmla="*/ 8 w 26"/>
              <a:gd name="T15" fmla="*/ 32 h 32"/>
              <a:gd name="T16" fmla="*/ 0 w 26"/>
              <a:gd name="T17" fmla="*/ 32 h 32"/>
              <a:gd name="T18" fmla="*/ 0 w 26"/>
              <a:gd name="T19" fmla="*/ 32 h 32"/>
              <a:gd name="T20" fmla="*/ 0 w 26"/>
              <a:gd name="T21" fmla="*/ 24 h 32"/>
              <a:gd name="T22" fmla="*/ 2 w 26"/>
              <a:gd name="T23" fmla="*/ 18 h 32"/>
              <a:gd name="T24" fmla="*/ 8 w 26"/>
              <a:gd name="T25" fmla="*/ 14 h 32"/>
              <a:gd name="T26" fmla="*/ 16 w 26"/>
              <a:gd name="T27" fmla="*/ 12 h 32"/>
              <a:gd name="T28" fmla="*/ 16 w 26"/>
              <a:gd name="T29" fmla="*/ 12 h 32"/>
              <a:gd name="T30" fmla="*/ 20 w 26"/>
              <a:gd name="T31" fmla="*/ 10 h 32"/>
              <a:gd name="T32" fmla="*/ 22 w 26"/>
              <a:gd name="T33" fmla="*/ 8 h 32"/>
              <a:gd name="T34" fmla="*/ 24 w 26"/>
              <a:gd name="T35" fmla="*/ 0 h 32"/>
              <a:gd name="T36" fmla="*/ 24 w 26"/>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2">
                <a:moveTo>
                  <a:pt x="24" y="0"/>
                </a:moveTo>
                <a:lnTo>
                  <a:pt x="24" y="0"/>
                </a:lnTo>
                <a:lnTo>
                  <a:pt x="26" y="8"/>
                </a:lnTo>
                <a:lnTo>
                  <a:pt x="24" y="16"/>
                </a:lnTo>
                <a:lnTo>
                  <a:pt x="20" y="24"/>
                </a:lnTo>
                <a:lnTo>
                  <a:pt x="14" y="30"/>
                </a:lnTo>
                <a:lnTo>
                  <a:pt x="14" y="30"/>
                </a:lnTo>
                <a:lnTo>
                  <a:pt x="8" y="32"/>
                </a:lnTo>
                <a:lnTo>
                  <a:pt x="0" y="32"/>
                </a:lnTo>
                <a:lnTo>
                  <a:pt x="0" y="32"/>
                </a:lnTo>
                <a:lnTo>
                  <a:pt x="0" y="24"/>
                </a:lnTo>
                <a:lnTo>
                  <a:pt x="2" y="18"/>
                </a:lnTo>
                <a:lnTo>
                  <a:pt x="8" y="14"/>
                </a:lnTo>
                <a:lnTo>
                  <a:pt x="16" y="12"/>
                </a:lnTo>
                <a:lnTo>
                  <a:pt x="16" y="12"/>
                </a:lnTo>
                <a:lnTo>
                  <a:pt x="20" y="10"/>
                </a:lnTo>
                <a:lnTo>
                  <a:pt x="22" y="8"/>
                </a:lnTo>
                <a:lnTo>
                  <a:pt x="24" y="0"/>
                </a:lnTo>
                <a:lnTo>
                  <a:pt x="2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6" name="Freeform 192">
            <a:extLst>
              <a:ext uri="{FF2B5EF4-FFF2-40B4-BE49-F238E27FC236}">
                <a16:creationId xmlns:a16="http://schemas.microsoft.com/office/drawing/2014/main" id="{06210B6A-52E3-4A29-AB91-7DED5F433B70}"/>
              </a:ext>
            </a:extLst>
          </p:cNvPr>
          <p:cNvSpPr>
            <a:spLocks/>
          </p:cNvSpPr>
          <p:nvPr/>
        </p:nvSpPr>
        <p:spPr bwMode="auto">
          <a:xfrm>
            <a:off x="2050283" y="3840284"/>
            <a:ext cx="91367" cy="33107"/>
          </a:xfrm>
          <a:custGeom>
            <a:avLst/>
            <a:gdLst>
              <a:gd name="T0" fmla="*/ 50 w 50"/>
              <a:gd name="T1" fmla="*/ 18 h 18"/>
              <a:gd name="T2" fmla="*/ 50 w 50"/>
              <a:gd name="T3" fmla="*/ 18 h 18"/>
              <a:gd name="T4" fmla="*/ 38 w 50"/>
              <a:gd name="T5" fmla="*/ 16 h 18"/>
              <a:gd name="T6" fmla="*/ 26 w 50"/>
              <a:gd name="T7" fmla="*/ 14 h 18"/>
              <a:gd name="T8" fmla="*/ 0 w 50"/>
              <a:gd name="T9" fmla="*/ 4 h 18"/>
              <a:gd name="T10" fmla="*/ 0 w 50"/>
              <a:gd name="T11" fmla="*/ 4 h 18"/>
              <a:gd name="T12" fmla="*/ 12 w 50"/>
              <a:gd name="T13" fmla="*/ 0 h 18"/>
              <a:gd name="T14" fmla="*/ 22 w 50"/>
              <a:gd name="T15" fmla="*/ 2 h 18"/>
              <a:gd name="T16" fmla="*/ 34 w 50"/>
              <a:gd name="T17" fmla="*/ 6 h 18"/>
              <a:gd name="T18" fmla="*/ 50 w 50"/>
              <a:gd name="T19" fmla="*/ 18 h 18"/>
              <a:gd name="T20" fmla="*/ 50 w 5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8">
                <a:moveTo>
                  <a:pt x="50" y="18"/>
                </a:moveTo>
                <a:lnTo>
                  <a:pt x="50" y="18"/>
                </a:lnTo>
                <a:lnTo>
                  <a:pt x="38" y="16"/>
                </a:lnTo>
                <a:lnTo>
                  <a:pt x="26" y="14"/>
                </a:lnTo>
                <a:lnTo>
                  <a:pt x="0" y="4"/>
                </a:lnTo>
                <a:lnTo>
                  <a:pt x="0" y="4"/>
                </a:lnTo>
                <a:lnTo>
                  <a:pt x="12" y="0"/>
                </a:lnTo>
                <a:lnTo>
                  <a:pt x="22" y="2"/>
                </a:lnTo>
                <a:lnTo>
                  <a:pt x="34" y="6"/>
                </a:lnTo>
                <a:lnTo>
                  <a:pt x="50" y="18"/>
                </a:lnTo>
                <a:lnTo>
                  <a:pt x="5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7" name="Freeform 193">
            <a:extLst>
              <a:ext uri="{FF2B5EF4-FFF2-40B4-BE49-F238E27FC236}">
                <a16:creationId xmlns:a16="http://schemas.microsoft.com/office/drawing/2014/main" id="{2C86033F-EA68-4D0E-9654-5C154DC11C2B}"/>
              </a:ext>
            </a:extLst>
          </p:cNvPr>
          <p:cNvSpPr>
            <a:spLocks/>
          </p:cNvSpPr>
          <p:nvPr/>
        </p:nvSpPr>
        <p:spPr bwMode="auto">
          <a:xfrm>
            <a:off x="2529048" y="1057488"/>
            <a:ext cx="31065" cy="80927"/>
          </a:xfrm>
          <a:custGeom>
            <a:avLst/>
            <a:gdLst>
              <a:gd name="T0" fmla="*/ 17 w 17"/>
              <a:gd name="T1" fmla="*/ 44 h 44"/>
              <a:gd name="T2" fmla="*/ 17 w 17"/>
              <a:gd name="T3" fmla="*/ 44 h 44"/>
              <a:gd name="T4" fmla="*/ 0 w 17"/>
              <a:gd name="T5" fmla="*/ 40 h 44"/>
              <a:gd name="T6" fmla="*/ 0 w 17"/>
              <a:gd name="T7" fmla="*/ 40 h 44"/>
              <a:gd name="T8" fmla="*/ 2 w 17"/>
              <a:gd name="T9" fmla="*/ 8 h 44"/>
              <a:gd name="T10" fmla="*/ 2 w 17"/>
              <a:gd name="T11" fmla="*/ 8 h 44"/>
              <a:gd name="T12" fmla="*/ 2 w 17"/>
              <a:gd name="T13" fmla="*/ 2 h 44"/>
              <a:gd name="T14" fmla="*/ 6 w 17"/>
              <a:gd name="T15" fmla="*/ 0 h 44"/>
              <a:gd name="T16" fmla="*/ 9 w 17"/>
              <a:gd name="T17" fmla="*/ 0 h 44"/>
              <a:gd name="T18" fmla="*/ 13 w 17"/>
              <a:gd name="T19" fmla="*/ 2 h 44"/>
              <a:gd name="T20" fmla="*/ 13 w 17"/>
              <a:gd name="T21" fmla="*/ 2 h 44"/>
              <a:gd name="T22" fmla="*/ 6 w 17"/>
              <a:gd name="T23" fmla="*/ 30 h 44"/>
              <a:gd name="T24" fmla="*/ 6 w 17"/>
              <a:gd name="T25" fmla="*/ 30 h 44"/>
              <a:gd name="T26" fmla="*/ 17 w 17"/>
              <a:gd name="T27" fmla="*/ 44 h 44"/>
              <a:gd name="T28" fmla="*/ 17 w 17"/>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44">
                <a:moveTo>
                  <a:pt x="17" y="44"/>
                </a:moveTo>
                <a:lnTo>
                  <a:pt x="17" y="44"/>
                </a:lnTo>
                <a:lnTo>
                  <a:pt x="0" y="40"/>
                </a:lnTo>
                <a:lnTo>
                  <a:pt x="0" y="40"/>
                </a:lnTo>
                <a:lnTo>
                  <a:pt x="2" y="8"/>
                </a:lnTo>
                <a:lnTo>
                  <a:pt x="2" y="8"/>
                </a:lnTo>
                <a:lnTo>
                  <a:pt x="2" y="2"/>
                </a:lnTo>
                <a:lnTo>
                  <a:pt x="6" y="0"/>
                </a:lnTo>
                <a:lnTo>
                  <a:pt x="9" y="0"/>
                </a:lnTo>
                <a:lnTo>
                  <a:pt x="13" y="2"/>
                </a:lnTo>
                <a:lnTo>
                  <a:pt x="13" y="2"/>
                </a:lnTo>
                <a:lnTo>
                  <a:pt x="6" y="30"/>
                </a:lnTo>
                <a:lnTo>
                  <a:pt x="6" y="30"/>
                </a:lnTo>
                <a:lnTo>
                  <a:pt x="17" y="44"/>
                </a:lnTo>
                <a:lnTo>
                  <a:pt x="17"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8" name="Freeform 194">
            <a:extLst>
              <a:ext uri="{FF2B5EF4-FFF2-40B4-BE49-F238E27FC236}">
                <a16:creationId xmlns:a16="http://schemas.microsoft.com/office/drawing/2014/main" id="{4253F603-7784-4D04-A373-B6BD1BAC4CA7}"/>
              </a:ext>
            </a:extLst>
          </p:cNvPr>
          <p:cNvSpPr>
            <a:spLocks/>
          </p:cNvSpPr>
          <p:nvPr/>
        </p:nvSpPr>
        <p:spPr bwMode="auto">
          <a:xfrm>
            <a:off x="2644171" y="2983190"/>
            <a:ext cx="43856" cy="44142"/>
          </a:xfrm>
          <a:custGeom>
            <a:avLst/>
            <a:gdLst>
              <a:gd name="T0" fmla="*/ 24 w 24"/>
              <a:gd name="T1" fmla="*/ 4 h 24"/>
              <a:gd name="T2" fmla="*/ 24 w 24"/>
              <a:gd name="T3" fmla="*/ 4 h 24"/>
              <a:gd name="T4" fmla="*/ 22 w 24"/>
              <a:gd name="T5" fmla="*/ 12 h 24"/>
              <a:gd name="T6" fmla="*/ 20 w 24"/>
              <a:gd name="T7" fmla="*/ 16 h 24"/>
              <a:gd name="T8" fmla="*/ 14 w 24"/>
              <a:gd name="T9" fmla="*/ 20 h 24"/>
              <a:gd name="T10" fmla="*/ 8 w 24"/>
              <a:gd name="T11" fmla="*/ 24 h 24"/>
              <a:gd name="T12" fmla="*/ 8 w 24"/>
              <a:gd name="T13" fmla="*/ 24 h 24"/>
              <a:gd name="T14" fmla="*/ 4 w 24"/>
              <a:gd name="T15" fmla="*/ 24 h 24"/>
              <a:gd name="T16" fmla="*/ 0 w 24"/>
              <a:gd name="T17" fmla="*/ 24 h 24"/>
              <a:gd name="T18" fmla="*/ 0 w 24"/>
              <a:gd name="T19" fmla="*/ 24 h 24"/>
              <a:gd name="T20" fmla="*/ 0 w 24"/>
              <a:gd name="T21" fmla="*/ 18 h 24"/>
              <a:gd name="T22" fmla="*/ 2 w 24"/>
              <a:gd name="T23" fmla="*/ 14 h 24"/>
              <a:gd name="T24" fmla="*/ 2 w 24"/>
              <a:gd name="T25" fmla="*/ 14 h 24"/>
              <a:gd name="T26" fmla="*/ 10 w 24"/>
              <a:gd name="T27" fmla="*/ 6 h 24"/>
              <a:gd name="T28" fmla="*/ 20 w 24"/>
              <a:gd name="T29" fmla="*/ 0 h 24"/>
              <a:gd name="T30" fmla="*/ 20 w 24"/>
              <a:gd name="T31" fmla="*/ 0 h 24"/>
              <a:gd name="T32" fmla="*/ 24 w 24"/>
              <a:gd name="T33" fmla="*/ 4 h 24"/>
              <a:gd name="T34" fmla="*/ 24 w 24"/>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24" y="4"/>
                </a:moveTo>
                <a:lnTo>
                  <a:pt x="24" y="4"/>
                </a:lnTo>
                <a:lnTo>
                  <a:pt x="22" y="12"/>
                </a:lnTo>
                <a:lnTo>
                  <a:pt x="20" y="16"/>
                </a:lnTo>
                <a:lnTo>
                  <a:pt x="14" y="20"/>
                </a:lnTo>
                <a:lnTo>
                  <a:pt x="8" y="24"/>
                </a:lnTo>
                <a:lnTo>
                  <a:pt x="8" y="24"/>
                </a:lnTo>
                <a:lnTo>
                  <a:pt x="4" y="24"/>
                </a:lnTo>
                <a:lnTo>
                  <a:pt x="0" y="24"/>
                </a:lnTo>
                <a:lnTo>
                  <a:pt x="0" y="24"/>
                </a:lnTo>
                <a:lnTo>
                  <a:pt x="0" y="18"/>
                </a:lnTo>
                <a:lnTo>
                  <a:pt x="2" y="14"/>
                </a:lnTo>
                <a:lnTo>
                  <a:pt x="2" y="14"/>
                </a:lnTo>
                <a:lnTo>
                  <a:pt x="10" y="6"/>
                </a:lnTo>
                <a:lnTo>
                  <a:pt x="20" y="0"/>
                </a:lnTo>
                <a:lnTo>
                  <a:pt x="20" y="0"/>
                </a:lnTo>
                <a:lnTo>
                  <a:pt x="24" y="4"/>
                </a:lnTo>
                <a:lnTo>
                  <a:pt x="24"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9" name="Freeform 195">
            <a:extLst>
              <a:ext uri="{FF2B5EF4-FFF2-40B4-BE49-F238E27FC236}">
                <a16:creationId xmlns:a16="http://schemas.microsoft.com/office/drawing/2014/main" id="{035473A0-8635-4489-AFF1-BF4709BB842F}"/>
              </a:ext>
            </a:extLst>
          </p:cNvPr>
          <p:cNvSpPr>
            <a:spLocks/>
          </p:cNvSpPr>
          <p:nvPr/>
        </p:nvSpPr>
        <p:spPr bwMode="auto">
          <a:xfrm>
            <a:off x="3269124" y="1679156"/>
            <a:ext cx="73094" cy="44142"/>
          </a:xfrm>
          <a:custGeom>
            <a:avLst/>
            <a:gdLst>
              <a:gd name="T0" fmla="*/ 0 w 40"/>
              <a:gd name="T1" fmla="*/ 0 h 24"/>
              <a:gd name="T2" fmla="*/ 0 w 40"/>
              <a:gd name="T3" fmla="*/ 0 h 24"/>
              <a:gd name="T4" fmla="*/ 8 w 40"/>
              <a:gd name="T5" fmla="*/ 0 h 24"/>
              <a:gd name="T6" fmla="*/ 14 w 40"/>
              <a:gd name="T7" fmla="*/ 2 h 24"/>
              <a:gd name="T8" fmla="*/ 20 w 40"/>
              <a:gd name="T9" fmla="*/ 4 h 24"/>
              <a:gd name="T10" fmla="*/ 24 w 40"/>
              <a:gd name="T11" fmla="*/ 6 h 24"/>
              <a:gd name="T12" fmla="*/ 32 w 40"/>
              <a:gd name="T13" fmla="*/ 14 h 24"/>
              <a:gd name="T14" fmla="*/ 40 w 40"/>
              <a:gd name="T15" fmla="*/ 24 h 24"/>
              <a:gd name="T16" fmla="*/ 40 w 40"/>
              <a:gd name="T17" fmla="*/ 24 h 24"/>
              <a:gd name="T18" fmla="*/ 28 w 40"/>
              <a:gd name="T19" fmla="*/ 20 h 24"/>
              <a:gd name="T20" fmla="*/ 18 w 40"/>
              <a:gd name="T21" fmla="*/ 16 h 24"/>
              <a:gd name="T22" fmla="*/ 0 w 40"/>
              <a:gd name="T23" fmla="*/ 0 h 24"/>
              <a:gd name="T24" fmla="*/ 0 w 40"/>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0" y="0"/>
                </a:moveTo>
                <a:lnTo>
                  <a:pt x="0" y="0"/>
                </a:lnTo>
                <a:lnTo>
                  <a:pt x="8" y="0"/>
                </a:lnTo>
                <a:lnTo>
                  <a:pt x="14" y="2"/>
                </a:lnTo>
                <a:lnTo>
                  <a:pt x="20" y="4"/>
                </a:lnTo>
                <a:lnTo>
                  <a:pt x="24" y="6"/>
                </a:lnTo>
                <a:lnTo>
                  <a:pt x="32" y="14"/>
                </a:lnTo>
                <a:lnTo>
                  <a:pt x="40" y="24"/>
                </a:lnTo>
                <a:lnTo>
                  <a:pt x="40" y="24"/>
                </a:lnTo>
                <a:lnTo>
                  <a:pt x="28" y="20"/>
                </a:lnTo>
                <a:lnTo>
                  <a:pt x="18" y="16"/>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0" name="Freeform 196">
            <a:extLst>
              <a:ext uri="{FF2B5EF4-FFF2-40B4-BE49-F238E27FC236}">
                <a16:creationId xmlns:a16="http://schemas.microsoft.com/office/drawing/2014/main" id="{4F66EC89-8916-40AD-B32D-A944902768EA}"/>
              </a:ext>
            </a:extLst>
          </p:cNvPr>
          <p:cNvSpPr>
            <a:spLocks/>
          </p:cNvSpPr>
          <p:nvPr/>
        </p:nvSpPr>
        <p:spPr bwMode="auto">
          <a:xfrm>
            <a:off x="4855261" y="2549126"/>
            <a:ext cx="40202" cy="44142"/>
          </a:xfrm>
          <a:custGeom>
            <a:avLst/>
            <a:gdLst>
              <a:gd name="T0" fmla="*/ 22 w 22"/>
              <a:gd name="T1" fmla="*/ 0 h 24"/>
              <a:gd name="T2" fmla="*/ 22 w 22"/>
              <a:gd name="T3" fmla="*/ 0 h 24"/>
              <a:gd name="T4" fmla="*/ 8 w 22"/>
              <a:gd name="T5" fmla="*/ 24 h 24"/>
              <a:gd name="T6" fmla="*/ 8 w 22"/>
              <a:gd name="T7" fmla="*/ 24 h 24"/>
              <a:gd name="T8" fmla="*/ 0 w 22"/>
              <a:gd name="T9" fmla="*/ 14 h 24"/>
              <a:gd name="T10" fmla="*/ 0 w 22"/>
              <a:gd name="T11" fmla="*/ 10 h 24"/>
              <a:gd name="T12" fmla="*/ 0 w 22"/>
              <a:gd name="T13" fmla="*/ 6 h 24"/>
              <a:gd name="T14" fmla="*/ 4 w 22"/>
              <a:gd name="T15" fmla="*/ 4 h 24"/>
              <a:gd name="T16" fmla="*/ 8 w 22"/>
              <a:gd name="T17" fmla="*/ 2 h 24"/>
              <a:gd name="T18" fmla="*/ 22 w 22"/>
              <a:gd name="T19" fmla="*/ 0 h 24"/>
              <a:gd name="T20" fmla="*/ 22 w 2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22" y="0"/>
                </a:moveTo>
                <a:lnTo>
                  <a:pt x="22" y="0"/>
                </a:lnTo>
                <a:lnTo>
                  <a:pt x="8" y="24"/>
                </a:lnTo>
                <a:lnTo>
                  <a:pt x="8" y="24"/>
                </a:lnTo>
                <a:lnTo>
                  <a:pt x="0" y="14"/>
                </a:lnTo>
                <a:lnTo>
                  <a:pt x="0" y="10"/>
                </a:lnTo>
                <a:lnTo>
                  <a:pt x="0" y="6"/>
                </a:lnTo>
                <a:lnTo>
                  <a:pt x="4" y="4"/>
                </a:lnTo>
                <a:lnTo>
                  <a:pt x="8" y="2"/>
                </a:lnTo>
                <a:lnTo>
                  <a:pt x="22" y="0"/>
                </a:lnTo>
                <a:lnTo>
                  <a:pt x="2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1" name="Freeform 197">
            <a:extLst>
              <a:ext uri="{FF2B5EF4-FFF2-40B4-BE49-F238E27FC236}">
                <a16:creationId xmlns:a16="http://schemas.microsoft.com/office/drawing/2014/main" id="{8E846BE9-2A64-4198-87A7-75D47F7141D7}"/>
              </a:ext>
            </a:extLst>
          </p:cNvPr>
          <p:cNvSpPr>
            <a:spLocks/>
          </p:cNvSpPr>
          <p:nvPr/>
        </p:nvSpPr>
        <p:spPr bwMode="auto">
          <a:xfrm>
            <a:off x="9191554" y="4873946"/>
            <a:ext cx="51166" cy="44142"/>
          </a:xfrm>
          <a:custGeom>
            <a:avLst/>
            <a:gdLst>
              <a:gd name="T0" fmla="*/ 0 w 28"/>
              <a:gd name="T1" fmla="*/ 20 h 24"/>
              <a:gd name="T2" fmla="*/ 0 w 28"/>
              <a:gd name="T3" fmla="*/ 20 h 24"/>
              <a:gd name="T4" fmla="*/ 0 w 28"/>
              <a:gd name="T5" fmla="*/ 0 h 24"/>
              <a:gd name="T6" fmla="*/ 0 w 28"/>
              <a:gd name="T7" fmla="*/ 0 h 24"/>
              <a:gd name="T8" fmla="*/ 28 w 28"/>
              <a:gd name="T9" fmla="*/ 22 h 24"/>
              <a:gd name="T10" fmla="*/ 28 w 28"/>
              <a:gd name="T11" fmla="*/ 22 h 24"/>
              <a:gd name="T12" fmla="*/ 14 w 28"/>
              <a:gd name="T13" fmla="*/ 24 h 24"/>
              <a:gd name="T14" fmla="*/ 0 w 28"/>
              <a:gd name="T15" fmla="*/ 20 h 24"/>
              <a:gd name="T16" fmla="*/ 0 w 28"/>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0" y="20"/>
                </a:moveTo>
                <a:lnTo>
                  <a:pt x="0" y="20"/>
                </a:lnTo>
                <a:lnTo>
                  <a:pt x="0" y="0"/>
                </a:lnTo>
                <a:lnTo>
                  <a:pt x="0" y="0"/>
                </a:lnTo>
                <a:lnTo>
                  <a:pt x="28" y="22"/>
                </a:lnTo>
                <a:lnTo>
                  <a:pt x="28" y="22"/>
                </a:lnTo>
                <a:lnTo>
                  <a:pt x="14" y="24"/>
                </a:lnTo>
                <a:lnTo>
                  <a:pt x="0" y="20"/>
                </a:lnTo>
                <a:lnTo>
                  <a:pt x="0"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nvGrpSpPr>
          <p:cNvPr id="299" name="Grup 298"/>
          <p:cNvGrpSpPr/>
          <p:nvPr/>
        </p:nvGrpSpPr>
        <p:grpSpPr>
          <a:xfrm>
            <a:off x="5429048" y="3148723"/>
            <a:ext cx="540895" cy="217032"/>
            <a:chOff x="5429048" y="3148723"/>
            <a:chExt cx="540895" cy="217032"/>
          </a:xfrm>
          <a:solidFill>
            <a:srgbClr val="FF0000"/>
          </a:solidFill>
          <a:scene3d>
            <a:camera prst="perspectiveRelaxedModerately"/>
            <a:lightRig rig="threePt" dir="t"/>
          </a:scene3d>
        </p:grpSpPr>
        <p:sp>
          <p:nvSpPr>
            <p:cNvPr id="111" name="Freeform 37">
              <a:extLst>
                <a:ext uri="{FF2B5EF4-FFF2-40B4-BE49-F238E27FC236}">
                  <a16:creationId xmlns:a16="http://schemas.microsoft.com/office/drawing/2014/main" id="{5B1C0E9F-FBDA-4321-BC85-A55621E6F805}"/>
                </a:ext>
              </a:extLst>
            </p:cNvPr>
            <p:cNvSpPr>
              <a:spLocks/>
            </p:cNvSpPr>
            <p:nvPr/>
          </p:nvSpPr>
          <p:spPr bwMode="auto">
            <a:xfrm>
              <a:off x="5429048" y="3148723"/>
              <a:ext cx="540895" cy="217032"/>
            </a:xfrm>
            <a:custGeom>
              <a:avLst/>
              <a:gdLst>
                <a:gd name="T0" fmla="*/ 0 w 296"/>
                <a:gd name="T1" fmla="*/ 40 h 118"/>
                <a:gd name="T2" fmla="*/ 20 w 296"/>
                <a:gd name="T3" fmla="*/ 40 h 118"/>
                <a:gd name="T4" fmla="*/ 32 w 296"/>
                <a:gd name="T5" fmla="*/ 40 h 118"/>
                <a:gd name="T6" fmla="*/ 52 w 296"/>
                <a:gd name="T7" fmla="*/ 28 h 118"/>
                <a:gd name="T8" fmla="*/ 58 w 296"/>
                <a:gd name="T9" fmla="*/ 18 h 118"/>
                <a:gd name="T10" fmla="*/ 74 w 296"/>
                <a:gd name="T11" fmla="*/ 18 h 118"/>
                <a:gd name="T12" fmla="*/ 88 w 296"/>
                <a:gd name="T13" fmla="*/ 10 h 118"/>
                <a:gd name="T14" fmla="*/ 98 w 296"/>
                <a:gd name="T15" fmla="*/ 4 h 118"/>
                <a:gd name="T16" fmla="*/ 124 w 296"/>
                <a:gd name="T17" fmla="*/ 0 h 118"/>
                <a:gd name="T18" fmla="*/ 138 w 296"/>
                <a:gd name="T19" fmla="*/ 4 h 118"/>
                <a:gd name="T20" fmla="*/ 158 w 296"/>
                <a:gd name="T21" fmla="*/ 12 h 118"/>
                <a:gd name="T22" fmla="*/ 192 w 296"/>
                <a:gd name="T23" fmla="*/ 20 h 118"/>
                <a:gd name="T24" fmla="*/ 228 w 296"/>
                <a:gd name="T25" fmla="*/ 20 h 118"/>
                <a:gd name="T26" fmla="*/ 232 w 296"/>
                <a:gd name="T27" fmla="*/ 20 h 118"/>
                <a:gd name="T28" fmla="*/ 246 w 296"/>
                <a:gd name="T29" fmla="*/ 12 h 118"/>
                <a:gd name="T30" fmla="*/ 258 w 296"/>
                <a:gd name="T31" fmla="*/ 10 h 118"/>
                <a:gd name="T32" fmla="*/ 268 w 296"/>
                <a:gd name="T33" fmla="*/ 10 h 118"/>
                <a:gd name="T34" fmla="*/ 276 w 296"/>
                <a:gd name="T35" fmla="*/ 18 h 118"/>
                <a:gd name="T36" fmla="*/ 282 w 296"/>
                <a:gd name="T37" fmla="*/ 28 h 118"/>
                <a:gd name="T38" fmla="*/ 282 w 296"/>
                <a:gd name="T39" fmla="*/ 34 h 118"/>
                <a:gd name="T40" fmla="*/ 294 w 296"/>
                <a:gd name="T41" fmla="*/ 60 h 118"/>
                <a:gd name="T42" fmla="*/ 296 w 296"/>
                <a:gd name="T43" fmla="*/ 88 h 118"/>
                <a:gd name="T44" fmla="*/ 260 w 296"/>
                <a:gd name="T45" fmla="*/ 96 h 118"/>
                <a:gd name="T46" fmla="*/ 226 w 296"/>
                <a:gd name="T47" fmla="*/ 104 h 118"/>
                <a:gd name="T48" fmla="*/ 176 w 296"/>
                <a:gd name="T49" fmla="*/ 106 h 118"/>
                <a:gd name="T50" fmla="*/ 162 w 296"/>
                <a:gd name="T51" fmla="*/ 104 h 118"/>
                <a:gd name="T52" fmla="*/ 146 w 296"/>
                <a:gd name="T53" fmla="*/ 104 h 118"/>
                <a:gd name="T54" fmla="*/ 134 w 296"/>
                <a:gd name="T55" fmla="*/ 112 h 118"/>
                <a:gd name="T56" fmla="*/ 126 w 296"/>
                <a:gd name="T57" fmla="*/ 116 h 118"/>
                <a:gd name="T58" fmla="*/ 110 w 296"/>
                <a:gd name="T59" fmla="*/ 118 h 118"/>
                <a:gd name="T60" fmla="*/ 102 w 296"/>
                <a:gd name="T61" fmla="*/ 114 h 118"/>
                <a:gd name="T62" fmla="*/ 84 w 296"/>
                <a:gd name="T63" fmla="*/ 106 h 118"/>
                <a:gd name="T64" fmla="*/ 74 w 296"/>
                <a:gd name="T65" fmla="*/ 106 h 118"/>
                <a:gd name="T66" fmla="*/ 66 w 296"/>
                <a:gd name="T67" fmla="*/ 114 h 118"/>
                <a:gd name="T68" fmla="*/ 62 w 296"/>
                <a:gd name="T69" fmla="*/ 116 h 118"/>
                <a:gd name="T70" fmla="*/ 52 w 296"/>
                <a:gd name="T71" fmla="*/ 114 h 118"/>
                <a:gd name="T72" fmla="*/ 44 w 296"/>
                <a:gd name="T73" fmla="*/ 110 h 118"/>
                <a:gd name="T74" fmla="*/ 36 w 296"/>
                <a:gd name="T75" fmla="*/ 106 h 118"/>
                <a:gd name="T76" fmla="*/ 18 w 296"/>
                <a:gd name="T77" fmla="*/ 92 h 118"/>
                <a:gd name="T78" fmla="*/ 12 w 296"/>
                <a:gd name="T79" fmla="*/ 68 h 118"/>
                <a:gd name="T80" fmla="*/ 12 w 296"/>
                <a:gd name="T81" fmla="*/ 62 h 118"/>
                <a:gd name="T82" fmla="*/ 6 w 296"/>
                <a:gd name="T83" fmla="*/ 48 h 118"/>
                <a:gd name="T84" fmla="*/ 0 w 296"/>
                <a:gd name="T85" fmla="*/ 44 h 118"/>
                <a:gd name="T86" fmla="*/ 0 w 296"/>
                <a:gd name="T87"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 h="118">
                  <a:moveTo>
                    <a:pt x="0" y="40"/>
                  </a:moveTo>
                  <a:lnTo>
                    <a:pt x="0" y="40"/>
                  </a:lnTo>
                  <a:lnTo>
                    <a:pt x="10" y="40"/>
                  </a:lnTo>
                  <a:lnTo>
                    <a:pt x="20" y="40"/>
                  </a:lnTo>
                  <a:lnTo>
                    <a:pt x="20" y="40"/>
                  </a:lnTo>
                  <a:lnTo>
                    <a:pt x="32" y="40"/>
                  </a:lnTo>
                  <a:lnTo>
                    <a:pt x="42" y="36"/>
                  </a:lnTo>
                  <a:lnTo>
                    <a:pt x="52" y="28"/>
                  </a:lnTo>
                  <a:lnTo>
                    <a:pt x="58" y="18"/>
                  </a:lnTo>
                  <a:lnTo>
                    <a:pt x="58" y="18"/>
                  </a:lnTo>
                  <a:lnTo>
                    <a:pt x="66" y="20"/>
                  </a:lnTo>
                  <a:lnTo>
                    <a:pt x="74" y="18"/>
                  </a:lnTo>
                  <a:lnTo>
                    <a:pt x="80" y="16"/>
                  </a:lnTo>
                  <a:lnTo>
                    <a:pt x="88" y="10"/>
                  </a:lnTo>
                  <a:lnTo>
                    <a:pt x="88" y="10"/>
                  </a:lnTo>
                  <a:lnTo>
                    <a:pt x="98" y="4"/>
                  </a:lnTo>
                  <a:lnTo>
                    <a:pt x="112" y="0"/>
                  </a:lnTo>
                  <a:lnTo>
                    <a:pt x="124" y="0"/>
                  </a:lnTo>
                  <a:lnTo>
                    <a:pt x="138" y="4"/>
                  </a:lnTo>
                  <a:lnTo>
                    <a:pt x="138" y="4"/>
                  </a:lnTo>
                  <a:lnTo>
                    <a:pt x="158" y="12"/>
                  </a:lnTo>
                  <a:lnTo>
                    <a:pt x="158" y="12"/>
                  </a:lnTo>
                  <a:lnTo>
                    <a:pt x="176" y="18"/>
                  </a:lnTo>
                  <a:lnTo>
                    <a:pt x="192" y="20"/>
                  </a:lnTo>
                  <a:lnTo>
                    <a:pt x="210" y="20"/>
                  </a:lnTo>
                  <a:lnTo>
                    <a:pt x="228" y="20"/>
                  </a:lnTo>
                  <a:lnTo>
                    <a:pt x="228" y="20"/>
                  </a:lnTo>
                  <a:lnTo>
                    <a:pt x="232" y="20"/>
                  </a:lnTo>
                  <a:lnTo>
                    <a:pt x="236" y="18"/>
                  </a:lnTo>
                  <a:lnTo>
                    <a:pt x="246" y="12"/>
                  </a:lnTo>
                  <a:lnTo>
                    <a:pt x="246" y="12"/>
                  </a:lnTo>
                  <a:lnTo>
                    <a:pt x="258" y="10"/>
                  </a:lnTo>
                  <a:lnTo>
                    <a:pt x="262" y="10"/>
                  </a:lnTo>
                  <a:lnTo>
                    <a:pt x="268" y="10"/>
                  </a:lnTo>
                  <a:lnTo>
                    <a:pt x="272" y="14"/>
                  </a:lnTo>
                  <a:lnTo>
                    <a:pt x="276" y="18"/>
                  </a:lnTo>
                  <a:lnTo>
                    <a:pt x="282" y="28"/>
                  </a:lnTo>
                  <a:lnTo>
                    <a:pt x="282" y="28"/>
                  </a:lnTo>
                  <a:lnTo>
                    <a:pt x="282" y="34"/>
                  </a:lnTo>
                  <a:lnTo>
                    <a:pt x="282" y="34"/>
                  </a:lnTo>
                  <a:lnTo>
                    <a:pt x="290" y="48"/>
                  </a:lnTo>
                  <a:lnTo>
                    <a:pt x="294" y="60"/>
                  </a:lnTo>
                  <a:lnTo>
                    <a:pt x="296" y="74"/>
                  </a:lnTo>
                  <a:lnTo>
                    <a:pt x="296" y="88"/>
                  </a:lnTo>
                  <a:lnTo>
                    <a:pt x="296" y="88"/>
                  </a:lnTo>
                  <a:lnTo>
                    <a:pt x="260" y="96"/>
                  </a:lnTo>
                  <a:lnTo>
                    <a:pt x="226" y="104"/>
                  </a:lnTo>
                  <a:lnTo>
                    <a:pt x="226" y="104"/>
                  </a:lnTo>
                  <a:lnTo>
                    <a:pt x="202" y="106"/>
                  </a:lnTo>
                  <a:lnTo>
                    <a:pt x="176" y="106"/>
                  </a:lnTo>
                  <a:lnTo>
                    <a:pt x="176" y="106"/>
                  </a:lnTo>
                  <a:lnTo>
                    <a:pt x="162" y="104"/>
                  </a:lnTo>
                  <a:lnTo>
                    <a:pt x="146" y="104"/>
                  </a:lnTo>
                  <a:lnTo>
                    <a:pt x="146" y="104"/>
                  </a:lnTo>
                  <a:lnTo>
                    <a:pt x="140" y="108"/>
                  </a:lnTo>
                  <a:lnTo>
                    <a:pt x="134" y="112"/>
                  </a:lnTo>
                  <a:lnTo>
                    <a:pt x="134" y="112"/>
                  </a:lnTo>
                  <a:lnTo>
                    <a:pt x="126" y="116"/>
                  </a:lnTo>
                  <a:lnTo>
                    <a:pt x="118" y="118"/>
                  </a:lnTo>
                  <a:lnTo>
                    <a:pt x="110" y="118"/>
                  </a:lnTo>
                  <a:lnTo>
                    <a:pt x="102" y="114"/>
                  </a:lnTo>
                  <a:lnTo>
                    <a:pt x="102" y="114"/>
                  </a:lnTo>
                  <a:lnTo>
                    <a:pt x="94" y="108"/>
                  </a:lnTo>
                  <a:lnTo>
                    <a:pt x="84" y="106"/>
                  </a:lnTo>
                  <a:lnTo>
                    <a:pt x="80" y="106"/>
                  </a:lnTo>
                  <a:lnTo>
                    <a:pt x="74" y="106"/>
                  </a:lnTo>
                  <a:lnTo>
                    <a:pt x="70" y="110"/>
                  </a:lnTo>
                  <a:lnTo>
                    <a:pt x="66" y="114"/>
                  </a:lnTo>
                  <a:lnTo>
                    <a:pt x="66" y="114"/>
                  </a:lnTo>
                  <a:lnTo>
                    <a:pt x="62" y="116"/>
                  </a:lnTo>
                  <a:lnTo>
                    <a:pt x="60" y="116"/>
                  </a:lnTo>
                  <a:lnTo>
                    <a:pt x="52" y="114"/>
                  </a:lnTo>
                  <a:lnTo>
                    <a:pt x="52" y="114"/>
                  </a:lnTo>
                  <a:lnTo>
                    <a:pt x="44" y="110"/>
                  </a:lnTo>
                  <a:lnTo>
                    <a:pt x="36" y="106"/>
                  </a:lnTo>
                  <a:lnTo>
                    <a:pt x="36" y="106"/>
                  </a:lnTo>
                  <a:lnTo>
                    <a:pt x="24" y="100"/>
                  </a:lnTo>
                  <a:lnTo>
                    <a:pt x="18" y="92"/>
                  </a:lnTo>
                  <a:lnTo>
                    <a:pt x="14" y="82"/>
                  </a:lnTo>
                  <a:lnTo>
                    <a:pt x="12" y="68"/>
                  </a:lnTo>
                  <a:lnTo>
                    <a:pt x="12" y="68"/>
                  </a:lnTo>
                  <a:lnTo>
                    <a:pt x="12" y="62"/>
                  </a:lnTo>
                  <a:lnTo>
                    <a:pt x="10" y="54"/>
                  </a:lnTo>
                  <a:lnTo>
                    <a:pt x="6" y="48"/>
                  </a:lnTo>
                  <a:lnTo>
                    <a:pt x="0" y="44"/>
                  </a:lnTo>
                  <a:lnTo>
                    <a:pt x="0" y="44"/>
                  </a:lnTo>
                  <a:lnTo>
                    <a:pt x="0" y="40"/>
                  </a:lnTo>
                  <a:lnTo>
                    <a:pt x="0"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2" name="Freeform 198">
              <a:extLst>
                <a:ext uri="{FF2B5EF4-FFF2-40B4-BE49-F238E27FC236}">
                  <a16:creationId xmlns:a16="http://schemas.microsoft.com/office/drawing/2014/main" id="{6422F2FD-1E1A-4B91-8BA2-F7ED5B05C487}"/>
                </a:ext>
              </a:extLst>
            </p:cNvPr>
            <p:cNvSpPr>
              <a:spLocks/>
            </p:cNvSpPr>
            <p:nvPr/>
          </p:nvSpPr>
          <p:spPr bwMode="auto">
            <a:xfrm>
              <a:off x="5429048" y="3152402"/>
              <a:ext cx="43856" cy="40464"/>
            </a:xfrm>
            <a:custGeom>
              <a:avLst/>
              <a:gdLst>
                <a:gd name="T0" fmla="*/ 24 w 24"/>
                <a:gd name="T1" fmla="*/ 12 h 22"/>
                <a:gd name="T2" fmla="*/ 24 w 24"/>
                <a:gd name="T3" fmla="*/ 12 h 22"/>
                <a:gd name="T4" fmla="*/ 2 w 24"/>
                <a:gd name="T5" fmla="*/ 22 h 22"/>
                <a:gd name="T6" fmla="*/ 2 w 24"/>
                <a:gd name="T7" fmla="*/ 22 h 22"/>
                <a:gd name="T8" fmla="*/ 0 w 24"/>
                <a:gd name="T9" fmla="*/ 16 h 22"/>
                <a:gd name="T10" fmla="*/ 0 w 24"/>
                <a:gd name="T11" fmla="*/ 16 h 22"/>
                <a:gd name="T12" fmla="*/ 4 w 24"/>
                <a:gd name="T13" fmla="*/ 0 h 22"/>
                <a:gd name="T14" fmla="*/ 4 w 24"/>
                <a:gd name="T15" fmla="*/ 0 h 22"/>
                <a:gd name="T16" fmla="*/ 10 w 24"/>
                <a:gd name="T17" fmla="*/ 0 h 22"/>
                <a:gd name="T18" fmla="*/ 16 w 24"/>
                <a:gd name="T19" fmla="*/ 2 h 22"/>
                <a:gd name="T20" fmla="*/ 20 w 24"/>
                <a:gd name="T21" fmla="*/ 6 h 22"/>
                <a:gd name="T22" fmla="*/ 24 w 24"/>
                <a:gd name="T23" fmla="*/ 12 h 22"/>
                <a:gd name="T24" fmla="*/ 24 w 24"/>
                <a:gd name="T2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4" y="12"/>
                  </a:moveTo>
                  <a:lnTo>
                    <a:pt x="24" y="12"/>
                  </a:lnTo>
                  <a:lnTo>
                    <a:pt x="2" y="22"/>
                  </a:lnTo>
                  <a:lnTo>
                    <a:pt x="2" y="22"/>
                  </a:lnTo>
                  <a:lnTo>
                    <a:pt x="0" y="16"/>
                  </a:lnTo>
                  <a:lnTo>
                    <a:pt x="0" y="16"/>
                  </a:lnTo>
                  <a:lnTo>
                    <a:pt x="4" y="0"/>
                  </a:lnTo>
                  <a:lnTo>
                    <a:pt x="4" y="0"/>
                  </a:lnTo>
                  <a:lnTo>
                    <a:pt x="10" y="0"/>
                  </a:lnTo>
                  <a:lnTo>
                    <a:pt x="16" y="2"/>
                  </a:lnTo>
                  <a:lnTo>
                    <a:pt x="20" y="6"/>
                  </a:lnTo>
                  <a:lnTo>
                    <a:pt x="24" y="12"/>
                  </a:lnTo>
                  <a:lnTo>
                    <a:pt x="24"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273" name="Freeform 199">
            <a:extLst>
              <a:ext uri="{FF2B5EF4-FFF2-40B4-BE49-F238E27FC236}">
                <a16:creationId xmlns:a16="http://schemas.microsoft.com/office/drawing/2014/main" id="{D4E01604-DD06-4049-B986-4F4283E30B17}"/>
              </a:ext>
            </a:extLst>
          </p:cNvPr>
          <p:cNvSpPr>
            <a:spLocks/>
          </p:cNvSpPr>
          <p:nvPr/>
        </p:nvSpPr>
        <p:spPr bwMode="auto">
          <a:xfrm>
            <a:off x="2525393" y="6556866"/>
            <a:ext cx="78576" cy="29428"/>
          </a:xfrm>
          <a:custGeom>
            <a:avLst/>
            <a:gdLst>
              <a:gd name="T0" fmla="*/ 27 w 43"/>
              <a:gd name="T1" fmla="*/ 16 h 16"/>
              <a:gd name="T2" fmla="*/ 27 w 43"/>
              <a:gd name="T3" fmla="*/ 16 h 16"/>
              <a:gd name="T4" fmla="*/ 0 w 43"/>
              <a:gd name="T5" fmla="*/ 6 h 16"/>
              <a:gd name="T6" fmla="*/ 0 w 43"/>
              <a:gd name="T7" fmla="*/ 6 h 16"/>
              <a:gd name="T8" fmla="*/ 11 w 43"/>
              <a:gd name="T9" fmla="*/ 2 h 16"/>
              <a:gd name="T10" fmla="*/ 21 w 43"/>
              <a:gd name="T11" fmla="*/ 0 h 16"/>
              <a:gd name="T12" fmla="*/ 43 w 43"/>
              <a:gd name="T13" fmla="*/ 2 h 16"/>
              <a:gd name="T14" fmla="*/ 43 w 43"/>
              <a:gd name="T15" fmla="*/ 2 h 16"/>
              <a:gd name="T16" fmla="*/ 27 w 43"/>
              <a:gd name="T17" fmla="*/ 16 h 16"/>
              <a:gd name="T18" fmla="*/ 27 w 4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27" y="16"/>
                </a:moveTo>
                <a:lnTo>
                  <a:pt x="27" y="16"/>
                </a:lnTo>
                <a:lnTo>
                  <a:pt x="0" y="6"/>
                </a:lnTo>
                <a:lnTo>
                  <a:pt x="0" y="6"/>
                </a:lnTo>
                <a:lnTo>
                  <a:pt x="11" y="2"/>
                </a:lnTo>
                <a:lnTo>
                  <a:pt x="21" y="0"/>
                </a:lnTo>
                <a:lnTo>
                  <a:pt x="43" y="2"/>
                </a:lnTo>
                <a:lnTo>
                  <a:pt x="43" y="2"/>
                </a:lnTo>
                <a:lnTo>
                  <a:pt x="27" y="16"/>
                </a:lnTo>
                <a:lnTo>
                  <a:pt x="27"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4" name="Freeform 200">
            <a:extLst>
              <a:ext uri="{FF2B5EF4-FFF2-40B4-BE49-F238E27FC236}">
                <a16:creationId xmlns:a16="http://schemas.microsoft.com/office/drawing/2014/main" id="{306422CC-6E9E-4586-AA40-4DAD5591F8EF}"/>
              </a:ext>
            </a:extLst>
          </p:cNvPr>
          <p:cNvSpPr>
            <a:spLocks/>
          </p:cNvSpPr>
          <p:nvPr/>
        </p:nvSpPr>
        <p:spPr bwMode="auto">
          <a:xfrm>
            <a:off x="5074542" y="1189914"/>
            <a:ext cx="47511" cy="40464"/>
          </a:xfrm>
          <a:custGeom>
            <a:avLst/>
            <a:gdLst>
              <a:gd name="T0" fmla="*/ 2 w 26"/>
              <a:gd name="T1" fmla="*/ 22 h 22"/>
              <a:gd name="T2" fmla="*/ 2 w 26"/>
              <a:gd name="T3" fmla="*/ 22 h 22"/>
              <a:gd name="T4" fmla="*/ 0 w 26"/>
              <a:gd name="T5" fmla="*/ 0 h 22"/>
              <a:gd name="T6" fmla="*/ 0 w 26"/>
              <a:gd name="T7" fmla="*/ 0 h 22"/>
              <a:gd name="T8" fmla="*/ 6 w 26"/>
              <a:gd name="T9" fmla="*/ 0 h 22"/>
              <a:gd name="T10" fmla="*/ 10 w 26"/>
              <a:gd name="T11" fmla="*/ 0 h 22"/>
              <a:gd name="T12" fmla="*/ 14 w 26"/>
              <a:gd name="T13" fmla="*/ 6 h 22"/>
              <a:gd name="T14" fmla="*/ 20 w 26"/>
              <a:gd name="T15" fmla="*/ 12 h 22"/>
              <a:gd name="T16" fmla="*/ 22 w 26"/>
              <a:gd name="T17" fmla="*/ 14 h 22"/>
              <a:gd name="T18" fmla="*/ 26 w 26"/>
              <a:gd name="T19" fmla="*/ 16 h 22"/>
              <a:gd name="T20" fmla="*/ 26 w 26"/>
              <a:gd name="T21" fmla="*/ 16 h 22"/>
              <a:gd name="T22" fmla="*/ 24 w 26"/>
              <a:gd name="T23" fmla="*/ 20 h 22"/>
              <a:gd name="T24" fmla="*/ 24 w 26"/>
              <a:gd name="T25" fmla="*/ 20 h 22"/>
              <a:gd name="T26" fmla="*/ 2 w 26"/>
              <a:gd name="T27" fmla="*/ 22 h 22"/>
              <a:gd name="T28" fmla="*/ 2 w 2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2">
                <a:moveTo>
                  <a:pt x="2" y="22"/>
                </a:moveTo>
                <a:lnTo>
                  <a:pt x="2" y="22"/>
                </a:lnTo>
                <a:lnTo>
                  <a:pt x="0" y="0"/>
                </a:lnTo>
                <a:lnTo>
                  <a:pt x="0" y="0"/>
                </a:lnTo>
                <a:lnTo>
                  <a:pt x="6" y="0"/>
                </a:lnTo>
                <a:lnTo>
                  <a:pt x="10" y="0"/>
                </a:lnTo>
                <a:lnTo>
                  <a:pt x="14" y="6"/>
                </a:lnTo>
                <a:lnTo>
                  <a:pt x="20" y="12"/>
                </a:lnTo>
                <a:lnTo>
                  <a:pt x="22" y="14"/>
                </a:lnTo>
                <a:lnTo>
                  <a:pt x="26" y="16"/>
                </a:lnTo>
                <a:lnTo>
                  <a:pt x="26" y="16"/>
                </a:lnTo>
                <a:lnTo>
                  <a:pt x="24" y="20"/>
                </a:lnTo>
                <a:lnTo>
                  <a:pt x="24" y="20"/>
                </a:lnTo>
                <a:lnTo>
                  <a:pt x="2" y="22"/>
                </a:lnTo>
                <a:lnTo>
                  <a:pt x="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5" name="Freeform 201">
            <a:extLst>
              <a:ext uri="{FF2B5EF4-FFF2-40B4-BE49-F238E27FC236}">
                <a16:creationId xmlns:a16="http://schemas.microsoft.com/office/drawing/2014/main" id="{35D5778F-2B62-4014-A82E-BBD4A39EC845}"/>
              </a:ext>
            </a:extLst>
          </p:cNvPr>
          <p:cNvSpPr>
            <a:spLocks/>
          </p:cNvSpPr>
          <p:nvPr/>
        </p:nvSpPr>
        <p:spPr bwMode="auto">
          <a:xfrm>
            <a:off x="2892690" y="5482740"/>
            <a:ext cx="47511" cy="66213"/>
          </a:xfrm>
          <a:custGeom>
            <a:avLst/>
            <a:gdLst>
              <a:gd name="T0" fmla="*/ 0 w 26"/>
              <a:gd name="T1" fmla="*/ 36 h 36"/>
              <a:gd name="T2" fmla="*/ 0 w 26"/>
              <a:gd name="T3" fmla="*/ 36 h 36"/>
              <a:gd name="T4" fmla="*/ 22 w 26"/>
              <a:gd name="T5" fmla="*/ 0 h 36"/>
              <a:gd name="T6" fmla="*/ 22 w 26"/>
              <a:gd name="T7" fmla="*/ 0 h 36"/>
              <a:gd name="T8" fmla="*/ 26 w 26"/>
              <a:gd name="T9" fmla="*/ 8 h 36"/>
              <a:gd name="T10" fmla="*/ 26 w 26"/>
              <a:gd name="T11" fmla="*/ 14 h 36"/>
              <a:gd name="T12" fmla="*/ 24 w 26"/>
              <a:gd name="T13" fmla="*/ 20 h 36"/>
              <a:gd name="T14" fmla="*/ 18 w 26"/>
              <a:gd name="T15" fmla="*/ 24 h 36"/>
              <a:gd name="T16" fmla="*/ 18 w 26"/>
              <a:gd name="T17" fmla="*/ 24 h 36"/>
              <a:gd name="T18" fmla="*/ 10 w 26"/>
              <a:gd name="T19" fmla="*/ 30 h 36"/>
              <a:gd name="T20" fmla="*/ 0 w 26"/>
              <a:gd name="T21" fmla="*/ 36 h 36"/>
              <a:gd name="T22" fmla="*/ 0 w 26"/>
              <a:gd name="T23" fmla="*/ 36 h 36"/>
              <a:gd name="T24" fmla="*/ 0 w 26"/>
              <a:gd name="T25" fmla="*/ 36 h 36"/>
              <a:gd name="T26" fmla="*/ 0 w 2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6">
                <a:moveTo>
                  <a:pt x="0" y="36"/>
                </a:moveTo>
                <a:lnTo>
                  <a:pt x="0" y="36"/>
                </a:lnTo>
                <a:lnTo>
                  <a:pt x="22" y="0"/>
                </a:lnTo>
                <a:lnTo>
                  <a:pt x="22" y="0"/>
                </a:lnTo>
                <a:lnTo>
                  <a:pt x="26" y="8"/>
                </a:lnTo>
                <a:lnTo>
                  <a:pt x="26" y="14"/>
                </a:lnTo>
                <a:lnTo>
                  <a:pt x="24" y="20"/>
                </a:lnTo>
                <a:lnTo>
                  <a:pt x="18" y="24"/>
                </a:lnTo>
                <a:lnTo>
                  <a:pt x="18" y="24"/>
                </a:lnTo>
                <a:lnTo>
                  <a:pt x="10" y="30"/>
                </a:lnTo>
                <a:lnTo>
                  <a:pt x="0" y="36"/>
                </a:lnTo>
                <a:lnTo>
                  <a:pt x="0" y="36"/>
                </a:lnTo>
                <a:lnTo>
                  <a:pt x="0" y="36"/>
                </a:lnTo>
                <a:lnTo>
                  <a:pt x="0"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6" name="Freeform 202">
            <a:extLst>
              <a:ext uri="{FF2B5EF4-FFF2-40B4-BE49-F238E27FC236}">
                <a16:creationId xmlns:a16="http://schemas.microsoft.com/office/drawing/2014/main" id="{D269D5EC-9829-425B-B88F-967388117D20}"/>
              </a:ext>
            </a:extLst>
          </p:cNvPr>
          <p:cNvSpPr>
            <a:spLocks/>
          </p:cNvSpPr>
          <p:nvPr/>
        </p:nvSpPr>
        <p:spPr bwMode="auto">
          <a:xfrm>
            <a:off x="1999117" y="4311134"/>
            <a:ext cx="73094" cy="29428"/>
          </a:xfrm>
          <a:custGeom>
            <a:avLst/>
            <a:gdLst>
              <a:gd name="T0" fmla="*/ 0 w 40"/>
              <a:gd name="T1" fmla="*/ 4 h 16"/>
              <a:gd name="T2" fmla="*/ 0 w 40"/>
              <a:gd name="T3" fmla="*/ 4 h 16"/>
              <a:gd name="T4" fmla="*/ 40 w 40"/>
              <a:gd name="T5" fmla="*/ 0 h 16"/>
              <a:gd name="T6" fmla="*/ 40 w 40"/>
              <a:gd name="T7" fmla="*/ 0 h 16"/>
              <a:gd name="T8" fmla="*/ 32 w 40"/>
              <a:gd name="T9" fmla="*/ 12 h 16"/>
              <a:gd name="T10" fmla="*/ 30 w 40"/>
              <a:gd name="T11" fmla="*/ 14 h 16"/>
              <a:gd name="T12" fmla="*/ 26 w 40"/>
              <a:gd name="T13" fmla="*/ 16 h 16"/>
              <a:gd name="T14" fmla="*/ 20 w 40"/>
              <a:gd name="T15" fmla="*/ 16 h 16"/>
              <a:gd name="T16" fmla="*/ 16 w 40"/>
              <a:gd name="T17" fmla="*/ 14 h 16"/>
              <a:gd name="T18" fmla="*/ 0 w 40"/>
              <a:gd name="T19" fmla="*/ 4 h 16"/>
              <a:gd name="T20" fmla="*/ 0 w 40"/>
              <a:gd name="T2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0" y="4"/>
                </a:moveTo>
                <a:lnTo>
                  <a:pt x="0" y="4"/>
                </a:lnTo>
                <a:lnTo>
                  <a:pt x="40" y="0"/>
                </a:lnTo>
                <a:lnTo>
                  <a:pt x="40" y="0"/>
                </a:lnTo>
                <a:lnTo>
                  <a:pt x="32" y="12"/>
                </a:lnTo>
                <a:lnTo>
                  <a:pt x="30" y="14"/>
                </a:lnTo>
                <a:lnTo>
                  <a:pt x="26" y="16"/>
                </a:lnTo>
                <a:lnTo>
                  <a:pt x="20" y="16"/>
                </a:lnTo>
                <a:lnTo>
                  <a:pt x="16" y="14"/>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7" name="Freeform 203">
            <a:extLst>
              <a:ext uri="{FF2B5EF4-FFF2-40B4-BE49-F238E27FC236}">
                <a16:creationId xmlns:a16="http://schemas.microsoft.com/office/drawing/2014/main" id="{FB95CD03-C4F1-4442-973F-5E1E1E9F2152}"/>
              </a:ext>
            </a:extLst>
          </p:cNvPr>
          <p:cNvSpPr>
            <a:spLocks/>
          </p:cNvSpPr>
          <p:nvPr/>
        </p:nvSpPr>
        <p:spPr bwMode="auto">
          <a:xfrm>
            <a:off x="2437680" y="6159587"/>
            <a:ext cx="29238" cy="62535"/>
          </a:xfrm>
          <a:custGeom>
            <a:avLst/>
            <a:gdLst>
              <a:gd name="T0" fmla="*/ 2 w 16"/>
              <a:gd name="T1" fmla="*/ 0 h 34"/>
              <a:gd name="T2" fmla="*/ 2 w 16"/>
              <a:gd name="T3" fmla="*/ 0 h 34"/>
              <a:gd name="T4" fmla="*/ 10 w 16"/>
              <a:gd name="T5" fmla="*/ 8 h 34"/>
              <a:gd name="T6" fmla="*/ 12 w 16"/>
              <a:gd name="T7" fmla="*/ 16 h 34"/>
              <a:gd name="T8" fmla="*/ 16 w 16"/>
              <a:gd name="T9" fmla="*/ 34 h 34"/>
              <a:gd name="T10" fmla="*/ 16 w 16"/>
              <a:gd name="T11" fmla="*/ 34 h 34"/>
              <a:gd name="T12" fmla="*/ 6 w 16"/>
              <a:gd name="T13" fmla="*/ 28 h 34"/>
              <a:gd name="T14" fmla="*/ 0 w 16"/>
              <a:gd name="T15" fmla="*/ 22 h 34"/>
              <a:gd name="T16" fmla="*/ 0 w 16"/>
              <a:gd name="T17" fmla="*/ 12 h 34"/>
              <a:gd name="T18" fmla="*/ 2 w 16"/>
              <a:gd name="T19" fmla="*/ 0 h 34"/>
              <a:gd name="T20" fmla="*/ 2 w 1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4">
                <a:moveTo>
                  <a:pt x="2" y="0"/>
                </a:moveTo>
                <a:lnTo>
                  <a:pt x="2" y="0"/>
                </a:lnTo>
                <a:lnTo>
                  <a:pt x="10" y="8"/>
                </a:lnTo>
                <a:lnTo>
                  <a:pt x="12" y="16"/>
                </a:lnTo>
                <a:lnTo>
                  <a:pt x="16" y="34"/>
                </a:lnTo>
                <a:lnTo>
                  <a:pt x="16" y="34"/>
                </a:lnTo>
                <a:lnTo>
                  <a:pt x="6" y="28"/>
                </a:lnTo>
                <a:lnTo>
                  <a:pt x="0" y="22"/>
                </a:lnTo>
                <a:lnTo>
                  <a:pt x="0" y="12"/>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8" name="Freeform 204">
            <a:extLst>
              <a:ext uri="{FF2B5EF4-FFF2-40B4-BE49-F238E27FC236}">
                <a16:creationId xmlns:a16="http://schemas.microsoft.com/office/drawing/2014/main" id="{5ACB0EB0-7991-40EC-B5CF-97C8FFA40F8E}"/>
              </a:ext>
            </a:extLst>
          </p:cNvPr>
          <p:cNvSpPr>
            <a:spLocks/>
          </p:cNvSpPr>
          <p:nvPr/>
        </p:nvSpPr>
        <p:spPr bwMode="auto">
          <a:xfrm>
            <a:off x="5059924" y="1855725"/>
            <a:ext cx="51166" cy="22071"/>
          </a:xfrm>
          <a:custGeom>
            <a:avLst/>
            <a:gdLst>
              <a:gd name="T0" fmla="*/ 26 w 28"/>
              <a:gd name="T1" fmla="*/ 0 h 12"/>
              <a:gd name="T2" fmla="*/ 26 w 28"/>
              <a:gd name="T3" fmla="*/ 0 h 12"/>
              <a:gd name="T4" fmla="*/ 28 w 28"/>
              <a:gd name="T5" fmla="*/ 6 h 12"/>
              <a:gd name="T6" fmla="*/ 28 w 28"/>
              <a:gd name="T7" fmla="*/ 6 h 12"/>
              <a:gd name="T8" fmla="*/ 26 w 28"/>
              <a:gd name="T9" fmla="*/ 12 h 12"/>
              <a:gd name="T10" fmla="*/ 26 w 28"/>
              <a:gd name="T11" fmla="*/ 12 h 12"/>
              <a:gd name="T12" fmla="*/ 0 w 28"/>
              <a:gd name="T13" fmla="*/ 12 h 12"/>
              <a:gd name="T14" fmla="*/ 0 w 28"/>
              <a:gd name="T15" fmla="*/ 12 h 12"/>
              <a:gd name="T16" fmla="*/ 2 w 28"/>
              <a:gd name="T17" fmla="*/ 6 h 12"/>
              <a:gd name="T18" fmla="*/ 6 w 28"/>
              <a:gd name="T19" fmla="*/ 2 h 12"/>
              <a:gd name="T20" fmla="*/ 14 w 28"/>
              <a:gd name="T21" fmla="*/ 0 h 12"/>
              <a:gd name="T22" fmla="*/ 26 w 28"/>
              <a:gd name="T23" fmla="*/ 0 h 12"/>
              <a:gd name="T24" fmla="*/ 26 w 28"/>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2">
                <a:moveTo>
                  <a:pt x="26" y="0"/>
                </a:moveTo>
                <a:lnTo>
                  <a:pt x="26" y="0"/>
                </a:lnTo>
                <a:lnTo>
                  <a:pt x="28" y="6"/>
                </a:lnTo>
                <a:lnTo>
                  <a:pt x="28" y="6"/>
                </a:lnTo>
                <a:lnTo>
                  <a:pt x="26" y="12"/>
                </a:lnTo>
                <a:lnTo>
                  <a:pt x="26" y="12"/>
                </a:lnTo>
                <a:lnTo>
                  <a:pt x="0" y="12"/>
                </a:lnTo>
                <a:lnTo>
                  <a:pt x="0" y="12"/>
                </a:lnTo>
                <a:lnTo>
                  <a:pt x="2" y="6"/>
                </a:lnTo>
                <a:lnTo>
                  <a:pt x="6" y="2"/>
                </a:lnTo>
                <a:lnTo>
                  <a:pt x="14" y="0"/>
                </a:lnTo>
                <a:lnTo>
                  <a:pt x="26" y="0"/>
                </a:lnTo>
                <a:lnTo>
                  <a:pt x="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 name="Freeform 206">
            <a:extLst>
              <a:ext uri="{FF2B5EF4-FFF2-40B4-BE49-F238E27FC236}">
                <a16:creationId xmlns:a16="http://schemas.microsoft.com/office/drawing/2014/main" id="{91438AD2-AB99-452B-BD89-C35940DC51F1}"/>
              </a:ext>
            </a:extLst>
          </p:cNvPr>
          <p:cNvSpPr>
            <a:spLocks/>
          </p:cNvSpPr>
          <p:nvPr/>
        </p:nvSpPr>
        <p:spPr bwMode="auto">
          <a:xfrm>
            <a:off x="8022052" y="4248599"/>
            <a:ext cx="29238" cy="51499"/>
          </a:xfrm>
          <a:custGeom>
            <a:avLst/>
            <a:gdLst>
              <a:gd name="T0" fmla="*/ 2 w 16"/>
              <a:gd name="T1" fmla="*/ 0 h 28"/>
              <a:gd name="T2" fmla="*/ 2 w 16"/>
              <a:gd name="T3" fmla="*/ 0 h 28"/>
              <a:gd name="T4" fmla="*/ 16 w 16"/>
              <a:gd name="T5" fmla="*/ 6 h 28"/>
              <a:gd name="T6" fmla="*/ 16 w 16"/>
              <a:gd name="T7" fmla="*/ 6 h 28"/>
              <a:gd name="T8" fmla="*/ 16 w 16"/>
              <a:gd name="T9" fmla="*/ 14 h 28"/>
              <a:gd name="T10" fmla="*/ 12 w 16"/>
              <a:gd name="T11" fmla="*/ 20 h 28"/>
              <a:gd name="T12" fmla="*/ 8 w 16"/>
              <a:gd name="T13" fmla="*/ 24 h 28"/>
              <a:gd name="T14" fmla="*/ 0 w 16"/>
              <a:gd name="T15" fmla="*/ 28 h 28"/>
              <a:gd name="T16" fmla="*/ 0 w 16"/>
              <a:gd name="T17" fmla="*/ 28 h 28"/>
              <a:gd name="T18" fmla="*/ 2 w 16"/>
              <a:gd name="T19" fmla="*/ 0 h 28"/>
              <a:gd name="T20" fmla="*/ 2 w 1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2" y="0"/>
                </a:moveTo>
                <a:lnTo>
                  <a:pt x="2" y="0"/>
                </a:lnTo>
                <a:lnTo>
                  <a:pt x="16" y="6"/>
                </a:lnTo>
                <a:lnTo>
                  <a:pt x="16" y="6"/>
                </a:lnTo>
                <a:lnTo>
                  <a:pt x="16" y="14"/>
                </a:lnTo>
                <a:lnTo>
                  <a:pt x="12" y="20"/>
                </a:lnTo>
                <a:lnTo>
                  <a:pt x="8" y="24"/>
                </a:lnTo>
                <a:lnTo>
                  <a:pt x="0" y="28"/>
                </a:lnTo>
                <a:lnTo>
                  <a:pt x="0" y="28"/>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8" name="Freeform 207">
            <a:extLst>
              <a:ext uri="{FF2B5EF4-FFF2-40B4-BE49-F238E27FC236}">
                <a16:creationId xmlns:a16="http://schemas.microsoft.com/office/drawing/2014/main" id="{26C98DF5-8705-475F-8395-FD9E25ED3CDD}"/>
              </a:ext>
            </a:extLst>
          </p:cNvPr>
          <p:cNvSpPr>
            <a:spLocks/>
          </p:cNvSpPr>
          <p:nvPr/>
        </p:nvSpPr>
        <p:spPr bwMode="auto">
          <a:xfrm>
            <a:off x="3258160" y="1712263"/>
            <a:ext cx="36547" cy="40464"/>
          </a:xfrm>
          <a:custGeom>
            <a:avLst/>
            <a:gdLst>
              <a:gd name="T0" fmla="*/ 0 w 20"/>
              <a:gd name="T1" fmla="*/ 0 h 22"/>
              <a:gd name="T2" fmla="*/ 0 w 20"/>
              <a:gd name="T3" fmla="*/ 0 h 22"/>
              <a:gd name="T4" fmla="*/ 8 w 20"/>
              <a:gd name="T5" fmla="*/ 4 h 22"/>
              <a:gd name="T6" fmla="*/ 12 w 20"/>
              <a:gd name="T7" fmla="*/ 8 h 22"/>
              <a:gd name="T8" fmla="*/ 20 w 20"/>
              <a:gd name="T9" fmla="*/ 22 h 22"/>
              <a:gd name="T10" fmla="*/ 20 w 20"/>
              <a:gd name="T11" fmla="*/ 22 h 22"/>
              <a:gd name="T12" fmla="*/ 10 w 20"/>
              <a:gd name="T13" fmla="*/ 20 h 22"/>
              <a:gd name="T14" fmla="*/ 4 w 20"/>
              <a:gd name="T15" fmla="*/ 18 h 22"/>
              <a:gd name="T16" fmla="*/ 0 w 20"/>
              <a:gd name="T17" fmla="*/ 10 h 22"/>
              <a:gd name="T18" fmla="*/ 0 w 20"/>
              <a:gd name="T19" fmla="*/ 0 h 22"/>
              <a:gd name="T20" fmla="*/ 0 w 2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0" y="0"/>
                </a:moveTo>
                <a:lnTo>
                  <a:pt x="0" y="0"/>
                </a:lnTo>
                <a:lnTo>
                  <a:pt x="8" y="4"/>
                </a:lnTo>
                <a:lnTo>
                  <a:pt x="12" y="8"/>
                </a:lnTo>
                <a:lnTo>
                  <a:pt x="20" y="22"/>
                </a:lnTo>
                <a:lnTo>
                  <a:pt x="20" y="22"/>
                </a:lnTo>
                <a:lnTo>
                  <a:pt x="10" y="20"/>
                </a:lnTo>
                <a:lnTo>
                  <a:pt x="4" y="18"/>
                </a:lnTo>
                <a:lnTo>
                  <a:pt x="0" y="1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 name="Freeform 208">
            <a:extLst>
              <a:ext uri="{FF2B5EF4-FFF2-40B4-BE49-F238E27FC236}">
                <a16:creationId xmlns:a16="http://schemas.microsoft.com/office/drawing/2014/main" id="{4168EFF5-2C90-4F5B-B9EB-4FF9ADD9231D}"/>
              </a:ext>
            </a:extLst>
          </p:cNvPr>
          <p:cNvSpPr>
            <a:spLocks/>
          </p:cNvSpPr>
          <p:nvPr/>
        </p:nvSpPr>
        <p:spPr bwMode="auto">
          <a:xfrm>
            <a:off x="4880844" y="3196544"/>
            <a:ext cx="18273" cy="55178"/>
          </a:xfrm>
          <a:custGeom>
            <a:avLst/>
            <a:gdLst>
              <a:gd name="T0" fmla="*/ 6 w 10"/>
              <a:gd name="T1" fmla="*/ 0 h 30"/>
              <a:gd name="T2" fmla="*/ 6 w 10"/>
              <a:gd name="T3" fmla="*/ 0 h 30"/>
              <a:gd name="T4" fmla="*/ 10 w 10"/>
              <a:gd name="T5" fmla="*/ 14 h 30"/>
              <a:gd name="T6" fmla="*/ 10 w 10"/>
              <a:gd name="T7" fmla="*/ 22 h 30"/>
              <a:gd name="T8" fmla="*/ 8 w 10"/>
              <a:gd name="T9" fmla="*/ 26 h 30"/>
              <a:gd name="T10" fmla="*/ 0 w 10"/>
              <a:gd name="T11" fmla="*/ 30 h 30"/>
              <a:gd name="T12" fmla="*/ 0 w 10"/>
              <a:gd name="T13" fmla="*/ 30 h 30"/>
              <a:gd name="T14" fmla="*/ 0 w 10"/>
              <a:gd name="T15" fmla="*/ 14 h 30"/>
              <a:gd name="T16" fmla="*/ 0 w 10"/>
              <a:gd name="T17" fmla="*/ 6 h 30"/>
              <a:gd name="T18" fmla="*/ 2 w 10"/>
              <a:gd name="T19" fmla="*/ 2 h 30"/>
              <a:gd name="T20" fmla="*/ 6 w 10"/>
              <a:gd name="T21" fmla="*/ 0 h 30"/>
              <a:gd name="T22" fmla="*/ 6 w 10"/>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0">
                <a:moveTo>
                  <a:pt x="6" y="0"/>
                </a:moveTo>
                <a:lnTo>
                  <a:pt x="6" y="0"/>
                </a:lnTo>
                <a:lnTo>
                  <a:pt x="10" y="14"/>
                </a:lnTo>
                <a:lnTo>
                  <a:pt x="10" y="22"/>
                </a:lnTo>
                <a:lnTo>
                  <a:pt x="8" y="26"/>
                </a:lnTo>
                <a:lnTo>
                  <a:pt x="0" y="30"/>
                </a:lnTo>
                <a:lnTo>
                  <a:pt x="0" y="30"/>
                </a:lnTo>
                <a:lnTo>
                  <a:pt x="0" y="14"/>
                </a:lnTo>
                <a:lnTo>
                  <a:pt x="0" y="6"/>
                </a:lnTo>
                <a:lnTo>
                  <a:pt x="2" y="2"/>
                </a:lnTo>
                <a:lnTo>
                  <a:pt x="6" y="0"/>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0" name="Freeform 209">
            <a:extLst>
              <a:ext uri="{FF2B5EF4-FFF2-40B4-BE49-F238E27FC236}">
                <a16:creationId xmlns:a16="http://schemas.microsoft.com/office/drawing/2014/main" id="{B9C9BE61-7EC1-4AB2-8017-106BFFBBEB06}"/>
              </a:ext>
            </a:extLst>
          </p:cNvPr>
          <p:cNvSpPr>
            <a:spLocks/>
          </p:cNvSpPr>
          <p:nvPr/>
        </p:nvSpPr>
        <p:spPr bwMode="auto">
          <a:xfrm>
            <a:off x="2236672" y="741135"/>
            <a:ext cx="43856" cy="33107"/>
          </a:xfrm>
          <a:custGeom>
            <a:avLst/>
            <a:gdLst>
              <a:gd name="T0" fmla="*/ 0 w 24"/>
              <a:gd name="T1" fmla="*/ 2 h 18"/>
              <a:gd name="T2" fmla="*/ 0 w 24"/>
              <a:gd name="T3" fmla="*/ 2 h 18"/>
              <a:gd name="T4" fmla="*/ 18 w 24"/>
              <a:gd name="T5" fmla="*/ 0 h 18"/>
              <a:gd name="T6" fmla="*/ 18 w 24"/>
              <a:gd name="T7" fmla="*/ 0 h 18"/>
              <a:gd name="T8" fmla="*/ 24 w 24"/>
              <a:gd name="T9" fmla="*/ 0 h 18"/>
              <a:gd name="T10" fmla="*/ 24 w 24"/>
              <a:gd name="T11" fmla="*/ 0 h 18"/>
              <a:gd name="T12" fmla="*/ 24 w 24"/>
              <a:gd name="T13" fmla="*/ 6 h 18"/>
              <a:gd name="T14" fmla="*/ 24 w 24"/>
              <a:gd name="T15" fmla="*/ 10 h 18"/>
              <a:gd name="T16" fmla="*/ 24 w 24"/>
              <a:gd name="T17" fmla="*/ 10 h 18"/>
              <a:gd name="T18" fmla="*/ 22 w 24"/>
              <a:gd name="T19" fmla="*/ 14 h 18"/>
              <a:gd name="T20" fmla="*/ 20 w 24"/>
              <a:gd name="T21" fmla="*/ 16 h 18"/>
              <a:gd name="T22" fmla="*/ 16 w 24"/>
              <a:gd name="T23" fmla="*/ 18 h 18"/>
              <a:gd name="T24" fmla="*/ 12 w 24"/>
              <a:gd name="T25" fmla="*/ 14 h 18"/>
              <a:gd name="T26" fmla="*/ 12 w 24"/>
              <a:gd name="T27" fmla="*/ 14 h 18"/>
              <a:gd name="T28" fmla="*/ 0 w 24"/>
              <a:gd name="T29" fmla="*/ 2 h 18"/>
              <a:gd name="T30" fmla="*/ 0 w 24"/>
              <a:gd name="T3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0" y="2"/>
                </a:moveTo>
                <a:lnTo>
                  <a:pt x="0" y="2"/>
                </a:lnTo>
                <a:lnTo>
                  <a:pt x="18" y="0"/>
                </a:lnTo>
                <a:lnTo>
                  <a:pt x="18" y="0"/>
                </a:lnTo>
                <a:lnTo>
                  <a:pt x="24" y="0"/>
                </a:lnTo>
                <a:lnTo>
                  <a:pt x="24" y="0"/>
                </a:lnTo>
                <a:lnTo>
                  <a:pt x="24" y="6"/>
                </a:lnTo>
                <a:lnTo>
                  <a:pt x="24" y="10"/>
                </a:lnTo>
                <a:lnTo>
                  <a:pt x="24" y="10"/>
                </a:lnTo>
                <a:lnTo>
                  <a:pt x="22" y="14"/>
                </a:lnTo>
                <a:lnTo>
                  <a:pt x="20" y="16"/>
                </a:lnTo>
                <a:lnTo>
                  <a:pt x="16" y="18"/>
                </a:lnTo>
                <a:lnTo>
                  <a:pt x="12" y="14"/>
                </a:lnTo>
                <a:lnTo>
                  <a:pt x="12" y="14"/>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 name="Freeform 210">
            <a:extLst>
              <a:ext uri="{FF2B5EF4-FFF2-40B4-BE49-F238E27FC236}">
                <a16:creationId xmlns:a16="http://schemas.microsoft.com/office/drawing/2014/main" id="{5A094608-4FA5-4E0D-AE34-567DCF12692B}"/>
              </a:ext>
            </a:extLst>
          </p:cNvPr>
          <p:cNvSpPr>
            <a:spLocks/>
          </p:cNvSpPr>
          <p:nvPr/>
        </p:nvSpPr>
        <p:spPr bwMode="auto">
          <a:xfrm>
            <a:off x="5027031" y="2975833"/>
            <a:ext cx="47511" cy="25750"/>
          </a:xfrm>
          <a:custGeom>
            <a:avLst/>
            <a:gdLst>
              <a:gd name="T0" fmla="*/ 26 w 26"/>
              <a:gd name="T1" fmla="*/ 0 h 14"/>
              <a:gd name="T2" fmla="*/ 26 w 26"/>
              <a:gd name="T3" fmla="*/ 0 h 14"/>
              <a:gd name="T4" fmla="*/ 22 w 26"/>
              <a:gd name="T5" fmla="*/ 8 h 14"/>
              <a:gd name="T6" fmla="*/ 18 w 26"/>
              <a:gd name="T7" fmla="*/ 12 h 14"/>
              <a:gd name="T8" fmla="*/ 14 w 26"/>
              <a:gd name="T9" fmla="*/ 14 h 14"/>
              <a:gd name="T10" fmla="*/ 8 w 26"/>
              <a:gd name="T11" fmla="*/ 14 h 14"/>
              <a:gd name="T12" fmla="*/ 8 w 26"/>
              <a:gd name="T13" fmla="*/ 14 h 14"/>
              <a:gd name="T14" fmla="*/ 4 w 26"/>
              <a:gd name="T15" fmla="*/ 10 h 14"/>
              <a:gd name="T16" fmla="*/ 0 w 26"/>
              <a:gd name="T17" fmla="*/ 6 h 14"/>
              <a:gd name="T18" fmla="*/ 0 w 26"/>
              <a:gd name="T19" fmla="*/ 6 h 14"/>
              <a:gd name="T20" fmla="*/ 0 w 26"/>
              <a:gd name="T21" fmla="*/ 2 h 14"/>
              <a:gd name="T22" fmla="*/ 0 w 26"/>
              <a:gd name="T23" fmla="*/ 2 h 14"/>
              <a:gd name="T24" fmla="*/ 26 w 26"/>
              <a:gd name="T25" fmla="*/ 0 h 14"/>
              <a:gd name="T26" fmla="*/ 26 w 26"/>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4">
                <a:moveTo>
                  <a:pt x="26" y="0"/>
                </a:moveTo>
                <a:lnTo>
                  <a:pt x="26" y="0"/>
                </a:lnTo>
                <a:lnTo>
                  <a:pt x="22" y="8"/>
                </a:lnTo>
                <a:lnTo>
                  <a:pt x="18" y="12"/>
                </a:lnTo>
                <a:lnTo>
                  <a:pt x="14" y="14"/>
                </a:lnTo>
                <a:lnTo>
                  <a:pt x="8" y="14"/>
                </a:lnTo>
                <a:lnTo>
                  <a:pt x="8" y="14"/>
                </a:lnTo>
                <a:lnTo>
                  <a:pt x="4" y="10"/>
                </a:lnTo>
                <a:lnTo>
                  <a:pt x="0" y="6"/>
                </a:lnTo>
                <a:lnTo>
                  <a:pt x="0" y="6"/>
                </a:lnTo>
                <a:lnTo>
                  <a:pt x="0" y="2"/>
                </a:lnTo>
                <a:lnTo>
                  <a:pt x="0" y="2"/>
                </a:lnTo>
                <a:lnTo>
                  <a:pt x="26" y="0"/>
                </a:lnTo>
                <a:lnTo>
                  <a:pt x="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 name="Freeform 211">
            <a:extLst>
              <a:ext uri="{FF2B5EF4-FFF2-40B4-BE49-F238E27FC236}">
                <a16:creationId xmlns:a16="http://schemas.microsoft.com/office/drawing/2014/main" id="{B09DFBE6-2AF7-4BFB-AB2B-620360D3193D}"/>
              </a:ext>
            </a:extLst>
          </p:cNvPr>
          <p:cNvSpPr>
            <a:spLocks/>
          </p:cNvSpPr>
          <p:nvPr/>
        </p:nvSpPr>
        <p:spPr bwMode="auto">
          <a:xfrm>
            <a:off x="2662445" y="6641472"/>
            <a:ext cx="62130" cy="36785"/>
          </a:xfrm>
          <a:custGeom>
            <a:avLst/>
            <a:gdLst>
              <a:gd name="T0" fmla="*/ 32 w 34"/>
              <a:gd name="T1" fmla="*/ 20 h 20"/>
              <a:gd name="T2" fmla="*/ 32 w 34"/>
              <a:gd name="T3" fmla="*/ 20 h 20"/>
              <a:gd name="T4" fmla="*/ 24 w 34"/>
              <a:gd name="T5" fmla="*/ 18 h 20"/>
              <a:gd name="T6" fmla="*/ 14 w 34"/>
              <a:gd name="T7" fmla="*/ 16 h 20"/>
              <a:gd name="T8" fmla="*/ 6 w 34"/>
              <a:gd name="T9" fmla="*/ 10 h 20"/>
              <a:gd name="T10" fmla="*/ 0 w 34"/>
              <a:gd name="T11" fmla="*/ 4 h 20"/>
              <a:gd name="T12" fmla="*/ 0 w 34"/>
              <a:gd name="T13" fmla="*/ 4 h 20"/>
              <a:gd name="T14" fmla="*/ 2 w 34"/>
              <a:gd name="T15" fmla="*/ 0 h 20"/>
              <a:gd name="T16" fmla="*/ 2 w 34"/>
              <a:gd name="T17" fmla="*/ 0 h 20"/>
              <a:gd name="T18" fmla="*/ 34 w 34"/>
              <a:gd name="T19" fmla="*/ 16 h 20"/>
              <a:gd name="T20" fmla="*/ 34 w 34"/>
              <a:gd name="T21" fmla="*/ 16 h 20"/>
              <a:gd name="T22" fmla="*/ 32 w 34"/>
              <a:gd name="T23" fmla="*/ 20 h 20"/>
              <a:gd name="T24" fmla="*/ 32 w 34"/>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0">
                <a:moveTo>
                  <a:pt x="32" y="20"/>
                </a:moveTo>
                <a:lnTo>
                  <a:pt x="32" y="20"/>
                </a:lnTo>
                <a:lnTo>
                  <a:pt x="24" y="18"/>
                </a:lnTo>
                <a:lnTo>
                  <a:pt x="14" y="16"/>
                </a:lnTo>
                <a:lnTo>
                  <a:pt x="6" y="10"/>
                </a:lnTo>
                <a:lnTo>
                  <a:pt x="0" y="4"/>
                </a:lnTo>
                <a:lnTo>
                  <a:pt x="0" y="4"/>
                </a:lnTo>
                <a:lnTo>
                  <a:pt x="2" y="0"/>
                </a:lnTo>
                <a:lnTo>
                  <a:pt x="2" y="0"/>
                </a:lnTo>
                <a:lnTo>
                  <a:pt x="34" y="16"/>
                </a:lnTo>
                <a:lnTo>
                  <a:pt x="34" y="16"/>
                </a:lnTo>
                <a:lnTo>
                  <a:pt x="32" y="20"/>
                </a:lnTo>
                <a:lnTo>
                  <a:pt x="32"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3" name="Freeform 212">
            <a:extLst>
              <a:ext uri="{FF2B5EF4-FFF2-40B4-BE49-F238E27FC236}">
                <a16:creationId xmlns:a16="http://schemas.microsoft.com/office/drawing/2014/main" id="{6AE170E9-0D60-4ABC-974A-2C6C70306AE4}"/>
              </a:ext>
            </a:extLst>
          </p:cNvPr>
          <p:cNvSpPr>
            <a:spLocks/>
          </p:cNvSpPr>
          <p:nvPr/>
        </p:nvSpPr>
        <p:spPr bwMode="auto">
          <a:xfrm>
            <a:off x="5619092" y="2994226"/>
            <a:ext cx="43856" cy="36785"/>
          </a:xfrm>
          <a:custGeom>
            <a:avLst/>
            <a:gdLst>
              <a:gd name="T0" fmla="*/ 0 w 24"/>
              <a:gd name="T1" fmla="*/ 2 h 20"/>
              <a:gd name="T2" fmla="*/ 0 w 24"/>
              <a:gd name="T3" fmla="*/ 2 h 20"/>
              <a:gd name="T4" fmla="*/ 4 w 24"/>
              <a:gd name="T5" fmla="*/ 0 h 20"/>
              <a:gd name="T6" fmla="*/ 8 w 24"/>
              <a:gd name="T7" fmla="*/ 0 h 20"/>
              <a:gd name="T8" fmla="*/ 10 w 24"/>
              <a:gd name="T9" fmla="*/ 0 h 20"/>
              <a:gd name="T10" fmla="*/ 14 w 24"/>
              <a:gd name="T11" fmla="*/ 2 h 20"/>
              <a:gd name="T12" fmla="*/ 18 w 24"/>
              <a:gd name="T13" fmla="*/ 6 h 20"/>
              <a:gd name="T14" fmla="*/ 24 w 24"/>
              <a:gd name="T15" fmla="*/ 10 h 20"/>
              <a:gd name="T16" fmla="*/ 24 w 24"/>
              <a:gd name="T17" fmla="*/ 10 h 20"/>
              <a:gd name="T18" fmla="*/ 8 w 24"/>
              <a:gd name="T19" fmla="*/ 20 h 20"/>
              <a:gd name="T20" fmla="*/ 8 w 24"/>
              <a:gd name="T21" fmla="*/ 20 h 20"/>
              <a:gd name="T22" fmla="*/ 0 w 24"/>
              <a:gd name="T23" fmla="*/ 2 h 20"/>
              <a:gd name="T24" fmla="*/ 0 w 24"/>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
                <a:moveTo>
                  <a:pt x="0" y="2"/>
                </a:moveTo>
                <a:lnTo>
                  <a:pt x="0" y="2"/>
                </a:lnTo>
                <a:lnTo>
                  <a:pt x="4" y="0"/>
                </a:lnTo>
                <a:lnTo>
                  <a:pt x="8" y="0"/>
                </a:lnTo>
                <a:lnTo>
                  <a:pt x="10" y="0"/>
                </a:lnTo>
                <a:lnTo>
                  <a:pt x="14" y="2"/>
                </a:lnTo>
                <a:lnTo>
                  <a:pt x="18" y="6"/>
                </a:lnTo>
                <a:lnTo>
                  <a:pt x="24" y="10"/>
                </a:lnTo>
                <a:lnTo>
                  <a:pt x="24" y="10"/>
                </a:lnTo>
                <a:lnTo>
                  <a:pt x="8" y="20"/>
                </a:lnTo>
                <a:lnTo>
                  <a:pt x="8" y="20"/>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 name="Freeform 213">
            <a:extLst>
              <a:ext uri="{FF2B5EF4-FFF2-40B4-BE49-F238E27FC236}">
                <a16:creationId xmlns:a16="http://schemas.microsoft.com/office/drawing/2014/main" id="{B214592C-AE09-44BA-B948-A5AE9986EA7E}"/>
              </a:ext>
            </a:extLst>
          </p:cNvPr>
          <p:cNvSpPr>
            <a:spLocks/>
          </p:cNvSpPr>
          <p:nvPr/>
        </p:nvSpPr>
        <p:spPr bwMode="auto">
          <a:xfrm>
            <a:off x="4138941" y="4189743"/>
            <a:ext cx="43856" cy="33107"/>
          </a:xfrm>
          <a:custGeom>
            <a:avLst/>
            <a:gdLst>
              <a:gd name="T0" fmla="*/ 24 w 24"/>
              <a:gd name="T1" fmla="*/ 16 h 18"/>
              <a:gd name="T2" fmla="*/ 24 w 24"/>
              <a:gd name="T3" fmla="*/ 16 h 18"/>
              <a:gd name="T4" fmla="*/ 14 w 24"/>
              <a:gd name="T5" fmla="*/ 18 h 18"/>
              <a:gd name="T6" fmla="*/ 8 w 24"/>
              <a:gd name="T7" fmla="*/ 16 h 18"/>
              <a:gd name="T8" fmla="*/ 6 w 24"/>
              <a:gd name="T9" fmla="*/ 12 h 18"/>
              <a:gd name="T10" fmla="*/ 6 w 24"/>
              <a:gd name="T11" fmla="*/ 12 h 18"/>
              <a:gd name="T12" fmla="*/ 0 w 24"/>
              <a:gd name="T13" fmla="*/ 4 h 18"/>
              <a:gd name="T14" fmla="*/ 0 w 24"/>
              <a:gd name="T15" fmla="*/ 4 h 18"/>
              <a:gd name="T16" fmla="*/ 24 w 24"/>
              <a:gd name="T17" fmla="*/ 0 h 18"/>
              <a:gd name="T18" fmla="*/ 24 w 24"/>
              <a:gd name="T19" fmla="*/ 0 h 18"/>
              <a:gd name="T20" fmla="*/ 24 w 24"/>
              <a:gd name="T21" fmla="*/ 16 h 18"/>
              <a:gd name="T22" fmla="*/ 24 w 24"/>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24" y="16"/>
                </a:moveTo>
                <a:lnTo>
                  <a:pt x="24" y="16"/>
                </a:lnTo>
                <a:lnTo>
                  <a:pt x="14" y="18"/>
                </a:lnTo>
                <a:lnTo>
                  <a:pt x="8" y="16"/>
                </a:lnTo>
                <a:lnTo>
                  <a:pt x="6" y="12"/>
                </a:lnTo>
                <a:lnTo>
                  <a:pt x="6" y="12"/>
                </a:lnTo>
                <a:lnTo>
                  <a:pt x="0" y="4"/>
                </a:lnTo>
                <a:lnTo>
                  <a:pt x="0" y="4"/>
                </a:lnTo>
                <a:lnTo>
                  <a:pt x="24" y="0"/>
                </a:lnTo>
                <a:lnTo>
                  <a:pt x="24" y="0"/>
                </a:lnTo>
                <a:lnTo>
                  <a:pt x="24" y="16"/>
                </a:lnTo>
                <a:lnTo>
                  <a:pt x="2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5" name="Freeform 214">
            <a:extLst>
              <a:ext uri="{FF2B5EF4-FFF2-40B4-BE49-F238E27FC236}">
                <a16:creationId xmlns:a16="http://schemas.microsoft.com/office/drawing/2014/main" id="{EDC96494-B74F-43DA-BDB4-2AF507D8F124}"/>
              </a:ext>
            </a:extLst>
          </p:cNvPr>
          <p:cNvSpPr>
            <a:spLocks/>
          </p:cNvSpPr>
          <p:nvPr/>
        </p:nvSpPr>
        <p:spPr bwMode="auto">
          <a:xfrm>
            <a:off x="5564271" y="873562"/>
            <a:ext cx="47511" cy="62535"/>
          </a:xfrm>
          <a:custGeom>
            <a:avLst/>
            <a:gdLst>
              <a:gd name="T0" fmla="*/ 26 w 26"/>
              <a:gd name="T1" fmla="*/ 0 h 34"/>
              <a:gd name="T2" fmla="*/ 26 w 26"/>
              <a:gd name="T3" fmla="*/ 0 h 34"/>
              <a:gd name="T4" fmla="*/ 10 w 26"/>
              <a:gd name="T5" fmla="*/ 34 h 34"/>
              <a:gd name="T6" fmla="*/ 10 w 26"/>
              <a:gd name="T7" fmla="*/ 34 h 34"/>
              <a:gd name="T8" fmla="*/ 0 w 26"/>
              <a:gd name="T9" fmla="*/ 32 h 34"/>
              <a:gd name="T10" fmla="*/ 0 w 26"/>
              <a:gd name="T11" fmla="*/ 32 h 34"/>
              <a:gd name="T12" fmla="*/ 4 w 26"/>
              <a:gd name="T13" fmla="*/ 22 h 34"/>
              <a:gd name="T14" fmla="*/ 10 w 26"/>
              <a:gd name="T15" fmla="*/ 14 h 34"/>
              <a:gd name="T16" fmla="*/ 16 w 26"/>
              <a:gd name="T17" fmla="*/ 6 h 34"/>
              <a:gd name="T18" fmla="*/ 26 w 26"/>
              <a:gd name="T19" fmla="*/ 0 h 34"/>
              <a:gd name="T20" fmla="*/ 26 w 2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26" y="0"/>
                </a:moveTo>
                <a:lnTo>
                  <a:pt x="26" y="0"/>
                </a:lnTo>
                <a:lnTo>
                  <a:pt x="10" y="34"/>
                </a:lnTo>
                <a:lnTo>
                  <a:pt x="10" y="34"/>
                </a:lnTo>
                <a:lnTo>
                  <a:pt x="0" y="32"/>
                </a:lnTo>
                <a:lnTo>
                  <a:pt x="0" y="32"/>
                </a:lnTo>
                <a:lnTo>
                  <a:pt x="4" y="22"/>
                </a:lnTo>
                <a:lnTo>
                  <a:pt x="10" y="14"/>
                </a:lnTo>
                <a:lnTo>
                  <a:pt x="16" y="6"/>
                </a:lnTo>
                <a:lnTo>
                  <a:pt x="26" y="0"/>
                </a:lnTo>
                <a:lnTo>
                  <a:pt x="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6" name="Freeform 215">
            <a:extLst>
              <a:ext uri="{FF2B5EF4-FFF2-40B4-BE49-F238E27FC236}">
                <a16:creationId xmlns:a16="http://schemas.microsoft.com/office/drawing/2014/main" id="{2D862AE9-212E-4960-911F-16230304CE7A}"/>
              </a:ext>
            </a:extLst>
          </p:cNvPr>
          <p:cNvSpPr>
            <a:spLocks/>
          </p:cNvSpPr>
          <p:nvPr/>
        </p:nvSpPr>
        <p:spPr bwMode="auto">
          <a:xfrm>
            <a:off x="2713610" y="2964798"/>
            <a:ext cx="51166" cy="29428"/>
          </a:xfrm>
          <a:custGeom>
            <a:avLst/>
            <a:gdLst>
              <a:gd name="T0" fmla="*/ 28 w 28"/>
              <a:gd name="T1" fmla="*/ 8 h 16"/>
              <a:gd name="T2" fmla="*/ 28 w 28"/>
              <a:gd name="T3" fmla="*/ 8 h 16"/>
              <a:gd name="T4" fmla="*/ 2 w 28"/>
              <a:gd name="T5" fmla="*/ 16 h 16"/>
              <a:gd name="T6" fmla="*/ 2 w 28"/>
              <a:gd name="T7" fmla="*/ 16 h 16"/>
              <a:gd name="T8" fmla="*/ 0 w 28"/>
              <a:gd name="T9" fmla="*/ 14 h 16"/>
              <a:gd name="T10" fmla="*/ 0 w 28"/>
              <a:gd name="T11" fmla="*/ 14 h 16"/>
              <a:gd name="T12" fmla="*/ 10 w 28"/>
              <a:gd name="T13" fmla="*/ 0 h 16"/>
              <a:gd name="T14" fmla="*/ 10 w 28"/>
              <a:gd name="T15" fmla="*/ 0 h 16"/>
              <a:gd name="T16" fmla="*/ 28 w 28"/>
              <a:gd name="T17" fmla="*/ 4 h 16"/>
              <a:gd name="T18" fmla="*/ 28 w 28"/>
              <a:gd name="T19" fmla="*/ 4 h 16"/>
              <a:gd name="T20" fmla="*/ 28 w 28"/>
              <a:gd name="T21" fmla="*/ 8 h 16"/>
              <a:gd name="T22" fmla="*/ 28 w 28"/>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6">
                <a:moveTo>
                  <a:pt x="28" y="8"/>
                </a:moveTo>
                <a:lnTo>
                  <a:pt x="28" y="8"/>
                </a:lnTo>
                <a:lnTo>
                  <a:pt x="2" y="16"/>
                </a:lnTo>
                <a:lnTo>
                  <a:pt x="2" y="16"/>
                </a:lnTo>
                <a:lnTo>
                  <a:pt x="0" y="14"/>
                </a:lnTo>
                <a:lnTo>
                  <a:pt x="0" y="14"/>
                </a:lnTo>
                <a:lnTo>
                  <a:pt x="10" y="0"/>
                </a:lnTo>
                <a:lnTo>
                  <a:pt x="10" y="0"/>
                </a:lnTo>
                <a:lnTo>
                  <a:pt x="28" y="4"/>
                </a:lnTo>
                <a:lnTo>
                  <a:pt x="28" y="4"/>
                </a:lnTo>
                <a:lnTo>
                  <a:pt x="28" y="8"/>
                </a:lnTo>
                <a:lnTo>
                  <a:pt x="28"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7" name="Freeform 216">
            <a:extLst>
              <a:ext uri="{FF2B5EF4-FFF2-40B4-BE49-F238E27FC236}">
                <a16:creationId xmlns:a16="http://schemas.microsoft.com/office/drawing/2014/main" id="{5553501A-1391-427B-9A58-2A262844ADFC}"/>
              </a:ext>
            </a:extLst>
          </p:cNvPr>
          <p:cNvSpPr>
            <a:spLocks/>
          </p:cNvSpPr>
          <p:nvPr/>
        </p:nvSpPr>
        <p:spPr bwMode="auto">
          <a:xfrm>
            <a:off x="2094139" y="1991830"/>
            <a:ext cx="51166" cy="33107"/>
          </a:xfrm>
          <a:custGeom>
            <a:avLst/>
            <a:gdLst>
              <a:gd name="T0" fmla="*/ 0 w 28"/>
              <a:gd name="T1" fmla="*/ 4 h 18"/>
              <a:gd name="T2" fmla="*/ 0 w 28"/>
              <a:gd name="T3" fmla="*/ 4 h 18"/>
              <a:gd name="T4" fmla="*/ 8 w 28"/>
              <a:gd name="T5" fmla="*/ 0 h 18"/>
              <a:gd name="T6" fmla="*/ 8 w 28"/>
              <a:gd name="T7" fmla="*/ 0 h 18"/>
              <a:gd name="T8" fmla="*/ 16 w 28"/>
              <a:gd name="T9" fmla="*/ 2 h 18"/>
              <a:gd name="T10" fmla="*/ 24 w 28"/>
              <a:gd name="T11" fmla="*/ 6 h 18"/>
              <a:gd name="T12" fmla="*/ 24 w 28"/>
              <a:gd name="T13" fmla="*/ 6 h 18"/>
              <a:gd name="T14" fmla="*/ 26 w 28"/>
              <a:gd name="T15" fmla="*/ 10 h 18"/>
              <a:gd name="T16" fmla="*/ 28 w 28"/>
              <a:gd name="T17" fmla="*/ 14 h 18"/>
              <a:gd name="T18" fmla="*/ 28 w 28"/>
              <a:gd name="T19" fmla="*/ 14 h 18"/>
              <a:gd name="T20" fmla="*/ 22 w 28"/>
              <a:gd name="T21" fmla="*/ 16 h 18"/>
              <a:gd name="T22" fmla="*/ 18 w 28"/>
              <a:gd name="T23" fmla="*/ 18 h 18"/>
              <a:gd name="T24" fmla="*/ 18 w 28"/>
              <a:gd name="T25" fmla="*/ 18 h 18"/>
              <a:gd name="T26" fmla="*/ 8 w 28"/>
              <a:gd name="T27" fmla="*/ 12 h 18"/>
              <a:gd name="T28" fmla="*/ 0 w 28"/>
              <a:gd name="T29" fmla="*/ 4 h 18"/>
              <a:gd name="T30" fmla="*/ 0 w 28"/>
              <a:gd name="T3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8">
                <a:moveTo>
                  <a:pt x="0" y="4"/>
                </a:moveTo>
                <a:lnTo>
                  <a:pt x="0" y="4"/>
                </a:lnTo>
                <a:lnTo>
                  <a:pt x="8" y="0"/>
                </a:lnTo>
                <a:lnTo>
                  <a:pt x="8" y="0"/>
                </a:lnTo>
                <a:lnTo>
                  <a:pt x="16" y="2"/>
                </a:lnTo>
                <a:lnTo>
                  <a:pt x="24" y="6"/>
                </a:lnTo>
                <a:lnTo>
                  <a:pt x="24" y="6"/>
                </a:lnTo>
                <a:lnTo>
                  <a:pt x="26" y="10"/>
                </a:lnTo>
                <a:lnTo>
                  <a:pt x="28" y="14"/>
                </a:lnTo>
                <a:lnTo>
                  <a:pt x="28" y="14"/>
                </a:lnTo>
                <a:lnTo>
                  <a:pt x="22" y="16"/>
                </a:lnTo>
                <a:lnTo>
                  <a:pt x="18" y="18"/>
                </a:lnTo>
                <a:lnTo>
                  <a:pt x="18" y="18"/>
                </a:lnTo>
                <a:lnTo>
                  <a:pt x="8" y="12"/>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8" name="Freeform 217">
            <a:extLst>
              <a:ext uri="{FF2B5EF4-FFF2-40B4-BE49-F238E27FC236}">
                <a16:creationId xmlns:a16="http://schemas.microsoft.com/office/drawing/2014/main" id="{6C36D52A-CAEA-444A-A4E4-2423CA9C7549}"/>
              </a:ext>
            </a:extLst>
          </p:cNvPr>
          <p:cNvSpPr>
            <a:spLocks/>
          </p:cNvSpPr>
          <p:nvPr/>
        </p:nvSpPr>
        <p:spPr bwMode="auto">
          <a:xfrm>
            <a:off x="4935664" y="4546559"/>
            <a:ext cx="36547" cy="25750"/>
          </a:xfrm>
          <a:custGeom>
            <a:avLst/>
            <a:gdLst>
              <a:gd name="T0" fmla="*/ 0 w 20"/>
              <a:gd name="T1" fmla="*/ 10 h 14"/>
              <a:gd name="T2" fmla="*/ 0 w 20"/>
              <a:gd name="T3" fmla="*/ 10 h 14"/>
              <a:gd name="T4" fmla="*/ 4 w 20"/>
              <a:gd name="T5" fmla="*/ 4 h 14"/>
              <a:gd name="T6" fmla="*/ 8 w 20"/>
              <a:gd name="T7" fmla="*/ 0 h 14"/>
              <a:gd name="T8" fmla="*/ 12 w 20"/>
              <a:gd name="T9" fmla="*/ 0 h 14"/>
              <a:gd name="T10" fmla="*/ 18 w 20"/>
              <a:gd name="T11" fmla="*/ 2 h 14"/>
              <a:gd name="T12" fmla="*/ 18 w 20"/>
              <a:gd name="T13" fmla="*/ 2 h 14"/>
              <a:gd name="T14" fmla="*/ 20 w 20"/>
              <a:gd name="T15" fmla="*/ 4 h 14"/>
              <a:gd name="T16" fmla="*/ 20 w 20"/>
              <a:gd name="T17" fmla="*/ 8 h 14"/>
              <a:gd name="T18" fmla="*/ 20 w 20"/>
              <a:gd name="T19" fmla="*/ 8 h 14"/>
              <a:gd name="T20" fmla="*/ 16 w 20"/>
              <a:gd name="T21" fmla="*/ 12 h 14"/>
              <a:gd name="T22" fmla="*/ 12 w 20"/>
              <a:gd name="T23" fmla="*/ 14 h 14"/>
              <a:gd name="T24" fmla="*/ 6 w 20"/>
              <a:gd name="T25" fmla="*/ 12 h 14"/>
              <a:gd name="T26" fmla="*/ 0 w 20"/>
              <a:gd name="T27" fmla="*/ 10 h 14"/>
              <a:gd name="T28" fmla="*/ 0 w 20"/>
              <a:gd name="T2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4">
                <a:moveTo>
                  <a:pt x="0" y="10"/>
                </a:moveTo>
                <a:lnTo>
                  <a:pt x="0" y="10"/>
                </a:lnTo>
                <a:lnTo>
                  <a:pt x="4" y="4"/>
                </a:lnTo>
                <a:lnTo>
                  <a:pt x="8" y="0"/>
                </a:lnTo>
                <a:lnTo>
                  <a:pt x="12" y="0"/>
                </a:lnTo>
                <a:lnTo>
                  <a:pt x="18" y="2"/>
                </a:lnTo>
                <a:lnTo>
                  <a:pt x="18" y="2"/>
                </a:lnTo>
                <a:lnTo>
                  <a:pt x="20" y="4"/>
                </a:lnTo>
                <a:lnTo>
                  <a:pt x="20" y="8"/>
                </a:lnTo>
                <a:lnTo>
                  <a:pt x="20" y="8"/>
                </a:lnTo>
                <a:lnTo>
                  <a:pt x="16" y="12"/>
                </a:lnTo>
                <a:lnTo>
                  <a:pt x="12" y="14"/>
                </a:lnTo>
                <a:lnTo>
                  <a:pt x="6" y="12"/>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9" name="Freeform 218">
            <a:extLst>
              <a:ext uri="{FF2B5EF4-FFF2-40B4-BE49-F238E27FC236}">
                <a16:creationId xmlns:a16="http://schemas.microsoft.com/office/drawing/2014/main" id="{93491B8B-554F-4D3E-A706-C9865074A487}"/>
              </a:ext>
            </a:extLst>
          </p:cNvPr>
          <p:cNvSpPr>
            <a:spLocks/>
          </p:cNvSpPr>
          <p:nvPr/>
        </p:nvSpPr>
        <p:spPr bwMode="auto">
          <a:xfrm>
            <a:off x="4069502" y="1524659"/>
            <a:ext cx="54820" cy="33107"/>
          </a:xfrm>
          <a:custGeom>
            <a:avLst/>
            <a:gdLst>
              <a:gd name="T0" fmla="*/ 0 w 30"/>
              <a:gd name="T1" fmla="*/ 2 h 18"/>
              <a:gd name="T2" fmla="*/ 0 w 30"/>
              <a:gd name="T3" fmla="*/ 2 h 18"/>
              <a:gd name="T4" fmla="*/ 12 w 30"/>
              <a:gd name="T5" fmla="*/ 0 h 18"/>
              <a:gd name="T6" fmla="*/ 12 w 30"/>
              <a:gd name="T7" fmla="*/ 0 h 18"/>
              <a:gd name="T8" fmla="*/ 30 w 30"/>
              <a:gd name="T9" fmla="*/ 4 h 18"/>
              <a:gd name="T10" fmla="*/ 30 w 30"/>
              <a:gd name="T11" fmla="*/ 4 h 18"/>
              <a:gd name="T12" fmla="*/ 24 w 30"/>
              <a:gd name="T13" fmla="*/ 10 h 18"/>
              <a:gd name="T14" fmla="*/ 20 w 30"/>
              <a:gd name="T15" fmla="*/ 14 h 18"/>
              <a:gd name="T16" fmla="*/ 8 w 30"/>
              <a:gd name="T17" fmla="*/ 18 h 18"/>
              <a:gd name="T18" fmla="*/ 8 w 30"/>
              <a:gd name="T19" fmla="*/ 18 h 18"/>
              <a:gd name="T20" fmla="*/ 0 w 30"/>
              <a:gd name="T21" fmla="*/ 2 h 18"/>
              <a:gd name="T22" fmla="*/ 0 w 30"/>
              <a:gd name="T2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
                <a:moveTo>
                  <a:pt x="0" y="2"/>
                </a:moveTo>
                <a:lnTo>
                  <a:pt x="0" y="2"/>
                </a:lnTo>
                <a:lnTo>
                  <a:pt x="12" y="0"/>
                </a:lnTo>
                <a:lnTo>
                  <a:pt x="12" y="0"/>
                </a:lnTo>
                <a:lnTo>
                  <a:pt x="30" y="4"/>
                </a:lnTo>
                <a:lnTo>
                  <a:pt x="30" y="4"/>
                </a:lnTo>
                <a:lnTo>
                  <a:pt x="24" y="10"/>
                </a:lnTo>
                <a:lnTo>
                  <a:pt x="20" y="14"/>
                </a:lnTo>
                <a:lnTo>
                  <a:pt x="8" y="18"/>
                </a:lnTo>
                <a:lnTo>
                  <a:pt x="8" y="18"/>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0" name="Freeform 219">
            <a:extLst>
              <a:ext uri="{FF2B5EF4-FFF2-40B4-BE49-F238E27FC236}">
                <a16:creationId xmlns:a16="http://schemas.microsoft.com/office/drawing/2014/main" id="{789C8EAC-3126-4B13-99BD-5993920FEA37}"/>
              </a:ext>
            </a:extLst>
          </p:cNvPr>
          <p:cNvSpPr>
            <a:spLocks/>
          </p:cNvSpPr>
          <p:nvPr/>
        </p:nvSpPr>
        <p:spPr bwMode="auto">
          <a:xfrm>
            <a:off x="5282860" y="3174473"/>
            <a:ext cx="69439" cy="29428"/>
          </a:xfrm>
          <a:custGeom>
            <a:avLst/>
            <a:gdLst>
              <a:gd name="T0" fmla="*/ 8 w 38"/>
              <a:gd name="T1" fmla="*/ 16 h 16"/>
              <a:gd name="T2" fmla="*/ 8 w 38"/>
              <a:gd name="T3" fmla="*/ 16 h 16"/>
              <a:gd name="T4" fmla="*/ 0 w 38"/>
              <a:gd name="T5" fmla="*/ 12 h 16"/>
              <a:gd name="T6" fmla="*/ 0 w 38"/>
              <a:gd name="T7" fmla="*/ 12 h 16"/>
              <a:gd name="T8" fmla="*/ 38 w 38"/>
              <a:gd name="T9" fmla="*/ 0 h 16"/>
              <a:gd name="T10" fmla="*/ 38 w 38"/>
              <a:gd name="T11" fmla="*/ 0 h 16"/>
              <a:gd name="T12" fmla="*/ 34 w 38"/>
              <a:gd name="T13" fmla="*/ 10 h 16"/>
              <a:gd name="T14" fmla="*/ 28 w 38"/>
              <a:gd name="T15" fmla="*/ 14 h 16"/>
              <a:gd name="T16" fmla="*/ 22 w 38"/>
              <a:gd name="T17" fmla="*/ 16 h 16"/>
              <a:gd name="T18" fmla="*/ 16 w 38"/>
              <a:gd name="T19" fmla="*/ 12 h 16"/>
              <a:gd name="T20" fmla="*/ 16 w 38"/>
              <a:gd name="T21" fmla="*/ 12 h 16"/>
              <a:gd name="T22" fmla="*/ 12 w 38"/>
              <a:gd name="T23" fmla="*/ 14 h 16"/>
              <a:gd name="T24" fmla="*/ 8 w 38"/>
              <a:gd name="T25" fmla="*/ 16 h 16"/>
              <a:gd name="T26" fmla="*/ 8 w 38"/>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6">
                <a:moveTo>
                  <a:pt x="8" y="16"/>
                </a:moveTo>
                <a:lnTo>
                  <a:pt x="8" y="16"/>
                </a:lnTo>
                <a:lnTo>
                  <a:pt x="0" y="12"/>
                </a:lnTo>
                <a:lnTo>
                  <a:pt x="0" y="12"/>
                </a:lnTo>
                <a:lnTo>
                  <a:pt x="38" y="0"/>
                </a:lnTo>
                <a:lnTo>
                  <a:pt x="38" y="0"/>
                </a:lnTo>
                <a:lnTo>
                  <a:pt x="34" y="10"/>
                </a:lnTo>
                <a:lnTo>
                  <a:pt x="28" y="14"/>
                </a:lnTo>
                <a:lnTo>
                  <a:pt x="22" y="16"/>
                </a:lnTo>
                <a:lnTo>
                  <a:pt x="16" y="12"/>
                </a:lnTo>
                <a:lnTo>
                  <a:pt x="16" y="12"/>
                </a:lnTo>
                <a:lnTo>
                  <a:pt x="12" y="14"/>
                </a:lnTo>
                <a:lnTo>
                  <a:pt x="8" y="16"/>
                </a:ln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1" name="Freeform 220">
            <a:extLst>
              <a:ext uri="{FF2B5EF4-FFF2-40B4-BE49-F238E27FC236}">
                <a16:creationId xmlns:a16="http://schemas.microsoft.com/office/drawing/2014/main" id="{60F43AD9-9CDE-43FE-BADF-A3055E11A1E7}"/>
              </a:ext>
            </a:extLst>
          </p:cNvPr>
          <p:cNvSpPr>
            <a:spLocks/>
          </p:cNvSpPr>
          <p:nvPr/>
        </p:nvSpPr>
        <p:spPr bwMode="auto">
          <a:xfrm>
            <a:off x="2859798" y="663887"/>
            <a:ext cx="40202" cy="22071"/>
          </a:xfrm>
          <a:custGeom>
            <a:avLst/>
            <a:gdLst>
              <a:gd name="T0" fmla="*/ 22 w 22"/>
              <a:gd name="T1" fmla="*/ 0 h 12"/>
              <a:gd name="T2" fmla="*/ 22 w 22"/>
              <a:gd name="T3" fmla="*/ 0 h 12"/>
              <a:gd name="T4" fmla="*/ 16 w 22"/>
              <a:gd name="T5" fmla="*/ 6 h 12"/>
              <a:gd name="T6" fmla="*/ 12 w 22"/>
              <a:gd name="T7" fmla="*/ 10 h 12"/>
              <a:gd name="T8" fmla="*/ 8 w 22"/>
              <a:gd name="T9" fmla="*/ 12 h 12"/>
              <a:gd name="T10" fmla="*/ 4 w 22"/>
              <a:gd name="T11" fmla="*/ 10 h 12"/>
              <a:gd name="T12" fmla="*/ 4 w 22"/>
              <a:gd name="T13" fmla="*/ 10 h 12"/>
              <a:gd name="T14" fmla="*/ 2 w 22"/>
              <a:gd name="T15" fmla="*/ 6 h 12"/>
              <a:gd name="T16" fmla="*/ 0 w 22"/>
              <a:gd name="T17" fmla="*/ 0 h 12"/>
              <a:gd name="T18" fmla="*/ 0 w 22"/>
              <a:gd name="T19" fmla="*/ 0 h 12"/>
              <a:gd name="T20" fmla="*/ 22 w 22"/>
              <a:gd name="T21" fmla="*/ 0 h 12"/>
              <a:gd name="T22" fmla="*/ 22 w 2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2">
                <a:moveTo>
                  <a:pt x="22" y="0"/>
                </a:moveTo>
                <a:lnTo>
                  <a:pt x="22" y="0"/>
                </a:lnTo>
                <a:lnTo>
                  <a:pt x="16" y="6"/>
                </a:lnTo>
                <a:lnTo>
                  <a:pt x="12" y="10"/>
                </a:lnTo>
                <a:lnTo>
                  <a:pt x="8" y="12"/>
                </a:lnTo>
                <a:lnTo>
                  <a:pt x="4" y="10"/>
                </a:lnTo>
                <a:lnTo>
                  <a:pt x="4" y="10"/>
                </a:lnTo>
                <a:lnTo>
                  <a:pt x="2" y="6"/>
                </a:lnTo>
                <a:lnTo>
                  <a:pt x="0" y="0"/>
                </a:lnTo>
                <a:lnTo>
                  <a:pt x="0" y="0"/>
                </a:lnTo>
                <a:lnTo>
                  <a:pt x="22" y="0"/>
                </a:lnTo>
                <a:lnTo>
                  <a:pt x="2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2" name="Freeform 221">
            <a:extLst>
              <a:ext uri="{FF2B5EF4-FFF2-40B4-BE49-F238E27FC236}">
                <a16:creationId xmlns:a16="http://schemas.microsoft.com/office/drawing/2014/main" id="{D5322269-CBB7-4855-92AD-55602F0A72CF}"/>
              </a:ext>
            </a:extLst>
          </p:cNvPr>
          <p:cNvSpPr>
            <a:spLocks/>
          </p:cNvSpPr>
          <p:nvPr/>
        </p:nvSpPr>
        <p:spPr bwMode="auto">
          <a:xfrm>
            <a:off x="2295147" y="3192866"/>
            <a:ext cx="18273" cy="62535"/>
          </a:xfrm>
          <a:custGeom>
            <a:avLst/>
            <a:gdLst>
              <a:gd name="T0" fmla="*/ 0 w 10"/>
              <a:gd name="T1" fmla="*/ 2 h 34"/>
              <a:gd name="T2" fmla="*/ 0 w 10"/>
              <a:gd name="T3" fmla="*/ 2 h 34"/>
              <a:gd name="T4" fmla="*/ 8 w 10"/>
              <a:gd name="T5" fmla="*/ 0 h 34"/>
              <a:gd name="T6" fmla="*/ 8 w 10"/>
              <a:gd name="T7" fmla="*/ 0 h 34"/>
              <a:gd name="T8" fmla="*/ 8 w 10"/>
              <a:gd name="T9" fmla="*/ 14 h 34"/>
              <a:gd name="T10" fmla="*/ 8 w 10"/>
              <a:gd name="T11" fmla="*/ 14 h 34"/>
              <a:gd name="T12" fmla="*/ 8 w 10"/>
              <a:gd name="T13" fmla="*/ 18 h 34"/>
              <a:gd name="T14" fmla="*/ 10 w 10"/>
              <a:gd name="T15" fmla="*/ 24 h 34"/>
              <a:gd name="T16" fmla="*/ 10 w 10"/>
              <a:gd name="T17" fmla="*/ 24 h 34"/>
              <a:gd name="T18" fmla="*/ 8 w 10"/>
              <a:gd name="T19" fmla="*/ 30 h 34"/>
              <a:gd name="T20" fmla="*/ 6 w 10"/>
              <a:gd name="T21" fmla="*/ 34 h 34"/>
              <a:gd name="T22" fmla="*/ 6 w 10"/>
              <a:gd name="T23" fmla="*/ 34 h 34"/>
              <a:gd name="T24" fmla="*/ 2 w 10"/>
              <a:gd name="T25" fmla="*/ 30 h 34"/>
              <a:gd name="T26" fmla="*/ 0 w 10"/>
              <a:gd name="T27" fmla="*/ 26 h 34"/>
              <a:gd name="T28" fmla="*/ 0 w 10"/>
              <a:gd name="T29" fmla="*/ 26 h 34"/>
              <a:gd name="T30" fmla="*/ 0 w 10"/>
              <a:gd name="T31" fmla="*/ 2 h 34"/>
              <a:gd name="T32" fmla="*/ 0 w 10"/>
              <a:gd name="T3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0" y="2"/>
                </a:moveTo>
                <a:lnTo>
                  <a:pt x="0" y="2"/>
                </a:lnTo>
                <a:lnTo>
                  <a:pt x="8" y="0"/>
                </a:lnTo>
                <a:lnTo>
                  <a:pt x="8" y="0"/>
                </a:lnTo>
                <a:lnTo>
                  <a:pt x="8" y="14"/>
                </a:lnTo>
                <a:lnTo>
                  <a:pt x="8" y="14"/>
                </a:lnTo>
                <a:lnTo>
                  <a:pt x="8" y="18"/>
                </a:lnTo>
                <a:lnTo>
                  <a:pt x="10" y="24"/>
                </a:lnTo>
                <a:lnTo>
                  <a:pt x="10" y="24"/>
                </a:lnTo>
                <a:lnTo>
                  <a:pt x="8" y="30"/>
                </a:lnTo>
                <a:lnTo>
                  <a:pt x="6" y="34"/>
                </a:lnTo>
                <a:lnTo>
                  <a:pt x="6" y="34"/>
                </a:lnTo>
                <a:lnTo>
                  <a:pt x="2" y="30"/>
                </a:lnTo>
                <a:lnTo>
                  <a:pt x="0" y="26"/>
                </a:lnTo>
                <a:lnTo>
                  <a:pt x="0" y="26"/>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3" name="Freeform 222">
            <a:extLst>
              <a:ext uri="{FF2B5EF4-FFF2-40B4-BE49-F238E27FC236}">
                <a16:creationId xmlns:a16="http://schemas.microsoft.com/office/drawing/2014/main" id="{8B08200C-38E3-415A-8656-CC35930C8EEB}"/>
              </a:ext>
            </a:extLst>
          </p:cNvPr>
          <p:cNvSpPr>
            <a:spLocks/>
          </p:cNvSpPr>
          <p:nvPr/>
        </p:nvSpPr>
        <p:spPr bwMode="auto">
          <a:xfrm>
            <a:off x="2148960" y="943454"/>
            <a:ext cx="21928" cy="36785"/>
          </a:xfrm>
          <a:custGeom>
            <a:avLst/>
            <a:gdLst>
              <a:gd name="T0" fmla="*/ 4 w 12"/>
              <a:gd name="T1" fmla="*/ 20 h 20"/>
              <a:gd name="T2" fmla="*/ 4 w 12"/>
              <a:gd name="T3" fmla="*/ 20 h 20"/>
              <a:gd name="T4" fmla="*/ 0 w 12"/>
              <a:gd name="T5" fmla="*/ 12 h 20"/>
              <a:gd name="T6" fmla="*/ 0 w 12"/>
              <a:gd name="T7" fmla="*/ 8 h 20"/>
              <a:gd name="T8" fmla="*/ 2 w 12"/>
              <a:gd name="T9" fmla="*/ 4 h 20"/>
              <a:gd name="T10" fmla="*/ 10 w 12"/>
              <a:gd name="T11" fmla="*/ 0 h 20"/>
              <a:gd name="T12" fmla="*/ 10 w 12"/>
              <a:gd name="T13" fmla="*/ 0 h 20"/>
              <a:gd name="T14" fmla="*/ 12 w 12"/>
              <a:gd name="T15" fmla="*/ 4 h 20"/>
              <a:gd name="T16" fmla="*/ 12 w 12"/>
              <a:gd name="T17" fmla="*/ 10 h 20"/>
              <a:gd name="T18" fmla="*/ 10 w 12"/>
              <a:gd name="T19" fmla="*/ 14 h 20"/>
              <a:gd name="T20" fmla="*/ 4 w 12"/>
              <a:gd name="T21" fmla="*/ 20 h 20"/>
              <a:gd name="T22" fmla="*/ 4 w 12"/>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4" y="20"/>
                </a:moveTo>
                <a:lnTo>
                  <a:pt x="4" y="20"/>
                </a:lnTo>
                <a:lnTo>
                  <a:pt x="0" y="12"/>
                </a:lnTo>
                <a:lnTo>
                  <a:pt x="0" y="8"/>
                </a:lnTo>
                <a:lnTo>
                  <a:pt x="2" y="4"/>
                </a:lnTo>
                <a:lnTo>
                  <a:pt x="10" y="0"/>
                </a:lnTo>
                <a:lnTo>
                  <a:pt x="10" y="0"/>
                </a:lnTo>
                <a:lnTo>
                  <a:pt x="12" y="4"/>
                </a:lnTo>
                <a:lnTo>
                  <a:pt x="12" y="10"/>
                </a:lnTo>
                <a:lnTo>
                  <a:pt x="10" y="14"/>
                </a:lnTo>
                <a:lnTo>
                  <a:pt x="4" y="20"/>
                </a:lnTo>
                <a:lnTo>
                  <a:pt x="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4" name="Freeform 223">
            <a:extLst>
              <a:ext uri="{FF2B5EF4-FFF2-40B4-BE49-F238E27FC236}">
                <a16:creationId xmlns:a16="http://schemas.microsoft.com/office/drawing/2014/main" id="{845CD33D-A321-469E-B59D-20395D4444AE}"/>
              </a:ext>
            </a:extLst>
          </p:cNvPr>
          <p:cNvSpPr>
            <a:spLocks/>
          </p:cNvSpPr>
          <p:nvPr/>
        </p:nvSpPr>
        <p:spPr bwMode="auto">
          <a:xfrm>
            <a:off x="4117013" y="4163993"/>
            <a:ext cx="51166" cy="25750"/>
          </a:xfrm>
          <a:custGeom>
            <a:avLst/>
            <a:gdLst>
              <a:gd name="T0" fmla="*/ 28 w 28"/>
              <a:gd name="T1" fmla="*/ 6 h 14"/>
              <a:gd name="T2" fmla="*/ 28 w 28"/>
              <a:gd name="T3" fmla="*/ 6 h 14"/>
              <a:gd name="T4" fmla="*/ 0 w 28"/>
              <a:gd name="T5" fmla="*/ 14 h 14"/>
              <a:gd name="T6" fmla="*/ 0 w 28"/>
              <a:gd name="T7" fmla="*/ 14 h 14"/>
              <a:gd name="T8" fmla="*/ 4 w 28"/>
              <a:gd name="T9" fmla="*/ 4 h 14"/>
              <a:gd name="T10" fmla="*/ 10 w 28"/>
              <a:gd name="T11" fmla="*/ 0 h 14"/>
              <a:gd name="T12" fmla="*/ 18 w 28"/>
              <a:gd name="T13" fmla="*/ 2 h 14"/>
              <a:gd name="T14" fmla="*/ 28 w 28"/>
              <a:gd name="T15" fmla="*/ 6 h 14"/>
              <a:gd name="T16" fmla="*/ 28 w 2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4">
                <a:moveTo>
                  <a:pt x="28" y="6"/>
                </a:moveTo>
                <a:lnTo>
                  <a:pt x="28" y="6"/>
                </a:lnTo>
                <a:lnTo>
                  <a:pt x="0" y="14"/>
                </a:lnTo>
                <a:lnTo>
                  <a:pt x="0" y="14"/>
                </a:lnTo>
                <a:lnTo>
                  <a:pt x="4" y="4"/>
                </a:lnTo>
                <a:lnTo>
                  <a:pt x="10" y="0"/>
                </a:lnTo>
                <a:lnTo>
                  <a:pt x="18" y="2"/>
                </a:lnTo>
                <a:lnTo>
                  <a:pt x="28" y="6"/>
                </a:lnTo>
                <a:lnTo>
                  <a:pt x="2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5" name="Freeform 224">
            <a:extLst>
              <a:ext uri="{FF2B5EF4-FFF2-40B4-BE49-F238E27FC236}">
                <a16:creationId xmlns:a16="http://schemas.microsoft.com/office/drawing/2014/main" id="{7F33FD58-F678-4EC4-8E46-A25C9FEDDC12}"/>
              </a:ext>
            </a:extLst>
          </p:cNvPr>
          <p:cNvSpPr>
            <a:spLocks/>
          </p:cNvSpPr>
          <p:nvPr/>
        </p:nvSpPr>
        <p:spPr bwMode="auto">
          <a:xfrm>
            <a:off x="1772526" y="4145601"/>
            <a:ext cx="47511" cy="18393"/>
          </a:xfrm>
          <a:custGeom>
            <a:avLst/>
            <a:gdLst>
              <a:gd name="T0" fmla="*/ 0 w 26"/>
              <a:gd name="T1" fmla="*/ 6 h 10"/>
              <a:gd name="T2" fmla="*/ 0 w 26"/>
              <a:gd name="T3" fmla="*/ 6 h 10"/>
              <a:gd name="T4" fmla="*/ 8 w 26"/>
              <a:gd name="T5" fmla="*/ 0 h 10"/>
              <a:gd name="T6" fmla="*/ 12 w 26"/>
              <a:gd name="T7" fmla="*/ 0 h 10"/>
              <a:gd name="T8" fmla="*/ 18 w 26"/>
              <a:gd name="T9" fmla="*/ 2 h 10"/>
              <a:gd name="T10" fmla="*/ 26 w 26"/>
              <a:gd name="T11" fmla="*/ 10 h 10"/>
              <a:gd name="T12" fmla="*/ 26 w 26"/>
              <a:gd name="T13" fmla="*/ 10 h 10"/>
              <a:gd name="T14" fmla="*/ 0 w 26"/>
              <a:gd name="T15" fmla="*/ 6 h 10"/>
              <a:gd name="T16" fmla="*/ 0 w 2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0" y="6"/>
                </a:moveTo>
                <a:lnTo>
                  <a:pt x="0" y="6"/>
                </a:lnTo>
                <a:lnTo>
                  <a:pt x="8" y="0"/>
                </a:lnTo>
                <a:lnTo>
                  <a:pt x="12" y="0"/>
                </a:lnTo>
                <a:lnTo>
                  <a:pt x="18" y="2"/>
                </a:lnTo>
                <a:lnTo>
                  <a:pt x="26" y="10"/>
                </a:lnTo>
                <a:lnTo>
                  <a:pt x="26" y="10"/>
                </a:lnTo>
                <a:lnTo>
                  <a:pt x="0" y="6"/>
                </a:ln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6" name="Freeform 225">
            <a:extLst>
              <a:ext uri="{FF2B5EF4-FFF2-40B4-BE49-F238E27FC236}">
                <a16:creationId xmlns:a16="http://schemas.microsoft.com/office/drawing/2014/main" id="{B971023F-07AB-4017-9E55-8CAD111651C6}"/>
              </a:ext>
            </a:extLst>
          </p:cNvPr>
          <p:cNvSpPr>
            <a:spLocks/>
          </p:cNvSpPr>
          <p:nvPr/>
        </p:nvSpPr>
        <p:spPr bwMode="auto">
          <a:xfrm>
            <a:off x="7766223" y="4035245"/>
            <a:ext cx="18273" cy="55178"/>
          </a:xfrm>
          <a:custGeom>
            <a:avLst/>
            <a:gdLst>
              <a:gd name="T0" fmla="*/ 0 w 10"/>
              <a:gd name="T1" fmla="*/ 4 h 30"/>
              <a:gd name="T2" fmla="*/ 0 w 10"/>
              <a:gd name="T3" fmla="*/ 4 h 30"/>
              <a:gd name="T4" fmla="*/ 4 w 10"/>
              <a:gd name="T5" fmla="*/ 0 h 30"/>
              <a:gd name="T6" fmla="*/ 4 w 10"/>
              <a:gd name="T7" fmla="*/ 0 h 30"/>
              <a:gd name="T8" fmla="*/ 10 w 10"/>
              <a:gd name="T9" fmla="*/ 4 h 30"/>
              <a:gd name="T10" fmla="*/ 10 w 10"/>
              <a:gd name="T11" fmla="*/ 4 h 30"/>
              <a:gd name="T12" fmla="*/ 10 w 10"/>
              <a:gd name="T13" fmla="*/ 30 h 30"/>
              <a:gd name="T14" fmla="*/ 10 w 10"/>
              <a:gd name="T15" fmla="*/ 30 h 30"/>
              <a:gd name="T16" fmla="*/ 6 w 10"/>
              <a:gd name="T17" fmla="*/ 24 h 30"/>
              <a:gd name="T18" fmla="*/ 2 w 10"/>
              <a:gd name="T19" fmla="*/ 16 h 30"/>
              <a:gd name="T20" fmla="*/ 0 w 10"/>
              <a:gd name="T21" fmla="*/ 4 h 30"/>
              <a:gd name="T22" fmla="*/ 0 w 10"/>
              <a:gd name="T2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0">
                <a:moveTo>
                  <a:pt x="0" y="4"/>
                </a:moveTo>
                <a:lnTo>
                  <a:pt x="0" y="4"/>
                </a:lnTo>
                <a:lnTo>
                  <a:pt x="4" y="0"/>
                </a:lnTo>
                <a:lnTo>
                  <a:pt x="4" y="0"/>
                </a:lnTo>
                <a:lnTo>
                  <a:pt x="10" y="4"/>
                </a:lnTo>
                <a:lnTo>
                  <a:pt x="10" y="4"/>
                </a:lnTo>
                <a:lnTo>
                  <a:pt x="10" y="30"/>
                </a:lnTo>
                <a:lnTo>
                  <a:pt x="10" y="30"/>
                </a:lnTo>
                <a:lnTo>
                  <a:pt x="6" y="24"/>
                </a:lnTo>
                <a:lnTo>
                  <a:pt x="2" y="16"/>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 name="Freeform 226">
            <a:extLst>
              <a:ext uri="{FF2B5EF4-FFF2-40B4-BE49-F238E27FC236}">
                <a16:creationId xmlns:a16="http://schemas.microsoft.com/office/drawing/2014/main" id="{FF2D6993-5910-427C-BEBA-88E8C10378A5}"/>
              </a:ext>
            </a:extLst>
          </p:cNvPr>
          <p:cNvSpPr>
            <a:spLocks/>
          </p:cNvSpPr>
          <p:nvPr/>
        </p:nvSpPr>
        <p:spPr bwMode="auto">
          <a:xfrm>
            <a:off x="5798172" y="829420"/>
            <a:ext cx="29238" cy="33107"/>
          </a:xfrm>
          <a:custGeom>
            <a:avLst/>
            <a:gdLst>
              <a:gd name="T0" fmla="*/ 8 w 16"/>
              <a:gd name="T1" fmla="*/ 0 h 18"/>
              <a:gd name="T2" fmla="*/ 8 w 16"/>
              <a:gd name="T3" fmla="*/ 0 h 18"/>
              <a:gd name="T4" fmla="*/ 16 w 16"/>
              <a:gd name="T5" fmla="*/ 14 h 18"/>
              <a:gd name="T6" fmla="*/ 16 w 16"/>
              <a:gd name="T7" fmla="*/ 14 h 18"/>
              <a:gd name="T8" fmla="*/ 12 w 16"/>
              <a:gd name="T9" fmla="*/ 18 h 18"/>
              <a:gd name="T10" fmla="*/ 12 w 16"/>
              <a:gd name="T11" fmla="*/ 18 h 18"/>
              <a:gd name="T12" fmla="*/ 6 w 16"/>
              <a:gd name="T13" fmla="*/ 16 h 18"/>
              <a:gd name="T14" fmla="*/ 2 w 16"/>
              <a:gd name="T15" fmla="*/ 14 h 18"/>
              <a:gd name="T16" fmla="*/ 2 w 16"/>
              <a:gd name="T17" fmla="*/ 14 h 18"/>
              <a:gd name="T18" fmla="*/ 0 w 16"/>
              <a:gd name="T19" fmla="*/ 12 h 18"/>
              <a:gd name="T20" fmla="*/ 0 w 16"/>
              <a:gd name="T21" fmla="*/ 10 h 18"/>
              <a:gd name="T22" fmla="*/ 8 w 16"/>
              <a:gd name="T23" fmla="*/ 0 h 18"/>
              <a:gd name="T24" fmla="*/ 8 w 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8" y="0"/>
                </a:moveTo>
                <a:lnTo>
                  <a:pt x="8" y="0"/>
                </a:lnTo>
                <a:lnTo>
                  <a:pt x="16" y="14"/>
                </a:lnTo>
                <a:lnTo>
                  <a:pt x="16" y="14"/>
                </a:lnTo>
                <a:lnTo>
                  <a:pt x="12" y="18"/>
                </a:lnTo>
                <a:lnTo>
                  <a:pt x="12" y="18"/>
                </a:lnTo>
                <a:lnTo>
                  <a:pt x="6" y="16"/>
                </a:lnTo>
                <a:lnTo>
                  <a:pt x="2" y="14"/>
                </a:lnTo>
                <a:lnTo>
                  <a:pt x="2" y="14"/>
                </a:lnTo>
                <a:lnTo>
                  <a:pt x="0" y="12"/>
                </a:lnTo>
                <a:lnTo>
                  <a:pt x="0" y="10"/>
                </a:lnTo>
                <a:lnTo>
                  <a:pt x="8" y="0"/>
                </a:lnTo>
                <a:lnTo>
                  <a:pt x="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8" name="Freeform 227">
            <a:extLst>
              <a:ext uri="{FF2B5EF4-FFF2-40B4-BE49-F238E27FC236}">
                <a16:creationId xmlns:a16="http://schemas.microsoft.com/office/drawing/2014/main" id="{529D5415-3328-42C6-8883-C7596B2DC4FC}"/>
              </a:ext>
            </a:extLst>
          </p:cNvPr>
          <p:cNvSpPr>
            <a:spLocks/>
          </p:cNvSpPr>
          <p:nvPr/>
        </p:nvSpPr>
        <p:spPr bwMode="auto">
          <a:xfrm>
            <a:off x="4409388" y="2600625"/>
            <a:ext cx="40202" cy="40464"/>
          </a:xfrm>
          <a:custGeom>
            <a:avLst/>
            <a:gdLst>
              <a:gd name="T0" fmla="*/ 16 w 22"/>
              <a:gd name="T1" fmla="*/ 0 h 22"/>
              <a:gd name="T2" fmla="*/ 16 w 22"/>
              <a:gd name="T3" fmla="*/ 0 h 22"/>
              <a:gd name="T4" fmla="*/ 22 w 22"/>
              <a:gd name="T5" fmla="*/ 22 h 22"/>
              <a:gd name="T6" fmla="*/ 22 w 22"/>
              <a:gd name="T7" fmla="*/ 22 h 22"/>
              <a:gd name="T8" fmla="*/ 0 w 22"/>
              <a:gd name="T9" fmla="*/ 8 h 22"/>
              <a:gd name="T10" fmla="*/ 0 w 22"/>
              <a:gd name="T11" fmla="*/ 8 h 22"/>
              <a:gd name="T12" fmla="*/ 16 w 22"/>
              <a:gd name="T13" fmla="*/ 0 h 22"/>
              <a:gd name="T14" fmla="*/ 16 w 2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6" y="0"/>
                </a:moveTo>
                <a:lnTo>
                  <a:pt x="16" y="0"/>
                </a:lnTo>
                <a:lnTo>
                  <a:pt x="22" y="22"/>
                </a:lnTo>
                <a:lnTo>
                  <a:pt x="22" y="22"/>
                </a:lnTo>
                <a:lnTo>
                  <a:pt x="0" y="8"/>
                </a:lnTo>
                <a:lnTo>
                  <a:pt x="0" y="8"/>
                </a:lnTo>
                <a:lnTo>
                  <a:pt x="16" y="0"/>
                </a:lnTo>
                <a:lnTo>
                  <a:pt x="1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9" name="Freeform 228">
            <a:extLst>
              <a:ext uri="{FF2B5EF4-FFF2-40B4-BE49-F238E27FC236}">
                <a16:creationId xmlns:a16="http://schemas.microsoft.com/office/drawing/2014/main" id="{2F3B6EB5-1B14-44FB-8ABC-3B2A30D97B2D}"/>
              </a:ext>
            </a:extLst>
          </p:cNvPr>
          <p:cNvSpPr>
            <a:spLocks/>
          </p:cNvSpPr>
          <p:nvPr/>
        </p:nvSpPr>
        <p:spPr bwMode="auto">
          <a:xfrm>
            <a:off x="5480213" y="2968476"/>
            <a:ext cx="36547" cy="33107"/>
          </a:xfrm>
          <a:custGeom>
            <a:avLst/>
            <a:gdLst>
              <a:gd name="T0" fmla="*/ 20 w 20"/>
              <a:gd name="T1" fmla="*/ 0 h 18"/>
              <a:gd name="T2" fmla="*/ 20 w 20"/>
              <a:gd name="T3" fmla="*/ 0 h 18"/>
              <a:gd name="T4" fmla="*/ 16 w 20"/>
              <a:gd name="T5" fmla="*/ 6 h 18"/>
              <a:gd name="T6" fmla="*/ 12 w 20"/>
              <a:gd name="T7" fmla="*/ 10 h 18"/>
              <a:gd name="T8" fmla="*/ 0 w 20"/>
              <a:gd name="T9" fmla="*/ 18 h 18"/>
              <a:gd name="T10" fmla="*/ 0 w 20"/>
              <a:gd name="T11" fmla="*/ 18 h 18"/>
              <a:gd name="T12" fmla="*/ 2 w 20"/>
              <a:gd name="T13" fmla="*/ 8 h 18"/>
              <a:gd name="T14" fmla="*/ 6 w 20"/>
              <a:gd name="T15" fmla="*/ 4 h 18"/>
              <a:gd name="T16" fmla="*/ 10 w 20"/>
              <a:gd name="T17" fmla="*/ 2 h 18"/>
              <a:gd name="T18" fmla="*/ 20 w 20"/>
              <a:gd name="T19" fmla="*/ 0 h 18"/>
              <a:gd name="T20" fmla="*/ 20 w 20"/>
              <a:gd name="T21" fmla="*/ 0 h 18"/>
              <a:gd name="T22" fmla="*/ 20 w 20"/>
              <a:gd name="T23" fmla="*/ 0 h 18"/>
              <a:gd name="T24" fmla="*/ 20 w 20"/>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8">
                <a:moveTo>
                  <a:pt x="20" y="0"/>
                </a:moveTo>
                <a:lnTo>
                  <a:pt x="20" y="0"/>
                </a:lnTo>
                <a:lnTo>
                  <a:pt x="16" y="6"/>
                </a:lnTo>
                <a:lnTo>
                  <a:pt x="12" y="10"/>
                </a:lnTo>
                <a:lnTo>
                  <a:pt x="0" y="18"/>
                </a:lnTo>
                <a:lnTo>
                  <a:pt x="0" y="18"/>
                </a:lnTo>
                <a:lnTo>
                  <a:pt x="2" y="8"/>
                </a:lnTo>
                <a:lnTo>
                  <a:pt x="6" y="4"/>
                </a:lnTo>
                <a:lnTo>
                  <a:pt x="10" y="2"/>
                </a:lnTo>
                <a:lnTo>
                  <a:pt x="20" y="0"/>
                </a:lnTo>
                <a:lnTo>
                  <a:pt x="20" y="0"/>
                </a:lnTo>
                <a:lnTo>
                  <a:pt x="20" y="0"/>
                </a:ln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0" name="Freeform 229">
            <a:extLst>
              <a:ext uri="{FF2B5EF4-FFF2-40B4-BE49-F238E27FC236}">
                <a16:creationId xmlns:a16="http://schemas.microsoft.com/office/drawing/2014/main" id="{48E74B7B-93BD-4E4C-9ECA-B20FBB981DF5}"/>
              </a:ext>
            </a:extLst>
          </p:cNvPr>
          <p:cNvSpPr>
            <a:spLocks/>
          </p:cNvSpPr>
          <p:nvPr/>
        </p:nvSpPr>
        <p:spPr bwMode="auto">
          <a:xfrm>
            <a:off x="4935664" y="2924334"/>
            <a:ext cx="65784" cy="18393"/>
          </a:xfrm>
          <a:custGeom>
            <a:avLst/>
            <a:gdLst>
              <a:gd name="T0" fmla="*/ 36 w 36"/>
              <a:gd name="T1" fmla="*/ 0 h 10"/>
              <a:gd name="T2" fmla="*/ 36 w 36"/>
              <a:gd name="T3" fmla="*/ 0 h 10"/>
              <a:gd name="T4" fmla="*/ 26 w 36"/>
              <a:gd name="T5" fmla="*/ 10 h 10"/>
              <a:gd name="T6" fmla="*/ 26 w 36"/>
              <a:gd name="T7" fmla="*/ 10 h 10"/>
              <a:gd name="T8" fmla="*/ 0 w 36"/>
              <a:gd name="T9" fmla="*/ 10 h 10"/>
              <a:gd name="T10" fmla="*/ 0 w 36"/>
              <a:gd name="T11" fmla="*/ 10 h 10"/>
              <a:gd name="T12" fmla="*/ 0 w 36"/>
              <a:gd name="T13" fmla="*/ 6 h 10"/>
              <a:gd name="T14" fmla="*/ 0 w 36"/>
              <a:gd name="T15" fmla="*/ 6 h 10"/>
              <a:gd name="T16" fmla="*/ 36 w 36"/>
              <a:gd name="T17" fmla="*/ 0 h 10"/>
              <a:gd name="T18" fmla="*/ 36 w 3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
                <a:moveTo>
                  <a:pt x="36" y="0"/>
                </a:moveTo>
                <a:lnTo>
                  <a:pt x="36" y="0"/>
                </a:lnTo>
                <a:lnTo>
                  <a:pt x="26" y="10"/>
                </a:lnTo>
                <a:lnTo>
                  <a:pt x="26" y="10"/>
                </a:lnTo>
                <a:lnTo>
                  <a:pt x="0" y="10"/>
                </a:lnTo>
                <a:lnTo>
                  <a:pt x="0" y="10"/>
                </a:lnTo>
                <a:lnTo>
                  <a:pt x="0" y="6"/>
                </a:lnTo>
                <a:lnTo>
                  <a:pt x="0" y="6"/>
                </a:lnTo>
                <a:lnTo>
                  <a:pt x="36"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1" name="Freeform 230">
            <a:extLst>
              <a:ext uri="{FF2B5EF4-FFF2-40B4-BE49-F238E27FC236}">
                <a16:creationId xmlns:a16="http://schemas.microsoft.com/office/drawing/2014/main" id="{0A31F832-7FEE-4A78-B377-DCC2C581EDF1}"/>
              </a:ext>
            </a:extLst>
          </p:cNvPr>
          <p:cNvSpPr>
            <a:spLocks/>
          </p:cNvSpPr>
          <p:nvPr/>
        </p:nvSpPr>
        <p:spPr bwMode="auto">
          <a:xfrm>
            <a:off x="774795" y="2028615"/>
            <a:ext cx="21928" cy="42303"/>
          </a:xfrm>
          <a:custGeom>
            <a:avLst/>
            <a:gdLst>
              <a:gd name="T0" fmla="*/ 8 w 12"/>
              <a:gd name="T1" fmla="*/ 23 h 23"/>
              <a:gd name="T2" fmla="*/ 8 w 12"/>
              <a:gd name="T3" fmla="*/ 23 h 23"/>
              <a:gd name="T4" fmla="*/ 2 w 12"/>
              <a:gd name="T5" fmla="*/ 13 h 23"/>
              <a:gd name="T6" fmla="*/ 0 w 12"/>
              <a:gd name="T7" fmla="*/ 9 h 23"/>
              <a:gd name="T8" fmla="*/ 2 w 12"/>
              <a:gd name="T9" fmla="*/ 6 h 23"/>
              <a:gd name="T10" fmla="*/ 4 w 12"/>
              <a:gd name="T11" fmla="*/ 2 h 23"/>
              <a:gd name="T12" fmla="*/ 8 w 12"/>
              <a:gd name="T13" fmla="*/ 0 h 23"/>
              <a:gd name="T14" fmla="*/ 8 w 12"/>
              <a:gd name="T15" fmla="*/ 0 h 23"/>
              <a:gd name="T16" fmla="*/ 12 w 12"/>
              <a:gd name="T17" fmla="*/ 6 h 23"/>
              <a:gd name="T18" fmla="*/ 12 w 12"/>
              <a:gd name="T19" fmla="*/ 13 h 23"/>
              <a:gd name="T20" fmla="*/ 8 w 12"/>
              <a:gd name="T21" fmla="*/ 23 h 23"/>
              <a:gd name="T22" fmla="*/ 8 w 12"/>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8" y="23"/>
                </a:moveTo>
                <a:lnTo>
                  <a:pt x="8" y="23"/>
                </a:lnTo>
                <a:lnTo>
                  <a:pt x="2" y="13"/>
                </a:lnTo>
                <a:lnTo>
                  <a:pt x="0" y="9"/>
                </a:lnTo>
                <a:lnTo>
                  <a:pt x="2" y="6"/>
                </a:lnTo>
                <a:lnTo>
                  <a:pt x="4" y="2"/>
                </a:lnTo>
                <a:lnTo>
                  <a:pt x="8" y="0"/>
                </a:lnTo>
                <a:lnTo>
                  <a:pt x="8" y="0"/>
                </a:lnTo>
                <a:lnTo>
                  <a:pt x="12" y="6"/>
                </a:lnTo>
                <a:lnTo>
                  <a:pt x="12" y="13"/>
                </a:lnTo>
                <a:lnTo>
                  <a:pt x="8" y="23"/>
                </a:ln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2" name="Freeform 231">
            <a:extLst>
              <a:ext uri="{FF2B5EF4-FFF2-40B4-BE49-F238E27FC236}">
                <a16:creationId xmlns:a16="http://schemas.microsoft.com/office/drawing/2014/main" id="{36FF6477-359A-44DE-85AE-7A2BD575A980}"/>
              </a:ext>
            </a:extLst>
          </p:cNvPr>
          <p:cNvSpPr>
            <a:spLocks/>
          </p:cNvSpPr>
          <p:nvPr/>
        </p:nvSpPr>
        <p:spPr bwMode="auto">
          <a:xfrm>
            <a:off x="814997" y="2063562"/>
            <a:ext cx="21928" cy="47821"/>
          </a:xfrm>
          <a:custGeom>
            <a:avLst/>
            <a:gdLst>
              <a:gd name="T0" fmla="*/ 2 w 12"/>
              <a:gd name="T1" fmla="*/ 0 h 26"/>
              <a:gd name="T2" fmla="*/ 2 w 12"/>
              <a:gd name="T3" fmla="*/ 0 h 26"/>
              <a:gd name="T4" fmla="*/ 8 w 12"/>
              <a:gd name="T5" fmla="*/ 6 h 26"/>
              <a:gd name="T6" fmla="*/ 10 w 12"/>
              <a:gd name="T7" fmla="*/ 14 h 26"/>
              <a:gd name="T8" fmla="*/ 12 w 12"/>
              <a:gd name="T9" fmla="*/ 20 h 26"/>
              <a:gd name="T10" fmla="*/ 10 w 12"/>
              <a:gd name="T11" fmla="*/ 26 h 26"/>
              <a:gd name="T12" fmla="*/ 10 w 12"/>
              <a:gd name="T13" fmla="*/ 26 h 26"/>
              <a:gd name="T14" fmla="*/ 4 w 12"/>
              <a:gd name="T15" fmla="*/ 22 h 26"/>
              <a:gd name="T16" fmla="*/ 0 w 12"/>
              <a:gd name="T17" fmla="*/ 14 h 26"/>
              <a:gd name="T18" fmla="*/ 0 w 12"/>
              <a:gd name="T19" fmla="*/ 8 h 26"/>
              <a:gd name="T20" fmla="*/ 2 w 12"/>
              <a:gd name="T21" fmla="*/ 0 h 26"/>
              <a:gd name="T22" fmla="*/ 2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2" y="0"/>
                </a:moveTo>
                <a:lnTo>
                  <a:pt x="2" y="0"/>
                </a:lnTo>
                <a:lnTo>
                  <a:pt x="8" y="6"/>
                </a:lnTo>
                <a:lnTo>
                  <a:pt x="10" y="14"/>
                </a:lnTo>
                <a:lnTo>
                  <a:pt x="12" y="20"/>
                </a:lnTo>
                <a:lnTo>
                  <a:pt x="10" y="26"/>
                </a:lnTo>
                <a:lnTo>
                  <a:pt x="10" y="26"/>
                </a:lnTo>
                <a:lnTo>
                  <a:pt x="4" y="22"/>
                </a:lnTo>
                <a:lnTo>
                  <a:pt x="0" y="14"/>
                </a:lnTo>
                <a:lnTo>
                  <a:pt x="0" y="8"/>
                </a:lnTo>
                <a:lnTo>
                  <a:pt x="2" y="0"/>
                </a:lnTo>
                <a:lnTo>
                  <a:pt x="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3" name="Freeform 232">
            <a:extLst>
              <a:ext uri="{FF2B5EF4-FFF2-40B4-BE49-F238E27FC236}">
                <a16:creationId xmlns:a16="http://schemas.microsoft.com/office/drawing/2014/main" id="{BF27961C-E136-4E34-B0A3-E89742587F31}"/>
              </a:ext>
            </a:extLst>
          </p:cNvPr>
          <p:cNvSpPr>
            <a:spLocks/>
          </p:cNvSpPr>
          <p:nvPr/>
        </p:nvSpPr>
        <p:spPr bwMode="auto">
          <a:xfrm>
            <a:off x="2521738" y="943454"/>
            <a:ext cx="42030" cy="18393"/>
          </a:xfrm>
          <a:custGeom>
            <a:avLst/>
            <a:gdLst>
              <a:gd name="T0" fmla="*/ 0 w 23"/>
              <a:gd name="T1" fmla="*/ 2 h 10"/>
              <a:gd name="T2" fmla="*/ 0 w 23"/>
              <a:gd name="T3" fmla="*/ 2 h 10"/>
              <a:gd name="T4" fmla="*/ 10 w 23"/>
              <a:gd name="T5" fmla="*/ 0 h 10"/>
              <a:gd name="T6" fmla="*/ 15 w 23"/>
              <a:gd name="T7" fmla="*/ 0 h 10"/>
              <a:gd name="T8" fmla="*/ 19 w 23"/>
              <a:gd name="T9" fmla="*/ 2 h 10"/>
              <a:gd name="T10" fmla="*/ 23 w 23"/>
              <a:gd name="T11" fmla="*/ 8 h 10"/>
              <a:gd name="T12" fmla="*/ 23 w 23"/>
              <a:gd name="T13" fmla="*/ 8 h 10"/>
              <a:gd name="T14" fmla="*/ 17 w 23"/>
              <a:gd name="T15" fmla="*/ 10 h 10"/>
              <a:gd name="T16" fmla="*/ 12 w 23"/>
              <a:gd name="T17" fmla="*/ 8 h 10"/>
              <a:gd name="T18" fmla="*/ 0 w 23"/>
              <a:gd name="T19" fmla="*/ 2 h 10"/>
              <a:gd name="T20" fmla="*/ 0 w 23"/>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
                <a:moveTo>
                  <a:pt x="0" y="2"/>
                </a:moveTo>
                <a:lnTo>
                  <a:pt x="0" y="2"/>
                </a:lnTo>
                <a:lnTo>
                  <a:pt x="10" y="0"/>
                </a:lnTo>
                <a:lnTo>
                  <a:pt x="15" y="0"/>
                </a:lnTo>
                <a:lnTo>
                  <a:pt x="19" y="2"/>
                </a:lnTo>
                <a:lnTo>
                  <a:pt x="23" y="8"/>
                </a:lnTo>
                <a:lnTo>
                  <a:pt x="23" y="8"/>
                </a:lnTo>
                <a:lnTo>
                  <a:pt x="17" y="10"/>
                </a:lnTo>
                <a:lnTo>
                  <a:pt x="12" y="8"/>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4" name="Freeform 233">
            <a:extLst>
              <a:ext uri="{FF2B5EF4-FFF2-40B4-BE49-F238E27FC236}">
                <a16:creationId xmlns:a16="http://schemas.microsoft.com/office/drawing/2014/main" id="{350B1806-55F9-4CF4-B01D-C71596E5FA4D}"/>
              </a:ext>
            </a:extLst>
          </p:cNvPr>
          <p:cNvSpPr>
            <a:spLocks/>
          </p:cNvSpPr>
          <p:nvPr/>
        </p:nvSpPr>
        <p:spPr bwMode="auto">
          <a:xfrm>
            <a:off x="7556079" y="3825570"/>
            <a:ext cx="21928" cy="47821"/>
          </a:xfrm>
          <a:custGeom>
            <a:avLst/>
            <a:gdLst>
              <a:gd name="T0" fmla="*/ 6 w 12"/>
              <a:gd name="T1" fmla="*/ 0 h 26"/>
              <a:gd name="T2" fmla="*/ 6 w 12"/>
              <a:gd name="T3" fmla="*/ 0 h 26"/>
              <a:gd name="T4" fmla="*/ 12 w 12"/>
              <a:gd name="T5" fmla="*/ 24 h 26"/>
              <a:gd name="T6" fmla="*/ 12 w 12"/>
              <a:gd name="T7" fmla="*/ 24 h 26"/>
              <a:gd name="T8" fmla="*/ 8 w 12"/>
              <a:gd name="T9" fmla="*/ 26 h 26"/>
              <a:gd name="T10" fmla="*/ 8 w 12"/>
              <a:gd name="T11" fmla="*/ 26 h 26"/>
              <a:gd name="T12" fmla="*/ 0 w 12"/>
              <a:gd name="T13" fmla="*/ 2 h 26"/>
              <a:gd name="T14" fmla="*/ 0 w 12"/>
              <a:gd name="T15" fmla="*/ 2 h 26"/>
              <a:gd name="T16" fmla="*/ 6 w 12"/>
              <a:gd name="T17" fmla="*/ 0 h 26"/>
              <a:gd name="T18" fmla="*/ 6 w 1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6" y="0"/>
                </a:moveTo>
                <a:lnTo>
                  <a:pt x="6" y="0"/>
                </a:lnTo>
                <a:lnTo>
                  <a:pt x="12" y="24"/>
                </a:lnTo>
                <a:lnTo>
                  <a:pt x="12" y="24"/>
                </a:lnTo>
                <a:lnTo>
                  <a:pt x="8" y="26"/>
                </a:lnTo>
                <a:lnTo>
                  <a:pt x="8" y="26"/>
                </a:lnTo>
                <a:lnTo>
                  <a:pt x="0" y="2"/>
                </a:lnTo>
                <a:lnTo>
                  <a:pt x="0" y="2"/>
                </a:lnTo>
                <a:lnTo>
                  <a:pt x="6" y="0"/>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5" name="Freeform 234">
            <a:extLst>
              <a:ext uri="{FF2B5EF4-FFF2-40B4-BE49-F238E27FC236}">
                <a16:creationId xmlns:a16="http://schemas.microsoft.com/office/drawing/2014/main" id="{5096BA2C-230B-45BC-AC20-F0C3B2704103}"/>
              </a:ext>
            </a:extLst>
          </p:cNvPr>
          <p:cNvSpPr>
            <a:spLocks/>
          </p:cNvSpPr>
          <p:nvPr/>
        </p:nvSpPr>
        <p:spPr bwMode="auto">
          <a:xfrm>
            <a:off x="5915122" y="4127208"/>
            <a:ext cx="40202" cy="25750"/>
          </a:xfrm>
          <a:custGeom>
            <a:avLst/>
            <a:gdLst>
              <a:gd name="T0" fmla="*/ 18 w 22"/>
              <a:gd name="T1" fmla="*/ 14 h 14"/>
              <a:gd name="T2" fmla="*/ 18 w 22"/>
              <a:gd name="T3" fmla="*/ 14 h 14"/>
              <a:gd name="T4" fmla="*/ 0 w 22"/>
              <a:gd name="T5" fmla="*/ 0 h 14"/>
              <a:gd name="T6" fmla="*/ 0 w 22"/>
              <a:gd name="T7" fmla="*/ 0 h 14"/>
              <a:gd name="T8" fmla="*/ 8 w 22"/>
              <a:gd name="T9" fmla="*/ 0 h 14"/>
              <a:gd name="T10" fmla="*/ 12 w 22"/>
              <a:gd name="T11" fmla="*/ 2 h 14"/>
              <a:gd name="T12" fmla="*/ 18 w 22"/>
              <a:gd name="T13" fmla="*/ 4 h 14"/>
              <a:gd name="T14" fmla="*/ 22 w 22"/>
              <a:gd name="T15" fmla="*/ 10 h 14"/>
              <a:gd name="T16" fmla="*/ 22 w 22"/>
              <a:gd name="T17" fmla="*/ 10 h 14"/>
              <a:gd name="T18" fmla="*/ 18 w 22"/>
              <a:gd name="T19" fmla="*/ 14 h 14"/>
              <a:gd name="T20" fmla="*/ 18 w 22"/>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18" y="14"/>
                </a:moveTo>
                <a:lnTo>
                  <a:pt x="18" y="14"/>
                </a:lnTo>
                <a:lnTo>
                  <a:pt x="0" y="0"/>
                </a:lnTo>
                <a:lnTo>
                  <a:pt x="0" y="0"/>
                </a:lnTo>
                <a:lnTo>
                  <a:pt x="8" y="0"/>
                </a:lnTo>
                <a:lnTo>
                  <a:pt x="12" y="2"/>
                </a:lnTo>
                <a:lnTo>
                  <a:pt x="18" y="4"/>
                </a:lnTo>
                <a:lnTo>
                  <a:pt x="22" y="10"/>
                </a:lnTo>
                <a:lnTo>
                  <a:pt x="22" y="10"/>
                </a:lnTo>
                <a:lnTo>
                  <a:pt x="18" y="14"/>
                </a:lnTo>
                <a:lnTo>
                  <a:pt x="18"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6" name="Freeform 235">
            <a:extLst>
              <a:ext uri="{FF2B5EF4-FFF2-40B4-BE49-F238E27FC236}">
                <a16:creationId xmlns:a16="http://schemas.microsoft.com/office/drawing/2014/main" id="{2FDDE049-9E25-4AF4-AF93-4B0AA94DE838}"/>
              </a:ext>
            </a:extLst>
          </p:cNvPr>
          <p:cNvSpPr>
            <a:spLocks/>
          </p:cNvSpPr>
          <p:nvPr/>
        </p:nvSpPr>
        <p:spPr bwMode="auto">
          <a:xfrm>
            <a:off x="5842028" y="759528"/>
            <a:ext cx="21928" cy="33107"/>
          </a:xfrm>
          <a:custGeom>
            <a:avLst/>
            <a:gdLst>
              <a:gd name="T0" fmla="*/ 4 w 12"/>
              <a:gd name="T1" fmla="*/ 0 h 18"/>
              <a:gd name="T2" fmla="*/ 4 w 12"/>
              <a:gd name="T3" fmla="*/ 0 h 18"/>
              <a:gd name="T4" fmla="*/ 10 w 12"/>
              <a:gd name="T5" fmla="*/ 4 h 18"/>
              <a:gd name="T6" fmla="*/ 12 w 12"/>
              <a:gd name="T7" fmla="*/ 10 h 18"/>
              <a:gd name="T8" fmla="*/ 10 w 12"/>
              <a:gd name="T9" fmla="*/ 14 h 18"/>
              <a:gd name="T10" fmla="*/ 4 w 12"/>
              <a:gd name="T11" fmla="*/ 18 h 18"/>
              <a:gd name="T12" fmla="*/ 4 w 12"/>
              <a:gd name="T13" fmla="*/ 18 h 18"/>
              <a:gd name="T14" fmla="*/ 0 w 12"/>
              <a:gd name="T15" fmla="*/ 14 h 18"/>
              <a:gd name="T16" fmla="*/ 0 w 12"/>
              <a:gd name="T17" fmla="*/ 10 h 18"/>
              <a:gd name="T18" fmla="*/ 0 w 12"/>
              <a:gd name="T19" fmla="*/ 4 h 18"/>
              <a:gd name="T20" fmla="*/ 4 w 12"/>
              <a:gd name="T21" fmla="*/ 0 h 18"/>
              <a:gd name="T22" fmla="*/ 4 w 12"/>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8">
                <a:moveTo>
                  <a:pt x="4" y="0"/>
                </a:moveTo>
                <a:lnTo>
                  <a:pt x="4" y="0"/>
                </a:lnTo>
                <a:lnTo>
                  <a:pt x="10" y="4"/>
                </a:lnTo>
                <a:lnTo>
                  <a:pt x="12" y="10"/>
                </a:lnTo>
                <a:lnTo>
                  <a:pt x="10" y="14"/>
                </a:lnTo>
                <a:lnTo>
                  <a:pt x="4" y="18"/>
                </a:lnTo>
                <a:lnTo>
                  <a:pt x="4" y="18"/>
                </a:lnTo>
                <a:lnTo>
                  <a:pt x="0" y="14"/>
                </a:lnTo>
                <a:lnTo>
                  <a:pt x="0" y="10"/>
                </a:lnTo>
                <a:lnTo>
                  <a:pt x="0" y="4"/>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7" name="Freeform 236">
            <a:extLst>
              <a:ext uri="{FF2B5EF4-FFF2-40B4-BE49-F238E27FC236}">
                <a16:creationId xmlns:a16="http://schemas.microsoft.com/office/drawing/2014/main" id="{6AC256D6-74DA-496F-AF72-F3FABCBDD495}"/>
              </a:ext>
            </a:extLst>
          </p:cNvPr>
          <p:cNvSpPr>
            <a:spLocks/>
          </p:cNvSpPr>
          <p:nvPr/>
        </p:nvSpPr>
        <p:spPr bwMode="auto">
          <a:xfrm>
            <a:off x="1849275" y="1576158"/>
            <a:ext cx="40202" cy="14714"/>
          </a:xfrm>
          <a:custGeom>
            <a:avLst/>
            <a:gdLst>
              <a:gd name="T0" fmla="*/ 0 w 22"/>
              <a:gd name="T1" fmla="*/ 0 h 8"/>
              <a:gd name="T2" fmla="*/ 0 w 22"/>
              <a:gd name="T3" fmla="*/ 0 h 8"/>
              <a:gd name="T4" fmla="*/ 22 w 22"/>
              <a:gd name="T5" fmla="*/ 0 h 8"/>
              <a:gd name="T6" fmla="*/ 22 w 22"/>
              <a:gd name="T7" fmla="*/ 0 h 8"/>
              <a:gd name="T8" fmla="*/ 22 w 22"/>
              <a:gd name="T9" fmla="*/ 4 h 8"/>
              <a:gd name="T10" fmla="*/ 22 w 22"/>
              <a:gd name="T11" fmla="*/ 4 h 8"/>
              <a:gd name="T12" fmla="*/ 2 w 22"/>
              <a:gd name="T13" fmla="*/ 8 h 8"/>
              <a:gd name="T14" fmla="*/ 2 w 22"/>
              <a:gd name="T15" fmla="*/ 8 h 8"/>
              <a:gd name="T16" fmla="*/ 0 w 22"/>
              <a:gd name="T17" fmla="*/ 0 h 8"/>
              <a:gd name="T18" fmla="*/ 0 w 2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8">
                <a:moveTo>
                  <a:pt x="0" y="0"/>
                </a:moveTo>
                <a:lnTo>
                  <a:pt x="0" y="0"/>
                </a:lnTo>
                <a:lnTo>
                  <a:pt x="22" y="0"/>
                </a:lnTo>
                <a:lnTo>
                  <a:pt x="22" y="0"/>
                </a:lnTo>
                <a:lnTo>
                  <a:pt x="22" y="4"/>
                </a:lnTo>
                <a:lnTo>
                  <a:pt x="22" y="4"/>
                </a:lnTo>
                <a:lnTo>
                  <a:pt x="2" y="8"/>
                </a:lnTo>
                <a:lnTo>
                  <a:pt x="2" y="8"/>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8" name="Freeform 237">
            <a:extLst>
              <a:ext uri="{FF2B5EF4-FFF2-40B4-BE49-F238E27FC236}">
                <a16:creationId xmlns:a16="http://schemas.microsoft.com/office/drawing/2014/main" id="{12336265-881E-4972-BF78-F4C3E4D191DE}"/>
              </a:ext>
            </a:extLst>
          </p:cNvPr>
          <p:cNvSpPr>
            <a:spLocks/>
          </p:cNvSpPr>
          <p:nvPr/>
        </p:nvSpPr>
        <p:spPr bwMode="auto">
          <a:xfrm>
            <a:off x="5703150" y="3534967"/>
            <a:ext cx="18273" cy="40464"/>
          </a:xfrm>
          <a:custGeom>
            <a:avLst/>
            <a:gdLst>
              <a:gd name="T0" fmla="*/ 8 w 10"/>
              <a:gd name="T1" fmla="*/ 22 h 22"/>
              <a:gd name="T2" fmla="*/ 8 w 10"/>
              <a:gd name="T3" fmla="*/ 22 h 22"/>
              <a:gd name="T4" fmla="*/ 4 w 10"/>
              <a:gd name="T5" fmla="*/ 16 h 22"/>
              <a:gd name="T6" fmla="*/ 0 w 10"/>
              <a:gd name="T7" fmla="*/ 12 h 22"/>
              <a:gd name="T8" fmla="*/ 0 w 10"/>
              <a:gd name="T9" fmla="*/ 6 h 22"/>
              <a:gd name="T10" fmla="*/ 0 w 10"/>
              <a:gd name="T11" fmla="*/ 0 h 22"/>
              <a:gd name="T12" fmla="*/ 0 w 10"/>
              <a:gd name="T13" fmla="*/ 0 h 22"/>
              <a:gd name="T14" fmla="*/ 8 w 10"/>
              <a:gd name="T15" fmla="*/ 10 h 22"/>
              <a:gd name="T16" fmla="*/ 10 w 10"/>
              <a:gd name="T17" fmla="*/ 16 h 22"/>
              <a:gd name="T18" fmla="*/ 8 w 10"/>
              <a:gd name="T19" fmla="*/ 22 h 22"/>
              <a:gd name="T20" fmla="*/ 8 w 1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8" y="22"/>
                </a:moveTo>
                <a:lnTo>
                  <a:pt x="8" y="22"/>
                </a:lnTo>
                <a:lnTo>
                  <a:pt x="4" y="16"/>
                </a:lnTo>
                <a:lnTo>
                  <a:pt x="0" y="12"/>
                </a:lnTo>
                <a:lnTo>
                  <a:pt x="0" y="6"/>
                </a:lnTo>
                <a:lnTo>
                  <a:pt x="0" y="0"/>
                </a:lnTo>
                <a:lnTo>
                  <a:pt x="0" y="0"/>
                </a:lnTo>
                <a:lnTo>
                  <a:pt x="8" y="10"/>
                </a:lnTo>
                <a:lnTo>
                  <a:pt x="10" y="16"/>
                </a:lnTo>
                <a:lnTo>
                  <a:pt x="8" y="22"/>
                </a:lnTo>
                <a:lnTo>
                  <a:pt x="8"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9" name="Freeform 238">
            <a:extLst>
              <a:ext uri="{FF2B5EF4-FFF2-40B4-BE49-F238E27FC236}">
                <a16:creationId xmlns:a16="http://schemas.microsoft.com/office/drawing/2014/main" id="{3DDC901A-2DE9-467E-8C57-AAE0ACB856F7}"/>
              </a:ext>
            </a:extLst>
          </p:cNvPr>
          <p:cNvSpPr>
            <a:spLocks/>
          </p:cNvSpPr>
          <p:nvPr/>
        </p:nvSpPr>
        <p:spPr bwMode="auto">
          <a:xfrm>
            <a:off x="5326716" y="1752727"/>
            <a:ext cx="32892" cy="18393"/>
          </a:xfrm>
          <a:custGeom>
            <a:avLst/>
            <a:gdLst>
              <a:gd name="T0" fmla="*/ 18 w 18"/>
              <a:gd name="T1" fmla="*/ 6 h 10"/>
              <a:gd name="T2" fmla="*/ 18 w 18"/>
              <a:gd name="T3" fmla="*/ 6 h 10"/>
              <a:gd name="T4" fmla="*/ 14 w 18"/>
              <a:gd name="T5" fmla="*/ 10 h 10"/>
              <a:gd name="T6" fmla="*/ 8 w 18"/>
              <a:gd name="T7" fmla="*/ 10 h 10"/>
              <a:gd name="T8" fmla="*/ 4 w 18"/>
              <a:gd name="T9" fmla="*/ 8 h 10"/>
              <a:gd name="T10" fmla="*/ 0 w 18"/>
              <a:gd name="T11" fmla="*/ 4 h 10"/>
              <a:gd name="T12" fmla="*/ 0 w 18"/>
              <a:gd name="T13" fmla="*/ 4 h 10"/>
              <a:gd name="T14" fmla="*/ 6 w 18"/>
              <a:gd name="T15" fmla="*/ 0 h 10"/>
              <a:gd name="T16" fmla="*/ 10 w 18"/>
              <a:gd name="T17" fmla="*/ 2 h 10"/>
              <a:gd name="T18" fmla="*/ 18 w 18"/>
              <a:gd name="T19" fmla="*/ 6 h 10"/>
              <a:gd name="T20" fmla="*/ 18 w 18"/>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0">
                <a:moveTo>
                  <a:pt x="18" y="6"/>
                </a:moveTo>
                <a:lnTo>
                  <a:pt x="18" y="6"/>
                </a:lnTo>
                <a:lnTo>
                  <a:pt x="14" y="10"/>
                </a:lnTo>
                <a:lnTo>
                  <a:pt x="8" y="10"/>
                </a:lnTo>
                <a:lnTo>
                  <a:pt x="4" y="8"/>
                </a:lnTo>
                <a:lnTo>
                  <a:pt x="0" y="4"/>
                </a:lnTo>
                <a:lnTo>
                  <a:pt x="0" y="4"/>
                </a:lnTo>
                <a:lnTo>
                  <a:pt x="6" y="0"/>
                </a:lnTo>
                <a:lnTo>
                  <a:pt x="10" y="2"/>
                </a:lnTo>
                <a:lnTo>
                  <a:pt x="18" y="6"/>
                </a:lnTo>
                <a:lnTo>
                  <a:pt x="1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Freeform 239">
            <a:extLst>
              <a:ext uri="{FF2B5EF4-FFF2-40B4-BE49-F238E27FC236}">
                <a16:creationId xmlns:a16="http://schemas.microsoft.com/office/drawing/2014/main" id="{BC3BF199-64D8-4B03-ADD0-41EC9C7C5898}"/>
              </a:ext>
            </a:extLst>
          </p:cNvPr>
          <p:cNvSpPr>
            <a:spLocks/>
          </p:cNvSpPr>
          <p:nvPr/>
        </p:nvSpPr>
        <p:spPr bwMode="auto">
          <a:xfrm>
            <a:off x="2625898" y="6601008"/>
            <a:ext cx="21928" cy="47821"/>
          </a:xfrm>
          <a:custGeom>
            <a:avLst/>
            <a:gdLst>
              <a:gd name="T0" fmla="*/ 4 w 12"/>
              <a:gd name="T1" fmla="*/ 0 h 26"/>
              <a:gd name="T2" fmla="*/ 4 w 12"/>
              <a:gd name="T3" fmla="*/ 0 h 26"/>
              <a:gd name="T4" fmla="*/ 12 w 12"/>
              <a:gd name="T5" fmla="*/ 26 h 26"/>
              <a:gd name="T6" fmla="*/ 12 w 12"/>
              <a:gd name="T7" fmla="*/ 26 h 26"/>
              <a:gd name="T8" fmla="*/ 0 w 12"/>
              <a:gd name="T9" fmla="*/ 26 h 26"/>
              <a:gd name="T10" fmla="*/ 0 w 12"/>
              <a:gd name="T11" fmla="*/ 26 h 26"/>
              <a:gd name="T12" fmla="*/ 4 w 12"/>
              <a:gd name="T13" fmla="*/ 4 h 26"/>
              <a:gd name="T14" fmla="*/ 4 w 12"/>
              <a:gd name="T15" fmla="*/ 4 h 26"/>
              <a:gd name="T16" fmla="*/ 4 w 12"/>
              <a:gd name="T17" fmla="*/ 0 h 26"/>
              <a:gd name="T18" fmla="*/ 4 w 1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4" y="0"/>
                </a:moveTo>
                <a:lnTo>
                  <a:pt x="4" y="0"/>
                </a:lnTo>
                <a:lnTo>
                  <a:pt x="12" y="26"/>
                </a:lnTo>
                <a:lnTo>
                  <a:pt x="12" y="26"/>
                </a:lnTo>
                <a:lnTo>
                  <a:pt x="0" y="26"/>
                </a:lnTo>
                <a:lnTo>
                  <a:pt x="0" y="26"/>
                </a:lnTo>
                <a:lnTo>
                  <a:pt x="4" y="4"/>
                </a:lnTo>
                <a:lnTo>
                  <a:pt x="4" y="4"/>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1" name="Freeform 240">
            <a:extLst>
              <a:ext uri="{FF2B5EF4-FFF2-40B4-BE49-F238E27FC236}">
                <a16:creationId xmlns:a16="http://schemas.microsoft.com/office/drawing/2014/main" id="{1C7D3B79-D9D4-41BA-BEFF-A6907022335C}"/>
              </a:ext>
            </a:extLst>
          </p:cNvPr>
          <p:cNvSpPr>
            <a:spLocks/>
          </p:cNvSpPr>
          <p:nvPr/>
        </p:nvSpPr>
        <p:spPr bwMode="auto">
          <a:xfrm>
            <a:off x="676118" y="1951367"/>
            <a:ext cx="36547" cy="18393"/>
          </a:xfrm>
          <a:custGeom>
            <a:avLst/>
            <a:gdLst>
              <a:gd name="T0" fmla="*/ 20 w 20"/>
              <a:gd name="T1" fmla="*/ 2 h 10"/>
              <a:gd name="T2" fmla="*/ 20 w 20"/>
              <a:gd name="T3" fmla="*/ 2 h 10"/>
              <a:gd name="T4" fmla="*/ 12 w 20"/>
              <a:gd name="T5" fmla="*/ 10 h 10"/>
              <a:gd name="T6" fmla="*/ 6 w 20"/>
              <a:gd name="T7" fmla="*/ 10 h 10"/>
              <a:gd name="T8" fmla="*/ 2 w 20"/>
              <a:gd name="T9" fmla="*/ 8 h 10"/>
              <a:gd name="T10" fmla="*/ 2 w 20"/>
              <a:gd name="T11" fmla="*/ 8 h 10"/>
              <a:gd name="T12" fmla="*/ 0 w 20"/>
              <a:gd name="T13" fmla="*/ 6 h 10"/>
              <a:gd name="T14" fmla="*/ 0 w 20"/>
              <a:gd name="T15" fmla="*/ 4 h 10"/>
              <a:gd name="T16" fmla="*/ 0 w 20"/>
              <a:gd name="T17" fmla="*/ 4 h 10"/>
              <a:gd name="T18" fmla="*/ 6 w 20"/>
              <a:gd name="T19" fmla="*/ 0 h 10"/>
              <a:gd name="T20" fmla="*/ 10 w 20"/>
              <a:gd name="T21" fmla="*/ 0 h 10"/>
              <a:gd name="T22" fmla="*/ 20 w 20"/>
              <a:gd name="T23" fmla="*/ 2 h 10"/>
              <a:gd name="T24" fmla="*/ 20 w 20"/>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20" y="2"/>
                </a:moveTo>
                <a:lnTo>
                  <a:pt x="20" y="2"/>
                </a:lnTo>
                <a:lnTo>
                  <a:pt x="12" y="10"/>
                </a:lnTo>
                <a:lnTo>
                  <a:pt x="6" y="10"/>
                </a:lnTo>
                <a:lnTo>
                  <a:pt x="2" y="8"/>
                </a:lnTo>
                <a:lnTo>
                  <a:pt x="2" y="8"/>
                </a:lnTo>
                <a:lnTo>
                  <a:pt x="0" y="6"/>
                </a:lnTo>
                <a:lnTo>
                  <a:pt x="0" y="4"/>
                </a:lnTo>
                <a:lnTo>
                  <a:pt x="0" y="4"/>
                </a:lnTo>
                <a:lnTo>
                  <a:pt x="6" y="0"/>
                </a:lnTo>
                <a:lnTo>
                  <a:pt x="10" y="0"/>
                </a:lnTo>
                <a:lnTo>
                  <a:pt x="20" y="2"/>
                </a:lnTo>
                <a:lnTo>
                  <a:pt x="2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Freeform 241">
            <a:extLst>
              <a:ext uri="{FF2B5EF4-FFF2-40B4-BE49-F238E27FC236}">
                <a16:creationId xmlns:a16="http://schemas.microsoft.com/office/drawing/2014/main" id="{DA7BAA8B-521C-4B7E-9EF0-BE7379C1935F}"/>
              </a:ext>
            </a:extLst>
          </p:cNvPr>
          <p:cNvSpPr>
            <a:spLocks/>
          </p:cNvSpPr>
          <p:nvPr/>
        </p:nvSpPr>
        <p:spPr bwMode="auto">
          <a:xfrm>
            <a:off x="5597163" y="5475383"/>
            <a:ext cx="29238" cy="25750"/>
          </a:xfrm>
          <a:custGeom>
            <a:avLst/>
            <a:gdLst>
              <a:gd name="T0" fmla="*/ 16 w 16"/>
              <a:gd name="T1" fmla="*/ 6 h 14"/>
              <a:gd name="T2" fmla="*/ 16 w 16"/>
              <a:gd name="T3" fmla="*/ 6 h 14"/>
              <a:gd name="T4" fmla="*/ 10 w 16"/>
              <a:gd name="T5" fmla="*/ 10 h 14"/>
              <a:gd name="T6" fmla="*/ 6 w 16"/>
              <a:gd name="T7" fmla="*/ 14 h 14"/>
              <a:gd name="T8" fmla="*/ 6 w 16"/>
              <a:gd name="T9" fmla="*/ 14 h 14"/>
              <a:gd name="T10" fmla="*/ 2 w 16"/>
              <a:gd name="T11" fmla="*/ 12 h 14"/>
              <a:gd name="T12" fmla="*/ 0 w 16"/>
              <a:gd name="T13" fmla="*/ 8 h 14"/>
              <a:gd name="T14" fmla="*/ 0 w 16"/>
              <a:gd name="T15" fmla="*/ 8 h 14"/>
              <a:gd name="T16" fmla="*/ 2 w 16"/>
              <a:gd name="T17" fmla="*/ 2 h 14"/>
              <a:gd name="T18" fmla="*/ 6 w 16"/>
              <a:gd name="T19" fmla="*/ 0 h 14"/>
              <a:gd name="T20" fmla="*/ 6 w 16"/>
              <a:gd name="T21" fmla="*/ 0 h 14"/>
              <a:gd name="T22" fmla="*/ 10 w 16"/>
              <a:gd name="T23" fmla="*/ 2 h 14"/>
              <a:gd name="T24" fmla="*/ 16 w 16"/>
              <a:gd name="T25" fmla="*/ 6 h 14"/>
              <a:gd name="T26" fmla="*/ 16 w 16"/>
              <a:gd name="T2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4">
                <a:moveTo>
                  <a:pt x="16" y="6"/>
                </a:moveTo>
                <a:lnTo>
                  <a:pt x="16" y="6"/>
                </a:lnTo>
                <a:lnTo>
                  <a:pt x="10" y="10"/>
                </a:lnTo>
                <a:lnTo>
                  <a:pt x="6" y="14"/>
                </a:lnTo>
                <a:lnTo>
                  <a:pt x="6" y="14"/>
                </a:lnTo>
                <a:lnTo>
                  <a:pt x="2" y="12"/>
                </a:lnTo>
                <a:lnTo>
                  <a:pt x="0" y="8"/>
                </a:lnTo>
                <a:lnTo>
                  <a:pt x="0" y="8"/>
                </a:lnTo>
                <a:lnTo>
                  <a:pt x="2" y="2"/>
                </a:lnTo>
                <a:lnTo>
                  <a:pt x="6" y="0"/>
                </a:lnTo>
                <a:lnTo>
                  <a:pt x="6" y="0"/>
                </a:lnTo>
                <a:lnTo>
                  <a:pt x="10" y="2"/>
                </a:lnTo>
                <a:lnTo>
                  <a:pt x="16" y="6"/>
                </a:lnTo>
                <a:lnTo>
                  <a:pt x="1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Freeform 242">
            <a:extLst>
              <a:ext uri="{FF2B5EF4-FFF2-40B4-BE49-F238E27FC236}">
                <a16:creationId xmlns:a16="http://schemas.microsoft.com/office/drawing/2014/main" id="{1CC36A55-24B9-490E-BD6D-674C4E432B6B}"/>
              </a:ext>
            </a:extLst>
          </p:cNvPr>
          <p:cNvSpPr>
            <a:spLocks/>
          </p:cNvSpPr>
          <p:nvPr/>
        </p:nvSpPr>
        <p:spPr bwMode="auto">
          <a:xfrm>
            <a:off x="5187838" y="3108260"/>
            <a:ext cx="18273" cy="22071"/>
          </a:xfrm>
          <a:custGeom>
            <a:avLst/>
            <a:gdLst>
              <a:gd name="T0" fmla="*/ 0 w 10"/>
              <a:gd name="T1" fmla="*/ 10 h 12"/>
              <a:gd name="T2" fmla="*/ 0 w 10"/>
              <a:gd name="T3" fmla="*/ 10 h 12"/>
              <a:gd name="T4" fmla="*/ 0 w 10"/>
              <a:gd name="T5" fmla="*/ 4 h 12"/>
              <a:gd name="T6" fmla="*/ 2 w 10"/>
              <a:gd name="T7" fmla="*/ 0 h 12"/>
              <a:gd name="T8" fmla="*/ 2 w 10"/>
              <a:gd name="T9" fmla="*/ 0 h 12"/>
              <a:gd name="T10" fmla="*/ 10 w 10"/>
              <a:gd name="T11" fmla="*/ 2 h 12"/>
              <a:gd name="T12" fmla="*/ 10 w 10"/>
              <a:gd name="T13" fmla="*/ 2 h 12"/>
              <a:gd name="T14" fmla="*/ 6 w 10"/>
              <a:gd name="T15" fmla="*/ 12 h 12"/>
              <a:gd name="T16" fmla="*/ 6 w 10"/>
              <a:gd name="T17" fmla="*/ 12 h 12"/>
              <a:gd name="T18" fmla="*/ 0 w 10"/>
              <a:gd name="T19" fmla="*/ 10 h 12"/>
              <a:gd name="T20" fmla="*/ 0 w 10"/>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0" y="10"/>
                </a:moveTo>
                <a:lnTo>
                  <a:pt x="0" y="10"/>
                </a:lnTo>
                <a:lnTo>
                  <a:pt x="0" y="4"/>
                </a:lnTo>
                <a:lnTo>
                  <a:pt x="2" y="0"/>
                </a:lnTo>
                <a:lnTo>
                  <a:pt x="2" y="0"/>
                </a:lnTo>
                <a:lnTo>
                  <a:pt x="10" y="2"/>
                </a:lnTo>
                <a:lnTo>
                  <a:pt x="10" y="2"/>
                </a:lnTo>
                <a:lnTo>
                  <a:pt x="6" y="12"/>
                </a:lnTo>
                <a:lnTo>
                  <a:pt x="6" y="12"/>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4" name="Freeform 243">
            <a:extLst>
              <a:ext uri="{FF2B5EF4-FFF2-40B4-BE49-F238E27FC236}">
                <a16:creationId xmlns:a16="http://schemas.microsoft.com/office/drawing/2014/main" id="{209662B7-63E1-41E0-9059-03BCDCFC0CEE}"/>
              </a:ext>
            </a:extLst>
          </p:cNvPr>
          <p:cNvSpPr>
            <a:spLocks/>
          </p:cNvSpPr>
          <p:nvPr/>
        </p:nvSpPr>
        <p:spPr bwMode="auto">
          <a:xfrm>
            <a:off x="4018336" y="2035972"/>
            <a:ext cx="32892" cy="12875"/>
          </a:xfrm>
          <a:custGeom>
            <a:avLst/>
            <a:gdLst>
              <a:gd name="T0" fmla="*/ 0 w 18"/>
              <a:gd name="T1" fmla="*/ 0 h 7"/>
              <a:gd name="T2" fmla="*/ 0 w 18"/>
              <a:gd name="T3" fmla="*/ 0 h 7"/>
              <a:gd name="T4" fmla="*/ 18 w 18"/>
              <a:gd name="T5" fmla="*/ 0 h 7"/>
              <a:gd name="T6" fmla="*/ 18 w 18"/>
              <a:gd name="T7" fmla="*/ 0 h 7"/>
              <a:gd name="T8" fmla="*/ 12 w 18"/>
              <a:gd name="T9" fmla="*/ 5 h 7"/>
              <a:gd name="T10" fmla="*/ 8 w 18"/>
              <a:gd name="T11" fmla="*/ 7 h 7"/>
              <a:gd name="T12" fmla="*/ 4 w 18"/>
              <a:gd name="T13" fmla="*/ 5 h 7"/>
              <a:gd name="T14" fmla="*/ 0 w 18"/>
              <a:gd name="T15" fmla="*/ 0 h 7"/>
              <a:gd name="T16" fmla="*/ 0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0" y="0"/>
                </a:moveTo>
                <a:lnTo>
                  <a:pt x="0" y="0"/>
                </a:lnTo>
                <a:lnTo>
                  <a:pt x="18" y="0"/>
                </a:lnTo>
                <a:lnTo>
                  <a:pt x="18" y="0"/>
                </a:lnTo>
                <a:lnTo>
                  <a:pt x="12" y="5"/>
                </a:lnTo>
                <a:lnTo>
                  <a:pt x="8" y="7"/>
                </a:lnTo>
                <a:lnTo>
                  <a:pt x="4" y="5"/>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5" name="Freeform 244">
            <a:extLst>
              <a:ext uri="{FF2B5EF4-FFF2-40B4-BE49-F238E27FC236}">
                <a16:creationId xmlns:a16="http://schemas.microsoft.com/office/drawing/2014/main" id="{83F2A117-87E9-487B-96CB-536766B8EE67}"/>
              </a:ext>
            </a:extLst>
          </p:cNvPr>
          <p:cNvSpPr>
            <a:spLocks/>
          </p:cNvSpPr>
          <p:nvPr/>
        </p:nvSpPr>
        <p:spPr bwMode="auto">
          <a:xfrm>
            <a:off x="2474227" y="6505367"/>
            <a:ext cx="32892" cy="18393"/>
          </a:xfrm>
          <a:custGeom>
            <a:avLst/>
            <a:gdLst>
              <a:gd name="T0" fmla="*/ 0 w 18"/>
              <a:gd name="T1" fmla="*/ 4 h 10"/>
              <a:gd name="T2" fmla="*/ 0 w 18"/>
              <a:gd name="T3" fmla="*/ 4 h 10"/>
              <a:gd name="T4" fmla="*/ 18 w 18"/>
              <a:gd name="T5" fmla="*/ 0 h 10"/>
              <a:gd name="T6" fmla="*/ 18 w 18"/>
              <a:gd name="T7" fmla="*/ 0 h 10"/>
              <a:gd name="T8" fmla="*/ 14 w 18"/>
              <a:gd name="T9" fmla="*/ 8 h 10"/>
              <a:gd name="T10" fmla="*/ 12 w 18"/>
              <a:gd name="T11" fmla="*/ 10 h 10"/>
              <a:gd name="T12" fmla="*/ 8 w 18"/>
              <a:gd name="T13" fmla="*/ 8 h 10"/>
              <a:gd name="T14" fmla="*/ 0 w 18"/>
              <a:gd name="T15" fmla="*/ 4 h 10"/>
              <a:gd name="T16" fmla="*/ 0 w 18"/>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0" y="4"/>
                </a:moveTo>
                <a:lnTo>
                  <a:pt x="0" y="4"/>
                </a:lnTo>
                <a:lnTo>
                  <a:pt x="18" y="0"/>
                </a:lnTo>
                <a:lnTo>
                  <a:pt x="18" y="0"/>
                </a:lnTo>
                <a:lnTo>
                  <a:pt x="14" y="8"/>
                </a:lnTo>
                <a:lnTo>
                  <a:pt x="12" y="10"/>
                </a:lnTo>
                <a:lnTo>
                  <a:pt x="8" y="8"/>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6" name="Freeform 245">
            <a:extLst>
              <a:ext uri="{FF2B5EF4-FFF2-40B4-BE49-F238E27FC236}">
                <a16:creationId xmlns:a16="http://schemas.microsoft.com/office/drawing/2014/main" id="{DAE98B5A-C2CB-41B6-B773-63229B2ABEDF}"/>
              </a:ext>
            </a:extLst>
          </p:cNvPr>
          <p:cNvSpPr>
            <a:spLocks/>
          </p:cNvSpPr>
          <p:nvPr/>
        </p:nvSpPr>
        <p:spPr bwMode="auto">
          <a:xfrm>
            <a:off x="2607624" y="6589973"/>
            <a:ext cx="25583" cy="22071"/>
          </a:xfrm>
          <a:custGeom>
            <a:avLst/>
            <a:gdLst>
              <a:gd name="T0" fmla="*/ 14 w 14"/>
              <a:gd name="T1" fmla="*/ 6 h 12"/>
              <a:gd name="T2" fmla="*/ 14 w 14"/>
              <a:gd name="T3" fmla="*/ 6 h 12"/>
              <a:gd name="T4" fmla="*/ 14 w 14"/>
              <a:gd name="T5" fmla="*/ 10 h 12"/>
              <a:gd name="T6" fmla="*/ 14 w 14"/>
              <a:gd name="T7" fmla="*/ 10 h 12"/>
              <a:gd name="T8" fmla="*/ 0 w 14"/>
              <a:gd name="T9" fmla="*/ 12 h 12"/>
              <a:gd name="T10" fmla="*/ 0 w 14"/>
              <a:gd name="T11" fmla="*/ 12 h 12"/>
              <a:gd name="T12" fmla="*/ 4 w 14"/>
              <a:gd name="T13" fmla="*/ 4 h 12"/>
              <a:gd name="T14" fmla="*/ 6 w 14"/>
              <a:gd name="T15" fmla="*/ 0 h 12"/>
              <a:gd name="T16" fmla="*/ 10 w 14"/>
              <a:gd name="T17" fmla="*/ 2 h 12"/>
              <a:gd name="T18" fmla="*/ 14 w 14"/>
              <a:gd name="T19" fmla="*/ 6 h 12"/>
              <a:gd name="T20" fmla="*/ 14 w 14"/>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14" y="6"/>
                </a:moveTo>
                <a:lnTo>
                  <a:pt x="14" y="6"/>
                </a:lnTo>
                <a:lnTo>
                  <a:pt x="14" y="10"/>
                </a:lnTo>
                <a:lnTo>
                  <a:pt x="14" y="10"/>
                </a:lnTo>
                <a:lnTo>
                  <a:pt x="0" y="12"/>
                </a:lnTo>
                <a:lnTo>
                  <a:pt x="0" y="12"/>
                </a:lnTo>
                <a:lnTo>
                  <a:pt x="4" y="4"/>
                </a:lnTo>
                <a:lnTo>
                  <a:pt x="6" y="0"/>
                </a:lnTo>
                <a:lnTo>
                  <a:pt x="10" y="2"/>
                </a:lnTo>
                <a:lnTo>
                  <a:pt x="14" y="6"/>
                </a:lnTo>
                <a:lnTo>
                  <a:pt x="14"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7" name="Freeform 246">
            <a:extLst>
              <a:ext uri="{FF2B5EF4-FFF2-40B4-BE49-F238E27FC236}">
                <a16:creationId xmlns:a16="http://schemas.microsoft.com/office/drawing/2014/main" id="{29A8D419-05B6-42E6-8B10-F6FC3870757F}"/>
              </a:ext>
            </a:extLst>
          </p:cNvPr>
          <p:cNvSpPr>
            <a:spLocks/>
          </p:cNvSpPr>
          <p:nvPr/>
        </p:nvSpPr>
        <p:spPr bwMode="auto">
          <a:xfrm>
            <a:off x="5107435" y="3229651"/>
            <a:ext cx="21928" cy="40464"/>
          </a:xfrm>
          <a:custGeom>
            <a:avLst/>
            <a:gdLst>
              <a:gd name="T0" fmla="*/ 0 w 12"/>
              <a:gd name="T1" fmla="*/ 2 h 22"/>
              <a:gd name="T2" fmla="*/ 0 w 12"/>
              <a:gd name="T3" fmla="*/ 2 h 22"/>
              <a:gd name="T4" fmla="*/ 4 w 12"/>
              <a:gd name="T5" fmla="*/ 0 h 22"/>
              <a:gd name="T6" fmla="*/ 4 w 12"/>
              <a:gd name="T7" fmla="*/ 0 h 22"/>
              <a:gd name="T8" fmla="*/ 12 w 12"/>
              <a:gd name="T9" fmla="*/ 22 h 22"/>
              <a:gd name="T10" fmla="*/ 12 w 12"/>
              <a:gd name="T11" fmla="*/ 22 h 22"/>
              <a:gd name="T12" fmla="*/ 6 w 12"/>
              <a:gd name="T13" fmla="*/ 16 h 22"/>
              <a:gd name="T14" fmla="*/ 2 w 12"/>
              <a:gd name="T15" fmla="*/ 12 h 22"/>
              <a:gd name="T16" fmla="*/ 0 w 12"/>
              <a:gd name="T17" fmla="*/ 2 h 22"/>
              <a:gd name="T18" fmla="*/ 0 w 1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2">
                <a:moveTo>
                  <a:pt x="0" y="2"/>
                </a:moveTo>
                <a:lnTo>
                  <a:pt x="0" y="2"/>
                </a:lnTo>
                <a:lnTo>
                  <a:pt x="4" y="0"/>
                </a:lnTo>
                <a:lnTo>
                  <a:pt x="4" y="0"/>
                </a:lnTo>
                <a:lnTo>
                  <a:pt x="12" y="22"/>
                </a:lnTo>
                <a:lnTo>
                  <a:pt x="12" y="22"/>
                </a:lnTo>
                <a:lnTo>
                  <a:pt x="6" y="16"/>
                </a:lnTo>
                <a:lnTo>
                  <a:pt x="2" y="12"/>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8" name="Freeform 247">
            <a:extLst>
              <a:ext uri="{FF2B5EF4-FFF2-40B4-BE49-F238E27FC236}">
                <a16:creationId xmlns:a16="http://schemas.microsoft.com/office/drawing/2014/main" id="{7789DAA3-3E2D-497D-8300-72D0567E4D42}"/>
              </a:ext>
            </a:extLst>
          </p:cNvPr>
          <p:cNvSpPr>
            <a:spLocks/>
          </p:cNvSpPr>
          <p:nvPr/>
        </p:nvSpPr>
        <p:spPr bwMode="auto">
          <a:xfrm>
            <a:off x="723629" y="1013345"/>
            <a:ext cx="40202" cy="25750"/>
          </a:xfrm>
          <a:custGeom>
            <a:avLst/>
            <a:gdLst>
              <a:gd name="T0" fmla="*/ 2 w 22"/>
              <a:gd name="T1" fmla="*/ 14 h 14"/>
              <a:gd name="T2" fmla="*/ 2 w 22"/>
              <a:gd name="T3" fmla="*/ 14 h 14"/>
              <a:gd name="T4" fmla="*/ 0 w 22"/>
              <a:gd name="T5" fmla="*/ 10 h 14"/>
              <a:gd name="T6" fmla="*/ 0 w 22"/>
              <a:gd name="T7" fmla="*/ 10 h 14"/>
              <a:gd name="T8" fmla="*/ 4 w 22"/>
              <a:gd name="T9" fmla="*/ 6 h 14"/>
              <a:gd name="T10" fmla="*/ 10 w 22"/>
              <a:gd name="T11" fmla="*/ 2 h 14"/>
              <a:gd name="T12" fmla="*/ 16 w 22"/>
              <a:gd name="T13" fmla="*/ 0 h 14"/>
              <a:gd name="T14" fmla="*/ 22 w 22"/>
              <a:gd name="T15" fmla="*/ 2 h 14"/>
              <a:gd name="T16" fmla="*/ 22 w 22"/>
              <a:gd name="T17" fmla="*/ 2 h 14"/>
              <a:gd name="T18" fmla="*/ 2 w 22"/>
              <a:gd name="T19" fmla="*/ 14 h 14"/>
              <a:gd name="T20" fmla="*/ 2 w 22"/>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2" y="14"/>
                </a:moveTo>
                <a:lnTo>
                  <a:pt x="2" y="14"/>
                </a:lnTo>
                <a:lnTo>
                  <a:pt x="0" y="10"/>
                </a:lnTo>
                <a:lnTo>
                  <a:pt x="0" y="10"/>
                </a:lnTo>
                <a:lnTo>
                  <a:pt x="4" y="6"/>
                </a:lnTo>
                <a:lnTo>
                  <a:pt x="10" y="2"/>
                </a:lnTo>
                <a:lnTo>
                  <a:pt x="16" y="0"/>
                </a:lnTo>
                <a:lnTo>
                  <a:pt x="22" y="2"/>
                </a:lnTo>
                <a:lnTo>
                  <a:pt x="22" y="2"/>
                </a:lnTo>
                <a:lnTo>
                  <a:pt x="2" y="14"/>
                </a:lnTo>
                <a:lnTo>
                  <a:pt x="2"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9" name="Freeform 248">
            <a:extLst>
              <a:ext uri="{FF2B5EF4-FFF2-40B4-BE49-F238E27FC236}">
                <a16:creationId xmlns:a16="http://schemas.microsoft.com/office/drawing/2014/main" id="{B42ED525-38D0-4DE1-9D6C-AD03AEA47F59}"/>
              </a:ext>
            </a:extLst>
          </p:cNvPr>
          <p:cNvSpPr>
            <a:spLocks/>
          </p:cNvSpPr>
          <p:nvPr/>
        </p:nvSpPr>
        <p:spPr bwMode="auto">
          <a:xfrm>
            <a:off x="712665" y="1977116"/>
            <a:ext cx="14619" cy="29428"/>
          </a:xfrm>
          <a:custGeom>
            <a:avLst/>
            <a:gdLst>
              <a:gd name="T0" fmla="*/ 0 w 8"/>
              <a:gd name="T1" fmla="*/ 16 h 16"/>
              <a:gd name="T2" fmla="*/ 0 w 8"/>
              <a:gd name="T3" fmla="*/ 16 h 16"/>
              <a:gd name="T4" fmla="*/ 2 w 8"/>
              <a:gd name="T5" fmla="*/ 0 h 16"/>
              <a:gd name="T6" fmla="*/ 2 w 8"/>
              <a:gd name="T7" fmla="*/ 0 h 16"/>
              <a:gd name="T8" fmla="*/ 6 w 8"/>
              <a:gd name="T9" fmla="*/ 4 h 16"/>
              <a:gd name="T10" fmla="*/ 8 w 8"/>
              <a:gd name="T11" fmla="*/ 8 h 16"/>
              <a:gd name="T12" fmla="*/ 8 w 8"/>
              <a:gd name="T13" fmla="*/ 12 h 16"/>
              <a:gd name="T14" fmla="*/ 6 w 8"/>
              <a:gd name="T15" fmla="*/ 16 h 16"/>
              <a:gd name="T16" fmla="*/ 6 w 8"/>
              <a:gd name="T17" fmla="*/ 16 h 16"/>
              <a:gd name="T18" fmla="*/ 0 w 8"/>
              <a:gd name="T19" fmla="*/ 16 h 16"/>
              <a:gd name="T20" fmla="*/ 0 w 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0" y="16"/>
                </a:moveTo>
                <a:lnTo>
                  <a:pt x="0" y="16"/>
                </a:lnTo>
                <a:lnTo>
                  <a:pt x="2" y="0"/>
                </a:lnTo>
                <a:lnTo>
                  <a:pt x="2" y="0"/>
                </a:lnTo>
                <a:lnTo>
                  <a:pt x="6" y="4"/>
                </a:lnTo>
                <a:lnTo>
                  <a:pt x="8" y="8"/>
                </a:lnTo>
                <a:lnTo>
                  <a:pt x="8" y="12"/>
                </a:lnTo>
                <a:lnTo>
                  <a:pt x="6" y="16"/>
                </a:lnTo>
                <a:lnTo>
                  <a:pt x="6" y="16"/>
                </a:lnTo>
                <a:lnTo>
                  <a:pt x="0" y="16"/>
                </a:ln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0" name="Freeform 249">
            <a:extLst>
              <a:ext uri="{FF2B5EF4-FFF2-40B4-BE49-F238E27FC236}">
                <a16:creationId xmlns:a16="http://schemas.microsoft.com/office/drawing/2014/main" id="{1C416A92-7613-4872-A268-CC72FB8B3374}"/>
              </a:ext>
            </a:extLst>
          </p:cNvPr>
          <p:cNvSpPr>
            <a:spLocks/>
          </p:cNvSpPr>
          <p:nvPr/>
        </p:nvSpPr>
        <p:spPr bwMode="auto">
          <a:xfrm>
            <a:off x="2452299" y="6453868"/>
            <a:ext cx="10964" cy="29428"/>
          </a:xfrm>
          <a:custGeom>
            <a:avLst/>
            <a:gdLst>
              <a:gd name="T0" fmla="*/ 4 w 6"/>
              <a:gd name="T1" fmla="*/ 0 h 16"/>
              <a:gd name="T2" fmla="*/ 4 w 6"/>
              <a:gd name="T3" fmla="*/ 0 h 16"/>
              <a:gd name="T4" fmla="*/ 6 w 6"/>
              <a:gd name="T5" fmla="*/ 16 h 16"/>
              <a:gd name="T6" fmla="*/ 6 w 6"/>
              <a:gd name="T7" fmla="*/ 16 h 16"/>
              <a:gd name="T8" fmla="*/ 2 w 6"/>
              <a:gd name="T9" fmla="*/ 12 h 16"/>
              <a:gd name="T10" fmla="*/ 0 w 6"/>
              <a:gd name="T11" fmla="*/ 10 h 16"/>
              <a:gd name="T12" fmla="*/ 2 w 6"/>
              <a:gd name="T13" fmla="*/ 6 h 16"/>
              <a:gd name="T14" fmla="*/ 4 w 6"/>
              <a:gd name="T15" fmla="*/ 0 h 16"/>
              <a:gd name="T16" fmla="*/ 4 w 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4" y="0"/>
                </a:moveTo>
                <a:lnTo>
                  <a:pt x="4" y="0"/>
                </a:lnTo>
                <a:lnTo>
                  <a:pt x="6" y="16"/>
                </a:lnTo>
                <a:lnTo>
                  <a:pt x="6" y="16"/>
                </a:lnTo>
                <a:lnTo>
                  <a:pt x="2" y="12"/>
                </a:lnTo>
                <a:lnTo>
                  <a:pt x="0" y="10"/>
                </a:lnTo>
                <a:lnTo>
                  <a:pt x="2" y="6"/>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1" name="Freeform 250">
            <a:extLst>
              <a:ext uri="{FF2B5EF4-FFF2-40B4-BE49-F238E27FC236}">
                <a16:creationId xmlns:a16="http://schemas.microsoft.com/office/drawing/2014/main" id="{C8C8FB9B-4D41-4C3A-BC2E-E343AD1AB06E}"/>
              </a:ext>
            </a:extLst>
          </p:cNvPr>
          <p:cNvSpPr>
            <a:spLocks/>
          </p:cNvSpPr>
          <p:nvPr/>
        </p:nvSpPr>
        <p:spPr bwMode="auto">
          <a:xfrm>
            <a:off x="2607624" y="6670900"/>
            <a:ext cx="40202" cy="14714"/>
          </a:xfrm>
          <a:custGeom>
            <a:avLst/>
            <a:gdLst>
              <a:gd name="T0" fmla="*/ 0 w 22"/>
              <a:gd name="T1" fmla="*/ 8 h 8"/>
              <a:gd name="T2" fmla="*/ 0 w 22"/>
              <a:gd name="T3" fmla="*/ 8 h 8"/>
              <a:gd name="T4" fmla="*/ 6 w 22"/>
              <a:gd name="T5" fmla="*/ 2 h 8"/>
              <a:gd name="T6" fmla="*/ 12 w 22"/>
              <a:gd name="T7" fmla="*/ 0 h 8"/>
              <a:gd name="T8" fmla="*/ 16 w 22"/>
              <a:gd name="T9" fmla="*/ 2 h 8"/>
              <a:gd name="T10" fmla="*/ 22 w 22"/>
              <a:gd name="T11" fmla="*/ 6 h 8"/>
              <a:gd name="T12" fmla="*/ 22 w 22"/>
              <a:gd name="T13" fmla="*/ 6 h 8"/>
              <a:gd name="T14" fmla="*/ 0 w 22"/>
              <a:gd name="T15" fmla="*/ 8 h 8"/>
              <a:gd name="T16" fmla="*/ 0 w 2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8">
                <a:moveTo>
                  <a:pt x="0" y="8"/>
                </a:moveTo>
                <a:lnTo>
                  <a:pt x="0" y="8"/>
                </a:lnTo>
                <a:lnTo>
                  <a:pt x="6" y="2"/>
                </a:lnTo>
                <a:lnTo>
                  <a:pt x="12" y="0"/>
                </a:lnTo>
                <a:lnTo>
                  <a:pt x="16" y="2"/>
                </a:lnTo>
                <a:lnTo>
                  <a:pt x="22" y="6"/>
                </a:lnTo>
                <a:lnTo>
                  <a:pt x="22" y="6"/>
                </a:lnTo>
                <a:lnTo>
                  <a:pt x="0" y="8"/>
                </a:lnTo>
                <a:lnTo>
                  <a:pt x="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2" name="Freeform 251">
            <a:extLst>
              <a:ext uri="{FF2B5EF4-FFF2-40B4-BE49-F238E27FC236}">
                <a16:creationId xmlns:a16="http://schemas.microsoft.com/office/drawing/2014/main" id="{24722F05-1198-4A66-B28B-369B7110C513}"/>
              </a:ext>
            </a:extLst>
          </p:cNvPr>
          <p:cNvSpPr>
            <a:spLocks/>
          </p:cNvSpPr>
          <p:nvPr/>
        </p:nvSpPr>
        <p:spPr bwMode="auto">
          <a:xfrm>
            <a:off x="2834215" y="1557766"/>
            <a:ext cx="18273" cy="14714"/>
          </a:xfrm>
          <a:custGeom>
            <a:avLst/>
            <a:gdLst>
              <a:gd name="T0" fmla="*/ 10 w 10"/>
              <a:gd name="T1" fmla="*/ 4 h 8"/>
              <a:gd name="T2" fmla="*/ 10 w 10"/>
              <a:gd name="T3" fmla="*/ 4 h 8"/>
              <a:gd name="T4" fmla="*/ 4 w 10"/>
              <a:gd name="T5" fmla="*/ 8 h 8"/>
              <a:gd name="T6" fmla="*/ 4 w 10"/>
              <a:gd name="T7" fmla="*/ 8 h 8"/>
              <a:gd name="T8" fmla="*/ 0 w 10"/>
              <a:gd name="T9" fmla="*/ 4 h 8"/>
              <a:gd name="T10" fmla="*/ 0 w 10"/>
              <a:gd name="T11" fmla="*/ 4 h 8"/>
              <a:gd name="T12" fmla="*/ 2 w 10"/>
              <a:gd name="T13" fmla="*/ 2 h 8"/>
              <a:gd name="T14" fmla="*/ 4 w 10"/>
              <a:gd name="T15" fmla="*/ 0 h 8"/>
              <a:gd name="T16" fmla="*/ 4 w 10"/>
              <a:gd name="T17" fmla="*/ 0 h 8"/>
              <a:gd name="T18" fmla="*/ 10 w 10"/>
              <a:gd name="T19" fmla="*/ 4 h 8"/>
              <a:gd name="T20" fmla="*/ 10 w 1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10" y="4"/>
                </a:moveTo>
                <a:lnTo>
                  <a:pt x="10" y="4"/>
                </a:lnTo>
                <a:lnTo>
                  <a:pt x="4" y="8"/>
                </a:lnTo>
                <a:lnTo>
                  <a:pt x="4" y="8"/>
                </a:lnTo>
                <a:lnTo>
                  <a:pt x="0" y="4"/>
                </a:lnTo>
                <a:lnTo>
                  <a:pt x="0" y="4"/>
                </a:lnTo>
                <a:lnTo>
                  <a:pt x="2" y="2"/>
                </a:lnTo>
                <a:lnTo>
                  <a:pt x="4" y="0"/>
                </a:lnTo>
                <a:lnTo>
                  <a:pt x="4" y="0"/>
                </a:lnTo>
                <a:lnTo>
                  <a:pt x="10" y="4"/>
                </a:lnTo>
                <a:lnTo>
                  <a:pt x="1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3" name="Freeform 252">
            <a:extLst>
              <a:ext uri="{FF2B5EF4-FFF2-40B4-BE49-F238E27FC236}">
                <a16:creationId xmlns:a16="http://schemas.microsoft.com/office/drawing/2014/main" id="{EEA2BDAF-782F-4A22-B9A7-1924DFD13318}"/>
              </a:ext>
            </a:extLst>
          </p:cNvPr>
          <p:cNvSpPr>
            <a:spLocks/>
          </p:cNvSpPr>
          <p:nvPr/>
        </p:nvSpPr>
        <p:spPr bwMode="auto">
          <a:xfrm>
            <a:off x="5498487" y="880919"/>
            <a:ext cx="25583" cy="22071"/>
          </a:xfrm>
          <a:custGeom>
            <a:avLst/>
            <a:gdLst>
              <a:gd name="T0" fmla="*/ 0 w 14"/>
              <a:gd name="T1" fmla="*/ 10 h 12"/>
              <a:gd name="T2" fmla="*/ 0 w 14"/>
              <a:gd name="T3" fmla="*/ 10 h 12"/>
              <a:gd name="T4" fmla="*/ 12 w 14"/>
              <a:gd name="T5" fmla="*/ 0 h 12"/>
              <a:gd name="T6" fmla="*/ 12 w 14"/>
              <a:gd name="T7" fmla="*/ 0 h 12"/>
              <a:gd name="T8" fmla="*/ 14 w 14"/>
              <a:gd name="T9" fmla="*/ 4 h 12"/>
              <a:gd name="T10" fmla="*/ 14 w 14"/>
              <a:gd name="T11" fmla="*/ 4 h 12"/>
              <a:gd name="T12" fmla="*/ 14 w 14"/>
              <a:gd name="T13" fmla="*/ 8 h 12"/>
              <a:gd name="T14" fmla="*/ 12 w 14"/>
              <a:gd name="T15" fmla="*/ 12 h 12"/>
              <a:gd name="T16" fmla="*/ 8 w 14"/>
              <a:gd name="T17" fmla="*/ 12 h 12"/>
              <a:gd name="T18" fmla="*/ 0 w 14"/>
              <a:gd name="T19" fmla="*/ 10 h 12"/>
              <a:gd name="T20" fmla="*/ 0 w 14"/>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0" y="10"/>
                </a:moveTo>
                <a:lnTo>
                  <a:pt x="0" y="10"/>
                </a:lnTo>
                <a:lnTo>
                  <a:pt x="12" y="0"/>
                </a:lnTo>
                <a:lnTo>
                  <a:pt x="12" y="0"/>
                </a:lnTo>
                <a:lnTo>
                  <a:pt x="14" y="4"/>
                </a:lnTo>
                <a:lnTo>
                  <a:pt x="14" y="4"/>
                </a:lnTo>
                <a:lnTo>
                  <a:pt x="14" y="8"/>
                </a:lnTo>
                <a:lnTo>
                  <a:pt x="12" y="12"/>
                </a:lnTo>
                <a:lnTo>
                  <a:pt x="8" y="12"/>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4" name="Freeform 253">
            <a:extLst>
              <a:ext uri="{FF2B5EF4-FFF2-40B4-BE49-F238E27FC236}">
                <a16:creationId xmlns:a16="http://schemas.microsoft.com/office/drawing/2014/main" id="{468C15B6-BC16-4DB9-8FF0-C896FEA14388}"/>
              </a:ext>
            </a:extLst>
          </p:cNvPr>
          <p:cNvSpPr>
            <a:spLocks/>
          </p:cNvSpPr>
          <p:nvPr/>
        </p:nvSpPr>
        <p:spPr bwMode="auto">
          <a:xfrm>
            <a:off x="6474290" y="752171"/>
            <a:ext cx="25583" cy="11036"/>
          </a:xfrm>
          <a:custGeom>
            <a:avLst/>
            <a:gdLst>
              <a:gd name="T0" fmla="*/ 14 w 14"/>
              <a:gd name="T1" fmla="*/ 6 h 6"/>
              <a:gd name="T2" fmla="*/ 14 w 14"/>
              <a:gd name="T3" fmla="*/ 6 h 6"/>
              <a:gd name="T4" fmla="*/ 0 w 14"/>
              <a:gd name="T5" fmla="*/ 4 h 6"/>
              <a:gd name="T6" fmla="*/ 0 w 14"/>
              <a:gd name="T7" fmla="*/ 4 h 6"/>
              <a:gd name="T8" fmla="*/ 0 w 14"/>
              <a:gd name="T9" fmla="*/ 0 h 6"/>
              <a:gd name="T10" fmla="*/ 0 w 14"/>
              <a:gd name="T11" fmla="*/ 0 h 6"/>
              <a:gd name="T12" fmla="*/ 14 w 14"/>
              <a:gd name="T13" fmla="*/ 0 h 6"/>
              <a:gd name="T14" fmla="*/ 14 w 14"/>
              <a:gd name="T15" fmla="*/ 0 h 6"/>
              <a:gd name="T16" fmla="*/ 14 w 14"/>
              <a:gd name="T17" fmla="*/ 6 h 6"/>
              <a:gd name="T18" fmla="*/ 14 w 1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
                <a:moveTo>
                  <a:pt x="14" y="6"/>
                </a:moveTo>
                <a:lnTo>
                  <a:pt x="14" y="6"/>
                </a:lnTo>
                <a:lnTo>
                  <a:pt x="0" y="4"/>
                </a:lnTo>
                <a:lnTo>
                  <a:pt x="0" y="4"/>
                </a:lnTo>
                <a:lnTo>
                  <a:pt x="0" y="0"/>
                </a:lnTo>
                <a:lnTo>
                  <a:pt x="0" y="0"/>
                </a:lnTo>
                <a:lnTo>
                  <a:pt x="14" y="0"/>
                </a:lnTo>
                <a:lnTo>
                  <a:pt x="14" y="0"/>
                </a:lnTo>
                <a:lnTo>
                  <a:pt x="14" y="6"/>
                </a:lnTo>
                <a:lnTo>
                  <a:pt x="14"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5" name="Freeform 254">
            <a:extLst>
              <a:ext uri="{FF2B5EF4-FFF2-40B4-BE49-F238E27FC236}">
                <a16:creationId xmlns:a16="http://schemas.microsoft.com/office/drawing/2014/main" id="{2B39E160-2E42-433A-BA85-C749065DA95D}"/>
              </a:ext>
            </a:extLst>
          </p:cNvPr>
          <p:cNvSpPr>
            <a:spLocks/>
          </p:cNvSpPr>
          <p:nvPr/>
        </p:nvSpPr>
        <p:spPr bwMode="auto">
          <a:xfrm>
            <a:off x="5304788" y="3281150"/>
            <a:ext cx="32892" cy="22071"/>
          </a:xfrm>
          <a:custGeom>
            <a:avLst/>
            <a:gdLst>
              <a:gd name="T0" fmla="*/ 0 w 18"/>
              <a:gd name="T1" fmla="*/ 4 h 12"/>
              <a:gd name="T2" fmla="*/ 0 w 18"/>
              <a:gd name="T3" fmla="*/ 4 h 12"/>
              <a:gd name="T4" fmla="*/ 0 w 18"/>
              <a:gd name="T5" fmla="*/ 0 h 12"/>
              <a:gd name="T6" fmla="*/ 0 w 18"/>
              <a:gd name="T7" fmla="*/ 0 h 12"/>
              <a:gd name="T8" fmla="*/ 18 w 18"/>
              <a:gd name="T9" fmla="*/ 8 h 12"/>
              <a:gd name="T10" fmla="*/ 18 w 18"/>
              <a:gd name="T11" fmla="*/ 8 h 12"/>
              <a:gd name="T12" fmla="*/ 14 w 18"/>
              <a:gd name="T13" fmla="*/ 12 h 12"/>
              <a:gd name="T14" fmla="*/ 14 w 18"/>
              <a:gd name="T15" fmla="*/ 12 h 12"/>
              <a:gd name="T16" fmla="*/ 0 w 18"/>
              <a:gd name="T17" fmla="*/ 4 h 12"/>
              <a:gd name="T18" fmla="*/ 0 w 1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0" y="4"/>
                </a:moveTo>
                <a:lnTo>
                  <a:pt x="0" y="4"/>
                </a:lnTo>
                <a:lnTo>
                  <a:pt x="0" y="0"/>
                </a:lnTo>
                <a:lnTo>
                  <a:pt x="0" y="0"/>
                </a:lnTo>
                <a:lnTo>
                  <a:pt x="18" y="8"/>
                </a:lnTo>
                <a:lnTo>
                  <a:pt x="18" y="8"/>
                </a:lnTo>
                <a:lnTo>
                  <a:pt x="14" y="12"/>
                </a:lnTo>
                <a:lnTo>
                  <a:pt x="14" y="12"/>
                </a:lnTo>
                <a:lnTo>
                  <a:pt x="0" y="4"/>
                </a:lnTo>
                <a:lnTo>
                  <a:pt x="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6" name="Freeform 255">
            <a:extLst>
              <a:ext uri="{FF2B5EF4-FFF2-40B4-BE49-F238E27FC236}">
                <a16:creationId xmlns:a16="http://schemas.microsoft.com/office/drawing/2014/main" id="{DED0743F-4490-4924-A1DC-781E33802B40}"/>
              </a:ext>
            </a:extLst>
          </p:cNvPr>
          <p:cNvSpPr>
            <a:spLocks/>
          </p:cNvSpPr>
          <p:nvPr/>
        </p:nvSpPr>
        <p:spPr bwMode="auto">
          <a:xfrm>
            <a:off x="2563768" y="6615722"/>
            <a:ext cx="10964" cy="18393"/>
          </a:xfrm>
          <a:custGeom>
            <a:avLst/>
            <a:gdLst>
              <a:gd name="T0" fmla="*/ 0 w 6"/>
              <a:gd name="T1" fmla="*/ 10 h 10"/>
              <a:gd name="T2" fmla="*/ 0 w 6"/>
              <a:gd name="T3" fmla="*/ 10 h 10"/>
              <a:gd name="T4" fmla="*/ 2 w 6"/>
              <a:gd name="T5" fmla="*/ 0 h 10"/>
              <a:gd name="T6" fmla="*/ 2 w 6"/>
              <a:gd name="T7" fmla="*/ 0 h 10"/>
              <a:gd name="T8" fmla="*/ 4 w 6"/>
              <a:gd name="T9" fmla="*/ 0 h 10"/>
              <a:gd name="T10" fmla="*/ 4 w 6"/>
              <a:gd name="T11" fmla="*/ 0 h 10"/>
              <a:gd name="T12" fmla="*/ 6 w 6"/>
              <a:gd name="T13" fmla="*/ 10 h 10"/>
              <a:gd name="T14" fmla="*/ 6 w 6"/>
              <a:gd name="T15" fmla="*/ 10 h 10"/>
              <a:gd name="T16" fmla="*/ 0 w 6"/>
              <a:gd name="T17" fmla="*/ 10 h 10"/>
              <a:gd name="T18" fmla="*/ 0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0" y="10"/>
                </a:moveTo>
                <a:lnTo>
                  <a:pt x="0" y="10"/>
                </a:lnTo>
                <a:lnTo>
                  <a:pt x="2" y="0"/>
                </a:lnTo>
                <a:lnTo>
                  <a:pt x="2" y="0"/>
                </a:lnTo>
                <a:lnTo>
                  <a:pt x="4" y="0"/>
                </a:lnTo>
                <a:lnTo>
                  <a:pt x="4" y="0"/>
                </a:lnTo>
                <a:lnTo>
                  <a:pt x="6" y="10"/>
                </a:lnTo>
                <a:lnTo>
                  <a:pt x="6" y="10"/>
                </a:lnTo>
                <a:lnTo>
                  <a:pt x="0" y="10"/>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7" name="Freeform 256">
            <a:extLst>
              <a:ext uri="{FF2B5EF4-FFF2-40B4-BE49-F238E27FC236}">
                <a16:creationId xmlns:a16="http://schemas.microsoft.com/office/drawing/2014/main" id="{2E3F5629-5BB6-4C53-AFAA-14DEBF37187F}"/>
              </a:ext>
            </a:extLst>
          </p:cNvPr>
          <p:cNvSpPr>
            <a:spLocks/>
          </p:cNvSpPr>
          <p:nvPr/>
        </p:nvSpPr>
        <p:spPr bwMode="auto">
          <a:xfrm>
            <a:off x="8544673" y="4660593"/>
            <a:ext cx="32892" cy="11036"/>
          </a:xfrm>
          <a:custGeom>
            <a:avLst/>
            <a:gdLst>
              <a:gd name="T0" fmla="*/ 0 w 18"/>
              <a:gd name="T1" fmla="*/ 6 h 6"/>
              <a:gd name="T2" fmla="*/ 0 w 18"/>
              <a:gd name="T3" fmla="*/ 6 h 6"/>
              <a:gd name="T4" fmla="*/ 2 w 18"/>
              <a:gd name="T5" fmla="*/ 2 h 6"/>
              <a:gd name="T6" fmla="*/ 6 w 18"/>
              <a:gd name="T7" fmla="*/ 0 h 6"/>
              <a:gd name="T8" fmla="*/ 12 w 18"/>
              <a:gd name="T9" fmla="*/ 0 h 6"/>
              <a:gd name="T10" fmla="*/ 18 w 18"/>
              <a:gd name="T11" fmla="*/ 2 h 6"/>
              <a:gd name="T12" fmla="*/ 18 w 18"/>
              <a:gd name="T13" fmla="*/ 2 h 6"/>
              <a:gd name="T14" fmla="*/ 0 w 18"/>
              <a:gd name="T15" fmla="*/ 6 h 6"/>
              <a:gd name="T16" fmla="*/ 0 w 18"/>
              <a:gd name="T17" fmla="*/ 6 h 6"/>
              <a:gd name="T18" fmla="*/ 0 w 18"/>
              <a:gd name="T19" fmla="*/ 6 h 6"/>
              <a:gd name="T20" fmla="*/ 0 w 18"/>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6">
                <a:moveTo>
                  <a:pt x="0" y="6"/>
                </a:moveTo>
                <a:lnTo>
                  <a:pt x="0" y="6"/>
                </a:lnTo>
                <a:lnTo>
                  <a:pt x="2" y="2"/>
                </a:lnTo>
                <a:lnTo>
                  <a:pt x="6" y="0"/>
                </a:lnTo>
                <a:lnTo>
                  <a:pt x="12" y="0"/>
                </a:lnTo>
                <a:lnTo>
                  <a:pt x="18" y="2"/>
                </a:lnTo>
                <a:lnTo>
                  <a:pt x="18" y="2"/>
                </a:lnTo>
                <a:lnTo>
                  <a:pt x="0" y="6"/>
                </a:lnTo>
                <a:lnTo>
                  <a:pt x="0" y="6"/>
                </a:lnTo>
                <a:lnTo>
                  <a:pt x="0" y="6"/>
                </a:ln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8" name="Freeform 257">
            <a:extLst>
              <a:ext uri="{FF2B5EF4-FFF2-40B4-BE49-F238E27FC236}">
                <a16:creationId xmlns:a16="http://schemas.microsoft.com/office/drawing/2014/main" id="{549C2761-F728-4F28-93EC-8C9DD8C69474}"/>
              </a:ext>
            </a:extLst>
          </p:cNvPr>
          <p:cNvSpPr>
            <a:spLocks/>
          </p:cNvSpPr>
          <p:nvPr/>
        </p:nvSpPr>
        <p:spPr bwMode="auto">
          <a:xfrm>
            <a:off x="2295147" y="4222849"/>
            <a:ext cx="29238" cy="25750"/>
          </a:xfrm>
          <a:custGeom>
            <a:avLst/>
            <a:gdLst>
              <a:gd name="T0" fmla="*/ 4 w 16"/>
              <a:gd name="T1" fmla="*/ 14 h 14"/>
              <a:gd name="T2" fmla="*/ 4 w 16"/>
              <a:gd name="T3" fmla="*/ 14 h 14"/>
              <a:gd name="T4" fmla="*/ 0 w 16"/>
              <a:gd name="T5" fmla="*/ 8 h 14"/>
              <a:gd name="T6" fmla="*/ 0 w 16"/>
              <a:gd name="T7" fmla="*/ 8 h 14"/>
              <a:gd name="T8" fmla="*/ 12 w 16"/>
              <a:gd name="T9" fmla="*/ 0 h 14"/>
              <a:gd name="T10" fmla="*/ 12 w 16"/>
              <a:gd name="T11" fmla="*/ 0 h 14"/>
              <a:gd name="T12" fmla="*/ 16 w 16"/>
              <a:gd name="T13" fmla="*/ 4 h 14"/>
              <a:gd name="T14" fmla="*/ 16 w 16"/>
              <a:gd name="T15" fmla="*/ 4 h 14"/>
              <a:gd name="T16" fmla="*/ 4 w 16"/>
              <a:gd name="T17" fmla="*/ 14 h 14"/>
              <a:gd name="T18" fmla="*/ 4 w 1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4" y="14"/>
                </a:moveTo>
                <a:lnTo>
                  <a:pt x="4" y="14"/>
                </a:lnTo>
                <a:lnTo>
                  <a:pt x="0" y="8"/>
                </a:lnTo>
                <a:lnTo>
                  <a:pt x="0" y="8"/>
                </a:lnTo>
                <a:lnTo>
                  <a:pt x="12" y="0"/>
                </a:lnTo>
                <a:lnTo>
                  <a:pt x="12" y="0"/>
                </a:lnTo>
                <a:lnTo>
                  <a:pt x="16" y="4"/>
                </a:lnTo>
                <a:lnTo>
                  <a:pt x="16" y="4"/>
                </a:lnTo>
                <a:lnTo>
                  <a:pt x="4" y="14"/>
                </a:lnTo>
                <a:lnTo>
                  <a:pt x="4"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59" name="Freeform 258">
            <a:extLst>
              <a:ext uri="{FF2B5EF4-FFF2-40B4-BE49-F238E27FC236}">
                <a16:creationId xmlns:a16="http://schemas.microsoft.com/office/drawing/2014/main" id="{D22824FD-B164-442A-9914-6F1B2BA8342C}"/>
              </a:ext>
            </a:extLst>
          </p:cNvPr>
          <p:cNvSpPr>
            <a:spLocks/>
          </p:cNvSpPr>
          <p:nvPr/>
        </p:nvSpPr>
        <p:spPr bwMode="auto">
          <a:xfrm>
            <a:off x="6474290" y="1513623"/>
            <a:ext cx="18273" cy="22071"/>
          </a:xfrm>
          <a:custGeom>
            <a:avLst/>
            <a:gdLst>
              <a:gd name="T0" fmla="*/ 10 w 10"/>
              <a:gd name="T1" fmla="*/ 6 h 12"/>
              <a:gd name="T2" fmla="*/ 10 w 10"/>
              <a:gd name="T3" fmla="*/ 6 h 12"/>
              <a:gd name="T4" fmla="*/ 4 w 10"/>
              <a:gd name="T5" fmla="*/ 12 h 12"/>
              <a:gd name="T6" fmla="*/ 4 w 10"/>
              <a:gd name="T7" fmla="*/ 12 h 12"/>
              <a:gd name="T8" fmla="*/ 0 w 10"/>
              <a:gd name="T9" fmla="*/ 2 h 12"/>
              <a:gd name="T10" fmla="*/ 0 w 10"/>
              <a:gd name="T11" fmla="*/ 2 h 12"/>
              <a:gd name="T12" fmla="*/ 2 w 10"/>
              <a:gd name="T13" fmla="*/ 0 h 12"/>
              <a:gd name="T14" fmla="*/ 2 w 10"/>
              <a:gd name="T15" fmla="*/ 0 h 12"/>
              <a:gd name="T16" fmla="*/ 10 w 10"/>
              <a:gd name="T17" fmla="*/ 6 h 12"/>
              <a:gd name="T18" fmla="*/ 10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6"/>
                </a:moveTo>
                <a:lnTo>
                  <a:pt x="10" y="6"/>
                </a:lnTo>
                <a:lnTo>
                  <a:pt x="4" y="12"/>
                </a:lnTo>
                <a:lnTo>
                  <a:pt x="4" y="12"/>
                </a:lnTo>
                <a:lnTo>
                  <a:pt x="0" y="2"/>
                </a:lnTo>
                <a:lnTo>
                  <a:pt x="0" y="2"/>
                </a:lnTo>
                <a:lnTo>
                  <a:pt x="2" y="0"/>
                </a:lnTo>
                <a:lnTo>
                  <a:pt x="2" y="0"/>
                </a:lnTo>
                <a:lnTo>
                  <a:pt x="10" y="6"/>
                </a:lnTo>
                <a:lnTo>
                  <a:pt x="1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0" name="Freeform 259">
            <a:extLst>
              <a:ext uri="{FF2B5EF4-FFF2-40B4-BE49-F238E27FC236}">
                <a16:creationId xmlns:a16="http://schemas.microsoft.com/office/drawing/2014/main" id="{F2C7E817-4ECF-4563-9E63-22A60BED399F}"/>
              </a:ext>
            </a:extLst>
          </p:cNvPr>
          <p:cNvSpPr>
            <a:spLocks/>
          </p:cNvSpPr>
          <p:nvPr/>
        </p:nvSpPr>
        <p:spPr bwMode="auto">
          <a:xfrm>
            <a:off x="858853" y="2247487"/>
            <a:ext cx="10964" cy="11036"/>
          </a:xfrm>
          <a:custGeom>
            <a:avLst/>
            <a:gdLst>
              <a:gd name="T0" fmla="*/ 4 w 6"/>
              <a:gd name="T1" fmla="*/ 0 h 6"/>
              <a:gd name="T2" fmla="*/ 4 w 6"/>
              <a:gd name="T3" fmla="*/ 0 h 6"/>
              <a:gd name="T4" fmla="*/ 6 w 6"/>
              <a:gd name="T5" fmla="*/ 6 h 6"/>
              <a:gd name="T6" fmla="*/ 6 w 6"/>
              <a:gd name="T7" fmla="*/ 6 h 6"/>
              <a:gd name="T8" fmla="*/ 0 w 6"/>
              <a:gd name="T9" fmla="*/ 4 h 6"/>
              <a:gd name="T10" fmla="*/ 0 w 6"/>
              <a:gd name="T11" fmla="*/ 4 h 6"/>
              <a:gd name="T12" fmla="*/ 0 w 6"/>
              <a:gd name="T13" fmla="*/ 2 h 6"/>
              <a:gd name="T14" fmla="*/ 0 w 6"/>
              <a:gd name="T15" fmla="*/ 2 h 6"/>
              <a:gd name="T16" fmla="*/ 4 w 6"/>
              <a:gd name="T17" fmla="*/ 0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lnTo>
                  <a:pt x="4" y="0"/>
                </a:lnTo>
                <a:lnTo>
                  <a:pt x="6" y="6"/>
                </a:lnTo>
                <a:lnTo>
                  <a:pt x="6" y="6"/>
                </a:lnTo>
                <a:lnTo>
                  <a:pt x="0" y="4"/>
                </a:lnTo>
                <a:lnTo>
                  <a:pt x="0" y="4"/>
                </a:lnTo>
                <a:lnTo>
                  <a:pt x="0" y="2"/>
                </a:lnTo>
                <a:lnTo>
                  <a:pt x="0" y="2"/>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1" name="Freeform 260">
            <a:extLst>
              <a:ext uri="{FF2B5EF4-FFF2-40B4-BE49-F238E27FC236}">
                <a16:creationId xmlns:a16="http://schemas.microsoft.com/office/drawing/2014/main" id="{523E496A-5169-46B2-B4E4-2A8DA6CDF7A4}"/>
              </a:ext>
            </a:extLst>
          </p:cNvPr>
          <p:cNvSpPr>
            <a:spLocks/>
          </p:cNvSpPr>
          <p:nvPr/>
        </p:nvSpPr>
        <p:spPr bwMode="auto">
          <a:xfrm>
            <a:off x="7241775" y="2604303"/>
            <a:ext cx="970322" cy="441422"/>
          </a:xfrm>
          <a:custGeom>
            <a:avLst/>
            <a:gdLst>
              <a:gd name="T0" fmla="*/ 68 w 531"/>
              <a:gd name="T1" fmla="*/ 152 h 240"/>
              <a:gd name="T2" fmla="*/ 52 w 531"/>
              <a:gd name="T3" fmla="*/ 118 h 240"/>
              <a:gd name="T4" fmla="*/ 40 w 531"/>
              <a:gd name="T5" fmla="*/ 110 h 240"/>
              <a:gd name="T6" fmla="*/ 16 w 531"/>
              <a:gd name="T7" fmla="*/ 104 h 240"/>
              <a:gd name="T8" fmla="*/ 0 w 531"/>
              <a:gd name="T9" fmla="*/ 86 h 240"/>
              <a:gd name="T10" fmla="*/ 34 w 531"/>
              <a:gd name="T11" fmla="*/ 54 h 240"/>
              <a:gd name="T12" fmla="*/ 60 w 531"/>
              <a:gd name="T13" fmla="*/ 42 h 240"/>
              <a:gd name="T14" fmla="*/ 88 w 531"/>
              <a:gd name="T15" fmla="*/ 50 h 240"/>
              <a:gd name="T16" fmla="*/ 102 w 531"/>
              <a:gd name="T17" fmla="*/ 58 h 240"/>
              <a:gd name="T18" fmla="*/ 120 w 531"/>
              <a:gd name="T19" fmla="*/ 58 h 240"/>
              <a:gd name="T20" fmla="*/ 138 w 531"/>
              <a:gd name="T21" fmla="*/ 60 h 240"/>
              <a:gd name="T22" fmla="*/ 150 w 531"/>
              <a:gd name="T23" fmla="*/ 58 h 240"/>
              <a:gd name="T24" fmla="*/ 160 w 531"/>
              <a:gd name="T25" fmla="*/ 50 h 240"/>
              <a:gd name="T26" fmla="*/ 158 w 531"/>
              <a:gd name="T27" fmla="*/ 0 h 240"/>
              <a:gd name="T28" fmla="*/ 188 w 531"/>
              <a:gd name="T29" fmla="*/ 8 h 240"/>
              <a:gd name="T30" fmla="*/ 208 w 531"/>
              <a:gd name="T31" fmla="*/ 18 h 240"/>
              <a:gd name="T32" fmla="*/ 214 w 531"/>
              <a:gd name="T33" fmla="*/ 30 h 240"/>
              <a:gd name="T34" fmla="*/ 239 w 531"/>
              <a:gd name="T35" fmla="*/ 42 h 240"/>
              <a:gd name="T36" fmla="*/ 251 w 531"/>
              <a:gd name="T37" fmla="*/ 38 h 240"/>
              <a:gd name="T38" fmla="*/ 279 w 531"/>
              <a:gd name="T39" fmla="*/ 32 h 240"/>
              <a:gd name="T40" fmla="*/ 321 w 531"/>
              <a:gd name="T41" fmla="*/ 48 h 240"/>
              <a:gd name="T42" fmla="*/ 347 w 531"/>
              <a:gd name="T43" fmla="*/ 56 h 240"/>
              <a:gd name="T44" fmla="*/ 375 w 531"/>
              <a:gd name="T45" fmla="*/ 50 h 240"/>
              <a:gd name="T46" fmla="*/ 411 w 531"/>
              <a:gd name="T47" fmla="*/ 32 h 240"/>
              <a:gd name="T48" fmla="*/ 417 w 531"/>
              <a:gd name="T49" fmla="*/ 24 h 240"/>
              <a:gd name="T50" fmla="*/ 429 w 531"/>
              <a:gd name="T51" fmla="*/ 22 h 240"/>
              <a:gd name="T52" fmla="*/ 459 w 531"/>
              <a:gd name="T53" fmla="*/ 26 h 240"/>
              <a:gd name="T54" fmla="*/ 457 w 531"/>
              <a:gd name="T55" fmla="*/ 74 h 240"/>
              <a:gd name="T56" fmla="*/ 477 w 531"/>
              <a:gd name="T57" fmla="*/ 82 h 240"/>
              <a:gd name="T58" fmla="*/ 495 w 531"/>
              <a:gd name="T59" fmla="*/ 84 h 240"/>
              <a:gd name="T60" fmla="*/ 507 w 531"/>
              <a:gd name="T61" fmla="*/ 72 h 240"/>
              <a:gd name="T62" fmla="*/ 531 w 531"/>
              <a:gd name="T63" fmla="*/ 96 h 240"/>
              <a:gd name="T64" fmla="*/ 513 w 531"/>
              <a:gd name="T65" fmla="*/ 100 h 240"/>
              <a:gd name="T66" fmla="*/ 489 w 531"/>
              <a:gd name="T67" fmla="*/ 116 h 240"/>
              <a:gd name="T68" fmla="*/ 481 w 531"/>
              <a:gd name="T69" fmla="*/ 132 h 240"/>
              <a:gd name="T70" fmla="*/ 465 w 531"/>
              <a:gd name="T71" fmla="*/ 138 h 240"/>
              <a:gd name="T72" fmla="*/ 453 w 531"/>
              <a:gd name="T73" fmla="*/ 150 h 240"/>
              <a:gd name="T74" fmla="*/ 439 w 531"/>
              <a:gd name="T75" fmla="*/ 150 h 240"/>
              <a:gd name="T76" fmla="*/ 431 w 531"/>
              <a:gd name="T77" fmla="*/ 148 h 240"/>
              <a:gd name="T78" fmla="*/ 417 w 531"/>
              <a:gd name="T79" fmla="*/ 152 h 240"/>
              <a:gd name="T80" fmla="*/ 411 w 531"/>
              <a:gd name="T81" fmla="*/ 160 h 240"/>
              <a:gd name="T82" fmla="*/ 413 w 531"/>
              <a:gd name="T83" fmla="*/ 176 h 240"/>
              <a:gd name="T84" fmla="*/ 423 w 531"/>
              <a:gd name="T85" fmla="*/ 184 h 240"/>
              <a:gd name="T86" fmla="*/ 405 w 531"/>
              <a:gd name="T87" fmla="*/ 208 h 240"/>
              <a:gd name="T88" fmla="*/ 381 w 531"/>
              <a:gd name="T89" fmla="*/ 218 h 240"/>
              <a:gd name="T90" fmla="*/ 331 w 531"/>
              <a:gd name="T91" fmla="*/ 240 h 240"/>
              <a:gd name="T92" fmla="*/ 323 w 531"/>
              <a:gd name="T93" fmla="*/ 240 h 240"/>
              <a:gd name="T94" fmla="*/ 303 w 531"/>
              <a:gd name="T95" fmla="*/ 240 h 240"/>
              <a:gd name="T96" fmla="*/ 269 w 531"/>
              <a:gd name="T97" fmla="*/ 226 h 240"/>
              <a:gd name="T98" fmla="*/ 249 w 531"/>
              <a:gd name="T99" fmla="*/ 222 h 240"/>
              <a:gd name="T100" fmla="*/ 204 w 531"/>
              <a:gd name="T101" fmla="*/ 226 h 240"/>
              <a:gd name="T102" fmla="*/ 176 w 531"/>
              <a:gd name="T103" fmla="*/ 224 h 240"/>
              <a:gd name="T104" fmla="*/ 168 w 531"/>
              <a:gd name="T105" fmla="*/ 216 h 240"/>
              <a:gd name="T106" fmla="*/ 152 w 531"/>
              <a:gd name="T107" fmla="*/ 196 h 240"/>
              <a:gd name="T108" fmla="*/ 114 w 531"/>
              <a:gd name="T109" fmla="*/ 176 h 240"/>
              <a:gd name="T110" fmla="*/ 96 w 531"/>
              <a:gd name="T111" fmla="*/ 174 h 240"/>
              <a:gd name="T112" fmla="*/ 76 w 531"/>
              <a:gd name="T113" fmla="*/ 1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240">
                <a:moveTo>
                  <a:pt x="68" y="168"/>
                </a:moveTo>
                <a:lnTo>
                  <a:pt x="68" y="168"/>
                </a:lnTo>
                <a:lnTo>
                  <a:pt x="68" y="152"/>
                </a:lnTo>
                <a:lnTo>
                  <a:pt x="66" y="140"/>
                </a:lnTo>
                <a:lnTo>
                  <a:pt x="62" y="130"/>
                </a:lnTo>
                <a:lnTo>
                  <a:pt x="52" y="118"/>
                </a:lnTo>
                <a:lnTo>
                  <a:pt x="52" y="118"/>
                </a:lnTo>
                <a:lnTo>
                  <a:pt x="46" y="114"/>
                </a:lnTo>
                <a:lnTo>
                  <a:pt x="40" y="110"/>
                </a:lnTo>
                <a:lnTo>
                  <a:pt x="26" y="106"/>
                </a:lnTo>
                <a:lnTo>
                  <a:pt x="26" y="106"/>
                </a:lnTo>
                <a:lnTo>
                  <a:pt x="16" y="104"/>
                </a:lnTo>
                <a:lnTo>
                  <a:pt x="10" y="100"/>
                </a:lnTo>
                <a:lnTo>
                  <a:pt x="4" y="94"/>
                </a:lnTo>
                <a:lnTo>
                  <a:pt x="0" y="86"/>
                </a:lnTo>
                <a:lnTo>
                  <a:pt x="0" y="86"/>
                </a:lnTo>
                <a:lnTo>
                  <a:pt x="34" y="54"/>
                </a:lnTo>
                <a:lnTo>
                  <a:pt x="34" y="54"/>
                </a:lnTo>
                <a:lnTo>
                  <a:pt x="46" y="46"/>
                </a:lnTo>
                <a:lnTo>
                  <a:pt x="54" y="42"/>
                </a:lnTo>
                <a:lnTo>
                  <a:pt x="60" y="42"/>
                </a:lnTo>
                <a:lnTo>
                  <a:pt x="66" y="42"/>
                </a:lnTo>
                <a:lnTo>
                  <a:pt x="74" y="42"/>
                </a:lnTo>
                <a:lnTo>
                  <a:pt x="88" y="50"/>
                </a:lnTo>
                <a:lnTo>
                  <a:pt x="88" y="50"/>
                </a:lnTo>
                <a:lnTo>
                  <a:pt x="94" y="56"/>
                </a:lnTo>
                <a:lnTo>
                  <a:pt x="102" y="58"/>
                </a:lnTo>
                <a:lnTo>
                  <a:pt x="110" y="60"/>
                </a:lnTo>
                <a:lnTo>
                  <a:pt x="120" y="58"/>
                </a:lnTo>
                <a:lnTo>
                  <a:pt x="120" y="58"/>
                </a:lnTo>
                <a:lnTo>
                  <a:pt x="124" y="58"/>
                </a:lnTo>
                <a:lnTo>
                  <a:pt x="128" y="58"/>
                </a:lnTo>
                <a:lnTo>
                  <a:pt x="138" y="60"/>
                </a:lnTo>
                <a:lnTo>
                  <a:pt x="138" y="60"/>
                </a:lnTo>
                <a:lnTo>
                  <a:pt x="144" y="60"/>
                </a:lnTo>
                <a:lnTo>
                  <a:pt x="150" y="58"/>
                </a:lnTo>
                <a:lnTo>
                  <a:pt x="156" y="56"/>
                </a:lnTo>
                <a:lnTo>
                  <a:pt x="160" y="50"/>
                </a:lnTo>
                <a:lnTo>
                  <a:pt x="160" y="50"/>
                </a:lnTo>
                <a:lnTo>
                  <a:pt x="146" y="14"/>
                </a:lnTo>
                <a:lnTo>
                  <a:pt x="146" y="14"/>
                </a:lnTo>
                <a:lnTo>
                  <a:pt x="158" y="0"/>
                </a:lnTo>
                <a:lnTo>
                  <a:pt x="158" y="0"/>
                </a:lnTo>
                <a:lnTo>
                  <a:pt x="188" y="8"/>
                </a:lnTo>
                <a:lnTo>
                  <a:pt x="188" y="8"/>
                </a:lnTo>
                <a:lnTo>
                  <a:pt x="196" y="10"/>
                </a:lnTo>
                <a:lnTo>
                  <a:pt x="202" y="12"/>
                </a:lnTo>
                <a:lnTo>
                  <a:pt x="208" y="18"/>
                </a:lnTo>
                <a:lnTo>
                  <a:pt x="212" y="26"/>
                </a:lnTo>
                <a:lnTo>
                  <a:pt x="212" y="26"/>
                </a:lnTo>
                <a:lnTo>
                  <a:pt x="214" y="30"/>
                </a:lnTo>
                <a:lnTo>
                  <a:pt x="217" y="34"/>
                </a:lnTo>
                <a:lnTo>
                  <a:pt x="227" y="40"/>
                </a:lnTo>
                <a:lnTo>
                  <a:pt x="239" y="42"/>
                </a:lnTo>
                <a:lnTo>
                  <a:pt x="245" y="40"/>
                </a:lnTo>
                <a:lnTo>
                  <a:pt x="251" y="38"/>
                </a:lnTo>
                <a:lnTo>
                  <a:pt x="251" y="38"/>
                </a:lnTo>
                <a:lnTo>
                  <a:pt x="261" y="34"/>
                </a:lnTo>
                <a:lnTo>
                  <a:pt x="269" y="32"/>
                </a:lnTo>
                <a:lnTo>
                  <a:pt x="279" y="32"/>
                </a:lnTo>
                <a:lnTo>
                  <a:pt x="287" y="34"/>
                </a:lnTo>
                <a:lnTo>
                  <a:pt x="303" y="38"/>
                </a:lnTo>
                <a:lnTo>
                  <a:pt x="321" y="48"/>
                </a:lnTo>
                <a:lnTo>
                  <a:pt x="321" y="48"/>
                </a:lnTo>
                <a:lnTo>
                  <a:pt x="333" y="54"/>
                </a:lnTo>
                <a:lnTo>
                  <a:pt x="347" y="56"/>
                </a:lnTo>
                <a:lnTo>
                  <a:pt x="361" y="56"/>
                </a:lnTo>
                <a:lnTo>
                  <a:pt x="375" y="50"/>
                </a:lnTo>
                <a:lnTo>
                  <a:pt x="375" y="50"/>
                </a:lnTo>
                <a:lnTo>
                  <a:pt x="397" y="42"/>
                </a:lnTo>
                <a:lnTo>
                  <a:pt x="407" y="36"/>
                </a:lnTo>
                <a:lnTo>
                  <a:pt x="411" y="32"/>
                </a:lnTo>
                <a:lnTo>
                  <a:pt x="415" y="26"/>
                </a:lnTo>
                <a:lnTo>
                  <a:pt x="415" y="26"/>
                </a:lnTo>
                <a:lnTo>
                  <a:pt x="417" y="24"/>
                </a:lnTo>
                <a:lnTo>
                  <a:pt x="421" y="24"/>
                </a:lnTo>
                <a:lnTo>
                  <a:pt x="429" y="22"/>
                </a:lnTo>
                <a:lnTo>
                  <a:pt x="429" y="22"/>
                </a:lnTo>
                <a:lnTo>
                  <a:pt x="443" y="24"/>
                </a:lnTo>
                <a:lnTo>
                  <a:pt x="459" y="26"/>
                </a:lnTo>
                <a:lnTo>
                  <a:pt x="459" y="26"/>
                </a:lnTo>
                <a:lnTo>
                  <a:pt x="457" y="62"/>
                </a:lnTo>
                <a:lnTo>
                  <a:pt x="457" y="62"/>
                </a:lnTo>
                <a:lnTo>
                  <a:pt x="457" y="74"/>
                </a:lnTo>
                <a:lnTo>
                  <a:pt x="459" y="80"/>
                </a:lnTo>
                <a:lnTo>
                  <a:pt x="465" y="82"/>
                </a:lnTo>
                <a:lnTo>
                  <a:pt x="477" y="82"/>
                </a:lnTo>
                <a:lnTo>
                  <a:pt x="477" y="82"/>
                </a:lnTo>
                <a:lnTo>
                  <a:pt x="485" y="82"/>
                </a:lnTo>
                <a:lnTo>
                  <a:pt x="495" y="84"/>
                </a:lnTo>
                <a:lnTo>
                  <a:pt x="495" y="84"/>
                </a:lnTo>
                <a:lnTo>
                  <a:pt x="507" y="72"/>
                </a:lnTo>
                <a:lnTo>
                  <a:pt x="507" y="72"/>
                </a:lnTo>
                <a:lnTo>
                  <a:pt x="513" y="76"/>
                </a:lnTo>
                <a:lnTo>
                  <a:pt x="519" y="80"/>
                </a:lnTo>
                <a:lnTo>
                  <a:pt x="531" y="96"/>
                </a:lnTo>
                <a:lnTo>
                  <a:pt x="531" y="96"/>
                </a:lnTo>
                <a:lnTo>
                  <a:pt x="521" y="98"/>
                </a:lnTo>
                <a:lnTo>
                  <a:pt x="513" y="100"/>
                </a:lnTo>
                <a:lnTo>
                  <a:pt x="513" y="100"/>
                </a:lnTo>
                <a:lnTo>
                  <a:pt x="495" y="110"/>
                </a:lnTo>
                <a:lnTo>
                  <a:pt x="489" y="116"/>
                </a:lnTo>
                <a:lnTo>
                  <a:pt x="485" y="126"/>
                </a:lnTo>
                <a:lnTo>
                  <a:pt x="485" y="126"/>
                </a:lnTo>
                <a:lnTo>
                  <a:pt x="481" y="132"/>
                </a:lnTo>
                <a:lnTo>
                  <a:pt x="475" y="134"/>
                </a:lnTo>
                <a:lnTo>
                  <a:pt x="475" y="134"/>
                </a:lnTo>
                <a:lnTo>
                  <a:pt x="465" y="138"/>
                </a:lnTo>
                <a:lnTo>
                  <a:pt x="457" y="146"/>
                </a:lnTo>
                <a:lnTo>
                  <a:pt x="457" y="146"/>
                </a:lnTo>
                <a:lnTo>
                  <a:pt x="453" y="150"/>
                </a:lnTo>
                <a:lnTo>
                  <a:pt x="449" y="152"/>
                </a:lnTo>
                <a:lnTo>
                  <a:pt x="443" y="152"/>
                </a:lnTo>
                <a:lnTo>
                  <a:pt x="439" y="150"/>
                </a:lnTo>
                <a:lnTo>
                  <a:pt x="439" y="150"/>
                </a:lnTo>
                <a:lnTo>
                  <a:pt x="431" y="148"/>
                </a:lnTo>
                <a:lnTo>
                  <a:pt x="431" y="148"/>
                </a:lnTo>
                <a:lnTo>
                  <a:pt x="425" y="148"/>
                </a:lnTo>
                <a:lnTo>
                  <a:pt x="421" y="148"/>
                </a:lnTo>
                <a:lnTo>
                  <a:pt x="417" y="152"/>
                </a:lnTo>
                <a:lnTo>
                  <a:pt x="413" y="156"/>
                </a:lnTo>
                <a:lnTo>
                  <a:pt x="413" y="156"/>
                </a:lnTo>
                <a:lnTo>
                  <a:pt x="411" y="160"/>
                </a:lnTo>
                <a:lnTo>
                  <a:pt x="409" y="166"/>
                </a:lnTo>
                <a:lnTo>
                  <a:pt x="411" y="172"/>
                </a:lnTo>
                <a:lnTo>
                  <a:pt x="413" y="176"/>
                </a:lnTo>
                <a:lnTo>
                  <a:pt x="413" y="176"/>
                </a:lnTo>
                <a:lnTo>
                  <a:pt x="417" y="180"/>
                </a:lnTo>
                <a:lnTo>
                  <a:pt x="423" y="184"/>
                </a:lnTo>
                <a:lnTo>
                  <a:pt x="423" y="184"/>
                </a:lnTo>
                <a:lnTo>
                  <a:pt x="415" y="198"/>
                </a:lnTo>
                <a:lnTo>
                  <a:pt x="405" y="208"/>
                </a:lnTo>
                <a:lnTo>
                  <a:pt x="393" y="214"/>
                </a:lnTo>
                <a:lnTo>
                  <a:pt x="381" y="218"/>
                </a:lnTo>
                <a:lnTo>
                  <a:pt x="381" y="218"/>
                </a:lnTo>
                <a:lnTo>
                  <a:pt x="355" y="226"/>
                </a:lnTo>
                <a:lnTo>
                  <a:pt x="341" y="232"/>
                </a:lnTo>
                <a:lnTo>
                  <a:pt x="331" y="240"/>
                </a:lnTo>
                <a:lnTo>
                  <a:pt x="331" y="240"/>
                </a:lnTo>
                <a:lnTo>
                  <a:pt x="327" y="240"/>
                </a:lnTo>
                <a:lnTo>
                  <a:pt x="323" y="240"/>
                </a:lnTo>
                <a:lnTo>
                  <a:pt x="315" y="240"/>
                </a:lnTo>
                <a:lnTo>
                  <a:pt x="315" y="240"/>
                </a:lnTo>
                <a:lnTo>
                  <a:pt x="303" y="240"/>
                </a:lnTo>
                <a:lnTo>
                  <a:pt x="291" y="238"/>
                </a:lnTo>
                <a:lnTo>
                  <a:pt x="279" y="232"/>
                </a:lnTo>
                <a:lnTo>
                  <a:pt x="269" y="226"/>
                </a:lnTo>
                <a:lnTo>
                  <a:pt x="269" y="226"/>
                </a:lnTo>
                <a:lnTo>
                  <a:pt x="259" y="224"/>
                </a:lnTo>
                <a:lnTo>
                  <a:pt x="249" y="222"/>
                </a:lnTo>
                <a:lnTo>
                  <a:pt x="229" y="224"/>
                </a:lnTo>
                <a:lnTo>
                  <a:pt x="229" y="224"/>
                </a:lnTo>
                <a:lnTo>
                  <a:pt x="204" y="226"/>
                </a:lnTo>
                <a:lnTo>
                  <a:pt x="178" y="226"/>
                </a:lnTo>
                <a:lnTo>
                  <a:pt x="178" y="226"/>
                </a:lnTo>
                <a:lnTo>
                  <a:pt x="176" y="224"/>
                </a:lnTo>
                <a:lnTo>
                  <a:pt x="172" y="222"/>
                </a:lnTo>
                <a:lnTo>
                  <a:pt x="168" y="216"/>
                </a:lnTo>
                <a:lnTo>
                  <a:pt x="168" y="216"/>
                </a:lnTo>
                <a:lnTo>
                  <a:pt x="164" y="208"/>
                </a:lnTo>
                <a:lnTo>
                  <a:pt x="158" y="200"/>
                </a:lnTo>
                <a:lnTo>
                  <a:pt x="152" y="196"/>
                </a:lnTo>
                <a:lnTo>
                  <a:pt x="146" y="190"/>
                </a:lnTo>
                <a:lnTo>
                  <a:pt x="130" y="182"/>
                </a:lnTo>
                <a:lnTo>
                  <a:pt x="114" y="176"/>
                </a:lnTo>
                <a:lnTo>
                  <a:pt x="114" y="176"/>
                </a:lnTo>
                <a:lnTo>
                  <a:pt x="106" y="174"/>
                </a:lnTo>
                <a:lnTo>
                  <a:pt x="96" y="174"/>
                </a:lnTo>
                <a:lnTo>
                  <a:pt x="96" y="174"/>
                </a:lnTo>
                <a:lnTo>
                  <a:pt x="82" y="174"/>
                </a:lnTo>
                <a:lnTo>
                  <a:pt x="76" y="172"/>
                </a:lnTo>
                <a:lnTo>
                  <a:pt x="68" y="168"/>
                </a:lnTo>
                <a:lnTo>
                  <a:pt x="68"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2" name="Freeform 261">
            <a:extLst>
              <a:ext uri="{FF2B5EF4-FFF2-40B4-BE49-F238E27FC236}">
                <a16:creationId xmlns:a16="http://schemas.microsoft.com/office/drawing/2014/main" id="{1DA01A3A-9233-4AF9-851B-78449F5A974E}"/>
              </a:ext>
            </a:extLst>
          </p:cNvPr>
          <p:cNvSpPr>
            <a:spLocks/>
          </p:cNvSpPr>
          <p:nvPr/>
        </p:nvSpPr>
        <p:spPr bwMode="auto">
          <a:xfrm>
            <a:off x="6525456" y="3259079"/>
            <a:ext cx="306994" cy="338423"/>
          </a:xfrm>
          <a:custGeom>
            <a:avLst/>
            <a:gdLst>
              <a:gd name="T0" fmla="*/ 156 w 168"/>
              <a:gd name="T1" fmla="*/ 0 h 184"/>
              <a:gd name="T2" fmla="*/ 168 w 168"/>
              <a:gd name="T3" fmla="*/ 44 h 184"/>
              <a:gd name="T4" fmla="*/ 168 w 168"/>
              <a:gd name="T5" fmla="*/ 74 h 184"/>
              <a:gd name="T6" fmla="*/ 164 w 168"/>
              <a:gd name="T7" fmla="*/ 86 h 184"/>
              <a:gd name="T8" fmla="*/ 152 w 168"/>
              <a:gd name="T9" fmla="*/ 86 h 184"/>
              <a:gd name="T10" fmla="*/ 140 w 168"/>
              <a:gd name="T11" fmla="*/ 126 h 184"/>
              <a:gd name="T12" fmla="*/ 104 w 168"/>
              <a:gd name="T13" fmla="*/ 148 h 184"/>
              <a:gd name="T14" fmla="*/ 98 w 168"/>
              <a:gd name="T15" fmla="*/ 156 h 184"/>
              <a:gd name="T16" fmla="*/ 94 w 168"/>
              <a:gd name="T17" fmla="*/ 176 h 184"/>
              <a:gd name="T18" fmla="*/ 58 w 168"/>
              <a:gd name="T19" fmla="*/ 184 h 184"/>
              <a:gd name="T20" fmla="*/ 28 w 168"/>
              <a:gd name="T21" fmla="*/ 182 h 184"/>
              <a:gd name="T22" fmla="*/ 18 w 168"/>
              <a:gd name="T23" fmla="*/ 180 h 184"/>
              <a:gd name="T24" fmla="*/ 24 w 168"/>
              <a:gd name="T25" fmla="*/ 166 h 184"/>
              <a:gd name="T26" fmla="*/ 26 w 168"/>
              <a:gd name="T27" fmla="*/ 152 h 184"/>
              <a:gd name="T28" fmla="*/ 16 w 168"/>
              <a:gd name="T29" fmla="*/ 142 h 184"/>
              <a:gd name="T30" fmla="*/ 12 w 168"/>
              <a:gd name="T31" fmla="*/ 138 h 184"/>
              <a:gd name="T32" fmla="*/ 4 w 168"/>
              <a:gd name="T33" fmla="*/ 128 h 184"/>
              <a:gd name="T34" fmla="*/ 2 w 168"/>
              <a:gd name="T35" fmla="*/ 112 h 184"/>
              <a:gd name="T36" fmla="*/ 0 w 168"/>
              <a:gd name="T37" fmla="*/ 98 h 184"/>
              <a:gd name="T38" fmla="*/ 4 w 168"/>
              <a:gd name="T39" fmla="*/ 68 h 184"/>
              <a:gd name="T40" fmla="*/ 14 w 168"/>
              <a:gd name="T41" fmla="*/ 70 h 184"/>
              <a:gd name="T42" fmla="*/ 32 w 168"/>
              <a:gd name="T43" fmla="*/ 66 h 184"/>
              <a:gd name="T44" fmla="*/ 44 w 168"/>
              <a:gd name="T45" fmla="*/ 58 h 184"/>
              <a:gd name="T46" fmla="*/ 58 w 168"/>
              <a:gd name="T47" fmla="*/ 38 h 184"/>
              <a:gd name="T48" fmla="*/ 64 w 168"/>
              <a:gd name="T49" fmla="*/ 30 h 184"/>
              <a:gd name="T50" fmla="*/ 78 w 168"/>
              <a:gd name="T51" fmla="*/ 24 h 184"/>
              <a:gd name="T52" fmla="*/ 88 w 168"/>
              <a:gd name="T53" fmla="*/ 24 h 184"/>
              <a:gd name="T54" fmla="*/ 110 w 168"/>
              <a:gd name="T55" fmla="*/ 30 h 184"/>
              <a:gd name="T56" fmla="*/ 116 w 168"/>
              <a:gd name="T57" fmla="*/ 30 h 184"/>
              <a:gd name="T58" fmla="*/ 140 w 168"/>
              <a:gd name="T59" fmla="*/ 22 h 184"/>
              <a:gd name="T60" fmla="*/ 148 w 168"/>
              <a:gd name="T61" fmla="*/ 14 h 184"/>
              <a:gd name="T62" fmla="*/ 156 w 168"/>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84">
                <a:moveTo>
                  <a:pt x="156" y="0"/>
                </a:moveTo>
                <a:lnTo>
                  <a:pt x="156" y="0"/>
                </a:lnTo>
                <a:lnTo>
                  <a:pt x="164" y="22"/>
                </a:lnTo>
                <a:lnTo>
                  <a:pt x="168" y="44"/>
                </a:lnTo>
                <a:lnTo>
                  <a:pt x="168" y="64"/>
                </a:lnTo>
                <a:lnTo>
                  <a:pt x="168" y="74"/>
                </a:lnTo>
                <a:lnTo>
                  <a:pt x="164" y="86"/>
                </a:lnTo>
                <a:lnTo>
                  <a:pt x="164" y="86"/>
                </a:lnTo>
                <a:lnTo>
                  <a:pt x="152" y="86"/>
                </a:lnTo>
                <a:lnTo>
                  <a:pt x="152" y="86"/>
                </a:lnTo>
                <a:lnTo>
                  <a:pt x="140" y="126"/>
                </a:lnTo>
                <a:lnTo>
                  <a:pt x="140" y="126"/>
                </a:lnTo>
                <a:lnTo>
                  <a:pt x="104" y="148"/>
                </a:lnTo>
                <a:lnTo>
                  <a:pt x="104" y="148"/>
                </a:lnTo>
                <a:lnTo>
                  <a:pt x="100" y="150"/>
                </a:lnTo>
                <a:lnTo>
                  <a:pt x="98" y="156"/>
                </a:lnTo>
                <a:lnTo>
                  <a:pt x="94" y="176"/>
                </a:lnTo>
                <a:lnTo>
                  <a:pt x="94" y="176"/>
                </a:lnTo>
                <a:lnTo>
                  <a:pt x="76" y="180"/>
                </a:lnTo>
                <a:lnTo>
                  <a:pt x="58" y="184"/>
                </a:lnTo>
                <a:lnTo>
                  <a:pt x="38" y="184"/>
                </a:lnTo>
                <a:lnTo>
                  <a:pt x="28" y="182"/>
                </a:lnTo>
                <a:lnTo>
                  <a:pt x="18" y="180"/>
                </a:lnTo>
                <a:lnTo>
                  <a:pt x="18" y="180"/>
                </a:lnTo>
                <a:lnTo>
                  <a:pt x="24" y="166"/>
                </a:lnTo>
                <a:lnTo>
                  <a:pt x="24" y="166"/>
                </a:lnTo>
                <a:lnTo>
                  <a:pt x="26" y="158"/>
                </a:lnTo>
                <a:lnTo>
                  <a:pt x="26" y="152"/>
                </a:lnTo>
                <a:lnTo>
                  <a:pt x="22" y="146"/>
                </a:lnTo>
                <a:lnTo>
                  <a:pt x="16" y="142"/>
                </a:lnTo>
                <a:lnTo>
                  <a:pt x="16" y="142"/>
                </a:lnTo>
                <a:lnTo>
                  <a:pt x="12" y="138"/>
                </a:lnTo>
                <a:lnTo>
                  <a:pt x="8" y="136"/>
                </a:lnTo>
                <a:lnTo>
                  <a:pt x="4" y="128"/>
                </a:lnTo>
                <a:lnTo>
                  <a:pt x="2" y="112"/>
                </a:lnTo>
                <a:lnTo>
                  <a:pt x="2" y="112"/>
                </a:lnTo>
                <a:lnTo>
                  <a:pt x="0" y="104"/>
                </a:lnTo>
                <a:lnTo>
                  <a:pt x="0" y="98"/>
                </a:lnTo>
                <a:lnTo>
                  <a:pt x="0" y="98"/>
                </a:lnTo>
                <a:lnTo>
                  <a:pt x="4" y="68"/>
                </a:lnTo>
                <a:lnTo>
                  <a:pt x="4" y="68"/>
                </a:lnTo>
                <a:lnTo>
                  <a:pt x="14" y="70"/>
                </a:lnTo>
                <a:lnTo>
                  <a:pt x="24" y="68"/>
                </a:lnTo>
                <a:lnTo>
                  <a:pt x="32" y="66"/>
                </a:lnTo>
                <a:lnTo>
                  <a:pt x="38" y="62"/>
                </a:lnTo>
                <a:lnTo>
                  <a:pt x="44" y="58"/>
                </a:lnTo>
                <a:lnTo>
                  <a:pt x="50" y="52"/>
                </a:lnTo>
                <a:lnTo>
                  <a:pt x="58" y="38"/>
                </a:lnTo>
                <a:lnTo>
                  <a:pt x="58" y="38"/>
                </a:lnTo>
                <a:lnTo>
                  <a:pt x="64" y="30"/>
                </a:lnTo>
                <a:lnTo>
                  <a:pt x="70" y="26"/>
                </a:lnTo>
                <a:lnTo>
                  <a:pt x="78" y="24"/>
                </a:lnTo>
                <a:lnTo>
                  <a:pt x="88" y="24"/>
                </a:lnTo>
                <a:lnTo>
                  <a:pt x="88" y="24"/>
                </a:lnTo>
                <a:lnTo>
                  <a:pt x="102" y="28"/>
                </a:lnTo>
                <a:lnTo>
                  <a:pt x="110" y="30"/>
                </a:lnTo>
                <a:lnTo>
                  <a:pt x="116" y="30"/>
                </a:lnTo>
                <a:lnTo>
                  <a:pt x="116" y="30"/>
                </a:lnTo>
                <a:lnTo>
                  <a:pt x="128" y="28"/>
                </a:lnTo>
                <a:lnTo>
                  <a:pt x="140" y="22"/>
                </a:lnTo>
                <a:lnTo>
                  <a:pt x="144" y="18"/>
                </a:lnTo>
                <a:lnTo>
                  <a:pt x="148" y="14"/>
                </a:lnTo>
                <a:lnTo>
                  <a:pt x="152" y="8"/>
                </a:lnTo>
                <a:lnTo>
                  <a:pt x="156" y="0"/>
                </a:lnTo>
                <a:lnTo>
                  <a:pt x="15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3" name="Freeform 262">
            <a:extLst>
              <a:ext uri="{FF2B5EF4-FFF2-40B4-BE49-F238E27FC236}">
                <a16:creationId xmlns:a16="http://schemas.microsoft.com/office/drawing/2014/main" id="{A0896F67-3B86-46AF-B4ED-1B0255A9FA30}"/>
              </a:ext>
            </a:extLst>
          </p:cNvPr>
          <p:cNvSpPr>
            <a:spLocks/>
          </p:cNvSpPr>
          <p:nvPr/>
        </p:nvSpPr>
        <p:spPr bwMode="auto">
          <a:xfrm>
            <a:off x="6317138" y="2990547"/>
            <a:ext cx="420290" cy="297960"/>
          </a:xfrm>
          <a:custGeom>
            <a:avLst/>
            <a:gdLst>
              <a:gd name="T0" fmla="*/ 230 w 230"/>
              <a:gd name="T1" fmla="*/ 88 h 162"/>
              <a:gd name="T2" fmla="*/ 226 w 230"/>
              <a:gd name="T3" fmla="*/ 102 h 162"/>
              <a:gd name="T4" fmla="*/ 214 w 230"/>
              <a:gd name="T5" fmla="*/ 112 h 162"/>
              <a:gd name="T6" fmla="*/ 206 w 230"/>
              <a:gd name="T7" fmla="*/ 116 h 162"/>
              <a:gd name="T8" fmla="*/ 204 w 230"/>
              <a:gd name="T9" fmla="*/ 126 h 162"/>
              <a:gd name="T10" fmla="*/ 210 w 230"/>
              <a:gd name="T11" fmla="*/ 134 h 162"/>
              <a:gd name="T12" fmla="*/ 218 w 230"/>
              <a:gd name="T13" fmla="*/ 146 h 162"/>
              <a:gd name="T14" fmla="*/ 212 w 230"/>
              <a:gd name="T15" fmla="*/ 162 h 162"/>
              <a:gd name="T16" fmla="*/ 210 w 230"/>
              <a:gd name="T17" fmla="*/ 162 h 162"/>
              <a:gd name="T18" fmla="*/ 206 w 230"/>
              <a:gd name="T19" fmla="*/ 162 h 162"/>
              <a:gd name="T20" fmla="*/ 198 w 230"/>
              <a:gd name="T21" fmla="*/ 150 h 162"/>
              <a:gd name="T22" fmla="*/ 174 w 230"/>
              <a:gd name="T23" fmla="*/ 138 h 162"/>
              <a:gd name="T24" fmla="*/ 162 w 230"/>
              <a:gd name="T25" fmla="*/ 132 h 162"/>
              <a:gd name="T26" fmla="*/ 130 w 230"/>
              <a:gd name="T27" fmla="*/ 112 h 162"/>
              <a:gd name="T28" fmla="*/ 122 w 230"/>
              <a:gd name="T29" fmla="*/ 104 h 162"/>
              <a:gd name="T30" fmla="*/ 116 w 230"/>
              <a:gd name="T31" fmla="*/ 94 h 162"/>
              <a:gd name="T32" fmla="*/ 108 w 230"/>
              <a:gd name="T33" fmla="*/ 84 h 162"/>
              <a:gd name="T34" fmla="*/ 98 w 230"/>
              <a:gd name="T35" fmla="*/ 78 h 162"/>
              <a:gd name="T36" fmla="*/ 86 w 230"/>
              <a:gd name="T37" fmla="*/ 72 h 162"/>
              <a:gd name="T38" fmla="*/ 74 w 230"/>
              <a:gd name="T39" fmla="*/ 66 h 162"/>
              <a:gd name="T40" fmla="*/ 72 w 230"/>
              <a:gd name="T41" fmla="*/ 64 h 162"/>
              <a:gd name="T42" fmla="*/ 56 w 230"/>
              <a:gd name="T43" fmla="*/ 54 h 162"/>
              <a:gd name="T44" fmla="*/ 40 w 230"/>
              <a:gd name="T45" fmla="*/ 52 h 162"/>
              <a:gd name="T46" fmla="*/ 26 w 230"/>
              <a:gd name="T47" fmla="*/ 60 h 162"/>
              <a:gd name="T48" fmla="*/ 14 w 230"/>
              <a:gd name="T49" fmla="*/ 82 h 162"/>
              <a:gd name="T50" fmla="*/ 8 w 230"/>
              <a:gd name="T51" fmla="*/ 62 h 162"/>
              <a:gd name="T52" fmla="*/ 0 w 230"/>
              <a:gd name="T53" fmla="*/ 6 h 162"/>
              <a:gd name="T54" fmla="*/ 16 w 230"/>
              <a:gd name="T55" fmla="*/ 2 h 162"/>
              <a:gd name="T56" fmla="*/ 30 w 230"/>
              <a:gd name="T57" fmla="*/ 0 h 162"/>
              <a:gd name="T58" fmla="*/ 48 w 230"/>
              <a:gd name="T59" fmla="*/ 4 h 162"/>
              <a:gd name="T60" fmla="*/ 56 w 230"/>
              <a:gd name="T61" fmla="*/ 8 h 162"/>
              <a:gd name="T62" fmla="*/ 62 w 230"/>
              <a:gd name="T63" fmla="*/ 14 h 162"/>
              <a:gd name="T64" fmla="*/ 90 w 230"/>
              <a:gd name="T65" fmla="*/ 26 h 162"/>
              <a:gd name="T66" fmla="*/ 110 w 230"/>
              <a:gd name="T67" fmla="*/ 30 h 162"/>
              <a:gd name="T68" fmla="*/ 118 w 230"/>
              <a:gd name="T69" fmla="*/ 28 h 162"/>
              <a:gd name="T70" fmla="*/ 126 w 230"/>
              <a:gd name="T71" fmla="*/ 26 h 162"/>
              <a:gd name="T72" fmla="*/ 148 w 230"/>
              <a:gd name="T73" fmla="*/ 30 h 162"/>
              <a:gd name="T74" fmla="*/ 158 w 230"/>
              <a:gd name="T75" fmla="*/ 36 h 162"/>
              <a:gd name="T76" fmla="*/ 166 w 230"/>
              <a:gd name="T77" fmla="*/ 58 h 162"/>
              <a:gd name="T78" fmla="*/ 168 w 230"/>
              <a:gd name="T79" fmla="*/ 62 h 162"/>
              <a:gd name="T80" fmla="*/ 172 w 230"/>
              <a:gd name="T81" fmla="*/ 68 h 162"/>
              <a:gd name="T82" fmla="*/ 178 w 230"/>
              <a:gd name="T83" fmla="*/ 70 h 162"/>
              <a:gd name="T84" fmla="*/ 182 w 230"/>
              <a:gd name="T85" fmla="*/ 78 h 162"/>
              <a:gd name="T86" fmla="*/ 194 w 230"/>
              <a:gd name="T87" fmla="*/ 86 h 162"/>
              <a:gd name="T88" fmla="*/ 216 w 230"/>
              <a:gd name="T89" fmla="*/ 86 h 162"/>
              <a:gd name="T90" fmla="*/ 230 w 230"/>
              <a:gd name="T91"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62">
                <a:moveTo>
                  <a:pt x="230" y="88"/>
                </a:moveTo>
                <a:lnTo>
                  <a:pt x="230" y="88"/>
                </a:lnTo>
                <a:lnTo>
                  <a:pt x="230" y="96"/>
                </a:lnTo>
                <a:lnTo>
                  <a:pt x="226" y="102"/>
                </a:lnTo>
                <a:lnTo>
                  <a:pt x="220" y="108"/>
                </a:lnTo>
                <a:lnTo>
                  <a:pt x="214" y="112"/>
                </a:lnTo>
                <a:lnTo>
                  <a:pt x="214" y="112"/>
                </a:lnTo>
                <a:lnTo>
                  <a:pt x="206" y="116"/>
                </a:lnTo>
                <a:lnTo>
                  <a:pt x="204" y="120"/>
                </a:lnTo>
                <a:lnTo>
                  <a:pt x="204" y="126"/>
                </a:lnTo>
                <a:lnTo>
                  <a:pt x="210" y="134"/>
                </a:lnTo>
                <a:lnTo>
                  <a:pt x="210" y="134"/>
                </a:lnTo>
                <a:lnTo>
                  <a:pt x="216" y="142"/>
                </a:lnTo>
                <a:lnTo>
                  <a:pt x="218" y="146"/>
                </a:lnTo>
                <a:lnTo>
                  <a:pt x="216" y="152"/>
                </a:lnTo>
                <a:lnTo>
                  <a:pt x="212" y="162"/>
                </a:lnTo>
                <a:lnTo>
                  <a:pt x="212" y="162"/>
                </a:lnTo>
                <a:lnTo>
                  <a:pt x="210" y="162"/>
                </a:lnTo>
                <a:lnTo>
                  <a:pt x="206" y="162"/>
                </a:lnTo>
                <a:lnTo>
                  <a:pt x="206" y="162"/>
                </a:lnTo>
                <a:lnTo>
                  <a:pt x="202" y="156"/>
                </a:lnTo>
                <a:lnTo>
                  <a:pt x="198" y="150"/>
                </a:lnTo>
                <a:lnTo>
                  <a:pt x="186" y="144"/>
                </a:lnTo>
                <a:lnTo>
                  <a:pt x="174" y="138"/>
                </a:lnTo>
                <a:lnTo>
                  <a:pt x="162" y="132"/>
                </a:lnTo>
                <a:lnTo>
                  <a:pt x="162" y="132"/>
                </a:lnTo>
                <a:lnTo>
                  <a:pt x="146" y="122"/>
                </a:lnTo>
                <a:lnTo>
                  <a:pt x="130" y="112"/>
                </a:lnTo>
                <a:lnTo>
                  <a:pt x="130" y="112"/>
                </a:lnTo>
                <a:lnTo>
                  <a:pt x="122" y="104"/>
                </a:lnTo>
                <a:lnTo>
                  <a:pt x="116" y="94"/>
                </a:lnTo>
                <a:lnTo>
                  <a:pt x="116" y="94"/>
                </a:lnTo>
                <a:lnTo>
                  <a:pt x="112" y="88"/>
                </a:lnTo>
                <a:lnTo>
                  <a:pt x="108" y="84"/>
                </a:lnTo>
                <a:lnTo>
                  <a:pt x="104" y="80"/>
                </a:lnTo>
                <a:lnTo>
                  <a:pt x="98" y="78"/>
                </a:lnTo>
                <a:lnTo>
                  <a:pt x="98" y="78"/>
                </a:lnTo>
                <a:lnTo>
                  <a:pt x="86" y="72"/>
                </a:lnTo>
                <a:lnTo>
                  <a:pt x="74" y="66"/>
                </a:lnTo>
                <a:lnTo>
                  <a:pt x="74" y="66"/>
                </a:lnTo>
                <a:lnTo>
                  <a:pt x="72" y="64"/>
                </a:lnTo>
                <a:lnTo>
                  <a:pt x="72" y="64"/>
                </a:lnTo>
                <a:lnTo>
                  <a:pt x="64" y="58"/>
                </a:lnTo>
                <a:lnTo>
                  <a:pt x="56" y="54"/>
                </a:lnTo>
                <a:lnTo>
                  <a:pt x="48" y="52"/>
                </a:lnTo>
                <a:lnTo>
                  <a:pt x="40" y="52"/>
                </a:lnTo>
                <a:lnTo>
                  <a:pt x="34" y="56"/>
                </a:lnTo>
                <a:lnTo>
                  <a:pt x="26" y="60"/>
                </a:lnTo>
                <a:lnTo>
                  <a:pt x="20" y="70"/>
                </a:lnTo>
                <a:lnTo>
                  <a:pt x="14" y="82"/>
                </a:lnTo>
                <a:lnTo>
                  <a:pt x="14" y="82"/>
                </a:lnTo>
                <a:lnTo>
                  <a:pt x="8" y="62"/>
                </a:lnTo>
                <a:lnTo>
                  <a:pt x="4" y="44"/>
                </a:lnTo>
                <a:lnTo>
                  <a:pt x="0" y="6"/>
                </a:lnTo>
                <a:lnTo>
                  <a:pt x="0" y="6"/>
                </a:lnTo>
                <a:lnTo>
                  <a:pt x="16" y="2"/>
                </a:lnTo>
                <a:lnTo>
                  <a:pt x="30" y="0"/>
                </a:lnTo>
                <a:lnTo>
                  <a:pt x="30" y="0"/>
                </a:lnTo>
                <a:lnTo>
                  <a:pt x="40" y="0"/>
                </a:lnTo>
                <a:lnTo>
                  <a:pt x="48" y="4"/>
                </a:lnTo>
                <a:lnTo>
                  <a:pt x="48" y="4"/>
                </a:lnTo>
                <a:lnTo>
                  <a:pt x="56" y="8"/>
                </a:lnTo>
                <a:lnTo>
                  <a:pt x="62" y="14"/>
                </a:lnTo>
                <a:lnTo>
                  <a:pt x="62" y="14"/>
                </a:lnTo>
                <a:lnTo>
                  <a:pt x="76" y="20"/>
                </a:lnTo>
                <a:lnTo>
                  <a:pt x="90" y="26"/>
                </a:lnTo>
                <a:lnTo>
                  <a:pt x="104" y="30"/>
                </a:lnTo>
                <a:lnTo>
                  <a:pt x="110" y="30"/>
                </a:lnTo>
                <a:lnTo>
                  <a:pt x="118" y="28"/>
                </a:lnTo>
                <a:lnTo>
                  <a:pt x="118" y="28"/>
                </a:lnTo>
                <a:lnTo>
                  <a:pt x="126" y="26"/>
                </a:lnTo>
                <a:lnTo>
                  <a:pt x="126" y="26"/>
                </a:lnTo>
                <a:lnTo>
                  <a:pt x="142" y="28"/>
                </a:lnTo>
                <a:lnTo>
                  <a:pt x="148" y="30"/>
                </a:lnTo>
                <a:lnTo>
                  <a:pt x="154" y="32"/>
                </a:lnTo>
                <a:lnTo>
                  <a:pt x="158" y="36"/>
                </a:lnTo>
                <a:lnTo>
                  <a:pt x="160" y="42"/>
                </a:lnTo>
                <a:lnTo>
                  <a:pt x="166" y="58"/>
                </a:lnTo>
                <a:lnTo>
                  <a:pt x="166" y="58"/>
                </a:lnTo>
                <a:lnTo>
                  <a:pt x="168" y="62"/>
                </a:lnTo>
                <a:lnTo>
                  <a:pt x="172" y="68"/>
                </a:lnTo>
                <a:lnTo>
                  <a:pt x="172" y="68"/>
                </a:lnTo>
                <a:lnTo>
                  <a:pt x="176" y="70"/>
                </a:lnTo>
                <a:lnTo>
                  <a:pt x="178" y="70"/>
                </a:lnTo>
                <a:lnTo>
                  <a:pt x="178" y="70"/>
                </a:lnTo>
                <a:lnTo>
                  <a:pt x="182" y="78"/>
                </a:lnTo>
                <a:lnTo>
                  <a:pt x="188" y="84"/>
                </a:lnTo>
                <a:lnTo>
                  <a:pt x="194" y="86"/>
                </a:lnTo>
                <a:lnTo>
                  <a:pt x="200" y="88"/>
                </a:lnTo>
                <a:lnTo>
                  <a:pt x="216" y="86"/>
                </a:lnTo>
                <a:lnTo>
                  <a:pt x="222" y="86"/>
                </a:lnTo>
                <a:lnTo>
                  <a:pt x="230" y="88"/>
                </a:lnTo>
                <a:lnTo>
                  <a:pt x="230"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4" name="Freeform 263">
            <a:extLst>
              <a:ext uri="{FF2B5EF4-FFF2-40B4-BE49-F238E27FC236}">
                <a16:creationId xmlns:a16="http://schemas.microsoft.com/office/drawing/2014/main" id="{1FFA22CF-B551-4469-BE1C-41313895D35F}"/>
              </a:ext>
            </a:extLst>
          </p:cNvPr>
          <p:cNvSpPr>
            <a:spLocks/>
          </p:cNvSpPr>
          <p:nvPr/>
        </p:nvSpPr>
        <p:spPr bwMode="auto">
          <a:xfrm>
            <a:off x="6887270" y="3306900"/>
            <a:ext cx="208318" cy="161855"/>
          </a:xfrm>
          <a:custGeom>
            <a:avLst/>
            <a:gdLst>
              <a:gd name="T0" fmla="*/ 0 w 114"/>
              <a:gd name="T1" fmla="*/ 14 h 88"/>
              <a:gd name="T2" fmla="*/ 0 w 114"/>
              <a:gd name="T3" fmla="*/ 14 h 88"/>
              <a:gd name="T4" fmla="*/ 32 w 114"/>
              <a:gd name="T5" fmla="*/ 0 h 88"/>
              <a:gd name="T6" fmla="*/ 32 w 114"/>
              <a:gd name="T7" fmla="*/ 0 h 88"/>
              <a:gd name="T8" fmla="*/ 36 w 114"/>
              <a:gd name="T9" fmla="*/ 0 h 88"/>
              <a:gd name="T10" fmla="*/ 40 w 114"/>
              <a:gd name="T11" fmla="*/ 0 h 88"/>
              <a:gd name="T12" fmla="*/ 42 w 114"/>
              <a:gd name="T13" fmla="*/ 2 h 88"/>
              <a:gd name="T14" fmla="*/ 46 w 114"/>
              <a:gd name="T15" fmla="*/ 6 h 88"/>
              <a:gd name="T16" fmla="*/ 46 w 114"/>
              <a:gd name="T17" fmla="*/ 6 h 88"/>
              <a:gd name="T18" fmla="*/ 52 w 114"/>
              <a:gd name="T19" fmla="*/ 14 h 88"/>
              <a:gd name="T20" fmla="*/ 60 w 114"/>
              <a:gd name="T21" fmla="*/ 22 h 88"/>
              <a:gd name="T22" fmla="*/ 68 w 114"/>
              <a:gd name="T23" fmla="*/ 28 h 88"/>
              <a:gd name="T24" fmla="*/ 80 w 114"/>
              <a:gd name="T25" fmla="*/ 32 h 88"/>
              <a:gd name="T26" fmla="*/ 80 w 114"/>
              <a:gd name="T27" fmla="*/ 32 h 88"/>
              <a:gd name="T28" fmla="*/ 88 w 114"/>
              <a:gd name="T29" fmla="*/ 36 h 88"/>
              <a:gd name="T30" fmla="*/ 94 w 114"/>
              <a:gd name="T31" fmla="*/ 42 h 88"/>
              <a:gd name="T32" fmla="*/ 106 w 114"/>
              <a:gd name="T33" fmla="*/ 58 h 88"/>
              <a:gd name="T34" fmla="*/ 106 w 114"/>
              <a:gd name="T35" fmla="*/ 58 h 88"/>
              <a:gd name="T36" fmla="*/ 110 w 114"/>
              <a:gd name="T37" fmla="*/ 70 h 88"/>
              <a:gd name="T38" fmla="*/ 114 w 114"/>
              <a:gd name="T39" fmla="*/ 82 h 88"/>
              <a:gd name="T40" fmla="*/ 114 w 114"/>
              <a:gd name="T41" fmla="*/ 82 h 88"/>
              <a:gd name="T42" fmla="*/ 110 w 114"/>
              <a:gd name="T43" fmla="*/ 84 h 88"/>
              <a:gd name="T44" fmla="*/ 104 w 114"/>
              <a:gd name="T45" fmla="*/ 84 h 88"/>
              <a:gd name="T46" fmla="*/ 104 w 114"/>
              <a:gd name="T47" fmla="*/ 84 h 88"/>
              <a:gd name="T48" fmla="*/ 96 w 114"/>
              <a:gd name="T49" fmla="*/ 82 h 88"/>
              <a:gd name="T50" fmla="*/ 86 w 114"/>
              <a:gd name="T51" fmla="*/ 78 h 88"/>
              <a:gd name="T52" fmla="*/ 86 w 114"/>
              <a:gd name="T53" fmla="*/ 78 h 88"/>
              <a:gd name="T54" fmla="*/ 80 w 114"/>
              <a:gd name="T55" fmla="*/ 76 h 88"/>
              <a:gd name="T56" fmla="*/ 74 w 114"/>
              <a:gd name="T57" fmla="*/ 76 h 88"/>
              <a:gd name="T58" fmla="*/ 68 w 114"/>
              <a:gd name="T59" fmla="*/ 78 h 88"/>
              <a:gd name="T60" fmla="*/ 64 w 114"/>
              <a:gd name="T61" fmla="*/ 82 h 88"/>
              <a:gd name="T62" fmla="*/ 64 w 114"/>
              <a:gd name="T63" fmla="*/ 82 h 88"/>
              <a:gd name="T64" fmla="*/ 60 w 114"/>
              <a:gd name="T65" fmla="*/ 86 h 88"/>
              <a:gd name="T66" fmla="*/ 56 w 114"/>
              <a:gd name="T67" fmla="*/ 88 h 88"/>
              <a:gd name="T68" fmla="*/ 48 w 114"/>
              <a:gd name="T69" fmla="*/ 88 h 88"/>
              <a:gd name="T70" fmla="*/ 40 w 114"/>
              <a:gd name="T71" fmla="*/ 86 h 88"/>
              <a:gd name="T72" fmla="*/ 32 w 114"/>
              <a:gd name="T73" fmla="*/ 82 h 88"/>
              <a:gd name="T74" fmla="*/ 32 w 114"/>
              <a:gd name="T75" fmla="*/ 82 h 88"/>
              <a:gd name="T76" fmla="*/ 26 w 114"/>
              <a:gd name="T77" fmla="*/ 76 h 88"/>
              <a:gd name="T78" fmla="*/ 22 w 114"/>
              <a:gd name="T79" fmla="*/ 68 h 88"/>
              <a:gd name="T80" fmla="*/ 20 w 114"/>
              <a:gd name="T81" fmla="*/ 60 h 88"/>
              <a:gd name="T82" fmla="*/ 20 w 114"/>
              <a:gd name="T83" fmla="*/ 54 h 88"/>
              <a:gd name="T84" fmla="*/ 20 w 114"/>
              <a:gd name="T85" fmla="*/ 54 h 88"/>
              <a:gd name="T86" fmla="*/ 24 w 114"/>
              <a:gd name="T87" fmla="*/ 44 h 88"/>
              <a:gd name="T88" fmla="*/ 22 w 114"/>
              <a:gd name="T89" fmla="*/ 36 h 88"/>
              <a:gd name="T90" fmla="*/ 16 w 114"/>
              <a:gd name="T91" fmla="*/ 30 h 88"/>
              <a:gd name="T92" fmla="*/ 10 w 114"/>
              <a:gd name="T93" fmla="*/ 24 h 88"/>
              <a:gd name="T94" fmla="*/ 10 w 114"/>
              <a:gd name="T95" fmla="*/ 24 h 88"/>
              <a:gd name="T96" fmla="*/ 0 w 114"/>
              <a:gd name="T97" fmla="*/ 14 h 88"/>
              <a:gd name="T98" fmla="*/ 0 w 114"/>
              <a:gd name="T99"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88">
                <a:moveTo>
                  <a:pt x="0" y="14"/>
                </a:moveTo>
                <a:lnTo>
                  <a:pt x="0" y="14"/>
                </a:lnTo>
                <a:lnTo>
                  <a:pt x="32" y="0"/>
                </a:lnTo>
                <a:lnTo>
                  <a:pt x="32" y="0"/>
                </a:lnTo>
                <a:lnTo>
                  <a:pt x="36" y="0"/>
                </a:lnTo>
                <a:lnTo>
                  <a:pt x="40" y="0"/>
                </a:lnTo>
                <a:lnTo>
                  <a:pt x="42" y="2"/>
                </a:lnTo>
                <a:lnTo>
                  <a:pt x="46" y="6"/>
                </a:lnTo>
                <a:lnTo>
                  <a:pt x="46" y="6"/>
                </a:lnTo>
                <a:lnTo>
                  <a:pt x="52" y="14"/>
                </a:lnTo>
                <a:lnTo>
                  <a:pt x="60" y="22"/>
                </a:lnTo>
                <a:lnTo>
                  <a:pt x="68" y="28"/>
                </a:lnTo>
                <a:lnTo>
                  <a:pt x="80" y="32"/>
                </a:lnTo>
                <a:lnTo>
                  <a:pt x="80" y="32"/>
                </a:lnTo>
                <a:lnTo>
                  <a:pt x="88" y="36"/>
                </a:lnTo>
                <a:lnTo>
                  <a:pt x="94" y="42"/>
                </a:lnTo>
                <a:lnTo>
                  <a:pt x="106" y="58"/>
                </a:lnTo>
                <a:lnTo>
                  <a:pt x="106" y="58"/>
                </a:lnTo>
                <a:lnTo>
                  <a:pt x="110" y="70"/>
                </a:lnTo>
                <a:lnTo>
                  <a:pt x="114" y="82"/>
                </a:lnTo>
                <a:lnTo>
                  <a:pt x="114" y="82"/>
                </a:lnTo>
                <a:lnTo>
                  <a:pt x="110" y="84"/>
                </a:lnTo>
                <a:lnTo>
                  <a:pt x="104" y="84"/>
                </a:lnTo>
                <a:lnTo>
                  <a:pt x="104" y="84"/>
                </a:lnTo>
                <a:lnTo>
                  <a:pt x="96" y="82"/>
                </a:lnTo>
                <a:lnTo>
                  <a:pt x="86" y="78"/>
                </a:lnTo>
                <a:lnTo>
                  <a:pt x="86" y="78"/>
                </a:lnTo>
                <a:lnTo>
                  <a:pt x="80" y="76"/>
                </a:lnTo>
                <a:lnTo>
                  <a:pt x="74" y="76"/>
                </a:lnTo>
                <a:lnTo>
                  <a:pt x="68" y="78"/>
                </a:lnTo>
                <a:lnTo>
                  <a:pt x="64" y="82"/>
                </a:lnTo>
                <a:lnTo>
                  <a:pt x="64" y="82"/>
                </a:lnTo>
                <a:lnTo>
                  <a:pt x="60" y="86"/>
                </a:lnTo>
                <a:lnTo>
                  <a:pt x="56" y="88"/>
                </a:lnTo>
                <a:lnTo>
                  <a:pt x="48" y="88"/>
                </a:lnTo>
                <a:lnTo>
                  <a:pt x="40" y="86"/>
                </a:lnTo>
                <a:lnTo>
                  <a:pt x="32" y="82"/>
                </a:lnTo>
                <a:lnTo>
                  <a:pt x="32" y="82"/>
                </a:lnTo>
                <a:lnTo>
                  <a:pt x="26" y="76"/>
                </a:lnTo>
                <a:lnTo>
                  <a:pt x="22" y="68"/>
                </a:lnTo>
                <a:lnTo>
                  <a:pt x="20" y="60"/>
                </a:lnTo>
                <a:lnTo>
                  <a:pt x="20" y="54"/>
                </a:lnTo>
                <a:lnTo>
                  <a:pt x="20" y="54"/>
                </a:lnTo>
                <a:lnTo>
                  <a:pt x="24" y="44"/>
                </a:lnTo>
                <a:lnTo>
                  <a:pt x="22" y="36"/>
                </a:lnTo>
                <a:lnTo>
                  <a:pt x="16" y="30"/>
                </a:lnTo>
                <a:lnTo>
                  <a:pt x="10" y="24"/>
                </a:lnTo>
                <a:lnTo>
                  <a:pt x="10" y="24"/>
                </a:lnTo>
                <a:lnTo>
                  <a:pt x="0" y="14"/>
                </a:lnTo>
                <a:lnTo>
                  <a:pt x="0"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5" name="Freeform 264">
            <a:extLst>
              <a:ext uri="{FF2B5EF4-FFF2-40B4-BE49-F238E27FC236}">
                <a16:creationId xmlns:a16="http://schemas.microsoft.com/office/drawing/2014/main" id="{2F140796-5801-40F2-9A66-C9EBB00DC47E}"/>
              </a:ext>
            </a:extLst>
          </p:cNvPr>
          <p:cNvSpPr>
            <a:spLocks/>
          </p:cNvSpPr>
          <p:nvPr/>
        </p:nvSpPr>
        <p:spPr bwMode="auto">
          <a:xfrm>
            <a:off x="7168682" y="3571753"/>
            <a:ext cx="241210" cy="117712"/>
          </a:xfrm>
          <a:custGeom>
            <a:avLst/>
            <a:gdLst>
              <a:gd name="T0" fmla="*/ 0 w 132"/>
              <a:gd name="T1" fmla="*/ 22 h 64"/>
              <a:gd name="T2" fmla="*/ 0 w 132"/>
              <a:gd name="T3" fmla="*/ 22 h 64"/>
              <a:gd name="T4" fmla="*/ 4 w 132"/>
              <a:gd name="T5" fmla="*/ 8 h 64"/>
              <a:gd name="T6" fmla="*/ 6 w 132"/>
              <a:gd name="T7" fmla="*/ 4 h 64"/>
              <a:gd name="T8" fmla="*/ 10 w 132"/>
              <a:gd name="T9" fmla="*/ 2 h 64"/>
              <a:gd name="T10" fmla="*/ 14 w 132"/>
              <a:gd name="T11" fmla="*/ 0 h 64"/>
              <a:gd name="T12" fmla="*/ 18 w 132"/>
              <a:gd name="T13" fmla="*/ 0 h 64"/>
              <a:gd name="T14" fmla="*/ 28 w 132"/>
              <a:gd name="T15" fmla="*/ 4 h 64"/>
              <a:gd name="T16" fmla="*/ 28 w 132"/>
              <a:gd name="T17" fmla="*/ 4 h 64"/>
              <a:gd name="T18" fmla="*/ 78 w 132"/>
              <a:gd name="T19" fmla="*/ 34 h 64"/>
              <a:gd name="T20" fmla="*/ 78 w 132"/>
              <a:gd name="T21" fmla="*/ 34 h 64"/>
              <a:gd name="T22" fmla="*/ 82 w 132"/>
              <a:gd name="T23" fmla="*/ 36 h 64"/>
              <a:gd name="T24" fmla="*/ 84 w 132"/>
              <a:gd name="T25" fmla="*/ 36 h 64"/>
              <a:gd name="T26" fmla="*/ 84 w 132"/>
              <a:gd name="T27" fmla="*/ 36 h 64"/>
              <a:gd name="T28" fmla="*/ 94 w 132"/>
              <a:gd name="T29" fmla="*/ 34 h 64"/>
              <a:gd name="T30" fmla="*/ 104 w 132"/>
              <a:gd name="T31" fmla="*/ 38 h 64"/>
              <a:gd name="T32" fmla="*/ 122 w 132"/>
              <a:gd name="T33" fmla="*/ 46 h 64"/>
              <a:gd name="T34" fmla="*/ 122 w 132"/>
              <a:gd name="T35" fmla="*/ 46 h 64"/>
              <a:gd name="T36" fmla="*/ 130 w 132"/>
              <a:gd name="T37" fmla="*/ 48 h 64"/>
              <a:gd name="T38" fmla="*/ 130 w 132"/>
              <a:gd name="T39" fmla="*/ 48 h 64"/>
              <a:gd name="T40" fmla="*/ 132 w 132"/>
              <a:gd name="T41" fmla="*/ 60 h 64"/>
              <a:gd name="T42" fmla="*/ 132 w 132"/>
              <a:gd name="T43" fmla="*/ 60 h 64"/>
              <a:gd name="T44" fmla="*/ 128 w 132"/>
              <a:gd name="T45" fmla="*/ 64 h 64"/>
              <a:gd name="T46" fmla="*/ 128 w 132"/>
              <a:gd name="T47" fmla="*/ 64 h 64"/>
              <a:gd name="T48" fmla="*/ 100 w 132"/>
              <a:gd name="T49" fmla="*/ 60 h 64"/>
              <a:gd name="T50" fmla="*/ 88 w 132"/>
              <a:gd name="T51" fmla="*/ 58 h 64"/>
              <a:gd name="T52" fmla="*/ 82 w 132"/>
              <a:gd name="T53" fmla="*/ 56 h 64"/>
              <a:gd name="T54" fmla="*/ 76 w 132"/>
              <a:gd name="T55" fmla="*/ 50 h 64"/>
              <a:gd name="T56" fmla="*/ 76 w 132"/>
              <a:gd name="T57" fmla="*/ 50 h 64"/>
              <a:gd name="T58" fmla="*/ 70 w 132"/>
              <a:gd name="T59" fmla="*/ 48 h 64"/>
              <a:gd name="T60" fmla="*/ 64 w 132"/>
              <a:gd name="T61" fmla="*/ 48 h 64"/>
              <a:gd name="T62" fmla="*/ 64 w 132"/>
              <a:gd name="T63" fmla="*/ 48 h 64"/>
              <a:gd name="T64" fmla="*/ 52 w 132"/>
              <a:gd name="T65" fmla="*/ 48 h 64"/>
              <a:gd name="T66" fmla="*/ 42 w 132"/>
              <a:gd name="T67" fmla="*/ 44 h 64"/>
              <a:gd name="T68" fmla="*/ 30 w 132"/>
              <a:gd name="T69" fmla="*/ 40 h 64"/>
              <a:gd name="T70" fmla="*/ 22 w 132"/>
              <a:gd name="T71" fmla="*/ 34 h 64"/>
              <a:gd name="T72" fmla="*/ 22 w 132"/>
              <a:gd name="T73" fmla="*/ 34 h 64"/>
              <a:gd name="T74" fmla="*/ 12 w 132"/>
              <a:gd name="T75" fmla="*/ 28 h 64"/>
              <a:gd name="T76" fmla="*/ 0 w 132"/>
              <a:gd name="T77" fmla="*/ 22 h 64"/>
              <a:gd name="T78" fmla="*/ 0 w 132"/>
              <a:gd name="T79"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64">
                <a:moveTo>
                  <a:pt x="0" y="22"/>
                </a:moveTo>
                <a:lnTo>
                  <a:pt x="0" y="22"/>
                </a:lnTo>
                <a:lnTo>
                  <a:pt x="4" y="8"/>
                </a:lnTo>
                <a:lnTo>
                  <a:pt x="6" y="4"/>
                </a:lnTo>
                <a:lnTo>
                  <a:pt x="10" y="2"/>
                </a:lnTo>
                <a:lnTo>
                  <a:pt x="14" y="0"/>
                </a:lnTo>
                <a:lnTo>
                  <a:pt x="18" y="0"/>
                </a:lnTo>
                <a:lnTo>
                  <a:pt x="28" y="4"/>
                </a:lnTo>
                <a:lnTo>
                  <a:pt x="28" y="4"/>
                </a:lnTo>
                <a:lnTo>
                  <a:pt x="78" y="34"/>
                </a:lnTo>
                <a:lnTo>
                  <a:pt x="78" y="34"/>
                </a:lnTo>
                <a:lnTo>
                  <a:pt x="82" y="36"/>
                </a:lnTo>
                <a:lnTo>
                  <a:pt x="84" y="36"/>
                </a:lnTo>
                <a:lnTo>
                  <a:pt x="84" y="36"/>
                </a:lnTo>
                <a:lnTo>
                  <a:pt x="94" y="34"/>
                </a:lnTo>
                <a:lnTo>
                  <a:pt x="104" y="38"/>
                </a:lnTo>
                <a:lnTo>
                  <a:pt x="122" y="46"/>
                </a:lnTo>
                <a:lnTo>
                  <a:pt x="122" y="46"/>
                </a:lnTo>
                <a:lnTo>
                  <a:pt x="130" y="48"/>
                </a:lnTo>
                <a:lnTo>
                  <a:pt x="130" y="48"/>
                </a:lnTo>
                <a:lnTo>
                  <a:pt x="132" y="60"/>
                </a:lnTo>
                <a:lnTo>
                  <a:pt x="132" y="60"/>
                </a:lnTo>
                <a:lnTo>
                  <a:pt x="128" y="64"/>
                </a:lnTo>
                <a:lnTo>
                  <a:pt x="128" y="64"/>
                </a:lnTo>
                <a:lnTo>
                  <a:pt x="100" y="60"/>
                </a:lnTo>
                <a:lnTo>
                  <a:pt x="88" y="58"/>
                </a:lnTo>
                <a:lnTo>
                  <a:pt x="82" y="56"/>
                </a:lnTo>
                <a:lnTo>
                  <a:pt x="76" y="50"/>
                </a:lnTo>
                <a:lnTo>
                  <a:pt x="76" y="50"/>
                </a:lnTo>
                <a:lnTo>
                  <a:pt x="70" y="48"/>
                </a:lnTo>
                <a:lnTo>
                  <a:pt x="64" y="48"/>
                </a:lnTo>
                <a:lnTo>
                  <a:pt x="64" y="48"/>
                </a:lnTo>
                <a:lnTo>
                  <a:pt x="52" y="48"/>
                </a:lnTo>
                <a:lnTo>
                  <a:pt x="42" y="44"/>
                </a:lnTo>
                <a:lnTo>
                  <a:pt x="30" y="40"/>
                </a:lnTo>
                <a:lnTo>
                  <a:pt x="22" y="34"/>
                </a:lnTo>
                <a:lnTo>
                  <a:pt x="22" y="34"/>
                </a:lnTo>
                <a:lnTo>
                  <a:pt x="12" y="28"/>
                </a:lnTo>
                <a:lnTo>
                  <a:pt x="0" y="22"/>
                </a:lnTo>
                <a:lnTo>
                  <a:pt x="0"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6" name="Freeform 265">
            <a:extLst>
              <a:ext uri="{FF2B5EF4-FFF2-40B4-BE49-F238E27FC236}">
                <a16:creationId xmlns:a16="http://schemas.microsoft.com/office/drawing/2014/main" id="{773605BC-8B6D-40D8-9191-03A522811DC0}"/>
              </a:ext>
            </a:extLst>
          </p:cNvPr>
          <p:cNvSpPr>
            <a:spLocks/>
          </p:cNvSpPr>
          <p:nvPr/>
        </p:nvSpPr>
        <p:spPr bwMode="auto">
          <a:xfrm>
            <a:off x="7450093" y="3641644"/>
            <a:ext cx="73094" cy="36785"/>
          </a:xfrm>
          <a:custGeom>
            <a:avLst/>
            <a:gdLst>
              <a:gd name="T0" fmla="*/ 0 w 40"/>
              <a:gd name="T1" fmla="*/ 16 h 20"/>
              <a:gd name="T2" fmla="*/ 0 w 40"/>
              <a:gd name="T3" fmla="*/ 16 h 20"/>
              <a:gd name="T4" fmla="*/ 2 w 40"/>
              <a:gd name="T5" fmla="*/ 10 h 20"/>
              <a:gd name="T6" fmla="*/ 6 w 40"/>
              <a:gd name="T7" fmla="*/ 4 h 20"/>
              <a:gd name="T8" fmla="*/ 10 w 40"/>
              <a:gd name="T9" fmla="*/ 2 h 20"/>
              <a:gd name="T10" fmla="*/ 16 w 40"/>
              <a:gd name="T11" fmla="*/ 0 h 20"/>
              <a:gd name="T12" fmla="*/ 16 w 40"/>
              <a:gd name="T13" fmla="*/ 0 h 20"/>
              <a:gd name="T14" fmla="*/ 26 w 40"/>
              <a:gd name="T15" fmla="*/ 2 h 20"/>
              <a:gd name="T16" fmla="*/ 32 w 40"/>
              <a:gd name="T17" fmla="*/ 4 h 20"/>
              <a:gd name="T18" fmla="*/ 36 w 40"/>
              <a:gd name="T19" fmla="*/ 8 h 20"/>
              <a:gd name="T20" fmla="*/ 40 w 40"/>
              <a:gd name="T21" fmla="*/ 18 h 20"/>
              <a:gd name="T22" fmla="*/ 40 w 40"/>
              <a:gd name="T23" fmla="*/ 18 h 20"/>
              <a:gd name="T24" fmla="*/ 20 w 40"/>
              <a:gd name="T25" fmla="*/ 20 h 20"/>
              <a:gd name="T26" fmla="*/ 10 w 40"/>
              <a:gd name="T27" fmla="*/ 20 h 20"/>
              <a:gd name="T28" fmla="*/ 6 w 40"/>
              <a:gd name="T29" fmla="*/ 18 h 20"/>
              <a:gd name="T30" fmla="*/ 0 w 40"/>
              <a:gd name="T31" fmla="*/ 16 h 20"/>
              <a:gd name="T32" fmla="*/ 0 w 40"/>
              <a:gd name="T3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0">
                <a:moveTo>
                  <a:pt x="0" y="16"/>
                </a:moveTo>
                <a:lnTo>
                  <a:pt x="0" y="16"/>
                </a:lnTo>
                <a:lnTo>
                  <a:pt x="2" y="10"/>
                </a:lnTo>
                <a:lnTo>
                  <a:pt x="6" y="4"/>
                </a:lnTo>
                <a:lnTo>
                  <a:pt x="10" y="2"/>
                </a:lnTo>
                <a:lnTo>
                  <a:pt x="16" y="0"/>
                </a:lnTo>
                <a:lnTo>
                  <a:pt x="16" y="0"/>
                </a:lnTo>
                <a:lnTo>
                  <a:pt x="26" y="2"/>
                </a:lnTo>
                <a:lnTo>
                  <a:pt x="32" y="4"/>
                </a:lnTo>
                <a:lnTo>
                  <a:pt x="36" y="8"/>
                </a:lnTo>
                <a:lnTo>
                  <a:pt x="40" y="18"/>
                </a:lnTo>
                <a:lnTo>
                  <a:pt x="40" y="18"/>
                </a:lnTo>
                <a:lnTo>
                  <a:pt x="20" y="20"/>
                </a:lnTo>
                <a:lnTo>
                  <a:pt x="10" y="20"/>
                </a:lnTo>
                <a:lnTo>
                  <a:pt x="6" y="18"/>
                </a:lnTo>
                <a:lnTo>
                  <a:pt x="0" y="16"/>
                </a:ln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7" name="Freeform 266">
            <a:extLst>
              <a:ext uri="{FF2B5EF4-FFF2-40B4-BE49-F238E27FC236}">
                <a16:creationId xmlns:a16="http://schemas.microsoft.com/office/drawing/2014/main" id="{84216714-50C6-4290-85CC-A28E54BD4BC9}"/>
              </a:ext>
            </a:extLst>
          </p:cNvPr>
          <p:cNvSpPr>
            <a:spLocks/>
          </p:cNvSpPr>
          <p:nvPr/>
        </p:nvSpPr>
        <p:spPr bwMode="auto">
          <a:xfrm>
            <a:off x="6879961" y="3295864"/>
            <a:ext cx="32892" cy="14714"/>
          </a:xfrm>
          <a:custGeom>
            <a:avLst/>
            <a:gdLst>
              <a:gd name="T0" fmla="*/ 18 w 18"/>
              <a:gd name="T1" fmla="*/ 4 h 8"/>
              <a:gd name="T2" fmla="*/ 18 w 18"/>
              <a:gd name="T3" fmla="*/ 4 h 8"/>
              <a:gd name="T4" fmla="*/ 0 w 18"/>
              <a:gd name="T5" fmla="*/ 8 h 8"/>
              <a:gd name="T6" fmla="*/ 0 w 18"/>
              <a:gd name="T7" fmla="*/ 8 h 8"/>
              <a:gd name="T8" fmla="*/ 4 w 18"/>
              <a:gd name="T9" fmla="*/ 2 h 8"/>
              <a:gd name="T10" fmla="*/ 8 w 18"/>
              <a:gd name="T11" fmla="*/ 0 h 8"/>
              <a:gd name="T12" fmla="*/ 12 w 18"/>
              <a:gd name="T13" fmla="*/ 0 h 8"/>
              <a:gd name="T14" fmla="*/ 18 w 18"/>
              <a:gd name="T15" fmla="*/ 0 h 8"/>
              <a:gd name="T16" fmla="*/ 18 w 18"/>
              <a:gd name="T17" fmla="*/ 0 h 8"/>
              <a:gd name="T18" fmla="*/ 18 w 18"/>
              <a:gd name="T19" fmla="*/ 4 h 8"/>
              <a:gd name="T20" fmla="*/ 18 w 18"/>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18" y="4"/>
                </a:moveTo>
                <a:lnTo>
                  <a:pt x="18" y="4"/>
                </a:lnTo>
                <a:lnTo>
                  <a:pt x="0" y="8"/>
                </a:lnTo>
                <a:lnTo>
                  <a:pt x="0" y="8"/>
                </a:lnTo>
                <a:lnTo>
                  <a:pt x="4" y="2"/>
                </a:lnTo>
                <a:lnTo>
                  <a:pt x="8" y="0"/>
                </a:lnTo>
                <a:lnTo>
                  <a:pt x="12" y="0"/>
                </a:lnTo>
                <a:lnTo>
                  <a:pt x="18" y="0"/>
                </a:lnTo>
                <a:lnTo>
                  <a:pt x="18" y="0"/>
                </a:lnTo>
                <a:lnTo>
                  <a:pt x="18" y="4"/>
                </a:lnTo>
                <a:lnTo>
                  <a:pt x="18"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8" name="Freeform 267">
            <a:extLst>
              <a:ext uri="{FF2B5EF4-FFF2-40B4-BE49-F238E27FC236}">
                <a16:creationId xmlns:a16="http://schemas.microsoft.com/office/drawing/2014/main" id="{DBEC81C3-01F1-4ECB-A716-A24A1BDE104B}"/>
              </a:ext>
            </a:extLst>
          </p:cNvPr>
          <p:cNvSpPr>
            <a:spLocks/>
          </p:cNvSpPr>
          <p:nvPr/>
        </p:nvSpPr>
        <p:spPr bwMode="auto">
          <a:xfrm>
            <a:off x="6737428" y="3126652"/>
            <a:ext cx="32892" cy="25750"/>
          </a:xfrm>
          <a:custGeom>
            <a:avLst/>
            <a:gdLst>
              <a:gd name="T0" fmla="*/ 0 w 18"/>
              <a:gd name="T1" fmla="*/ 14 h 14"/>
              <a:gd name="T2" fmla="*/ 0 w 18"/>
              <a:gd name="T3" fmla="*/ 14 h 14"/>
              <a:gd name="T4" fmla="*/ 4 w 18"/>
              <a:gd name="T5" fmla="*/ 6 h 14"/>
              <a:gd name="T6" fmla="*/ 8 w 18"/>
              <a:gd name="T7" fmla="*/ 0 h 14"/>
              <a:gd name="T8" fmla="*/ 8 w 18"/>
              <a:gd name="T9" fmla="*/ 0 h 14"/>
              <a:gd name="T10" fmla="*/ 12 w 18"/>
              <a:gd name="T11" fmla="*/ 0 h 14"/>
              <a:gd name="T12" fmla="*/ 18 w 18"/>
              <a:gd name="T13" fmla="*/ 0 h 14"/>
              <a:gd name="T14" fmla="*/ 18 w 18"/>
              <a:gd name="T15" fmla="*/ 0 h 14"/>
              <a:gd name="T16" fmla="*/ 18 w 18"/>
              <a:gd name="T17" fmla="*/ 6 h 14"/>
              <a:gd name="T18" fmla="*/ 18 w 18"/>
              <a:gd name="T19" fmla="*/ 6 h 14"/>
              <a:gd name="T20" fmla="*/ 0 w 18"/>
              <a:gd name="T21" fmla="*/ 14 h 14"/>
              <a:gd name="T22" fmla="*/ 0 w 18"/>
              <a:gd name="T23" fmla="*/ 14 h 14"/>
              <a:gd name="T24" fmla="*/ 0 w 18"/>
              <a:gd name="T25" fmla="*/ 14 h 14"/>
              <a:gd name="T26" fmla="*/ 0 w 1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14"/>
                </a:moveTo>
                <a:lnTo>
                  <a:pt x="0" y="14"/>
                </a:lnTo>
                <a:lnTo>
                  <a:pt x="4" y="6"/>
                </a:lnTo>
                <a:lnTo>
                  <a:pt x="8" y="0"/>
                </a:lnTo>
                <a:lnTo>
                  <a:pt x="8" y="0"/>
                </a:lnTo>
                <a:lnTo>
                  <a:pt x="12" y="0"/>
                </a:lnTo>
                <a:lnTo>
                  <a:pt x="18" y="0"/>
                </a:lnTo>
                <a:lnTo>
                  <a:pt x="18" y="0"/>
                </a:lnTo>
                <a:lnTo>
                  <a:pt x="18" y="6"/>
                </a:lnTo>
                <a:lnTo>
                  <a:pt x="18" y="6"/>
                </a:lnTo>
                <a:lnTo>
                  <a:pt x="0" y="14"/>
                </a:lnTo>
                <a:lnTo>
                  <a:pt x="0" y="14"/>
                </a:lnTo>
                <a:lnTo>
                  <a:pt x="0" y="14"/>
                </a:lnTo>
                <a:lnTo>
                  <a:pt x="0"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69" name="Freeform 268">
            <a:extLst>
              <a:ext uri="{FF2B5EF4-FFF2-40B4-BE49-F238E27FC236}">
                <a16:creationId xmlns:a16="http://schemas.microsoft.com/office/drawing/2014/main" id="{E19014D5-31C5-4B0A-8F14-A8E12F2F8F8D}"/>
              </a:ext>
            </a:extLst>
          </p:cNvPr>
          <p:cNvSpPr>
            <a:spLocks/>
          </p:cNvSpPr>
          <p:nvPr/>
        </p:nvSpPr>
        <p:spPr bwMode="auto">
          <a:xfrm>
            <a:off x="4643288" y="3843963"/>
            <a:ext cx="471455" cy="345780"/>
          </a:xfrm>
          <a:custGeom>
            <a:avLst/>
            <a:gdLst>
              <a:gd name="T0" fmla="*/ 244 w 258"/>
              <a:gd name="T1" fmla="*/ 8 h 188"/>
              <a:gd name="T2" fmla="*/ 258 w 258"/>
              <a:gd name="T3" fmla="*/ 46 h 188"/>
              <a:gd name="T4" fmla="*/ 258 w 258"/>
              <a:gd name="T5" fmla="*/ 58 h 188"/>
              <a:gd name="T6" fmla="*/ 256 w 258"/>
              <a:gd name="T7" fmla="*/ 78 h 188"/>
              <a:gd name="T8" fmla="*/ 254 w 258"/>
              <a:gd name="T9" fmla="*/ 100 h 188"/>
              <a:gd name="T10" fmla="*/ 250 w 258"/>
              <a:gd name="T11" fmla="*/ 116 h 188"/>
              <a:gd name="T12" fmla="*/ 246 w 258"/>
              <a:gd name="T13" fmla="*/ 120 h 188"/>
              <a:gd name="T14" fmla="*/ 230 w 258"/>
              <a:gd name="T15" fmla="*/ 136 h 188"/>
              <a:gd name="T16" fmla="*/ 220 w 258"/>
              <a:gd name="T17" fmla="*/ 150 h 188"/>
              <a:gd name="T18" fmla="*/ 220 w 258"/>
              <a:gd name="T19" fmla="*/ 156 h 188"/>
              <a:gd name="T20" fmla="*/ 212 w 258"/>
              <a:gd name="T21" fmla="*/ 170 h 188"/>
              <a:gd name="T22" fmla="*/ 196 w 258"/>
              <a:gd name="T23" fmla="*/ 174 h 188"/>
              <a:gd name="T24" fmla="*/ 186 w 258"/>
              <a:gd name="T25" fmla="*/ 174 h 188"/>
              <a:gd name="T26" fmla="*/ 166 w 258"/>
              <a:gd name="T27" fmla="*/ 174 h 188"/>
              <a:gd name="T28" fmla="*/ 156 w 258"/>
              <a:gd name="T29" fmla="*/ 180 h 188"/>
              <a:gd name="T30" fmla="*/ 144 w 258"/>
              <a:gd name="T31" fmla="*/ 178 h 188"/>
              <a:gd name="T32" fmla="*/ 138 w 258"/>
              <a:gd name="T33" fmla="*/ 176 h 188"/>
              <a:gd name="T34" fmla="*/ 132 w 258"/>
              <a:gd name="T35" fmla="*/ 174 h 188"/>
              <a:gd name="T36" fmla="*/ 120 w 258"/>
              <a:gd name="T37" fmla="*/ 174 h 188"/>
              <a:gd name="T38" fmla="*/ 100 w 258"/>
              <a:gd name="T39" fmla="*/ 166 h 188"/>
              <a:gd name="T40" fmla="*/ 88 w 258"/>
              <a:gd name="T41" fmla="*/ 162 h 188"/>
              <a:gd name="T42" fmla="*/ 68 w 258"/>
              <a:gd name="T43" fmla="*/ 166 h 188"/>
              <a:gd name="T44" fmla="*/ 50 w 258"/>
              <a:gd name="T45" fmla="*/ 188 h 188"/>
              <a:gd name="T46" fmla="*/ 36 w 258"/>
              <a:gd name="T47" fmla="*/ 182 h 188"/>
              <a:gd name="T48" fmla="*/ 12 w 258"/>
              <a:gd name="T49" fmla="*/ 166 h 188"/>
              <a:gd name="T50" fmla="*/ 0 w 258"/>
              <a:gd name="T51" fmla="*/ 154 h 188"/>
              <a:gd name="T52" fmla="*/ 14 w 258"/>
              <a:gd name="T53" fmla="*/ 148 h 188"/>
              <a:gd name="T54" fmla="*/ 42 w 258"/>
              <a:gd name="T55" fmla="*/ 142 h 188"/>
              <a:gd name="T56" fmla="*/ 56 w 258"/>
              <a:gd name="T57" fmla="*/ 138 h 188"/>
              <a:gd name="T58" fmla="*/ 68 w 258"/>
              <a:gd name="T59" fmla="*/ 122 h 188"/>
              <a:gd name="T60" fmla="*/ 70 w 258"/>
              <a:gd name="T61" fmla="*/ 108 h 188"/>
              <a:gd name="T62" fmla="*/ 70 w 258"/>
              <a:gd name="T63" fmla="*/ 84 h 188"/>
              <a:gd name="T64" fmla="*/ 72 w 258"/>
              <a:gd name="T65" fmla="*/ 74 h 188"/>
              <a:gd name="T66" fmla="*/ 80 w 258"/>
              <a:gd name="T67" fmla="*/ 70 h 188"/>
              <a:gd name="T68" fmla="*/ 90 w 258"/>
              <a:gd name="T69" fmla="*/ 68 h 188"/>
              <a:gd name="T70" fmla="*/ 112 w 258"/>
              <a:gd name="T71" fmla="*/ 52 h 188"/>
              <a:gd name="T72" fmla="*/ 150 w 258"/>
              <a:gd name="T73" fmla="*/ 26 h 188"/>
              <a:gd name="T74" fmla="*/ 188 w 258"/>
              <a:gd name="T75" fmla="*/ 2 h 188"/>
              <a:gd name="T76" fmla="*/ 202 w 258"/>
              <a:gd name="T77" fmla="*/ 0 h 188"/>
              <a:gd name="T78" fmla="*/ 214 w 258"/>
              <a:gd name="T79" fmla="*/ 2 h 188"/>
              <a:gd name="T80" fmla="*/ 244 w 258"/>
              <a:gd name="T81"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188">
                <a:moveTo>
                  <a:pt x="244" y="8"/>
                </a:moveTo>
                <a:lnTo>
                  <a:pt x="244" y="8"/>
                </a:lnTo>
                <a:lnTo>
                  <a:pt x="258" y="46"/>
                </a:lnTo>
                <a:lnTo>
                  <a:pt x="258" y="46"/>
                </a:lnTo>
                <a:lnTo>
                  <a:pt x="258" y="52"/>
                </a:lnTo>
                <a:lnTo>
                  <a:pt x="258" y="58"/>
                </a:lnTo>
                <a:lnTo>
                  <a:pt x="258" y="58"/>
                </a:lnTo>
                <a:lnTo>
                  <a:pt x="256" y="78"/>
                </a:lnTo>
                <a:lnTo>
                  <a:pt x="254" y="100"/>
                </a:lnTo>
                <a:lnTo>
                  <a:pt x="254" y="100"/>
                </a:lnTo>
                <a:lnTo>
                  <a:pt x="252" y="110"/>
                </a:lnTo>
                <a:lnTo>
                  <a:pt x="250" y="116"/>
                </a:lnTo>
                <a:lnTo>
                  <a:pt x="246" y="120"/>
                </a:lnTo>
                <a:lnTo>
                  <a:pt x="246" y="120"/>
                </a:lnTo>
                <a:lnTo>
                  <a:pt x="230" y="136"/>
                </a:lnTo>
                <a:lnTo>
                  <a:pt x="230" y="136"/>
                </a:lnTo>
                <a:lnTo>
                  <a:pt x="222" y="144"/>
                </a:lnTo>
                <a:lnTo>
                  <a:pt x="220" y="150"/>
                </a:lnTo>
                <a:lnTo>
                  <a:pt x="220" y="156"/>
                </a:lnTo>
                <a:lnTo>
                  <a:pt x="220" y="156"/>
                </a:lnTo>
                <a:lnTo>
                  <a:pt x="218" y="164"/>
                </a:lnTo>
                <a:lnTo>
                  <a:pt x="212" y="170"/>
                </a:lnTo>
                <a:lnTo>
                  <a:pt x="206" y="174"/>
                </a:lnTo>
                <a:lnTo>
                  <a:pt x="196" y="174"/>
                </a:lnTo>
                <a:lnTo>
                  <a:pt x="196" y="174"/>
                </a:lnTo>
                <a:lnTo>
                  <a:pt x="186" y="174"/>
                </a:lnTo>
                <a:lnTo>
                  <a:pt x="176" y="172"/>
                </a:lnTo>
                <a:lnTo>
                  <a:pt x="166" y="174"/>
                </a:lnTo>
                <a:lnTo>
                  <a:pt x="156" y="180"/>
                </a:lnTo>
                <a:lnTo>
                  <a:pt x="156" y="180"/>
                </a:lnTo>
                <a:lnTo>
                  <a:pt x="150" y="180"/>
                </a:lnTo>
                <a:lnTo>
                  <a:pt x="144" y="178"/>
                </a:lnTo>
                <a:lnTo>
                  <a:pt x="144" y="178"/>
                </a:lnTo>
                <a:lnTo>
                  <a:pt x="138" y="176"/>
                </a:lnTo>
                <a:lnTo>
                  <a:pt x="134" y="174"/>
                </a:lnTo>
                <a:lnTo>
                  <a:pt x="132" y="174"/>
                </a:lnTo>
                <a:lnTo>
                  <a:pt x="132" y="174"/>
                </a:lnTo>
                <a:lnTo>
                  <a:pt x="120" y="174"/>
                </a:lnTo>
                <a:lnTo>
                  <a:pt x="110" y="170"/>
                </a:lnTo>
                <a:lnTo>
                  <a:pt x="100" y="166"/>
                </a:lnTo>
                <a:lnTo>
                  <a:pt x="88" y="162"/>
                </a:lnTo>
                <a:lnTo>
                  <a:pt x="88" y="162"/>
                </a:lnTo>
                <a:lnTo>
                  <a:pt x="76" y="162"/>
                </a:lnTo>
                <a:lnTo>
                  <a:pt x="68" y="166"/>
                </a:lnTo>
                <a:lnTo>
                  <a:pt x="58" y="174"/>
                </a:lnTo>
                <a:lnTo>
                  <a:pt x="50" y="188"/>
                </a:lnTo>
                <a:lnTo>
                  <a:pt x="50" y="188"/>
                </a:lnTo>
                <a:lnTo>
                  <a:pt x="36" y="182"/>
                </a:lnTo>
                <a:lnTo>
                  <a:pt x="24" y="176"/>
                </a:lnTo>
                <a:lnTo>
                  <a:pt x="12" y="166"/>
                </a:lnTo>
                <a:lnTo>
                  <a:pt x="0" y="154"/>
                </a:lnTo>
                <a:lnTo>
                  <a:pt x="0" y="154"/>
                </a:lnTo>
                <a:lnTo>
                  <a:pt x="14" y="148"/>
                </a:lnTo>
                <a:lnTo>
                  <a:pt x="14" y="148"/>
                </a:lnTo>
                <a:lnTo>
                  <a:pt x="28" y="146"/>
                </a:lnTo>
                <a:lnTo>
                  <a:pt x="42" y="142"/>
                </a:lnTo>
                <a:lnTo>
                  <a:pt x="42" y="142"/>
                </a:lnTo>
                <a:lnTo>
                  <a:pt x="56" y="138"/>
                </a:lnTo>
                <a:lnTo>
                  <a:pt x="64" y="132"/>
                </a:lnTo>
                <a:lnTo>
                  <a:pt x="68" y="122"/>
                </a:lnTo>
                <a:lnTo>
                  <a:pt x="70" y="108"/>
                </a:lnTo>
                <a:lnTo>
                  <a:pt x="70" y="108"/>
                </a:lnTo>
                <a:lnTo>
                  <a:pt x="70" y="84"/>
                </a:lnTo>
                <a:lnTo>
                  <a:pt x="70" y="84"/>
                </a:lnTo>
                <a:lnTo>
                  <a:pt x="72" y="78"/>
                </a:lnTo>
                <a:lnTo>
                  <a:pt x="72" y="74"/>
                </a:lnTo>
                <a:lnTo>
                  <a:pt x="76" y="72"/>
                </a:lnTo>
                <a:lnTo>
                  <a:pt x="80" y="70"/>
                </a:lnTo>
                <a:lnTo>
                  <a:pt x="80" y="70"/>
                </a:lnTo>
                <a:lnTo>
                  <a:pt x="90" y="68"/>
                </a:lnTo>
                <a:lnTo>
                  <a:pt x="98" y="62"/>
                </a:lnTo>
                <a:lnTo>
                  <a:pt x="112" y="52"/>
                </a:lnTo>
                <a:lnTo>
                  <a:pt x="112" y="52"/>
                </a:lnTo>
                <a:lnTo>
                  <a:pt x="150" y="26"/>
                </a:lnTo>
                <a:lnTo>
                  <a:pt x="188" y="2"/>
                </a:lnTo>
                <a:lnTo>
                  <a:pt x="188" y="2"/>
                </a:lnTo>
                <a:lnTo>
                  <a:pt x="196" y="0"/>
                </a:lnTo>
                <a:lnTo>
                  <a:pt x="202" y="0"/>
                </a:lnTo>
                <a:lnTo>
                  <a:pt x="214" y="2"/>
                </a:lnTo>
                <a:lnTo>
                  <a:pt x="214" y="2"/>
                </a:lnTo>
                <a:lnTo>
                  <a:pt x="244" y="8"/>
                </a:lnTo>
                <a:lnTo>
                  <a:pt x="244"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0" name="Freeform 269">
            <a:extLst>
              <a:ext uri="{FF2B5EF4-FFF2-40B4-BE49-F238E27FC236}">
                <a16:creationId xmlns:a16="http://schemas.microsoft.com/office/drawing/2014/main" id="{6F59864C-36A3-4E1B-9E4C-F570A779494C}"/>
              </a:ext>
            </a:extLst>
          </p:cNvPr>
          <p:cNvSpPr>
            <a:spLocks/>
          </p:cNvSpPr>
          <p:nvPr/>
        </p:nvSpPr>
        <p:spPr bwMode="auto">
          <a:xfrm>
            <a:off x="5392501" y="4219171"/>
            <a:ext cx="358160" cy="257496"/>
          </a:xfrm>
          <a:custGeom>
            <a:avLst/>
            <a:gdLst>
              <a:gd name="T0" fmla="*/ 0 w 196"/>
              <a:gd name="T1" fmla="*/ 46 h 140"/>
              <a:gd name="T2" fmla="*/ 6 w 196"/>
              <a:gd name="T3" fmla="*/ 40 h 140"/>
              <a:gd name="T4" fmla="*/ 12 w 196"/>
              <a:gd name="T5" fmla="*/ 38 h 140"/>
              <a:gd name="T6" fmla="*/ 68 w 196"/>
              <a:gd name="T7" fmla="*/ 46 h 140"/>
              <a:gd name="T8" fmla="*/ 74 w 196"/>
              <a:gd name="T9" fmla="*/ 46 h 140"/>
              <a:gd name="T10" fmla="*/ 90 w 196"/>
              <a:gd name="T11" fmla="*/ 36 h 140"/>
              <a:gd name="T12" fmla="*/ 96 w 196"/>
              <a:gd name="T13" fmla="*/ 34 h 140"/>
              <a:gd name="T14" fmla="*/ 104 w 196"/>
              <a:gd name="T15" fmla="*/ 34 h 140"/>
              <a:gd name="T16" fmla="*/ 110 w 196"/>
              <a:gd name="T17" fmla="*/ 36 h 140"/>
              <a:gd name="T18" fmla="*/ 124 w 196"/>
              <a:gd name="T19" fmla="*/ 38 h 140"/>
              <a:gd name="T20" fmla="*/ 136 w 196"/>
              <a:gd name="T21" fmla="*/ 30 h 140"/>
              <a:gd name="T22" fmla="*/ 156 w 196"/>
              <a:gd name="T23" fmla="*/ 0 h 140"/>
              <a:gd name="T24" fmla="*/ 158 w 196"/>
              <a:gd name="T25" fmla="*/ 6 h 140"/>
              <a:gd name="T26" fmla="*/ 168 w 196"/>
              <a:gd name="T27" fmla="*/ 22 h 140"/>
              <a:gd name="T28" fmla="*/ 176 w 196"/>
              <a:gd name="T29" fmla="*/ 42 h 140"/>
              <a:gd name="T30" fmla="*/ 176 w 196"/>
              <a:gd name="T31" fmla="*/ 50 h 140"/>
              <a:gd name="T32" fmla="*/ 168 w 196"/>
              <a:gd name="T33" fmla="*/ 56 h 140"/>
              <a:gd name="T34" fmla="*/ 160 w 196"/>
              <a:gd name="T35" fmla="*/ 66 h 140"/>
              <a:gd name="T36" fmla="*/ 170 w 196"/>
              <a:gd name="T37" fmla="*/ 76 h 140"/>
              <a:gd name="T38" fmla="*/ 182 w 196"/>
              <a:gd name="T39" fmla="*/ 88 h 140"/>
              <a:gd name="T40" fmla="*/ 192 w 196"/>
              <a:gd name="T41" fmla="*/ 100 h 140"/>
              <a:gd name="T42" fmla="*/ 196 w 196"/>
              <a:gd name="T43" fmla="*/ 108 h 140"/>
              <a:gd name="T44" fmla="*/ 194 w 196"/>
              <a:gd name="T45" fmla="*/ 112 h 140"/>
              <a:gd name="T46" fmla="*/ 184 w 196"/>
              <a:gd name="T47" fmla="*/ 126 h 140"/>
              <a:gd name="T48" fmla="*/ 168 w 196"/>
              <a:gd name="T49" fmla="*/ 136 h 140"/>
              <a:gd name="T50" fmla="*/ 154 w 196"/>
              <a:gd name="T51" fmla="*/ 140 h 140"/>
              <a:gd name="T52" fmla="*/ 130 w 196"/>
              <a:gd name="T53" fmla="*/ 140 h 140"/>
              <a:gd name="T54" fmla="*/ 116 w 196"/>
              <a:gd name="T55" fmla="*/ 132 h 140"/>
              <a:gd name="T56" fmla="*/ 110 w 196"/>
              <a:gd name="T57" fmla="*/ 128 h 140"/>
              <a:gd name="T58" fmla="*/ 100 w 196"/>
              <a:gd name="T59" fmla="*/ 124 h 140"/>
              <a:gd name="T60" fmla="*/ 90 w 196"/>
              <a:gd name="T61" fmla="*/ 126 h 140"/>
              <a:gd name="T62" fmla="*/ 76 w 196"/>
              <a:gd name="T63" fmla="*/ 124 h 140"/>
              <a:gd name="T64" fmla="*/ 64 w 196"/>
              <a:gd name="T65" fmla="*/ 116 h 140"/>
              <a:gd name="T66" fmla="*/ 50 w 196"/>
              <a:gd name="T67" fmla="*/ 96 h 140"/>
              <a:gd name="T68" fmla="*/ 18 w 196"/>
              <a:gd name="T69" fmla="*/ 62 h 140"/>
              <a:gd name="T70" fmla="*/ 0 w 196"/>
              <a:gd name="T71"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140">
                <a:moveTo>
                  <a:pt x="0" y="46"/>
                </a:moveTo>
                <a:lnTo>
                  <a:pt x="0" y="46"/>
                </a:lnTo>
                <a:lnTo>
                  <a:pt x="6" y="40"/>
                </a:lnTo>
                <a:lnTo>
                  <a:pt x="6" y="40"/>
                </a:lnTo>
                <a:lnTo>
                  <a:pt x="12" y="38"/>
                </a:lnTo>
                <a:lnTo>
                  <a:pt x="12" y="38"/>
                </a:lnTo>
                <a:lnTo>
                  <a:pt x="40" y="42"/>
                </a:lnTo>
                <a:lnTo>
                  <a:pt x="68" y="46"/>
                </a:lnTo>
                <a:lnTo>
                  <a:pt x="68" y="46"/>
                </a:lnTo>
                <a:lnTo>
                  <a:pt x="74" y="46"/>
                </a:lnTo>
                <a:lnTo>
                  <a:pt x="80" y="42"/>
                </a:lnTo>
                <a:lnTo>
                  <a:pt x="90" y="36"/>
                </a:lnTo>
                <a:lnTo>
                  <a:pt x="90" y="36"/>
                </a:lnTo>
                <a:lnTo>
                  <a:pt x="96" y="34"/>
                </a:lnTo>
                <a:lnTo>
                  <a:pt x="100" y="32"/>
                </a:lnTo>
                <a:lnTo>
                  <a:pt x="104" y="34"/>
                </a:lnTo>
                <a:lnTo>
                  <a:pt x="110" y="36"/>
                </a:lnTo>
                <a:lnTo>
                  <a:pt x="110" y="36"/>
                </a:lnTo>
                <a:lnTo>
                  <a:pt x="118" y="38"/>
                </a:lnTo>
                <a:lnTo>
                  <a:pt x="124" y="38"/>
                </a:lnTo>
                <a:lnTo>
                  <a:pt x="130" y="36"/>
                </a:lnTo>
                <a:lnTo>
                  <a:pt x="136" y="30"/>
                </a:lnTo>
                <a:lnTo>
                  <a:pt x="136" y="30"/>
                </a:lnTo>
                <a:lnTo>
                  <a:pt x="156" y="0"/>
                </a:lnTo>
                <a:lnTo>
                  <a:pt x="156" y="0"/>
                </a:lnTo>
                <a:lnTo>
                  <a:pt x="158" y="6"/>
                </a:lnTo>
                <a:lnTo>
                  <a:pt x="162" y="12"/>
                </a:lnTo>
                <a:lnTo>
                  <a:pt x="168" y="22"/>
                </a:lnTo>
                <a:lnTo>
                  <a:pt x="174" y="36"/>
                </a:lnTo>
                <a:lnTo>
                  <a:pt x="176" y="42"/>
                </a:lnTo>
                <a:lnTo>
                  <a:pt x="176" y="50"/>
                </a:lnTo>
                <a:lnTo>
                  <a:pt x="176" y="50"/>
                </a:lnTo>
                <a:lnTo>
                  <a:pt x="168" y="56"/>
                </a:lnTo>
                <a:lnTo>
                  <a:pt x="168" y="56"/>
                </a:lnTo>
                <a:lnTo>
                  <a:pt x="162" y="60"/>
                </a:lnTo>
                <a:lnTo>
                  <a:pt x="160" y="66"/>
                </a:lnTo>
                <a:lnTo>
                  <a:pt x="162" y="70"/>
                </a:lnTo>
                <a:lnTo>
                  <a:pt x="170" y="76"/>
                </a:lnTo>
                <a:lnTo>
                  <a:pt x="170" y="76"/>
                </a:lnTo>
                <a:lnTo>
                  <a:pt x="182" y="88"/>
                </a:lnTo>
                <a:lnTo>
                  <a:pt x="182" y="88"/>
                </a:lnTo>
                <a:lnTo>
                  <a:pt x="192" y="100"/>
                </a:lnTo>
                <a:lnTo>
                  <a:pt x="196" y="106"/>
                </a:lnTo>
                <a:lnTo>
                  <a:pt x="196" y="108"/>
                </a:lnTo>
                <a:lnTo>
                  <a:pt x="194" y="112"/>
                </a:lnTo>
                <a:lnTo>
                  <a:pt x="194" y="112"/>
                </a:lnTo>
                <a:lnTo>
                  <a:pt x="190" y="120"/>
                </a:lnTo>
                <a:lnTo>
                  <a:pt x="184" y="126"/>
                </a:lnTo>
                <a:lnTo>
                  <a:pt x="176" y="132"/>
                </a:lnTo>
                <a:lnTo>
                  <a:pt x="168" y="136"/>
                </a:lnTo>
                <a:lnTo>
                  <a:pt x="168" y="136"/>
                </a:lnTo>
                <a:lnTo>
                  <a:pt x="154" y="140"/>
                </a:lnTo>
                <a:lnTo>
                  <a:pt x="138" y="140"/>
                </a:lnTo>
                <a:lnTo>
                  <a:pt x="130" y="140"/>
                </a:lnTo>
                <a:lnTo>
                  <a:pt x="124" y="136"/>
                </a:lnTo>
                <a:lnTo>
                  <a:pt x="116" y="132"/>
                </a:lnTo>
                <a:lnTo>
                  <a:pt x="110" y="128"/>
                </a:lnTo>
                <a:lnTo>
                  <a:pt x="110" y="128"/>
                </a:lnTo>
                <a:lnTo>
                  <a:pt x="104" y="124"/>
                </a:lnTo>
                <a:lnTo>
                  <a:pt x="100" y="124"/>
                </a:lnTo>
                <a:lnTo>
                  <a:pt x="90" y="126"/>
                </a:lnTo>
                <a:lnTo>
                  <a:pt x="90" y="126"/>
                </a:lnTo>
                <a:lnTo>
                  <a:pt x="82" y="126"/>
                </a:lnTo>
                <a:lnTo>
                  <a:pt x="76" y="124"/>
                </a:lnTo>
                <a:lnTo>
                  <a:pt x="70" y="122"/>
                </a:lnTo>
                <a:lnTo>
                  <a:pt x="64" y="116"/>
                </a:lnTo>
                <a:lnTo>
                  <a:pt x="64" y="116"/>
                </a:lnTo>
                <a:lnTo>
                  <a:pt x="50" y="96"/>
                </a:lnTo>
                <a:lnTo>
                  <a:pt x="34" y="78"/>
                </a:lnTo>
                <a:lnTo>
                  <a:pt x="18" y="62"/>
                </a:lnTo>
                <a:lnTo>
                  <a:pt x="0" y="46"/>
                </a:lnTo>
                <a:lnTo>
                  <a:pt x="0"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1" name="Freeform 270">
            <a:extLst>
              <a:ext uri="{FF2B5EF4-FFF2-40B4-BE49-F238E27FC236}">
                <a16:creationId xmlns:a16="http://schemas.microsoft.com/office/drawing/2014/main" id="{D1C56739-E680-4ED1-9C21-DEEC43058A7F}"/>
              </a:ext>
            </a:extLst>
          </p:cNvPr>
          <p:cNvSpPr>
            <a:spLocks/>
          </p:cNvSpPr>
          <p:nvPr/>
        </p:nvSpPr>
        <p:spPr bwMode="auto">
          <a:xfrm>
            <a:off x="5100125" y="4255956"/>
            <a:ext cx="383743" cy="242782"/>
          </a:xfrm>
          <a:custGeom>
            <a:avLst/>
            <a:gdLst>
              <a:gd name="T0" fmla="*/ 148 w 210"/>
              <a:gd name="T1" fmla="*/ 34 h 132"/>
              <a:gd name="T2" fmla="*/ 176 w 210"/>
              <a:gd name="T3" fmla="*/ 52 h 132"/>
              <a:gd name="T4" fmla="*/ 180 w 210"/>
              <a:gd name="T5" fmla="*/ 64 h 132"/>
              <a:gd name="T6" fmla="*/ 190 w 210"/>
              <a:gd name="T7" fmla="*/ 68 h 132"/>
              <a:gd name="T8" fmla="*/ 210 w 210"/>
              <a:gd name="T9" fmla="*/ 92 h 132"/>
              <a:gd name="T10" fmla="*/ 208 w 210"/>
              <a:gd name="T11" fmla="*/ 94 h 132"/>
              <a:gd name="T12" fmla="*/ 206 w 210"/>
              <a:gd name="T13" fmla="*/ 94 h 132"/>
              <a:gd name="T14" fmla="*/ 180 w 210"/>
              <a:gd name="T15" fmla="*/ 94 h 132"/>
              <a:gd name="T16" fmla="*/ 156 w 210"/>
              <a:gd name="T17" fmla="*/ 100 h 132"/>
              <a:gd name="T18" fmla="*/ 124 w 210"/>
              <a:gd name="T19" fmla="*/ 108 h 132"/>
              <a:gd name="T20" fmla="*/ 118 w 210"/>
              <a:gd name="T21" fmla="*/ 110 h 132"/>
              <a:gd name="T22" fmla="*/ 100 w 210"/>
              <a:gd name="T23" fmla="*/ 104 h 132"/>
              <a:gd name="T24" fmla="*/ 86 w 210"/>
              <a:gd name="T25" fmla="*/ 98 h 132"/>
              <a:gd name="T26" fmla="*/ 78 w 210"/>
              <a:gd name="T27" fmla="*/ 98 h 132"/>
              <a:gd name="T28" fmla="*/ 72 w 210"/>
              <a:gd name="T29" fmla="*/ 102 h 132"/>
              <a:gd name="T30" fmla="*/ 62 w 210"/>
              <a:gd name="T31" fmla="*/ 112 h 132"/>
              <a:gd name="T32" fmla="*/ 56 w 210"/>
              <a:gd name="T33" fmla="*/ 118 h 132"/>
              <a:gd name="T34" fmla="*/ 22 w 210"/>
              <a:gd name="T35" fmla="*/ 132 h 132"/>
              <a:gd name="T36" fmla="*/ 8 w 210"/>
              <a:gd name="T37" fmla="*/ 116 h 132"/>
              <a:gd name="T38" fmla="*/ 0 w 210"/>
              <a:gd name="T39" fmla="*/ 96 h 132"/>
              <a:gd name="T40" fmla="*/ 0 w 210"/>
              <a:gd name="T41" fmla="*/ 84 h 132"/>
              <a:gd name="T42" fmla="*/ 12 w 210"/>
              <a:gd name="T43" fmla="*/ 66 h 132"/>
              <a:gd name="T44" fmla="*/ 24 w 210"/>
              <a:gd name="T45" fmla="*/ 62 h 132"/>
              <a:gd name="T46" fmla="*/ 68 w 210"/>
              <a:gd name="T47" fmla="*/ 46 h 132"/>
              <a:gd name="T48" fmla="*/ 80 w 210"/>
              <a:gd name="T49" fmla="*/ 36 h 132"/>
              <a:gd name="T50" fmla="*/ 84 w 210"/>
              <a:gd name="T51" fmla="*/ 34 h 132"/>
              <a:gd name="T52" fmla="*/ 96 w 210"/>
              <a:gd name="T53" fmla="*/ 32 h 132"/>
              <a:gd name="T54" fmla="*/ 106 w 210"/>
              <a:gd name="T55" fmla="*/ 26 h 132"/>
              <a:gd name="T56" fmla="*/ 120 w 210"/>
              <a:gd name="T57" fmla="*/ 8 h 132"/>
              <a:gd name="T58" fmla="*/ 132 w 210"/>
              <a:gd name="T59" fmla="*/ 0 h 132"/>
              <a:gd name="T60" fmla="*/ 138 w 210"/>
              <a:gd name="T61" fmla="*/ 2 h 132"/>
              <a:gd name="T62" fmla="*/ 146 w 210"/>
              <a:gd name="T63" fmla="*/ 14 h 132"/>
              <a:gd name="T64" fmla="*/ 148 w 210"/>
              <a:gd name="T65" fmla="*/ 24 h 132"/>
              <a:gd name="T66" fmla="*/ 148 w 210"/>
              <a:gd name="T67"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132">
                <a:moveTo>
                  <a:pt x="148" y="34"/>
                </a:moveTo>
                <a:lnTo>
                  <a:pt x="148" y="34"/>
                </a:lnTo>
                <a:lnTo>
                  <a:pt x="168" y="46"/>
                </a:lnTo>
                <a:lnTo>
                  <a:pt x="176" y="52"/>
                </a:lnTo>
                <a:lnTo>
                  <a:pt x="178" y="58"/>
                </a:lnTo>
                <a:lnTo>
                  <a:pt x="180" y="64"/>
                </a:lnTo>
                <a:lnTo>
                  <a:pt x="180" y="64"/>
                </a:lnTo>
                <a:lnTo>
                  <a:pt x="190" y="68"/>
                </a:lnTo>
                <a:lnTo>
                  <a:pt x="198" y="76"/>
                </a:lnTo>
                <a:lnTo>
                  <a:pt x="210" y="92"/>
                </a:lnTo>
                <a:lnTo>
                  <a:pt x="210" y="92"/>
                </a:lnTo>
                <a:lnTo>
                  <a:pt x="208" y="94"/>
                </a:lnTo>
                <a:lnTo>
                  <a:pt x="206" y="94"/>
                </a:lnTo>
                <a:lnTo>
                  <a:pt x="206" y="94"/>
                </a:lnTo>
                <a:lnTo>
                  <a:pt x="192" y="94"/>
                </a:lnTo>
                <a:lnTo>
                  <a:pt x="180" y="94"/>
                </a:lnTo>
                <a:lnTo>
                  <a:pt x="156" y="100"/>
                </a:lnTo>
                <a:lnTo>
                  <a:pt x="156" y="100"/>
                </a:lnTo>
                <a:lnTo>
                  <a:pt x="140" y="104"/>
                </a:lnTo>
                <a:lnTo>
                  <a:pt x="124" y="108"/>
                </a:lnTo>
                <a:lnTo>
                  <a:pt x="124" y="108"/>
                </a:lnTo>
                <a:lnTo>
                  <a:pt x="118" y="110"/>
                </a:lnTo>
                <a:lnTo>
                  <a:pt x="112" y="108"/>
                </a:lnTo>
                <a:lnTo>
                  <a:pt x="100" y="104"/>
                </a:lnTo>
                <a:lnTo>
                  <a:pt x="100" y="104"/>
                </a:lnTo>
                <a:lnTo>
                  <a:pt x="86" y="98"/>
                </a:lnTo>
                <a:lnTo>
                  <a:pt x="82" y="98"/>
                </a:lnTo>
                <a:lnTo>
                  <a:pt x="78" y="98"/>
                </a:lnTo>
                <a:lnTo>
                  <a:pt x="74" y="98"/>
                </a:lnTo>
                <a:lnTo>
                  <a:pt x="72" y="102"/>
                </a:lnTo>
                <a:lnTo>
                  <a:pt x="62" y="112"/>
                </a:lnTo>
                <a:lnTo>
                  <a:pt x="62" y="112"/>
                </a:lnTo>
                <a:lnTo>
                  <a:pt x="60" y="116"/>
                </a:lnTo>
                <a:lnTo>
                  <a:pt x="56" y="118"/>
                </a:lnTo>
                <a:lnTo>
                  <a:pt x="56" y="118"/>
                </a:lnTo>
                <a:lnTo>
                  <a:pt x="22" y="132"/>
                </a:lnTo>
                <a:lnTo>
                  <a:pt x="22" y="132"/>
                </a:lnTo>
                <a:lnTo>
                  <a:pt x="8" y="116"/>
                </a:lnTo>
                <a:lnTo>
                  <a:pt x="4" y="106"/>
                </a:lnTo>
                <a:lnTo>
                  <a:pt x="0" y="96"/>
                </a:lnTo>
                <a:lnTo>
                  <a:pt x="0" y="96"/>
                </a:lnTo>
                <a:lnTo>
                  <a:pt x="0" y="84"/>
                </a:lnTo>
                <a:lnTo>
                  <a:pt x="6" y="74"/>
                </a:lnTo>
                <a:lnTo>
                  <a:pt x="12" y="66"/>
                </a:lnTo>
                <a:lnTo>
                  <a:pt x="24" y="62"/>
                </a:lnTo>
                <a:lnTo>
                  <a:pt x="24" y="62"/>
                </a:lnTo>
                <a:lnTo>
                  <a:pt x="54" y="54"/>
                </a:lnTo>
                <a:lnTo>
                  <a:pt x="68" y="46"/>
                </a:lnTo>
                <a:lnTo>
                  <a:pt x="80" y="36"/>
                </a:lnTo>
                <a:lnTo>
                  <a:pt x="80" y="36"/>
                </a:lnTo>
                <a:lnTo>
                  <a:pt x="84" y="34"/>
                </a:lnTo>
                <a:lnTo>
                  <a:pt x="84" y="34"/>
                </a:lnTo>
                <a:lnTo>
                  <a:pt x="90" y="34"/>
                </a:lnTo>
                <a:lnTo>
                  <a:pt x="96" y="32"/>
                </a:lnTo>
                <a:lnTo>
                  <a:pt x="100" y="30"/>
                </a:lnTo>
                <a:lnTo>
                  <a:pt x="106" y="26"/>
                </a:lnTo>
                <a:lnTo>
                  <a:pt x="120" y="8"/>
                </a:lnTo>
                <a:lnTo>
                  <a:pt x="120" y="8"/>
                </a:lnTo>
                <a:lnTo>
                  <a:pt x="128" y="2"/>
                </a:lnTo>
                <a:lnTo>
                  <a:pt x="132" y="0"/>
                </a:lnTo>
                <a:lnTo>
                  <a:pt x="136" y="2"/>
                </a:lnTo>
                <a:lnTo>
                  <a:pt x="138" y="2"/>
                </a:lnTo>
                <a:lnTo>
                  <a:pt x="142" y="6"/>
                </a:lnTo>
                <a:lnTo>
                  <a:pt x="146" y="14"/>
                </a:lnTo>
                <a:lnTo>
                  <a:pt x="146" y="14"/>
                </a:lnTo>
                <a:lnTo>
                  <a:pt x="148" y="24"/>
                </a:lnTo>
                <a:lnTo>
                  <a:pt x="148" y="34"/>
                </a:lnTo>
                <a:lnTo>
                  <a:pt x="148"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2" name="Freeform 271">
            <a:extLst>
              <a:ext uri="{FF2B5EF4-FFF2-40B4-BE49-F238E27FC236}">
                <a16:creationId xmlns:a16="http://schemas.microsoft.com/office/drawing/2014/main" id="{49E67B64-BE1F-42A7-AF22-83B755CE8F04}"/>
              </a:ext>
            </a:extLst>
          </p:cNvPr>
          <p:cNvSpPr>
            <a:spLocks/>
          </p:cNvSpPr>
          <p:nvPr/>
        </p:nvSpPr>
        <p:spPr bwMode="auto">
          <a:xfrm>
            <a:off x="4475173" y="4108816"/>
            <a:ext cx="215627" cy="161855"/>
          </a:xfrm>
          <a:custGeom>
            <a:avLst/>
            <a:gdLst>
              <a:gd name="T0" fmla="*/ 34 w 118"/>
              <a:gd name="T1" fmla="*/ 70 h 88"/>
              <a:gd name="T2" fmla="*/ 34 w 118"/>
              <a:gd name="T3" fmla="*/ 70 h 88"/>
              <a:gd name="T4" fmla="*/ 30 w 118"/>
              <a:gd name="T5" fmla="*/ 86 h 88"/>
              <a:gd name="T6" fmla="*/ 30 w 118"/>
              <a:gd name="T7" fmla="*/ 86 h 88"/>
              <a:gd name="T8" fmla="*/ 26 w 118"/>
              <a:gd name="T9" fmla="*/ 88 h 88"/>
              <a:gd name="T10" fmla="*/ 26 w 118"/>
              <a:gd name="T11" fmla="*/ 88 h 88"/>
              <a:gd name="T12" fmla="*/ 8 w 118"/>
              <a:gd name="T13" fmla="*/ 82 h 88"/>
              <a:gd name="T14" fmla="*/ 2 w 118"/>
              <a:gd name="T15" fmla="*/ 78 h 88"/>
              <a:gd name="T16" fmla="*/ 0 w 118"/>
              <a:gd name="T17" fmla="*/ 74 h 88"/>
              <a:gd name="T18" fmla="*/ 0 w 118"/>
              <a:gd name="T19" fmla="*/ 70 h 88"/>
              <a:gd name="T20" fmla="*/ 0 w 118"/>
              <a:gd name="T21" fmla="*/ 64 h 88"/>
              <a:gd name="T22" fmla="*/ 10 w 118"/>
              <a:gd name="T23" fmla="*/ 48 h 88"/>
              <a:gd name="T24" fmla="*/ 10 w 118"/>
              <a:gd name="T25" fmla="*/ 48 h 88"/>
              <a:gd name="T26" fmla="*/ 14 w 118"/>
              <a:gd name="T27" fmla="*/ 40 h 88"/>
              <a:gd name="T28" fmla="*/ 18 w 118"/>
              <a:gd name="T29" fmla="*/ 36 h 88"/>
              <a:gd name="T30" fmla="*/ 26 w 118"/>
              <a:gd name="T31" fmla="*/ 30 h 88"/>
              <a:gd name="T32" fmla="*/ 32 w 118"/>
              <a:gd name="T33" fmla="*/ 28 h 88"/>
              <a:gd name="T34" fmla="*/ 32 w 118"/>
              <a:gd name="T35" fmla="*/ 28 h 88"/>
              <a:gd name="T36" fmla="*/ 40 w 118"/>
              <a:gd name="T37" fmla="*/ 24 h 88"/>
              <a:gd name="T38" fmla="*/ 48 w 118"/>
              <a:gd name="T39" fmla="*/ 18 h 88"/>
              <a:gd name="T40" fmla="*/ 62 w 118"/>
              <a:gd name="T41" fmla="*/ 8 h 88"/>
              <a:gd name="T42" fmla="*/ 62 w 118"/>
              <a:gd name="T43" fmla="*/ 8 h 88"/>
              <a:gd name="T44" fmla="*/ 70 w 118"/>
              <a:gd name="T45" fmla="*/ 4 h 88"/>
              <a:gd name="T46" fmla="*/ 82 w 118"/>
              <a:gd name="T47" fmla="*/ 0 h 88"/>
              <a:gd name="T48" fmla="*/ 82 w 118"/>
              <a:gd name="T49" fmla="*/ 0 h 88"/>
              <a:gd name="T50" fmla="*/ 84 w 118"/>
              <a:gd name="T51" fmla="*/ 10 h 88"/>
              <a:gd name="T52" fmla="*/ 86 w 118"/>
              <a:gd name="T53" fmla="*/ 16 h 88"/>
              <a:gd name="T54" fmla="*/ 96 w 118"/>
              <a:gd name="T55" fmla="*/ 28 h 88"/>
              <a:gd name="T56" fmla="*/ 108 w 118"/>
              <a:gd name="T57" fmla="*/ 38 h 88"/>
              <a:gd name="T58" fmla="*/ 118 w 118"/>
              <a:gd name="T59" fmla="*/ 50 h 88"/>
              <a:gd name="T60" fmla="*/ 118 w 118"/>
              <a:gd name="T61" fmla="*/ 50 h 88"/>
              <a:gd name="T62" fmla="*/ 102 w 118"/>
              <a:gd name="T63" fmla="*/ 64 h 88"/>
              <a:gd name="T64" fmla="*/ 102 w 118"/>
              <a:gd name="T65" fmla="*/ 64 h 88"/>
              <a:gd name="T66" fmla="*/ 98 w 118"/>
              <a:gd name="T67" fmla="*/ 66 h 88"/>
              <a:gd name="T68" fmla="*/ 92 w 118"/>
              <a:gd name="T69" fmla="*/ 66 h 88"/>
              <a:gd name="T70" fmla="*/ 92 w 118"/>
              <a:gd name="T71" fmla="*/ 66 h 88"/>
              <a:gd name="T72" fmla="*/ 40 w 118"/>
              <a:gd name="T73" fmla="*/ 68 h 88"/>
              <a:gd name="T74" fmla="*/ 40 w 118"/>
              <a:gd name="T75" fmla="*/ 68 h 88"/>
              <a:gd name="T76" fmla="*/ 34 w 118"/>
              <a:gd name="T77" fmla="*/ 70 h 88"/>
              <a:gd name="T78" fmla="*/ 34 w 118"/>
              <a:gd name="T7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88">
                <a:moveTo>
                  <a:pt x="34" y="70"/>
                </a:moveTo>
                <a:lnTo>
                  <a:pt x="34" y="70"/>
                </a:lnTo>
                <a:lnTo>
                  <a:pt x="30" y="86"/>
                </a:lnTo>
                <a:lnTo>
                  <a:pt x="30" y="86"/>
                </a:lnTo>
                <a:lnTo>
                  <a:pt x="26" y="88"/>
                </a:lnTo>
                <a:lnTo>
                  <a:pt x="26" y="88"/>
                </a:lnTo>
                <a:lnTo>
                  <a:pt x="8" y="82"/>
                </a:lnTo>
                <a:lnTo>
                  <a:pt x="2" y="78"/>
                </a:lnTo>
                <a:lnTo>
                  <a:pt x="0" y="74"/>
                </a:lnTo>
                <a:lnTo>
                  <a:pt x="0" y="70"/>
                </a:lnTo>
                <a:lnTo>
                  <a:pt x="0" y="64"/>
                </a:lnTo>
                <a:lnTo>
                  <a:pt x="10" y="48"/>
                </a:lnTo>
                <a:lnTo>
                  <a:pt x="10" y="48"/>
                </a:lnTo>
                <a:lnTo>
                  <a:pt x="14" y="40"/>
                </a:lnTo>
                <a:lnTo>
                  <a:pt x="18" y="36"/>
                </a:lnTo>
                <a:lnTo>
                  <a:pt x="26" y="30"/>
                </a:lnTo>
                <a:lnTo>
                  <a:pt x="32" y="28"/>
                </a:lnTo>
                <a:lnTo>
                  <a:pt x="32" y="28"/>
                </a:lnTo>
                <a:lnTo>
                  <a:pt x="40" y="24"/>
                </a:lnTo>
                <a:lnTo>
                  <a:pt x="48" y="18"/>
                </a:lnTo>
                <a:lnTo>
                  <a:pt x="62" y="8"/>
                </a:lnTo>
                <a:lnTo>
                  <a:pt x="62" y="8"/>
                </a:lnTo>
                <a:lnTo>
                  <a:pt x="70" y="4"/>
                </a:lnTo>
                <a:lnTo>
                  <a:pt x="82" y="0"/>
                </a:lnTo>
                <a:lnTo>
                  <a:pt x="82" y="0"/>
                </a:lnTo>
                <a:lnTo>
                  <a:pt x="84" y="10"/>
                </a:lnTo>
                <a:lnTo>
                  <a:pt x="86" y="16"/>
                </a:lnTo>
                <a:lnTo>
                  <a:pt x="96" y="28"/>
                </a:lnTo>
                <a:lnTo>
                  <a:pt x="108" y="38"/>
                </a:lnTo>
                <a:lnTo>
                  <a:pt x="118" y="50"/>
                </a:lnTo>
                <a:lnTo>
                  <a:pt x="118" y="50"/>
                </a:lnTo>
                <a:lnTo>
                  <a:pt x="102" y="64"/>
                </a:lnTo>
                <a:lnTo>
                  <a:pt x="102" y="64"/>
                </a:lnTo>
                <a:lnTo>
                  <a:pt x="98" y="66"/>
                </a:lnTo>
                <a:lnTo>
                  <a:pt x="92" y="66"/>
                </a:lnTo>
                <a:lnTo>
                  <a:pt x="92" y="66"/>
                </a:lnTo>
                <a:lnTo>
                  <a:pt x="40" y="68"/>
                </a:lnTo>
                <a:lnTo>
                  <a:pt x="40" y="68"/>
                </a:lnTo>
                <a:lnTo>
                  <a:pt x="34" y="70"/>
                </a:lnTo>
                <a:lnTo>
                  <a:pt x="34"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3" name="Freeform 272">
            <a:extLst>
              <a:ext uri="{FF2B5EF4-FFF2-40B4-BE49-F238E27FC236}">
                <a16:creationId xmlns:a16="http://schemas.microsoft.com/office/drawing/2014/main" id="{95EF57E8-5DEA-41C7-A2A8-99AC3BE51652}"/>
              </a:ext>
            </a:extLst>
          </p:cNvPr>
          <p:cNvSpPr>
            <a:spLocks/>
          </p:cNvSpPr>
          <p:nvPr/>
        </p:nvSpPr>
        <p:spPr bwMode="auto">
          <a:xfrm>
            <a:off x="5586199" y="4484024"/>
            <a:ext cx="160807" cy="150819"/>
          </a:xfrm>
          <a:custGeom>
            <a:avLst/>
            <a:gdLst>
              <a:gd name="T0" fmla="*/ 74 w 88"/>
              <a:gd name="T1" fmla="*/ 0 h 82"/>
              <a:gd name="T2" fmla="*/ 74 w 88"/>
              <a:gd name="T3" fmla="*/ 0 h 82"/>
              <a:gd name="T4" fmla="*/ 78 w 88"/>
              <a:gd name="T5" fmla="*/ 6 h 82"/>
              <a:gd name="T6" fmla="*/ 78 w 88"/>
              <a:gd name="T7" fmla="*/ 6 h 82"/>
              <a:gd name="T8" fmla="*/ 84 w 88"/>
              <a:gd name="T9" fmla="*/ 16 h 82"/>
              <a:gd name="T10" fmla="*/ 88 w 88"/>
              <a:gd name="T11" fmla="*/ 22 h 82"/>
              <a:gd name="T12" fmla="*/ 88 w 88"/>
              <a:gd name="T13" fmla="*/ 28 h 82"/>
              <a:gd name="T14" fmla="*/ 88 w 88"/>
              <a:gd name="T15" fmla="*/ 34 h 82"/>
              <a:gd name="T16" fmla="*/ 86 w 88"/>
              <a:gd name="T17" fmla="*/ 40 h 82"/>
              <a:gd name="T18" fmla="*/ 82 w 88"/>
              <a:gd name="T19" fmla="*/ 44 h 82"/>
              <a:gd name="T20" fmla="*/ 76 w 88"/>
              <a:gd name="T21" fmla="*/ 50 h 82"/>
              <a:gd name="T22" fmla="*/ 76 w 88"/>
              <a:gd name="T23" fmla="*/ 50 h 82"/>
              <a:gd name="T24" fmla="*/ 72 w 88"/>
              <a:gd name="T25" fmla="*/ 56 h 82"/>
              <a:gd name="T26" fmla="*/ 68 w 88"/>
              <a:gd name="T27" fmla="*/ 62 h 82"/>
              <a:gd name="T28" fmla="*/ 62 w 88"/>
              <a:gd name="T29" fmla="*/ 78 h 82"/>
              <a:gd name="T30" fmla="*/ 62 w 88"/>
              <a:gd name="T31" fmla="*/ 78 h 82"/>
              <a:gd name="T32" fmla="*/ 2 w 88"/>
              <a:gd name="T33" fmla="*/ 82 h 82"/>
              <a:gd name="T34" fmla="*/ 2 w 88"/>
              <a:gd name="T35" fmla="*/ 82 h 82"/>
              <a:gd name="T36" fmla="*/ 0 w 88"/>
              <a:gd name="T37" fmla="*/ 78 h 82"/>
              <a:gd name="T38" fmla="*/ 0 w 88"/>
              <a:gd name="T39" fmla="*/ 72 h 82"/>
              <a:gd name="T40" fmla="*/ 6 w 88"/>
              <a:gd name="T41" fmla="*/ 62 h 82"/>
              <a:gd name="T42" fmla="*/ 6 w 88"/>
              <a:gd name="T43" fmla="*/ 62 h 82"/>
              <a:gd name="T44" fmla="*/ 18 w 88"/>
              <a:gd name="T45" fmla="*/ 44 h 82"/>
              <a:gd name="T46" fmla="*/ 18 w 88"/>
              <a:gd name="T47" fmla="*/ 44 h 82"/>
              <a:gd name="T48" fmla="*/ 22 w 88"/>
              <a:gd name="T49" fmla="*/ 36 h 82"/>
              <a:gd name="T50" fmla="*/ 24 w 88"/>
              <a:gd name="T51" fmla="*/ 30 h 82"/>
              <a:gd name="T52" fmla="*/ 22 w 88"/>
              <a:gd name="T53" fmla="*/ 24 h 82"/>
              <a:gd name="T54" fmla="*/ 22 w 88"/>
              <a:gd name="T55" fmla="*/ 24 h 82"/>
              <a:gd name="T56" fmla="*/ 22 w 88"/>
              <a:gd name="T57" fmla="*/ 16 h 82"/>
              <a:gd name="T58" fmla="*/ 24 w 88"/>
              <a:gd name="T59" fmla="*/ 8 h 82"/>
              <a:gd name="T60" fmla="*/ 24 w 88"/>
              <a:gd name="T61" fmla="*/ 8 h 82"/>
              <a:gd name="T62" fmla="*/ 74 w 88"/>
              <a:gd name="T63" fmla="*/ 0 h 82"/>
              <a:gd name="T64" fmla="*/ 74 w 88"/>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2">
                <a:moveTo>
                  <a:pt x="74" y="0"/>
                </a:moveTo>
                <a:lnTo>
                  <a:pt x="74" y="0"/>
                </a:lnTo>
                <a:lnTo>
                  <a:pt x="78" y="6"/>
                </a:lnTo>
                <a:lnTo>
                  <a:pt x="78" y="6"/>
                </a:lnTo>
                <a:lnTo>
                  <a:pt x="84" y="16"/>
                </a:lnTo>
                <a:lnTo>
                  <a:pt x="88" y="22"/>
                </a:lnTo>
                <a:lnTo>
                  <a:pt x="88" y="28"/>
                </a:lnTo>
                <a:lnTo>
                  <a:pt x="88" y="34"/>
                </a:lnTo>
                <a:lnTo>
                  <a:pt x="86" y="40"/>
                </a:lnTo>
                <a:lnTo>
                  <a:pt x="82" y="44"/>
                </a:lnTo>
                <a:lnTo>
                  <a:pt x="76" y="50"/>
                </a:lnTo>
                <a:lnTo>
                  <a:pt x="76" y="50"/>
                </a:lnTo>
                <a:lnTo>
                  <a:pt x="72" y="56"/>
                </a:lnTo>
                <a:lnTo>
                  <a:pt x="68" y="62"/>
                </a:lnTo>
                <a:lnTo>
                  <a:pt x="62" y="78"/>
                </a:lnTo>
                <a:lnTo>
                  <a:pt x="62" y="78"/>
                </a:lnTo>
                <a:lnTo>
                  <a:pt x="2" y="82"/>
                </a:lnTo>
                <a:lnTo>
                  <a:pt x="2" y="82"/>
                </a:lnTo>
                <a:lnTo>
                  <a:pt x="0" y="78"/>
                </a:lnTo>
                <a:lnTo>
                  <a:pt x="0" y="72"/>
                </a:lnTo>
                <a:lnTo>
                  <a:pt x="6" y="62"/>
                </a:lnTo>
                <a:lnTo>
                  <a:pt x="6" y="62"/>
                </a:lnTo>
                <a:lnTo>
                  <a:pt x="18" y="44"/>
                </a:lnTo>
                <a:lnTo>
                  <a:pt x="18" y="44"/>
                </a:lnTo>
                <a:lnTo>
                  <a:pt x="22" y="36"/>
                </a:lnTo>
                <a:lnTo>
                  <a:pt x="24" y="30"/>
                </a:lnTo>
                <a:lnTo>
                  <a:pt x="22" y="24"/>
                </a:lnTo>
                <a:lnTo>
                  <a:pt x="22" y="24"/>
                </a:lnTo>
                <a:lnTo>
                  <a:pt x="22" y="16"/>
                </a:lnTo>
                <a:lnTo>
                  <a:pt x="24" y="8"/>
                </a:lnTo>
                <a:lnTo>
                  <a:pt x="24" y="8"/>
                </a:lnTo>
                <a:lnTo>
                  <a:pt x="74" y="0"/>
                </a:lnTo>
                <a:lnTo>
                  <a:pt x="7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4" name="Freeform 273">
            <a:extLst>
              <a:ext uri="{FF2B5EF4-FFF2-40B4-BE49-F238E27FC236}">
                <a16:creationId xmlns:a16="http://schemas.microsoft.com/office/drawing/2014/main" id="{15B2E07E-581E-4271-B3FC-BE03F16072C8}"/>
              </a:ext>
            </a:extLst>
          </p:cNvPr>
          <p:cNvSpPr>
            <a:spLocks/>
          </p:cNvSpPr>
          <p:nvPr/>
        </p:nvSpPr>
        <p:spPr bwMode="auto">
          <a:xfrm>
            <a:off x="4657907" y="4270670"/>
            <a:ext cx="18273" cy="125069"/>
          </a:xfrm>
          <a:custGeom>
            <a:avLst/>
            <a:gdLst>
              <a:gd name="T0" fmla="*/ 0 w 10"/>
              <a:gd name="T1" fmla="*/ 68 h 68"/>
              <a:gd name="T2" fmla="*/ 0 w 10"/>
              <a:gd name="T3" fmla="*/ 68 h 68"/>
              <a:gd name="T4" fmla="*/ 0 w 10"/>
              <a:gd name="T5" fmla="*/ 0 h 68"/>
              <a:gd name="T6" fmla="*/ 0 w 10"/>
              <a:gd name="T7" fmla="*/ 0 h 68"/>
              <a:gd name="T8" fmla="*/ 4 w 10"/>
              <a:gd name="T9" fmla="*/ 2 h 68"/>
              <a:gd name="T10" fmla="*/ 8 w 10"/>
              <a:gd name="T11" fmla="*/ 6 h 68"/>
              <a:gd name="T12" fmla="*/ 10 w 10"/>
              <a:gd name="T13" fmla="*/ 14 h 68"/>
              <a:gd name="T14" fmla="*/ 10 w 10"/>
              <a:gd name="T15" fmla="*/ 14 h 68"/>
              <a:gd name="T16" fmla="*/ 8 w 10"/>
              <a:gd name="T17" fmla="*/ 62 h 68"/>
              <a:gd name="T18" fmla="*/ 8 w 10"/>
              <a:gd name="T19" fmla="*/ 62 h 68"/>
              <a:gd name="T20" fmla="*/ 6 w 10"/>
              <a:gd name="T21" fmla="*/ 66 h 68"/>
              <a:gd name="T22" fmla="*/ 0 w 10"/>
              <a:gd name="T23" fmla="*/ 68 h 68"/>
              <a:gd name="T24" fmla="*/ 0 w 10"/>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8">
                <a:moveTo>
                  <a:pt x="0" y="68"/>
                </a:moveTo>
                <a:lnTo>
                  <a:pt x="0" y="68"/>
                </a:lnTo>
                <a:lnTo>
                  <a:pt x="0" y="0"/>
                </a:lnTo>
                <a:lnTo>
                  <a:pt x="0" y="0"/>
                </a:lnTo>
                <a:lnTo>
                  <a:pt x="4" y="2"/>
                </a:lnTo>
                <a:lnTo>
                  <a:pt x="8" y="6"/>
                </a:lnTo>
                <a:lnTo>
                  <a:pt x="10" y="14"/>
                </a:lnTo>
                <a:lnTo>
                  <a:pt x="10" y="14"/>
                </a:lnTo>
                <a:lnTo>
                  <a:pt x="8" y="62"/>
                </a:lnTo>
                <a:lnTo>
                  <a:pt x="8" y="62"/>
                </a:lnTo>
                <a:lnTo>
                  <a:pt x="6" y="66"/>
                </a:lnTo>
                <a:lnTo>
                  <a:pt x="0" y="68"/>
                </a:lnTo>
                <a:lnTo>
                  <a:pt x="0"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5" name="Freeform 274">
            <a:extLst>
              <a:ext uri="{FF2B5EF4-FFF2-40B4-BE49-F238E27FC236}">
                <a16:creationId xmlns:a16="http://schemas.microsoft.com/office/drawing/2014/main" id="{3BA286D1-AFA8-4D35-A27A-777F58C3A1A7}"/>
              </a:ext>
            </a:extLst>
          </p:cNvPr>
          <p:cNvSpPr>
            <a:spLocks/>
          </p:cNvSpPr>
          <p:nvPr/>
        </p:nvSpPr>
        <p:spPr bwMode="auto">
          <a:xfrm>
            <a:off x="5564271" y="4704735"/>
            <a:ext cx="47511" cy="44142"/>
          </a:xfrm>
          <a:custGeom>
            <a:avLst/>
            <a:gdLst>
              <a:gd name="T0" fmla="*/ 0 w 26"/>
              <a:gd name="T1" fmla="*/ 2 h 24"/>
              <a:gd name="T2" fmla="*/ 0 w 26"/>
              <a:gd name="T3" fmla="*/ 2 h 24"/>
              <a:gd name="T4" fmla="*/ 14 w 26"/>
              <a:gd name="T5" fmla="*/ 0 h 24"/>
              <a:gd name="T6" fmla="*/ 20 w 26"/>
              <a:gd name="T7" fmla="*/ 0 h 24"/>
              <a:gd name="T8" fmla="*/ 22 w 26"/>
              <a:gd name="T9" fmla="*/ 4 h 24"/>
              <a:gd name="T10" fmla="*/ 26 w 26"/>
              <a:gd name="T11" fmla="*/ 8 h 24"/>
              <a:gd name="T12" fmla="*/ 26 w 26"/>
              <a:gd name="T13" fmla="*/ 8 h 24"/>
              <a:gd name="T14" fmla="*/ 12 w 26"/>
              <a:gd name="T15" fmla="*/ 24 h 24"/>
              <a:gd name="T16" fmla="*/ 12 w 26"/>
              <a:gd name="T17" fmla="*/ 24 h 24"/>
              <a:gd name="T18" fmla="*/ 6 w 26"/>
              <a:gd name="T19" fmla="*/ 22 h 24"/>
              <a:gd name="T20" fmla="*/ 6 w 26"/>
              <a:gd name="T21" fmla="*/ 22 h 24"/>
              <a:gd name="T22" fmla="*/ 0 w 26"/>
              <a:gd name="T23" fmla="*/ 2 h 24"/>
              <a:gd name="T24" fmla="*/ 0 w 26"/>
              <a:gd name="T2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0" y="2"/>
                </a:moveTo>
                <a:lnTo>
                  <a:pt x="0" y="2"/>
                </a:lnTo>
                <a:lnTo>
                  <a:pt x="14" y="0"/>
                </a:lnTo>
                <a:lnTo>
                  <a:pt x="20" y="0"/>
                </a:lnTo>
                <a:lnTo>
                  <a:pt x="22" y="4"/>
                </a:lnTo>
                <a:lnTo>
                  <a:pt x="26" y="8"/>
                </a:lnTo>
                <a:lnTo>
                  <a:pt x="26" y="8"/>
                </a:lnTo>
                <a:lnTo>
                  <a:pt x="12" y="24"/>
                </a:lnTo>
                <a:lnTo>
                  <a:pt x="12" y="24"/>
                </a:lnTo>
                <a:lnTo>
                  <a:pt x="6" y="22"/>
                </a:lnTo>
                <a:lnTo>
                  <a:pt x="6" y="22"/>
                </a:lnTo>
                <a:lnTo>
                  <a:pt x="0" y="2"/>
                </a:ln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6" name="Freeform 275">
            <a:extLst>
              <a:ext uri="{FF2B5EF4-FFF2-40B4-BE49-F238E27FC236}">
                <a16:creationId xmlns:a16="http://schemas.microsoft.com/office/drawing/2014/main" id="{AD34681E-99A2-4F14-B5B0-2A20562883BE}"/>
              </a:ext>
            </a:extLst>
          </p:cNvPr>
          <p:cNvSpPr>
            <a:spLocks/>
          </p:cNvSpPr>
          <p:nvPr/>
        </p:nvSpPr>
        <p:spPr bwMode="auto">
          <a:xfrm>
            <a:off x="5564271" y="4656914"/>
            <a:ext cx="47511" cy="29428"/>
          </a:xfrm>
          <a:custGeom>
            <a:avLst/>
            <a:gdLst>
              <a:gd name="T0" fmla="*/ 26 w 26"/>
              <a:gd name="T1" fmla="*/ 6 h 16"/>
              <a:gd name="T2" fmla="*/ 26 w 26"/>
              <a:gd name="T3" fmla="*/ 6 h 16"/>
              <a:gd name="T4" fmla="*/ 0 w 26"/>
              <a:gd name="T5" fmla="*/ 16 h 16"/>
              <a:gd name="T6" fmla="*/ 0 w 26"/>
              <a:gd name="T7" fmla="*/ 16 h 16"/>
              <a:gd name="T8" fmla="*/ 4 w 26"/>
              <a:gd name="T9" fmla="*/ 8 h 16"/>
              <a:gd name="T10" fmla="*/ 6 w 26"/>
              <a:gd name="T11" fmla="*/ 4 h 16"/>
              <a:gd name="T12" fmla="*/ 6 w 26"/>
              <a:gd name="T13" fmla="*/ 4 h 16"/>
              <a:gd name="T14" fmla="*/ 10 w 26"/>
              <a:gd name="T15" fmla="*/ 0 h 16"/>
              <a:gd name="T16" fmla="*/ 16 w 26"/>
              <a:gd name="T17" fmla="*/ 0 h 16"/>
              <a:gd name="T18" fmla="*/ 20 w 26"/>
              <a:gd name="T19" fmla="*/ 2 h 16"/>
              <a:gd name="T20" fmla="*/ 26 w 26"/>
              <a:gd name="T21" fmla="*/ 6 h 16"/>
              <a:gd name="T22" fmla="*/ 26 w 26"/>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6"/>
                </a:moveTo>
                <a:lnTo>
                  <a:pt x="26" y="6"/>
                </a:lnTo>
                <a:lnTo>
                  <a:pt x="0" y="16"/>
                </a:lnTo>
                <a:lnTo>
                  <a:pt x="0" y="16"/>
                </a:lnTo>
                <a:lnTo>
                  <a:pt x="4" y="8"/>
                </a:lnTo>
                <a:lnTo>
                  <a:pt x="6" y="4"/>
                </a:lnTo>
                <a:lnTo>
                  <a:pt x="6" y="4"/>
                </a:lnTo>
                <a:lnTo>
                  <a:pt x="10" y="0"/>
                </a:lnTo>
                <a:lnTo>
                  <a:pt x="16" y="0"/>
                </a:lnTo>
                <a:lnTo>
                  <a:pt x="20" y="2"/>
                </a:lnTo>
                <a:lnTo>
                  <a:pt x="26" y="6"/>
                </a:lnTo>
                <a:lnTo>
                  <a:pt x="2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7" name="Freeform 276">
            <a:extLst>
              <a:ext uri="{FF2B5EF4-FFF2-40B4-BE49-F238E27FC236}">
                <a16:creationId xmlns:a16="http://schemas.microsoft.com/office/drawing/2014/main" id="{B1379518-0297-466B-ABD6-76D732CF74DE}"/>
              </a:ext>
            </a:extLst>
          </p:cNvPr>
          <p:cNvSpPr>
            <a:spLocks/>
          </p:cNvSpPr>
          <p:nvPr/>
        </p:nvSpPr>
        <p:spPr bwMode="auto">
          <a:xfrm>
            <a:off x="5542343" y="5024766"/>
            <a:ext cx="29238" cy="7357"/>
          </a:xfrm>
          <a:custGeom>
            <a:avLst/>
            <a:gdLst>
              <a:gd name="T0" fmla="*/ 0 w 16"/>
              <a:gd name="T1" fmla="*/ 0 h 4"/>
              <a:gd name="T2" fmla="*/ 0 w 16"/>
              <a:gd name="T3" fmla="*/ 0 h 4"/>
              <a:gd name="T4" fmla="*/ 16 w 16"/>
              <a:gd name="T5" fmla="*/ 2 h 4"/>
              <a:gd name="T6" fmla="*/ 16 w 16"/>
              <a:gd name="T7" fmla="*/ 2 h 4"/>
              <a:gd name="T8" fmla="*/ 10 w 16"/>
              <a:gd name="T9" fmla="*/ 4 h 4"/>
              <a:gd name="T10" fmla="*/ 6 w 16"/>
              <a:gd name="T11" fmla="*/ 4 h 4"/>
              <a:gd name="T12" fmla="*/ 4 w 16"/>
              <a:gd name="T13" fmla="*/ 2 h 4"/>
              <a:gd name="T14" fmla="*/ 0 w 16"/>
              <a:gd name="T15" fmla="*/ 0 h 4"/>
              <a:gd name="T16" fmla="*/ 0 w 16"/>
              <a:gd name="T17" fmla="*/ 0 h 4"/>
              <a:gd name="T18" fmla="*/ 0 w 16"/>
              <a:gd name="T19" fmla="*/ 0 h 4"/>
              <a:gd name="T20" fmla="*/ 0 w 1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
                <a:moveTo>
                  <a:pt x="0" y="0"/>
                </a:moveTo>
                <a:lnTo>
                  <a:pt x="0" y="0"/>
                </a:lnTo>
                <a:lnTo>
                  <a:pt x="16" y="2"/>
                </a:lnTo>
                <a:lnTo>
                  <a:pt x="16" y="2"/>
                </a:lnTo>
                <a:lnTo>
                  <a:pt x="10" y="4"/>
                </a:lnTo>
                <a:lnTo>
                  <a:pt x="6" y="4"/>
                </a:lnTo>
                <a:lnTo>
                  <a:pt x="4" y="2"/>
                </a:lnTo>
                <a:lnTo>
                  <a:pt x="0" y="0"/>
                </a:lnTo>
                <a:lnTo>
                  <a:pt x="0" y="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78" name="Freeform 277">
            <a:extLst>
              <a:ext uri="{FF2B5EF4-FFF2-40B4-BE49-F238E27FC236}">
                <a16:creationId xmlns:a16="http://schemas.microsoft.com/office/drawing/2014/main" id="{1FC3B2DA-FD68-460F-9D13-AD496B7C0123}"/>
              </a:ext>
            </a:extLst>
          </p:cNvPr>
          <p:cNvSpPr>
            <a:spLocks/>
          </p:cNvSpPr>
          <p:nvPr/>
        </p:nvSpPr>
        <p:spPr bwMode="auto">
          <a:xfrm>
            <a:off x="5476559" y="5578381"/>
            <a:ext cx="47511" cy="44142"/>
          </a:xfrm>
          <a:custGeom>
            <a:avLst/>
            <a:gdLst>
              <a:gd name="T0" fmla="*/ 26 w 26"/>
              <a:gd name="T1" fmla="*/ 2 h 24"/>
              <a:gd name="T2" fmla="*/ 26 w 26"/>
              <a:gd name="T3" fmla="*/ 2 h 24"/>
              <a:gd name="T4" fmla="*/ 24 w 26"/>
              <a:gd name="T5" fmla="*/ 10 h 24"/>
              <a:gd name="T6" fmla="*/ 18 w 26"/>
              <a:gd name="T7" fmla="*/ 16 h 24"/>
              <a:gd name="T8" fmla="*/ 6 w 26"/>
              <a:gd name="T9" fmla="*/ 24 h 24"/>
              <a:gd name="T10" fmla="*/ 6 w 26"/>
              <a:gd name="T11" fmla="*/ 24 h 24"/>
              <a:gd name="T12" fmla="*/ 2 w 26"/>
              <a:gd name="T13" fmla="*/ 20 h 24"/>
              <a:gd name="T14" fmla="*/ 0 w 26"/>
              <a:gd name="T15" fmla="*/ 18 h 24"/>
              <a:gd name="T16" fmla="*/ 0 w 26"/>
              <a:gd name="T17" fmla="*/ 14 h 24"/>
              <a:gd name="T18" fmla="*/ 2 w 26"/>
              <a:gd name="T19" fmla="*/ 10 h 24"/>
              <a:gd name="T20" fmla="*/ 2 w 26"/>
              <a:gd name="T21" fmla="*/ 10 h 24"/>
              <a:gd name="T22" fmla="*/ 6 w 26"/>
              <a:gd name="T23" fmla="*/ 4 h 24"/>
              <a:gd name="T24" fmla="*/ 12 w 26"/>
              <a:gd name="T25" fmla="*/ 0 h 24"/>
              <a:gd name="T26" fmla="*/ 18 w 26"/>
              <a:gd name="T27" fmla="*/ 0 h 24"/>
              <a:gd name="T28" fmla="*/ 26 w 26"/>
              <a:gd name="T29" fmla="*/ 2 h 24"/>
              <a:gd name="T30" fmla="*/ 26 w 26"/>
              <a:gd name="T3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4">
                <a:moveTo>
                  <a:pt x="26" y="2"/>
                </a:moveTo>
                <a:lnTo>
                  <a:pt x="26" y="2"/>
                </a:lnTo>
                <a:lnTo>
                  <a:pt x="24" y="10"/>
                </a:lnTo>
                <a:lnTo>
                  <a:pt x="18" y="16"/>
                </a:lnTo>
                <a:lnTo>
                  <a:pt x="6" y="24"/>
                </a:lnTo>
                <a:lnTo>
                  <a:pt x="6" y="24"/>
                </a:lnTo>
                <a:lnTo>
                  <a:pt x="2" y="20"/>
                </a:lnTo>
                <a:lnTo>
                  <a:pt x="0" y="18"/>
                </a:lnTo>
                <a:lnTo>
                  <a:pt x="0" y="14"/>
                </a:lnTo>
                <a:lnTo>
                  <a:pt x="2" y="10"/>
                </a:lnTo>
                <a:lnTo>
                  <a:pt x="2" y="10"/>
                </a:lnTo>
                <a:lnTo>
                  <a:pt x="6" y="4"/>
                </a:lnTo>
                <a:lnTo>
                  <a:pt x="12" y="0"/>
                </a:lnTo>
                <a:lnTo>
                  <a:pt x="18" y="0"/>
                </a:lnTo>
                <a:lnTo>
                  <a:pt x="26" y="2"/>
                </a:ln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279" name="TextBox 278">
            <a:extLst>
              <a:ext uri="{FF2B5EF4-FFF2-40B4-BE49-F238E27FC236}">
                <a16:creationId xmlns:a16="http://schemas.microsoft.com/office/drawing/2014/main" id="{0215D982-7A28-4A46-8844-797697E8EAF2}"/>
              </a:ext>
            </a:extLst>
          </p:cNvPr>
          <p:cNvSpPr txBox="1"/>
          <p:nvPr/>
        </p:nvSpPr>
        <p:spPr>
          <a:xfrm>
            <a:off x="3549767" y="74951"/>
            <a:ext cx="2551230" cy="369332"/>
          </a:xfrm>
          <a:prstGeom prst="rect">
            <a:avLst/>
          </a:prstGeom>
          <a:noFill/>
        </p:spPr>
        <p:txBody>
          <a:bodyPr wrap="square" lIns="0" tIns="0" rIns="0" bIns="0" rtlCol="0" anchor="ctr">
            <a:spAutoFit/>
          </a:bodyPr>
          <a:lstStyle>
            <a:defPPr>
              <a:defRPr lang="en-US"/>
            </a:defPPr>
            <a:lvl1pPr>
              <a:defRPr sz="3200">
                <a:latin typeface="Bahnschrift SemiBold" panose="020B0502040204020203" pitchFamily="34" charset="0"/>
                <a:ea typeface="나눔스퀘어 ExtraBold" panose="020B0600000101010101" pitchFamily="50" charset="-127"/>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ko-KR" sz="2400" b="0" i="0" u="none" strike="noStrike" kern="1200" cap="none" spc="0" normalizeH="0" baseline="0" noProof="0" dirty="0" smtClean="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Dünya Haritası</a:t>
            </a:r>
            <a:endParaRPr kumimoji="0" lang="ko-KR" altLang="en-US"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nvGrpSpPr>
          <p:cNvPr id="298" name="Grup 297"/>
          <p:cNvGrpSpPr/>
          <p:nvPr/>
        </p:nvGrpSpPr>
        <p:grpSpPr>
          <a:xfrm>
            <a:off x="5529955" y="2904032"/>
            <a:ext cx="5767467" cy="524656"/>
            <a:chOff x="5580086" y="2923082"/>
            <a:chExt cx="5767467" cy="524656"/>
          </a:xfrm>
        </p:grpSpPr>
        <p:grpSp>
          <p:nvGrpSpPr>
            <p:cNvPr id="296" name="Grup 295"/>
            <p:cNvGrpSpPr/>
            <p:nvPr/>
          </p:nvGrpSpPr>
          <p:grpSpPr>
            <a:xfrm>
              <a:off x="5580086" y="2923082"/>
              <a:ext cx="5767467" cy="524656"/>
              <a:chOff x="5580086" y="2923082"/>
              <a:chExt cx="5767467" cy="524656"/>
            </a:xfrm>
          </p:grpSpPr>
          <p:grpSp>
            <p:nvGrpSpPr>
              <p:cNvPr id="282" name="Google Shape;347;p19"/>
              <p:cNvGrpSpPr/>
              <p:nvPr/>
            </p:nvGrpSpPr>
            <p:grpSpPr>
              <a:xfrm>
                <a:off x="5580086" y="3088634"/>
                <a:ext cx="314357" cy="329400"/>
                <a:chOff x="710275" y="2953372"/>
                <a:chExt cx="329400" cy="329400"/>
              </a:xfrm>
            </p:grpSpPr>
            <p:sp>
              <p:nvSpPr>
                <p:cNvPr id="286" name="Google Shape;348;p19"/>
                <p:cNvSpPr/>
                <p:nvPr/>
              </p:nvSpPr>
              <p:spPr>
                <a:xfrm>
                  <a:off x="710275" y="2953372"/>
                  <a:ext cx="329400" cy="329400"/>
                </a:xfrm>
                <a:prstGeom prst="ellipse">
                  <a:avLst/>
                </a:prstGeom>
                <a:gradFill>
                  <a:gsLst>
                    <a:gs pos="0">
                      <a:srgbClr val="FCBD24"/>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맑은 고딕"/>
                    <a:cs typeface="Arial"/>
                    <a:sym typeface="Arial"/>
                  </a:endParaRPr>
                </a:p>
              </p:txBody>
            </p:sp>
            <p:sp>
              <p:nvSpPr>
                <p:cNvPr id="287" name="Google Shape;349;p19"/>
                <p:cNvSpPr/>
                <p:nvPr/>
              </p:nvSpPr>
              <p:spPr>
                <a:xfrm>
                  <a:off x="815448" y="3058544"/>
                  <a:ext cx="118800" cy="118800"/>
                </a:xfrm>
                <a:prstGeom prst="ellipse">
                  <a:avLst/>
                </a:prstGeom>
                <a:solidFill>
                  <a:srgbClr val="FCBD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맑은 고딕"/>
                    <a:cs typeface="Arial"/>
                    <a:sym typeface="Arial"/>
                  </a:endParaRPr>
                </a:p>
              </p:txBody>
            </p:sp>
          </p:grpSp>
          <p:sp>
            <p:nvSpPr>
              <p:cNvPr id="283" name="Google Shape;350;p19"/>
              <p:cNvSpPr/>
              <p:nvPr/>
            </p:nvSpPr>
            <p:spPr>
              <a:xfrm>
                <a:off x="9457640" y="2923082"/>
                <a:ext cx="1889913" cy="524656"/>
              </a:xfrm>
              <a:prstGeom prst="roundRect">
                <a:avLst>
                  <a:gd name="adj" fmla="val 50000"/>
                </a:avLst>
              </a:prstGeom>
              <a:solidFill>
                <a:srgbClr val="FCBD2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smtClean="0">
                    <a:ln>
                      <a:noFill/>
                    </a:ln>
                    <a:solidFill>
                      <a:srgbClr val="FFFFFF"/>
                    </a:solidFill>
                    <a:effectLst/>
                    <a:uLnTx/>
                    <a:uFillTx/>
                    <a:latin typeface="Arial"/>
                    <a:ea typeface="Fira Sans Extra Condensed Medium"/>
                    <a:cs typeface="Fira Sans Extra Condensed Medium"/>
                    <a:sym typeface="Fira Sans Extra Condensed Medium"/>
                  </a:rPr>
                  <a:t>Türkiye</a:t>
                </a:r>
                <a:endParaRPr kumimoji="0" sz="2800" b="0" i="0" u="none" strike="noStrike" kern="0" cap="none" spc="0" normalizeH="0" baseline="0" noProof="0" dirty="0" smtClean="0">
                  <a:ln>
                    <a:noFill/>
                  </a:ln>
                  <a:solidFill>
                    <a:srgbClr val="FFFFFF"/>
                  </a:solidFill>
                  <a:effectLst/>
                  <a:uLnTx/>
                  <a:uFillTx/>
                  <a:latin typeface="Arial"/>
                  <a:ea typeface="맑은 고딕"/>
                  <a:cs typeface="Arial"/>
                  <a:sym typeface="Arial"/>
                </a:endParaRPr>
              </a:p>
            </p:txBody>
          </p:sp>
        </p:grpSp>
        <p:cxnSp>
          <p:nvCxnSpPr>
            <p:cNvPr id="285" name="Google Shape;352;p19"/>
            <p:cNvCxnSpPr>
              <a:endCxn id="283" idx="1"/>
            </p:cNvCxnSpPr>
            <p:nvPr/>
          </p:nvCxnSpPr>
          <p:spPr>
            <a:xfrm flipV="1">
              <a:off x="5729551" y="3185410"/>
              <a:ext cx="3728089" cy="52934"/>
            </a:xfrm>
            <a:prstGeom prst="straightConnector1">
              <a:avLst/>
            </a:prstGeom>
            <a:noFill/>
            <a:ln w="9525" cap="flat" cmpd="sng">
              <a:solidFill>
                <a:srgbClr val="FCBD24"/>
              </a:solidFill>
              <a:prstDash val="solid"/>
              <a:round/>
              <a:headEnd type="none" w="med" len="med"/>
              <a:tailEnd type="none" w="med" len="med"/>
            </a:ln>
          </p:spPr>
        </p:cxnSp>
      </p:grpSp>
      <p:grpSp>
        <p:nvGrpSpPr>
          <p:cNvPr id="297" name="Grup 296"/>
          <p:cNvGrpSpPr/>
          <p:nvPr/>
        </p:nvGrpSpPr>
        <p:grpSpPr>
          <a:xfrm>
            <a:off x="6100997" y="3837482"/>
            <a:ext cx="5816183" cy="959369"/>
            <a:chOff x="6100997" y="3837482"/>
            <a:chExt cx="5816183" cy="959369"/>
          </a:xfrm>
        </p:grpSpPr>
        <p:sp>
          <p:nvSpPr>
            <p:cNvPr id="288" name="Google Shape;350;p19"/>
            <p:cNvSpPr/>
            <p:nvPr/>
          </p:nvSpPr>
          <p:spPr>
            <a:xfrm>
              <a:off x="9804912" y="3854970"/>
              <a:ext cx="2112268" cy="941881"/>
            </a:xfrm>
            <a:prstGeom prst="roundRect">
              <a:avLst>
                <a:gd name="adj" fmla="val 35676"/>
              </a:avLst>
            </a:pr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smtClean="0">
                  <a:ln>
                    <a:noFill/>
                  </a:ln>
                  <a:solidFill>
                    <a:srgbClr val="FFFFFF"/>
                  </a:solidFill>
                  <a:effectLst/>
                  <a:uLnTx/>
                  <a:uFillTx/>
                  <a:latin typeface="Arial"/>
                  <a:ea typeface="Fira Sans Extra Condensed Medium"/>
                  <a:cs typeface="Fira Sans Extra Condensed Medium"/>
                  <a:sym typeface="Fira Sans Extra Condensed Medium"/>
                </a:rPr>
                <a:t>Suudi Arabistan</a:t>
              </a:r>
              <a:endParaRPr kumimoji="0" sz="2400" b="0" i="0" u="none" strike="noStrike" kern="0" cap="none" spc="0" normalizeH="0" baseline="0" noProof="0" dirty="0" smtClean="0">
                <a:ln>
                  <a:noFill/>
                </a:ln>
                <a:solidFill>
                  <a:srgbClr val="FFFFFF"/>
                </a:solidFill>
                <a:effectLst/>
                <a:uLnTx/>
                <a:uFillTx/>
                <a:latin typeface="Arial"/>
                <a:ea typeface="맑은 고딕"/>
                <a:cs typeface="Arial"/>
                <a:sym typeface="Arial"/>
              </a:endParaRPr>
            </a:p>
          </p:txBody>
        </p:sp>
        <p:cxnSp>
          <p:nvCxnSpPr>
            <p:cNvPr id="289" name="Google Shape;352;p19"/>
            <p:cNvCxnSpPr>
              <a:endCxn id="288" idx="1"/>
            </p:cNvCxnSpPr>
            <p:nvPr/>
          </p:nvCxnSpPr>
          <p:spPr>
            <a:xfrm>
              <a:off x="6100997" y="3837482"/>
              <a:ext cx="3703915" cy="488429"/>
            </a:xfrm>
            <a:prstGeom prst="straightConnector1">
              <a:avLst/>
            </a:prstGeom>
            <a:noFill/>
            <a:ln w="9525" cap="flat" cmpd="sng">
              <a:solidFill>
                <a:srgbClr val="92D050"/>
              </a:solidFill>
              <a:prstDash val="solid"/>
              <a:round/>
              <a:headEnd type="none" w="med" len="med"/>
              <a:tailEnd type="none" w="med" len="med"/>
            </a:ln>
          </p:spPr>
        </p:cxnSp>
      </p:grpSp>
    </p:spTree>
    <p:extLst>
      <p:ext uri="{BB962C8B-B14F-4D97-AF65-F5344CB8AC3E}">
        <p14:creationId xmlns:p14="http://schemas.microsoft.com/office/powerpoint/2010/main" val="198487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wipe(down)">
                                      <p:cBhvr>
                                        <p:cTn id="7" dur="500"/>
                                        <p:tgtEl>
                                          <p:spTgt spid="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8"/>
                                        </p:tgtEl>
                                        <p:attrNameLst>
                                          <p:attrName>style.visibility</p:attrName>
                                        </p:attrNameLst>
                                      </p:cBhvr>
                                      <p:to>
                                        <p:strVal val="visible"/>
                                      </p:to>
                                    </p:set>
                                    <p:animEffect transition="in" filter="wipe(left)">
                                      <p:cBhvr>
                                        <p:cTn id="11" dur="500"/>
                                        <p:tgtEl>
                                          <p:spTgt spid="2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down)">
                                      <p:cBhvr>
                                        <p:cTn id="16" dur="500"/>
                                        <p:tgtEl>
                                          <p:spTgt spid="9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wipe(left)">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Arabian Peninsula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457199"/>
            <a:ext cx="6153150" cy="61531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7061983" y="1907111"/>
            <a:ext cx="5013904" cy="1852089"/>
          </a:xfrm>
          <a:prstGeom prst="rect">
            <a:avLst/>
          </a:prstGeom>
          <a:solidFill>
            <a:schemeClr val="accent4">
              <a:lumMod val="20000"/>
              <a:lumOff val="80000"/>
            </a:schemeClr>
          </a:solid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Peygamber Efendimiz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s.a.v) </a:t>
            </a: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Arap </a:t>
            </a: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Yarımadası’nda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yer alan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Hicaz Bölgesi’ndeki </a:t>
            </a: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Mekke</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şehrinde dünyaya geldi.</a:t>
            </a:r>
          </a:p>
        </p:txBody>
      </p:sp>
      <p:sp>
        <p:nvSpPr>
          <p:cNvPr id="9" name="Dikdörtgen 8"/>
          <p:cNvSpPr/>
          <p:nvPr/>
        </p:nvSpPr>
        <p:spPr>
          <a:xfrm>
            <a:off x="7384421" y="566553"/>
            <a:ext cx="4136571" cy="8368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rPr>
              <a:t>Arap </a:t>
            </a: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Yarımadası</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Dikdörtgen 9"/>
          <p:cNvSpPr/>
          <p:nvPr/>
        </p:nvSpPr>
        <p:spPr>
          <a:xfrm>
            <a:off x="7029451" y="4023402"/>
            <a:ext cx="4962030" cy="2472648"/>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O günlerde Arap Yarımadası’ndaki önemli </a:t>
            </a:r>
            <a:r>
              <a:rPr kumimoji="0" lang="tr-TR" sz="2600" b="0" i="0" u="none" strike="noStrike" kern="1200" cap="none" spc="0" normalizeH="0" baseline="0" noProof="0" dirty="0" smtClean="0">
                <a:ln>
                  <a:noFill/>
                </a:ln>
                <a:solidFill>
                  <a:prstClr val="black"/>
                </a:solidFill>
                <a:effectLst/>
                <a:uLnTx/>
                <a:uFillTx/>
                <a:latin typeface="Calibri" panose="020F0502020204030204"/>
                <a:ea typeface="+mn-ea"/>
                <a:cs typeface="+mn-cs"/>
              </a:rPr>
              <a:t>şehirden bazıları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şunlardı: </a:t>
            </a:r>
            <a:endParaRPr kumimoji="0" lang="tr-TR"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600" b="1" i="0" u="none" strike="noStrike" kern="1200" cap="none" spc="0" normalizeH="0" baseline="0" noProof="0" dirty="0" err="1" smtClean="0">
                <a:ln>
                  <a:noFill/>
                </a:ln>
                <a:solidFill>
                  <a:prstClr val="black"/>
                </a:solidFill>
                <a:effectLst/>
                <a:uLnTx/>
                <a:uFillTx/>
                <a:latin typeface="Calibri" panose="020F0502020204030204"/>
                <a:ea typeface="+mn-ea"/>
                <a:cs typeface="+mn-cs"/>
              </a:rPr>
              <a:t>Yesrib</a:t>
            </a:r>
            <a:r>
              <a:rPr kumimoji="0" lang="tr-TR" sz="26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(Medine), </a:t>
            </a:r>
            <a:r>
              <a:rPr kumimoji="0" lang="tr-TR" sz="2600" b="1" i="0" u="none" strike="noStrike" kern="1200" cap="none" spc="0" normalizeH="0" baseline="0" noProof="0" dirty="0" smtClean="0">
                <a:ln>
                  <a:noFill/>
                </a:ln>
                <a:solidFill>
                  <a:prstClr val="black"/>
                </a:solidFill>
                <a:effectLst/>
                <a:uLnTx/>
                <a:uFillTx/>
                <a:latin typeface="Calibri" panose="020F0502020204030204"/>
                <a:ea typeface="+mn-ea"/>
                <a:cs typeface="+mn-cs"/>
              </a:rPr>
              <a:t>Mekke, </a:t>
            </a:r>
            <a:r>
              <a:rPr kumimoji="0" lang="tr-TR" sz="26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Taif</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 San’a, Aden, Hayber, </a:t>
            </a:r>
            <a:r>
              <a:rPr kumimoji="0" lang="tr-TR" sz="2600" b="1" i="0" u="none" strike="noStrike" kern="1200" cap="none" spc="0" normalizeH="0" baseline="0" noProof="0" dirty="0" err="1">
                <a:ln>
                  <a:noFill/>
                </a:ln>
                <a:solidFill>
                  <a:prstClr val="black"/>
                </a:solidFill>
                <a:effectLst/>
                <a:uLnTx/>
                <a:uFillTx/>
                <a:latin typeface="Calibri" panose="020F0502020204030204"/>
                <a:ea typeface="+mn-ea"/>
                <a:cs typeface="+mn-cs"/>
              </a:rPr>
              <a:t>Necran</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600" b="1" i="0" u="none" strike="noStrike" kern="1200" cap="none" spc="0" normalizeH="0" baseline="0" noProof="0" dirty="0" err="1">
                <a:ln>
                  <a:noFill/>
                </a:ln>
                <a:solidFill>
                  <a:prstClr val="black"/>
                </a:solidFill>
                <a:effectLst/>
                <a:uLnTx/>
                <a:uFillTx/>
                <a:latin typeface="Calibri" panose="020F0502020204030204"/>
                <a:ea typeface="+mn-ea"/>
                <a:cs typeface="+mn-cs"/>
              </a:rPr>
              <a:t>Tebük</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50673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p:nvPr/>
        </p:nvSpPr>
        <p:spPr>
          <a:xfrm>
            <a:off x="0" y="3226834"/>
            <a:ext cx="12192000" cy="3640213"/>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oogle Shape;58;p16"/>
          <p:cNvGrpSpPr/>
          <p:nvPr/>
        </p:nvGrpSpPr>
        <p:grpSpPr>
          <a:xfrm>
            <a:off x="1341099" y="3536678"/>
            <a:ext cx="9509803" cy="3181141"/>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 name="Google Shape;127;p16"/>
          <p:cNvGrpSpPr/>
          <p:nvPr/>
        </p:nvGrpSpPr>
        <p:grpSpPr>
          <a:xfrm>
            <a:off x="5802605" y="2056887"/>
            <a:ext cx="1710464" cy="2297780"/>
            <a:chOff x="4394816" y="1914140"/>
            <a:chExt cx="1282848" cy="1723335"/>
          </a:xfrm>
        </p:grpSpPr>
        <p:sp>
          <p:nvSpPr>
            <p:cNvPr id="128" name="Google Shape;128;p16"/>
            <p:cNvSpPr/>
            <p:nvPr/>
          </p:nvSpPr>
          <p:spPr>
            <a:xfrm>
              <a:off x="4394816" y="2226172"/>
              <a:ext cx="1282848" cy="480096"/>
            </a:xfrm>
            <a:custGeom>
              <a:avLst/>
              <a:gdLst/>
              <a:ahLst/>
              <a:cxnLst/>
              <a:rect l="l" t="t" r="r" b="b"/>
              <a:pathLst>
                <a:path w="40089" h="15003" extrusionOk="0">
                  <a:moveTo>
                    <a:pt x="32588" y="15002"/>
                  </a:moveTo>
                  <a:lnTo>
                    <a:pt x="7502" y="15002"/>
                  </a:lnTo>
                  <a:cubicBezTo>
                    <a:pt x="3358" y="15002"/>
                    <a:pt x="1" y="11645"/>
                    <a:pt x="1" y="7501"/>
                  </a:cubicBezTo>
                  <a:lnTo>
                    <a:pt x="1" y="7501"/>
                  </a:lnTo>
                  <a:cubicBezTo>
                    <a:pt x="1" y="3358"/>
                    <a:pt x="3358" y="0"/>
                    <a:pt x="7502" y="0"/>
                  </a:cubicBezTo>
                  <a:lnTo>
                    <a:pt x="32588" y="0"/>
                  </a:lnTo>
                  <a:cubicBezTo>
                    <a:pt x="36731" y="0"/>
                    <a:pt x="40089" y="3358"/>
                    <a:pt x="40089" y="7501"/>
                  </a:cubicBezTo>
                  <a:lnTo>
                    <a:pt x="40089" y="7501"/>
                  </a:lnTo>
                  <a:cubicBezTo>
                    <a:pt x="40089" y="11645"/>
                    <a:pt x="36731" y="15002"/>
                    <a:pt x="32588" y="15002"/>
                  </a:cubicBezTo>
                  <a:close/>
                </a:path>
              </a:pathLst>
            </a:custGeom>
            <a:solidFill>
              <a:srgbClr val="FFFFFF"/>
            </a:solidFill>
            <a:ln w="30950" cap="flat" cmpd="sng">
              <a:solidFill>
                <a:srgbClr val="FCBD24"/>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tr-TR" sz="2800" b="0" i="0" u="none" strike="noStrike" kern="0" cap="none" spc="0" normalizeH="0" baseline="0" noProof="0" dirty="0" smtClean="0">
                  <a:ln>
                    <a:noFill/>
                  </a:ln>
                  <a:solidFill>
                    <a:srgbClr val="434343"/>
                  </a:solidFill>
                  <a:effectLst/>
                  <a:uLnTx/>
                  <a:uFillTx/>
                  <a:latin typeface="Arial"/>
                  <a:ea typeface="Fira Sans Extra Condensed Medium"/>
                  <a:cs typeface="Fira Sans Extra Condensed Medium"/>
                  <a:sym typeface="Fira Sans Extra Condensed Medium"/>
                </a:rPr>
                <a:t>Mekke</a:t>
              </a:r>
              <a:r>
                <a:rPr kumimoji="0" lang="tr-TR" sz="2133" b="0" i="0" u="none" strike="noStrike" kern="0" cap="none" spc="0" normalizeH="0" baseline="0" noProof="0" dirty="0" smtClean="0">
                  <a:ln>
                    <a:noFill/>
                  </a:ln>
                  <a:solidFill>
                    <a:srgbClr val="434343"/>
                  </a:solidFill>
                  <a:effectLst/>
                  <a:uLnTx/>
                  <a:uFillTx/>
                  <a:latin typeface="Fira Sans Extra Condensed Medium"/>
                  <a:ea typeface="Fira Sans Extra Condensed Medium"/>
                  <a:cs typeface="Fira Sans Extra Condensed Medium"/>
                  <a:sym typeface="Fira Sans Extra Condensed Medium"/>
                </a:rPr>
                <a:t> </a:t>
              </a:r>
              <a:endParaRPr kumimoji="0" sz="2133"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29" name="Google Shape;129;p16"/>
            <p:cNvSpPr/>
            <p:nvPr/>
          </p:nvSpPr>
          <p:spPr>
            <a:xfrm>
              <a:off x="4845536" y="1914140"/>
              <a:ext cx="381024" cy="381024"/>
            </a:xfrm>
            <a:custGeom>
              <a:avLst/>
              <a:gdLst/>
              <a:ahLst/>
              <a:cxnLst/>
              <a:rect l="l" t="t" r="r" b="b"/>
              <a:pathLst>
                <a:path w="11907" h="11907" extrusionOk="0">
                  <a:moveTo>
                    <a:pt x="11907" y="5953"/>
                  </a:moveTo>
                  <a:cubicBezTo>
                    <a:pt x="11907" y="9239"/>
                    <a:pt x="9252" y="11906"/>
                    <a:pt x="5954" y="11906"/>
                  </a:cubicBezTo>
                  <a:cubicBezTo>
                    <a:pt x="2668" y="11906"/>
                    <a:pt x="1" y="9239"/>
                    <a:pt x="1" y="5953"/>
                  </a:cubicBezTo>
                  <a:cubicBezTo>
                    <a:pt x="1" y="2667"/>
                    <a:pt x="2668" y="0"/>
                    <a:pt x="5954" y="0"/>
                  </a:cubicBezTo>
                  <a:cubicBezTo>
                    <a:pt x="9252" y="0"/>
                    <a:pt x="11907" y="2667"/>
                    <a:pt x="11907" y="5953"/>
                  </a:cubicBezTo>
                  <a:close/>
                </a:path>
              </a:pathLst>
            </a:custGeom>
            <a:solidFill>
              <a:srgbClr val="FCBD2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30" name="Google Shape;130;p16"/>
            <p:cNvSpPr/>
            <p:nvPr/>
          </p:nvSpPr>
          <p:spPr>
            <a:xfrm>
              <a:off x="4886124" y="1954311"/>
              <a:ext cx="300243" cy="300656"/>
            </a:xfrm>
            <a:custGeom>
              <a:avLst/>
              <a:gdLst/>
              <a:ahLst/>
              <a:cxnLst/>
              <a:rect l="l" t="t" r="r" b="b"/>
              <a:pathLst>
                <a:path w="8728" h="8740" extrusionOk="0">
                  <a:moveTo>
                    <a:pt x="8727" y="4370"/>
                  </a:moveTo>
                  <a:cubicBezTo>
                    <a:pt x="8727" y="6775"/>
                    <a:pt x="6775" y="8740"/>
                    <a:pt x="4358" y="8740"/>
                  </a:cubicBezTo>
                  <a:cubicBezTo>
                    <a:pt x="1953" y="8740"/>
                    <a:pt x="0" y="6775"/>
                    <a:pt x="0" y="4370"/>
                  </a:cubicBezTo>
                  <a:cubicBezTo>
                    <a:pt x="0" y="1953"/>
                    <a:pt x="1953" y="1"/>
                    <a:pt x="4358" y="1"/>
                  </a:cubicBezTo>
                  <a:cubicBezTo>
                    <a:pt x="6775" y="1"/>
                    <a:pt x="8727" y="1953"/>
                    <a:pt x="8727" y="437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rPr>
                <a:t>4</a:t>
              </a:r>
              <a:endParaRPr kumimoji="0" sz="2000" b="0" i="0" u="none" strike="noStrike" kern="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131" name="Google Shape;131;p16"/>
            <p:cNvCxnSpPr/>
            <p:nvPr/>
          </p:nvCxnSpPr>
          <p:spPr>
            <a:xfrm>
              <a:off x="5036038" y="2706275"/>
              <a:ext cx="0" cy="931200"/>
            </a:xfrm>
            <a:prstGeom prst="straightConnector1">
              <a:avLst/>
            </a:prstGeom>
            <a:noFill/>
            <a:ln w="19050" cap="flat" cmpd="sng">
              <a:solidFill>
                <a:schemeClr val="accent5"/>
              </a:solidFill>
              <a:prstDash val="solid"/>
              <a:round/>
              <a:headEnd type="none" w="med" len="med"/>
              <a:tailEnd type="oval" w="med" len="med"/>
            </a:ln>
          </p:spPr>
        </p:cxnSp>
      </p:grpSp>
      <p:grpSp>
        <p:nvGrpSpPr>
          <p:cNvPr id="154" name="Google Shape;8082;p29"/>
          <p:cNvGrpSpPr/>
          <p:nvPr/>
        </p:nvGrpSpPr>
        <p:grpSpPr>
          <a:xfrm>
            <a:off x="7386019" y="2134089"/>
            <a:ext cx="1757150" cy="692625"/>
            <a:chOff x="4148225" y="1106800"/>
            <a:chExt cx="1757150" cy="692625"/>
          </a:xfrm>
        </p:grpSpPr>
        <p:sp>
          <p:nvSpPr>
            <p:cNvPr id="155" name="Google Shape;8083;p29"/>
            <p:cNvSpPr/>
            <p:nvPr/>
          </p:nvSpPr>
          <p:spPr>
            <a:xfrm>
              <a:off x="4148225" y="1391900"/>
              <a:ext cx="1389400" cy="401575"/>
            </a:xfrm>
            <a:custGeom>
              <a:avLst/>
              <a:gdLst/>
              <a:ahLst/>
              <a:cxnLst/>
              <a:rect l="l" t="t" r="r" b="b"/>
              <a:pathLst>
                <a:path w="55576" h="16063" extrusionOk="0">
                  <a:moveTo>
                    <a:pt x="55576" y="0"/>
                  </a:moveTo>
                  <a:lnTo>
                    <a:pt x="16064" y="0"/>
                  </a:lnTo>
                  <a:lnTo>
                    <a:pt x="0" y="16063"/>
                  </a:lnTo>
                </a:path>
              </a:pathLst>
            </a:custGeom>
            <a:noFill/>
            <a:ln w="9525" cap="flat" cmpd="sng">
              <a:solidFill>
                <a:srgbClr val="000000"/>
              </a:solidFill>
              <a:prstDash val="solid"/>
              <a:round/>
              <a:headEnd type="none" w="med" len="med"/>
              <a:tailEnd type="oval" w="med" len="med"/>
            </a:ln>
          </p:spPr>
        </p:sp>
        <p:sp>
          <p:nvSpPr>
            <p:cNvPr id="156" name="Google Shape;8084;p29"/>
            <p:cNvSpPr/>
            <p:nvPr/>
          </p:nvSpPr>
          <p:spPr>
            <a:xfrm rot="10800000">
              <a:off x="5475775" y="1369825"/>
              <a:ext cx="429600" cy="429600"/>
            </a:xfrm>
            <a:prstGeom prst="rtTriangle">
              <a:avLst/>
            </a:prstGeom>
            <a:solidFill>
              <a:srgbClr val="4685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57" name="Google Shape;8085;p29"/>
            <p:cNvSpPr/>
            <p:nvPr/>
          </p:nvSpPr>
          <p:spPr>
            <a:xfrm>
              <a:off x="5358050" y="1106800"/>
              <a:ext cx="547200" cy="54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1</a:t>
              </a:r>
              <a:endParaRPr kumimoji="0" sz="2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 name="Grup 5"/>
          <p:cNvGrpSpPr/>
          <p:nvPr/>
        </p:nvGrpSpPr>
        <p:grpSpPr>
          <a:xfrm>
            <a:off x="3536257" y="2221027"/>
            <a:ext cx="2442848" cy="696878"/>
            <a:chOff x="3536257" y="2221027"/>
            <a:chExt cx="2442848" cy="696878"/>
          </a:xfrm>
        </p:grpSpPr>
        <p:sp>
          <p:nvSpPr>
            <p:cNvPr id="162" name="Google Shape;8095;p29"/>
            <p:cNvSpPr/>
            <p:nvPr/>
          </p:nvSpPr>
          <p:spPr>
            <a:xfrm rot="10800000" flipV="1">
              <a:off x="4038600" y="2440961"/>
              <a:ext cx="1940505" cy="302239"/>
            </a:xfrm>
            <a:custGeom>
              <a:avLst/>
              <a:gdLst/>
              <a:ahLst/>
              <a:cxnLst/>
              <a:rect l="l" t="t" r="r" b="b"/>
              <a:pathLst>
                <a:path w="83213" h="9978" extrusionOk="0">
                  <a:moveTo>
                    <a:pt x="83213" y="0"/>
                  </a:moveTo>
                  <a:lnTo>
                    <a:pt x="9977" y="0"/>
                  </a:lnTo>
                  <a:lnTo>
                    <a:pt x="0" y="9978"/>
                  </a:lnTo>
                </a:path>
              </a:pathLst>
            </a:custGeom>
            <a:noFill/>
            <a:ln w="9525" cap="flat" cmpd="sng">
              <a:solidFill>
                <a:srgbClr val="000000"/>
              </a:solidFill>
              <a:prstDash val="solid"/>
              <a:round/>
              <a:headEnd type="none" w="med" len="med"/>
              <a:tailEnd type="oval" w="med" len="med"/>
            </a:ln>
          </p:spPr>
        </p:sp>
        <p:grpSp>
          <p:nvGrpSpPr>
            <p:cNvPr id="3" name="Grup 2"/>
            <p:cNvGrpSpPr/>
            <p:nvPr/>
          </p:nvGrpSpPr>
          <p:grpSpPr>
            <a:xfrm rot="21348211">
              <a:off x="3536257" y="2221027"/>
              <a:ext cx="547200" cy="696878"/>
              <a:chOff x="3536257" y="2278177"/>
              <a:chExt cx="547200" cy="696878"/>
            </a:xfrm>
          </p:grpSpPr>
          <p:sp>
            <p:nvSpPr>
              <p:cNvPr id="164" name="Google Shape;8099;p29"/>
              <p:cNvSpPr/>
              <p:nvPr/>
            </p:nvSpPr>
            <p:spPr>
              <a:xfrm rot="11091183">
                <a:off x="3636495" y="2545455"/>
                <a:ext cx="429600" cy="429600"/>
              </a:xfrm>
              <a:prstGeom prst="rtTriangle">
                <a:avLst/>
              </a:prstGeom>
              <a:solidFill>
                <a:srgbClr val="2020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5" name="Google Shape;8100;p29"/>
              <p:cNvSpPr/>
              <p:nvPr/>
            </p:nvSpPr>
            <p:spPr>
              <a:xfrm rot="291183">
                <a:off x="3536257" y="2278177"/>
                <a:ext cx="547200" cy="54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000000"/>
                    </a:solidFill>
                    <a:effectLst/>
                    <a:uLnTx/>
                    <a:uFillTx/>
                    <a:latin typeface="Arial"/>
                    <a:ea typeface="+mn-ea"/>
                    <a:cs typeface="+mn-cs"/>
                  </a:rPr>
                  <a:t>2</a:t>
                </a: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4" name="Dikdörtgen 3"/>
          <p:cNvSpPr/>
          <p:nvPr/>
        </p:nvSpPr>
        <p:spPr>
          <a:xfrm>
            <a:off x="9206647" y="1720334"/>
            <a:ext cx="298535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00000"/>
                </a:solidFill>
                <a:effectLst/>
                <a:uLnTx/>
                <a:uFillTx/>
                <a:latin typeface="Arial"/>
                <a:ea typeface="+mn-ea"/>
                <a:cs typeface="+mn-cs"/>
              </a:rPr>
              <a:t>Hz. Muhammed (sav) 571’de Mekke’de </a:t>
            </a:r>
            <a:r>
              <a:rPr kumimoji="0" lang="nb-NO" sz="2800" b="0" i="0" u="none" strike="noStrike" kern="1200" cap="none" spc="0" normalizeH="0" baseline="0" noProof="0" dirty="0" smtClean="0">
                <a:ln>
                  <a:noFill/>
                </a:ln>
                <a:solidFill>
                  <a:srgbClr val="000000"/>
                </a:solidFill>
                <a:effectLst/>
                <a:uLnTx/>
                <a:uFillTx/>
                <a:latin typeface="Arial"/>
                <a:ea typeface="+mn-ea"/>
                <a:cs typeface="+mn-cs"/>
              </a:rPr>
              <a:t>doğdu</a:t>
            </a:r>
            <a:r>
              <a:rPr kumimoji="0" lang="tr-TR" sz="2800" b="0" i="0" u="none" strike="noStrike" kern="1200" cap="none" spc="0" normalizeH="0" baseline="0" noProof="0" dirty="0" smtClean="0">
                <a:ln>
                  <a:noFill/>
                </a:ln>
                <a:solidFill>
                  <a:srgbClr val="000000"/>
                </a:solidFill>
                <a:effectLst/>
                <a:uLnTx/>
                <a:uFillTx/>
                <a:latin typeface="Arial"/>
                <a:ea typeface="+mn-ea"/>
                <a:cs typeface="+mn-cs"/>
              </a:rPr>
              <a:t>.</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Dikdörtgen 4"/>
          <p:cNvSpPr/>
          <p:nvPr/>
        </p:nvSpPr>
        <p:spPr>
          <a:xfrm>
            <a:off x="304801" y="1815584"/>
            <a:ext cx="32766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srgbClr val="000000"/>
                </a:solidFill>
                <a:effectLst/>
                <a:uLnTx/>
                <a:uFillTx/>
                <a:latin typeface="Arial"/>
                <a:ea typeface="+mn-ea"/>
                <a:cs typeface="+mn-cs"/>
              </a:rPr>
              <a:t>Mekke: Kabe’nin bulunduğu şehir</a:t>
            </a:r>
          </a:p>
        </p:txBody>
      </p:sp>
    </p:spTree>
    <p:extLst>
      <p:ext uri="{BB962C8B-B14F-4D97-AF65-F5344CB8AC3E}">
        <p14:creationId xmlns:p14="http://schemas.microsoft.com/office/powerpoint/2010/main" val="201008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4"/>
          <a:srcRect l="2314" t="7900" r="2186" b="4244"/>
          <a:stretch/>
        </p:blipFill>
        <p:spPr>
          <a:xfrm>
            <a:off x="0" y="0"/>
            <a:ext cx="12192000" cy="6858000"/>
          </a:xfrm>
          <a:prstGeom prst="rect">
            <a:avLst/>
          </a:prstGeom>
        </p:spPr>
      </p:pic>
      <p:sp>
        <p:nvSpPr>
          <p:cNvPr id="5" name="Dikdörtgen Belirtme Çizgisi 4"/>
          <p:cNvSpPr/>
          <p:nvPr/>
        </p:nvSpPr>
        <p:spPr>
          <a:xfrm>
            <a:off x="561474" y="3429000"/>
            <a:ext cx="4748463" cy="1507958"/>
          </a:xfrm>
          <a:prstGeom prst="wedgeRectCallout">
            <a:avLst>
              <a:gd name="adj1" fmla="val 71280"/>
              <a:gd name="adj2" fmla="val 67342"/>
            </a:avLst>
          </a:prstGeom>
          <a:solidFill>
            <a:schemeClr val="accent1">
              <a:lumMod val="20000"/>
              <a:lumOff val="80000"/>
            </a:schemeClr>
          </a:solidFill>
          <a:ln w="285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 571’de Mekke’de doğdu.</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utoShape 2" descr="C:\Users\Samsung\AppData\Local\Temp\Rar$EXa2964.27535\Peygamberimizin Do%C4%9Fdu%C4%9Fu %C3%A7evre\assets\AD4F80CS8STQEBQP49L1DQD4J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6154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274371"/>
            <a:ext cx="12192000" cy="7114825"/>
          </a:xfrm>
          <a:prstGeom prst="rect">
            <a:avLst/>
          </a:prstGeom>
        </p:spPr>
      </p:pic>
    </p:spTree>
    <p:extLst>
      <p:ext uri="{BB962C8B-B14F-4D97-AF65-F5344CB8AC3E}">
        <p14:creationId xmlns:p14="http://schemas.microsoft.com/office/powerpoint/2010/main" val="55301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B89AD2F4-18AA-4661-AC1D-396E0D31BA3F}"/>
              </a:ext>
            </a:extLst>
          </p:cNvPr>
          <p:cNvGrpSpPr/>
          <p:nvPr/>
        </p:nvGrpSpPr>
        <p:grpSpPr>
          <a:xfrm>
            <a:off x="7205242" y="4132877"/>
            <a:ext cx="4650789" cy="815926"/>
            <a:chOff x="6023925" y="4415888"/>
            <a:chExt cx="4650789" cy="815926"/>
          </a:xfrm>
        </p:grpSpPr>
        <p:sp>
          <p:nvSpPr>
            <p:cNvPr id="5" name="Freeform: Shape 17">
              <a:extLst>
                <a:ext uri="{FF2B5EF4-FFF2-40B4-BE49-F238E27FC236}">
                  <a16:creationId xmlns:a16="http://schemas.microsoft.com/office/drawing/2014/main" id="{8AC2D4E0-03DC-4925-A0E2-6A090E204125}"/>
                </a:ext>
              </a:extLst>
            </p:cNvPr>
            <p:cNvSpPr/>
            <p:nvPr/>
          </p:nvSpPr>
          <p:spPr>
            <a:xfrm>
              <a:off x="6023925" y="4415888"/>
              <a:ext cx="4650789" cy="815926"/>
            </a:xfrm>
            <a:custGeom>
              <a:avLst/>
              <a:gdLst>
                <a:gd name="connsiteX0" fmla="*/ 562091 w 5422374"/>
                <a:gd name="connsiteY0" fmla="*/ 0 h 815926"/>
                <a:gd name="connsiteX1" fmla="*/ 5014411 w 5422374"/>
                <a:gd name="connsiteY1" fmla="*/ 0 h 815926"/>
                <a:gd name="connsiteX2" fmla="*/ 5422374 w 5422374"/>
                <a:gd name="connsiteY2" fmla="*/ 407963 h 815926"/>
                <a:gd name="connsiteX3" fmla="*/ 5014411 w 5422374"/>
                <a:gd name="connsiteY3" fmla="*/ 815926 h 815926"/>
                <a:gd name="connsiteX4" fmla="*/ 0 w 5422374"/>
                <a:gd name="connsiteY4" fmla="*/ 815926 h 815926"/>
                <a:gd name="connsiteX5" fmla="*/ 562091 w 5422374"/>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374" h="815926">
                  <a:moveTo>
                    <a:pt x="562091" y="0"/>
                  </a:moveTo>
                  <a:lnTo>
                    <a:pt x="5014411" y="0"/>
                  </a:lnTo>
                  <a:cubicBezTo>
                    <a:pt x="5239723" y="0"/>
                    <a:pt x="5422374" y="182651"/>
                    <a:pt x="5422374" y="407963"/>
                  </a:cubicBezTo>
                  <a:cubicBezTo>
                    <a:pt x="5422374" y="633275"/>
                    <a:pt x="5239723" y="815926"/>
                    <a:pt x="5014411" y="815926"/>
                  </a:cubicBezTo>
                  <a:lnTo>
                    <a:pt x="0" y="815926"/>
                  </a:lnTo>
                  <a:lnTo>
                    <a:pt x="562091" y="0"/>
                  </a:lnTo>
                  <a:close/>
                </a:path>
              </a:pathLst>
            </a:custGeom>
            <a:solidFill>
              <a:srgbClr val="F0F7F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32">
              <a:extLst>
                <a:ext uri="{FF2B5EF4-FFF2-40B4-BE49-F238E27FC236}">
                  <a16:creationId xmlns:a16="http://schemas.microsoft.com/office/drawing/2014/main" id="{E65AD708-B1BC-4445-AE5C-BE8DEFFA0B62}"/>
                </a:ext>
              </a:extLst>
            </p:cNvPr>
            <p:cNvSpPr txBox="1"/>
            <p:nvPr/>
          </p:nvSpPr>
          <p:spPr>
            <a:xfrm>
              <a:off x="7607567" y="4426987"/>
              <a:ext cx="30671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Ebu Talip</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7" name="Group 11">
            <a:extLst>
              <a:ext uri="{FF2B5EF4-FFF2-40B4-BE49-F238E27FC236}">
                <a16:creationId xmlns:a16="http://schemas.microsoft.com/office/drawing/2014/main" id="{444AA60E-AFEE-4129-A2A7-59965EF18D4A}"/>
              </a:ext>
            </a:extLst>
          </p:cNvPr>
          <p:cNvGrpSpPr/>
          <p:nvPr/>
        </p:nvGrpSpPr>
        <p:grpSpPr>
          <a:xfrm>
            <a:off x="6952935" y="5245962"/>
            <a:ext cx="5103792" cy="783895"/>
            <a:chOff x="5270258" y="5623571"/>
            <a:chExt cx="5529799" cy="843409"/>
          </a:xfrm>
        </p:grpSpPr>
        <p:sp>
          <p:nvSpPr>
            <p:cNvPr id="8" name="Freeform: Shape 16">
              <a:extLst>
                <a:ext uri="{FF2B5EF4-FFF2-40B4-BE49-F238E27FC236}">
                  <a16:creationId xmlns:a16="http://schemas.microsoft.com/office/drawing/2014/main" id="{2EBF0431-154A-498B-B9A0-76EF8862D5F1}"/>
                </a:ext>
              </a:extLst>
            </p:cNvPr>
            <p:cNvSpPr/>
            <p:nvPr/>
          </p:nvSpPr>
          <p:spPr>
            <a:xfrm>
              <a:off x="5270258" y="5623571"/>
              <a:ext cx="5419767" cy="815926"/>
            </a:xfrm>
            <a:custGeom>
              <a:avLst/>
              <a:gdLst>
                <a:gd name="connsiteX0" fmla="*/ 562091 w 5419768"/>
                <a:gd name="connsiteY0" fmla="*/ 0 h 815926"/>
                <a:gd name="connsiteX1" fmla="*/ 5011805 w 5419768"/>
                <a:gd name="connsiteY1" fmla="*/ 0 h 815926"/>
                <a:gd name="connsiteX2" fmla="*/ 5419768 w 5419768"/>
                <a:gd name="connsiteY2" fmla="*/ 407963 h 815926"/>
                <a:gd name="connsiteX3" fmla="*/ 5011805 w 5419768"/>
                <a:gd name="connsiteY3" fmla="*/ 815926 h 815926"/>
                <a:gd name="connsiteX4" fmla="*/ 0 w 5419768"/>
                <a:gd name="connsiteY4" fmla="*/ 815926 h 815926"/>
                <a:gd name="connsiteX5" fmla="*/ 562091 w 5419768"/>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768" h="815926">
                  <a:moveTo>
                    <a:pt x="562091" y="0"/>
                  </a:moveTo>
                  <a:lnTo>
                    <a:pt x="5011805" y="0"/>
                  </a:lnTo>
                  <a:cubicBezTo>
                    <a:pt x="5237117" y="0"/>
                    <a:pt x="5419768" y="182651"/>
                    <a:pt x="5419768" y="407963"/>
                  </a:cubicBezTo>
                  <a:cubicBezTo>
                    <a:pt x="5419768" y="633275"/>
                    <a:pt x="5237117" y="815926"/>
                    <a:pt x="5011805" y="815926"/>
                  </a:cubicBezTo>
                  <a:lnTo>
                    <a:pt x="0" y="815926"/>
                  </a:lnTo>
                  <a:lnTo>
                    <a:pt x="562091" y="0"/>
                  </a:lnTo>
                  <a:close/>
                </a:path>
              </a:pathLst>
            </a:custGeom>
            <a:solidFill>
              <a:srgbClr val="F0F7F4"/>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33">
              <a:extLst>
                <a:ext uri="{FF2B5EF4-FFF2-40B4-BE49-F238E27FC236}">
                  <a16:creationId xmlns:a16="http://schemas.microsoft.com/office/drawing/2014/main" id="{49AEEA49-8DDC-4608-87AA-863EEE5C2C99}"/>
                </a:ext>
              </a:extLst>
            </p:cNvPr>
            <p:cNvSpPr txBox="1"/>
            <p:nvPr/>
          </p:nvSpPr>
          <p:spPr>
            <a:xfrm>
              <a:off x="7582389" y="5639122"/>
              <a:ext cx="3217668" cy="8278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prstClr val="black"/>
                  </a:solidFill>
                  <a:effectLst/>
                  <a:uLnTx/>
                  <a:uFillTx/>
                  <a:latin typeface="Calibri" panose="020F0502020204030204"/>
                  <a:ea typeface="+mn-ea"/>
                  <a:cs typeface="+mn-cs"/>
                </a:rPr>
                <a:t>Halime</a:t>
              </a:r>
              <a:endPar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10" name="Group 7">
            <a:extLst>
              <a:ext uri="{FF2B5EF4-FFF2-40B4-BE49-F238E27FC236}">
                <a16:creationId xmlns:a16="http://schemas.microsoft.com/office/drawing/2014/main" id="{C0A04F58-5904-415D-9D5E-9863D863C241}"/>
              </a:ext>
            </a:extLst>
          </p:cNvPr>
          <p:cNvGrpSpPr/>
          <p:nvPr/>
        </p:nvGrpSpPr>
        <p:grpSpPr>
          <a:xfrm>
            <a:off x="7722900" y="611480"/>
            <a:ext cx="4864106" cy="799395"/>
            <a:chOff x="4366953" y="325094"/>
            <a:chExt cx="4864106" cy="751290"/>
          </a:xfrm>
        </p:grpSpPr>
        <p:sp>
          <p:nvSpPr>
            <p:cNvPr id="11" name="Freeform: Shape 20">
              <a:extLst>
                <a:ext uri="{FF2B5EF4-FFF2-40B4-BE49-F238E27FC236}">
                  <a16:creationId xmlns:a16="http://schemas.microsoft.com/office/drawing/2014/main" id="{246AAB5D-D472-4BF0-8DF0-E2B4EB2489FB}"/>
                </a:ext>
              </a:extLst>
            </p:cNvPr>
            <p:cNvSpPr/>
            <p:nvPr/>
          </p:nvSpPr>
          <p:spPr>
            <a:xfrm>
              <a:off x="4366953" y="325094"/>
              <a:ext cx="3932986" cy="751290"/>
            </a:xfrm>
            <a:custGeom>
              <a:avLst/>
              <a:gdLst>
                <a:gd name="connsiteX0" fmla="*/ 0 w 5764427"/>
                <a:gd name="connsiteY0" fmla="*/ 0 h 815926"/>
                <a:gd name="connsiteX1" fmla="*/ 5356464 w 5764427"/>
                <a:gd name="connsiteY1" fmla="*/ 0 h 815926"/>
                <a:gd name="connsiteX2" fmla="*/ 5764427 w 5764427"/>
                <a:gd name="connsiteY2" fmla="*/ 407963 h 815926"/>
                <a:gd name="connsiteX3" fmla="*/ 5356464 w 5764427"/>
                <a:gd name="connsiteY3" fmla="*/ 815926 h 815926"/>
                <a:gd name="connsiteX4" fmla="*/ 562091 w 5764427"/>
                <a:gd name="connsiteY4" fmla="*/ 815926 h 815926"/>
                <a:gd name="connsiteX5" fmla="*/ 0 w 5764427"/>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427" h="815926">
                  <a:moveTo>
                    <a:pt x="0" y="0"/>
                  </a:moveTo>
                  <a:lnTo>
                    <a:pt x="5356464" y="0"/>
                  </a:lnTo>
                  <a:cubicBezTo>
                    <a:pt x="5581776" y="0"/>
                    <a:pt x="5764427" y="182651"/>
                    <a:pt x="5764427" y="407963"/>
                  </a:cubicBezTo>
                  <a:cubicBezTo>
                    <a:pt x="5764427" y="633275"/>
                    <a:pt x="5581776" y="815926"/>
                    <a:pt x="5356464" y="815926"/>
                  </a:cubicBezTo>
                  <a:lnTo>
                    <a:pt x="562091" y="815926"/>
                  </a:lnTo>
                  <a:lnTo>
                    <a:pt x="0" y="0"/>
                  </a:lnTo>
                  <a:close/>
                </a:path>
              </a:pathLst>
            </a:custGeom>
            <a:solidFill>
              <a:srgbClr val="F0F7F4"/>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6">
              <a:extLst>
                <a:ext uri="{FF2B5EF4-FFF2-40B4-BE49-F238E27FC236}">
                  <a16:creationId xmlns:a16="http://schemas.microsoft.com/office/drawing/2014/main" id="{F00B06E1-31E4-4710-A841-E947E3E66898}"/>
                </a:ext>
              </a:extLst>
            </p:cNvPr>
            <p:cNvSpPr txBox="1"/>
            <p:nvPr/>
          </p:nvSpPr>
          <p:spPr>
            <a:xfrm>
              <a:off x="5753292" y="334481"/>
              <a:ext cx="34777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Abdullah</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13" name="Group 8">
            <a:extLst>
              <a:ext uri="{FF2B5EF4-FFF2-40B4-BE49-F238E27FC236}">
                <a16:creationId xmlns:a16="http://schemas.microsoft.com/office/drawing/2014/main" id="{D5115E09-27FF-4DA7-BCAD-C8E8860AC5AD}"/>
              </a:ext>
            </a:extLst>
          </p:cNvPr>
          <p:cNvGrpSpPr/>
          <p:nvPr/>
        </p:nvGrpSpPr>
        <p:grpSpPr>
          <a:xfrm>
            <a:off x="7842225" y="1855104"/>
            <a:ext cx="3872583" cy="782373"/>
            <a:chOff x="6037943" y="1590083"/>
            <a:chExt cx="3872583" cy="782373"/>
          </a:xfrm>
        </p:grpSpPr>
        <p:sp>
          <p:nvSpPr>
            <p:cNvPr id="14" name="Freeform: Shape 19">
              <a:extLst>
                <a:ext uri="{FF2B5EF4-FFF2-40B4-BE49-F238E27FC236}">
                  <a16:creationId xmlns:a16="http://schemas.microsoft.com/office/drawing/2014/main" id="{2D47F125-88DB-418F-84F0-25B6E7C5ACD3}"/>
                </a:ext>
              </a:extLst>
            </p:cNvPr>
            <p:cNvSpPr/>
            <p:nvPr/>
          </p:nvSpPr>
          <p:spPr>
            <a:xfrm>
              <a:off x="6037943" y="1590083"/>
              <a:ext cx="3872583" cy="782373"/>
            </a:xfrm>
            <a:custGeom>
              <a:avLst/>
              <a:gdLst>
                <a:gd name="connsiteX0" fmla="*/ 0 w 5415106"/>
                <a:gd name="connsiteY0" fmla="*/ 0 h 815926"/>
                <a:gd name="connsiteX1" fmla="*/ 5007143 w 5415106"/>
                <a:gd name="connsiteY1" fmla="*/ 0 h 815926"/>
                <a:gd name="connsiteX2" fmla="*/ 5415106 w 5415106"/>
                <a:gd name="connsiteY2" fmla="*/ 407963 h 815926"/>
                <a:gd name="connsiteX3" fmla="*/ 5007143 w 5415106"/>
                <a:gd name="connsiteY3" fmla="*/ 815926 h 815926"/>
                <a:gd name="connsiteX4" fmla="*/ 562092 w 5415106"/>
                <a:gd name="connsiteY4" fmla="*/ 815926 h 815926"/>
                <a:gd name="connsiteX5" fmla="*/ 0 w 5415106"/>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5106" h="815926">
                  <a:moveTo>
                    <a:pt x="0" y="0"/>
                  </a:moveTo>
                  <a:lnTo>
                    <a:pt x="5007143" y="0"/>
                  </a:lnTo>
                  <a:cubicBezTo>
                    <a:pt x="5232455" y="0"/>
                    <a:pt x="5415106" y="182651"/>
                    <a:pt x="5415106" y="407963"/>
                  </a:cubicBezTo>
                  <a:cubicBezTo>
                    <a:pt x="5415106" y="633275"/>
                    <a:pt x="5232455" y="815926"/>
                    <a:pt x="5007143" y="815926"/>
                  </a:cubicBezTo>
                  <a:lnTo>
                    <a:pt x="562092" y="815926"/>
                  </a:lnTo>
                  <a:lnTo>
                    <a:pt x="0" y="0"/>
                  </a:lnTo>
                  <a:close/>
                </a:path>
              </a:pathLst>
            </a:custGeom>
            <a:solidFill>
              <a:srgbClr val="F0F7F4"/>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0">
              <a:extLst>
                <a:ext uri="{FF2B5EF4-FFF2-40B4-BE49-F238E27FC236}">
                  <a16:creationId xmlns:a16="http://schemas.microsoft.com/office/drawing/2014/main" id="{B8C1AEA3-3DF9-4507-8346-1AEA5C137921}"/>
                </a:ext>
              </a:extLst>
            </p:cNvPr>
            <p:cNvSpPr txBox="1"/>
            <p:nvPr/>
          </p:nvSpPr>
          <p:spPr>
            <a:xfrm>
              <a:off x="7098007" y="1641327"/>
              <a:ext cx="18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Amine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oup 9">
            <a:extLst>
              <a:ext uri="{FF2B5EF4-FFF2-40B4-BE49-F238E27FC236}">
                <a16:creationId xmlns:a16="http://schemas.microsoft.com/office/drawing/2014/main" id="{F26ECFF5-73F0-4662-B8C3-93391CB9AE61}"/>
              </a:ext>
            </a:extLst>
          </p:cNvPr>
          <p:cNvGrpSpPr/>
          <p:nvPr/>
        </p:nvGrpSpPr>
        <p:grpSpPr>
          <a:xfrm>
            <a:off x="7967592" y="2999540"/>
            <a:ext cx="3647126" cy="815926"/>
            <a:chOff x="7020087" y="3021037"/>
            <a:chExt cx="3888438" cy="815926"/>
          </a:xfrm>
        </p:grpSpPr>
        <p:sp>
          <p:nvSpPr>
            <p:cNvPr id="17" name="Freeform: Shape 18">
              <a:extLst>
                <a:ext uri="{FF2B5EF4-FFF2-40B4-BE49-F238E27FC236}">
                  <a16:creationId xmlns:a16="http://schemas.microsoft.com/office/drawing/2014/main" id="{C43F14C2-DD9A-47F5-9873-F9FA2BF8BD04}"/>
                </a:ext>
              </a:extLst>
            </p:cNvPr>
            <p:cNvSpPr/>
            <p:nvPr/>
          </p:nvSpPr>
          <p:spPr>
            <a:xfrm>
              <a:off x="7020087" y="3021037"/>
              <a:ext cx="3888438" cy="815926"/>
            </a:xfrm>
            <a:custGeom>
              <a:avLst/>
              <a:gdLst>
                <a:gd name="connsiteX0" fmla="*/ 0 w 5035926"/>
                <a:gd name="connsiteY0" fmla="*/ 0 h 815926"/>
                <a:gd name="connsiteX1" fmla="*/ 4627963 w 5035926"/>
                <a:gd name="connsiteY1" fmla="*/ 0 h 815926"/>
                <a:gd name="connsiteX2" fmla="*/ 5035926 w 5035926"/>
                <a:gd name="connsiteY2" fmla="*/ 407963 h 815926"/>
                <a:gd name="connsiteX3" fmla="*/ 4627963 w 5035926"/>
                <a:gd name="connsiteY3" fmla="*/ 815926 h 815926"/>
                <a:gd name="connsiteX4" fmla="*/ 0 w 5035926"/>
                <a:gd name="connsiteY4" fmla="*/ 815926 h 815926"/>
                <a:gd name="connsiteX5" fmla="*/ 281045 w 5035926"/>
                <a:gd name="connsiteY5" fmla="*/ 407963 h 815926"/>
                <a:gd name="connsiteX6" fmla="*/ 0 w 5035926"/>
                <a:gd name="connsiteY6"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926" h="815926">
                  <a:moveTo>
                    <a:pt x="0" y="0"/>
                  </a:moveTo>
                  <a:lnTo>
                    <a:pt x="4627963" y="0"/>
                  </a:lnTo>
                  <a:cubicBezTo>
                    <a:pt x="4853275" y="0"/>
                    <a:pt x="5035926" y="182651"/>
                    <a:pt x="5035926" y="407963"/>
                  </a:cubicBezTo>
                  <a:cubicBezTo>
                    <a:pt x="5035926" y="633275"/>
                    <a:pt x="4853275" y="815926"/>
                    <a:pt x="4627963" y="815926"/>
                  </a:cubicBezTo>
                  <a:lnTo>
                    <a:pt x="0" y="815926"/>
                  </a:lnTo>
                  <a:lnTo>
                    <a:pt x="281045" y="407963"/>
                  </a:lnTo>
                  <a:lnTo>
                    <a:pt x="0" y="0"/>
                  </a:lnTo>
                  <a:close/>
                </a:path>
              </a:pathLst>
            </a:custGeom>
            <a:solidFill>
              <a:srgbClr val="F0F7F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31">
              <a:extLst>
                <a:ext uri="{FF2B5EF4-FFF2-40B4-BE49-F238E27FC236}">
                  <a16:creationId xmlns:a16="http://schemas.microsoft.com/office/drawing/2014/main" id="{E382BFAC-6936-44C1-9B4C-33072E13A939}"/>
                </a:ext>
              </a:extLst>
            </p:cNvPr>
            <p:cNvSpPr txBox="1"/>
            <p:nvPr/>
          </p:nvSpPr>
          <p:spPr>
            <a:xfrm>
              <a:off x="7538820" y="3046910"/>
              <a:ext cx="3369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err="1">
                  <a:ln>
                    <a:noFill/>
                  </a:ln>
                  <a:solidFill>
                    <a:prstClr val="black"/>
                  </a:solidFill>
                  <a:effectLst/>
                  <a:uLnTx/>
                  <a:uFillTx/>
                  <a:latin typeface="Calibri" panose="020F0502020204030204"/>
                  <a:ea typeface="+mn-ea"/>
                  <a:cs typeface="+mn-cs"/>
                </a:rPr>
                <a:t>Abdülmuttalip</a:t>
              </a:r>
              <a:endParaRPr kumimoji="0" lang="en-US" sz="4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sp>
        <p:nvSpPr>
          <p:cNvPr id="19" name="Freeform: Shape 26">
            <a:extLst>
              <a:ext uri="{FF2B5EF4-FFF2-40B4-BE49-F238E27FC236}">
                <a16:creationId xmlns:a16="http://schemas.microsoft.com/office/drawing/2014/main" id="{9A089D03-D87A-4C14-80BC-BD4424D1E94A}"/>
              </a:ext>
            </a:extLst>
          </p:cNvPr>
          <p:cNvSpPr/>
          <p:nvPr/>
        </p:nvSpPr>
        <p:spPr>
          <a:xfrm>
            <a:off x="6088596" y="595876"/>
            <a:ext cx="2933584" cy="815926"/>
          </a:xfrm>
          <a:custGeom>
            <a:avLst/>
            <a:gdLst>
              <a:gd name="connsiteX0" fmla="*/ 407963 w 1381345"/>
              <a:gd name="connsiteY0" fmla="*/ 0 h 815926"/>
              <a:gd name="connsiteX1" fmla="*/ 819254 w 1381345"/>
              <a:gd name="connsiteY1" fmla="*/ 0 h 815926"/>
              <a:gd name="connsiteX2" fmla="*/ 1381345 w 1381345"/>
              <a:gd name="connsiteY2" fmla="*/ 815926 h 815926"/>
              <a:gd name="connsiteX3" fmla="*/ 407963 w 1381345"/>
              <a:gd name="connsiteY3" fmla="*/ 815926 h 815926"/>
              <a:gd name="connsiteX4" fmla="*/ 0 w 1381345"/>
              <a:gd name="connsiteY4" fmla="*/ 407963 h 815926"/>
              <a:gd name="connsiteX5" fmla="*/ 407963 w 1381345"/>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345" h="815926">
                <a:moveTo>
                  <a:pt x="407963" y="0"/>
                </a:moveTo>
                <a:lnTo>
                  <a:pt x="819254" y="0"/>
                </a:lnTo>
                <a:lnTo>
                  <a:pt x="1381345" y="815926"/>
                </a:lnTo>
                <a:lnTo>
                  <a:pt x="407963" y="815926"/>
                </a:lnTo>
                <a:cubicBezTo>
                  <a:pt x="182651" y="815926"/>
                  <a:pt x="0" y="633275"/>
                  <a:pt x="0" y="407963"/>
                </a:cubicBezTo>
                <a:cubicBezTo>
                  <a:pt x="0" y="182651"/>
                  <a:pt x="182651" y="0"/>
                  <a:pt x="407963" y="0"/>
                </a:cubicBezTo>
                <a:close/>
              </a:path>
            </a:pathLst>
          </a:cu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25">
            <a:extLst>
              <a:ext uri="{FF2B5EF4-FFF2-40B4-BE49-F238E27FC236}">
                <a16:creationId xmlns:a16="http://schemas.microsoft.com/office/drawing/2014/main" id="{91E65D5F-8C8C-465F-B841-392B77AAE584}"/>
              </a:ext>
            </a:extLst>
          </p:cNvPr>
          <p:cNvSpPr/>
          <p:nvPr/>
        </p:nvSpPr>
        <p:spPr>
          <a:xfrm>
            <a:off x="6088596" y="1821551"/>
            <a:ext cx="2944005" cy="815926"/>
          </a:xfrm>
          <a:custGeom>
            <a:avLst/>
            <a:gdLst>
              <a:gd name="connsiteX0" fmla="*/ 407963 w 1386008"/>
              <a:gd name="connsiteY0" fmla="*/ 0 h 815926"/>
              <a:gd name="connsiteX1" fmla="*/ 823916 w 1386008"/>
              <a:gd name="connsiteY1" fmla="*/ 0 h 815926"/>
              <a:gd name="connsiteX2" fmla="*/ 1386008 w 1386008"/>
              <a:gd name="connsiteY2" fmla="*/ 815926 h 815926"/>
              <a:gd name="connsiteX3" fmla="*/ 407963 w 1386008"/>
              <a:gd name="connsiteY3" fmla="*/ 815926 h 815926"/>
              <a:gd name="connsiteX4" fmla="*/ 0 w 1386008"/>
              <a:gd name="connsiteY4" fmla="*/ 407963 h 815926"/>
              <a:gd name="connsiteX5" fmla="*/ 407963 w 1386008"/>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008" h="815926">
                <a:moveTo>
                  <a:pt x="407963" y="0"/>
                </a:moveTo>
                <a:lnTo>
                  <a:pt x="823916" y="0"/>
                </a:lnTo>
                <a:lnTo>
                  <a:pt x="1386008" y="815926"/>
                </a:lnTo>
                <a:lnTo>
                  <a:pt x="407963" y="815926"/>
                </a:lnTo>
                <a:cubicBezTo>
                  <a:pt x="182651" y="815926"/>
                  <a:pt x="0" y="633275"/>
                  <a:pt x="0" y="407963"/>
                </a:cubicBezTo>
                <a:cubicBezTo>
                  <a:pt x="0" y="182651"/>
                  <a:pt x="182651" y="0"/>
                  <a:pt x="407963" y="0"/>
                </a:cubicBezTo>
                <a:close/>
              </a:path>
            </a:pathLst>
          </a:custGeom>
          <a:solidFill>
            <a:srgbClr val="00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4">
            <a:extLst>
              <a:ext uri="{FF2B5EF4-FFF2-40B4-BE49-F238E27FC236}">
                <a16:creationId xmlns:a16="http://schemas.microsoft.com/office/drawing/2014/main" id="{035E821D-D4A8-4939-9018-AB74B8E00131}"/>
              </a:ext>
            </a:extLst>
          </p:cNvPr>
          <p:cNvSpPr/>
          <p:nvPr/>
        </p:nvSpPr>
        <p:spPr>
          <a:xfrm>
            <a:off x="6023800" y="2999540"/>
            <a:ext cx="2432353" cy="815926"/>
          </a:xfrm>
          <a:custGeom>
            <a:avLst/>
            <a:gdLst>
              <a:gd name="connsiteX0" fmla="*/ 407963 w 1484141"/>
              <a:gd name="connsiteY0" fmla="*/ 0 h 815926"/>
              <a:gd name="connsiteX1" fmla="*/ 1203096 w 1484141"/>
              <a:gd name="connsiteY1" fmla="*/ 0 h 815926"/>
              <a:gd name="connsiteX2" fmla="*/ 1484141 w 1484141"/>
              <a:gd name="connsiteY2" fmla="*/ 407963 h 815926"/>
              <a:gd name="connsiteX3" fmla="*/ 1203096 w 1484141"/>
              <a:gd name="connsiteY3" fmla="*/ 815926 h 815926"/>
              <a:gd name="connsiteX4" fmla="*/ 407963 w 1484141"/>
              <a:gd name="connsiteY4" fmla="*/ 815926 h 815926"/>
              <a:gd name="connsiteX5" fmla="*/ 0 w 1484141"/>
              <a:gd name="connsiteY5" fmla="*/ 407963 h 815926"/>
              <a:gd name="connsiteX6" fmla="*/ 407963 w 1484141"/>
              <a:gd name="connsiteY6"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141" h="815926">
                <a:moveTo>
                  <a:pt x="407963" y="0"/>
                </a:moveTo>
                <a:lnTo>
                  <a:pt x="1203096" y="0"/>
                </a:lnTo>
                <a:lnTo>
                  <a:pt x="1484141" y="407963"/>
                </a:lnTo>
                <a:lnTo>
                  <a:pt x="1203096" y="815926"/>
                </a:lnTo>
                <a:lnTo>
                  <a:pt x="407963" y="815926"/>
                </a:lnTo>
                <a:cubicBezTo>
                  <a:pt x="182651" y="815926"/>
                  <a:pt x="0" y="633275"/>
                  <a:pt x="0" y="407963"/>
                </a:cubicBezTo>
                <a:cubicBezTo>
                  <a:pt x="0" y="182651"/>
                  <a:pt x="182651" y="0"/>
                  <a:pt x="407963" y="0"/>
                </a:cubicBez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3">
            <a:extLst>
              <a:ext uri="{FF2B5EF4-FFF2-40B4-BE49-F238E27FC236}">
                <a16:creationId xmlns:a16="http://schemas.microsoft.com/office/drawing/2014/main" id="{3179993C-AEC5-4F68-B43B-C327177FD478}"/>
              </a:ext>
            </a:extLst>
          </p:cNvPr>
          <p:cNvSpPr/>
          <p:nvPr/>
        </p:nvSpPr>
        <p:spPr>
          <a:xfrm>
            <a:off x="5954593" y="4119651"/>
            <a:ext cx="2683772" cy="815926"/>
          </a:xfrm>
          <a:custGeom>
            <a:avLst/>
            <a:gdLst>
              <a:gd name="connsiteX0" fmla="*/ 407963 w 1378739"/>
              <a:gd name="connsiteY0" fmla="*/ 0 h 815926"/>
              <a:gd name="connsiteX1" fmla="*/ 1378739 w 1378739"/>
              <a:gd name="connsiteY1" fmla="*/ 0 h 815926"/>
              <a:gd name="connsiteX2" fmla="*/ 816648 w 1378739"/>
              <a:gd name="connsiteY2" fmla="*/ 815926 h 815926"/>
              <a:gd name="connsiteX3" fmla="*/ 407963 w 1378739"/>
              <a:gd name="connsiteY3" fmla="*/ 815926 h 815926"/>
              <a:gd name="connsiteX4" fmla="*/ 0 w 1378739"/>
              <a:gd name="connsiteY4" fmla="*/ 407963 h 815926"/>
              <a:gd name="connsiteX5" fmla="*/ 407963 w 1378739"/>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739" h="815926">
                <a:moveTo>
                  <a:pt x="407963" y="0"/>
                </a:moveTo>
                <a:lnTo>
                  <a:pt x="1378739" y="0"/>
                </a:lnTo>
                <a:lnTo>
                  <a:pt x="816648" y="815926"/>
                </a:lnTo>
                <a:lnTo>
                  <a:pt x="407963" y="815926"/>
                </a:lnTo>
                <a:cubicBezTo>
                  <a:pt x="182651" y="815926"/>
                  <a:pt x="0" y="633275"/>
                  <a:pt x="0" y="407963"/>
                </a:cubicBezTo>
                <a:cubicBezTo>
                  <a:pt x="0" y="182651"/>
                  <a:pt x="182651" y="0"/>
                  <a:pt x="407963" y="0"/>
                </a:cubicBezTo>
                <a:close/>
              </a:path>
            </a:pathLst>
          </a:cu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4C6A459-0D2A-4F9F-831B-F88D89BAD618}"/>
              </a:ext>
            </a:extLst>
          </p:cNvPr>
          <p:cNvSpPr/>
          <p:nvPr/>
        </p:nvSpPr>
        <p:spPr>
          <a:xfrm>
            <a:off x="5954593" y="5207352"/>
            <a:ext cx="3334403" cy="815926"/>
          </a:xfrm>
          <a:custGeom>
            <a:avLst/>
            <a:gdLst>
              <a:gd name="connsiteX0" fmla="*/ 407963 w 1381345"/>
              <a:gd name="connsiteY0" fmla="*/ 0 h 815926"/>
              <a:gd name="connsiteX1" fmla="*/ 1381345 w 1381345"/>
              <a:gd name="connsiteY1" fmla="*/ 0 h 815926"/>
              <a:gd name="connsiteX2" fmla="*/ 819254 w 1381345"/>
              <a:gd name="connsiteY2" fmla="*/ 815926 h 815926"/>
              <a:gd name="connsiteX3" fmla="*/ 407963 w 1381345"/>
              <a:gd name="connsiteY3" fmla="*/ 815926 h 815926"/>
              <a:gd name="connsiteX4" fmla="*/ 0 w 1381345"/>
              <a:gd name="connsiteY4" fmla="*/ 407963 h 815926"/>
              <a:gd name="connsiteX5" fmla="*/ 407963 w 1381345"/>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345" h="815926">
                <a:moveTo>
                  <a:pt x="407963" y="0"/>
                </a:moveTo>
                <a:lnTo>
                  <a:pt x="1381345" y="0"/>
                </a:lnTo>
                <a:lnTo>
                  <a:pt x="819254" y="815926"/>
                </a:lnTo>
                <a:lnTo>
                  <a:pt x="407963" y="815926"/>
                </a:lnTo>
                <a:cubicBezTo>
                  <a:pt x="182651" y="815926"/>
                  <a:pt x="0" y="633275"/>
                  <a:pt x="0" y="407963"/>
                </a:cubicBezTo>
                <a:cubicBezTo>
                  <a:pt x="0" y="182651"/>
                  <a:pt x="182651" y="0"/>
                  <a:pt x="407963" y="0"/>
                </a:cubicBezTo>
                <a:close/>
              </a:path>
            </a:pathLst>
          </a:custGeom>
          <a:solidFill>
            <a:srgbClr val="33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
            <a:extLst>
              <a:ext uri="{FF2B5EF4-FFF2-40B4-BE49-F238E27FC236}">
                <a16:creationId xmlns:a16="http://schemas.microsoft.com/office/drawing/2014/main" id="{CA5D0CDF-507B-4982-BE99-B4A0CBE14E8B}"/>
              </a:ext>
            </a:extLst>
          </p:cNvPr>
          <p:cNvSpPr txBox="1"/>
          <p:nvPr/>
        </p:nvSpPr>
        <p:spPr>
          <a:xfrm>
            <a:off x="6578229" y="661578"/>
            <a:ext cx="13628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Babası</a:t>
            </a:r>
            <a:endPar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5" name="TextBox 21">
            <a:extLst>
              <a:ext uri="{FF2B5EF4-FFF2-40B4-BE49-F238E27FC236}">
                <a16:creationId xmlns:a16="http://schemas.microsoft.com/office/drawing/2014/main" id="{C4432F39-F7C3-408C-B359-33E2BFE70C53}"/>
              </a:ext>
            </a:extLst>
          </p:cNvPr>
          <p:cNvSpPr txBox="1"/>
          <p:nvPr/>
        </p:nvSpPr>
        <p:spPr>
          <a:xfrm>
            <a:off x="6421977" y="1828245"/>
            <a:ext cx="15456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Annesi</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6" name="TextBox 27">
            <a:extLst>
              <a:ext uri="{FF2B5EF4-FFF2-40B4-BE49-F238E27FC236}">
                <a16:creationId xmlns:a16="http://schemas.microsoft.com/office/drawing/2014/main" id="{B4358C14-9E03-4648-A2A8-37453A460512}"/>
              </a:ext>
            </a:extLst>
          </p:cNvPr>
          <p:cNvSpPr txBox="1"/>
          <p:nvPr/>
        </p:nvSpPr>
        <p:spPr>
          <a:xfrm>
            <a:off x="6283067" y="3048779"/>
            <a:ext cx="15552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Dedesi</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7" name="TextBox 28">
            <a:extLst>
              <a:ext uri="{FF2B5EF4-FFF2-40B4-BE49-F238E27FC236}">
                <a16:creationId xmlns:a16="http://schemas.microsoft.com/office/drawing/2014/main" id="{83279524-ECE9-4AE2-BC31-3DB6DF3862ED}"/>
              </a:ext>
            </a:extLst>
          </p:cNvPr>
          <p:cNvSpPr txBox="1"/>
          <p:nvPr/>
        </p:nvSpPr>
        <p:spPr>
          <a:xfrm>
            <a:off x="6082072" y="4133041"/>
            <a:ext cx="21158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Amcası</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 name="TextBox 29">
            <a:extLst>
              <a:ext uri="{FF2B5EF4-FFF2-40B4-BE49-F238E27FC236}">
                <a16:creationId xmlns:a16="http://schemas.microsoft.com/office/drawing/2014/main" id="{7BEE963A-A96D-439D-AB1F-38B6BC22E5E4}"/>
              </a:ext>
            </a:extLst>
          </p:cNvPr>
          <p:cNvSpPr txBox="1"/>
          <p:nvPr/>
        </p:nvSpPr>
        <p:spPr>
          <a:xfrm>
            <a:off x="6167150" y="5209843"/>
            <a:ext cx="214565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Sütannesi</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9" name="Unvan 1"/>
          <p:cNvSpPr>
            <a:spLocks noGrp="1"/>
          </p:cNvSpPr>
          <p:nvPr>
            <p:ph type="title"/>
          </p:nvPr>
        </p:nvSpPr>
        <p:spPr>
          <a:xfrm>
            <a:off x="556462" y="2806367"/>
            <a:ext cx="4625138" cy="2146633"/>
          </a:xfrm>
          <a:solidFill>
            <a:srgbClr val="CCCCFF"/>
          </a:solid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lnSpc>
                <a:spcPct val="150000"/>
              </a:lnSpc>
            </a:pPr>
            <a:r>
              <a:rPr lang="tr-TR" sz="3200" dirty="0" smtClean="0"/>
              <a:t>Peygamberimizin (s.a.v</a:t>
            </a:r>
            <a:r>
              <a:rPr lang="tr-TR" sz="3200" dirty="0"/>
              <a:t>.) </a:t>
            </a:r>
            <a:r>
              <a:rPr lang="tr-TR" sz="3200" b="1" dirty="0"/>
              <a:t>aile </a:t>
            </a:r>
            <a:r>
              <a:rPr lang="tr-TR" sz="3200" b="1" dirty="0" smtClean="0"/>
              <a:t>büyükleri tanıyalım.</a:t>
            </a:r>
            <a:endParaRPr lang="tr-TR" sz="3600" b="1" dirty="0"/>
          </a:p>
        </p:txBody>
      </p:sp>
    </p:spTree>
    <p:extLst>
      <p:ext uri="{BB962C8B-B14F-4D97-AF65-F5344CB8AC3E}">
        <p14:creationId xmlns:p14="http://schemas.microsoft.com/office/powerpoint/2010/main" val="39932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0-#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0-#ppt_w/2"/>
                                          </p:val>
                                        </p:tav>
                                        <p:tav tm="100000">
                                          <p:val>
                                            <p:strVal val="#ppt_x"/>
                                          </p:val>
                                        </p:tav>
                                      </p:tavLst>
                                    </p:anim>
                                    <p:anim calcmode="lin" valueType="num">
                                      <p:cBhvr additive="base">
                                        <p:cTn id="7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0-#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0-#ppt_w/2"/>
                                          </p:val>
                                        </p:tav>
                                        <p:tav tm="100000">
                                          <p:val>
                                            <p:strVal val="#ppt_x"/>
                                          </p:val>
                                        </p:tav>
                                      </p:tavLst>
                                    </p:anim>
                                    <p:anim calcmode="lin" valueType="num">
                                      <p:cBhvr additive="base">
                                        <p:cTn id="8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0-#ppt_w/2"/>
                                          </p:val>
                                        </p:tav>
                                        <p:tav tm="100000">
                                          <p:val>
                                            <p:strVal val="#ppt_x"/>
                                          </p:val>
                                        </p:tav>
                                      </p:tavLst>
                                    </p:anim>
                                    <p:anim calcmode="lin" valueType="num">
                                      <p:cBhvr additive="base">
                                        <p:cTn id="8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p:bldP spid="25" grpId="0"/>
      <p:bldP spid="26" grpId="0"/>
      <p:bldP spid="27" grpId="0"/>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사각형: 둥근 위쪽 모서리 77">
            <a:extLst>
              <a:ext uri="{FF2B5EF4-FFF2-40B4-BE49-F238E27FC236}">
                <a16:creationId xmlns:a16="http://schemas.microsoft.com/office/drawing/2014/main" id="{73986C54-F617-4CBC-8847-3D28B57CE210}"/>
              </a:ext>
            </a:extLst>
          </p:cNvPr>
          <p:cNvSpPr/>
          <p:nvPr/>
        </p:nvSpPr>
        <p:spPr>
          <a:xfrm>
            <a:off x="173104" y="696047"/>
            <a:ext cx="1837678" cy="1010032"/>
          </a:xfrm>
          <a:prstGeom prst="round2SameRect">
            <a:avLst>
              <a:gd name="adj1" fmla="val 12132"/>
              <a:gd name="adj2" fmla="val 0"/>
            </a:avLst>
          </a:prstGeom>
          <a:solidFill>
            <a:srgbClr val="71A8AD"/>
          </a:solidFill>
          <a:ln w="12700" cap="flat" cmpd="sng" algn="ctr">
            <a:noFill/>
            <a:prstDash val="solid"/>
            <a:miter lim="800000"/>
          </a:ln>
          <a:effectLst>
            <a:outerShdw blurRad="127000" dist="127000" dir="5400000" sx="95000" sy="95000" algn="t" rotWithShape="0">
              <a:prstClr val="black">
                <a:alpha val="10000"/>
              </a:prstClr>
            </a:outerShdw>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a:cs typeface="+mn-cs"/>
            </a:endParaRPr>
          </a:p>
        </p:txBody>
      </p:sp>
      <p:sp>
        <p:nvSpPr>
          <p:cNvPr id="5" name="Freeform 69">
            <a:extLst>
              <a:ext uri="{FF2B5EF4-FFF2-40B4-BE49-F238E27FC236}">
                <a16:creationId xmlns:a16="http://schemas.microsoft.com/office/drawing/2014/main" id="{5DDB6625-8C1C-4139-9597-9FE0F0E99F60}"/>
              </a:ext>
            </a:extLst>
          </p:cNvPr>
          <p:cNvSpPr>
            <a:spLocks noEditPoints="1"/>
          </p:cNvSpPr>
          <p:nvPr/>
        </p:nvSpPr>
        <p:spPr bwMode="auto">
          <a:xfrm>
            <a:off x="939278" y="1053901"/>
            <a:ext cx="304800" cy="306388"/>
          </a:xfrm>
          <a:custGeom>
            <a:avLst/>
            <a:gdLst>
              <a:gd name="T0" fmla="*/ 254 w 267"/>
              <a:gd name="T1" fmla="*/ 54 h 267"/>
              <a:gd name="T2" fmla="*/ 227 w 267"/>
              <a:gd name="T3" fmla="*/ 54 h 267"/>
              <a:gd name="T4" fmla="*/ 227 w 267"/>
              <a:gd name="T5" fmla="*/ 174 h 267"/>
              <a:gd name="T6" fmla="*/ 54 w 267"/>
              <a:gd name="T7" fmla="*/ 174 h 267"/>
              <a:gd name="T8" fmla="*/ 54 w 267"/>
              <a:gd name="T9" fmla="*/ 200 h 267"/>
              <a:gd name="T10" fmla="*/ 67 w 267"/>
              <a:gd name="T11" fmla="*/ 214 h 267"/>
              <a:gd name="T12" fmla="*/ 214 w 267"/>
              <a:gd name="T13" fmla="*/ 214 h 267"/>
              <a:gd name="T14" fmla="*/ 267 w 267"/>
              <a:gd name="T15" fmla="*/ 267 h 267"/>
              <a:gd name="T16" fmla="*/ 267 w 267"/>
              <a:gd name="T17" fmla="*/ 67 h 267"/>
              <a:gd name="T18" fmla="*/ 254 w 267"/>
              <a:gd name="T19" fmla="*/ 54 h 267"/>
              <a:gd name="T20" fmla="*/ 254 w 267"/>
              <a:gd name="T21" fmla="*/ 54 h 267"/>
              <a:gd name="T22" fmla="*/ 200 w 267"/>
              <a:gd name="T23" fmla="*/ 134 h 267"/>
              <a:gd name="T24" fmla="*/ 200 w 267"/>
              <a:gd name="T25" fmla="*/ 14 h 267"/>
              <a:gd name="T26" fmla="*/ 187 w 267"/>
              <a:gd name="T27" fmla="*/ 0 h 267"/>
              <a:gd name="T28" fmla="*/ 14 w 267"/>
              <a:gd name="T29" fmla="*/ 0 h 267"/>
              <a:gd name="T30" fmla="*/ 0 w 267"/>
              <a:gd name="T31" fmla="*/ 14 h 267"/>
              <a:gd name="T32" fmla="*/ 0 w 267"/>
              <a:gd name="T33" fmla="*/ 200 h 267"/>
              <a:gd name="T34" fmla="*/ 54 w 267"/>
              <a:gd name="T35" fmla="*/ 147 h 267"/>
              <a:gd name="T36" fmla="*/ 187 w 267"/>
              <a:gd name="T37" fmla="*/ 147 h 267"/>
              <a:gd name="T38" fmla="*/ 200 w 267"/>
              <a:gd name="T39" fmla="*/ 134 h 267"/>
              <a:gd name="T40" fmla="*/ 200 w 267"/>
              <a:gd name="T41" fmla="*/ 1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7" h="267">
                <a:moveTo>
                  <a:pt x="254" y="54"/>
                </a:moveTo>
                <a:lnTo>
                  <a:pt x="227" y="54"/>
                </a:lnTo>
                <a:lnTo>
                  <a:pt x="227" y="174"/>
                </a:lnTo>
                <a:lnTo>
                  <a:pt x="54" y="174"/>
                </a:lnTo>
                <a:lnTo>
                  <a:pt x="54" y="200"/>
                </a:lnTo>
                <a:cubicBezTo>
                  <a:pt x="54" y="208"/>
                  <a:pt x="60" y="214"/>
                  <a:pt x="67" y="214"/>
                </a:cubicBezTo>
                <a:lnTo>
                  <a:pt x="214" y="214"/>
                </a:lnTo>
                <a:lnTo>
                  <a:pt x="267" y="267"/>
                </a:lnTo>
                <a:lnTo>
                  <a:pt x="267" y="67"/>
                </a:lnTo>
                <a:cubicBezTo>
                  <a:pt x="267" y="60"/>
                  <a:pt x="261" y="54"/>
                  <a:pt x="254" y="54"/>
                </a:cubicBezTo>
                <a:lnTo>
                  <a:pt x="254" y="54"/>
                </a:lnTo>
                <a:close/>
                <a:moveTo>
                  <a:pt x="200" y="134"/>
                </a:moveTo>
                <a:lnTo>
                  <a:pt x="200" y="14"/>
                </a:lnTo>
                <a:cubicBezTo>
                  <a:pt x="200" y="6"/>
                  <a:pt x="194" y="0"/>
                  <a:pt x="187" y="0"/>
                </a:cubicBezTo>
                <a:lnTo>
                  <a:pt x="14" y="0"/>
                </a:lnTo>
                <a:cubicBezTo>
                  <a:pt x="6" y="0"/>
                  <a:pt x="0" y="6"/>
                  <a:pt x="0" y="14"/>
                </a:cubicBezTo>
                <a:lnTo>
                  <a:pt x="0" y="200"/>
                </a:lnTo>
                <a:lnTo>
                  <a:pt x="54" y="147"/>
                </a:lnTo>
                <a:lnTo>
                  <a:pt x="187" y="147"/>
                </a:lnTo>
                <a:cubicBezTo>
                  <a:pt x="194" y="147"/>
                  <a:pt x="200" y="141"/>
                  <a:pt x="200" y="134"/>
                </a:cubicBezTo>
                <a:lnTo>
                  <a:pt x="200" y="13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Arial"/>
              <a:ea typeface="맑은 고딕" panose="020B0503020000020004" pitchFamily="34" charset="-127"/>
              <a:cs typeface="+mn-cs"/>
            </a:endParaRPr>
          </a:p>
        </p:txBody>
      </p:sp>
      <p:grpSp>
        <p:nvGrpSpPr>
          <p:cNvPr id="6" name="그룹 76">
            <a:extLst>
              <a:ext uri="{FF2B5EF4-FFF2-40B4-BE49-F238E27FC236}">
                <a16:creationId xmlns:a16="http://schemas.microsoft.com/office/drawing/2014/main" id="{64C440F0-6806-4D1B-9E3B-F8BA5660F132}"/>
              </a:ext>
            </a:extLst>
          </p:cNvPr>
          <p:cNvGrpSpPr/>
          <p:nvPr/>
        </p:nvGrpSpPr>
        <p:grpSpPr>
          <a:xfrm>
            <a:off x="173104" y="1703052"/>
            <a:ext cx="1837678" cy="2122314"/>
            <a:chOff x="481012" y="2489869"/>
            <a:chExt cx="1837678" cy="2122314"/>
          </a:xfrm>
          <a:effectLst>
            <a:outerShdw blurRad="127000" dist="127000" dir="5400000" sx="95000" sy="95000" algn="t" rotWithShape="0">
              <a:prstClr val="black">
                <a:alpha val="10000"/>
              </a:prstClr>
            </a:outerShdw>
          </a:effectLst>
        </p:grpSpPr>
        <p:sp>
          <p:nvSpPr>
            <p:cNvPr id="7" name="사각형: 둥근 위쪽 모서리 82">
              <a:extLst>
                <a:ext uri="{FF2B5EF4-FFF2-40B4-BE49-F238E27FC236}">
                  <a16:creationId xmlns:a16="http://schemas.microsoft.com/office/drawing/2014/main" id="{8D3A7866-97E3-4071-B9F9-78C67CD66A1B}"/>
                </a:ext>
              </a:extLst>
            </p:cNvPr>
            <p:cNvSpPr/>
            <p:nvPr/>
          </p:nvSpPr>
          <p:spPr>
            <a:xfrm rot="10800000">
              <a:off x="481012" y="2489869"/>
              <a:ext cx="1837678" cy="1872485"/>
            </a:xfrm>
            <a:prstGeom prst="round2SameRect">
              <a:avLst>
                <a:gd name="adj1" fmla="val 5912"/>
                <a:gd name="adj2" fmla="val 0"/>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a:cs typeface="+mn-cs"/>
              </a:endParaRPr>
            </a:p>
          </p:txBody>
        </p:sp>
        <p:sp>
          <p:nvSpPr>
            <p:cNvPr id="8" name="이등변 삼각형 83">
              <a:extLst>
                <a:ext uri="{FF2B5EF4-FFF2-40B4-BE49-F238E27FC236}">
                  <a16:creationId xmlns:a16="http://schemas.microsoft.com/office/drawing/2014/main" id="{D457AD7B-C6F2-4383-A668-1C9B4145E125}"/>
                </a:ext>
              </a:extLst>
            </p:cNvPr>
            <p:cNvSpPr/>
            <p:nvPr/>
          </p:nvSpPr>
          <p:spPr>
            <a:xfrm rot="10800000">
              <a:off x="1214781" y="4293096"/>
              <a:ext cx="370141" cy="319087"/>
            </a:xfrm>
            <a:prstGeom prst="triangl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a:cs typeface="+mn-cs"/>
              </a:endParaRPr>
            </a:p>
          </p:txBody>
        </p:sp>
      </p:grpSp>
      <p:sp>
        <p:nvSpPr>
          <p:cNvPr id="9" name="원형: 비어 있음 78">
            <a:extLst>
              <a:ext uri="{FF2B5EF4-FFF2-40B4-BE49-F238E27FC236}">
                <a16:creationId xmlns:a16="http://schemas.microsoft.com/office/drawing/2014/main" id="{2ACECD37-CCDC-4FD3-8A87-C2F912EFF86D}"/>
              </a:ext>
            </a:extLst>
          </p:cNvPr>
          <p:cNvSpPr/>
          <p:nvPr/>
        </p:nvSpPr>
        <p:spPr>
          <a:xfrm>
            <a:off x="930267" y="3938327"/>
            <a:ext cx="323352" cy="323352"/>
          </a:xfrm>
          <a:prstGeom prst="donut">
            <a:avLst/>
          </a:prstGeom>
          <a:solidFill>
            <a:srgbClr val="71A8AD"/>
          </a:solidFill>
          <a:ln w="12700" cap="flat" cmpd="sng" algn="ctr">
            <a:noFill/>
            <a:prstDash val="solid"/>
            <a:miter lim="800000"/>
          </a:ln>
          <a:effectLst>
            <a:outerShdw blurRad="127000" dist="127000" dir="5400000" sx="95000" sy="95000" algn="t" rotWithShape="0">
              <a:prstClr val="black">
                <a:alpha val="10000"/>
              </a:prstClr>
            </a:outerShdw>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a:cs typeface="+mn-cs"/>
            </a:endParaRPr>
          </a:p>
        </p:txBody>
      </p:sp>
      <p:sp>
        <p:nvSpPr>
          <p:cNvPr id="13" name="Dikdörtgen 12"/>
          <p:cNvSpPr/>
          <p:nvPr/>
        </p:nvSpPr>
        <p:spPr>
          <a:xfrm>
            <a:off x="217496" y="1977361"/>
            <a:ext cx="1748364"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Cahiliye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Dönemi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사각형: 둥근 위쪽 모서리 110">
            <a:extLst>
              <a:ext uri="{FF2B5EF4-FFF2-40B4-BE49-F238E27FC236}">
                <a16:creationId xmlns:a16="http://schemas.microsoft.com/office/drawing/2014/main" id="{973DFF87-96E1-43D8-BDAF-2D1100CB339E}"/>
              </a:ext>
            </a:extLst>
          </p:cNvPr>
          <p:cNvSpPr/>
          <p:nvPr/>
        </p:nvSpPr>
        <p:spPr>
          <a:xfrm>
            <a:off x="2344128" y="135852"/>
            <a:ext cx="9847872" cy="1769251"/>
          </a:xfrm>
          <a:prstGeom prst="round2SameRect">
            <a:avLst>
              <a:gd name="adj1" fmla="val 12132"/>
              <a:gd name="adj2" fmla="val 0"/>
            </a:avLst>
          </a:prstGeom>
          <a:solidFill>
            <a:srgbClr val="747496"/>
          </a:solidFill>
          <a:ln>
            <a:noFill/>
          </a:ln>
          <a:effectLst>
            <a:outerShdw blurRad="127000" dist="127000" dir="5400000" sx="95000" sy="9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mn-cs"/>
              </a:rPr>
              <a:t>Cahiliye, Arapların İslam’dan önceki batıl inançlarını ve kötü davranışlarını anlatan bir kelimedir. İslam’dan önceki bu döneme Cahiliye Dönemi (devri, çağı) denir</a:t>
            </a:r>
            <a:r>
              <a:rPr kumimoji="0" lang="tr-TR" altLang="ko-KR" sz="1800" b="0"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6" name="Rectangle 2">
            <a:extLst>
              <a:ext uri="{FF2B5EF4-FFF2-40B4-BE49-F238E27FC236}">
                <a16:creationId xmlns:a16="http://schemas.microsoft.com/office/drawing/2014/main" id="{C7D3AC08-231B-4B26-A15E-B6A7526CD38A}"/>
              </a:ext>
            </a:extLst>
          </p:cNvPr>
          <p:cNvSpPr/>
          <p:nvPr/>
        </p:nvSpPr>
        <p:spPr>
          <a:xfrm>
            <a:off x="2518397" y="2304348"/>
            <a:ext cx="2570577" cy="818004"/>
          </a:xfrm>
          <a:prstGeom prst="rect">
            <a:avLst/>
          </a:prstGeom>
          <a:solidFill>
            <a:srgbClr val="5B9BD5"/>
          </a:solidFill>
          <a:ln w="12700" cap="flat" cmpd="sng" algn="ctr">
            <a:noFill/>
            <a:prstDash val="solid"/>
            <a:miter lim="800000"/>
          </a:ln>
          <a:effectLst/>
        </p:spPr>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Rectangle 3">
            <a:extLst>
              <a:ext uri="{FF2B5EF4-FFF2-40B4-BE49-F238E27FC236}">
                <a16:creationId xmlns:a16="http://schemas.microsoft.com/office/drawing/2014/main" id="{F5BDE962-EA50-44B6-A7A6-72B99C776914}"/>
              </a:ext>
            </a:extLst>
          </p:cNvPr>
          <p:cNvSpPr/>
          <p:nvPr/>
        </p:nvSpPr>
        <p:spPr>
          <a:xfrm>
            <a:off x="5734021" y="1986654"/>
            <a:ext cx="2633592" cy="1135698"/>
          </a:xfrm>
          <a:prstGeom prst="rect">
            <a:avLst/>
          </a:prstGeom>
          <a:solidFill>
            <a:srgbClr val="ED7D31"/>
          </a:solidFill>
          <a:ln w="12700" cap="flat" cmpd="sng" algn="ctr">
            <a:noFill/>
            <a:prstDash val="solid"/>
            <a:miter lim="800000"/>
          </a:ln>
          <a:effectLst/>
        </p:spPr>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8" name="Rectangle 12">
            <a:extLst>
              <a:ext uri="{FF2B5EF4-FFF2-40B4-BE49-F238E27FC236}">
                <a16:creationId xmlns:a16="http://schemas.microsoft.com/office/drawing/2014/main" id="{B583263A-C6A2-4F65-9161-C6261EA18D1F}"/>
              </a:ext>
            </a:extLst>
          </p:cNvPr>
          <p:cNvSpPr/>
          <p:nvPr/>
        </p:nvSpPr>
        <p:spPr>
          <a:xfrm>
            <a:off x="2516330" y="2019032"/>
            <a:ext cx="2599354" cy="1093044"/>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prstClr val="white"/>
                </a:solidFill>
                <a:effectLst/>
                <a:uLnTx/>
                <a:uFillTx/>
                <a:latin typeface="Calibri" panose="020F0502020204030204"/>
                <a:ea typeface="+mn-ea"/>
                <a:cs typeface="+mn-cs"/>
              </a:rPr>
              <a:t>Dini Durum</a:t>
            </a:r>
            <a:endPar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F1E26C6E-1174-43DA-B675-94D6161C87BE}"/>
              </a:ext>
            </a:extLst>
          </p:cNvPr>
          <p:cNvSpPr/>
          <p:nvPr/>
        </p:nvSpPr>
        <p:spPr>
          <a:xfrm>
            <a:off x="5718022" y="2000304"/>
            <a:ext cx="2652968" cy="1111763"/>
          </a:xfrm>
          <a:prstGeom prst="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Sosyal durum</a:t>
            </a:r>
            <a:endParaRPr kumimoji="0" lang="tr-TR"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 name="Rectangle 18">
            <a:extLst>
              <a:ext uri="{FF2B5EF4-FFF2-40B4-BE49-F238E27FC236}">
                <a16:creationId xmlns:a16="http://schemas.microsoft.com/office/drawing/2014/main" id="{B0812D6B-BF97-4848-A313-604C17019E6A}"/>
              </a:ext>
            </a:extLst>
          </p:cNvPr>
          <p:cNvSpPr/>
          <p:nvPr/>
        </p:nvSpPr>
        <p:spPr>
          <a:xfrm>
            <a:off x="2518397" y="3112075"/>
            <a:ext cx="2597287" cy="3553872"/>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Rectangle 19">
            <a:extLst>
              <a:ext uri="{FF2B5EF4-FFF2-40B4-BE49-F238E27FC236}">
                <a16:creationId xmlns:a16="http://schemas.microsoft.com/office/drawing/2014/main" id="{9C9141FF-17C5-4EEC-80D1-07E001D7DF9C}"/>
              </a:ext>
            </a:extLst>
          </p:cNvPr>
          <p:cNvSpPr/>
          <p:nvPr/>
        </p:nvSpPr>
        <p:spPr>
          <a:xfrm>
            <a:off x="5722961" y="3112075"/>
            <a:ext cx="2646985" cy="355387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2" name="Group 48">
            <a:extLst>
              <a:ext uri="{FF2B5EF4-FFF2-40B4-BE49-F238E27FC236}">
                <a16:creationId xmlns:a16="http://schemas.microsoft.com/office/drawing/2014/main" id="{E075F8DB-8BAD-44EE-9FDD-EADF057445A6}"/>
              </a:ext>
            </a:extLst>
          </p:cNvPr>
          <p:cNvGrpSpPr/>
          <p:nvPr/>
        </p:nvGrpSpPr>
        <p:grpSpPr>
          <a:xfrm rot="20809186">
            <a:off x="2585803" y="4518250"/>
            <a:ext cx="2348984" cy="599947"/>
            <a:chOff x="4196582" y="4104015"/>
            <a:chExt cx="1463820" cy="547838"/>
          </a:xfrm>
        </p:grpSpPr>
        <p:sp>
          <p:nvSpPr>
            <p:cNvPr id="23"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1" smtClean="0">
                  <a:ln>
                    <a:noFill/>
                  </a:ln>
                  <a:solidFill>
                    <a:prstClr val="black"/>
                  </a:solidFill>
                  <a:effectLst/>
                  <a:uLnTx/>
                  <a:uFillTx/>
                  <a:latin typeface="Calibri" panose="020F0502020204030204"/>
                  <a:ea typeface="+mn-ea"/>
                  <a:cs typeface="+mn-cs"/>
                </a:rPr>
                <a:t>Yahudilik</a:t>
              </a:r>
              <a:endParaRPr kumimoji="0" lang="en-US" sz="36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25"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81">
            <a:extLst>
              <a:ext uri="{FF2B5EF4-FFF2-40B4-BE49-F238E27FC236}">
                <a16:creationId xmlns:a16="http://schemas.microsoft.com/office/drawing/2014/main" id="{448F8F48-CF04-4057-A9C5-91ECFDCE3BA1}"/>
              </a:ext>
            </a:extLst>
          </p:cNvPr>
          <p:cNvGrpSpPr/>
          <p:nvPr/>
        </p:nvGrpSpPr>
        <p:grpSpPr>
          <a:xfrm rot="20934902">
            <a:off x="2590670" y="5405565"/>
            <a:ext cx="2354241" cy="548400"/>
            <a:chOff x="4205677" y="4107136"/>
            <a:chExt cx="1454725" cy="544720"/>
          </a:xfrm>
        </p:grpSpPr>
        <p:sp>
          <p:nvSpPr>
            <p:cNvPr id="27" name="Freeform: Shape 82">
              <a:extLst>
                <a:ext uri="{FF2B5EF4-FFF2-40B4-BE49-F238E27FC236}">
                  <a16:creationId xmlns:a16="http://schemas.microsoft.com/office/drawing/2014/main" id="{FB9C4B62-9BE1-43D7-805E-498F0E18598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83">
              <a:extLst>
                <a:ext uri="{FF2B5EF4-FFF2-40B4-BE49-F238E27FC236}">
                  <a16:creationId xmlns:a16="http://schemas.microsoft.com/office/drawing/2014/main" id="{21A7A64B-CB56-4E42-8B5A-4F68F361B0D1}"/>
                </a:ext>
              </a:extLst>
            </p:cNvPr>
            <p:cNvSpPr/>
            <p:nvPr/>
          </p:nvSpPr>
          <p:spPr>
            <a:xfrm>
              <a:off x="4205677" y="4107140"/>
              <a:ext cx="1454725" cy="544716"/>
            </a:xfrm>
            <a:prstGeom prst="rect">
              <a:avLst/>
            </a:prstGeom>
            <a:solidFill>
              <a:srgbClr val="E7F1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smtClean="0">
                  <a:ln>
                    <a:noFill/>
                  </a:ln>
                  <a:solidFill>
                    <a:prstClr val="black"/>
                  </a:solidFill>
                  <a:effectLst/>
                  <a:uLnTx/>
                  <a:uFillTx/>
                  <a:latin typeface="Calibri" panose="020F0502020204030204"/>
                  <a:ea typeface="+mn-ea"/>
                  <a:cs typeface="+mn-cs"/>
                </a:rPr>
                <a:t>Haniflik</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29" name="Rectangle 84">
              <a:extLst>
                <a:ext uri="{FF2B5EF4-FFF2-40B4-BE49-F238E27FC236}">
                  <a16:creationId xmlns:a16="http://schemas.microsoft.com/office/drawing/2014/main" id="{BAE4A658-CB7A-4570-B942-DCBDDDCAAD0A}"/>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36">
            <a:extLst>
              <a:ext uri="{FF2B5EF4-FFF2-40B4-BE49-F238E27FC236}">
                <a16:creationId xmlns:a16="http://schemas.microsoft.com/office/drawing/2014/main" id="{3B050DDF-15C3-4190-8CCF-889ED3E8ACCE}"/>
              </a:ext>
            </a:extLst>
          </p:cNvPr>
          <p:cNvGrpSpPr/>
          <p:nvPr/>
        </p:nvGrpSpPr>
        <p:grpSpPr>
          <a:xfrm>
            <a:off x="2668204" y="3469827"/>
            <a:ext cx="2363208" cy="507015"/>
            <a:chOff x="4205677" y="4107136"/>
            <a:chExt cx="1971446" cy="544715"/>
          </a:xfrm>
        </p:grpSpPr>
        <p:sp>
          <p:nvSpPr>
            <p:cNvPr id="31"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8">
              <a:extLst>
                <a:ext uri="{FF2B5EF4-FFF2-40B4-BE49-F238E27FC236}">
                  <a16:creationId xmlns:a16="http://schemas.microsoft.com/office/drawing/2014/main" id="{1C4CFA3A-8090-41B4-B508-D1E097D9C3C7}"/>
                </a:ext>
              </a:extLst>
            </p:cNvPr>
            <p:cNvSpPr/>
            <p:nvPr/>
          </p:nvSpPr>
          <p:spPr>
            <a:xfrm>
              <a:off x="4205677" y="4107137"/>
              <a:ext cx="1971446" cy="541903"/>
            </a:xfrm>
            <a:prstGeom prst="rect">
              <a:avLst/>
            </a:prstGeom>
            <a:solidFill>
              <a:srgbClr val="FBAE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smtClean="0">
                  <a:ln>
                    <a:noFill/>
                  </a:ln>
                  <a:solidFill>
                    <a:prstClr val="black"/>
                  </a:solidFill>
                  <a:effectLst/>
                  <a:uLnTx/>
                  <a:uFillTx/>
                  <a:latin typeface="Calibri" panose="020F0502020204030204"/>
                  <a:ea typeface="+mn-ea"/>
                  <a:cs typeface="+mn-cs"/>
                </a:rPr>
                <a:t>Putperstlik</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33"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6">
            <a:extLst>
              <a:ext uri="{FF2B5EF4-FFF2-40B4-BE49-F238E27FC236}">
                <a16:creationId xmlns:a16="http://schemas.microsoft.com/office/drawing/2014/main" id="{3B050DDF-15C3-4190-8CCF-889ED3E8ACCE}"/>
              </a:ext>
            </a:extLst>
          </p:cNvPr>
          <p:cNvGrpSpPr/>
          <p:nvPr/>
        </p:nvGrpSpPr>
        <p:grpSpPr>
          <a:xfrm rot="20818510">
            <a:off x="5838049" y="4559625"/>
            <a:ext cx="2353250" cy="613523"/>
            <a:chOff x="4205677" y="4107136"/>
            <a:chExt cx="1454725" cy="544717"/>
          </a:xfrm>
        </p:grpSpPr>
        <p:sp>
          <p:nvSpPr>
            <p:cNvPr id="35"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8">
              <a:extLst>
                <a:ext uri="{FF2B5EF4-FFF2-40B4-BE49-F238E27FC236}">
                  <a16:creationId xmlns:a16="http://schemas.microsoft.com/office/drawing/2014/main" id="{1C4CFA3A-8090-41B4-B508-D1E097D9C3C7}"/>
                </a:ext>
              </a:extLst>
            </p:cNvPr>
            <p:cNvSpPr/>
            <p:nvPr/>
          </p:nvSpPr>
          <p:spPr>
            <a:xfrm>
              <a:off x="4205677" y="4107137"/>
              <a:ext cx="1454725" cy="544716"/>
            </a:xfrm>
            <a:prstGeom prst="rect">
              <a:avLst/>
            </a:prstGeom>
            <a:solidFill>
              <a:srgbClr val="FBAE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Kölecilik</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37"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72">
            <a:extLst>
              <a:ext uri="{FF2B5EF4-FFF2-40B4-BE49-F238E27FC236}">
                <a16:creationId xmlns:a16="http://schemas.microsoft.com/office/drawing/2014/main" id="{38282B9F-71BF-4E0D-ADCA-25BB668B7446}"/>
              </a:ext>
            </a:extLst>
          </p:cNvPr>
          <p:cNvGrpSpPr/>
          <p:nvPr/>
        </p:nvGrpSpPr>
        <p:grpSpPr>
          <a:xfrm rot="20973954">
            <a:off x="5883857" y="3435474"/>
            <a:ext cx="2036218" cy="766005"/>
            <a:chOff x="4205677" y="4107136"/>
            <a:chExt cx="1454725" cy="544723"/>
          </a:xfrm>
        </p:grpSpPr>
        <p:sp>
          <p:nvSpPr>
            <p:cNvPr id="39" name="Freeform: Shape 73">
              <a:extLst>
                <a:ext uri="{FF2B5EF4-FFF2-40B4-BE49-F238E27FC236}">
                  <a16:creationId xmlns:a16="http://schemas.microsoft.com/office/drawing/2014/main" id="{3120D3A1-730D-41D9-B373-6FF75DCFE50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74">
              <a:extLst>
                <a:ext uri="{FF2B5EF4-FFF2-40B4-BE49-F238E27FC236}">
                  <a16:creationId xmlns:a16="http://schemas.microsoft.com/office/drawing/2014/main" id="{25CB034E-A8BC-4DE9-831B-51A0A2B50D91}"/>
                </a:ext>
              </a:extLst>
            </p:cNvPr>
            <p:cNvSpPr/>
            <p:nvPr/>
          </p:nvSpPr>
          <p:spPr>
            <a:xfrm>
              <a:off x="4205677" y="4107142"/>
              <a:ext cx="1454725" cy="544717"/>
            </a:xfrm>
            <a:prstGeom prst="rect">
              <a:avLst/>
            </a:prstGeom>
            <a:solidFill>
              <a:srgbClr val="FFD93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Kabilecilik</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41" name="Rectangle 75">
              <a:extLst>
                <a:ext uri="{FF2B5EF4-FFF2-40B4-BE49-F238E27FC236}">
                  <a16:creationId xmlns:a16="http://schemas.microsoft.com/office/drawing/2014/main" id="{C1FD0783-2D6F-45B4-A94C-F2A7D7FB19D2}"/>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oup 36">
            <a:extLst>
              <a:ext uri="{FF2B5EF4-FFF2-40B4-BE49-F238E27FC236}">
                <a16:creationId xmlns:a16="http://schemas.microsoft.com/office/drawing/2014/main" id="{3B050DDF-15C3-4190-8CCF-889ED3E8ACCE}"/>
              </a:ext>
            </a:extLst>
          </p:cNvPr>
          <p:cNvGrpSpPr/>
          <p:nvPr/>
        </p:nvGrpSpPr>
        <p:grpSpPr>
          <a:xfrm rot="20818510">
            <a:off x="5957983" y="5441022"/>
            <a:ext cx="2190483" cy="975052"/>
            <a:chOff x="4205677" y="4107136"/>
            <a:chExt cx="1454725" cy="544717"/>
          </a:xfrm>
        </p:grpSpPr>
        <p:sp>
          <p:nvSpPr>
            <p:cNvPr id="43"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38">
              <a:extLst>
                <a:ext uri="{FF2B5EF4-FFF2-40B4-BE49-F238E27FC236}">
                  <a16:creationId xmlns:a16="http://schemas.microsoft.com/office/drawing/2014/main" id="{1C4CFA3A-8090-41B4-B508-D1E097D9C3C7}"/>
                </a:ext>
              </a:extLst>
            </p:cNvPr>
            <p:cNvSpPr/>
            <p:nvPr/>
          </p:nvSpPr>
          <p:spPr>
            <a:xfrm>
              <a:off x="4205677" y="4107137"/>
              <a:ext cx="1454725" cy="544716"/>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Kadınların hor görülmesi</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45"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2">
            <a:extLst>
              <a:ext uri="{FF2B5EF4-FFF2-40B4-BE49-F238E27FC236}">
                <a16:creationId xmlns:a16="http://schemas.microsoft.com/office/drawing/2014/main" id="{C7D3AC08-231B-4B26-A15E-B6A7526CD38A}"/>
              </a:ext>
            </a:extLst>
          </p:cNvPr>
          <p:cNvSpPr/>
          <p:nvPr/>
        </p:nvSpPr>
        <p:spPr>
          <a:xfrm>
            <a:off x="8886288" y="2304348"/>
            <a:ext cx="2570577" cy="818004"/>
          </a:xfrm>
          <a:prstGeom prst="rect">
            <a:avLst/>
          </a:prstGeom>
          <a:solidFill>
            <a:srgbClr val="5B9BD5"/>
          </a:solidFill>
          <a:ln w="12700" cap="flat" cmpd="sng" algn="ctr">
            <a:noFill/>
            <a:prstDash val="solid"/>
            <a:miter lim="800000"/>
          </a:ln>
          <a:effectLst/>
        </p:spPr>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8" name="Rectangle 12">
            <a:extLst>
              <a:ext uri="{FF2B5EF4-FFF2-40B4-BE49-F238E27FC236}">
                <a16:creationId xmlns:a16="http://schemas.microsoft.com/office/drawing/2014/main" id="{B583263A-C6A2-4F65-9161-C6261EA18D1F}"/>
              </a:ext>
            </a:extLst>
          </p:cNvPr>
          <p:cNvSpPr/>
          <p:nvPr/>
        </p:nvSpPr>
        <p:spPr>
          <a:xfrm>
            <a:off x="8884221" y="2019032"/>
            <a:ext cx="2599354" cy="1093044"/>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prstClr val="white"/>
                </a:solidFill>
                <a:effectLst/>
                <a:uLnTx/>
                <a:uFillTx/>
                <a:latin typeface="Calibri" panose="020F0502020204030204"/>
                <a:ea typeface="+mn-ea"/>
                <a:cs typeface="+mn-cs"/>
              </a:rPr>
              <a:t>Ahlaki Durum</a:t>
            </a:r>
            <a:endPar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18">
            <a:extLst>
              <a:ext uri="{FF2B5EF4-FFF2-40B4-BE49-F238E27FC236}">
                <a16:creationId xmlns:a16="http://schemas.microsoft.com/office/drawing/2014/main" id="{B0812D6B-BF97-4848-A313-604C17019E6A}"/>
              </a:ext>
            </a:extLst>
          </p:cNvPr>
          <p:cNvSpPr/>
          <p:nvPr/>
        </p:nvSpPr>
        <p:spPr>
          <a:xfrm>
            <a:off x="8886288" y="3112075"/>
            <a:ext cx="2597287" cy="3553872"/>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52" name="Group 48">
            <a:extLst>
              <a:ext uri="{FF2B5EF4-FFF2-40B4-BE49-F238E27FC236}">
                <a16:creationId xmlns:a16="http://schemas.microsoft.com/office/drawing/2014/main" id="{E075F8DB-8BAD-44EE-9FDD-EADF057445A6}"/>
              </a:ext>
            </a:extLst>
          </p:cNvPr>
          <p:cNvGrpSpPr/>
          <p:nvPr/>
        </p:nvGrpSpPr>
        <p:grpSpPr>
          <a:xfrm rot="20809186">
            <a:off x="8953694" y="4518250"/>
            <a:ext cx="2348984" cy="599947"/>
            <a:chOff x="4196582" y="4104015"/>
            <a:chExt cx="1463820" cy="547838"/>
          </a:xfrm>
        </p:grpSpPr>
        <p:sp>
          <p:nvSpPr>
            <p:cNvPr id="53"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1" smtClean="0">
                  <a:ln>
                    <a:noFill/>
                  </a:ln>
                  <a:solidFill>
                    <a:prstClr val="black"/>
                  </a:solidFill>
                  <a:effectLst/>
                  <a:uLnTx/>
                  <a:uFillTx/>
                  <a:latin typeface="Calibri" panose="020F0502020204030204"/>
                  <a:ea typeface="+mn-ea"/>
                  <a:cs typeface="+mn-cs"/>
                </a:rPr>
                <a:t>Zulüm</a:t>
              </a:r>
              <a:endParaRPr kumimoji="0" lang="en-US" sz="36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55"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oup 81">
            <a:extLst>
              <a:ext uri="{FF2B5EF4-FFF2-40B4-BE49-F238E27FC236}">
                <a16:creationId xmlns:a16="http://schemas.microsoft.com/office/drawing/2014/main" id="{448F8F48-CF04-4057-A9C5-91ECFDCE3BA1}"/>
              </a:ext>
            </a:extLst>
          </p:cNvPr>
          <p:cNvGrpSpPr/>
          <p:nvPr/>
        </p:nvGrpSpPr>
        <p:grpSpPr>
          <a:xfrm rot="20934902">
            <a:off x="8958561" y="5405565"/>
            <a:ext cx="2354241" cy="548400"/>
            <a:chOff x="4205677" y="4107136"/>
            <a:chExt cx="1454725" cy="544720"/>
          </a:xfrm>
        </p:grpSpPr>
        <p:sp>
          <p:nvSpPr>
            <p:cNvPr id="57" name="Freeform: Shape 82">
              <a:extLst>
                <a:ext uri="{FF2B5EF4-FFF2-40B4-BE49-F238E27FC236}">
                  <a16:creationId xmlns:a16="http://schemas.microsoft.com/office/drawing/2014/main" id="{FB9C4B62-9BE1-43D7-805E-498F0E18598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83">
              <a:extLst>
                <a:ext uri="{FF2B5EF4-FFF2-40B4-BE49-F238E27FC236}">
                  <a16:creationId xmlns:a16="http://schemas.microsoft.com/office/drawing/2014/main" id="{21A7A64B-CB56-4E42-8B5A-4F68F361B0D1}"/>
                </a:ext>
              </a:extLst>
            </p:cNvPr>
            <p:cNvSpPr/>
            <p:nvPr/>
          </p:nvSpPr>
          <p:spPr>
            <a:xfrm>
              <a:off x="4205677" y="4107140"/>
              <a:ext cx="1454725" cy="544716"/>
            </a:xfrm>
            <a:prstGeom prst="rect">
              <a:avLst/>
            </a:prstGeom>
            <a:solidFill>
              <a:srgbClr val="E7F1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smtClean="0">
                  <a:ln>
                    <a:noFill/>
                  </a:ln>
                  <a:solidFill>
                    <a:prstClr val="black"/>
                  </a:solidFill>
                  <a:effectLst/>
                  <a:uLnTx/>
                  <a:uFillTx/>
                  <a:latin typeface="Calibri" panose="020F0502020204030204"/>
                  <a:ea typeface="+mn-ea"/>
                  <a:cs typeface="+mn-cs"/>
                </a:rPr>
                <a:t>Gasp</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59" name="Rectangle 84">
              <a:extLst>
                <a:ext uri="{FF2B5EF4-FFF2-40B4-BE49-F238E27FC236}">
                  <a16:creationId xmlns:a16="http://schemas.microsoft.com/office/drawing/2014/main" id="{BAE4A658-CB7A-4570-B942-DCBDDDCAAD0A}"/>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36">
            <a:extLst>
              <a:ext uri="{FF2B5EF4-FFF2-40B4-BE49-F238E27FC236}">
                <a16:creationId xmlns:a16="http://schemas.microsoft.com/office/drawing/2014/main" id="{3B050DDF-15C3-4190-8CCF-889ED3E8ACCE}"/>
              </a:ext>
            </a:extLst>
          </p:cNvPr>
          <p:cNvGrpSpPr/>
          <p:nvPr/>
        </p:nvGrpSpPr>
        <p:grpSpPr>
          <a:xfrm>
            <a:off x="9036095" y="3469827"/>
            <a:ext cx="2363208" cy="507015"/>
            <a:chOff x="4205677" y="4107136"/>
            <a:chExt cx="1971446" cy="544715"/>
          </a:xfrm>
        </p:grpSpPr>
        <p:sp>
          <p:nvSpPr>
            <p:cNvPr id="61"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38">
              <a:extLst>
                <a:ext uri="{FF2B5EF4-FFF2-40B4-BE49-F238E27FC236}">
                  <a16:creationId xmlns:a16="http://schemas.microsoft.com/office/drawing/2014/main" id="{1C4CFA3A-8090-41B4-B508-D1E097D9C3C7}"/>
                </a:ext>
              </a:extLst>
            </p:cNvPr>
            <p:cNvSpPr/>
            <p:nvPr/>
          </p:nvSpPr>
          <p:spPr>
            <a:xfrm>
              <a:off x="4205677" y="4107137"/>
              <a:ext cx="1971446" cy="541903"/>
            </a:xfrm>
            <a:prstGeom prst="rect">
              <a:avLst/>
            </a:prstGeom>
            <a:solidFill>
              <a:srgbClr val="FBAE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smtClean="0">
                  <a:ln>
                    <a:noFill/>
                  </a:ln>
                  <a:solidFill>
                    <a:prstClr val="black"/>
                  </a:solidFill>
                  <a:effectLst/>
                  <a:uLnTx/>
                  <a:uFillTx/>
                  <a:latin typeface="Calibri" panose="020F0502020204030204"/>
                  <a:ea typeface="+mn-ea"/>
                  <a:cs typeface="+mn-cs"/>
                </a:rPr>
                <a:t>Yalan - Hile </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63"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543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up)">
                                      <p:cBhvr>
                                        <p:cTn id="58" dur="500"/>
                                        <p:tgtEl>
                                          <p:spTgt spid="46"/>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500"/>
                                        <p:tgtEl>
                                          <p:spTgt spid="50"/>
                                        </p:tgtEl>
                                      </p:cBhvr>
                                    </p:animEffect>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down)">
                                      <p:cBhvr>
                                        <p:cTn id="66" dur="500"/>
                                        <p:tgtEl>
                                          <p:spTgt spid="60"/>
                                        </p:tgtEl>
                                      </p:cBhvr>
                                    </p:animEffect>
                                  </p:childTnLst>
                                </p:cTn>
                              </p:par>
                            </p:childTnLst>
                          </p:cTn>
                        </p:par>
                        <p:par>
                          <p:cTn id="67" fill="hold">
                            <p:stCondLst>
                              <p:cond delay="1500"/>
                            </p:stCondLst>
                            <p:childTnLst>
                              <p:par>
                                <p:cTn id="68" presetID="22" presetClass="entr" presetSubtype="4"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par>
                          <p:cTn id="71" fill="hold">
                            <p:stCondLst>
                              <p:cond delay="2000"/>
                            </p:stCondLst>
                            <p:childTnLst>
                              <p:par>
                                <p:cTn id="72" presetID="22" presetClass="entr" presetSubtype="4"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46" grpId="0" animBg="1"/>
      <p:bldP spid="48"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8&quot; unique_id=&quot;48144&quot;&gt;&lt;/object&gt;&lt;object type=&quot;2&quot; unique_id=&quot;48145&quot;&gt;&lt;object type=&quot;3&quot; unique_id=&quot;48190&quot;&gt;&lt;property id=&quot;20148&quot; value=&quot;5&quot;/&gt;&lt;property id=&quot;20300&quot; value=&quot;Slide 1 - &amp;quot;HZ. MUHAMMED VE AİLE HAYATI&amp;quot;&quot;/&gt;&lt;property id=&quot;20307&quot; value=&quot;256&quot;/&gt;&lt;/object&gt;&lt;object type=&quot;3&quot; unique_id=&quot;48191&quot;&gt;&lt;property id=&quot;20148&quot; value=&quot;5&quot;/&gt;&lt;property id=&quot;20300&quot; value=&quot;Slide 2 - &amp;quot;Peygamberimizin Çocukluğu&amp;quot;&quot;/&gt;&lt;property id=&quot;20307&quot; value=&quot;257&quot;/&gt;&lt;/object&gt;&lt;object type=&quot;3&quot; unique_id=&quot;48192&quot;&gt;&lt;property id=&quot;20148&quot; value=&quot;5&quot;/&gt;&lt;property id=&quot;20300&quot; value=&quot;Slide 3 - &amp;quot;Peygamberimizin Çocukluğu&amp;quot;&quot;/&gt;&lt;property id=&quot;20307&quot; value=&quot;258&quot;/&gt;&lt;/object&gt;&lt;object type=&quot;3&quot; unique_id=&quot;48193&quot;&gt;&lt;property id=&quot;20148&quot; value=&quot;5&quot;/&gt;&lt;property id=&quot;20300&quot; value=&quot;Slide 4 - &amp;quot;Kısaca Hz. Muhammed (sav)’in Hayatı (571-632)&amp;quot;&quot;/&gt;&lt;property id=&quot;20307&quot; value=&quot;259&quot;/&gt;&lt;/object&gt;&lt;object type=&quot;3&quot; unique_id=&quot;48194&quot;&gt;&lt;property id=&quot;20148&quot; value=&quot;5&quot;/&gt;&lt;property id=&quot;20300&quot; value=&quot;Slide 5&quot;/&gt;&lt;property id=&quot;20307&quot; value=&quot;260&quot;/&gt;&lt;/object&gt;&lt;object type=&quot;3&quot; unique_id=&quot;48195&quot;&gt;&lt;property id=&quot;20148&quot; value=&quot;5&quot;/&gt;&lt;property id=&quot;20300&quot; value=&quot;Slide 6 - &amp;quot;Boşluk doldurma  &amp;quot;&quot;/&gt;&lt;property id=&quot;20307&quot; value=&quot;261&quot;/&gt;&lt;/object&gt;&lt;object type=&quot;3&quot; unique_id=&quot;48196&quot;&gt;&lt;property id=&quot;20148&quot; value=&quot;5&quot;/&gt;&lt;property id=&quot;20300&quot; value=&quot;Slide 7&quot;/&gt;&lt;property id=&quot;20307&quot; value=&quot;262&quot;/&gt;&lt;/object&gt;&lt;object type=&quot;3&quot; unique_id=&quot;48197&quot;&gt;&lt;property id=&quot;20148&quot; value=&quot;5&quot;/&gt;&lt;property id=&quot;20300&quot; value=&quot;Slide 8 - &amp;quot;HAYVANCILIK &amp;quot;&quot;/&gt;&lt;property id=&quot;20307&quot; value=&quot;263&quot;/&gt;&lt;/object&gt;&lt;object type=&quot;3&quot; unique_id=&quot;48198&quot;&gt;&lt;property id=&quot;20148&quot; value=&quot;5&quot;/&gt;&lt;property id=&quot;20300&quot; value=&quot;Slide 9&quot;/&gt;&lt;property id=&quot;20307&quot; value=&quot;264&quot;/&gt;&lt;/object&gt;&lt;object type=&quot;3&quot; unique_id=&quot;48199&quot;&gt;&lt;property id=&quot;20148&quot; value=&quot;5&quot;/&gt;&lt;property id=&quot;20300&quot; value=&quot;Slide 10 - &amp;quot;Parçaya Göre Cevaplayınız&amp;quot;&quot;/&gt;&lt;property id=&quot;20307&quot; value=&quot;265&quot;/&gt;&lt;/object&gt;&lt;object type=&quot;3&quot; unique_id=&quot;48200&quot;&gt;&lt;property id=&quot;20148&quot; value=&quot;5&quot;/&gt;&lt;property id=&quot;20300&quot; value=&quot;Slide 11 - &amp;quot;Hz. Muhammed (sav)’in Hz. Hatice ile Evliliği&amp;quot;&quot;/&gt;&lt;property id=&quot;20307&quot; value=&quot;266&quot;/&gt;&lt;/object&gt;&lt;object type=&quot;3&quot; unique_id=&quot;48201&quot;&gt;&lt;property id=&quot;20148&quot; value=&quot;5&quot;/&gt;&lt;property id=&quot;20300&quot; value=&quot;Slide 12 - &amp;quot;Peygamberimizin Hz. Hatice ile evlenmesi&amp;quot;&quot;/&gt;&lt;property id=&quot;20307&quot; value=&quot;267&quot;/&gt;&lt;/object&gt;&lt;object type=&quot;3&quot; unique_id=&quot;48202&quot;&gt;&lt;property id=&quot;20148&quot; value=&quot;5&quot;/&gt;&lt;property id=&quot;20300&quot; value=&quot;Slide 13 - &amp;quot;PEYGAMBERİMİZİN ÇOCUKLARI &amp;quot;&quot;/&gt;&lt;property id=&quot;20307&quot; value=&quot;268&quot;/&gt;&lt;/object&gt;&lt;object type=&quot;3&quot; unique_id=&quot;48203&quot;&gt;&lt;property id=&quot;20148&quot; value=&quot;5&quot;/&gt;&lt;property id=&quot;20300&quot; value=&quot;Slide 14 - &amp;quot;F&amp;quot;&quot;/&gt;&lt;property id=&quot;20307&quot; value=&quot;269&quot;/&gt;&lt;/object&gt;&lt;object type=&quot;3&quot; unique_id=&quot;48204&quot;&gt;&lt;property id=&quot;20148&quot; value=&quot;5&quot;/&gt;&lt;property id=&quot;20300&quot; value=&quot;Slide 15 - &amp;quot;ÜFKİRAZ!!! &amp;quot;&quot;/&gt;&lt;property id=&quot;20307&quot; value=&quot;270&quot;/&gt;&lt;/object&gt;&lt;object type=&quot;3&quot; unique_id=&quot;48205&quot;&gt;&lt;property id=&quot;20148&quot; value=&quot;5&quot;/&gt;&lt;property id=&quot;20300&quot; value=&quot;Slide 16 - &amp;quot;DÜZELTELİM&amp;quot;&quot;/&gt;&lt;property id=&quot;20307&quot; value=&quot;271&quot;/&gt;&lt;/object&gt;&lt;object type=&quot;3&quot; unique_id=&quot;48206&quot;&gt;&lt;property id=&quot;20148&quot; value=&quot;5&quot;/&gt;&lt;property id=&quot;20300&quot; value=&quot;Slide 17 - &amp;quot;Peygamberimizin çocuklarını işaretleyelim&amp;quot;&quot;/&gt;&lt;property id=&quot;20307&quot; value=&quot;272&quot;/&gt;&lt;/object&gt;&lt;object type=&quot;3&quot; unique_id=&quot;48207&quot;&gt;&lt;property id=&quot;20148&quot; value=&quot;5&quot;/&gt;&lt;property id=&quot;20300&quot; value=&quot;Slide 18 - &amp;quot;Doğru-Yanlış&amp;quot;&quot;/&gt;&lt;property id=&quot;20307&quot; value=&quot;273&quot;/&gt;&lt;/object&gt;&lt;object type=&quot;3&quot; unique_id=&quot;48208&quot;&gt;&lt;property id=&quot;20148&quot; value=&quot;5&quot;/&gt;&lt;property id=&quot;20300&quot; value=&quot;Slide 19 - &amp;quot;Parçadaki Boşlukları Dolduralım&amp;quot;&quot;/&gt;&lt;property id=&quot;20307&quot; value=&quot;274&quot;/&gt;&lt;/object&gt;&lt;object type=&quot;3&quot; unique_id=&quot;48209&quot;&gt;&lt;property id=&quot;20148&quot; value=&quot;5&quot;/&gt;&lt;property id=&quot;20300&quot; value=&quot;Slide 20 - &amp;quot;Değerlendirme&amp;quot;&quot;/&gt;&lt;property id=&quot;20307&quot; value=&quot;275&quot;/&gt;&lt;/object&gt;&lt;object type=&quot;3&quot; unique_id=&quot;48210&quot;&gt;&lt;property id=&quot;20148&quot; value=&quot;5&quot;/&gt;&lt;property id=&quot;20300&quot; value=&quot;Slide 21&quot;/&gt;&lt;property id=&quot;20307&quot; value=&quot;27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Arabistan"/>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Harita 2"/>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orl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822</Words>
  <Application>Microsoft Office PowerPoint</Application>
  <PresentationFormat>Geniş ekran</PresentationFormat>
  <Paragraphs>209</Paragraphs>
  <Slides>25</Slides>
  <Notes>6</Notes>
  <HiddenSlides>0</HiddenSlides>
  <MMClips>0</MMClips>
  <ScaleCrop>false</ScaleCrop>
  <HeadingPairs>
    <vt:vector size="6" baseType="variant">
      <vt:variant>
        <vt:lpstr>Kullanılan Yazı Tipleri</vt:lpstr>
      </vt:variant>
      <vt:variant>
        <vt:i4>14</vt:i4>
      </vt:variant>
      <vt:variant>
        <vt:lpstr>Tema</vt:lpstr>
      </vt:variant>
      <vt:variant>
        <vt:i4>14</vt:i4>
      </vt:variant>
      <vt:variant>
        <vt:lpstr>Slayt Başlıkları</vt:lpstr>
      </vt:variant>
      <vt:variant>
        <vt:i4>25</vt:i4>
      </vt:variant>
    </vt:vector>
  </HeadingPairs>
  <TitlesOfParts>
    <vt:vector size="53" baseType="lpstr">
      <vt:lpstr>맑은 고딕</vt:lpstr>
      <vt:lpstr>Arial</vt:lpstr>
      <vt:lpstr>Arial Unicode MS</vt:lpstr>
      <vt:lpstr>Bahnschrift SemiCondensed</vt:lpstr>
      <vt:lpstr>Calibri</vt:lpstr>
      <vt:lpstr>Calibri Light</vt:lpstr>
      <vt:lpstr>Comfortaa</vt:lpstr>
      <vt:lpstr>Fira Sans Extra Condensed Medium</vt:lpstr>
      <vt:lpstr>Open Sans</vt:lpstr>
      <vt:lpstr>Open Sans Extrabold</vt:lpstr>
      <vt:lpstr>Permanent Marker</vt:lpstr>
      <vt:lpstr>Roboto</vt:lpstr>
      <vt:lpstr>Tahoma</vt:lpstr>
      <vt:lpstr>Wingdings</vt:lpstr>
      <vt:lpstr>Office Teması</vt:lpstr>
      <vt:lpstr>2_Office Teması</vt:lpstr>
      <vt:lpstr>1_JAY DESIGN</vt:lpstr>
      <vt:lpstr>2_JAY DESIGN</vt:lpstr>
      <vt:lpstr>2_Office Theme</vt:lpstr>
      <vt:lpstr>World Maps by Slidesgo</vt:lpstr>
      <vt:lpstr>17_Office Teması</vt:lpstr>
      <vt:lpstr>18_Office Teması</vt:lpstr>
      <vt:lpstr>19_Office Teması</vt:lpstr>
      <vt:lpstr>SKETCH LESSON</vt:lpstr>
      <vt:lpstr>3_JAY DESIGN</vt:lpstr>
      <vt:lpstr>4_Office Teması</vt:lpstr>
      <vt:lpstr>Contents Slide Master</vt:lpstr>
      <vt:lpstr>JAY DESIGN</vt:lpstr>
      <vt:lpstr>PowerPoint Sunusu</vt:lpstr>
      <vt:lpstr>PowerPoint Sunusu</vt:lpstr>
      <vt:lpstr>PowerPoint Sunusu</vt:lpstr>
      <vt:lpstr>PowerPoint Sunusu</vt:lpstr>
      <vt:lpstr>PowerPoint Sunusu</vt:lpstr>
      <vt:lpstr>PowerPoint Sunusu</vt:lpstr>
      <vt:lpstr>PowerPoint Sunusu</vt:lpstr>
      <vt:lpstr>Peygamberimizin (s.a.v.) aile büyükleri tanıyalım.</vt:lpstr>
      <vt:lpstr>PowerPoint Sunusu</vt:lpstr>
      <vt:lpstr>PowerPoint Sunusu</vt:lpstr>
      <vt:lpstr>PowerPoint Sunusu</vt:lpstr>
      <vt:lpstr>PowerPoint Sunusu</vt:lpstr>
      <vt:lpstr>PowerPoint Sunusu</vt:lpstr>
      <vt:lpstr>PowerPoint Sunusu</vt:lpstr>
      <vt:lpstr>PowerPoint Sunusu</vt:lpstr>
      <vt:lpstr>Peygamberimizin Hz. Hatice ile evlenmesi</vt:lpstr>
      <vt:lpstr>PEYGAMBERİMİZİN ÇOCUKLARI </vt:lpstr>
      <vt:lpstr>PowerPoint Sunusu</vt:lpstr>
      <vt:lpstr>PowerPoint Sunusu</vt:lpstr>
      <vt:lpstr>Peygamberimizin çocuklarını işaretleyelim</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 VE AİLE HAYATI</dc:title>
  <dc:creator>Windows Kullanıcısı</dc:creator>
  <cp:lastModifiedBy>Mustafa Yıldırım</cp:lastModifiedBy>
  <cp:revision>22</cp:revision>
  <dcterms:created xsi:type="dcterms:W3CDTF">2019-03-04T21:22:38Z</dcterms:created>
  <dcterms:modified xsi:type="dcterms:W3CDTF">2021-02-14T13:42:34Z</dcterms:modified>
</cp:coreProperties>
</file>