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91" r:id="rId4"/>
    <p:sldMasterId id="2147483703" r:id="rId5"/>
    <p:sldMasterId id="2147483715" r:id="rId6"/>
    <p:sldMasterId id="2147483727" r:id="rId7"/>
    <p:sldMasterId id="2147483739" r:id="rId8"/>
    <p:sldMasterId id="2147483751" r:id="rId9"/>
    <p:sldMasterId id="2147483763" r:id="rId10"/>
  </p:sldMasterIdLst>
  <p:notesMasterIdLst>
    <p:notesMasterId r:id="rId52"/>
  </p:notesMasterIdLst>
  <p:sldIdLst>
    <p:sldId id="302" r:id="rId11"/>
    <p:sldId id="303" r:id="rId12"/>
    <p:sldId id="304" r:id="rId13"/>
    <p:sldId id="307" r:id="rId14"/>
    <p:sldId id="308" r:id="rId15"/>
    <p:sldId id="309" r:id="rId16"/>
    <p:sldId id="344" r:id="rId17"/>
    <p:sldId id="328" r:id="rId18"/>
    <p:sldId id="333" r:id="rId19"/>
    <p:sldId id="330" r:id="rId20"/>
    <p:sldId id="331" r:id="rId21"/>
    <p:sldId id="334" r:id="rId22"/>
    <p:sldId id="335" r:id="rId23"/>
    <p:sldId id="341" r:id="rId24"/>
    <p:sldId id="336" r:id="rId25"/>
    <p:sldId id="337" r:id="rId26"/>
    <p:sldId id="338" r:id="rId27"/>
    <p:sldId id="306" r:id="rId28"/>
    <p:sldId id="339" r:id="rId29"/>
    <p:sldId id="310" r:id="rId30"/>
    <p:sldId id="314" r:id="rId31"/>
    <p:sldId id="312" r:id="rId32"/>
    <p:sldId id="315" r:id="rId33"/>
    <p:sldId id="316" r:id="rId34"/>
    <p:sldId id="273" r:id="rId35"/>
    <p:sldId id="317" r:id="rId36"/>
    <p:sldId id="320" r:id="rId37"/>
    <p:sldId id="318" r:id="rId38"/>
    <p:sldId id="319" r:id="rId39"/>
    <p:sldId id="322" r:id="rId40"/>
    <p:sldId id="342" r:id="rId41"/>
    <p:sldId id="323" r:id="rId42"/>
    <p:sldId id="324" r:id="rId43"/>
    <p:sldId id="325" r:id="rId44"/>
    <p:sldId id="326" r:id="rId45"/>
    <p:sldId id="345" r:id="rId46"/>
    <p:sldId id="346" r:id="rId47"/>
    <p:sldId id="347" r:id="rId48"/>
    <p:sldId id="327" r:id="rId49"/>
    <p:sldId id="340" r:id="rId50"/>
    <p:sldId id="343" r:id="rId51"/>
  </p:sldIdLst>
  <p:sldSz cx="12192000" cy="6858000"/>
  <p:notesSz cx="6858000" cy="9144000"/>
  <p:custDataLst>
    <p:tags r:id="rId5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5DF"/>
    <a:srgbClr val="F4B183"/>
    <a:srgbClr val="FFD966"/>
    <a:srgbClr val="F2AA6A"/>
    <a:srgbClr val="30EFB5"/>
    <a:srgbClr val="48B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gs" Target="tags/tag1.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49EA-28E6-4F25-A0CE-CDEDE9E54A23}" type="datetimeFigureOut">
              <a:rPr lang="tr-TR" smtClean="0"/>
              <a:t>7.04.2021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FB385-E21B-44E2-9E68-54E94B12A549}" type="slidenum">
              <a:rPr lang="tr-TR" smtClean="0"/>
              <a:t>‹#›</a:t>
            </a:fld>
            <a:endParaRPr lang="tr-TR"/>
          </a:p>
        </p:txBody>
      </p:sp>
    </p:spTree>
    <p:extLst>
      <p:ext uri="{BB962C8B-B14F-4D97-AF65-F5344CB8AC3E}">
        <p14:creationId xmlns:p14="http://schemas.microsoft.com/office/powerpoint/2010/main" val="181721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10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3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31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57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48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91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62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28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A896A31-F387-4253-8DA2-1BF7AEB28F4D}"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259564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896A31-F387-4253-8DA2-1BF7AEB28F4D}"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7435368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56639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9096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77127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90988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44128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788952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778890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678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09754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4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896A31-F387-4253-8DA2-1BF7AEB28F4D}"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388587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65988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30701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50606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23920421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43015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0097981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7409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924588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571503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9237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1014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34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22469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60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90738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6724275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21315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603344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5112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896A31-F387-4253-8DA2-1BF7AEB28F4D}"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2262325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18065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152753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452320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94975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4155064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818707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3767651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120697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08652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63287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A896A31-F387-4253-8DA2-1BF7AEB28F4D}"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429261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683625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284732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77751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86564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509997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21140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41867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3215317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6095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144183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A896A31-F387-4253-8DA2-1BF7AEB28F4D}"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106286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268448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028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518039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09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071835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216245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960403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005646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81872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049812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A896A31-F387-4253-8DA2-1BF7AEB28F4D}" type="datetimeFigureOut">
              <a:rPr lang="tr-TR" smtClean="0"/>
              <a:t>7.04.2021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588089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982567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09060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185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900318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001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822730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438357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14040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95490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675443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A896A31-F387-4253-8DA2-1BF7AEB28F4D}" type="datetimeFigureOut">
              <a:rPr lang="tr-TR" smtClean="0"/>
              <a:t>7.04.2021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4059005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649120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67189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06534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69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221845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522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47645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44088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786612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25621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A896A31-F387-4253-8DA2-1BF7AEB28F4D}" type="datetimeFigureOut">
              <a:rPr lang="tr-TR" smtClean="0"/>
              <a:t>7.04.2021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1557742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38761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743167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826826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47072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3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909595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57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49635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20914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22099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A896A31-F387-4253-8DA2-1BF7AEB28F4D}"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1208721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50673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61397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436489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34798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053397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247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571714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59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066406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193639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A896A31-F387-4253-8DA2-1BF7AEB28F4D}"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A0E49A-6F9F-439B-8C64-E58D859580EA}" type="slidenum">
              <a:rPr lang="tr-TR" smtClean="0"/>
              <a:t>‹#›</a:t>
            </a:fld>
            <a:endParaRPr lang="tr-TR"/>
          </a:p>
        </p:txBody>
      </p:sp>
    </p:spTree>
    <p:extLst>
      <p:ext uri="{BB962C8B-B14F-4D97-AF65-F5344CB8AC3E}">
        <p14:creationId xmlns:p14="http://schemas.microsoft.com/office/powerpoint/2010/main" val="23914157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4196748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955364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81471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80093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40648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366131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427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954363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179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2688168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0.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96A31-F387-4253-8DA2-1BF7AEB28F4D}" type="datetimeFigureOut">
              <a:rPr lang="tr-TR" smtClean="0"/>
              <a:t>7.04.2021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0E49A-6F9F-439B-8C64-E58D859580EA}" type="slidenum">
              <a:rPr lang="tr-TR" smtClean="0"/>
              <a:t>‹#›</a:t>
            </a:fld>
            <a:endParaRPr lang="tr-TR"/>
          </a:p>
        </p:txBody>
      </p:sp>
    </p:spTree>
    <p:extLst>
      <p:ext uri="{BB962C8B-B14F-4D97-AF65-F5344CB8AC3E}">
        <p14:creationId xmlns:p14="http://schemas.microsoft.com/office/powerpoint/2010/main" val="33751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3289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03839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128598605"/>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331760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0518111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1504953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4674232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79504514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46789141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ordwall.net/play/11877/582/116" TargetMode="External"/><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02.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80.xml"/><Relationship Id="rId4" Type="http://schemas.openxmlformats.org/officeDocument/2006/relationships/audio" Target="../media/audio3.wav"/></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8.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113.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28.jp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0" y="387731"/>
            <a:ext cx="10724765" cy="812884"/>
            <a:chOff x="3091169" y="2298849"/>
            <a:chExt cx="8812154" cy="812884"/>
          </a:xfrm>
        </p:grpSpPr>
        <p:sp>
          <p:nvSpPr>
            <p:cNvPr id="3" name="Rectangle 1935">
              <a:extLst>
                <a:ext uri="{FF2B5EF4-FFF2-40B4-BE49-F238E27FC236}">
                  <a16:creationId xmlns:a16="http://schemas.microsoft.com/office/drawing/2014/main" id="{EEF73D71-0148-4E65-B841-F4B0FA4F47A5}"/>
                </a:ext>
              </a:extLst>
            </p:cNvPr>
            <p:cNvSpPr/>
            <p:nvPr/>
          </p:nvSpPr>
          <p:spPr>
            <a:xfrm>
              <a:off x="3264378" y="2337227"/>
              <a:ext cx="719461" cy="735508"/>
            </a:xfrm>
            <a:prstGeom prst="rect">
              <a:avLst/>
            </a:prstGeom>
            <a:solidFill>
              <a:srgbClr val="FBA2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4" name="Rounded Rectangle 3">
              <a:extLst>
                <a:ext uri="{FF2B5EF4-FFF2-40B4-BE49-F238E27FC236}">
                  <a16:creationId xmlns:a16="http://schemas.microsoft.com/office/drawing/2014/main" id="{88E969E6-E8B2-4EC5-9475-1BF3515AF0EA}"/>
                </a:ext>
              </a:extLst>
            </p:cNvPr>
            <p:cNvSpPr/>
            <p:nvPr/>
          </p:nvSpPr>
          <p:spPr>
            <a:xfrm>
              <a:off x="3508748" y="2303228"/>
              <a:ext cx="7301292" cy="808311"/>
            </a:xfrm>
            <a:prstGeom prst="roundRect">
              <a:avLst>
                <a:gd name="adj" fmla="val 5329"/>
              </a:avLst>
            </a:prstGeom>
            <a:solidFill>
              <a:sysClr val="window" lastClr="FFFFFF">
                <a:lumMod val="95000"/>
              </a:sysClr>
            </a:solidFill>
            <a:ln w="12700" cap="flat" cmpd="sng" algn="ctr">
              <a:noFill/>
              <a:prstDash val="solid"/>
              <a:miter lim="800000"/>
            </a:ln>
            <a:effectLst>
              <a:outerShdw blurRad="63500" sx="102000" sy="102000" algn="ctr"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5" name="Isosceles Triangle 3">
              <a:extLst>
                <a:ext uri="{FF2B5EF4-FFF2-40B4-BE49-F238E27FC236}">
                  <a16:creationId xmlns:a16="http://schemas.microsoft.com/office/drawing/2014/main" id="{8F009E9F-6701-47D6-9B14-F71C446E2EE3}"/>
                </a:ext>
              </a:extLst>
            </p:cNvPr>
            <p:cNvSpPr/>
            <p:nvPr/>
          </p:nvSpPr>
          <p:spPr>
            <a:xfrm rot="5400000">
              <a:off x="3116402" y="2311995"/>
              <a:ext cx="736125" cy="786592"/>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gradFill>
              <a:gsLst>
                <a:gs pos="0">
                  <a:srgbClr val="FBA200"/>
                </a:gs>
                <a:gs pos="100000">
                  <a:srgbClr val="FBA200">
                    <a:lumMod val="90000"/>
                    <a:lumOff val="10000"/>
                  </a:srgbClr>
                </a:gs>
              </a:gsLst>
              <a:lin ang="5400000" scaled="0"/>
            </a:gradFill>
            <a:ln w="12700" cap="flat" cmpd="sng" algn="ctr">
              <a:noFill/>
              <a:prstDash val="solid"/>
              <a:miter lim="800000"/>
            </a:ln>
            <a:effectLst>
              <a:outerShdw blurRad="63500" algn="ctr" rotWithShape="0">
                <a:srgbClr val="000000">
                  <a:alpha val="2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6" name="Rounded Rectangle 9">
              <a:extLst>
                <a:ext uri="{FF2B5EF4-FFF2-40B4-BE49-F238E27FC236}">
                  <a16:creationId xmlns:a16="http://schemas.microsoft.com/office/drawing/2014/main" id="{9F48CF9D-C83B-49F5-9A52-C70D47936E26}"/>
                </a:ext>
              </a:extLst>
            </p:cNvPr>
            <p:cNvSpPr/>
            <p:nvPr/>
          </p:nvSpPr>
          <p:spPr>
            <a:xfrm>
              <a:off x="4605502" y="2298849"/>
              <a:ext cx="7297821" cy="812884"/>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rgbClr val="FBA200"/>
            </a:solidFill>
            <a:ln w="12700" cap="flat" cmpd="sng" algn="ctr">
              <a:noFill/>
              <a:prstDash val="solid"/>
              <a:miter lim="800000"/>
            </a:ln>
            <a:effectLst>
              <a:outerShdw blurRad="63500" sx="102000" sy="102000" algn="ctr" rotWithShape="0">
                <a:srgbClr val="000000">
                  <a:alpha val="22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7" name="TextBox 1939">
              <a:extLst>
                <a:ext uri="{FF2B5EF4-FFF2-40B4-BE49-F238E27FC236}">
                  <a16:creationId xmlns:a16="http://schemas.microsoft.com/office/drawing/2014/main" id="{69715C08-35F0-432F-8AF4-A31775E16183}"/>
                </a:ext>
              </a:extLst>
            </p:cNvPr>
            <p:cNvSpPr txBox="1"/>
            <p:nvPr/>
          </p:nvSpPr>
          <p:spPr>
            <a:xfrm>
              <a:off x="3104168" y="2354765"/>
              <a:ext cx="517357" cy="707886"/>
            </a:xfrm>
            <a:prstGeom prst="rect">
              <a:avLst/>
            </a:prstGeom>
            <a:noFill/>
          </p:spPr>
          <p:txBody>
            <a:bodyPr wrap="square" lIns="108000" rIns="108000" rtlCol="0">
              <a:spAutoFit/>
            </a:bodyPr>
            <a:lstStyle/>
            <a:p>
              <a:r>
                <a:rPr lang="tr-TR" altLang="ko-KR" sz="4000" b="1" dirty="0" smtClean="0">
                  <a:solidFill>
                    <a:prstClr val="white"/>
                  </a:solidFill>
                  <a:cs typeface="Arial" pitchFamily="34" charset="0"/>
                </a:rPr>
                <a:t>5</a:t>
              </a:r>
              <a:endParaRPr lang="ko-KR" altLang="en-US" sz="4000" b="1" dirty="0">
                <a:solidFill>
                  <a:prstClr val="white"/>
                </a:solidFill>
                <a:cs typeface="Arial" pitchFamily="34" charset="0"/>
              </a:endParaRPr>
            </a:p>
          </p:txBody>
        </p:sp>
      </p:grpSp>
      <p:sp>
        <p:nvSpPr>
          <p:cNvPr id="8" name="Dikdörtgen 7"/>
          <p:cNvSpPr/>
          <p:nvPr/>
        </p:nvSpPr>
        <p:spPr>
          <a:xfrm>
            <a:off x="1876389" y="523746"/>
            <a:ext cx="8911414" cy="523220"/>
          </a:xfrm>
          <a:prstGeom prst="rect">
            <a:avLst/>
          </a:prstGeom>
        </p:spPr>
        <p:txBody>
          <a:bodyPr wrap="none">
            <a:spAutoFit/>
          </a:bodyPr>
          <a:lstStyle/>
          <a:p>
            <a:r>
              <a:rPr lang="tr-TR" sz="2800" dirty="0">
                <a:solidFill>
                  <a:schemeClr val="bg1"/>
                </a:solidFill>
              </a:rPr>
              <a:t>Hz. Muhammed (s.a.v.) ve Ailesinin Örnek Davranışları</a:t>
            </a:r>
          </a:p>
        </p:txBody>
      </p:sp>
      <p:sp>
        <p:nvSpPr>
          <p:cNvPr id="9" name="İçerik Yer Tutucusu 2"/>
          <p:cNvSpPr txBox="1">
            <a:spLocks/>
          </p:cNvSpPr>
          <p:nvPr/>
        </p:nvSpPr>
        <p:spPr>
          <a:xfrm>
            <a:off x="6056027" y="2420911"/>
            <a:ext cx="5966084" cy="3342806"/>
          </a:xfrm>
          <a:prstGeom prst="rect">
            <a:avLst/>
          </a:prstGeom>
          <a:solidFill>
            <a:schemeClr val="accent4">
              <a:lumMod val="40000"/>
              <a:lumOff val="60000"/>
            </a:schemeClr>
          </a:solidFill>
          <a:ln w="6350" cap="flat" cmpd="sng" algn="ctr">
            <a:noFill/>
            <a:prstDash val="solid"/>
            <a:miter lim="800000"/>
          </a:ln>
        </p:spPr>
        <p:style>
          <a:lnRef idx="1">
            <a:schemeClr val="accent2"/>
          </a:lnRef>
          <a:fillRef idx="2">
            <a:schemeClr val="accent2"/>
          </a:fillRef>
          <a:effectRef idx="1">
            <a:schemeClr val="accent2"/>
          </a:effectRef>
          <a:fontRef idx="minor">
            <a:schemeClr val="dk1"/>
          </a:fontRef>
        </p:style>
        <p:txBody>
          <a:bodyPr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sz="3600" smtClean="0"/>
              <a:t>Sizce mutlu bir ailede hangi davranışlar ön plana çıkar?</a:t>
            </a:r>
            <a:endParaRPr lang="tr-TR" sz="3600" dirty="0"/>
          </a:p>
        </p:txBody>
      </p:sp>
      <p:pic>
        <p:nvPicPr>
          <p:cNvPr id="10"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2" y="2226038"/>
            <a:ext cx="5561352" cy="357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additive="base">
                                        <p:cTn id="11" dur="250" fill="hold"/>
                                        <p:tgtEl>
                                          <p:spTgt spid="9">
                                            <p:bg/>
                                          </p:spTgt>
                                        </p:tgtEl>
                                        <p:attrNameLst>
                                          <p:attrName>ppt_x</p:attrName>
                                        </p:attrNameLst>
                                      </p:cBhvr>
                                      <p:tavLst>
                                        <p:tav tm="0">
                                          <p:val>
                                            <p:strVal val="#ppt_x"/>
                                          </p:val>
                                        </p:tav>
                                        <p:tav tm="100000">
                                          <p:val>
                                            <p:strVal val="#ppt_x"/>
                                          </p:val>
                                        </p:tav>
                                      </p:tavLst>
                                    </p:anim>
                                    <p:anim calcmode="lin" valueType="num">
                                      <p:cBhvr additive="base">
                                        <p:cTn id="12" dur="250" fill="hold"/>
                                        <p:tgtEl>
                                          <p:spTgt spid="9">
                                            <p:bg/>
                                          </p:spTgt>
                                        </p:tgtEl>
                                        <p:attrNameLst>
                                          <p:attrName>ppt_y</p:attrName>
                                        </p:attrNameLst>
                                      </p:cBhvr>
                                      <p:tavLst>
                                        <p:tav tm="0">
                                          <p:val>
                                            <p:strVal val="1+#ppt_h/2"/>
                                          </p:val>
                                        </p:tav>
                                        <p:tav tm="100000">
                                          <p:val>
                                            <p:strVal val="#ppt_y"/>
                                          </p:val>
                                        </p:tav>
                                      </p:tavLst>
                                    </p:anim>
                                  </p:childTnLst>
                                </p:cTn>
                              </p:par>
                            </p:childTnLst>
                          </p:cTn>
                        </p:par>
                        <p:par>
                          <p:cTn id="13" fill="hold">
                            <p:stCondLst>
                              <p:cond delay="250"/>
                            </p:stCondLst>
                            <p:childTnLst>
                              <p:par>
                                <p:cTn id="14" presetID="2" presetClass="entr" presetSubtype="4"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2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2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189611" y="1724381"/>
            <a:ext cx="7863526" cy="2341641"/>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“…Yiyin, için fakat israf etmeyin. Çünkü Allah israf edenleri sevmez.”</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A’râf suresi, 31. ayet.</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8248950" y="1941095"/>
            <a:ext cx="3730185" cy="3668908"/>
          </a:xfrm>
          <a:prstGeom prst="rect">
            <a:avLst/>
          </a:prstGeom>
        </p:spPr>
      </p:pic>
      <p:sp>
        <p:nvSpPr>
          <p:cNvPr id="4" name="Dikdörtgen 3"/>
          <p:cNvSpPr/>
          <p:nvPr/>
        </p:nvSpPr>
        <p:spPr>
          <a:xfrm>
            <a:off x="269822" y="4841824"/>
            <a:ext cx="7847484" cy="112583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İsrafı önlemek için neler yapılmalıdır?</a:t>
            </a:r>
          </a:p>
        </p:txBody>
      </p:sp>
    </p:spTree>
    <p:extLst>
      <p:ext uri="{BB962C8B-B14F-4D97-AF65-F5344CB8AC3E}">
        <p14:creationId xmlns:p14="http://schemas.microsoft.com/office/powerpoint/2010/main" val="3441991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2"/>
          <p:cNvSpPr txBox="1">
            <a:spLocks/>
          </p:cNvSpPr>
          <p:nvPr/>
        </p:nvSpPr>
        <p:spPr>
          <a:xfrm>
            <a:off x="320841" y="1093154"/>
            <a:ext cx="11694695" cy="133849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9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yiyin, için, fakat israf etmeyin, Çünkü Allah israf edenleri sevmez.»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Araf Suresi, 31. ayeti</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Unvan 1"/>
          <p:cNvSpPr txBox="1">
            <a:spLocks/>
          </p:cNvSpPr>
          <p:nvPr/>
        </p:nvSpPr>
        <p:spPr>
          <a:xfrm>
            <a:off x="352925" y="160421"/>
            <a:ext cx="11614485" cy="657726"/>
          </a:xfrm>
          <a:prstGeom prst="rect">
            <a:avLst/>
          </a:prstGeom>
          <a:solidFill>
            <a:schemeClr val="accent1">
              <a:lumMod val="40000"/>
              <a:lumOff val="60000"/>
            </a:schemeClr>
          </a:solidFill>
          <a:ln w="6350" cap="flat" cmpd="sng" algn="ctr">
            <a:solidFill>
              <a:srgbClr val="5B9BD5"/>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Verilen ayete göre aşağıdaki davranışlardan hangileri doğru, hangileri yanlış?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14" name="Tablo 13"/>
          <p:cNvGraphicFramePr>
            <a:graphicFrameLocks noGrp="1"/>
          </p:cNvGraphicFramePr>
          <p:nvPr>
            <p:extLst>
              <p:ext uri="{D42A27DB-BD31-4B8C-83A1-F6EECF244321}">
                <p14:modId xmlns:p14="http://schemas.microsoft.com/office/powerpoint/2010/main" val="2045233215"/>
              </p:ext>
            </p:extLst>
          </p:nvPr>
        </p:nvGraphicFramePr>
        <p:xfrm>
          <a:off x="304798" y="2624149"/>
          <a:ext cx="11887202" cy="4243632"/>
        </p:xfrm>
        <a:graphic>
          <a:graphicData uri="http://schemas.openxmlformats.org/drawingml/2006/table">
            <a:tbl>
              <a:tblPr firstRow="1" bandRow="1">
                <a:tableStyleId>{ED083AE6-46FA-4A59-8FB0-9F97EB10719F}</a:tableStyleId>
              </a:tblPr>
              <a:tblGrid>
                <a:gridCol w="9731117">
                  <a:extLst>
                    <a:ext uri="{9D8B030D-6E8A-4147-A177-3AD203B41FA5}">
                      <a16:colId xmlns:a16="http://schemas.microsoft.com/office/drawing/2014/main" val="821298062"/>
                    </a:ext>
                  </a:extLst>
                </a:gridCol>
                <a:gridCol w="1169112">
                  <a:extLst>
                    <a:ext uri="{9D8B030D-6E8A-4147-A177-3AD203B41FA5}">
                      <a16:colId xmlns:a16="http://schemas.microsoft.com/office/drawing/2014/main" val="4068195036"/>
                    </a:ext>
                  </a:extLst>
                </a:gridCol>
                <a:gridCol w="986973">
                  <a:extLst>
                    <a:ext uri="{9D8B030D-6E8A-4147-A177-3AD203B41FA5}">
                      <a16:colId xmlns:a16="http://schemas.microsoft.com/office/drawing/2014/main" val="488284004"/>
                    </a:ext>
                  </a:extLst>
                </a:gridCol>
              </a:tblGrid>
              <a:tr h="541269">
                <a:tc>
                  <a:txBody>
                    <a:bodyPr/>
                    <a:lstStyle>
                      <a:lvl1pPr marL="0" algn="l" defTabSz="914400" rtl="0" eaLnBrk="1" latinLnBrk="1" hangingPunct="1">
                        <a:defRPr sz="1800" b="1" kern="1200">
                          <a:solidFill>
                            <a:schemeClr val="lt1"/>
                          </a:solidFill>
                          <a:latin typeface="Calibri" panose="020F0502020204030204"/>
                        </a:defRPr>
                      </a:lvl1pPr>
                      <a:lvl2pPr marL="457200" algn="l" defTabSz="914400" rtl="0" eaLnBrk="1" latinLnBrk="1" hangingPunct="1">
                        <a:defRPr sz="1800" b="1" kern="1200">
                          <a:solidFill>
                            <a:schemeClr val="lt1"/>
                          </a:solidFill>
                          <a:latin typeface="Calibri" panose="020F0502020204030204"/>
                        </a:defRPr>
                      </a:lvl2pPr>
                      <a:lvl3pPr marL="914400" algn="l" defTabSz="914400" rtl="0" eaLnBrk="1" latinLnBrk="1" hangingPunct="1">
                        <a:defRPr sz="1800" b="1" kern="1200">
                          <a:solidFill>
                            <a:schemeClr val="lt1"/>
                          </a:solidFill>
                          <a:latin typeface="Calibri" panose="020F0502020204030204"/>
                        </a:defRPr>
                      </a:lvl3pPr>
                      <a:lvl4pPr marL="1371600" algn="l" defTabSz="914400" rtl="0" eaLnBrk="1" latinLnBrk="1" hangingPunct="1">
                        <a:defRPr sz="1800" b="1" kern="1200">
                          <a:solidFill>
                            <a:schemeClr val="lt1"/>
                          </a:solidFill>
                          <a:latin typeface="Calibri" panose="020F0502020204030204"/>
                        </a:defRPr>
                      </a:lvl4pPr>
                      <a:lvl5pPr marL="1828800" algn="l" defTabSz="914400" rtl="0" eaLnBrk="1" latinLnBrk="1" hangingPunct="1">
                        <a:defRPr sz="1800" b="1" kern="1200">
                          <a:solidFill>
                            <a:schemeClr val="lt1"/>
                          </a:solidFill>
                          <a:latin typeface="Calibri" panose="020F0502020204030204"/>
                        </a:defRPr>
                      </a:lvl5pPr>
                      <a:lvl6pPr marL="2286000" algn="l" defTabSz="914400" rtl="0" eaLnBrk="1" latinLnBrk="1" hangingPunct="1">
                        <a:defRPr sz="1800" b="1" kern="1200">
                          <a:solidFill>
                            <a:schemeClr val="lt1"/>
                          </a:solidFill>
                          <a:latin typeface="Calibri" panose="020F0502020204030204"/>
                        </a:defRPr>
                      </a:lvl6pPr>
                      <a:lvl7pPr marL="2743200" algn="l" defTabSz="914400" rtl="0" eaLnBrk="1" latinLnBrk="1" hangingPunct="1">
                        <a:defRPr sz="1800" b="1" kern="1200">
                          <a:solidFill>
                            <a:schemeClr val="lt1"/>
                          </a:solidFill>
                          <a:latin typeface="Calibri" panose="020F0502020204030204"/>
                        </a:defRPr>
                      </a:lvl7pPr>
                      <a:lvl8pPr marL="3200400" algn="l" defTabSz="914400" rtl="0" eaLnBrk="1" latinLnBrk="1" hangingPunct="1">
                        <a:defRPr sz="1800" b="1" kern="1200">
                          <a:solidFill>
                            <a:schemeClr val="lt1"/>
                          </a:solidFill>
                          <a:latin typeface="Calibri" panose="020F0502020204030204"/>
                        </a:defRPr>
                      </a:lvl8pPr>
                      <a:lvl9pPr marL="3657600" algn="l" defTabSz="914400" rtl="0" eaLnBrk="1" latinLnBrk="1" hangingPunct="1">
                        <a:defRPr sz="1800" b="1" kern="1200">
                          <a:solidFill>
                            <a:schemeClr val="lt1"/>
                          </a:solidFill>
                          <a:latin typeface="Calibri" panose="020F0502020204030204"/>
                        </a:defRPr>
                      </a:lvl9pPr>
                    </a:lstStyle>
                    <a:p>
                      <a:pPr algn="ctr"/>
                      <a:r>
                        <a:rPr lang="tr-TR" sz="3200" dirty="0" smtClean="0">
                          <a:solidFill>
                            <a:schemeClr val="tx1"/>
                          </a:solidFill>
                        </a:rPr>
                        <a:t>Cümleler</a:t>
                      </a:r>
                      <a:endParaRPr lang="tr-TR" sz="3200" dirty="0">
                        <a:solidFill>
                          <a:schemeClr val="tx1"/>
                        </a:solidFill>
                      </a:endParaRPr>
                    </a:p>
                  </a:txBody>
                  <a:tcPr anchor="ctr"/>
                </a:tc>
                <a:tc>
                  <a:txBody>
                    <a:bodyPr/>
                    <a:lstStyle>
                      <a:lvl1pPr marL="0" algn="l" defTabSz="914400" rtl="0" eaLnBrk="1" latinLnBrk="1" hangingPunct="1">
                        <a:defRPr sz="1800" b="1" kern="1200">
                          <a:solidFill>
                            <a:schemeClr val="lt1"/>
                          </a:solidFill>
                          <a:latin typeface="Calibri" panose="020F0502020204030204"/>
                        </a:defRPr>
                      </a:lvl1pPr>
                      <a:lvl2pPr marL="457200" algn="l" defTabSz="914400" rtl="0" eaLnBrk="1" latinLnBrk="1" hangingPunct="1">
                        <a:defRPr sz="1800" b="1" kern="1200">
                          <a:solidFill>
                            <a:schemeClr val="lt1"/>
                          </a:solidFill>
                          <a:latin typeface="Calibri" panose="020F0502020204030204"/>
                        </a:defRPr>
                      </a:lvl2pPr>
                      <a:lvl3pPr marL="914400" algn="l" defTabSz="914400" rtl="0" eaLnBrk="1" latinLnBrk="1" hangingPunct="1">
                        <a:defRPr sz="1800" b="1" kern="1200">
                          <a:solidFill>
                            <a:schemeClr val="lt1"/>
                          </a:solidFill>
                          <a:latin typeface="Calibri" panose="020F0502020204030204"/>
                        </a:defRPr>
                      </a:lvl3pPr>
                      <a:lvl4pPr marL="1371600" algn="l" defTabSz="914400" rtl="0" eaLnBrk="1" latinLnBrk="1" hangingPunct="1">
                        <a:defRPr sz="1800" b="1" kern="1200">
                          <a:solidFill>
                            <a:schemeClr val="lt1"/>
                          </a:solidFill>
                          <a:latin typeface="Calibri" panose="020F0502020204030204"/>
                        </a:defRPr>
                      </a:lvl4pPr>
                      <a:lvl5pPr marL="1828800" algn="l" defTabSz="914400" rtl="0" eaLnBrk="1" latinLnBrk="1" hangingPunct="1">
                        <a:defRPr sz="1800" b="1" kern="1200">
                          <a:solidFill>
                            <a:schemeClr val="lt1"/>
                          </a:solidFill>
                          <a:latin typeface="Calibri" panose="020F0502020204030204"/>
                        </a:defRPr>
                      </a:lvl5pPr>
                      <a:lvl6pPr marL="2286000" algn="l" defTabSz="914400" rtl="0" eaLnBrk="1" latinLnBrk="1" hangingPunct="1">
                        <a:defRPr sz="1800" b="1" kern="1200">
                          <a:solidFill>
                            <a:schemeClr val="lt1"/>
                          </a:solidFill>
                          <a:latin typeface="Calibri" panose="020F0502020204030204"/>
                        </a:defRPr>
                      </a:lvl6pPr>
                      <a:lvl7pPr marL="2743200" algn="l" defTabSz="914400" rtl="0" eaLnBrk="1" latinLnBrk="1" hangingPunct="1">
                        <a:defRPr sz="1800" b="1" kern="1200">
                          <a:solidFill>
                            <a:schemeClr val="lt1"/>
                          </a:solidFill>
                          <a:latin typeface="Calibri" panose="020F0502020204030204"/>
                        </a:defRPr>
                      </a:lvl7pPr>
                      <a:lvl8pPr marL="3200400" algn="l" defTabSz="914400" rtl="0" eaLnBrk="1" latinLnBrk="1" hangingPunct="1">
                        <a:defRPr sz="1800" b="1" kern="1200">
                          <a:solidFill>
                            <a:schemeClr val="lt1"/>
                          </a:solidFill>
                          <a:latin typeface="Calibri" panose="020F0502020204030204"/>
                        </a:defRPr>
                      </a:lvl8pPr>
                      <a:lvl9pPr marL="3657600" algn="l" defTabSz="914400" rtl="0" eaLnBrk="1" latinLnBrk="1" hangingPunct="1">
                        <a:defRPr sz="1800" b="1" kern="1200">
                          <a:solidFill>
                            <a:schemeClr val="lt1"/>
                          </a:solidFill>
                          <a:latin typeface="Calibri" panose="020F0502020204030204"/>
                        </a:defRPr>
                      </a:lvl9pPr>
                    </a:lstStyle>
                    <a:p>
                      <a:pPr algn="ctr"/>
                      <a:r>
                        <a:rPr lang="tr-TR" sz="2000" dirty="0" smtClean="0">
                          <a:solidFill>
                            <a:schemeClr val="tx1"/>
                          </a:solidFill>
                        </a:rPr>
                        <a:t>DOĞRU</a:t>
                      </a:r>
                      <a:endParaRPr lang="tr-TR" sz="2000" dirty="0">
                        <a:solidFill>
                          <a:schemeClr val="tx1"/>
                        </a:solidFill>
                      </a:endParaRPr>
                    </a:p>
                  </a:txBody>
                  <a:tcPr anchor="ctr"/>
                </a:tc>
                <a:tc>
                  <a:txBody>
                    <a:bodyPr/>
                    <a:lstStyle>
                      <a:lvl1pPr marL="0" algn="l" defTabSz="914400" rtl="0" eaLnBrk="1" latinLnBrk="1" hangingPunct="1">
                        <a:defRPr sz="1800" b="1" kern="1200">
                          <a:solidFill>
                            <a:schemeClr val="lt1"/>
                          </a:solidFill>
                          <a:latin typeface="Calibri" panose="020F0502020204030204"/>
                        </a:defRPr>
                      </a:lvl1pPr>
                      <a:lvl2pPr marL="457200" algn="l" defTabSz="914400" rtl="0" eaLnBrk="1" latinLnBrk="1" hangingPunct="1">
                        <a:defRPr sz="1800" b="1" kern="1200">
                          <a:solidFill>
                            <a:schemeClr val="lt1"/>
                          </a:solidFill>
                          <a:latin typeface="Calibri" panose="020F0502020204030204"/>
                        </a:defRPr>
                      </a:lvl2pPr>
                      <a:lvl3pPr marL="914400" algn="l" defTabSz="914400" rtl="0" eaLnBrk="1" latinLnBrk="1" hangingPunct="1">
                        <a:defRPr sz="1800" b="1" kern="1200">
                          <a:solidFill>
                            <a:schemeClr val="lt1"/>
                          </a:solidFill>
                          <a:latin typeface="Calibri" panose="020F0502020204030204"/>
                        </a:defRPr>
                      </a:lvl3pPr>
                      <a:lvl4pPr marL="1371600" algn="l" defTabSz="914400" rtl="0" eaLnBrk="1" latinLnBrk="1" hangingPunct="1">
                        <a:defRPr sz="1800" b="1" kern="1200">
                          <a:solidFill>
                            <a:schemeClr val="lt1"/>
                          </a:solidFill>
                          <a:latin typeface="Calibri" panose="020F0502020204030204"/>
                        </a:defRPr>
                      </a:lvl4pPr>
                      <a:lvl5pPr marL="1828800" algn="l" defTabSz="914400" rtl="0" eaLnBrk="1" latinLnBrk="1" hangingPunct="1">
                        <a:defRPr sz="1800" b="1" kern="1200">
                          <a:solidFill>
                            <a:schemeClr val="lt1"/>
                          </a:solidFill>
                          <a:latin typeface="Calibri" panose="020F0502020204030204"/>
                        </a:defRPr>
                      </a:lvl5pPr>
                      <a:lvl6pPr marL="2286000" algn="l" defTabSz="914400" rtl="0" eaLnBrk="1" latinLnBrk="1" hangingPunct="1">
                        <a:defRPr sz="1800" b="1" kern="1200">
                          <a:solidFill>
                            <a:schemeClr val="lt1"/>
                          </a:solidFill>
                          <a:latin typeface="Calibri" panose="020F0502020204030204"/>
                        </a:defRPr>
                      </a:lvl6pPr>
                      <a:lvl7pPr marL="2743200" algn="l" defTabSz="914400" rtl="0" eaLnBrk="1" latinLnBrk="1" hangingPunct="1">
                        <a:defRPr sz="1800" b="1" kern="1200">
                          <a:solidFill>
                            <a:schemeClr val="lt1"/>
                          </a:solidFill>
                          <a:latin typeface="Calibri" panose="020F0502020204030204"/>
                        </a:defRPr>
                      </a:lvl7pPr>
                      <a:lvl8pPr marL="3200400" algn="l" defTabSz="914400" rtl="0" eaLnBrk="1" latinLnBrk="1" hangingPunct="1">
                        <a:defRPr sz="1800" b="1" kern="1200">
                          <a:solidFill>
                            <a:schemeClr val="lt1"/>
                          </a:solidFill>
                          <a:latin typeface="Calibri" panose="020F0502020204030204"/>
                        </a:defRPr>
                      </a:lvl8pPr>
                      <a:lvl9pPr marL="3657600" algn="l" defTabSz="914400" rtl="0" eaLnBrk="1" latinLnBrk="1" hangingPunct="1">
                        <a:defRPr sz="1800" b="1" kern="1200">
                          <a:solidFill>
                            <a:schemeClr val="lt1"/>
                          </a:solidFill>
                          <a:latin typeface="Calibri" panose="020F0502020204030204"/>
                        </a:defRPr>
                      </a:lvl9pPr>
                    </a:lstStyle>
                    <a:p>
                      <a:pPr algn="ctr"/>
                      <a:r>
                        <a:rPr lang="tr-TR" sz="2000" dirty="0" smtClean="0">
                          <a:solidFill>
                            <a:schemeClr val="tx1"/>
                          </a:solidFill>
                        </a:rPr>
                        <a:t>YANLIŞ</a:t>
                      </a:r>
                      <a:endParaRPr lang="tr-TR" sz="2000" dirty="0">
                        <a:solidFill>
                          <a:schemeClr val="tx1"/>
                        </a:solidFill>
                      </a:endParaRPr>
                    </a:p>
                  </a:txBody>
                  <a:tcPr anchor="ctr"/>
                </a:tc>
                <a:extLst>
                  <a:ext uri="{0D108BD9-81ED-4DB2-BD59-A6C34878D82A}">
                    <a16:rowId xmlns:a16="http://schemas.microsoft.com/office/drawing/2014/main" val="840339572"/>
                  </a:ext>
                </a:extLst>
              </a:tr>
              <a:tr h="597816">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marL="457200" indent="-457200">
                        <a:buFont typeface="+mj-lt"/>
                        <a:buAutoNum type="arabicPeriod"/>
                      </a:pPr>
                      <a:r>
                        <a:rPr lang="tr-TR" sz="2400" dirty="0" smtClean="0"/>
                        <a:t>Okul</a:t>
                      </a:r>
                      <a:r>
                        <a:rPr lang="tr-TR" sz="2400" baseline="0" dirty="0" smtClean="0"/>
                        <a:t>, sınıfta ve evde gereksiz yanan ışıkları kapatırsak Allah bizleri daha    çok sever.</a:t>
                      </a:r>
                      <a:endParaRPr lang="tr-TR" sz="2400" dirty="0">
                        <a:latin typeface="+mn-lt"/>
                      </a:endParaRPr>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D</a:t>
                      </a:r>
                      <a:endParaRPr lang="tr-TR" sz="3200" dirty="0"/>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Y</a:t>
                      </a:r>
                      <a:endParaRPr lang="tr-TR" sz="3200" dirty="0"/>
                    </a:p>
                  </a:txBody>
                  <a:tcPr/>
                </a:tc>
                <a:extLst>
                  <a:ext uri="{0D108BD9-81ED-4DB2-BD59-A6C34878D82A}">
                    <a16:rowId xmlns:a16="http://schemas.microsoft.com/office/drawing/2014/main" val="1331430366"/>
                  </a:ext>
                </a:extLst>
              </a:tr>
              <a:tr h="597816">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marL="457200" indent="-457200">
                        <a:buFont typeface="+mj-lt"/>
                        <a:buAutoNum type="arabicPeriod" startAt="2"/>
                      </a:pPr>
                      <a:r>
                        <a:rPr lang="tr-TR" sz="2400" dirty="0" smtClean="0"/>
                        <a:t>Ayete</a:t>
                      </a:r>
                      <a:r>
                        <a:rPr lang="tr-TR" sz="2400" baseline="0" dirty="0" smtClean="0"/>
                        <a:t> göre ekmekleri çöpe atmamalıyız. </a:t>
                      </a:r>
                      <a:endParaRPr lang="tr-TR" sz="2400" dirty="0">
                        <a:latin typeface="+mn-lt"/>
                      </a:endParaRPr>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D</a:t>
                      </a:r>
                      <a:endParaRPr lang="tr-TR" sz="3200" dirty="0"/>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Y</a:t>
                      </a:r>
                      <a:endParaRPr lang="tr-TR" sz="3200" dirty="0"/>
                    </a:p>
                  </a:txBody>
                  <a:tcPr/>
                </a:tc>
                <a:extLst>
                  <a:ext uri="{0D108BD9-81ED-4DB2-BD59-A6C34878D82A}">
                    <a16:rowId xmlns:a16="http://schemas.microsoft.com/office/drawing/2014/main" val="3113460224"/>
                  </a:ext>
                </a:extLst>
              </a:tr>
              <a:tr h="597816">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marL="457200" indent="-457200">
                        <a:buFont typeface="+mj-lt"/>
                        <a:buAutoNum type="arabicPeriod" startAt="3"/>
                      </a:pPr>
                      <a:r>
                        <a:rPr lang="tr-TR" sz="2400" kern="1200" dirty="0" smtClean="0">
                          <a:effectLst/>
                        </a:rPr>
                        <a:t>kağıtları biraz kullanıp bu olmamış diye atmalıyız.</a:t>
                      </a:r>
                      <a:endParaRPr lang="tr-TR" sz="2400" dirty="0">
                        <a:latin typeface="+mn-lt"/>
                      </a:endParaRPr>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D</a:t>
                      </a:r>
                      <a:endParaRPr lang="tr-TR" sz="3200" dirty="0"/>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Y</a:t>
                      </a:r>
                      <a:endParaRPr lang="tr-TR" sz="3200" dirty="0"/>
                    </a:p>
                  </a:txBody>
                  <a:tcPr/>
                </a:tc>
                <a:extLst>
                  <a:ext uri="{0D108BD9-81ED-4DB2-BD59-A6C34878D82A}">
                    <a16:rowId xmlns:a16="http://schemas.microsoft.com/office/drawing/2014/main" val="3574307688"/>
                  </a:ext>
                </a:extLst>
              </a:tr>
              <a:tr h="597816">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4"/>
                        <a:tabLst/>
                        <a:defRPr/>
                      </a:pPr>
                      <a:r>
                        <a:rPr lang="tr-TR" sz="2400" kern="1200" dirty="0" smtClean="0">
                          <a:effectLst/>
                        </a:rPr>
                        <a:t>Abdest alırken veya dişlerimizi fırçalarken suları boş yere</a:t>
                      </a:r>
                      <a:r>
                        <a:rPr lang="tr-TR" sz="2400" kern="1200" baseline="0" dirty="0" smtClean="0">
                          <a:effectLst/>
                        </a:rPr>
                        <a:t> açık bırakmamak sevaptır.</a:t>
                      </a:r>
                      <a:endParaRPr lang="tr-TR" sz="2400" b="0" dirty="0">
                        <a:latin typeface="+mn-lt"/>
                      </a:endParaRPr>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D</a:t>
                      </a:r>
                      <a:endParaRPr lang="tr-TR" sz="3200" dirty="0"/>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Y</a:t>
                      </a:r>
                      <a:endParaRPr lang="tr-TR" sz="3200" dirty="0"/>
                    </a:p>
                  </a:txBody>
                  <a:tcPr/>
                </a:tc>
                <a:extLst>
                  <a:ext uri="{0D108BD9-81ED-4DB2-BD59-A6C34878D82A}">
                    <a16:rowId xmlns:a16="http://schemas.microsoft.com/office/drawing/2014/main" val="1090203239"/>
                  </a:ext>
                </a:extLst>
              </a:tr>
              <a:tr h="597816">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marL="457200" indent="-457200">
                        <a:buFont typeface="+mj-lt"/>
                        <a:buAutoNum type="arabicPeriod" startAt="5"/>
                      </a:pPr>
                      <a:r>
                        <a:rPr lang="tr-TR" sz="2400" kern="1200" dirty="0" smtClean="0">
                          <a:effectLst/>
                        </a:rPr>
                        <a:t>İhtiyacımız olmayan bir şeyi çok beğendiğimiz ve başkalarına hava atmak </a:t>
                      </a:r>
                      <a:r>
                        <a:rPr lang="tr-TR" sz="2400" kern="1200" baseline="0" dirty="0" smtClean="0">
                          <a:effectLst/>
                        </a:rPr>
                        <a:t> </a:t>
                      </a:r>
                      <a:r>
                        <a:rPr lang="tr-TR" sz="2400" kern="1200" dirty="0" smtClean="0">
                          <a:effectLst/>
                        </a:rPr>
                        <a:t>için</a:t>
                      </a:r>
                      <a:r>
                        <a:rPr lang="tr-TR" sz="2400" kern="1200" baseline="0" dirty="0" smtClean="0">
                          <a:effectLst/>
                        </a:rPr>
                        <a:t> almak</a:t>
                      </a:r>
                      <a:endParaRPr lang="tr-TR" sz="2400" dirty="0">
                        <a:latin typeface="+mn-lt"/>
                      </a:endParaRPr>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D</a:t>
                      </a:r>
                      <a:endParaRPr lang="tr-TR" sz="3200" dirty="0"/>
                    </a:p>
                  </a:txBody>
                  <a:tcPr/>
                </a:tc>
                <a:tc>
                  <a:txBody>
                    <a:bodyPr/>
                    <a:lstStyle>
                      <a:lvl1pPr marL="0" algn="l" defTabSz="914400" rtl="0" eaLnBrk="1" latinLnBrk="1" hangingPunct="1">
                        <a:defRPr sz="1800" kern="1200">
                          <a:solidFill>
                            <a:schemeClr val="dk1"/>
                          </a:solidFill>
                          <a:latin typeface="Calibri" panose="020F0502020204030204"/>
                        </a:defRPr>
                      </a:lvl1pPr>
                      <a:lvl2pPr marL="457200" algn="l" defTabSz="914400" rtl="0" eaLnBrk="1" latinLnBrk="1" hangingPunct="1">
                        <a:defRPr sz="1800" kern="1200">
                          <a:solidFill>
                            <a:schemeClr val="dk1"/>
                          </a:solidFill>
                          <a:latin typeface="Calibri" panose="020F0502020204030204"/>
                        </a:defRPr>
                      </a:lvl2pPr>
                      <a:lvl3pPr marL="914400" algn="l" defTabSz="914400" rtl="0" eaLnBrk="1" latinLnBrk="1" hangingPunct="1">
                        <a:defRPr sz="1800" kern="1200">
                          <a:solidFill>
                            <a:schemeClr val="dk1"/>
                          </a:solidFill>
                          <a:latin typeface="Calibri" panose="020F0502020204030204"/>
                        </a:defRPr>
                      </a:lvl3pPr>
                      <a:lvl4pPr marL="1371600" algn="l" defTabSz="914400" rtl="0" eaLnBrk="1" latinLnBrk="1" hangingPunct="1">
                        <a:defRPr sz="1800" kern="1200">
                          <a:solidFill>
                            <a:schemeClr val="dk1"/>
                          </a:solidFill>
                          <a:latin typeface="Calibri" panose="020F0502020204030204"/>
                        </a:defRPr>
                      </a:lvl4pPr>
                      <a:lvl5pPr marL="1828800" algn="l" defTabSz="914400" rtl="0" eaLnBrk="1" latinLnBrk="1" hangingPunct="1">
                        <a:defRPr sz="1800" kern="1200">
                          <a:solidFill>
                            <a:schemeClr val="dk1"/>
                          </a:solidFill>
                          <a:latin typeface="Calibri" panose="020F0502020204030204"/>
                        </a:defRPr>
                      </a:lvl5pPr>
                      <a:lvl6pPr marL="2286000" algn="l" defTabSz="914400" rtl="0" eaLnBrk="1" latinLnBrk="1" hangingPunct="1">
                        <a:defRPr sz="1800" kern="1200">
                          <a:solidFill>
                            <a:schemeClr val="dk1"/>
                          </a:solidFill>
                          <a:latin typeface="Calibri" panose="020F0502020204030204"/>
                        </a:defRPr>
                      </a:lvl6pPr>
                      <a:lvl7pPr marL="2743200" algn="l" defTabSz="914400" rtl="0" eaLnBrk="1" latinLnBrk="1" hangingPunct="1">
                        <a:defRPr sz="1800" kern="1200">
                          <a:solidFill>
                            <a:schemeClr val="dk1"/>
                          </a:solidFill>
                          <a:latin typeface="Calibri" panose="020F0502020204030204"/>
                        </a:defRPr>
                      </a:lvl7pPr>
                      <a:lvl8pPr marL="3200400" algn="l" defTabSz="914400" rtl="0" eaLnBrk="1" latinLnBrk="1" hangingPunct="1">
                        <a:defRPr sz="1800" kern="1200">
                          <a:solidFill>
                            <a:schemeClr val="dk1"/>
                          </a:solidFill>
                          <a:latin typeface="Calibri" panose="020F0502020204030204"/>
                        </a:defRPr>
                      </a:lvl8pPr>
                      <a:lvl9pPr marL="3657600" algn="l" defTabSz="914400" rtl="0" eaLnBrk="1" latinLnBrk="1" hangingPunct="1">
                        <a:defRPr sz="1800" kern="1200">
                          <a:solidFill>
                            <a:schemeClr val="dk1"/>
                          </a:solidFill>
                          <a:latin typeface="Calibri" panose="020F0502020204030204"/>
                        </a:defRPr>
                      </a:lvl9pPr>
                    </a:lstStyle>
                    <a:p>
                      <a:pPr algn="ctr"/>
                      <a:r>
                        <a:rPr lang="tr-TR" sz="3200" dirty="0" smtClean="0"/>
                        <a:t>Y</a:t>
                      </a:r>
                      <a:endParaRPr lang="tr-TR" sz="3200" dirty="0"/>
                    </a:p>
                  </a:txBody>
                  <a:tcPr/>
                </a:tc>
                <a:extLst>
                  <a:ext uri="{0D108BD9-81ED-4DB2-BD59-A6C34878D82A}">
                    <a16:rowId xmlns:a16="http://schemas.microsoft.com/office/drawing/2014/main" val="2388262329"/>
                  </a:ext>
                </a:extLst>
              </a:tr>
            </a:tbl>
          </a:graphicData>
        </a:graphic>
      </p:graphicFrame>
      <p:sp>
        <p:nvSpPr>
          <p:cNvPr id="15" name="Çerçeve 14"/>
          <p:cNvSpPr/>
          <p:nvPr/>
        </p:nvSpPr>
        <p:spPr>
          <a:xfrm>
            <a:off x="10043882" y="3259011"/>
            <a:ext cx="1016002" cy="522513"/>
          </a:xfrm>
          <a:prstGeom prst="frame">
            <a:avLst/>
          </a:prstGeom>
          <a:solidFill>
            <a:srgbClr val="FF0000"/>
          </a:solidFill>
          <a:ln w="12700" cap="flat" cmpd="sng" algn="ctr">
            <a:solidFill>
              <a:srgbClr val="EE42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solidFill>
                  <a:srgbClr val="FF0000"/>
                </a:solidFill>
              </a:ln>
              <a:solidFill>
                <a:srgbClr val="C00000"/>
              </a:solidFill>
              <a:effectLst/>
              <a:uLnTx/>
              <a:uFillTx/>
              <a:latin typeface="Calibri" panose="020F0502020204030204"/>
              <a:ea typeface="+mn-ea"/>
              <a:cs typeface="+mn-cs"/>
            </a:endParaRPr>
          </a:p>
        </p:txBody>
      </p:sp>
      <p:sp>
        <p:nvSpPr>
          <p:cNvPr id="16" name="Çerçeve 15"/>
          <p:cNvSpPr/>
          <p:nvPr/>
        </p:nvSpPr>
        <p:spPr>
          <a:xfrm>
            <a:off x="10043882" y="4088125"/>
            <a:ext cx="1016002" cy="478971"/>
          </a:xfrm>
          <a:prstGeom prst="frame">
            <a:avLst/>
          </a:prstGeom>
          <a:solidFill>
            <a:srgbClr val="FF0000"/>
          </a:solidFill>
          <a:ln w="12700" cap="flat" cmpd="sng" algn="ctr">
            <a:solidFill>
              <a:srgbClr val="EE42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solidFill>
                  <a:srgbClr val="FF0000"/>
                </a:solidFill>
              </a:ln>
              <a:solidFill>
                <a:srgbClr val="C00000"/>
              </a:solidFill>
              <a:effectLst/>
              <a:uLnTx/>
              <a:uFillTx/>
              <a:latin typeface="Calibri" panose="020F0502020204030204"/>
              <a:ea typeface="+mn-ea"/>
              <a:cs typeface="+mn-cs"/>
            </a:endParaRPr>
          </a:p>
        </p:txBody>
      </p:sp>
      <p:sp>
        <p:nvSpPr>
          <p:cNvPr id="17" name="Çerçeve 16"/>
          <p:cNvSpPr/>
          <p:nvPr/>
        </p:nvSpPr>
        <p:spPr>
          <a:xfrm>
            <a:off x="11059884" y="4634211"/>
            <a:ext cx="1016002" cy="478971"/>
          </a:xfrm>
          <a:prstGeom prst="frame">
            <a:avLst/>
          </a:prstGeom>
          <a:solidFill>
            <a:srgbClr val="FF0000"/>
          </a:solidFill>
          <a:ln w="12700" cap="flat" cmpd="sng" algn="ctr">
            <a:solidFill>
              <a:srgbClr val="EE42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solidFill>
                  <a:srgbClr val="FF0000"/>
                </a:solidFill>
              </a:ln>
              <a:solidFill>
                <a:srgbClr val="C00000"/>
              </a:solidFill>
              <a:effectLst/>
              <a:uLnTx/>
              <a:uFillTx/>
              <a:latin typeface="Calibri" panose="020F0502020204030204"/>
              <a:ea typeface="+mn-ea"/>
              <a:cs typeface="+mn-cs"/>
            </a:endParaRPr>
          </a:p>
        </p:txBody>
      </p:sp>
      <p:sp>
        <p:nvSpPr>
          <p:cNvPr id="18" name="Çerçeve 17"/>
          <p:cNvSpPr/>
          <p:nvPr/>
        </p:nvSpPr>
        <p:spPr>
          <a:xfrm>
            <a:off x="10043882" y="5280847"/>
            <a:ext cx="1016002" cy="478971"/>
          </a:xfrm>
          <a:prstGeom prst="frame">
            <a:avLst/>
          </a:prstGeom>
          <a:solidFill>
            <a:srgbClr val="FF0000"/>
          </a:solidFill>
          <a:ln w="12700" cap="flat" cmpd="sng" algn="ctr">
            <a:solidFill>
              <a:srgbClr val="EE42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solidFill>
                  <a:srgbClr val="FF0000"/>
                </a:solidFill>
              </a:ln>
              <a:solidFill>
                <a:srgbClr val="C00000"/>
              </a:solidFill>
              <a:effectLst/>
              <a:uLnTx/>
              <a:uFillTx/>
              <a:latin typeface="Calibri" panose="020F0502020204030204"/>
              <a:ea typeface="+mn-ea"/>
              <a:cs typeface="+mn-cs"/>
            </a:endParaRPr>
          </a:p>
        </p:txBody>
      </p:sp>
      <p:sp>
        <p:nvSpPr>
          <p:cNvPr id="19" name="Çerçeve 18"/>
          <p:cNvSpPr/>
          <p:nvPr/>
        </p:nvSpPr>
        <p:spPr>
          <a:xfrm>
            <a:off x="11059884" y="6010013"/>
            <a:ext cx="1016002" cy="621078"/>
          </a:xfrm>
          <a:prstGeom prst="frame">
            <a:avLst/>
          </a:prstGeom>
          <a:solidFill>
            <a:srgbClr val="FF0000"/>
          </a:solidFill>
          <a:ln w="12700" cap="flat" cmpd="sng" algn="ctr">
            <a:solidFill>
              <a:srgbClr val="EE42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solidFill>
                  <a:srgbClr val="FF0000"/>
                </a:solid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261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182256" y="908980"/>
            <a:ext cx="2877322" cy="674455"/>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Örnek olay</a:t>
            </a:r>
            <a:endPar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134912" y="1888762"/>
            <a:ext cx="11852748" cy="2845238"/>
          </a:xfrm>
          <a:prstGeom prst="rect">
            <a:avLst/>
          </a:prstGeom>
          <a:noFill/>
          <a:ln w="12700" cap="flat" cmpd="sng" algn="ctr">
            <a:solidFill>
              <a:srgbClr val="ED7D31"/>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Bir gün Peygamberimiz (sav),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sahabîlerden</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birinin abdest alırken suyu israf ettiğini görür.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“Bu israf nedir?”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diye sorar. Bunun üzerine </a:t>
            </a:r>
            <a:r>
              <a:rPr kumimoji="0" lang="tr-TR"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sahabî</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2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“Abdestte israf olur mu?”</a:t>
            </a: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diye karşılık verir.</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Bunu üzerine Peygamberimiz (sav):</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Dikdörtgen 3"/>
          <p:cNvSpPr/>
          <p:nvPr/>
        </p:nvSpPr>
        <p:spPr>
          <a:xfrm>
            <a:off x="1154242" y="5081666"/>
            <a:ext cx="10620663" cy="91808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Olayın devamında Peygamberimiz ne demiş olabilir?</a:t>
            </a:r>
          </a:p>
        </p:txBody>
      </p:sp>
    </p:spTree>
    <p:extLst>
      <p:ext uri="{BB962C8B-B14F-4D97-AF65-F5344CB8AC3E}">
        <p14:creationId xmlns:p14="http://schemas.microsoft.com/office/powerpoint/2010/main" val="9017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062333" y="320156"/>
            <a:ext cx="4017364" cy="969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Örnek olay</a:t>
            </a:r>
            <a:endParaRPr kumimoji="0" lang="tr-TR" sz="4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179883" y="1364105"/>
            <a:ext cx="11722307" cy="3867462"/>
          </a:xfrm>
          <a:prstGeom prst="rect">
            <a:avLst/>
          </a:prstGeom>
          <a:noFill/>
          <a:ln w="12700" cap="flat" cmpd="sng" algn="ctr">
            <a:solidFill>
              <a:srgbClr val="ED7D31"/>
            </a:solidFill>
            <a:prstDash val="solid"/>
            <a:miter lim="800000"/>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Bir gün Peygamberimiz (sav), </a:t>
            </a: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sahabîlerden</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birinin abdest alırken suyu israf ettiğini görür. </a:t>
            </a:r>
            <a:r>
              <a:rPr kumimoji="0" lang="tr-TR"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“Bu israf nedir?” </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diye sorar. Bunun üzerine </a:t>
            </a: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sahabî</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p>
          <a:p>
            <a:pPr marL="457200" lvl="1" indent="0" algn="just">
              <a:lnSpc>
                <a:spcPct val="150000"/>
              </a:lnSpc>
              <a:spcBef>
                <a:spcPts val="1000"/>
              </a:spcBef>
              <a:buFont typeface="Arial" panose="020B0604020202020204" pitchFamily="34" charset="0"/>
              <a:buNone/>
              <a:defRPr/>
            </a:pPr>
            <a:r>
              <a:rPr kumimoji="0" lang="tr-TR" sz="26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“Abdestte israf olur mu?”</a:t>
            </a: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diye karşılık verir. </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Bunu üzerine Peygamberimiz (sav):</a:t>
            </a:r>
          </a:p>
          <a:p>
            <a:pPr marL="457200" lvl="1" indent="0" algn="just">
              <a:lnSpc>
                <a:spcPct val="150000"/>
              </a:lnSpc>
              <a:spcBef>
                <a:spcPts val="1000"/>
              </a:spcBef>
              <a:buFont typeface="Arial" panose="020B0604020202020204" pitchFamily="34" charset="0"/>
              <a:buNone/>
              <a:defRPr/>
            </a:pP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r>
              <a:rPr kumimoji="0" lang="tr-TR" sz="26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“Evet, akan bir nehrin kenarında bile olsan, normal bir miktarın üzerinde su kullanman israf olur.” </a:t>
            </a:r>
            <a:r>
              <a:rPr kumimoji="0" lang="tr-T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buyurur.</a:t>
            </a:r>
            <a:endParaRPr kumimoji="0" lang="tr-TR"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Dikdörtgen 3"/>
          <p:cNvSpPr/>
          <p:nvPr/>
        </p:nvSpPr>
        <p:spPr>
          <a:xfrm>
            <a:off x="194873" y="5441430"/>
            <a:ext cx="11677338" cy="869428"/>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0" i="0" u="none" strike="noStrike" kern="0" cap="none" spc="0" normalizeH="0" baseline="0" noProof="0" dirty="0" smtClean="0">
                <a:ln>
                  <a:noFill/>
                </a:ln>
                <a:solidFill>
                  <a:prstClr val="black"/>
                </a:solidFill>
                <a:effectLst/>
                <a:uLnTx/>
                <a:uFillTx/>
                <a:latin typeface="Calibri" panose="020F0502020204030204"/>
                <a:ea typeface="+mn-ea"/>
                <a:cs typeface="+mn-cs"/>
              </a:rPr>
              <a:t>Peygamberimizin verdiği cevabın ana mesajı nedir?</a:t>
            </a:r>
          </a:p>
        </p:txBody>
      </p:sp>
    </p:spTree>
    <p:extLst>
      <p:ext uri="{BB962C8B-B14F-4D97-AF65-F5344CB8AC3E}">
        <p14:creationId xmlns:p14="http://schemas.microsoft.com/office/powerpoint/2010/main" val="13339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57150" y="5469279"/>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57150" y="4757436"/>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57150" y="404559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57150" y="333375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smtClean="0">
                  <a:solidFill>
                    <a:prstClr val="black"/>
                  </a:solidFill>
                  <a:latin typeface="Calibri" panose="020F0502020204030204"/>
                </a:rPr>
                <a:t>Yoksulların </a:t>
              </a:r>
              <a:r>
                <a:rPr lang="tr-TR" sz="2800" dirty="0">
                  <a:solidFill>
                    <a:prstClr val="black"/>
                  </a:solidFill>
                  <a:latin typeface="Calibri" panose="020F0502020204030204"/>
                </a:rPr>
                <a:t>gözetilmesi</a:t>
              </a: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Mutlulukların paylaşılması</a:t>
              </a: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756541" y="4769943"/>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Misafirlere ikramda bulunulması</a:t>
              </a: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764563" y="5476847"/>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İsraftan kaçınılması</a:t>
              </a:r>
            </a:p>
          </p:txBody>
        </p:sp>
        <p:sp>
          <p:nvSpPr>
            <p:cNvPr id="150" name="İkizkenar Üçgen 149"/>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lnSpc>
                <a:spcPct val="150000"/>
              </a:lnSpc>
              <a:defRPr/>
            </a:pPr>
            <a:r>
              <a:rPr lang="tr-TR" sz="2800" b="1" dirty="0" smtClean="0">
                <a:solidFill>
                  <a:prstClr val="black"/>
                </a:solidFill>
              </a:rPr>
              <a:t>Hz</a:t>
            </a:r>
            <a:r>
              <a:rPr lang="tr-TR" sz="2800" b="1" dirty="0">
                <a:solidFill>
                  <a:prstClr val="black"/>
                </a:solidFill>
              </a:rPr>
              <a:t>. Muhammed’in (s.a.v.) kızı Hz. Fatıma’nın (</a:t>
            </a:r>
            <a:r>
              <a:rPr lang="tr-TR" sz="2800" b="1" dirty="0" err="1">
                <a:solidFill>
                  <a:prstClr val="black"/>
                </a:solidFill>
              </a:rPr>
              <a:t>r.a</a:t>
            </a:r>
            <a:r>
              <a:rPr lang="tr-TR" sz="2800" b="1" dirty="0">
                <a:solidFill>
                  <a:prstClr val="black"/>
                </a:solidFill>
              </a:rPr>
              <a:t>.) düğününün çok sade bir törenle gerçekleşmesi, çeyizinin de çok sade olması, Hz. Peygamberin ailesinin hangi örnek davranışının bir göstergesidir?</a:t>
            </a:r>
          </a:p>
        </p:txBody>
      </p:sp>
    </p:spTree>
    <p:extLst>
      <p:ext uri="{BB962C8B-B14F-4D97-AF65-F5344CB8AC3E}">
        <p14:creationId xmlns:p14="http://schemas.microsoft.com/office/powerpoint/2010/main" val="1671203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832519" y="291228"/>
            <a:ext cx="2905166" cy="703384"/>
          </a:xfrm>
          <a:prstGeom prst="rect">
            <a:avLst/>
          </a:prstGeom>
          <a:solidFill>
            <a:schemeClr val="accent4">
              <a:lumMod val="60000"/>
              <a:lumOff val="40000"/>
            </a:schemeClr>
          </a:solidFill>
          <a:ln w="6350" cap="flat" cmpd="sng" algn="ctr">
            <a:no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Tutumluluk</a:t>
            </a:r>
            <a:endPar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6440512" y="1899019"/>
            <a:ext cx="5350436" cy="416489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Tutumlu olmak; </a:t>
            </a: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her zaman ölçülü davranmak, ihtiyaç sınırlarını aşmamak, aşırı harcamalarda ve ölçüsüz davranışlarda bulunmamak; ayağını yorganına göre uzatmaktır.</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Resim 3"/>
          <p:cNvPicPr>
            <a:picLocks noChangeAspect="1"/>
          </p:cNvPicPr>
          <p:nvPr/>
        </p:nvPicPr>
        <p:blipFill>
          <a:blip r:embed="rId2"/>
          <a:stretch>
            <a:fillRect/>
          </a:stretch>
        </p:blipFill>
        <p:spPr>
          <a:xfrm>
            <a:off x="54964" y="1514007"/>
            <a:ext cx="6041036" cy="4706911"/>
          </a:xfrm>
          <a:prstGeom prst="rect">
            <a:avLst/>
          </a:prstGeom>
        </p:spPr>
      </p:pic>
    </p:spTree>
    <p:extLst>
      <p:ext uri="{BB962C8B-B14F-4D97-AF65-F5344CB8AC3E}">
        <p14:creationId xmlns:p14="http://schemas.microsoft.com/office/powerpoint/2010/main" val="39898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935704" y="183663"/>
            <a:ext cx="6593307" cy="666569"/>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Aşağıdaki cümleleri tamamlayalım</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99309" y="4979545"/>
            <a:ext cx="11836018" cy="1222374"/>
          </a:xfrm>
          <a:prstGeom prst="rect">
            <a:avLst/>
          </a:prstGeom>
          <a:solidFill>
            <a:srgbClr val="ACD5DF"/>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Her zaman tutumlu ve tasarruflu olmayım çünkü ………………………………………..</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İçerik Yer Tutucusu 2"/>
          <p:cNvSpPr txBox="1">
            <a:spLocks/>
          </p:cNvSpPr>
          <p:nvPr/>
        </p:nvSpPr>
        <p:spPr>
          <a:xfrm>
            <a:off x="147434" y="1704770"/>
            <a:ext cx="11611429" cy="1502229"/>
          </a:xfrm>
          <a:prstGeom prst="rect">
            <a:avLst/>
          </a:prstGeom>
          <a:solidFill>
            <a:srgbClr val="ACD5DF"/>
          </a:solidFill>
          <a:ln w="6350" cap="flat" cmpd="sng" algn="ctr">
            <a:no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İsraftan uzak durmalıyım çünkü ………………………………………..</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ikdörtgen 4"/>
          <p:cNvSpPr/>
          <p:nvPr/>
        </p:nvSpPr>
        <p:spPr>
          <a:xfrm>
            <a:off x="5805617" y="1140395"/>
            <a:ext cx="6205527" cy="612571"/>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Allah israf edenleri sevmez. </a:t>
            </a:r>
          </a:p>
        </p:txBody>
      </p:sp>
      <p:sp>
        <p:nvSpPr>
          <p:cNvPr id="6" name="Dikdörtgen 5"/>
          <p:cNvSpPr/>
          <p:nvPr/>
        </p:nvSpPr>
        <p:spPr>
          <a:xfrm>
            <a:off x="7532818" y="5728560"/>
            <a:ext cx="4530850" cy="522514"/>
          </a:xfrm>
          <a:prstGeom prst="rect">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Allah Tutumlu olanları sever</a:t>
            </a:r>
          </a:p>
        </p:txBody>
      </p:sp>
      <p:sp>
        <p:nvSpPr>
          <p:cNvPr id="7" name="Dikdörtgen 6"/>
          <p:cNvSpPr/>
          <p:nvPr/>
        </p:nvSpPr>
        <p:spPr>
          <a:xfrm>
            <a:off x="5805617" y="1949278"/>
            <a:ext cx="6222760" cy="61257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İsraf etmek haramdır.</a:t>
            </a:r>
          </a:p>
        </p:txBody>
      </p:sp>
      <p:sp>
        <p:nvSpPr>
          <p:cNvPr id="8" name="Dikdörtgen 7"/>
          <p:cNvSpPr/>
          <p:nvPr/>
        </p:nvSpPr>
        <p:spPr>
          <a:xfrm>
            <a:off x="7532815" y="4900475"/>
            <a:ext cx="4530851" cy="612571"/>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Tutumlu olmak sevaptır.</a:t>
            </a:r>
          </a:p>
        </p:txBody>
      </p:sp>
      <p:sp>
        <p:nvSpPr>
          <p:cNvPr id="9" name="Dikdörtgen 8"/>
          <p:cNvSpPr/>
          <p:nvPr/>
        </p:nvSpPr>
        <p:spPr>
          <a:xfrm>
            <a:off x="5805618" y="2758161"/>
            <a:ext cx="6258046" cy="612571"/>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Peygamberimi örnek alıyorum. O israfı sevmezdi.</a:t>
            </a:r>
          </a:p>
        </p:txBody>
      </p:sp>
      <p:sp>
        <p:nvSpPr>
          <p:cNvPr id="10" name="Dikdörtgen 9"/>
          <p:cNvSpPr/>
          <p:nvPr/>
        </p:nvSpPr>
        <p:spPr>
          <a:xfrm>
            <a:off x="7532813" y="4072390"/>
            <a:ext cx="4530851" cy="612571"/>
          </a:xfrm>
          <a:prstGeom prst="rect">
            <a:avLst/>
          </a:prstGeom>
          <a:solidFill>
            <a:srgbClr val="FFD9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Peygamberimin ailesi tutumluydu.</a:t>
            </a:r>
          </a:p>
        </p:txBody>
      </p:sp>
    </p:spTree>
    <p:extLst>
      <p:ext uri="{BB962C8B-B14F-4D97-AF65-F5344CB8AC3E}">
        <p14:creationId xmlns:p14="http://schemas.microsoft.com/office/powerpoint/2010/main" val="5493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093411" y="199357"/>
            <a:ext cx="6292311" cy="666015"/>
          </a:xfrm>
          <a:prstGeom prst="rect">
            <a:avLst/>
          </a:prstGeom>
          <a:solidFill>
            <a:srgbClr val="ACD5DF"/>
          </a:solidFill>
          <a:ln w="6350" cap="flat" cmpd="sng" algn="ctr">
            <a:solidFill>
              <a:srgbClr val="5B9BD5"/>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Tutumluluk için neler yapabiliriz?</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Dikdörtgen 2"/>
          <p:cNvSpPr/>
          <p:nvPr/>
        </p:nvSpPr>
        <p:spPr>
          <a:xfrm>
            <a:off x="503256" y="1125624"/>
            <a:ext cx="7036533" cy="722671"/>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lvl="1"/>
            <a:r>
              <a:rPr kumimoji="0" lang="tr-TR" sz="2800" i="0" u="none" strike="noStrike" kern="0" cap="none" spc="0" normalizeH="0" baseline="0" noProof="0" dirty="0" smtClean="0">
                <a:ln>
                  <a:noFill/>
                </a:ln>
                <a:solidFill>
                  <a:prstClr val="black"/>
                </a:solidFill>
                <a:effectLst/>
                <a:uLnTx/>
                <a:uFillTx/>
                <a:latin typeface="Calibri" panose="020F0502020204030204"/>
                <a:ea typeface="+mn-ea"/>
                <a:cs typeface="+mn-cs"/>
              </a:rPr>
              <a:t>Kullanmadığımız zaman ışıkları kapatabiliriz.</a:t>
            </a:r>
            <a:endParaRPr kumimoji="0" lang="tr-TR" sz="280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4" name="10-Noktalı Yıldız 3"/>
          <p:cNvSpPr/>
          <p:nvPr/>
        </p:nvSpPr>
        <p:spPr>
          <a:xfrm>
            <a:off x="0" y="764286"/>
            <a:ext cx="958645"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5" name="Dikdörtgen 4"/>
          <p:cNvSpPr/>
          <p:nvPr/>
        </p:nvSpPr>
        <p:spPr>
          <a:xfrm>
            <a:off x="1666292" y="2189600"/>
            <a:ext cx="7654171" cy="589934"/>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    </a:t>
            </a:r>
            <a:r>
              <a:rPr kumimoji="0" lang="tr-TR" sz="2800" i="0" u="none" strike="noStrike" kern="0" cap="none" spc="0" normalizeH="0" baseline="0" noProof="0" dirty="0" smtClean="0">
                <a:ln>
                  <a:noFill/>
                </a:ln>
                <a:solidFill>
                  <a:prstClr val="black"/>
                </a:solidFill>
                <a:effectLst/>
                <a:uLnTx/>
                <a:uFillTx/>
                <a:latin typeface="Calibri" panose="020F0502020204030204"/>
                <a:ea typeface="+mn-ea"/>
                <a:cs typeface="+mn-cs"/>
              </a:rPr>
              <a:t>Suyu, elektriği boş yere açık bırakmamalıyız. </a:t>
            </a:r>
            <a:endParaRPr kumimoji="0" lang="tr-TR" sz="280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6" name="10-Noktalı Yıldız 5"/>
          <p:cNvSpPr/>
          <p:nvPr/>
        </p:nvSpPr>
        <p:spPr>
          <a:xfrm>
            <a:off x="1140111" y="1936843"/>
            <a:ext cx="763169" cy="1132794"/>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2</a:t>
            </a:r>
          </a:p>
        </p:txBody>
      </p:sp>
      <p:sp>
        <p:nvSpPr>
          <p:cNvPr id="7" name="Dikdörtgen 6"/>
          <p:cNvSpPr/>
          <p:nvPr/>
        </p:nvSpPr>
        <p:spPr>
          <a:xfrm>
            <a:off x="2880850" y="3110999"/>
            <a:ext cx="9168582" cy="1054509"/>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lvl="1" algn="just"/>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Çöplerinizi ve geri dönüştürülebilir atıklarınızı birbirinden ayırın. Böylece hem geri dönüşüme katkı sağlamış hem de çevre kirliliğini önlemiş oluruz.</a:t>
            </a:r>
            <a:endParaRPr kumimoji="0" lang="tr-TR" sz="40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8" name="10-Noktalı Yıldız 7"/>
          <p:cNvSpPr/>
          <p:nvPr/>
        </p:nvSpPr>
        <p:spPr>
          <a:xfrm>
            <a:off x="2292623" y="2981949"/>
            <a:ext cx="1008515"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3</a:t>
            </a:r>
          </a:p>
        </p:txBody>
      </p:sp>
      <p:sp>
        <p:nvSpPr>
          <p:cNvPr id="9" name="Dikdörtgen 8"/>
          <p:cNvSpPr/>
          <p:nvPr/>
        </p:nvSpPr>
        <p:spPr>
          <a:xfrm>
            <a:off x="4363452" y="4398470"/>
            <a:ext cx="7685979" cy="958647"/>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lvl="1"/>
            <a:r>
              <a:rPr kumimoji="0" lang="tr-TR" sz="280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İhtiyacımız olmadığı halde elbise, ayakkabı çanta vb. şeyleri almamalıyız.</a:t>
            </a:r>
          </a:p>
        </p:txBody>
      </p:sp>
      <p:sp>
        <p:nvSpPr>
          <p:cNvPr id="10" name="10-Noktalı Yıldız 9"/>
          <p:cNvSpPr/>
          <p:nvPr/>
        </p:nvSpPr>
        <p:spPr>
          <a:xfrm>
            <a:off x="3900814" y="4165508"/>
            <a:ext cx="839857"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4</a:t>
            </a:r>
          </a:p>
        </p:txBody>
      </p:sp>
      <p:sp>
        <p:nvSpPr>
          <p:cNvPr id="11" name="Dikdörtgen 10"/>
          <p:cNvSpPr/>
          <p:nvPr/>
        </p:nvSpPr>
        <p:spPr>
          <a:xfrm>
            <a:off x="7310772" y="0"/>
            <a:ext cx="2130517" cy="911277"/>
          </a:xfrm>
          <a:prstGeom prst="rect">
            <a:avLst/>
          </a:prstGeom>
          <a:solidFill>
            <a:schemeClr val="accent4">
              <a:lumMod val="60000"/>
              <a:lumOff val="40000"/>
            </a:schemeClr>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TASARRUF </a:t>
            </a:r>
          </a:p>
        </p:txBody>
      </p:sp>
      <p:sp>
        <p:nvSpPr>
          <p:cNvPr id="12" name="Dikdörtgen 11"/>
          <p:cNvSpPr/>
          <p:nvPr/>
        </p:nvSpPr>
        <p:spPr>
          <a:xfrm>
            <a:off x="5983705" y="5640209"/>
            <a:ext cx="5935580" cy="892416"/>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Zamanımızı planlı kullanmalıyız.</a:t>
            </a:r>
          </a:p>
        </p:txBody>
      </p:sp>
      <p:sp>
        <p:nvSpPr>
          <p:cNvPr id="13" name="10-Noktalı Yıldız 12"/>
          <p:cNvSpPr/>
          <p:nvPr/>
        </p:nvSpPr>
        <p:spPr>
          <a:xfrm>
            <a:off x="5609454" y="5430113"/>
            <a:ext cx="839857" cy="1312607"/>
          </a:xfrm>
          <a:prstGeom prst="star10">
            <a:avLst/>
          </a:prstGeom>
          <a:solidFill>
            <a:srgbClr val="ACD5D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19759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5554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Peygamber “Akıp giden nehirden abdest alırken dahi </a:t>
            </a:r>
            <a:r>
              <a:rPr lang="tr-TR" sz="2400" dirty="0" smtClean="0">
                <a:solidFill>
                  <a:prstClr val="black"/>
                </a:solidFill>
              </a:rPr>
              <a:t>suyu</a:t>
            </a:r>
          </a:p>
          <a:p>
            <a:pPr lvl="0">
              <a:defRPr/>
            </a:pPr>
            <a:r>
              <a:rPr lang="tr-TR" sz="2400" dirty="0">
                <a:solidFill>
                  <a:prstClr val="black"/>
                </a:solidFill>
              </a:rPr>
              <a:t> </a:t>
            </a:r>
            <a:r>
              <a:rPr lang="tr-TR" sz="2400" dirty="0" smtClean="0">
                <a:solidFill>
                  <a:prstClr val="black"/>
                </a:solidFill>
              </a:rPr>
              <a:t> </a:t>
            </a:r>
            <a:r>
              <a:rPr lang="tr-TR" sz="2400" dirty="0">
                <a:solidFill>
                  <a:prstClr val="black"/>
                </a:solidFill>
              </a:rPr>
              <a:t>israf etmeyiniz.” buyurmuştur.</a:t>
            </a: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Yüce Allah’ın verdiği nimetleri uygun ve yerinde </a:t>
            </a:r>
            <a:r>
              <a:rPr lang="tr-TR" sz="2400" dirty="0" smtClean="0">
                <a:solidFill>
                  <a:prstClr val="black"/>
                </a:solidFill>
              </a:rPr>
              <a:t>kullanmak</a:t>
            </a:r>
          </a:p>
          <a:p>
            <a:pPr lvl="0">
              <a:defRPr/>
            </a:pPr>
            <a:r>
              <a:rPr lang="tr-TR" sz="2400" dirty="0">
                <a:solidFill>
                  <a:prstClr val="black"/>
                </a:solidFill>
              </a:rPr>
              <a:t> </a:t>
            </a:r>
            <a:r>
              <a:rPr lang="tr-TR" sz="2400" dirty="0" smtClean="0">
                <a:solidFill>
                  <a:prstClr val="black"/>
                </a:solidFill>
              </a:rPr>
              <a:t> da </a:t>
            </a:r>
            <a:r>
              <a:rPr lang="tr-TR" sz="2400" dirty="0">
                <a:solidFill>
                  <a:prstClr val="black"/>
                </a:solidFill>
              </a:rPr>
              <a:t>israftır</a:t>
            </a:r>
            <a:r>
              <a:rPr lang="tr-TR" sz="2400" dirty="0" smtClean="0">
                <a:solidFill>
                  <a:prstClr val="black"/>
                </a:solidFill>
              </a:rPr>
              <a:t>.</a:t>
            </a:r>
            <a:endParaRPr lang="tr-TR" sz="2400" dirty="0">
              <a:solidFill>
                <a:prstClr val="black"/>
              </a:solidFill>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İsraf gereksiz yere harcamak, saçıp savurmaktır.</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İslam, aşırı tüketimi israf olarak değerlendirir</a:t>
            </a:r>
            <a:r>
              <a:rPr lang="tr-TR" sz="2400" dirty="0" smtClean="0">
                <a:solidFill>
                  <a:prstClr val="black"/>
                </a:solidFill>
              </a:rPr>
              <a:t>.</a:t>
            </a:r>
            <a:endParaRPr lang="tr-TR" sz="2400" dirty="0">
              <a:solidFill>
                <a:prstClr val="black"/>
              </a:solidFill>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smtClean="0">
                <a:solidFill>
                  <a:prstClr val="black"/>
                </a:solidFill>
              </a:rPr>
              <a:t>  </a:t>
            </a:r>
            <a:r>
              <a:rPr lang="sv-SE" sz="2400" dirty="0" smtClean="0">
                <a:solidFill>
                  <a:prstClr val="black"/>
                </a:solidFill>
              </a:rPr>
              <a:t>Abdest </a:t>
            </a:r>
            <a:r>
              <a:rPr lang="sv-SE" sz="2400" dirty="0">
                <a:solidFill>
                  <a:prstClr val="black"/>
                </a:solidFill>
              </a:rPr>
              <a:t>alırken istediğimiz kadar su kullanabiliriz.</a:t>
            </a:r>
            <a:r>
              <a:rPr lang="tr-TR" sz="2400" dirty="0" smtClean="0">
                <a:solidFill>
                  <a:prstClr val="black"/>
                </a:solidFill>
              </a:rPr>
              <a:t>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9"/>
            <a:ext cx="9199225" cy="7097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smtClean="0">
                <a:solidFill>
                  <a:prstClr val="black"/>
                </a:solidFill>
              </a:rPr>
              <a:t>  İsrafın </a:t>
            </a:r>
            <a:r>
              <a:rPr lang="tr-TR" sz="2400" dirty="0">
                <a:solidFill>
                  <a:prstClr val="black"/>
                </a:solidFill>
              </a:rPr>
              <a:t>zıddı tutumluluk, tutumlu olmaktır.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48126" cy="75450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3679685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up 80"/>
          <p:cNvGrpSpPr/>
          <p:nvPr/>
        </p:nvGrpSpPr>
        <p:grpSpPr>
          <a:xfrm>
            <a:off x="1" y="3101268"/>
            <a:ext cx="2998246" cy="894547"/>
            <a:chOff x="779275" y="1512312"/>
            <a:chExt cx="2998246" cy="894547"/>
          </a:xfrm>
        </p:grpSpPr>
        <p:grpSp>
          <p:nvGrpSpPr>
            <p:cNvPr id="2" name="Google Shape;1650;p29"/>
            <p:cNvGrpSpPr/>
            <p:nvPr/>
          </p:nvGrpSpPr>
          <p:grpSpPr>
            <a:xfrm rot="10800000" flipH="1">
              <a:off x="854014" y="1512312"/>
              <a:ext cx="2878537" cy="894547"/>
              <a:chOff x="661800" y="2887350"/>
              <a:chExt cx="1300278" cy="548950"/>
            </a:xfrm>
          </p:grpSpPr>
          <p:sp>
            <p:nvSpPr>
              <p:cNvPr id="3" name="Google Shape;1651;p29"/>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4"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5"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6"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7" name="Dikdörtgen 6"/>
            <p:cNvSpPr/>
            <p:nvPr/>
          </p:nvSpPr>
          <p:spPr>
            <a:xfrm>
              <a:off x="779275" y="1535456"/>
              <a:ext cx="2998246" cy="830997"/>
            </a:xfrm>
            <a:prstGeom prst="rect">
              <a:avLst/>
            </a:prstGeom>
          </p:spPr>
          <p:txBody>
            <a:bodyPr wrap="square">
              <a:spAutoFit/>
            </a:bodyPr>
            <a:lstStyle/>
            <a:p>
              <a:pPr algn="ctr"/>
              <a:r>
                <a:rPr lang="tr-TR" sz="2400" dirty="0"/>
                <a:t>Aile Bireylerine Adaletli Davranırdı</a:t>
              </a:r>
            </a:p>
          </p:txBody>
        </p:sp>
      </p:grpSp>
      <p:grpSp>
        <p:nvGrpSpPr>
          <p:cNvPr id="82" name="Grup 81"/>
          <p:cNvGrpSpPr/>
          <p:nvPr/>
        </p:nvGrpSpPr>
        <p:grpSpPr>
          <a:xfrm>
            <a:off x="482777" y="1099660"/>
            <a:ext cx="3295763" cy="1021024"/>
            <a:chOff x="4574073" y="450511"/>
            <a:chExt cx="3295763" cy="1021024"/>
          </a:xfrm>
        </p:grpSpPr>
        <p:grpSp>
          <p:nvGrpSpPr>
            <p:cNvPr id="9" name="Google Shape;1650;p29"/>
            <p:cNvGrpSpPr/>
            <p:nvPr/>
          </p:nvGrpSpPr>
          <p:grpSpPr>
            <a:xfrm rot="10800000" flipH="1">
              <a:off x="4574073" y="450511"/>
              <a:ext cx="3295763" cy="1021024"/>
              <a:chOff x="661800" y="2887350"/>
              <a:chExt cx="1300278" cy="548950"/>
            </a:xfrm>
          </p:grpSpPr>
          <p:sp>
            <p:nvSpPr>
              <p:cNvPr id="10" name="Google Shape;1651;p29"/>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1"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2"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3"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14" name="Dikdörtgen 13"/>
            <p:cNvSpPr/>
            <p:nvPr/>
          </p:nvSpPr>
          <p:spPr>
            <a:xfrm>
              <a:off x="4589274" y="533614"/>
              <a:ext cx="3250581" cy="830997"/>
            </a:xfrm>
            <a:prstGeom prst="rect">
              <a:avLst/>
            </a:prstGeom>
          </p:spPr>
          <p:txBody>
            <a:bodyPr wrap="square">
              <a:spAutoFit/>
            </a:bodyPr>
            <a:lstStyle/>
            <a:p>
              <a:pPr algn="ctr"/>
              <a:r>
                <a:rPr lang="tr-TR" sz="2400" dirty="0"/>
                <a:t>Mutluluklar ve Üzüntüler Paylaşılırdı</a:t>
              </a:r>
            </a:p>
          </p:txBody>
        </p:sp>
      </p:grpSp>
      <p:grpSp>
        <p:nvGrpSpPr>
          <p:cNvPr id="83" name="Grup 82"/>
          <p:cNvGrpSpPr/>
          <p:nvPr/>
        </p:nvGrpSpPr>
        <p:grpSpPr>
          <a:xfrm>
            <a:off x="8566880" y="1517310"/>
            <a:ext cx="2948573" cy="671252"/>
            <a:chOff x="8956623" y="1607252"/>
            <a:chExt cx="2948573" cy="671252"/>
          </a:xfrm>
        </p:grpSpPr>
        <p:grpSp>
          <p:nvGrpSpPr>
            <p:cNvPr id="15" name="Google Shape;1650;p29"/>
            <p:cNvGrpSpPr/>
            <p:nvPr/>
          </p:nvGrpSpPr>
          <p:grpSpPr>
            <a:xfrm rot="10800000" flipH="1">
              <a:off x="8956623" y="1607252"/>
              <a:ext cx="2925581" cy="671252"/>
              <a:chOff x="661800" y="2887350"/>
              <a:chExt cx="1300278" cy="548950"/>
            </a:xfrm>
          </p:grpSpPr>
          <p:sp>
            <p:nvSpPr>
              <p:cNvPr id="16" name="Google Shape;1651;p29"/>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7"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8"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19"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20" name="Dikdörtgen 19"/>
            <p:cNvSpPr/>
            <p:nvPr/>
          </p:nvSpPr>
          <p:spPr>
            <a:xfrm>
              <a:off x="8964626" y="1721352"/>
              <a:ext cx="2940570" cy="461665"/>
            </a:xfrm>
            <a:prstGeom prst="rect">
              <a:avLst/>
            </a:prstGeom>
          </p:spPr>
          <p:txBody>
            <a:bodyPr wrap="square">
              <a:spAutoFit/>
            </a:bodyPr>
            <a:lstStyle/>
            <a:p>
              <a:pPr algn="ctr"/>
              <a:r>
                <a:rPr lang="tr-TR" sz="2400" dirty="0"/>
                <a:t>İsraftan Kaçınılırdı</a:t>
              </a:r>
            </a:p>
          </p:txBody>
        </p:sp>
      </p:grpSp>
      <p:grpSp>
        <p:nvGrpSpPr>
          <p:cNvPr id="92" name="Grup 91"/>
          <p:cNvGrpSpPr/>
          <p:nvPr/>
        </p:nvGrpSpPr>
        <p:grpSpPr>
          <a:xfrm>
            <a:off x="511950" y="4632765"/>
            <a:ext cx="2998246" cy="894547"/>
            <a:chOff x="511950" y="4407912"/>
            <a:chExt cx="2998246" cy="894547"/>
          </a:xfrm>
        </p:grpSpPr>
        <p:grpSp>
          <p:nvGrpSpPr>
            <p:cNvPr id="21" name="Google Shape;1650;p29"/>
            <p:cNvGrpSpPr/>
            <p:nvPr/>
          </p:nvGrpSpPr>
          <p:grpSpPr>
            <a:xfrm rot="10800000" flipH="1">
              <a:off x="601679" y="4407912"/>
              <a:ext cx="2878537" cy="894547"/>
              <a:chOff x="661800" y="2887350"/>
              <a:chExt cx="1300278" cy="548950"/>
            </a:xfrm>
          </p:grpSpPr>
          <p:sp>
            <p:nvSpPr>
              <p:cNvPr id="22" name="Google Shape;1651;p29"/>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23"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24"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25"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26" name="Dikdörtgen 25"/>
            <p:cNvSpPr/>
            <p:nvPr/>
          </p:nvSpPr>
          <p:spPr>
            <a:xfrm>
              <a:off x="511950" y="4431056"/>
              <a:ext cx="2998246" cy="830997"/>
            </a:xfrm>
            <a:prstGeom prst="rect">
              <a:avLst/>
            </a:prstGeom>
          </p:spPr>
          <p:txBody>
            <a:bodyPr wrap="square">
              <a:spAutoFit/>
            </a:bodyPr>
            <a:lstStyle/>
            <a:p>
              <a:pPr algn="ctr"/>
              <a:r>
                <a:rPr lang="tr-TR" sz="2400" dirty="0"/>
                <a:t>Misafirler En Güzel Şekilde Ağırlanırdı</a:t>
              </a:r>
            </a:p>
          </p:txBody>
        </p:sp>
      </p:grpSp>
      <p:grpSp>
        <p:nvGrpSpPr>
          <p:cNvPr id="85" name="Grup 84"/>
          <p:cNvGrpSpPr/>
          <p:nvPr/>
        </p:nvGrpSpPr>
        <p:grpSpPr>
          <a:xfrm>
            <a:off x="9003880" y="3091273"/>
            <a:ext cx="3068200" cy="894547"/>
            <a:chOff x="5011498" y="5624612"/>
            <a:chExt cx="3068200" cy="894547"/>
          </a:xfrm>
        </p:grpSpPr>
        <p:grpSp>
          <p:nvGrpSpPr>
            <p:cNvPr id="27" name="Google Shape;1650;p29"/>
            <p:cNvGrpSpPr/>
            <p:nvPr/>
          </p:nvGrpSpPr>
          <p:grpSpPr>
            <a:xfrm rot="10800000" flipH="1">
              <a:off x="5051686" y="5624612"/>
              <a:ext cx="3003030" cy="894547"/>
              <a:chOff x="661800" y="2887350"/>
              <a:chExt cx="1300278" cy="548950"/>
            </a:xfrm>
          </p:grpSpPr>
          <p:sp>
            <p:nvSpPr>
              <p:cNvPr id="28" name="Google Shape;1651;p29"/>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29"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30"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31"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32" name="Dikdörtgen 31"/>
            <p:cNvSpPr/>
            <p:nvPr/>
          </p:nvSpPr>
          <p:spPr>
            <a:xfrm>
              <a:off x="5011498" y="5677738"/>
              <a:ext cx="3068200" cy="830997"/>
            </a:xfrm>
            <a:prstGeom prst="rect">
              <a:avLst/>
            </a:prstGeom>
          </p:spPr>
          <p:txBody>
            <a:bodyPr wrap="square">
              <a:spAutoFit/>
            </a:bodyPr>
            <a:lstStyle/>
            <a:p>
              <a:pPr algn="ctr"/>
              <a:r>
                <a:rPr lang="tr-TR" sz="2400" dirty="0"/>
                <a:t>Yetimler ve Yoksullar Gözetilirdi</a:t>
              </a:r>
            </a:p>
          </p:txBody>
        </p:sp>
      </p:grpSp>
      <p:grpSp>
        <p:nvGrpSpPr>
          <p:cNvPr id="84" name="Grup 83"/>
          <p:cNvGrpSpPr/>
          <p:nvPr/>
        </p:nvGrpSpPr>
        <p:grpSpPr>
          <a:xfrm>
            <a:off x="8653074" y="4287182"/>
            <a:ext cx="3419006" cy="1406308"/>
            <a:chOff x="7811125" y="4362135"/>
            <a:chExt cx="4107304" cy="966833"/>
          </a:xfrm>
        </p:grpSpPr>
        <p:grpSp>
          <p:nvGrpSpPr>
            <p:cNvPr id="33" name="Google Shape;1650;p29"/>
            <p:cNvGrpSpPr/>
            <p:nvPr/>
          </p:nvGrpSpPr>
          <p:grpSpPr>
            <a:xfrm rot="10800000" flipH="1">
              <a:off x="7811125" y="4362135"/>
              <a:ext cx="4107304" cy="966833"/>
              <a:chOff x="661800" y="2916099"/>
              <a:chExt cx="1300278" cy="520201"/>
            </a:xfrm>
          </p:grpSpPr>
          <p:sp>
            <p:nvSpPr>
              <p:cNvPr id="34" name="Google Shape;1651;p29"/>
              <p:cNvSpPr/>
              <p:nvPr/>
            </p:nvSpPr>
            <p:spPr>
              <a:xfrm flipV="1">
                <a:off x="661800" y="2928900"/>
                <a:ext cx="1300275" cy="19444"/>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35" name="Google Shape;1652;p29"/>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36" name="Google Shape;1653;p29"/>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sp>
            <p:nvSpPr>
              <p:cNvPr id="37" name="Google Shape;1654;p29"/>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rgbClr val="D9455F"/>
              </a:solidFill>
              <a:ln w="19050" cap="flat" cmpd="sng">
                <a:solidFill>
                  <a:srgbClr val="D9455F"/>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pPr>
                <a:endParaRPr sz="1400" kern="0">
                  <a:solidFill>
                    <a:srgbClr val="000000"/>
                  </a:solidFill>
                  <a:cs typeface="Arial"/>
                  <a:sym typeface="Arial"/>
                </a:endParaRPr>
              </a:p>
            </p:txBody>
          </p:sp>
        </p:grpSp>
        <p:sp>
          <p:nvSpPr>
            <p:cNvPr id="38" name="Dikdörtgen 37"/>
            <p:cNvSpPr/>
            <p:nvPr/>
          </p:nvSpPr>
          <p:spPr>
            <a:xfrm>
              <a:off x="7817371" y="4452080"/>
              <a:ext cx="4094812" cy="830997"/>
            </a:xfrm>
            <a:prstGeom prst="rect">
              <a:avLst/>
            </a:prstGeom>
          </p:spPr>
          <p:txBody>
            <a:bodyPr wrap="square">
              <a:spAutoFit/>
            </a:bodyPr>
            <a:lstStyle/>
            <a:p>
              <a:pPr algn="ctr"/>
              <a:r>
                <a:rPr lang="tr-TR" sz="2400" dirty="0"/>
                <a:t>Akrabalık ve Komşuluk İlişkilerine Özen Gösterilirdi</a:t>
              </a:r>
            </a:p>
          </p:txBody>
        </p:sp>
      </p:grpSp>
      <p:grpSp>
        <p:nvGrpSpPr>
          <p:cNvPr id="80" name="Grup 79"/>
          <p:cNvGrpSpPr/>
          <p:nvPr/>
        </p:nvGrpSpPr>
        <p:grpSpPr>
          <a:xfrm>
            <a:off x="4027359" y="2510153"/>
            <a:ext cx="3897442" cy="2043299"/>
            <a:chOff x="4362138" y="2203554"/>
            <a:chExt cx="3897442" cy="2203555"/>
          </a:xfrm>
        </p:grpSpPr>
        <p:sp>
          <p:nvSpPr>
            <p:cNvPr id="40" name="Google Shape;1759;p31"/>
            <p:cNvSpPr/>
            <p:nvPr/>
          </p:nvSpPr>
          <p:spPr>
            <a:xfrm>
              <a:off x="4362138" y="2203554"/>
              <a:ext cx="3897442" cy="2203555"/>
            </a:xfrm>
            <a:custGeom>
              <a:avLst/>
              <a:gdLst/>
              <a:ahLst/>
              <a:cxnLst/>
              <a:rect l="l" t="t" r="r" b="b"/>
              <a:pathLst>
                <a:path w="48322" h="45346" extrusionOk="0">
                  <a:moveTo>
                    <a:pt x="25709" y="932"/>
                  </a:moveTo>
                  <a:cubicBezTo>
                    <a:pt x="34563" y="932"/>
                    <a:pt x="44001" y="5685"/>
                    <a:pt x="46316" y="14738"/>
                  </a:cubicBezTo>
                  <a:cubicBezTo>
                    <a:pt x="47469" y="19375"/>
                    <a:pt x="47093" y="24488"/>
                    <a:pt x="46066" y="29099"/>
                  </a:cubicBezTo>
                  <a:cubicBezTo>
                    <a:pt x="45013" y="33836"/>
                    <a:pt x="42707" y="38022"/>
                    <a:pt x="38572" y="40703"/>
                  </a:cubicBezTo>
                  <a:cubicBezTo>
                    <a:pt x="34694" y="43207"/>
                    <a:pt x="29865" y="44410"/>
                    <a:pt x="25044" y="44410"/>
                  </a:cubicBezTo>
                  <a:cubicBezTo>
                    <a:pt x="20984" y="44410"/>
                    <a:pt x="16931" y="43556"/>
                    <a:pt x="13459" y="41906"/>
                  </a:cubicBezTo>
                  <a:cubicBezTo>
                    <a:pt x="8747" y="39651"/>
                    <a:pt x="5238" y="35741"/>
                    <a:pt x="3684" y="30753"/>
                  </a:cubicBezTo>
                  <a:cubicBezTo>
                    <a:pt x="2030" y="25415"/>
                    <a:pt x="2832" y="20052"/>
                    <a:pt x="4436" y="14864"/>
                  </a:cubicBezTo>
                  <a:cubicBezTo>
                    <a:pt x="5965" y="11631"/>
                    <a:pt x="7995" y="8698"/>
                    <a:pt x="10752" y="6367"/>
                  </a:cubicBezTo>
                  <a:cubicBezTo>
                    <a:pt x="14336" y="3310"/>
                    <a:pt x="18847" y="1455"/>
                    <a:pt x="23534" y="1029"/>
                  </a:cubicBezTo>
                  <a:cubicBezTo>
                    <a:pt x="24252" y="964"/>
                    <a:pt x="24978" y="932"/>
                    <a:pt x="25709" y="932"/>
                  </a:cubicBezTo>
                  <a:close/>
                  <a:moveTo>
                    <a:pt x="25667" y="1"/>
                  </a:moveTo>
                  <a:cubicBezTo>
                    <a:pt x="16413" y="1"/>
                    <a:pt x="6582" y="5539"/>
                    <a:pt x="3684" y="14588"/>
                  </a:cubicBezTo>
                  <a:cubicBezTo>
                    <a:pt x="0" y="23636"/>
                    <a:pt x="1554" y="35039"/>
                    <a:pt x="9925" y="40929"/>
                  </a:cubicBezTo>
                  <a:cubicBezTo>
                    <a:pt x="14140" y="43915"/>
                    <a:pt x="19495" y="45346"/>
                    <a:pt x="24830" y="45346"/>
                  </a:cubicBezTo>
                  <a:cubicBezTo>
                    <a:pt x="28853" y="45346"/>
                    <a:pt x="32864" y="44532"/>
                    <a:pt x="36366" y="42959"/>
                  </a:cubicBezTo>
                  <a:cubicBezTo>
                    <a:pt x="40702" y="41004"/>
                    <a:pt x="44035" y="37671"/>
                    <a:pt x="45790" y="33235"/>
                  </a:cubicBezTo>
                  <a:cubicBezTo>
                    <a:pt x="47695" y="28448"/>
                    <a:pt x="48321" y="22658"/>
                    <a:pt x="47745" y="17545"/>
                  </a:cubicBezTo>
                  <a:cubicBezTo>
                    <a:pt x="47193" y="12658"/>
                    <a:pt x="45063" y="8272"/>
                    <a:pt x="41153" y="5189"/>
                  </a:cubicBezTo>
                  <a:cubicBezTo>
                    <a:pt x="37218" y="2057"/>
                    <a:pt x="32181" y="352"/>
                    <a:pt x="27193" y="52"/>
                  </a:cubicBezTo>
                  <a:cubicBezTo>
                    <a:pt x="26687" y="17"/>
                    <a:pt x="26178" y="1"/>
                    <a:pt x="25667" y="1"/>
                  </a:cubicBezTo>
                  <a:close/>
                </a:path>
              </a:pathLst>
            </a:custGeom>
            <a:solidFill>
              <a:srgbClr val="5BCAC4"/>
            </a:solidFill>
            <a:ln w="9525" cap="flat" cmpd="sng">
              <a:solidFill>
                <a:srgbClr val="5BCAC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Dikdörtgen 78"/>
            <p:cNvSpPr/>
            <p:nvPr/>
          </p:nvSpPr>
          <p:spPr>
            <a:xfrm>
              <a:off x="4714407" y="2825090"/>
              <a:ext cx="3432747" cy="1200329"/>
            </a:xfrm>
            <a:prstGeom prst="rect">
              <a:avLst/>
            </a:prstGeom>
          </p:spPr>
          <p:txBody>
            <a:bodyPr wrap="square">
              <a:spAutoFit/>
            </a:bodyPr>
            <a:lstStyle/>
            <a:p>
              <a:pPr algn="ctr"/>
              <a:r>
                <a:rPr lang="tr-TR" sz="2400" dirty="0"/>
                <a:t>Hz. </a:t>
              </a:r>
              <a:r>
                <a:rPr lang="tr-TR" sz="2400" dirty="0" smtClean="0"/>
                <a:t>Muhammed’in </a:t>
              </a:r>
              <a:r>
                <a:rPr lang="tr-TR" sz="2400" dirty="0"/>
                <a:t>(sav</a:t>
              </a:r>
              <a:r>
                <a:rPr lang="tr-TR" sz="2400" dirty="0" smtClean="0"/>
                <a:t>) </a:t>
              </a:r>
              <a:r>
                <a:rPr lang="tr-TR" sz="2400" dirty="0"/>
                <a:t>Ailesi İçindeki Örnek Davranışları</a:t>
              </a:r>
            </a:p>
          </p:txBody>
        </p:sp>
      </p:grpSp>
      <p:sp>
        <p:nvSpPr>
          <p:cNvPr id="86" name="Google Shape;1798;p31"/>
          <p:cNvSpPr/>
          <p:nvPr/>
        </p:nvSpPr>
        <p:spPr>
          <a:xfrm rot="-1943025">
            <a:off x="3118580" y="3217454"/>
            <a:ext cx="908990" cy="602135"/>
          </a:xfrm>
          <a:custGeom>
            <a:avLst/>
            <a:gdLst/>
            <a:ahLst/>
            <a:cxnLst/>
            <a:rect l="l" t="t" r="r" b="b"/>
            <a:pathLst>
              <a:path w="30309" h="20673" extrusionOk="0">
                <a:moveTo>
                  <a:pt x="1722" y="0"/>
                </a:moveTo>
                <a:cubicBezTo>
                  <a:pt x="712" y="0"/>
                  <a:pt x="0" y="1504"/>
                  <a:pt x="779" y="2405"/>
                </a:cubicBezTo>
                <a:cubicBezTo>
                  <a:pt x="2483" y="4360"/>
                  <a:pt x="3510" y="6665"/>
                  <a:pt x="4312" y="9122"/>
                </a:cubicBezTo>
                <a:cubicBezTo>
                  <a:pt x="4425" y="9494"/>
                  <a:pt x="4751" y="9673"/>
                  <a:pt x="5074" y="9673"/>
                </a:cubicBezTo>
                <a:cubicBezTo>
                  <a:pt x="5467" y="9673"/>
                  <a:pt x="5855" y="9406"/>
                  <a:pt x="5841" y="8896"/>
                </a:cubicBezTo>
                <a:cubicBezTo>
                  <a:pt x="5841" y="7843"/>
                  <a:pt x="5691" y="6791"/>
                  <a:pt x="5415" y="5788"/>
                </a:cubicBezTo>
                <a:lnTo>
                  <a:pt x="5415" y="5788"/>
                </a:lnTo>
                <a:cubicBezTo>
                  <a:pt x="8548" y="8144"/>
                  <a:pt x="11932" y="10224"/>
                  <a:pt x="15215" y="12330"/>
                </a:cubicBezTo>
                <a:cubicBezTo>
                  <a:pt x="19526" y="15112"/>
                  <a:pt x="23861" y="18019"/>
                  <a:pt x="28373" y="20525"/>
                </a:cubicBezTo>
                <a:cubicBezTo>
                  <a:pt x="28557" y="20627"/>
                  <a:pt x="28736" y="20672"/>
                  <a:pt x="28902" y="20672"/>
                </a:cubicBezTo>
                <a:cubicBezTo>
                  <a:pt x="29792" y="20672"/>
                  <a:pt x="30309" y="19376"/>
                  <a:pt x="29400" y="18721"/>
                </a:cubicBezTo>
                <a:cubicBezTo>
                  <a:pt x="25290" y="15838"/>
                  <a:pt x="20929" y="13282"/>
                  <a:pt x="16693" y="10600"/>
                </a:cubicBezTo>
                <a:cubicBezTo>
                  <a:pt x="13485" y="8595"/>
                  <a:pt x="10302" y="6490"/>
                  <a:pt x="7019" y="4635"/>
                </a:cubicBezTo>
                <a:lnTo>
                  <a:pt x="7019" y="4635"/>
                </a:lnTo>
                <a:cubicBezTo>
                  <a:pt x="7195" y="4645"/>
                  <a:pt x="7371" y="4650"/>
                  <a:pt x="7548" y="4650"/>
                </a:cubicBezTo>
                <a:cubicBezTo>
                  <a:pt x="8255" y="4650"/>
                  <a:pt x="8969" y="4570"/>
                  <a:pt x="9651" y="4410"/>
                </a:cubicBezTo>
                <a:cubicBezTo>
                  <a:pt x="10804" y="4134"/>
                  <a:pt x="10503" y="2430"/>
                  <a:pt x="9375" y="2405"/>
                </a:cubicBezTo>
                <a:cubicBezTo>
                  <a:pt x="6744" y="2279"/>
                  <a:pt x="4613" y="1828"/>
                  <a:pt x="2433" y="249"/>
                </a:cubicBezTo>
                <a:cubicBezTo>
                  <a:pt x="2190" y="75"/>
                  <a:pt x="1949" y="0"/>
                  <a:pt x="1722"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1799;p31"/>
          <p:cNvSpPr/>
          <p:nvPr/>
        </p:nvSpPr>
        <p:spPr>
          <a:xfrm rot="-9535133">
            <a:off x="3789360" y="4217242"/>
            <a:ext cx="639878" cy="1046567"/>
          </a:xfrm>
          <a:custGeom>
            <a:avLst/>
            <a:gdLst/>
            <a:ahLst/>
            <a:cxnLst/>
            <a:rect l="l" t="t" r="r" b="b"/>
            <a:pathLst>
              <a:path w="23353" h="30828" extrusionOk="0">
                <a:moveTo>
                  <a:pt x="22397" y="0"/>
                </a:moveTo>
                <a:cubicBezTo>
                  <a:pt x="22307" y="0"/>
                  <a:pt x="22209" y="18"/>
                  <a:pt x="22106" y="56"/>
                </a:cubicBezTo>
                <a:cubicBezTo>
                  <a:pt x="20125" y="829"/>
                  <a:pt x="18087" y="1218"/>
                  <a:pt x="16016" y="1218"/>
                </a:cubicBezTo>
                <a:cubicBezTo>
                  <a:pt x="14996" y="1218"/>
                  <a:pt x="13967" y="1124"/>
                  <a:pt x="12933" y="933"/>
                </a:cubicBezTo>
                <a:cubicBezTo>
                  <a:pt x="12885" y="923"/>
                  <a:pt x="12839" y="918"/>
                  <a:pt x="12796" y="918"/>
                </a:cubicBezTo>
                <a:cubicBezTo>
                  <a:pt x="12195" y="918"/>
                  <a:pt x="11978" y="1823"/>
                  <a:pt x="12632" y="1986"/>
                </a:cubicBezTo>
                <a:cubicBezTo>
                  <a:pt x="14184" y="2409"/>
                  <a:pt x="15736" y="2590"/>
                  <a:pt x="17288" y="2590"/>
                </a:cubicBezTo>
                <a:cubicBezTo>
                  <a:pt x="17390" y="2590"/>
                  <a:pt x="17492" y="2589"/>
                  <a:pt x="17594" y="2588"/>
                </a:cubicBezTo>
                <a:lnTo>
                  <a:pt x="17594" y="2588"/>
                </a:lnTo>
                <a:cubicBezTo>
                  <a:pt x="13183" y="4492"/>
                  <a:pt x="9374" y="7776"/>
                  <a:pt x="6517" y="11635"/>
                </a:cubicBezTo>
                <a:cubicBezTo>
                  <a:pt x="2807" y="16623"/>
                  <a:pt x="0" y="23816"/>
                  <a:pt x="1028" y="30132"/>
                </a:cubicBezTo>
                <a:cubicBezTo>
                  <a:pt x="1103" y="30595"/>
                  <a:pt x="1535" y="30827"/>
                  <a:pt x="1968" y="30827"/>
                </a:cubicBezTo>
                <a:cubicBezTo>
                  <a:pt x="2400" y="30827"/>
                  <a:pt x="2832" y="30595"/>
                  <a:pt x="2908" y="30132"/>
                </a:cubicBezTo>
                <a:cubicBezTo>
                  <a:pt x="3334" y="27099"/>
                  <a:pt x="3484" y="24167"/>
                  <a:pt x="4386" y="21209"/>
                </a:cubicBezTo>
                <a:cubicBezTo>
                  <a:pt x="5263" y="18302"/>
                  <a:pt x="6567" y="15570"/>
                  <a:pt x="8321" y="13064"/>
                </a:cubicBezTo>
                <a:cubicBezTo>
                  <a:pt x="11203" y="8903"/>
                  <a:pt x="15163" y="5896"/>
                  <a:pt x="19499" y="3490"/>
                </a:cubicBezTo>
                <a:lnTo>
                  <a:pt x="19499" y="3490"/>
                </a:lnTo>
                <a:cubicBezTo>
                  <a:pt x="18948" y="4818"/>
                  <a:pt x="18697" y="6272"/>
                  <a:pt x="18848" y="7725"/>
                </a:cubicBezTo>
                <a:cubicBezTo>
                  <a:pt x="18923" y="8396"/>
                  <a:pt x="19478" y="8741"/>
                  <a:pt x="20002" y="8741"/>
                </a:cubicBezTo>
                <a:cubicBezTo>
                  <a:pt x="20517" y="8741"/>
                  <a:pt x="21003" y="8408"/>
                  <a:pt x="20978" y="7725"/>
                </a:cubicBezTo>
                <a:cubicBezTo>
                  <a:pt x="20853" y="5370"/>
                  <a:pt x="21379" y="3314"/>
                  <a:pt x="22933" y="1485"/>
                </a:cubicBezTo>
                <a:cubicBezTo>
                  <a:pt x="23353" y="976"/>
                  <a:pt x="23071" y="0"/>
                  <a:pt x="22397"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1800;p31"/>
          <p:cNvSpPr/>
          <p:nvPr/>
        </p:nvSpPr>
        <p:spPr>
          <a:xfrm rot="-1264867" flipH="1">
            <a:off x="4107432" y="1561031"/>
            <a:ext cx="868812" cy="1125045"/>
          </a:xfrm>
          <a:custGeom>
            <a:avLst/>
            <a:gdLst/>
            <a:ahLst/>
            <a:cxnLst/>
            <a:rect l="l" t="t" r="r" b="b"/>
            <a:pathLst>
              <a:path w="23353" h="30828" extrusionOk="0">
                <a:moveTo>
                  <a:pt x="22397" y="0"/>
                </a:moveTo>
                <a:cubicBezTo>
                  <a:pt x="22307" y="0"/>
                  <a:pt x="22209" y="18"/>
                  <a:pt x="22106" y="56"/>
                </a:cubicBezTo>
                <a:cubicBezTo>
                  <a:pt x="20125" y="829"/>
                  <a:pt x="18087" y="1218"/>
                  <a:pt x="16016" y="1218"/>
                </a:cubicBezTo>
                <a:cubicBezTo>
                  <a:pt x="14996" y="1218"/>
                  <a:pt x="13967" y="1124"/>
                  <a:pt x="12933" y="933"/>
                </a:cubicBezTo>
                <a:cubicBezTo>
                  <a:pt x="12885" y="923"/>
                  <a:pt x="12839" y="918"/>
                  <a:pt x="12796" y="918"/>
                </a:cubicBezTo>
                <a:cubicBezTo>
                  <a:pt x="12195" y="918"/>
                  <a:pt x="11978" y="1823"/>
                  <a:pt x="12632" y="1986"/>
                </a:cubicBezTo>
                <a:cubicBezTo>
                  <a:pt x="14184" y="2409"/>
                  <a:pt x="15736" y="2590"/>
                  <a:pt x="17288" y="2590"/>
                </a:cubicBezTo>
                <a:cubicBezTo>
                  <a:pt x="17390" y="2590"/>
                  <a:pt x="17492" y="2589"/>
                  <a:pt x="17594" y="2588"/>
                </a:cubicBezTo>
                <a:lnTo>
                  <a:pt x="17594" y="2588"/>
                </a:lnTo>
                <a:cubicBezTo>
                  <a:pt x="13183" y="4492"/>
                  <a:pt x="9374" y="7776"/>
                  <a:pt x="6517" y="11635"/>
                </a:cubicBezTo>
                <a:cubicBezTo>
                  <a:pt x="2807" y="16623"/>
                  <a:pt x="0" y="23816"/>
                  <a:pt x="1028" y="30132"/>
                </a:cubicBezTo>
                <a:cubicBezTo>
                  <a:pt x="1103" y="30595"/>
                  <a:pt x="1535" y="30827"/>
                  <a:pt x="1968" y="30827"/>
                </a:cubicBezTo>
                <a:cubicBezTo>
                  <a:pt x="2400" y="30827"/>
                  <a:pt x="2832" y="30595"/>
                  <a:pt x="2908" y="30132"/>
                </a:cubicBezTo>
                <a:cubicBezTo>
                  <a:pt x="3334" y="27099"/>
                  <a:pt x="3484" y="24167"/>
                  <a:pt x="4386" y="21209"/>
                </a:cubicBezTo>
                <a:cubicBezTo>
                  <a:pt x="5263" y="18302"/>
                  <a:pt x="6567" y="15570"/>
                  <a:pt x="8321" y="13064"/>
                </a:cubicBezTo>
                <a:cubicBezTo>
                  <a:pt x="11203" y="8903"/>
                  <a:pt x="15163" y="5896"/>
                  <a:pt x="19499" y="3490"/>
                </a:cubicBezTo>
                <a:lnTo>
                  <a:pt x="19499" y="3490"/>
                </a:lnTo>
                <a:cubicBezTo>
                  <a:pt x="18948" y="4818"/>
                  <a:pt x="18697" y="6272"/>
                  <a:pt x="18848" y="7725"/>
                </a:cubicBezTo>
                <a:cubicBezTo>
                  <a:pt x="18923" y="8396"/>
                  <a:pt x="19478" y="8741"/>
                  <a:pt x="20002" y="8741"/>
                </a:cubicBezTo>
                <a:cubicBezTo>
                  <a:pt x="20517" y="8741"/>
                  <a:pt x="21003" y="8408"/>
                  <a:pt x="20978" y="7725"/>
                </a:cubicBezTo>
                <a:cubicBezTo>
                  <a:pt x="20853" y="5370"/>
                  <a:pt x="21379" y="3314"/>
                  <a:pt x="22933" y="1485"/>
                </a:cubicBezTo>
                <a:cubicBezTo>
                  <a:pt x="23353" y="976"/>
                  <a:pt x="23071" y="0"/>
                  <a:pt x="22397"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1816;p31"/>
          <p:cNvSpPr/>
          <p:nvPr/>
        </p:nvSpPr>
        <p:spPr>
          <a:xfrm rot="1943025" flipH="1">
            <a:off x="7993213" y="3237684"/>
            <a:ext cx="872206" cy="546046"/>
          </a:xfrm>
          <a:custGeom>
            <a:avLst/>
            <a:gdLst/>
            <a:ahLst/>
            <a:cxnLst/>
            <a:rect l="l" t="t" r="r" b="b"/>
            <a:pathLst>
              <a:path w="30309" h="20673" extrusionOk="0">
                <a:moveTo>
                  <a:pt x="1722" y="0"/>
                </a:moveTo>
                <a:cubicBezTo>
                  <a:pt x="712" y="0"/>
                  <a:pt x="0" y="1504"/>
                  <a:pt x="779" y="2405"/>
                </a:cubicBezTo>
                <a:cubicBezTo>
                  <a:pt x="2483" y="4360"/>
                  <a:pt x="3510" y="6665"/>
                  <a:pt x="4312" y="9122"/>
                </a:cubicBezTo>
                <a:cubicBezTo>
                  <a:pt x="4425" y="9494"/>
                  <a:pt x="4751" y="9673"/>
                  <a:pt x="5074" y="9673"/>
                </a:cubicBezTo>
                <a:cubicBezTo>
                  <a:pt x="5467" y="9673"/>
                  <a:pt x="5855" y="9406"/>
                  <a:pt x="5841" y="8896"/>
                </a:cubicBezTo>
                <a:cubicBezTo>
                  <a:pt x="5841" y="7843"/>
                  <a:pt x="5691" y="6791"/>
                  <a:pt x="5415" y="5788"/>
                </a:cubicBezTo>
                <a:lnTo>
                  <a:pt x="5415" y="5788"/>
                </a:lnTo>
                <a:cubicBezTo>
                  <a:pt x="8548" y="8144"/>
                  <a:pt x="11932" y="10224"/>
                  <a:pt x="15215" y="12330"/>
                </a:cubicBezTo>
                <a:cubicBezTo>
                  <a:pt x="19526" y="15112"/>
                  <a:pt x="23861" y="18019"/>
                  <a:pt x="28373" y="20525"/>
                </a:cubicBezTo>
                <a:cubicBezTo>
                  <a:pt x="28557" y="20627"/>
                  <a:pt x="28736" y="20672"/>
                  <a:pt x="28902" y="20672"/>
                </a:cubicBezTo>
                <a:cubicBezTo>
                  <a:pt x="29792" y="20672"/>
                  <a:pt x="30309" y="19376"/>
                  <a:pt x="29400" y="18721"/>
                </a:cubicBezTo>
                <a:cubicBezTo>
                  <a:pt x="25290" y="15838"/>
                  <a:pt x="20929" y="13282"/>
                  <a:pt x="16693" y="10600"/>
                </a:cubicBezTo>
                <a:cubicBezTo>
                  <a:pt x="13485" y="8595"/>
                  <a:pt x="10302" y="6490"/>
                  <a:pt x="7019" y="4635"/>
                </a:cubicBezTo>
                <a:lnTo>
                  <a:pt x="7019" y="4635"/>
                </a:lnTo>
                <a:cubicBezTo>
                  <a:pt x="7195" y="4645"/>
                  <a:pt x="7371" y="4650"/>
                  <a:pt x="7548" y="4650"/>
                </a:cubicBezTo>
                <a:cubicBezTo>
                  <a:pt x="8255" y="4650"/>
                  <a:pt x="8969" y="4570"/>
                  <a:pt x="9651" y="4410"/>
                </a:cubicBezTo>
                <a:cubicBezTo>
                  <a:pt x="10804" y="4134"/>
                  <a:pt x="10503" y="2430"/>
                  <a:pt x="9375" y="2405"/>
                </a:cubicBezTo>
                <a:cubicBezTo>
                  <a:pt x="6744" y="2279"/>
                  <a:pt x="4613" y="1828"/>
                  <a:pt x="2433" y="249"/>
                </a:cubicBezTo>
                <a:cubicBezTo>
                  <a:pt x="2190" y="75"/>
                  <a:pt x="1949" y="0"/>
                  <a:pt x="1722"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1817;p31"/>
          <p:cNvSpPr/>
          <p:nvPr/>
        </p:nvSpPr>
        <p:spPr>
          <a:xfrm rot="9535133" flipH="1">
            <a:off x="7911630" y="4139465"/>
            <a:ext cx="516024" cy="745143"/>
          </a:xfrm>
          <a:custGeom>
            <a:avLst/>
            <a:gdLst/>
            <a:ahLst/>
            <a:cxnLst/>
            <a:rect l="l" t="t" r="r" b="b"/>
            <a:pathLst>
              <a:path w="23353" h="30828" extrusionOk="0">
                <a:moveTo>
                  <a:pt x="22397" y="0"/>
                </a:moveTo>
                <a:cubicBezTo>
                  <a:pt x="22307" y="0"/>
                  <a:pt x="22209" y="18"/>
                  <a:pt x="22106" y="56"/>
                </a:cubicBezTo>
                <a:cubicBezTo>
                  <a:pt x="20125" y="829"/>
                  <a:pt x="18087" y="1218"/>
                  <a:pt x="16016" y="1218"/>
                </a:cubicBezTo>
                <a:cubicBezTo>
                  <a:pt x="14996" y="1218"/>
                  <a:pt x="13967" y="1124"/>
                  <a:pt x="12933" y="933"/>
                </a:cubicBezTo>
                <a:cubicBezTo>
                  <a:pt x="12885" y="923"/>
                  <a:pt x="12839" y="918"/>
                  <a:pt x="12796" y="918"/>
                </a:cubicBezTo>
                <a:cubicBezTo>
                  <a:pt x="12195" y="918"/>
                  <a:pt x="11978" y="1823"/>
                  <a:pt x="12632" y="1986"/>
                </a:cubicBezTo>
                <a:cubicBezTo>
                  <a:pt x="14184" y="2409"/>
                  <a:pt x="15736" y="2590"/>
                  <a:pt x="17288" y="2590"/>
                </a:cubicBezTo>
                <a:cubicBezTo>
                  <a:pt x="17390" y="2590"/>
                  <a:pt x="17492" y="2589"/>
                  <a:pt x="17594" y="2588"/>
                </a:cubicBezTo>
                <a:lnTo>
                  <a:pt x="17594" y="2588"/>
                </a:lnTo>
                <a:cubicBezTo>
                  <a:pt x="13183" y="4492"/>
                  <a:pt x="9374" y="7776"/>
                  <a:pt x="6517" y="11635"/>
                </a:cubicBezTo>
                <a:cubicBezTo>
                  <a:pt x="2807" y="16623"/>
                  <a:pt x="0" y="23816"/>
                  <a:pt x="1028" y="30132"/>
                </a:cubicBezTo>
                <a:cubicBezTo>
                  <a:pt x="1103" y="30595"/>
                  <a:pt x="1535" y="30827"/>
                  <a:pt x="1968" y="30827"/>
                </a:cubicBezTo>
                <a:cubicBezTo>
                  <a:pt x="2400" y="30827"/>
                  <a:pt x="2832" y="30595"/>
                  <a:pt x="2908" y="30132"/>
                </a:cubicBezTo>
                <a:cubicBezTo>
                  <a:pt x="3334" y="27099"/>
                  <a:pt x="3484" y="24167"/>
                  <a:pt x="4386" y="21209"/>
                </a:cubicBezTo>
                <a:cubicBezTo>
                  <a:pt x="5263" y="18302"/>
                  <a:pt x="6567" y="15570"/>
                  <a:pt x="8321" y="13064"/>
                </a:cubicBezTo>
                <a:cubicBezTo>
                  <a:pt x="11203" y="8903"/>
                  <a:pt x="15163" y="5896"/>
                  <a:pt x="19499" y="3490"/>
                </a:cubicBezTo>
                <a:lnTo>
                  <a:pt x="19499" y="3490"/>
                </a:lnTo>
                <a:cubicBezTo>
                  <a:pt x="18948" y="4818"/>
                  <a:pt x="18697" y="6272"/>
                  <a:pt x="18848" y="7725"/>
                </a:cubicBezTo>
                <a:cubicBezTo>
                  <a:pt x="18923" y="8396"/>
                  <a:pt x="19478" y="8741"/>
                  <a:pt x="20002" y="8741"/>
                </a:cubicBezTo>
                <a:cubicBezTo>
                  <a:pt x="20517" y="8741"/>
                  <a:pt x="21003" y="8408"/>
                  <a:pt x="20978" y="7725"/>
                </a:cubicBezTo>
                <a:cubicBezTo>
                  <a:pt x="20853" y="5370"/>
                  <a:pt x="21379" y="3314"/>
                  <a:pt x="22933" y="1485"/>
                </a:cubicBezTo>
                <a:cubicBezTo>
                  <a:pt x="23353" y="976"/>
                  <a:pt x="23071" y="0"/>
                  <a:pt x="22397"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1818;p31"/>
          <p:cNvSpPr/>
          <p:nvPr/>
        </p:nvSpPr>
        <p:spPr>
          <a:xfrm rot="1264867">
            <a:off x="7524186" y="1762421"/>
            <a:ext cx="810229" cy="979385"/>
          </a:xfrm>
          <a:custGeom>
            <a:avLst/>
            <a:gdLst/>
            <a:ahLst/>
            <a:cxnLst/>
            <a:rect l="l" t="t" r="r" b="b"/>
            <a:pathLst>
              <a:path w="23353" h="30828" extrusionOk="0">
                <a:moveTo>
                  <a:pt x="22397" y="0"/>
                </a:moveTo>
                <a:cubicBezTo>
                  <a:pt x="22307" y="0"/>
                  <a:pt x="22209" y="18"/>
                  <a:pt x="22106" y="56"/>
                </a:cubicBezTo>
                <a:cubicBezTo>
                  <a:pt x="20125" y="829"/>
                  <a:pt x="18087" y="1218"/>
                  <a:pt x="16016" y="1218"/>
                </a:cubicBezTo>
                <a:cubicBezTo>
                  <a:pt x="14996" y="1218"/>
                  <a:pt x="13967" y="1124"/>
                  <a:pt x="12933" y="933"/>
                </a:cubicBezTo>
                <a:cubicBezTo>
                  <a:pt x="12885" y="923"/>
                  <a:pt x="12839" y="918"/>
                  <a:pt x="12796" y="918"/>
                </a:cubicBezTo>
                <a:cubicBezTo>
                  <a:pt x="12195" y="918"/>
                  <a:pt x="11978" y="1823"/>
                  <a:pt x="12632" y="1986"/>
                </a:cubicBezTo>
                <a:cubicBezTo>
                  <a:pt x="14184" y="2409"/>
                  <a:pt x="15736" y="2590"/>
                  <a:pt x="17288" y="2590"/>
                </a:cubicBezTo>
                <a:cubicBezTo>
                  <a:pt x="17390" y="2590"/>
                  <a:pt x="17492" y="2589"/>
                  <a:pt x="17594" y="2588"/>
                </a:cubicBezTo>
                <a:lnTo>
                  <a:pt x="17594" y="2588"/>
                </a:lnTo>
                <a:cubicBezTo>
                  <a:pt x="13183" y="4492"/>
                  <a:pt x="9374" y="7776"/>
                  <a:pt x="6517" y="11635"/>
                </a:cubicBezTo>
                <a:cubicBezTo>
                  <a:pt x="2807" y="16623"/>
                  <a:pt x="0" y="23816"/>
                  <a:pt x="1028" y="30132"/>
                </a:cubicBezTo>
                <a:cubicBezTo>
                  <a:pt x="1103" y="30595"/>
                  <a:pt x="1535" y="30827"/>
                  <a:pt x="1968" y="30827"/>
                </a:cubicBezTo>
                <a:cubicBezTo>
                  <a:pt x="2400" y="30827"/>
                  <a:pt x="2832" y="30595"/>
                  <a:pt x="2908" y="30132"/>
                </a:cubicBezTo>
                <a:cubicBezTo>
                  <a:pt x="3334" y="27099"/>
                  <a:pt x="3484" y="24167"/>
                  <a:pt x="4386" y="21209"/>
                </a:cubicBezTo>
                <a:cubicBezTo>
                  <a:pt x="5263" y="18302"/>
                  <a:pt x="6567" y="15570"/>
                  <a:pt x="8321" y="13064"/>
                </a:cubicBezTo>
                <a:cubicBezTo>
                  <a:pt x="11203" y="8903"/>
                  <a:pt x="15163" y="5896"/>
                  <a:pt x="19499" y="3490"/>
                </a:cubicBezTo>
                <a:lnTo>
                  <a:pt x="19499" y="3490"/>
                </a:lnTo>
                <a:cubicBezTo>
                  <a:pt x="18948" y="4818"/>
                  <a:pt x="18697" y="6272"/>
                  <a:pt x="18848" y="7725"/>
                </a:cubicBezTo>
                <a:cubicBezTo>
                  <a:pt x="18923" y="8396"/>
                  <a:pt x="19478" y="8741"/>
                  <a:pt x="20002" y="8741"/>
                </a:cubicBezTo>
                <a:cubicBezTo>
                  <a:pt x="20517" y="8741"/>
                  <a:pt x="21003" y="8408"/>
                  <a:pt x="20978" y="7725"/>
                </a:cubicBezTo>
                <a:cubicBezTo>
                  <a:pt x="20853" y="5370"/>
                  <a:pt x="21379" y="3314"/>
                  <a:pt x="22933" y="1485"/>
                </a:cubicBezTo>
                <a:cubicBezTo>
                  <a:pt x="23353" y="976"/>
                  <a:pt x="23071" y="0"/>
                  <a:pt x="22397" y="0"/>
                </a:cubicBezTo>
                <a:close/>
              </a:path>
            </a:pathLst>
          </a:custGeom>
          <a:solidFill>
            <a:srgbClr val="5BC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9966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right)">
                                      <p:cBhvr>
                                        <p:cTn id="12" dur="500"/>
                                        <p:tgtEl>
                                          <p:spTgt spid="88"/>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righ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right)">
                                      <p:cBhvr>
                                        <p:cTn id="21" dur="500"/>
                                        <p:tgtEl>
                                          <p:spTgt spid="86"/>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right)">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right)">
                                      <p:cBhvr>
                                        <p:cTn id="30" dur="500"/>
                                        <p:tgtEl>
                                          <p:spTgt spid="87"/>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right)">
                                      <p:cBhvr>
                                        <p:cTn id="34" dur="500"/>
                                        <p:tgtEl>
                                          <p:spTgt spid="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left)">
                                      <p:cBhvr>
                                        <p:cTn id="39" dur="500"/>
                                        <p:tgtEl>
                                          <p:spTgt spid="9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left)">
                                      <p:cBhvr>
                                        <p:cTn id="48" dur="500"/>
                                        <p:tgtEl>
                                          <p:spTgt spid="89"/>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left)">
                                      <p:cBhvr>
                                        <p:cTn id="57" dur="500"/>
                                        <p:tgtEl>
                                          <p:spTgt spid="90"/>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left)">
                                      <p:cBhvr>
                                        <p:cTn id="6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şgen 1"/>
          <p:cNvSpPr/>
          <p:nvPr/>
        </p:nvSpPr>
        <p:spPr>
          <a:xfrm>
            <a:off x="479683" y="1190939"/>
            <a:ext cx="11021201" cy="734518"/>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b="1" dirty="0" smtClean="0">
                <a:solidFill>
                  <a:schemeClr val="tx1"/>
                </a:solidFill>
              </a:rPr>
              <a:t>a. Akrabalık </a:t>
            </a:r>
            <a:r>
              <a:rPr lang="tr-TR" sz="2800" b="1" dirty="0">
                <a:solidFill>
                  <a:schemeClr val="tx1"/>
                </a:solidFill>
              </a:rPr>
              <a:t>ve Komşuluk İlişkilerine Özen Gösterilirdi</a:t>
            </a:r>
          </a:p>
        </p:txBody>
      </p:sp>
      <p:sp>
        <p:nvSpPr>
          <p:cNvPr id="3" name="Google Shape;2859;p71"/>
          <p:cNvSpPr/>
          <p:nvPr/>
        </p:nvSpPr>
        <p:spPr>
          <a:xfrm rot="16200000">
            <a:off x="290233" y="1380389"/>
            <a:ext cx="738667" cy="359767"/>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 name="İçerik Yer Tutucusu 2"/>
          <p:cNvSpPr txBox="1">
            <a:spLocks/>
          </p:cNvSpPr>
          <p:nvPr/>
        </p:nvSpPr>
        <p:spPr>
          <a:xfrm>
            <a:off x="5838539" y="1985852"/>
            <a:ext cx="6160956" cy="2987139"/>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60000"/>
              </a:lnSpc>
              <a:buFont typeface="Arial" panose="020B0604020202020204" pitchFamily="34" charset="0"/>
              <a:buNone/>
            </a:pPr>
            <a:r>
              <a:rPr lang="tr-TR" sz="3000" dirty="0" smtClean="0"/>
              <a:t>Peygamberimiz komşuluk ilişkilerine çok büyük bir önem vermiştir. </a:t>
            </a:r>
          </a:p>
          <a:p>
            <a:pPr marL="0" indent="0">
              <a:lnSpc>
                <a:spcPct val="120000"/>
              </a:lnSpc>
              <a:buFont typeface="Arial" panose="020B0604020202020204" pitchFamily="34" charset="0"/>
              <a:buNone/>
            </a:pPr>
            <a:r>
              <a:rPr lang="tr-TR" sz="3200" b="1" u="sng" dirty="0" smtClean="0"/>
              <a:t>Çünkü; </a:t>
            </a:r>
          </a:p>
          <a:p>
            <a:pPr marL="514350" indent="-514350">
              <a:lnSpc>
                <a:spcPct val="120000"/>
              </a:lnSpc>
              <a:buFont typeface="+mj-lt"/>
              <a:buAutoNum type="arabicPeriod"/>
            </a:pPr>
            <a:r>
              <a:rPr lang="tr-TR" sz="3000" dirty="0" smtClean="0"/>
              <a:t>……………………………….</a:t>
            </a:r>
          </a:p>
          <a:p>
            <a:pPr marL="514350" indent="-514350">
              <a:lnSpc>
                <a:spcPct val="120000"/>
              </a:lnSpc>
              <a:buFont typeface="+mj-lt"/>
              <a:buAutoNum type="arabicPeriod"/>
            </a:pPr>
            <a:r>
              <a:rPr lang="tr-TR" sz="3000" dirty="0" smtClean="0"/>
              <a:t>……………………………….</a:t>
            </a:r>
          </a:p>
          <a:p>
            <a:pPr marL="514350" indent="-514350">
              <a:lnSpc>
                <a:spcPct val="120000"/>
              </a:lnSpc>
              <a:buFont typeface="+mj-lt"/>
              <a:buAutoNum type="arabicPeriod"/>
            </a:pPr>
            <a:r>
              <a:rPr lang="tr-TR" sz="3000" dirty="0" smtClean="0"/>
              <a:t>……………………………….</a:t>
            </a:r>
          </a:p>
          <a:p>
            <a:pPr marL="0" indent="0">
              <a:buFont typeface="Arial" panose="020B0604020202020204" pitchFamily="34" charset="0"/>
              <a:buNone/>
            </a:pPr>
            <a:endParaRPr lang="tr-TR" dirty="0"/>
          </a:p>
        </p:txBody>
      </p:sp>
      <p:sp>
        <p:nvSpPr>
          <p:cNvPr id="9" name="Dikdörtgen 8"/>
          <p:cNvSpPr/>
          <p:nvPr/>
        </p:nvSpPr>
        <p:spPr>
          <a:xfrm>
            <a:off x="5786203" y="5791200"/>
            <a:ext cx="6213292" cy="928254"/>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3200" dirty="0" smtClean="0"/>
              <a:t>Yukarıdaki noktalı yerleri uygun cümlelerle tamamlayınız.</a:t>
            </a:r>
            <a:endParaRPr lang="tr-TR" sz="3200" dirty="0"/>
          </a:p>
        </p:txBody>
      </p:sp>
      <p:sp>
        <p:nvSpPr>
          <p:cNvPr id="10" name="Yukarı Ok 9"/>
          <p:cNvSpPr/>
          <p:nvPr/>
        </p:nvSpPr>
        <p:spPr>
          <a:xfrm>
            <a:off x="8624365" y="4960466"/>
            <a:ext cx="484632" cy="684555"/>
          </a:xfrm>
          <a:prstGeom prst="upArrow">
            <a:avLst/>
          </a:prstGeom>
          <a:solidFill>
            <a:schemeClr val="accent1">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11" name="Picture 2" descr="KomÅulu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81" y="2116898"/>
            <a:ext cx="5267544" cy="392917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59764" y="0"/>
            <a:ext cx="10815443" cy="1077218"/>
          </a:xfrm>
          <a:prstGeom prst="rect">
            <a:avLst/>
          </a:prstGeom>
          <a:noFill/>
        </p:spPr>
        <p:txBody>
          <a:bodyPr wrap="square" lIns="91440" tIns="45720" rIns="91440" bIns="45720">
            <a:spAutoFit/>
          </a:bodyPr>
          <a:lstStyle/>
          <a:p>
            <a:pPr algn="ctr"/>
            <a:r>
              <a:rPr lang="tr-TR" sz="3200" b="1" cap="none" spc="0" dirty="0" smtClean="0">
                <a:ln w="10541" cmpd="sng">
                  <a:solidFill>
                    <a:schemeClr val="accent1">
                      <a:shade val="88000"/>
                      <a:satMod val="110000"/>
                    </a:schemeClr>
                  </a:solidFill>
                  <a:prstDash val="solid"/>
                </a:ln>
              </a:rPr>
              <a:t>Hz. Muhammed’in (</a:t>
            </a:r>
            <a:r>
              <a:rPr lang="tr-TR" sz="3200" b="1" cap="none" spc="0" dirty="0" err="1" smtClean="0">
                <a:ln w="10541" cmpd="sng">
                  <a:solidFill>
                    <a:schemeClr val="accent1">
                      <a:shade val="88000"/>
                      <a:satMod val="110000"/>
                    </a:schemeClr>
                  </a:solidFill>
                  <a:prstDash val="solid"/>
                </a:ln>
              </a:rPr>
              <a:t>s.a.v</a:t>
            </a:r>
            <a:r>
              <a:rPr lang="tr-TR" sz="3200" b="1" cap="none" spc="0" dirty="0" smtClean="0">
                <a:ln w="10541" cmpd="sng">
                  <a:solidFill>
                    <a:schemeClr val="accent1">
                      <a:shade val="88000"/>
                      <a:satMod val="110000"/>
                    </a:schemeClr>
                  </a:solidFill>
                  <a:prstDash val="solid"/>
                </a:ln>
              </a:rPr>
              <a:t>.) Sosyal Barış ve </a:t>
            </a:r>
          </a:p>
          <a:p>
            <a:pPr algn="ctr"/>
            <a:r>
              <a:rPr lang="tr-TR" sz="3200" b="1" cap="none" spc="0" dirty="0" smtClean="0">
                <a:ln w="10541" cmpd="sng">
                  <a:solidFill>
                    <a:schemeClr val="accent1">
                      <a:shade val="88000"/>
                      <a:satMod val="110000"/>
                    </a:schemeClr>
                  </a:solidFill>
                  <a:prstDash val="solid"/>
                </a:ln>
              </a:rPr>
              <a:t>Yardımlaşma Bakımından Örnek Davranışları</a:t>
            </a:r>
            <a:endParaRPr lang="tr-TR" sz="3200" b="1" cap="none" spc="0"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val="27781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 24"/>
          <p:cNvGrpSpPr/>
          <p:nvPr/>
        </p:nvGrpSpPr>
        <p:grpSpPr>
          <a:xfrm>
            <a:off x="636656" y="1915469"/>
            <a:ext cx="5026205" cy="4260742"/>
            <a:chOff x="636656" y="1915469"/>
            <a:chExt cx="5026205" cy="4260742"/>
          </a:xfrm>
        </p:grpSpPr>
        <p:sp>
          <p:nvSpPr>
            <p:cNvPr id="16" name="Google Shape;2049;p44"/>
            <p:cNvSpPr/>
            <p:nvPr/>
          </p:nvSpPr>
          <p:spPr>
            <a:xfrm>
              <a:off x="641683" y="2482918"/>
              <a:ext cx="5005137" cy="3693293"/>
            </a:xfrm>
            <a:custGeom>
              <a:avLst/>
              <a:gdLst/>
              <a:ahLst/>
              <a:cxnLst/>
              <a:rect l="l" t="t" r="r" b="b"/>
              <a:pathLst>
                <a:path w="44983" h="44982" extrusionOk="0">
                  <a:moveTo>
                    <a:pt x="0" y="0"/>
                  </a:moveTo>
                  <a:lnTo>
                    <a:pt x="0" y="44982"/>
                  </a:lnTo>
                  <a:lnTo>
                    <a:pt x="44982" y="44982"/>
                  </a:lnTo>
                  <a:lnTo>
                    <a:pt x="44982" y="0"/>
                  </a:lnTo>
                  <a:close/>
                </a:path>
              </a:pathLst>
            </a:custGeom>
            <a:solidFill>
              <a:srgbClr val="EEEEEE"/>
            </a:solidFill>
            <a:ln>
              <a:solidFill>
                <a:srgbClr val="F2AA6A"/>
              </a:solidFill>
            </a:ln>
          </p:spPr>
          <p:txBody>
            <a:bodyPr spcFirstLastPara="1" wrap="square" lIns="91425" tIns="91425" rIns="91425" bIns="22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lnSpc>
                  <a:spcPct val="150000"/>
                </a:lnSpc>
                <a:buSzPts val="1100"/>
              </a:pPr>
              <a:endParaRPr lang="tr-TR" sz="2400" kern="0" dirty="0" smtClean="0">
                <a:latin typeface="+mn-lt"/>
                <a:ea typeface="Roboto"/>
                <a:cs typeface="Roboto"/>
                <a:sym typeface="Roboto"/>
              </a:endParaRPr>
            </a:p>
            <a:p>
              <a:pPr lvl="0" algn="just">
                <a:lnSpc>
                  <a:spcPct val="150000"/>
                </a:lnSpc>
                <a:buSzPts val="1100"/>
              </a:pPr>
              <a:r>
                <a:rPr lang="tr-TR" sz="2400" kern="0" dirty="0" smtClean="0">
                  <a:latin typeface="+mn-lt"/>
                  <a:ea typeface="Roboto"/>
                  <a:cs typeface="Roboto"/>
                  <a:sym typeface="Roboto"/>
                </a:rPr>
                <a:t>Anne </a:t>
              </a:r>
              <a:r>
                <a:rPr lang="tr-TR" sz="2400" kern="0" dirty="0">
                  <a:latin typeface="+mn-lt"/>
                  <a:ea typeface="Roboto"/>
                  <a:cs typeface="Roboto"/>
                  <a:sym typeface="Roboto"/>
                </a:rPr>
                <a:t>baba başta olmak üzere tüm akrabalar arasında güzel ilişki kurma, onları ziyaret etme, hâl ve hatırlarını sorma, maddi manevi yardımda bulunma, gönüllerini alma anlamlarına gelir.</a:t>
              </a:r>
            </a:p>
          </p:txBody>
        </p:sp>
        <p:sp>
          <p:nvSpPr>
            <p:cNvPr id="17" name="Google Shape;2063;p44"/>
            <p:cNvSpPr/>
            <p:nvPr/>
          </p:nvSpPr>
          <p:spPr>
            <a:xfrm>
              <a:off x="636656" y="2069659"/>
              <a:ext cx="5026205" cy="769794"/>
            </a:xfrm>
            <a:custGeom>
              <a:avLst/>
              <a:gdLst/>
              <a:ahLst/>
              <a:cxnLst/>
              <a:rect l="l" t="t" r="r" b="b"/>
              <a:pathLst>
                <a:path w="44983" h="15919" extrusionOk="0">
                  <a:moveTo>
                    <a:pt x="0" y="0"/>
                  </a:moveTo>
                  <a:lnTo>
                    <a:pt x="0" y="15919"/>
                  </a:lnTo>
                  <a:lnTo>
                    <a:pt x="44982" y="15919"/>
                  </a:lnTo>
                  <a:lnTo>
                    <a:pt x="44982" y="0"/>
                  </a:lnTo>
                  <a:close/>
                </a:path>
              </a:pathLst>
            </a:custGeom>
            <a:solidFill>
              <a:srgbClr val="F2AA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1100"/>
              </a:pPr>
              <a:r>
                <a:rPr lang="tr-TR" sz="4000" dirty="0">
                  <a:solidFill>
                    <a:sysClr val="windowText" lastClr="000000"/>
                  </a:solidFill>
                  <a:latin typeface="Calibri" panose="020F0502020204030204"/>
                </a:rPr>
                <a:t>Sıla-i rahim</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 name="Google Shape;2064;p44"/>
            <p:cNvGrpSpPr/>
            <p:nvPr/>
          </p:nvGrpSpPr>
          <p:grpSpPr>
            <a:xfrm>
              <a:off x="2912691" y="1915469"/>
              <a:ext cx="511246" cy="251774"/>
              <a:chOff x="5127165" y="1109351"/>
              <a:chExt cx="511246" cy="251774"/>
            </a:xfrm>
          </p:grpSpPr>
          <p:sp>
            <p:nvSpPr>
              <p:cNvPr id="20" name="Google Shape;2065;p44"/>
              <p:cNvSpPr/>
              <p:nvPr/>
            </p:nvSpPr>
            <p:spPr>
              <a:xfrm>
                <a:off x="5342751" y="1109351"/>
                <a:ext cx="80076" cy="251774"/>
              </a:xfrm>
              <a:custGeom>
                <a:avLst/>
                <a:gdLst/>
                <a:ahLst/>
                <a:cxnLst/>
                <a:rect l="l" t="t" r="r" b="b"/>
                <a:pathLst>
                  <a:path w="2954" h="9288" extrusionOk="0">
                    <a:moveTo>
                      <a:pt x="1477" y="1"/>
                    </a:moveTo>
                    <a:cubicBezTo>
                      <a:pt x="668" y="1"/>
                      <a:pt x="1" y="656"/>
                      <a:pt x="1" y="1477"/>
                    </a:cubicBezTo>
                    <a:lnTo>
                      <a:pt x="1" y="7811"/>
                    </a:lnTo>
                    <a:cubicBezTo>
                      <a:pt x="1" y="8633"/>
                      <a:pt x="668" y="9288"/>
                      <a:pt x="1477" y="9288"/>
                    </a:cubicBezTo>
                    <a:cubicBezTo>
                      <a:pt x="2287" y="9288"/>
                      <a:pt x="2954" y="8633"/>
                      <a:pt x="2954" y="7811"/>
                    </a:cubicBezTo>
                    <a:lnTo>
                      <a:pt x="2954" y="1477"/>
                    </a:lnTo>
                    <a:cubicBezTo>
                      <a:pt x="2954" y="656"/>
                      <a:pt x="2287" y="1"/>
                      <a:pt x="1477" y="1"/>
                    </a:cubicBezTo>
                    <a:close/>
                  </a:path>
                </a:pathLst>
              </a:custGeom>
              <a:solidFill>
                <a:srgbClr val="59595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66;p44"/>
              <p:cNvSpPr/>
              <p:nvPr/>
            </p:nvSpPr>
            <p:spPr>
              <a:xfrm>
                <a:off x="5127165" y="1109351"/>
                <a:ext cx="79750" cy="251774"/>
              </a:xfrm>
              <a:custGeom>
                <a:avLst/>
                <a:gdLst/>
                <a:ahLst/>
                <a:cxnLst/>
                <a:rect l="l" t="t" r="r" b="b"/>
                <a:pathLst>
                  <a:path w="2942" h="9288" extrusionOk="0">
                    <a:moveTo>
                      <a:pt x="1465" y="1"/>
                    </a:moveTo>
                    <a:cubicBezTo>
                      <a:pt x="655" y="1"/>
                      <a:pt x="0" y="656"/>
                      <a:pt x="0" y="1477"/>
                    </a:cubicBezTo>
                    <a:lnTo>
                      <a:pt x="0" y="7811"/>
                    </a:lnTo>
                    <a:cubicBezTo>
                      <a:pt x="0" y="8633"/>
                      <a:pt x="655" y="9288"/>
                      <a:pt x="1465" y="9288"/>
                    </a:cubicBezTo>
                    <a:cubicBezTo>
                      <a:pt x="2286" y="9288"/>
                      <a:pt x="2941" y="8633"/>
                      <a:pt x="2941" y="7811"/>
                    </a:cubicBezTo>
                    <a:lnTo>
                      <a:pt x="2941" y="1477"/>
                    </a:lnTo>
                    <a:cubicBezTo>
                      <a:pt x="2941" y="656"/>
                      <a:pt x="2286" y="1"/>
                      <a:pt x="1465" y="1"/>
                    </a:cubicBezTo>
                    <a:close/>
                  </a:path>
                </a:pathLst>
              </a:custGeom>
              <a:solidFill>
                <a:srgbClr val="59595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67;p44"/>
              <p:cNvSpPr/>
              <p:nvPr/>
            </p:nvSpPr>
            <p:spPr>
              <a:xfrm>
                <a:off x="5558688" y="1109351"/>
                <a:ext cx="79723" cy="251774"/>
              </a:xfrm>
              <a:custGeom>
                <a:avLst/>
                <a:gdLst/>
                <a:ahLst/>
                <a:cxnLst/>
                <a:rect l="l" t="t" r="r" b="b"/>
                <a:pathLst>
                  <a:path w="2941" h="9288" extrusionOk="0">
                    <a:moveTo>
                      <a:pt x="1465" y="1"/>
                    </a:moveTo>
                    <a:cubicBezTo>
                      <a:pt x="655" y="1"/>
                      <a:pt x="0" y="656"/>
                      <a:pt x="0" y="1477"/>
                    </a:cubicBezTo>
                    <a:lnTo>
                      <a:pt x="0" y="7811"/>
                    </a:lnTo>
                    <a:cubicBezTo>
                      <a:pt x="0" y="8633"/>
                      <a:pt x="655" y="9288"/>
                      <a:pt x="1465" y="9288"/>
                    </a:cubicBezTo>
                    <a:cubicBezTo>
                      <a:pt x="2286" y="9288"/>
                      <a:pt x="2941" y="8633"/>
                      <a:pt x="2941" y="7811"/>
                    </a:cubicBezTo>
                    <a:lnTo>
                      <a:pt x="2941" y="1477"/>
                    </a:lnTo>
                    <a:cubicBezTo>
                      <a:pt x="2941" y="656"/>
                      <a:pt x="2286" y="1"/>
                      <a:pt x="1465" y="1"/>
                    </a:cubicBezTo>
                    <a:close/>
                  </a:path>
                </a:pathLst>
              </a:custGeom>
              <a:solidFill>
                <a:srgbClr val="59595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3" name="Unvan 1"/>
          <p:cNvSpPr txBox="1">
            <a:spLocks/>
          </p:cNvSpPr>
          <p:nvPr/>
        </p:nvSpPr>
        <p:spPr>
          <a:xfrm>
            <a:off x="734779" y="475845"/>
            <a:ext cx="4655368" cy="72731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Sıla-i rahim nedir?</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4" name="Resim 23"/>
          <p:cNvPicPr>
            <a:picLocks noChangeAspect="1"/>
          </p:cNvPicPr>
          <p:nvPr/>
        </p:nvPicPr>
        <p:blipFill>
          <a:blip r:embed="rId2"/>
          <a:stretch>
            <a:fillRect/>
          </a:stretch>
        </p:blipFill>
        <p:spPr>
          <a:xfrm>
            <a:off x="5979204" y="395616"/>
            <a:ext cx="5539027" cy="5868827"/>
          </a:xfrm>
          <a:prstGeom prst="rect">
            <a:avLst/>
          </a:prstGeom>
        </p:spPr>
      </p:pic>
    </p:spTree>
    <p:extLst>
      <p:ext uri="{BB962C8B-B14F-4D97-AF65-F5344CB8AC3E}">
        <p14:creationId xmlns:p14="http://schemas.microsoft.com/office/powerpoint/2010/main" val="38717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943726" y="130873"/>
            <a:ext cx="6336632" cy="577791"/>
          </a:xfrm>
          <a:prstGeom prst="rect">
            <a:avLst/>
          </a:prstGeom>
        </p:spPr>
        <p:style>
          <a:lnRef idx="1">
            <a:schemeClr val="accent1"/>
          </a:lnRef>
          <a:fillRef idx="2">
            <a:schemeClr val="accent1"/>
          </a:fillRef>
          <a:effectRef idx="1">
            <a:schemeClr val="accent1"/>
          </a:effectRef>
          <a:fontRef idx="minor">
            <a:schemeClr val="dk1"/>
          </a:fontRef>
        </p:style>
        <p:txBody>
          <a:bodyPr anchor="ctr">
            <a:no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Peygamberimi Örnek Alıyorum</a:t>
            </a:r>
            <a:endParaRPr lang="tr-TR" sz="3200" dirty="0"/>
          </a:p>
        </p:txBody>
      </p:sp>
      <p:sp>
        <p:nvSpPr>
          <p:cNvPr id="3" name="İçerik Yer Tutucusu 2"/>
          <p:cNvSpPr txBox="1">
            <a:spLocks/>
          </p:cNvSpPr>
          <p:nvPr/>
        </p:nvSpPr>
        <p:spPr>
          <a:xfrm>
            <a:off x="339516" y="834189"/>
            <a:ext cx="11692063" cy="3384885"/>
          </a:xfrm>
          <a:prstGeom prst="rect">
            <a:avLst/>
          </a:prstGeom>
          <a:solidFill>
            <a:schemeClr val="accent4">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endParaRPr lang="tr-TR" sz="3600" dirty="0"/>
          </a:p>
        </p:txBody>
      </p:sp>
      <p:sp>
        <p:nvSpPr>
          <p:cNvPr id="4" name="Dikdörtgen 3"/>
          <p:cNvSpPr/>
          <p:nvPr/>
        </p:nvSpPr>
        <p:spPr>
          <a:xfrm>
            <a:off x="288758" y="4432694"/>
            <a:ext cx="11694695" cy="1060910"/>
          </a:xfrm>
          <a:prstGeom prst="rect">
            <a:avLst/>
          </a:prstGeom>
          <a:solidFill>
            <a:schemeClr val="accent1">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Wingdings" panose="05000000000000000000" pitchFamily="2" charset="2"/>
              <a:buChar char="Ø"/>
            </a:pPr>
            <a:r>
              <a:rPr lang="tr-TR" sz="3200" dirty="0" smtClean="0"/>
              <a:t>Peygamberimizin bu sözünde neleri tavsiye etmiştir?</a:t>
            </a:r>
            <a:endParaRPr lang="tr-TR" sz="3200" dirty="0"/>
          </a:p>
        </p:txBody>
      </p:sp>
      <p:sp>
        <p:nvSpPr>
          <p:cNvPr id="5" name="Dikdörtgen 4"/>
          <p:cNvSpPr/>
          <p:nvPr/>
        </p:nvSpPr>
        <p:spPr>
          <a:xfrm>
            <a:off x="288758" y="5691182"/>
            <a:ext cx="11710737" cy="994611"/>
          </a:xfrm>
          <a:prstGeom prst="rect">
            <a:avLst/>
          </a:prstGeom>
          <a:solidFill>
            <a:schemeClr val="accent2">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Wingdings" panose="05000000000000000000" pitchFamily="2" charset="2"/>
              <a:buChar char="Ø"/>
            </a:pPr>
            <a:r>
              <a:rPr lang="tr-TR" sz="3200" dirty="0" smtClean="0"/>
              <a:t>Bu sözlere göre bir Müslüman neleri yapmaması gerekir?</a:t>
            </a:r>
            <a:endParaRPr lang="tr-TR" sz="3200" dirty="0"/>
          </a:p>
        </p:txBody>
      </p:sp>
      <p:sp>
        <p:nvSpPr>
          <p:cNvPr id="6" name="Dikdörtgen 5"/>
          <p:cNvSpPr/>
          <p:nvPr/>
        </p:nvSpPr>
        <p:spPr>
          <a:xfrm>
            <a:off x="433137" y="916120"/>
            <a:ext cx="11502189" cy="3231654"/>
          </a:xfrm>
          <a:prstGeom prst="rect">
            <a:avLst/>
          </a:prstGeom>
        </p:spPr>
        <p:txBody>
          <a:bodyPr wrap="square">
            <a:spAutoFit/>
          </a:bodyPr>
          <a:lstStyle/>
          <a:p>
            <a:pPr algn="just">
              <a:lnSpc>
                <a:spcPct val="150000"/>
              </a:lnSpc>
            </a:pPr>
            <a:r>
              <a:rPr lang="it-IT" sz="2400" i="1" dirty="0"/>
              <a:t>“Akraba ilişkisini kesen cennete giremez.”</a:t>
            </a:r>
            <a:endParaRPr lang="tr-TR" sz="2400" dirty="0"/>
          </a:p>
          <a:p>
            <a:pPr algn="just">
              <a:lnSpc>
                <a:spcPct val="150000"/>
              </a:lnSpc>
            </a:pPr>
            <a:r>
              <a:rPr lang="tr-TR" sz="2400" dirty="0"/>
              <a:t>Bir gün, bir adam Peygamberimize gelerek “Ya </a:t>
            </a:r>
            <a:r>
              <a:rPr lang="tr-TR" sz="2400" dirty="0" err="1"/>
              <a:t>Resulallah</a:t>
            </a:r>
            <a:r>
              <a:rPr lang="tr-TR" sz="2400" dirty="0"/>
              <a:t>! Beni cennete sokacak bir amel söyle.” demiştir. Peygamberimiz ona,“ </a:t>
            </a:r>
            <a:r>
              <a:rPr lang="tr-TR" sz="2400" i="1" dirty="0"/>
              <a:t>Allah’a ibadet edersin ve O’na hiçbir şeyi ortak koşmazsın, namazı kılarsın, zekatı verirsin, bir de sıla-i </a:t>
            </a:r>
            <a:r>
              <a:rPr lang="tr-TR" sz="2400" i="1" dirty="0" smtClean="0"/>
              <a:t>rahimi yerine getirirsin</a:t>
            </a:r>
            <a:r>
              <a:rPr lang="tr-TR" sz="2400" i="1" dirty="0"/>
              <a:t>.</a:t>
            </a:r>
            <a:r>
              <a:rPr lang="tr-TR" sz="2400" dirty="0"/>
              <a:t>” </a:t>
            </a:r>
          </a:p>
          <a:p>
            <a:pPr algn="r"/>
            <a:r>
              <a:rPr lang="tr-TR" sz="2400" dirty="0"/>
              <a:t>Hz. Muhammed (</a:t>
            </a:r>
            <a:r>
              <a:rPr lang="tr-TR" sz="2400" dirty="0" smtClean="0"/>
              <a:t>sav)</a:t>
            </a:r>
            <a:endParaRPr lang="tr-TR" sz="2400" dirty="0"/>
          </a:p>
        </p:txBody>
      </p:sp>
    </p:spTree>
    <p:extLst>
      <p:ext uri="{BB962C8B-B14F-4D97-AF65-F5344CB8AC3E}">
        <p14:creationId xmlns:p14="http://schemas.microsoft.com/office/powerpoint/2010/main" val="108005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p:nvPr/>
        </p:nvSpPr>
        <p:spPr>
          <a:xfrm>
            <a:off x="336884" y="2066803"/>
            <a:ext cx="3096126" cy="2457071"/>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 name="Google Shape;75;p16"/>
          <p:cNvSpPr/>
          <p:nvPr/>
        </p:nvSpPr>
        <p:spPr>
          <a:xfrm>
            <a:off x="3451525" y="2746058"/>
            <a:ext cx="1593849" cy="894425"/>
          </a:xfrm>
          <a:custGeom>
            <a:avLst/>
            <a:gdLst/>
            <a:ahLst/>
            <a:cxnLst/>
            <a:rect l="l" t="t" r="r" b="b"/>
            <a:pathLst>
              <a:path w="53357" h="35777" extrusionOk="0">
                <a:moveTo>
                  <a:pt x="33926" y="0"/>
                </a:moveTo>
                <a:lnTo>
                  <a:pt x="33926" y="5244"/>
                </a:lnTo>
                <a:lnTo>
                  <a:pt x="11103" y="5244"/>
                </a:lnTo>
                <a:lnTo>
                  <a:pt x="10641" y="5321"/>
                </a:lnTo>
                <a:lnTo>
                  <a:pt x="9330" y="5706"/>
                </a:lnTo>
                <a:lnTo>
                  <a:pt x="8559" y="5937"/>
                </a:lnTo>
                <a:lnTo>
                  <a:pt x="7556" y="6323"/>
                </a:lnTo>
                <a:lnTo>
                  <a:pt x="6554" y="6786"/>
                </a:lnTo>
                <a:lnTo>
                  <a:pt x="5552" y="7402"/>
                </a:lnTo>
                <a:lnTo>
                  <a:pt x="4549" y="8096"/>
                </a:lnTo>
                <a:lnTo>
                  <a:pt x="3547" y="8945"/>
                </a:lnTo>
                <a:lnTo>
                  <a:pt x="2545" y="9870"/>
                </a:lnTo>
                <a:lnTo>
                  <a:pt x="2159" y="10410"/>
                </a:lnTo>
                <a:lnTo>
                  <a:pt x="1696" y="10949"/>
                </a:lnTo>
                <a:lnTo>
                  <a:pt x="1388" y="11566"/>
                </a:lnTo>
                <a:lnTo>
                  <a:pt x="1002" y="12183"/>
                </a:lnTo>
                <a:lnTo>
                  <a:pt x="694" y="12877"/>
                </a:lnTo>
                <a:lnTo>
                  <a:pt x="463" y="13648"/>
                </a:lnTo>
                <a:lnTo>
                  <a:pt x="309" y="14419"/>
                </a:lnTo>
                <a:lnTo>
                  <a:pt x="154" y="15190"/>
                </a:lnTo>
                <a:lnTo>
                  <a:pt x="0" y="16038"/>
                </a:lnTo>
                <a:lnTo>
                  <a:pt x="0" y="16963"/>
                </a:lnTo>
                <a:lnTo>
                  <a:pt x="0" y="32076"/>
                </a:lnTo>
                <a:lnTo>
                  <a:pt x="0" y="35777"/>
                </a:lnTo>
                <a:lnTo>
                  <a:pt x="154" y="35314"/>
                </a:lnTo>
                <a:lnTo>
                  <a:pt x="540" y="34003"/>
                </a:lnTo>
                <a:lnTo>
                  <a:pt x="925" y="33155"/>
                </a:lnTo>
                <a:lnTo>
                  <a:pt x="1311" y="32153"/>
                </a:lnTo>
                <a:lnTo>
                  <a:pt x="1851" y="31151"/>
                </a:lnTo>
                <a:lnTo>
                  <a:pt x="2545" y="30071"/>
                </a:lnTo>
                <a:lnTo>
                  <a:pt x="3316" y="28992"/>
                </a:lnTo>
                <a:lnTo>
                  <a:pt x="4241" y="27989"/>
                </a:lnTo>
                <a:lnTo>
                  <a:pt x="5320" y="26987"/>
                </a:lnTo>
                <a:lnTo>
                  <a:pt x="5860" y="26601"/>
                </a:lnTo>
                <a:lnTo>
                  <a:pt x="6477" y="26139"/>
                </a:lnTo>
                <a:lnTo>
                  <a:pt x="7171" y="25753"/>
                </a:lnTo>
                <a:lnTo>
                  <a:pt x="7865" y="25445"/>
                </a:lnTo>
                <a:lnTo>
                  <a:pt x="8636" y="25136"/>
                </a:lnTo>
                <a:lnTo>
                  <a:pt x="9407" y="24828"/>
                </a:lnTo>
                <a:lnTo>
                  <a:pt x="10178" y="24674"/>
                </a:lnTo>
                <a:lnTo>
                  <a:pt x="11103" y="24520"/>
                </a:lnTo>
                <a:lnTo>
                  <a:pt x="12028" y="24365"/>
                </a:lnTo>
                <a:lnTo>
                  <a:pt x="33926" y="24365"/>
                </a:lnTo>
                <a:lnTo>
                  <a:pt x="33926" y="29608"/>
                </a:lnTo>
                <a:lnTo>
                  <a:pt x="53357" y="14496"/>
                </a:lnTo>
                <a:lnTo>
                  <a:pt x="33926" y="0"/>
                </a:lnTo>
                <a:close/>
              </a:path>
            </a:pathLst>
          </a:custGeom>
          <a:solidFill>
            <a:srgbClr val="B8D3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 name="Google Shape;76;p16"/>
          <p:cNvSpPr/>
          <p:nvPr/>
        </p:nvSpPr>
        <p:spPr>
          <a:xfrm>
            <a:off x="3419619" y="2740283"/>
            <a:ext cx="1655735" cy="900200"/>
          </a:xfrm>
          <a:custGeom>
            <a:avLst/>
            <a:gdLst/>
            <a:ahLst/>
            <a:cxnLst/>
            <a:rect l="l" t="t" r="r" b="b"/>
            <a:pathLst>
              <a:path w="53665" h="36008" extrusionOk="0">
                <a:moveTo>
                  <a:pt x="33849" y="0"/>
                </a:moveTo>
                <a:lnTo>
                  <a:pt x="33849" y="231"/>
                </a:lnTo>
                <a:lnTo>
                  <a:pt x="33849" y="5321"/>
                </a:lnTo>
                <a:lnTo>
                  <a:pt x="33849" y="5321"/>
                </a:lnTo>
                <a:lnTo>
                  <a:pt x="11180" y="5397"/>
                </a:lnTo>
                <a:lnTo>
                  <a:pt x="10178" y="5629"/>
                </a:lnTo>
                <a:lnTo>
                  <a:pt x="9175" y="5937"/>
                </a:lnTo>
                <a:lnTo>
                  <a:pt x="8250" y="6246"/>
                </a:lnTo>
                <a:lnTo>
                  <a:pt x="7248" y="6631"/>
                </a:lnTo>
                <a:lnTo>
                  <a:pt x="6323" y="7094"/>
                </a:lnTo>
                <a:lnTo>
                  <a:pt x="5474" y="7633"/>
                </a:lnTo>
                <a:lnTo>
                  <a:pt x="4626" y="8250"/>
                </a:lnTo>
                <a:lnTo>
                  <a:pt x="3778" y="8867"/>
                </a:lnTo>
                <a:lnTo>
                  <a:pt x="3084" y="9561"/>
                </a:lnTo>
                <a:lnTo>
                  <a:pt x="2390" y="10332"/>
                </a:lnTo>
                <a:lnTo>
                  <a:pt x="1773" y="11180"/>
                </a:lnTo>
                <a:lnTo>
                  <a:pt x="1234" y="12028"/>
                </a:lnTo>
                <a:lnTo>
                  <a:pt x="771" y="12954"/>
                </a:lnTo>
                <a:lnTo>
                  <a:pt x="463" y="13956"/>
                </a:lnTo>
                <a:lnTo>
                  <a:pt x="231" y="14958"/>
                </a:lnTo>
                <a:lnTo>
                  <a:pt x="77" y="15961"/>
                </a:lnTo>
                <a:lnTo>
                  <a:pt x="0" y="16963"/>
                </a:lnTo>
                <a:lnTo>
                  <a:pt x="0" y="17965"/>
                </a:lnTo>
                <a:lnTo>
                  <a:pt x="0" y="20047"/>
                </a:lnTo>
                <a:lnTo>
                  <a:pt x="77" y="24134"/>
                </a:lnTo>
                <a:lnTo>
                  <a:pt x="154" y="20047"/>
                </a:lnTo>
                <a:lnTo>
                  <a:pt x="154" y="17965"/>
                </a:lnTo>
                <a:lnTo>
                  <a:pt x="154" y="16963"/>
                </a:lnTo>
                <a:lnTo>
                  <a:pt x="231" y="15961"/>
                </a:lnTo>
                <a:lnTo>
                  <a:pt x="386" y="14958"/>
                </a:lnTo>
                <a:lnTo>
                  <a:pt x="617" y="13956"/>
                </a:lnTo>
                <a:lnTo>
                  <a:pt x="925" y="13031"/>
                </a:lnTo>
                <a:lnTo>
                  <a:pt x="1388" y="12105"/>
                </a:lnTo>
                <a:lnTo>
                  <a:pt x="1851" y="11257"/>
                </a:lnTo>
                <a:lnTo>
                  <a:pt x="2467" y="10409"/>
                </a:lnTo>
                <a:lnTo>
                  <a:pt x="3161" y="9638"/>
                </a:lnTo>
                <a:lnTo>
                  <a:pt x="3932" y="8944"/>
                </a:lnTo>
                <a:lnTo>
                  <a:pt x="4703" y="8327"/>
                </a:lnTo>
                <a:lnTo>
                  <a:pt x="5552" y="7788"/>
                </a:lnTo>
                <a:lnTo>
                  <a:pt x="6400" y="7248"/>
                </a:lnTo>
                <a:lnTo>
                  <a:pt x="7325" y="6862"/>
                </a:lnTo>
                <a:lnTo>
                  <a:pt x="8250" y="6400"/>
                </a:lnTo>
                <a:lnTo>
                  <a:pt x="9253" y="6091"/>
                </a:lnTo>
                <a:lnTo>
                  <a:pt x="10178" y="5783"/>
                </a:lnTo>
                <a:lnTo>
                  <a:pt x="11180" y="5552"/>
                </a:lnTo>
                <a:lnTo>
                  <a:pt x="34003" y="5629"/>
                </a:lnTo>
                <a:lnTo>
                  <a:pt x="34157" y="5629"/>
                </a:lnTo>
                <a:lnTo>
                  <a:pt x="34157" y="5475"/>
                </a:lnTo>
                <a:lnTo>
                  <a:pt x="34157" y="483"/>
                </a:lnTo>
                <a:lnTo>
                  <a:pt x="34157" y="483"/>
                </a:lnTo>
                <a:lnTo>
                  <a:pt x="43641" y="7633"/>
                </a:lnTo>
                <a:lnTo>
                  <a:pt x="53255" y="14729"/>
                </a:lnTo>
                <a:lnTo>
                  <a:pt x="53255" y="14729"/>
                </a:lnTo>
                <a:lnTo>
                  <a:pt x="34080" y="29642"/>
                </a:lnTo>
                <a:lnTo>
                  <a:pt x="34080" y="29642"/>
                </a:lnTo>
                <a:lnTo>
                  <a:pt x="34080" y="24596"/>
                </a:lnTo>
                <a:lnTo>
                  <a:pt x="34080" y="24519"/>
                </a:lnTo>
                <a:lnTo>
                  <a:pt x="12954" y="24519"/>
                </a:lnTo>
                <a:lnTo>
                  <a:pt x="11720" y="24596"/>
                </a:lnTo>
                <a:lnTo>
                  <a:pt x="10486" y="24751"/>
                </a:lnTo>
                <a:lnTo>
                  <a:pt x="9253" y="25059"/>
                </a:lnTo>
                <a:lnTo>
                  <a:pt x="8096" y="25522"/>
                </a:lnTo>
                <a:lnTo>
                  <a:pt x="7017" y="26061"/>
                </a:lnTo>
                <a:lnTo>
                  <a:pt x="5937" y="26755"/>
                </a:lnTo>
                <a:lnTo>
                  <a:pt x="5012" y="27526"/>
                </a:lnTo>
                <a:lnTo>
                  <a:pt x="4087" y="28374"/>
                </a:lnTo>
                <a:lnTo>
                  <a:pt x="3316" y="29377"/>
                </a:lnTo>
                <a:lnTo>
                  <a:pt x="3316" y="29377"/>
                </a:lnTo>
                <a:lnTo>
                  <a:pt x="4164" y="28452"/>
                </a:lnTo>
                <a:lnTo>
                  <a:pt x="5012" y="27603"/>
                </a:lnTo>
                <a:lnTo>
                  <a:pt x="6014" y="26832"/>
                </a:lnTo>
                <a:lnTo>
                  <a:pt x="7017" y="26138"/>
                </a:lnTo>
                <a:lnTo>
                  <a:pt x="8173" y="25599"/>
                </a:lnTo>
                <a:lnTo>
                  <a:pt x="9330" y="25213"/>
                </a:lnTo>
                <a:lnTo>
                  <a:pt x="10486" y="24905"/>
                </a:lnTo>
                <a:lnTo>
                  <a:pt x="11720" y="24751"/>
                </a:lnTo>
                <a:lnTo>
                  <a:pt x="12954" y="24673"/>
                </a:lnTo>
                <a:lnTo>
                  <a:pt x="33926" y="24673"/>
                </a:lnTo>
                <a:lnTo>
                  <a:pt x="33926" y="29839"/>
                </a:lnTo>
                <a:lnTo>
                  <a:pt x="33926" y="30071"/>
                </a:lnTo>
                <a:lnTo>
                  <a:pt x="34080" y="29917"/>
                </a:lnTo>
                <a:lnTo>
                  <a:pt x="53511" y="14804"/>
                </a:lnTo>
                <a:lnTo>
                  <a:pt x="53665" y="14727"/>
                </a:lnTo>
                <a:lnTo>
                  <a:pt x="53511" y="14650"/>
                </a:lnTo>
                <a:lnTo>
                  <a:pt x="43795" y="7325"/>
                </a:lnTo>
                <a:lnTo>
                  <a:pt x="34080" y="154"/>
                </a:lnTo>
                <a:lnTo>
                  <a:pt x="33849" y="0"/>
                </a:lnTo>
                <a:close/>
                <a:moveTo>
                  <a:pt x="3316" y="29377"/>
                </a:moveTo>
                <a:lnTo>
                  <a:pt x="2544" y="30379"/>
                </a:lnTo>
                <a:lnTo>
                  <a:pt x="1928" y="31382"/>
                </a:lnTo>
                <a:lnTo>
                  <a:pt x="1311" y="32538"/>
                </a:lnTo>
                <a:lnTo>
                  <a:pt x="848" y="33618"/>
                </a:lnTo>
                <a:lnTo>
                  <a:pt x="386" y="34851"/>
                </a:lnTo>
                <a:lnTo>
                  <a:pt x="77" y="36008"/>
                </a:lnTo>
                <a:lnTo>
                  <a:pt x="77" y="36008"/>
                </a:lnTo>
                <a:lnTo>
                  <a:pt x="463" y="34851"/>
                </a:lnTo>
                <a:lnTo>
                  <a:pt x="848" y="33695"/>
                </a:lnTo>
                <a:lnTo>
                  <a:pt x="1388" y="32538"/>
                </a:lnTo>
                <a:lnTo>
                  <a:pt x="1928" y="31459"/>
                </a:lnTo>
                <a:lnTo>
                  <a:pt x="2622" y="30379"/>
                </a:lnTo>
                <a:lnTo>
                  <a:pt x="3316" y="2937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 name="Dikdörtgen 4"/>
          <p:cNvSpPr/>
          <p:nvPr/>
        </p:nvSpPr>
        <p:spPr>
          <a:xfrm>
            <a:off x="418936" y="2645085"/>
            <a:ext cx="2915432" cy="1077218"/>
          </a:xfrm>
          <a:prstGeom prst="rect">
            <a:avLst/>
          </a:prstGeom>
        </p:spPr>
        <p:txBody>
          <a:bodyPr wrap="square">
            <a:spAutoFit/>
          </a:bodyPr>
          <a:lstStyle/>
          <a:p>
            <a:pPr algn="ctr"/>
            <a:r>
              <a:rPr lang="tr-TR" sz="3200" dirty="0" smtClean="0"/>
              <a:t>Komşuluk Hakkı</a:t>
            </a:r>
            <a:endParaRPr lang="tr-TR" sz="3200" dirty="0"/>
          </a:p>
        </p:txBody>
      </p:sp>
      <p:sp>
        <p:nvSpPr>
          <p:cNvPr id="6" name="Unvan 1"/>
          <p:cNvSpPr txBox="1">
            <a:spLocks/>
          </p:cNvSpPr>
          <p:nvPr/>
        </p:nvSpPr>
        <p:spPr>
          <a:xfrm>
            <a:off x="5293894" y="1748588"/>
            <a:ext cx="6352674" cy="3112169"/>
          </a:xfrm>
          <a:prstGeom prst="rect">
            <a:avLst/>
          </a:prstGeom>
          <a:solidFill>
            <a:schemeClr val="accent4">
              <a:lumMod val="40000"/>
              <a:lumOff val="60000"/>
            </a:schemeClr>
          </a:solidFill>
          <a:ln w="6350" cap="flat" cmpd="sng" algn="ctr">
            <a:no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71500" marR="0" lvl="0" indent="-571500" algn="just" defTabSz="914400" rtl="0" eaLnBrk="1" fontAlgn="auto" latinLnBrk="0" hangingPunct="1">
              <a:lnSpc>
                <a:spcPct val="90000"/>
              </a:lnSpc>
              <a:spcBef>
                <a:spcPct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r>
              <a:rPr kumimoji="0" lang="tr-TR" sz="36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Komşusu açken kendisi tok yatan bizden</a:t>
            </a:r>
            <a:r>
              <a:rPr kumimoji="0" lang="tr-TR" sz="3600" b="0" i="1" u="none" strike="noStrike" kern="1200" cap="none" spc="0" normalizeH="0" noProof="0" dirty="0" smtClean="0">
                <a:ln>
                  <a:noFill/>
                </a:ln>
                <a:solidFill>
                  <a:sysClr val="windowText" lastClr="000000"/>
                </a:solidFill>
                <a:effectLst/>
                <a:uLnTx/>
                <a:uFillTx/>
                <a:latin typeface="Calibri" panose="020F0502020204030204"/>
                <a:ea typeface="+mn-ea"/>
                <a:cs typeface="+mn-cs"/>
              </a:rPr>
              <a:t> </a:t>
            </a:r>
            <a:r>
              <a:rPr kumimoji="0" lang="tr-TR" sz="36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değildir.”</a:t>
            </a:r>
            <a:r>
              <a:rPr kumimoji="0" lang="tr-TR" sz="4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tr-TR" sz="4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endParaRPr kumimoji="0" lang="tr-TR" sz="4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tr-TR"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Muhammed (sav)</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5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ctr" defTabSz="914400" rtl="0" eaLnBrk="1" fontAlgn="auto" latinLnBrk="0" hangingPunct="1">
              <a:lnSpc>
                <a:spcPct val="115000"/>
              </a:lnSpc>
              <a:spcBef>
                <a:spcPts val="0"/>
              </a:spcBef>
              <a:spcAft>
                <a:spcPts val="2133"/>
              </a:spcAft>
              <a:buClr>
                <a:srgbClr val="000000"/>
              </a:buClr>
              <a:buSzPts val="1100"/>
              <a:buFont typeface="Comfortaa"/>
              <a:buNone/>
              <a:tabLst/>
              <a:defRPr/>
            </a:pP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1519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videoplayback (3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999"/>
          </a:xfrm>
        </p:spPr>
      </p:pic>
    </p:spTree>
    <p:extLst>
      <p:ext uri="{BB962C8B-B14F-4D97-AF65-F5344CB8AC3E}">
        <p14:creationId xmlns:p14="http://schemas.microsoft.com/office/powerpoint/2010/main" val="34819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6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5408" y="1253614"/>
            <a:ext cx="9223189" cy="722671"/>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İyi,</a:t>
            </a:r>
            <a:r>
              <a:rPr kumimoji="0" lang="tr-TR" sz="2800" b="0" i="0" u="none" strike="noStrike" kern="0" cap="none" spc="0" normalizeH="0" noProof="0" dirty="0" smtClean="0">
                <a:ln>
                  <a:noFill/>
                </a:ln>
                <a:solidFill>
                  <a:prstClr val="black"/>
                </a:solidFill>
                <a:effectLst/>
                <a:uLnTx/>
                <a:uFillTx/>
                <a:latin typeface="Calibri" panose="020F0502020204030204"/>
                <a:ea typeface="+mn-ea"/>
                <a:cs typeface="+mn-cs"/>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kötü günlerinde akrabalarımızın daima yanlarında olmak</a:t>
            </a:r>
            <a:endParaRPr kumimoji="0" lang="tr-TR" sz="32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3" name="10-Noktalı Yıldız 2"/>
          <p:cNvSpPr/>
          <p:nvPr/>
        </p:nvSpPr>
        <p:spPr>
          <a:xfrm>
            <a:off x="0" y="958646"/>
            <a:ext cx="958645" cy="1312607"/>
          </a:xfrm>
          <a:prstGeom prst="star10">
            <a:avLst/>
          </a:prstGeom>
          <a:solidFill>
            <a:schemeClr val="accent4">
              <a:lumMod val="60000"/>
              <a:lumOff val="40000"/>
            </a:schemeClr>
          </a:solidFill>
          <a:ln w="6350" cap="flat" cmpd="sng" algn="ctr">
            <a:solidFill>
              <a:srgbClr val="ACD5D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4" name="Dikdörtgen 3"/>
          <p:cNvSpPr/>
          <p:nvPr/>
        </p:nvSpPr>
        <p:spPr>
          <a:xfrm>
            <a:off x="1682788" y="2585534"/>
            <a:ext cx="8711181" cy="722671"/>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Hastalandıklarında ve bayramlarda ziyaret etmek</a:t>
            </a:r>
            <a:endPar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5" name="10-Noktalı Yıldız 4"/>
          <p:cNvSpPr/>
          <p:nvPr/>
        </p:nvSpPr>
        <p:spPr>
          <a:xfrm>
            <a:off x="1006012" y="2290566"/>
            <a:ext cx="958645" cy="1312607"/>
          </a:xfrm>
          <a:prstGeom prst="star10">
            <a:avLst/>
          </a:prstGeom>
          <a:solidFill>
            <a:schemeClr val="accent4">
              <a:lumMod val="60000"/>
              <a:lumOff val="40000"/>
            </a:schemeClr>
          </a:solidFill>
          <a:ln w="6350" cap="flat" cmpd="sng" algn="ctr">
            <a:solidFill>
              <a:srgbClr val="ACD5D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2</a:t>
            </a:r>
          </a:p>
        </p:txBody>
      </p:sp>
      <p:sp>
        <p:nvSpPr>
          <p:cNvPr id="6" name="Dikdörtgen 5"/>
          <p:cNvSpPr/>
          <p:nvPr/>
        </p:nvSpPr>
        <p:spPr>
          <a:xfrm>
            <a:off x="2816681" y="3818258"/>
            <a:ext cx="8755627" cy="88272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lvl="1"/>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Akrabalarına ve komşularına karşı tatlı sözlü, güler yüzlü olmak ve selamlaşmak</a:t>
            </a:r>
            <a:endParaRPr kumimoji="0" lang="tr-TR" sz="44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7" name="10-Noktalı Yıldız 6"/>
          <p:cNvSpPr/>
          <p:nvPr/>
        </p:nvSpPr>
        <p:spPr>
          <a:xfrm>
            <a:off x="2333626" y="3603318"/>
            <a:ext cx="958645" cy="1312607"/>
          </a:xfrm>
          <a:prstGeom prst="star10">
            <a:avLst/>
          </a:prstGeom>
          <a:solidFill>
            <a:schemeClr val="accent4">
              <a:lumMod val="60000"/>
              <a:lumOff val="40000"/>
            </a:schemeClr>
          </a:solidFill>
          <a:ln w="6350" cap="flat" cmpd="sng" algn="ctr">
            <a:solidFill>
              <a:srgbClr val="ACD5D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3</a:t>
            </a:r>
          </a:p>
        </p:txBody>
      </p:sp>
      <p:sp>
        <p:nvSpPr>
          <p:cNvPr id="8" name="Dikdörtgen 7"/>
          <p:cNvSpPr/>
          <p:nvPr/>
        </p:nvSpPr>
        <p:spPr>
          <a:xfrm>
            <a:off x="4086437" y="5174091"/>
            <a:ext cx="7916196" cy="101026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lvl="1"/>
            <a:r>
              <a:rPr kumimoji="0" lang="tr-TR" sz="24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Düğün ve cenaze gibi özel günlerinde mutlaka</a:t>
            </a:r>
          </a:p>
          <a:p>
            <a:pPr lvl="1"/>
            <a:r>
              <a:rPr lang="tr-TR" sz="2800" kern="0" dirty="0">
                <a:solidFill>
                  <a:prstClr val="black"/>
                </a:solidFill>
                <a:latin typeface="Calibri" panose="020F0502020204030204"/>
              </a:rPr>
              <a:t> </a:t>
            </a: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 yanlarında olmak</a:t>
            </a:r>
            <a:endParaRPr kumimoji="0" lang="tr-TR" sz="2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endParaRPr>
          </a:p>
        </p:txBody>
      </p:sp>
      <p:sp>
        <p:nvSpPr>
          <p:cNvPr id="9" name="10-Noktalı Yıldız 8"/>
          <p:cNvSpPr/>
          <p:nvPr/>
        </p:nvSpPr>
        <p:spPr>
          <a:xfrm>
            <a:off x="3836705" y="5022921"/>
            <a:ext cx="839857" cy="1312607"/>
          </a:xfrm>
          <a:prstGeom prst="star10">
            <a:avLst/>
          </a:prstGeom>
          <a:solidFill>
            <a:schemeClr val="accent4">
              <a:lumMod val="60000"/>
              <a:lumOff val="40000"/>
            </a:schemeClr>
          </a:solidFill>
          <a:ln w="6350" cap="flat" cmpd="sng" algn="ctr">
            <a:solidFill>
              <a:srgbClr val="ACD5D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solidFill>
                  <a:prstClr val="black">
                    <a:lumMod val="95000"/>
                    <a:lumOff val="5000"/>
                  </a:prstClr>
                </a:solidFill>
                <a:effectLst/>
                <a:uLnTx/>
                <a:uFillTx/>
                <a:latin typeface="Calibri" panose="020F0502020204030204"/>
                <a:ea typeface="+mn-ea"/>
                <a:cs typeface="+mn-cs"/>
              </a:rPr>
              <a:t>4</a:t>
            </a:r>
          </a:p>
        </p:txBody>
      </p:sp>
      <p:sp>
        <p:nvSpPr>
          <p:cNvPr id="10" name="Unvan 1"/>
          <p:cNvSpPr txBox="1">
            <a:spLocks/>
          </p:cNvSpPr>
          <p:nvPr/>
        </p:nvSpPr>
        <p:spPr>
          <a:xfrm>
            <a:off x="828667" y="114891"/>
            <a:ext cx="9662869" cy="847636"/>
          </a:xfrm>
          <a:prstGeom prst="rect">
            <a:avLst/>
          </a:prstGeom>
          <a:solidFill>
            <a:schemeClr val="accent4">
              <a:lumMod val="60000"/>
              <a:lumOff val="40000"/>
            </a:schemeClr>
          </a:solidFill>
          <a:ln w="6350" cap="flat" cmpd="sng" algn="ctr">
            <a:no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Akrabalık ve Komşuluk İlişkilerine </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Nasıl Özen Gösterilirdi?</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87;p71"/>
          <p:cNvSpPr/>
          <p:nvPr/>
        </p:nvSpPr>
        <p:spPr>
          <a:xfrm>
            <a:off x="319797" y="2381103"/>
            <a:ext cx="3754898" cy="2848623"/>
          </a:xfrm>
          <a:custGeom>
            <a:avLst/>
            <a:gdLst/>
            <a:ahLst/>
            <a:cxnLst/>
            <a:rect l="l" t="t" r="r" b="b"/>
            <a:pathLst>
              <a:path w="16300" h="20338" extrusionOk="0">
                <a:moveTo>
                  <a:pt x="13084" y="1"/>
                </a:moveTo>
                <a:cubicBezTo>
                  <a:pt x="13084" y="1"/>
                  <a:pt x="9278" y="260"/>
                  <a:pt x="8346" y="351"/>
                </a:cubicBezTo>
                <a:cubicBezTo>
                  <a:pt x="7594" y="428"/>
                  <a:pt x="5214" y="473"/>
                  <a:pt x="4107" y="473"/>
                </a:cubicBezTo>
                <a:cubicBezTo>
                  <a:pt x="3842" y="473"/>
                  <a:pt x="3650" y="470"/>
                  <a:pt x="3571" y="465"/>
                </a:cubicBezTo>
                <a:cubicBezTo>
                  <a:pt x="3506" y="461"/>
                  <a:pt x="3389" y="459"/>
                  <a:pt x="3238" y="459"/>
                </a:cubicBezTo>
                <a:cubicBezTo>
                  <a:pt x="2434" y="459"/>
                  <a:pt x="660" y="510"/>
                  <a:pt x="660" y="510"/>
                </a:cubicBezTo>
                <a:cubicBezTo>
                  <a:pt x="660" y="510"/>
                  <a:pt x="951" y="3102"/>
                  <a:pt x="951" y="3334"/>
                </a:cubicBezTo>
                <a:cubicBezTo>
                  <a:pt x="951" y="3566"/>
                  <a:pt x="1092" y="6368"/>
                  <a:pt x="1042" y="6672"/>
                </a:cubicBezTo>
                <a:cubicBezTo>
                  <a:pt x="988" y="6977"/>
                  <a:pt x="828" y="10970"/>
                  <a:pt x="797" y="11470"/>
                </a:cubicBezTo>
                <a:cubicBezTo>
                  <a:pt x="760" y="11970"/>
                  <a:pt x="583" y="15254"/>
                  <a:pt x="533" y="15772"/>
                </a:cubicBezTo>
                <a:cubicBezTo>
                  <a:pt x="478" y="16290"/>
                  <a:pt x="1" y="20115"/>
                  <a:pt x="1" y="20115"/>
                </a:cubicBezTo>
                <a:cubicBezTo>
                  <a:pt x="1" y="20115"/>
                  <a:pt x="1306" y="20156"/>
                  <a:pt x="1865" y="20292"/>
                </a:cubicBezTo>
                <a:cubicBezTo>
                  <a:pt x="1995" y="20325"/>
                  <a:pt x="2328" y="20338"/>
                  <a:pt x="2775" y="20338"/>
                </a:cubicBezTo>
                <a:cubicBezTo>
                  <a:pt x="4250" y="20338"/>
                  <a:pt x="6966" y="20197"/>
                  <a:pt x="7695" y="20170"/>
                </a:cubicBezTo>
                <a:cubicBezTo>
                  <a:pt x="8646" y="20133"/>
                  <a:pt x="16245" y="19601"/>
                  <a:pt x="16245" y="19601"/>
                </a:cubicBezTo>
                <a:lnTo>
                  <a:pt x="16236" y="19287"/>
                </a:lnTo>
                <a:cubicBezTo>
                  <a:pt x="16236" y="19287"/>
                  <a:pt x="16049" y="13371"/>
                  <a:pt x="16054" y="12570"/>
                </a:cubicBezTo>
                <a:cubicBezTo>
                  <a:pt x="16058" y="11766"/>
                  <a:pt x="16186" y="9392"/>
                  <a:pt x="16245" y="8564"/>
                </a:cubicBezTo>
                <a:cubicBezTo>
                  <a:pt x="16299" y="7741"/>
                  <a:pt x="15904" y="3789"/>
                  <a:pt x="15726" y="2989"/>
                </a:cubicBezTo>
                <a:cubicBezTo>
                  <a:pt x="15549" y="2184"/>
                  <a:pt x="15181" y="1729"/>
                  <a:pt x="14699" y="1011"/>
                </a:cubicBezTo>
                <a:cubicBezTo>
                  <a:pt x="14221" y="292"/>
                  <a:pt x="13084" y="1"/>
                  <a:pt x="13084" y="1"/>
                </a:cubicBezTo>
                <a:close/>
              </a:path>
            </a:pathLst>
          </a:custGeom>
          <a:solidFill>
            <a:srgbClr val="49B0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 name="Google Shape;2788;p71"/>
          <p:cNvSpPr/>
          <p:nvPr/>
        </p:nvSpPr>
        <p:spPr>
          <a:xfrm>
            <a:off x="2025793" y="2385186"/>
            <a:ext cx="538884" cy="428399"/>
          </a:xfrm>
          <a:custGeom>
            <a:avLst/>
            <a:gdLst/>
            <a:ahLst/>
            <a:cxnLst/>
            <a:rect l="l" t="t" r="r" b="b"/>
            <a:pathLst>
              <a:path w="2350" h="2348" extrusionOk="0">
                <a:moveTo>
                  <a:pt x="258" y="0"/>
                </a:moveTo>
                <a:cubicBezTo>
                  <a:pt x="128" y="0"/>
                  <a:pt x="1" y="142"/>
                  <a:pt x="89" y="279"/>
                </a:cubicBezTo>
                <a:cubicBezTo>
                  <a:pt x="130" y="343"/>
                  <a:pt x="176" y="402"/>
                  <a:pt x="221" y="465"/>
                </a:cubicBezTo>
                <a:cubicBezTo>
                  <a:pt x="194" y="511"/>
                  <a:pt x="190" y="570"/>
                  <a:pt x="217" y="634"/>
                </a:cubicBezTo>
                <a:cubicBezTo>
                  <a:pt x="262" y="729"/>
                  <a:pt x="303" y="825"/>
                  <a:pt x="353" y="920"/>
                </a:cubicBezTo>
                <a:cubicBezTo>
                  <a:pt x="353" y="1147"/>
                  <a:pt x="299" y="1384"/>
                  <a:pt x="240" y="1598"/>
                </a:cubicBezTo>
                <a:cubicBezTo>
                  <a:pt x="201" y="1737"/>
                  <a:pt x="313" y="1830"/>
                  <a:pt x="423" y="1830"/>
                </a:cubicBezTo>
                <a:cubicBezTo>
                  <a:pt x="442" y="1830"/>
                  <a:pt x="462" y="1827"/>
                  <a:pt x="481" y="1820"/>
                </a:cubicBezTo>
                <a:cubicBezTo>
                  <a:pt x="503" y="1830"/>
                  <a:pt x="526" y="1830"/>
                  <a:pt x="553" y="1830"/>
                </a:cubicBezTo>
                <a:cubicBezTo>
                  <a:pt x="623" y="1824"/>
                  <a:pt x="695" y="1821"/>
                  <a:pt x="768" y="1821"/>
                </a:cubicBezTo>
                <a:cubicBezTo>
                  <a:pt x="1210" y="1821"/>
                  <a:pt x="1684" y="1937"/>
                  <a:pt x="1977" y="2289"/>
                </a:cubicBezTo>
                <a:cubicBezTo>
                  <a:pt x="2011" y="2330"/>
                  <a:pt x="2053" y="2347"/>
                  <a:pt x="2096" y="2347"/>
                </a:cubicBezTo>
                <a:cubicBezTo>
                  <a:pt x="2222" y="2347"/>
                  <a:pt x="2349" y="2194"/>
                  <a:pt x="2268" y="2062"/>
                </a:cubicBezTo>
                <a:cubicBezTo>
                  <a:pt x="2113" y="1807"/>
                  <a:pt x="1877" y="1670"/>
                  <a:pt x="1658" y="1489"/>
                </a:cubicBezTo>
                <a:cubicBezTo>
                  <a:pt x="1627" y="1461"/>
                  <a:pt x="1599" y="1438"/>
                  <a:pt x="1567" y="1411"/>
                </a:cubicBezTo>
                <a:cubicBezTo>
                  <a:pt x="1563" y="1384"/>
                  <a:pt x="1549" y="1352"/>
                  <a:pt x="1531" y="1325"/>
                </a:cubicBezTo>
                <a:cubicBezTo>
                  <a:pt x="1422" y="1188"/>
                  <a:pt x="1313" y="1052"/>
                  <a:pt x="1204" y="916"/>
                </a:cubicBezTo>
                <a:cubicBezTo>
                  <a:pt x="1185" y="775"/>
                  <a:pt x="1058" y="693"/>
                  <a:pt x="922" y="670"/>
                </a:cubicBezTo>
                <a:cubicBezTo>
                  <a:pt x="890" y="638"/>
                  <a:pt x="853" y="606"/>
                  <a:pt x="822" y="574"/>
                </a:cubicBezTo>
                <a:cubicBezTo>
                  <a:pt x="781" y="538"/>
                  <a:pt x="740" y="497"/>
                  <a:pt x="699" y="461"/>
                </a:cubicBezTo>
                <a:cubicBezTo>
                  <a:pt x="653" y="415"/>
                  <a:pt x="612" y="365"/>
                  <a:pt x="576" y="315"/>
                </a:cubicBezTo>
                <a:cubicBezTo>
                  <a:pt x="526" y="224"/>
                  <a:pt x="462" y="133"/>
                  <a:pt x="381" y="51"/>
                </a:cubicBezTo>
                <a:cubicBezTo>
                  <a:pt x="344" y="15"/>
                  <a:pt x="301" y="0"/>
                  <a:pt x="258" y="0"/>
                </a:cubicBezTo>
                <a:close/>
              </a:path>
            </a:pathLst>
          </a:custGeom>
          <a:solidFill>
            <a:srgbClr val="49B0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 name="Google Shape;2789;p71"/>
          <p:cNvSpPr/>
          <p:nvPr/>
        </p:nvSpPr>
        <p:spPr>
          <a:xfrm>
            <a:off x="304800" y="2377062"/>
            <a:ext cx="3769895" cy="2868706"/>
          </a:xfrm>
          <a:custGeom>
            <a:avLst/>
            <a:gdLst/>
            <a:ahLst/>
            <a:cxnLst/>
            <a:rect l="l" t="t" r="r" b="b"/>
            <a:pathLst>
              <a:path w="16440" h="20471" extrusionOk="0">
                <a:moveTo>
                  <a:pt x="13689" y="231"/>
                </a:moveTo>
                <a:cubicBezTo>
                  <a:pt x="13816" y="272"/>
                  <a:pt x="13939" y="336"/>
                  <a:pt x="14052" y="436"/>
                </a:cubicBezTo>
                <a:cubicBezTo>
                  <a:pt x="14516" y="841"/>
                  <a:pt x="14907" y="1364"/>
                  <a:pt x="15317" y="1818"/>
                </a:cubicBezTo>
                <a:cubicBezTo>
                  <a:pt x="15494" y="2023"/>
                  <a:pt x="15676" y="2214"/>
                  <a:pt x="15735" y="2482"/>
                </a:cubicBezTo>
                <a:cubicBezTo>
                  <a:pt x="15740" y="2501"/>
                  <a:pt x="15744" y="2519"/>
                  <a:pt x="15744" y="2537"/>
                </a:cubicBezTo>
                <a:cubicBezTo>
                  <a:pt x="15379" y="2133"/>
                  <a:pt x="14862" y="1903"/>
                  <a:pt x="14327" y="1903"/>
                </a:cubicBezTo>
                <a:cubicBezTo>
                  <a:pt x="14175" y="1903"/>
                  <a:pt x="14022" y="1921"/>
                  <a:pt x="13871" y="1959"/>
                </a:cubicBezTo>
                <a:cubicBezTo>
                  <a:pt x="13971" y="1368"/>
                  <a:pt x="13989" y="750"/>
                  <a:pt x="13689" y="231"/>
                </a:cubicBezTo>
                <a:close/>
                <a:moveTo>
                  <a:pt x="13251" y="169"/>
                </a:moveTo>
                <a:cubicBezTo>
                  <a:pt x="13324" y="169"/>
                  <a:pt x="13396" y="173"/>
                  <a:pt x="13466" y="181"/>
                </a:cubicBezTo>
                <a:cubicBezTo>
                  <a:pt x="13866" y="718"/>
                  <a:pt x="13811" y="1423"/>
                  <a:pt x="13693" y="2046"/>
                </a:cubicBezTo>
                <a:cubicBezTo>
                  <a:pt x="13685" y="2098"/>
                  <a:pt x="13719" y="2149"/>
                  <a:pt x="13770" y="2149"/>
                </a:cubicBezTo>
                <a:cubicBezTo>
                  <a:pt x="13778" y="2149"/>
                  <a:pt x="13785" y="2148"/>
                  <a:pt x="13793" y="2146"/>
                </a:cubicBezTo>
                <a:cubicBezTo>
                  <a:pt x="13969" y="2089"/>
                  <a:pt x="14150" y="2061"/>
                  <a:pt x="14329" y="2061"/>
                </a:cubicBezTo>
                <a:cubicBezTo>
                  <a:pt x="14876" y="2061"/>
                  <a:pt x="15408" y="2319"/>
                  <a:pt x="15744" y="2778"/>
                </a:cubicBezTo>
                <a:cubicBezTo>
                  <a:pt x="15758" y="2796"/>
                  <a:pt x="15771" y="2805"/>
                  <a:pt x="15790" y="2810"/>
                </a:cubicBezTo>
                <a:cubicBezTo>
                  <a:pt x="15794" y="2837"/>
                  <a:pt x="15799" y="2860"/>
                  <a:pt x="15803" y="2887"/>
                </a:cubicBezTo>
                <a:cubicBezTo>
                  <a:pt x="16003" y="4765"/>
                  <a:pt x="16308" y="6662"/>
                  <a:pt x="16235" y="8549"/>
                </a:cubicBezTo>
                <a:cubicBezTo>
                  <a:pt x="16199" y="9536"/>
                  <a:pt x="16131" y="10518"/>
                  <a:pt x="16090" y="11505"/>
                </a:cubicBezTo>
                <a:cubicBezTo>
                  <a:pt x="16035" y="12787"/>
                  <a:pt x="16044" y="14070"/>
                  <a:pt x="16085" y="15352"/>
                </a:cubicBezTo>
                <a:cubicBezTo>
                  <a:pt x="16126" y="16776"/>
                  <a:pt x="16199" y="18199"/>
                  <a:pt x="16244" y="19622"/>
                </a:cubicBezTo>
                <a:cubicBezTo>
                  <a:pt x="14234" y="19882"/>
                  <a:pt x="12211" y="20000"/>
                  <a:pt x="10182" y="20091"/>
                </a:cubicBezTo>
                <a:cubicBezTo>
                  <a:pt x="8072" y="20182"/>
                  <a:pt x="5958" y="20291"/>
                  <a:pt x="3843" y="20309"/>
                </a:cubicBezTo>
                <a:cubicBezTo>
                  <a:pt x="3815" y="20309"/>
                  <a:pt x="3787" y="20309"/>
                  <a:pt x="3760" y="20309"/>
                </a:cubicBezTo>
                <a:cubicBezTo>
                  <a:pt x="2592" y="20309"/>
                  <a:pt x="1433" y="20131"/>
                  <a:pt x="266" y="20131"/>
                </a:cubicBezTo>
                <a:cubicBezTo>
                  <a:pt x="238" y="20131"/>
                  <a:pt x="210" y="20131"/>
                  <a:pt x="182" y="20132"/>
                </a:cubicBezTo>
                <a:cubicBezTo>
                  <a:pt x="664" y="17735"/>
                  <a:pt x="723" y="15257"/>
                  <a:pt x="878" y="12824"/>
                </a:cubicBezTo>
                <a:cubicBezTo>
                  <a:pt x="1046" y="10222"/>
                  <a:pt x="1174" y="7617"/>
                  <a:pt x="1128" y="5006"/>
                </a:cubicBezTo>
                <a:cubicBezTo>
                  <a:pt x="1105" y="3560"/>
                  <a:pt x="1024" y="2110"/>
                  <a:pt x="873" y="668"/>
                </a:cubicBezTo>
                <a:cubicBezTo>
                  <a:pt x="1389" y="608"/>
                  <a:pt x="1909" y="577"/>
                  <a:pt x="2433" y="577"/>
                </a:cubicBezTo>
                <a:cubicBezTo>
                  <a:pt x="2468" y="577"/>
                  <a:pt x="2503" y="577"/>
                  <a:pt x="2538" y="577"/>
                </a:cubicBezTo>
                <a:cubicBezTo>
                  <a:pt x="3102" y="582"/>
                  <a:pt x="3661" y="654"/>
                  <a:pt x="4221" y="672"/>
                </a:cubicBezTo>
                <a:cubicBezTo>
                  <a:pt x="4386" y="677"/>
                  <a:pt x="4552" y="678"/>
                  <a:pt x="4718" y="678"/>
                </a:cubicBezTo>
                <a:cubicBezTo>
                  <a:pt x="4920" y="678"/>
                  <a:pt x="5122" y="676"/>
                  <a:pt x="5324" y="676"/>
                </a:cubicBezTo>
                <a:cubicBezTo>
                  <a:pt x="5490" y="676"/>
                  <a:pt x="5656" y="677"/>
                  <a:pt x="5821" y="682"/>
                </a:cubicBezTo>
                <a:cubicBezTo>
                  <a:pt x="6116" y="691"/>
                  <a:pt x="6411" y="700"/>
                  <a:pt x="6706" y="700"/>
                </a:cubicBezTo>
                <a:cubicBezTo>
                  <a:pt x="6957" y="700"/>
                  <a:pt x="7208" y="694"/>
                  <a:pt x="7458" y="677"/>
                </a:cubicBezTo>
                <a:cubicBezTo>
                  <a:pt x="8554" y="595"/>
                  <a:pt x="9650" y="477"/>
                  <a:pt x="10746" y="391"/>
                </a:cubicBezTo>
                <a:cubicBezTo>
                  <a:pt x="11301" y="345"/>
                  <a:pt x="11861" y="300"/>
                  <a:pt x="12415" y="250"/>
                </a:cubicBezTo>
                <a:cubicBezTo>
                  <a:pt x="12689" y="221"/>
                  <a:pt x="12977" y="169"/>
                  <a:pt x="13251" y="169"/>
                </a:cubicBezTo>
                <a:close/>
                <a:moveTo>
                  <a:pt x="13223" y="0"/>
                </a:moveTo>
                <a:cubicBezTo>
                  <a:pt x="12769" y="0"/>
                  <a:pt x="12289" y="102"/>
                  <a:pt x="11847" y="140"/>
                </a:cubicBezTo>
                <a:cubicBezTo>
                  <a:pt x="10678" y="245"/>
                  <a:pt x="9505" y="318"/>
                  <a:pt x="8336" y="431"/>
                </a:cubicBezTo>
                <a:cubicBezTo>
                  <a:pt x="7784" y="484"/>
                  <a:pt x="7240" y="541"/>
                  <a:pt x="6685" y="541"/>
                </a:cubicBezTo>
                <a:cubicBezTo>
                  <a:pt x="6664" y="541"/>
                  <a:pt x="6643" y="541"/>
                  <a:pt x="6622" y="541"/>
                </a:cubicBezTo>
                <a:cubicBezTo>
                  <a:pt x="6030" y="541"/>
                  <a:pt x="5444" y="518"/>
                  <a:pt x="4857" y="518"/>
                </a:cubicBezTo>
                <a:cubicBezTo>
                  <a:pt x="4837" y="518"/>
                  <a:pt x="4817" y="518"/>
                  <a:pt x="4797" y="518"/>
                </a:cubicBezTo>
                <a:cubicBezTo>
                  <a:pt x="4154" y="518"/>
                  <a:pt x="3518" y="449"/>
                  <a:pt x="2874" y="427"/>
                </a:cubicBezTo>
                <a:cubicBezTo>
                  <a:pt x="2721" y="421"/>
                  <a:pt x="2568" y="418"/>
                  <a:pt x="2415" y="418"/>
                </a:cubicBezTo>
                <a:cubicBezTo>
                  <a:pt x="1881" y="418"/>
                  <a:pt x="1349" y="453"/>
                  <a:pt x="819" y="513"/>
                </a:cubicBezTo>
                <a:cubicBezTo>
                  <a:pt x="805" y="506"/>
                  <a:pt x="790" y="503"/>
                  <a:pt x="775" y="503"/>
                </a:cubicBezTo>
                <a:cubicBezTo>
                  <a:pt x="751" y="503"/>
                  <a:pt x="728" y="512"/>
                  <a:pt x="714" y="532"/>
                </a:cubicBezTo>
                <a:cubicBezTo>
                  <a:pt x="655" y="563"/>
                  <a:pt x="655" y="663"/>
                  <a:pt x="714" y="682"/>
                </a:cubicBezTo>
                <a:cubicBezTo>
                  <a:pt x="1251" y="5793"/>
                  <a:pt x="851" y="10936"/>
                  <a:pt x="505" y="16048"/>
                </a:cubicBezTo>
                <a:cubicBezTo>
                  <a:pt x="410" y="17439"/>
                  <a:pt x="291" y="18822"/>
                  <a:pt x="9" y="20186"/>
                </a:cubicBezTo>
                <a:cubicBezTo>
                  <a:pt x="0" y="20236"/>
                  <a:pt x="32" y="20291"/>
                  <a:pt x="87" y="20291"/>
                </a:cubicBezTo>
                <a:cubicBezTo>
                  <a:pt x="146" y="20290"/>
                  <a:pt x="206" y="20289"/>
                  <a:pt x="266" y="20289"/>
                </a:cubicBezTo>
                <a:cubicBezTo>
                  <a:pt x="1314" y="20289"/>
                  <a:pt x="2352" y="20433"/>
                  <a:pt x="3397" y="20464"/>
                </a:cubicBezTo>
                <a:cubicBezTo>
                  <a:pt x="3589" y="20468"/>
                  <a:pt x="3782" y="20471"/>
                  <a:pt x="3974" y="20471"/>
                </a:cubicBezTo>
                <a:cubicBezTo>
                  <a:pt x="4877" y="20471"/>
                  <a:pt x="5786" y="20424"/>
                  <a:pt x="6685" y="20386"/>
                </a:cubicBezTo>
                <a:cubicBezTo>
                  <a:pt x="8745" y="20304"/>
                  <a:pt x="10805" y="20241"/>
                  <a:pt x="12866" y="20104"/>
                </a:cubicBezTo>
                <a:cubicBezTo>
                  <a:pt x="14021" y="20022"/>
                  <a:pt x="15180" y="19922"/>
                  <a:pt x="16331" y="19772"/>
                </a:cubicBezTo>
                <a:cubicBezTo>
                  <a:pt x="16372" y="19768"/>
                  <a:pt x="16413" y="19741"/>
                  <a:pt x="16408" y="19691"/>
                </a:cubicBezTo>
                <a:cubicBezTo>
                  <a:pt x="16326" y="17098"/>
                  <a:pt x="16158" y="14506"/>
                  <a:pt x="16235" y="11910"/>
                </a:cubicBezTo>
                <a:cubicBezTo>
                  <a:pt x="16267" y="10895"/>
                  <a:pt x="16340" y="9881"/>
                  <a:pt x="16385" y="8867"/>
                </a:cubicBezTo>
                <a:cubicBezTo>
                  <a:pt x="16440" y="7621"/>
                  <a:pt x="16335" y="6393"/>
                  <a:pt x="16204" y="5156"/>
                </a:cubicBezTo>
                <a:cubicBezTo>
                  <a:pt x="16122" y="4383"/>
                  <a:pt x="16040" y="3606"/>
                  <a:pt x="15958" y="2833"/>
                </a:cubicBezTo>
                <a:cubicBezTo>
                  <a:pt x="15958" y="2824"/>
                  <a:pt x="15953" y="2819"/>
                  <a:pt x="15953" y="2810"/>
                </a:cubicBezTo>
                <a:cubicBezTo>
                  <a:pt x="15908" y="2523"/>
                  <a:pt x="15872" y="2260"/>
                  <a:pt x="15690" y="2014"/>
                </a:cubicBezTo>
                <a:cubicBezTo>
                  <a:pt x="15367" y="1573"/>
                  <a:pt x="14953" y="1173"/>
                  <a:pt x="14585" y="763"/>
                </a:cubicBezTo>
                <a:cubicBezTo>
                  <a:pt x="14289" y="431"/>
                  <a:pt x="13998" y="86"/>
                  <a:pt x="13539" y="18"/>
                </a:cubicBezTo>
                <a:cubicBezTo>
                  <a:pt x="13528" y="12"/>
                  <a:pt x="13517" y="10"/>
                  <a:pt x="13507" y="10"/>
                </a:cubicBezTo>
                <a:cubicBezTo>
                  <a:pt x="13499" y="10"/>
                  <a:pt x="13492" y="11"/>
                  <a:pt x="13484" y="13"/>
                </a:cubicBezTo>
                <a:cubicBezTo>
                  <a:pt x="13398" y="4"/>
                  <a:pt x="13311" y="0"/>
                  <a:pt x="13223"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5" name="Google Shape;2790;p71"/>
          <p:cNvSpPr/>
          <p:nvPr/>
        </p:nvSpPr>
        <p:spPr>
          <a:xfrm>
            <a:off x="2032190" y="2425937"/>
            <a:ext cx="62241" cy="47987"/>
          </a:xfrm>
          <a:custGeom>
            <a:avLst/>
            <a:gdLst/>
            <a:ahLst/>
            <a:cxnLst/>
            <a:rect l="l" t="t" r="r" b="b"/>
            <a:pathLst>
              <a:path w="1094" h="442" extrusionOk="0">
                <a:moveTo>
                  <a:pt x="929" y="0"/>
                </a:moveTo>
                <a:cubicBezTo>
                  <a:pt x="904" y="0"/>
                  <a:pt x="877" y="10"/>
                  <a:pt x="854" y="34"/>
                </a:cubicBezTo>
                <a:cubicBezTo>
                  <a:pt x="763" y="121"/>
                  <a:pt x="663" y="203"/>
                  <a:pt x="541" y="221"/>
                </a:cubicBezTo>
                <a:cubicBezTo>
                  <a:pt x="522" y="224"/>
                  <a:pt x="503" y="226"/>
                  <a:pt x="486" y="226"/>
                </a:cubicBezTo>
                <a:cubicBezTo>
                  <a:pt x="385" y="226"/>
                  <a:pt x="303" y="174"/>
                  <a:pt x="218" y="116"/>
                </a:cubicBezTo>
                <a:cubicBezTo>
                  <a:pt x="198" y="104"/>
                  <a:pt x="179" y="99"/>
                  <a:pt x="160" y="99"/>
                </a:cubicBezTo>
                <a:cubicBezTo>
                  <a:pt x="65" y="99"/>
                  <a:pt x="1" y="247"/>
                  <a:pt x="104" y="312"/>
                </a:cubicBezTo>
                <a:cubicBezTo>
                  <a:pt x="236" y="399"/>
                  <a:pt x="368" y="441"/>
                  <a:pt x="496" y="441"/>
                </a:cubicBezTo>
                <a:cubicBezTo>
                  <a:pt x="679" y="441"/>
                  <a:pt x="855" y="355"/>
                  <a:pt x="1013" y="194"/>
                </a:cubicBezTo>
                <a:cubicBezTo>
                  <a:pt x="1094" y="113"/>
                  <a:pt x="1016" y="0"/>
                  <a:pt x="929" y="0"/>
                </a:cubicBezTo>
                <a:close/>
              </a:path>
            </a:pathLst>
          </a:custGeom>
          <a:solidFill>
            <a:srgbClr val="6E6A5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 name="Google Shape;2791;p71"/>
          <p:cNvSpPr/>
          <p:nvPr/>
        </p:nvSpPr>
        <p:spPr>
          <a:xfrm>
            <a:off x="2022949" y="2297089"/>
            <a:ext cx="147525" cy="140090"/>
          </a:xfrm>
          <a:custGeom>
            <a:avLst/>
            <a:gdLst/>
            <a:ahLst/>
            <a:cxnLst/>
            <a:rect l="l" t="t" r="r" b="b"/>
            <a:pathLst>
              <a:path w="2593" h="2397" extrusionOk="0">
                <a:moveTo>
                  <a:pt x="1256" y="827"/>
                </a:moveTo>
                <a:lnTo>
                  <a:pt x="1256" y="827"/>
                </a:lnTo>
                <a:cubicBezTo>
                  <a:pt x="1288" y="841"/>
                  <a:pt x="1319" y="850"/>
                  <a:pt x="1351" y="859"/>
                </a:cubicBezTo>
                <a:cubicBezTo>
                  <a:pt x="1351" y="863"/>
                  <a:pt x="1347" y="868"/>
                  <a:pt x="1342" y="872"/>
                </a:cubicBezTo>
                <a:cubicBezTo>
                  <a:pt x="1310" y="859"/>
                  <a:pt x="1278" y="845"/>
                  <a:pt x="1256" y="827"/>
                </a:cubicBezTo>
                <a:close/>
                <a:moveTo>
                  <a:pt x="1359" y="1"/>
                </a:moveTo>
                <a:cubicBezTo>
                  <a:pt x="1265" y="1"/>
                  <a:pt x="1170" y="24"/>
                  <a:pt x="1119" y="95"/>
                </a:cubicBezTo>
                <a:cubicBezTo>
                  <a:pt x="1087" y="104"/>
                  <a:pt x="1056" y="117"/>
                  <a:pt x="1028" y="136"/>
                </a:cubicBezTo>
                <a:cubicBezTo>
                  <a:pt x="1006" y="149"/>
                  <a:pt x="992" y="163"/>
                  <a:pt x="978" y="177"/>
                </a:cubicBezTo>
                <a:cubicBezTo>
                  <a:pt x="837" y="254"/>
                  <a:pt x="765" y="408"/>
                  <a:pt x="883" y="577"/>
                </a:cubicBezTo>
                <a:cubicBezTo>
                  <a:pt x="896" y="595"/>
                  <a:pt x="915" y="613"/>
                  <a:pt x="933" y="631"/>
                </a:cubicBezTo>
                <a:cubicBezTo>
                  <a:pt x="901" y="663"/>
                  <a:pt x="883" y="713"/>
                  <a:pt x="906" y="772"/>
                </a:cubicBezTo>
                <a:cubicBezTo>
                  <a:pt x="956" y="922"/>
                  <a:pt x="1037" y="1022"/>
                  <a:pt x="1142" y="1086"/>
                </a:cubicBezTo>
                <a:cubicBezTo>
                  <a:pt x="1074" y="1182"/>
                  <a:pt x="1019" y="1291"/>
                  <a:pt x="992" y="1395"/>
                </a:cubicBezTo>
                <a:cubicBezTo>
                  <a:pt x="974" y="1386"/>
                  <a:pt x="960" y="1377"/>
                  <a:pt x="942" y="1373"/>
                </a:cubicBezTo>
                <a:cubicBezTo>
                  <a:pt x="878" y="1318"/>
                  <a:pt x="787" y="1277"/>
                  <a:pt x="696" y="1263"/>
                </a:cubicBezTo>
                <a:cubicBezTo>
                  <a:pt x="619" y="1231"/>
                  <a:pt x="540" y="1210"/>
                  <a:pt x="463" y="1210"/>
                </a:cubicBezTo>
                <a:cubicBezTo>
                  <a:pt x="409" y="1210"/>
                  <a:pt x="356" y="1221"/>
                  <a:pt x="305" y="1245"/>
                </a:cubicBezTo>
                <a:cubicBezTo>
                  <a:pt x="278" y="1254"/>
                  <a:pt x="251" y="1263"/>
                  <a:pt x="228" y="1282"/>
                </a:cubicBezTo>
                <a:cubicBezTo>
                  <a:pt x="160" y="1282"/>
                  <a:pt x="96" y="1313"/>
                  <a:pt x="55" y="1395"/>
                </a:cubicBezTo>
                <a:cubicBezTo>
                  <a:pt x="1" y="1509"/>
                  <a:pt x="32" y="1618"/>
                  <a:pt x="110" y="1700"/>
                </a:cubicBezTo>
                <a:cubicBezTo>
                  <a:pt x="151" y="1768"/>
                  <a:pt x="246" y="1850"/>
                  <a:pt x="346" y="1896"/>
                </a:cubicBezTo>
                <a:cubicBezTo>
                  <a:pt x="428" y="2096"/>
                  <a:pt x="801" y="2187"/>
                  <a:pt x="1074" y="2223"/>
                </a:cubicBezTo>
                <a:cubicBezTo>
                  <a:pt x="1151" y="2268"/>
                  <a:pt x="1238" y="2305"/>
                  <a:pt x="1329" y="2328"/>
                </a:cubicBezTo>
                <a:cubicBezTo>
                  <a:pt x="1338" y="2331"/>
                  <a:pt x="1348" y="2333"/>
                  <a:pt x="1357" y="2333"/>
                </a:cubicBezTo>
                <a:cubicBezTo>
                  <a:pt x="1370" y="2333"/>
                  <a:pt x="1382" y="2330"/>
                  <a:pt x="1392" y="2328"/>
                </a:cubicBezTo>
                <a:cubicBezTo>
                  <a:pt x="1442" y="2337"/>
                  <a:pt x="1492" y="2346"/>
                  <a:pt x="1542" y="2350"/>
                </a:cubicBezTo>
                <a:cubicBezTo>
                  <a:pt x="1650" y="2382"/>
                  <a:pt x="1754" y="2397"/>
                  <a:pt x="1870" y="2397"/>
                </a:cubicBezTo>
                <a:cubicBezTo>
                  <a:pt x="1886" y="2397"/>
                  <a:pt x="1903" y="2396"/>
                  <a:pt x="1920" y="2396"/>
                </a:cubicBezTo>
                <a:cubicBezTo>
                  <a:pt x="1938" y="2396"/>
                  <a:pt x="1956" y="2391"/>
                  <a:pt x="1970" y="2382"/>
                </a:cubicBezTo>
                <a:cubicBezTo>
                  <a:pt x="1996" y="2385"/>
                  <a:pt x="2023" y="2386"/>
                  <a:pt x="2049" y="2386"/>
                </a:cubicBezTo>
                <a:cubicBezTo>
                  <a:pt x="2114" y="2386"/>
                  <a:pt x="2176" y="2377"/>
                  <a:pt x="2224" y="2355"/>
                </a:cubicBezTo>
                <a:cubicBezTo>
                  <a:pt x="2231" y="2355"/>
                  <a:pt x="2238" y="2356"/>
                  <a:pt x="2245" y="2356"/>
                </a:cubicBezTo>
                <a:cubicBezTo>
                  <a:pt x="2294" y="2356"/>
                  <a:pt x="2344" y="2342"/>
                  <a:pt x="2388" y="2314"/>
                </a:cubicBezTo>
                <a:cubicBezTo>
                  <a:pt x="2479" y="2287"/>
                  <a:pt x="2552" y="2218"/>
                  <a:pt x="2584" y="2109"/>
                </a:cubicBezTo>
                <a:cubicBezTo>
                  <a:pt x="2593" y="2082"/>
                  <a:pt x="2579" y="2032"/>
                  <a:pt x="2552" y="2009"/>
                </a:cubicBezTo>
                <a:cubicBezTo>
                  <a:pt x="2479" y="1959"/>
                  <a:pt x="2415" y="1927"/>
                  <a:pt x="2329" y="1905"/>
                </a:cubicBezTo>
                <a:lnTo>
                  <a:pt x="2324" y="1905"/>
                </a:lnTo>
                <a:cubicBezTo>
                  <a:pt x="2220" y="1846"/>
                  <a:pt x="2111" y="1800"/>
                  <a:pt x="1979" y="1768"/>
                </a:cubicBezTo>
                <a:cubicBezTo>
                  <a:pt x="1971" y="1766"/>
                  <a:pt x="1964" y="1765"/>
                  <a:pt x="1956" y="1765"/>
                </a:cubicBezTo>
                <a:cubicBezTo>
                  <a:pt x="1928" y="1765"/>
                  <a:pt x="1900" y="1778"/>
                  <a:pt x="1879" y="1800"/>
                </a:cubicBezTo>
                <a:cubicBezTo>
                  <a:pt x="1842" y="1791"/>
                  <a:pt x="1811" y="1786"/>
                  <a:pt x="1774" y="1777"/>
                </a:cubicBezTo>
                <a:lnTo>
                  <a:pt x="1770" y="1777"/>
                </a:lnTo>
                <a:cubicBezTo>
                  <a:pt x="1774" y="1745"/>
                  <a:pt x="1783" y="1714"/>
                  <a:pt x="1788" y="1677"/>
                </a:cubicBezTo>
                <a:cubicBezTo>
                  <a:pt x="1788" y="1677"/>
                  <a:pt x="1788" y="1673"/>
                  <a:pt x="1788" y="1668"/>
                </a:cubicBezTo>
                <a:cubicBezTo>
                  <a:pt x="1797" y="1659"/>
                  <a:pt x="1806" y="1650"/>
                  <a:pt x="1811" y="1636"/>
                </a:cubicBezTo>
                <a:cubicBezTo>
                  <a:pt x="1879" y="1504"/>
                  <a:pt x="1906" y="1373"/>
                  <a:pt x="1892" y="1236"/>
                </a:cubicBezTo>
                <a:lnTo>
                  <a:pt x="1892" y="1236"/>
                </a:lnTo>
                <a:cubicBezTo>
                  <a:pt x="1919" y="1238"/>
                  <a:pt x="1946" y="1238"/>
                  <a:pt x="1973" y="1238"/>
                </a:cubicBezTo>
                <a:cubicBezTo>
                  <a:pt x="2123" y="1238"/>
                  <a:pt x="2273" y="1215"/>
                  <a:pt x="2415" y="1145"/>
                </a:cubicBezTo>
                <a:cubicBezTo>
                  <a:pt x="2525" y="1091"/>
                  <a:pt x="2493" y="954"/>
                  <a:pt x="2415" y="900"/>
                </a:cubicBezTo>
                <a:cubicBezTo>
                  <a:pt x="2475" y="850"/>
                  <a:pt x="2502" y="777"/>
                  <a:pt x="2475" y="672"/>
                </a:cubicBezTo>
                <a:cubicBezTo>
                  <a:pt x="2475" y="668"/>
                  <a:pt x="2470" y="663"/>
                  <a:pt x="2470" y="659"/>
                </a:cubicBezTo>
                <a:cubicBezTo>
                  <a:pt x="2475" y="609"/>
                  <a:pt x="2461" y="559"/>
                  <a:pt x="2434" y="522"/>
                </a:cubicBezTo>
                <a:cubicBezTo>
                  <a:pt x="2420" y="422"/>
                  <a:pt x="2361" y="327"/>
                  <a:pt x="2252" y="277"/>
                </a:cubicBezTo>
                <a:cubicBezTo>
                  <a:pt x="2215" y="258"/>
                  <a:pt x="2170" y="249"/>
                  <a:pt x="2124" y="245"/>
                </a:cubicBezTo>
                <a:cubicBezTo>
                  <a:pt x="2007" y="117"/>
                  <a:pt x="1834" y="8"/>
                  <a:pt x="1682" y="8"/>
                </a:cubicBezTo>
                <a:cubicBezTo>
                  <a:pt x="1639" y="8"/>
                  <a:pt x="1598" y="17"/>
                  <a:pt x="1560" y="36"/>
                </a:cubicBezTo>
                <a:cubicBezTo>
                  <a:pt x="1529" y="22"/>
                  <a:pt x="1492" y="13"/>
                  <a:pt x="1456" y="8"/>
                </a:cubicBezTo>
                <a:cubicBezTo>
                  <a:pt x="1425" y="4"/>
                  <a:pt x="1392" y="1"/>
                  <a:pt x="1359" y="1"/>
                </a:cubicBezTo>
                <a:close/>
              </a:path>
            </a:pathLst>
          </a:custGeom>
          <a:solidFill>
            <a:srgbClr val="F3CC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7" name="Google Shape;2792;p71"/>
          <p:cNvSpPr/>
          <p:nvPr/>
        </p:nvSpPr>
        <p:spPr>
          <a:xfrm>
            <a:off x="2019426" y="2295542"/>
            <a:ext cx="169030" cy="144824"/>
          </a:xfrm>
          <a:custGeom>
            <a:avLst/>
            <a:gdLst/>
            <a:ahLst/>
            <a:cxnLst/>
            <a:rect l="l" t="t" r="r" b="b"/>
            <a:pathLst>
              <a:path w="2971" h="2478" extrusionOk="0">
                <a:moveTo>
                  <a:pt x="1480" y="112"/>
                </a:moveTo>
                <a:cubicBezTo>
                  <a:pt x="1718" y="112"/>
                  <a:pt x="1978" y="194"/>
                  <a:pt x="2206" y="294"/>
                </a:cubicBezTo>
                <a:cubicBezTo>
                  <a:pt x="2211" y="299"/>
                  <a:pt x="2220" y="299"/>
                  <a:pt x="2229" y="304"/>
                </a:cubicBezTo>
                <a:cubicBezTo>
                  <a:pt x="2370" y="385"/>
                  <a:pt x="2493" y="481"/>
                  <a:pt x="2543" y="608"/>
                </a:cubicBezTo>
                <a:cubicBezTo>
                  <a:pt x="2611" y="790"/>
                  <a:pt x="2443" y="904"/>
                  <a:pt x="2225" y="949"/>
                </a:cubicBezTo>
                <a:cubicBezTo>
                  <a:pt x="2149" y="966"/>
                  <a:pt x="2066" y="974"/>
                  <a:pt x="1981" y="974"/>
                </a:cubicBezTo>
                <a:cubicBezTo>
                  <a:pt x="1765" y="974"/>
                  <a:pt x="1530" y="922"/>
                  <a:pt x="1338" y="831"/>
                </a:cubicBezTo>
                <a:cubicBezTo>
                  <a:pt x="988" y="658"/>
                  <a:pt x="815" y="335"/>
                  <a:pt x="1147" y="181"/>
                </a:cubicBezTo>
                <a:cubicBezTo>
                  <a:pt x="1248" y="132"/>
                  <a:pt x="1361" y="112"/>
                  <a:pt x="1480" y="112"/>
                </a:cubicBezTo>
                <a:close/>
                <a:moveTo>
                  <a:pt x="956" y="699"/>
                </a:moveTo>
                <a:lnTo>
                  <a:pt x="956" y="699"/>
                </a:lnTo>
                <a:cubicBezTo>
                  <a:pt x="1038" y="786"/>
                  <a:pt x="1147" y="863"/>
                  <a:pt x="1270" y="922"/>
                </a:cubicBezTo>
                <a:cubicBezTo>
                  <a:pt x="1283" y="927"/>
                  <a:pt x="1297" y="931"/>
                  <a:pt x="1310" y="940"/>
                </a:cubicBezTo>
                <a:cubicBezTo>
                  <a:pt x="1324" y="945"/>
                  <a:pt x="1342" y="954"/>
                  <a:pt x="1356" y="958"/>
                </a:cubicBezTo>
                <a:cubicBezTo>
                  <a:pt x="1429" y="981"/>
                  <a:pt x="1506" y="1004"/>
                  <a:pt x="1588" y="1027"/>
                </a:cubicBezTo>
                <a:cubicBezTo>
                  <a:pt x="1592" y="1027"/>
                  <a:pt x="1602" y="1031"/>
                  <a:pt x="1611" y="1031"/>
                </a:cubicBezTo>
                <a:cubicBezTo>
                  <a:pt x="1661" y="1045"/>
                  <a:pt x="1711" y="1054"/>
                  <a:pt x="1761" y="1063"/>
                </a:cubicBezTo>
                <a:lnTo>
                  <a:pt x="1770" y="1063"/>
                </a:lnTo>
                <a:cubicBezTo>
                  <a:pt x="1852" y="1068"/>
                  <a:pt x="1933" y="1077"/>
                  <a:pt x="2015" y="1086"/>
                </a:cubicBezTo>
                <a:cubicBezTo>
                  <a:pt x="2197" y="1086"/>
                  <a:pt x="2366" y="1054"/>
                  <a:pt x="2506" y="990"/>
                </a:cubicBezTo>
                <a:lnTo>
                  <a:pt x="2506" y="990"/>
                </a:lnTo>
                <a:cubicBezTo>
                  <a:pt x="2470" y="1036"/>
                  <a:pt x="2429" y="1072"/>
                  <a:pt x="2384" y="1104"/>
                </a:cubicBezTo>
                <a:cubicBezTo>
                  <a:pt x="2379" y="1118"/>
                  <a:pt x="2366" y="1131"/>
                  <a:pt x="2347" y="1140"/>
                </a:cubicBezTo>
                <a:cubicBezTo>
                  <a:pt x="2284" y="1233"/>
                  <a:pt x="2047" y="1264"/>
                  <a:pt x="1956" y="1264"/>
                </a:cubicBezTo>
                <a:cubicBezTo>
                  <a:pt x="1949" y="1264"/>
                  <a:pt x="1943" y="1263"/>
                  <a:pt x="1938" y="1263"/>
                </a:cubicBezTo>
                <a:cubicBezTo>
                  <a:pt x="1711" y="1245"/>
                  <a:pt x="1420" y="1199"/>
                  <a:pt x="1242" y="1036"/>
                </a:cubicBezTo>
                <a:cubicBezTo>
                  <a:pt x="1110" y="949"/>
                  <a:pt x="1006" y="836"/>
                  <a:pt x="956" y="699"/>
                </a:cubicBezTo>
                <a:close/>
                <a:moveTo>
                  <a:pt x="1279" y="1222"/>
                </a:moveTo>
                <a:cubicBezTo>
                  <a:pt x="1379" y="1263"/>
                  <a:pt x="1492" y="1290"/>
                  <a:pt x="1606" y="1313"/>
                </a:cubicBezTo>
                <a:cubicBezTo>
                  <a:pt x="1702" y="1327"/>
                  <a:pt x="1797" y="1345"/>
                  <a:pt x="1893" y="1354"/>
                </a:cubicBezTo>
                <a:cubicBezTo>
                  <a:pt x="1883" y="1422"/>
                  <a:pt x="1874" y="1490"/>
                  <a:pt x="1856" y="1563"/>
                </a:cubicBezTo>
                <a:cubicBezTo>
                  <a:pt x="1843" y="1631"/>
                  <a:pt x="1833" y="1718"/>
                  <a:pt x="1797" y="1781"/>
                </a:cubicBezTo>
                <a:cubicBezTo>
                  <a:pt x="1722" y="1911"/>
                  <a:pt x="1639" y="1959"/>
                  <a:pt x="1543" y="1959"/>
                </a:cubicBezTo>
                <a:cubicBezTo>
                  <a:pt x="1470" y="1959"/>
                  <a:pt x="1389" y="1932"/>
                  <a:pt x="1297" y="1891"/>
                </a:cubicBezTo>
                <a:cubicBezTo>
                  <a:pt x="1188" y="1841"/>
                  <a:pt x="1115" y="1804"/>
                  <a:pt x="1088" y="1700"/>
                </a:cubicBezTo>
                <a:cubicBezTo>
                  <a:pt x="1069" y="1622"/>
                  <a:pt x="1101" y="1554"/>
                  <a:pt x="1142" y="1486"/>
                </a:cubicBezTo>
                <a:cubicBezTo>
                  <a:pt x="1151" y="1477"/>
                  <a:pt x="1156" y="1463"/>
                  <a:pt x="1160" y="1454"/>
                </a:cubicBezTo>
                <a:cubicBezTo>
                  <a:pt x="1165" y="1440"/>
                  <a:pt x="1169" y="1431"/>
                  <a:pt x="1174" y="1422"/>
                </a:cubicBezTo>
                <a:cubicBezTo>
                  <a:pt x="1210" y="1354"/>
                  <a:pt x="1242" y="1290"/>
                  <a:pt x="1279" y="1222"/>
                </a:cubicBezTo>
                <a:close/>
                <a:moveTo>
                  <a:pt x="382" y="1319"/>
                </a:moveTo>
                <a:cubicBezTo>
                  <a:pt x="402" y="1319"/>
                  <a:pt x="422" y="1322"/>
                  <a:pt x="442" y="1327"/>
                </a:cubicBezTo>
                <a:cubicBezTo>
                  <a:pt x="465" y="1327"/>
                  <a:pt x="487" y="1331"/>
                  <a:pt x="510" y="1336"/>
                </a:cubicBezTo>
                <a:lnTo>
                  <a:pt x="515" y="1336"/>
                </a:lnTo>
                <a:cubicBezTo>
                  <a:pt x="674" y="1340"/>
                  <a:pt x="878" y="1413"/>
                  <a:pt x="1029" y="1472"/>
                </a:cubicBezTo>
                <a:cubicBezTo>
                  <a:pt x="992" y="1540"/>
                  <a:pt x="956" y="1613"/>
                  <a:pt x="960" y="1686"/>
                </a:cubicBezTo>
                <a:cubicBezTo>
                  <a:pt x="974" y="1868"/>
                  <a:pt x="1188" y="1959"/>
                  <a:pt x="1360" y="2013"/>
                </a:cubicBezTo>
                <a:cubicBezTo>
                  <a:pt x="1435" y="2038"/>
                  <a:pt x="1501" y="2050"/>
                  <a:pt x="1560" y="2050"/>
                </a:cubicBezTo>
                <a:cubicBezTo>
                  <a:pt x="1727" y="2050"/>
                  <a:pt x="1834" y="1958"/>
                  <a:pt x="1902" y="1827"/>
                </a:cubicBezTo>
                <a:cubicBezTo>
                  <a:pt x="2047" y="1868"/>
                  <a:pt x="2247" y="1922"/>
                  <a:pt x="2379" y="2009"/>
                </a:cubicBezTo>
                <a:lnTo>
                  <a:pt x="2384" y="2009"/>
                </a:lnTo>
                <a:cubicBezTo>
                  <a:pt x="2425" y="2018"/>
                  <a:pt x="2452" y="2036"/>
                  <a:pt x="2466" y="2059"/>
                </a:cubicBezTo>
                <a:lnTo>
                  <a:pt x="2479" y="2068"/>
                </a:lnTo>
                <a:lnTo>
                  <a:pt x="2493" y="2073"/>
                </a:lnTo>
                <a:cubicBezTo>
                  <a:pt x="2625" y="2100"/>
                  <a:pt x="2629" y="2236"/>
                  <a:pt x="2547" y="2286"/>
                </a:cubicBezTo>
                <a:cubicBezTo>
                  <a:pt x="2534" y="2295"/>
                  <a:pt x="2516" y="2304"/>
                  <a:pt x="2497" y="2309"/>
                </a:cubicBezTo>
                <a:cubicBezTo>
                  <a:pt x="2484" y="2318"/>
                  <a:pt x="2466" y="2323"/>
                  <a:pt x="2443" y="2327"/>
                </a:cubicBezTo>
                <a:cubicBezTo>
                  <a:pt x="2361" y="2364"/>
                  <a:pt x="2225" y="2373"/>
                  <a:pt x="2134" y="2377"/>
                </a:cubicBezTo>
                <a:cubicBezTo>
                  <a:pt x="2093" y="2380"/>
                  <a:pt x="2053" y="2381"/>
                  <a:pt x="2012" y="2381"/>
                </a:cubicBezTo>
                <a:cubicBezTo>
                  <a:pt x="1742" y="2381"/>
                  <a:pt x="1466" y="2330"/>
                  <a:pt x="1201" y="2259"/>
                </a:cubicBezTo>
                <a:cubicBezTo>
                  <a:pt x="906" y="2177"/>
                  <a:pt x="592" y="2068"/>
                  <a:pt x="365" y="1872"/>
                </a:cubicBezTo>
                <a:cubicBezTo>
                  <a:pt x="296" y="1813"/>
                  <a:pt x="210" y="1736"/>
                  <a:pt x="187" y="1654"/>
                </a:cubicBezTo>
                <a:cubicBezTo>
                  <a:pt x="160" y="1622"/>
                  <a:pt x="151" y="1595"/>
                  <a:pt x="160" y="1568"/>
                </a:cubicBezTo>
                <a:cubicBezTo>
                  <a:pt x="155" y="1554"/>
                  <a:pt x="155" y="1545"/>
                  <a:pt x="155" y="1531"/>
                </a:cubicBezTo>
                <a:cubicBezTo>
                  <a:pt x="155" y="1477"/>
                  <a:pt x="178" y="1427"/>
                  <a:pt x="224" y="1399"/>
                </a:cubicBezTo>
                <a:cubicBezTo>
                  <a:pt x="237" y="1377"/>
                  <a:pt x="255" y="1359"/>
                  <a:pt x="278" y="1345"/>
                </a:cubicBezTo>
                <a:cubicBezTo>
                  <a:pt x="310" y="1327"/>
                  <a:pt x="346" y="1319"/>
                  <a:pt x="382" y="1319"/>
                </a:cubicBezTo>
                <a:close/>
                <a:moveTo>
                  <a:pt x="1425" y="1"/>
                </a:moveTo>
                <a:cubicBezTo>
                  <a:pt x="1233" y="1"/>
                  <a:pt x="1058" y="44"/>
                  <a:pt x="928" y="153"/>
                </a:cubicBezTo>
                <a:cubicBezTo>
                  <a:pt x="856" y="208"/>
                  <a:pt x="819" y="276"/>
                  <a:pt x="810" y="344"/>
                </a:cubicBezTo>
                <a:cubicBezTo>
                  <a:pt x="806" y="349"/>
                  <a:pt x="806" y="354"/>
                  <a:pt x="801" y="358"/>
                </a:cubicBezTo>
                <a:cubicBezTo>
                  <a:pt x="706" y="781"/>
                  <a:pt x="883" y="1036"/>
                  <a:pt x="1179" y="1181"/>
                </a:cubicBezTo>
                <a:cubicBezTo>
                  <a:pt x="1142" y="1249"/>
                  <a:pt x="1106" y="1318"/>
                  <a:pt x="1069" y="1390"/>
                </a:cubicBezTo>
                <a:cubicBezTo>
                  <a:pt x="899" y="1328"/>
                  <a:pt x="614" y="1238"/>
                  <a:pt x="387" y="1238"/>
                </a:cubicBezTo>
                <a:cubicBezTo>
                  <a:pt x="201" y="1238"/>
                  <a:pt x="53" y="1298"/>
                  <a:pt x="37" y="1481"/>
                </a:cubicBezTo>
                <a:cubicBezTo>
                  <a:pt x="1" y="1900"/>
                  <a:pt x="642" y="2177"/>
                  <a:pt x="1010" y="2295"/>
                </a:cubicBezTo>
                <a:cubicBezTo>
                  <a:pt x="1029" y="2300"/>
                  <a:pt x="1047" y="2309"/>
                  <a:pt x="1069" y="2314"/>
                </a:cubicBezTo>
                <a:cubicBezTo>
                  <a:pt x="1065" y="2318"/>
                  <a:pt x="1065" y="2318"/>
                  <a:pt x="1060" y="2323"/>
                </a:cubicBezTo>
                <a:lnTo>
                  <a:pt x="1060" y="2327"/>
                </a:lnTo>
                <a:cubicBezTo>
                  <a:pt x="1074" y="2327"/>
                  <a:pt x="1088" y="2332"/>
                  <a:pt x="1106" y="2336"/>
                </a:cubicBezTo>
                <a:cubicBezTo>
                  <a:pt x="1124" y="2341"/>
                  <a:pt x="1142" y="2345"/>
                  <a:pt x="1160" y="2350"/>
                </a:cubicBezTo>
                <a:lnTo>
                  <a:pt x="1169" y="2350"/>
                </a:lnTo>
                <a:cubicBezTo>
                  <a:pt x="1169" y="2345"/>
                  <a:pt x="1169" y="2345"/>
                  <a:pt x="1169" y="2341"/>
                </a:cubicBezTo>
                <a:cubicBezTo>
                  <a:pt x="1210" y="2354"/>
                  <a:pt x="1251" y="2364"/>
                  <a:pt x="1292" y="2377"/>
                </a:cubicBezTo>
                <a:cubicBezTo>
                  <a:pt x="1292" y="2377"/>
                  <a:pt x="1288" y="2377"/>
                  <a:pt x="1288" y="2382"/>
                </a:cubicBezTo>
                <a:cubicBezTo>
                  <a:pt x="1324" y="2395"/>
                  <a:pt x="1356" y="2404"/>
                  <a:pt x="1392" y="2414"/>
                </a:cubicBezTo>
                <a:cubicBezTo>
                  <a:pt x="1392" y="2409"/>
                  <a:pt x="1397" y="2404"/>
                  <a:pt x="1397" y="2400"/>
                </a:cubicBezTo>
                <a:cubicBezTo>
                  <a:pt x="1556" y="2436"/>
                  <a:pt x="1715" y="2459"/>
                  <a:pt x="1874" y="2468"/>
                </a:cubicBezTo>
                <a:cubicBezTo>
                  <a:pt x="1940" y="2473"/>
                  <a:pt x="2014" y="2477"/>
                  <a:pt x="2091" y="2477"/>
                </a:cubicBezTo>
                <a:cubicBezTo>
                  <a:pt x="2286" y="2477"/>
                  <a:pt x="2497" y="2451"/>
                  <a:pt x="2625" y="2350"/>
                </a:cubicBezTo>
                <a:cubicBezTo>
                  <a:pt x="2970" y="2077"/>
                  <a:pt x="2202" y="1818"/>
                  <a:pt x="1938" y="1741"/>
                </a:cubicBezTo>
                <a:cubicBezTo>
                  <a:pt x="1979" y="1627"/>
                  <a:pt x="2002" y="1490"/>
                  <a:pt x="2006" y="1363"/>
                </a:cubicBezTo>
                <a:cubicBezTo>
                  <a:pt x="2027" y="1364"/>
                  <a:pt x="2048" y="1364"/>
                  <a:pt x="2068" y="1364"/>
                </a:cubicBezTo>
                <a:cubicBezTo>
                  <a:pt x="2381" y="1364"/>
                  <a:pt x="2639" y="1259"/>
                  <a:pt x="2720" y="849"/>
                </a:cubicBezTo>
                <a:cubicBezTo>
                  <a:pt x="2720" y="826"/>
                  <a:pt x="2716" y="808"/>
                  <a:pt x="2707" y="790"/>
                </a:cubicBezTo>
                <a:cubicBezTo>
                  <a:pt x="2775" y="581"/>
                  <a:pt x="2525" y="331"/>
                  <a:pt x="2225" y="172"/>
                </a:cubicBezTo>
                <a:cubicBezTo>
                  <a:pt x="2211" y="165"/>
                  <a:pt x="2195" y="161"/>
                  <a:pt x="2183" y="161"/>
                </a:cubicBezTo>
                <a:cubicBezTo>
                  <a:pt x="2178" y="161"/>
                  <a:pt x="2174" y="161"/>
                  <a:pt x="2170" y="163"/>
                </a:cubicBezTo>
                <a:cubicBezTo>
                  <a:pt x="1932" y="69"/>
                  <a:pt x="1665" y="1"/>
                  <a:pt x="142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8" name="Google Shape;2793;p71"/>
          <p:cNvSpPr/>
          <p:nvPr/>
        </p:nvSpPr>
        <p:spPr>
          <a:xfrm>
            <a:off x="2050111" y="2392242"/>
            <a:ext cx="50241" cy="65282"/>
          </a:xfrm>
          <a:custGeom>
            <a:avLst/>
            <a:gdLst/>
            <a:ahLst/>
            <a:cxnLst/>
            <a:rect l="l" t="t" r="r" b="b"/>
            <a:pathLst>
              <a:path w="683" h="1117" extrusionOk="0">
                <a:moveTo>
                  <a:pt x="359" y="1"/>
                </a:moveTo>
                <a:cubicBezTo>
                  <a:pt x="344" y="1"/>
                  <a:pt x="329" y="9"/>
                  <a:pt x="324" y="27"/>
                </a:cubicBezTo>
                <a:lnTo>
                  <a:pt x="10" y="1073"/>
                </a:lnTo>
                <a:cubicBezTo>
                  <a:pt x="1" y="1100"/>
                  <a:pt x="21" y="1117"/>
                  <a:pt x="43" y="1117"/>
                </a:cubicBezTo>
                <a:cubicBezTo>
                  <a:pt x="55" y="1117"/>
                  <a:pt x="68" y="1112"/>
                  <a:pt x="78" y="1100"/>
                </a:cubicBezTo>
                <a:cubicBezTo>
                  <a:pt x="305" y="800"/>
                  <a:pt x="501" y="477"/>
                  <a:pt x="669" y="141"/>
                </a:cubicBezTo>
                <a:cubicBezTo>
                  <a:pt x="683" y="114"/>
                  <a:pt x="661" y="82"/>
                  <a:pt x="638" y="82"/>
                </a:cubicBezTo>
                <a:cubicBezTo>
                  <a:pt x="630" y="82"/>
                  <a:pt x="622" y="86"/>
                  <a:pt x="615" y="95"/>
                </a:cubicBezTo>
                <a:cubicBezTo>
                  <a:pt x="601" y="109"/>
                  <a:pt x="587" y="127"/>
                  <a:pt x="578" y="141"/>
                </a:cubicBezTo>
                <a:cubicBezTo>
                  <a:pt x="574" y="118"/>
                  <a:pt x="560" y="104"/>
                  <a:pt x="542" y="104"/>
                </a:cubicBezTo>
                <a:cubicBezTo>
                  <a:pt x="537" y="100"/>
                  <a:pt x="533" y="91"/>
                  <a:pt x="524" y="86"/>
                </a:cubicBezTo>
                <a:cubicBezTo>
                  <a:pt x="524" y="86"/>
                  <a:pt x="519" y="82"/>
                  <a:pt x="515" y="77"/>
                </a:cubicBezTo>
                <a:cubicBezTo>
                  <a:pt x="510" y="75"/>
                  <a:pt x="506" y="74"/>
                  <a:pt x="501" y="74"/>
                </a:cubicBezTo>
                <a:cubicBezTo>
                  <a:pt x="496" y="74"/>
                  <a:pt x="492" y="75"/>
                  <a:pt x="487" y="77"/>
                </a:cubicBezTo>
                <a:cubicBezTo>
                  <a:pt x="481" y="71"/>
                  <a:pt x="473" y="68"/>
                  <a:pt x="464" y="68"/>
                </a:cubicBezTo>
                <a:cubicBezTo>
                  <a:pt x="452" y="68"/>
                  <a:pt x="440" y="73"/>
                  <a:pt x="433" y="86"/>
                </a:cubicBezTo>
                <a:cubicBezTo>
                  <a:pt x="428" y="91"/>
                  <a:pt x="428" y="95"/>
                  <a:pt x="424" y="104"/>
                </a:cubicBezTo>
                <a:cubicBezTo>
                  <a:pt x="419" y="86"/>
                  <a:pt x="401" y="77"/>
                  <a:pt x="387" y="77"/>
                </a:cubicBezTo>
                <a:cubicBezTo>
                  <a:pt x="387" y="68"/>
                  <a:pt x="392" y="54"/>
                  <a:pt x="396" y="45"/>
                </a:cubicBezTo>
                <a:cubicBezTo>
                  <a:pt x="405" y="18"/>
                  <a:pt x="382" y="1"/>
                  <a:pt x="359"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9" name="Metin kutusu 8"/>
          <p:cNvSpPr txBox="1"/>
          <p:nvPr/>
        </p:nvSpPr>
        <p:spPr>
          <a:xfrm>
            <a:off x="433137" y="3112168"/>
            <a:ext cx="3689684" cy="1292662"/>
          </a:xfrm>
          <a:prstGeom prst="rect">
            <a:avLst/>
          </a:prstGeom>
          <a:noFill/>
        </p:spPr>
        <p:txBody>
          <a:bodyPr wrap="square" lIns="0" tIns="0" rIns="0" bIns="0" rtlCol="0">
            <a:spAutoFit/>
          </a:bodyPr>
          <a:lstStyle/>
          <a:p>
            <a:pPr algn="ctr"/>
            <a:r>
              <a:rPr lang="tr-TR" sz="2800" dirty="0" smtClean="0">
                <a:solidFill>
                  <a:schemeClr val="bg1"/>
                </a:solidFill>
              </a:rPr>
              <a:t>Hz. Peygamber (sav) akrabalarına karşı vefalıydı.</a:t>
            </a:r>
          </a:p>
        </p:txBody>
      </p:sp>
      <p:sp>
        <p:nvSpPr>
          <p:cNvPr id="10" name="Dikdörtgen 9"/>
          <p:cNvSpPr/>
          <p:nvPr/>
        </p:nvSpPr>
        <p:spPr>
          <a:xfrm>
            <a:off x="4379494" y="673768"/>
            <a:ext cx="7555832" cy="49088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endParaRPr lang="tr-TR" dirty="0" smtClean="0">
              <a:solidFill>
                <a:schemeClr val="tx1"/>
              </a:solidFill>
            </a:endParaRPr>
          </a:p>
        </p:txBody>
      </p:sp>
      <p:sp>
        <p:nvSpPr>
          <p:cNvPr id="11" name="Dikdörtgen 10"/>
          <p:cNvSpPr/>
          <p:nvPr/>
        </p:nvSpPr>
        <p:spPr>
          <a:xfrm>
            <a:off x="5309937" y="2425459"/>
            <a:ext cx="6096002" cy="461665"/>
          </a:xfrm>
          <a:prstGeom prst="rect">
            <a:avLst/>
          </a:prstGeom>
        </p:spPr>
        <p:txBody>
          <a:bodyPr wrap="square">
            <a:spAutoFit/>
          </a:bodyPr>
          <a:lstStyle/>
          <a:p>
            <a:endParaRPr lang="tr-TR" sz="1200" dirty="0">
              <a:solidFill>
                <a:srgbClr val="000000"/>
              </a:solidFill>
              <a:latin typeface="Tahoma" panose="020B0604030504040204" pitchFamily="34" charset="0"/>
            </a:endParaRPr>
          </a:p>
          <a:p>
            <a:endParaRPr lang="tr-TR" sz="1200" dirty="0">
              <a:latin typeface="Tahoma" panose="020B0604030504040204" pitchFamily="34" charset="0"/>
            </a:endParaRPr>
          </a:p>
        </p:txBody>
      </p:sp>
      <p:sp>
        <p:nvSpPr>
          <p:cNvPr id="12" name="Dikdörtgen 11"/>
          <p:cNvSpPr/>
          <p:nvPr/>
        </p:nvSpPr>
        <p:spPr>
          <a:xfrm>
            <a:off x="4523872" y="625641"/>
            <a:ext cx="7106655" cy="3970318"/>
          </a:xfrm>
          <a:prstGeom prst="rect">
            <a:avLst/>
          </a:prstGeom>
        </p:spPr>
        <p:txBody>
          <a:bodyPr wrap="square">
            <a:spAutoFit/>
          </a:bodyPr>
          <a:lstStyle/>
          <a:p>
            <a:pPr marR="0" algn="just">
              <a:lnSpc>
                <a:spcPct val="150000"/>
              </a:lnSpc>
            </a:pPr>
            <a:r>
              <a:rPr lang="tr-TR" sz="2800" dirty="0" smtClean="0"/>
              <a:t>Peygamberimizin sütannesi Halime’nin köyünde kuraklık kolmuş ve tüm hayvanları ölmüştü. Halime, Peygamberimize gelerek bu kuraklığı ve bütün hayvanlarını öldüğünü anlatmıştır. Bu durumu öğrenen Peygamberimiz  ………</a:t>
            </a:r>
            <a:endParaRPr lang="tr-TR" sz="2800" dirty="0"/>
          </a:p>
        </p:txBody>
      </p:sp>
      <p:sp>
        <p:nvSpPr>
          <p:cNvPr id="13" name="Yuvarlatılmış Dikdörtgen 12"/>
          <p:cNvSpPr/>
          <p:nvPr/>
        </p:nvSpPr>
        <p:spPr>
          <a:xfrm>
            <a:off x="1427747" y="224589"/>
            <a:ext cx="1299412" cy="59355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3200" smtClean="0">
                <a:solidFill>
                  <a:schemeClr val="tx1"/>
                </a:solidFill>
              </a:rPr>
              <a:t>Vefa</a:t>
            </a:r>
          </a:p>
        </p:txBody>
      </p:sp>
      <p:sp>
        <p:nvSpPr>
          <p:cNvPr id="14" name="Dikdörtgen 13"/>
          <p:cNvSpPr/>
          <p:nvPr/>
        </p:nvSpPr>
        <p:spPr>
          <a:xfrm>
            <a:off x="4462629" y="4274859"/>
            <a:ext cx="7344360" cy="1305165"/>
          </a:xfrm>
          <a:prstGeom prst="rect">
            <a:avLst/>
          </a:prstGeom>
        </p:spPr>
        <p:txBody>
          <a:bodyPr wrap="square">
            <a:spAutoFit/>
          </a:bodyPr>
          <a:lstStyle/>
          <a:p>
            <a:pPr algn="just">
              <a:lnSpc>
                <a:spcPct val="150000"/>
              </a:lnSpc>
            </a:pPr>
            <a:r>
              <a:rPr lang="tr-TR" sz="2800" b="1" dirty="0"/>
              <a:t>sütannesi Halime’ye kırk koyun ve bir de deve hediye etti.</a:t>
            </a:r>
          </a:p>
        </p:txBody>
      </p:sp>
      <p:sp>
        <p:nvSpPr>
          <p:cNvPr id="15" name="Yuvarlatılmış Dikdörtgen 14"/>
          <p:cNvSpPr/>
          <p:nvPr/>
        </p:nvSpPr>
        <p:spPr>
          <a:xfrm>
            <a:off x="4379495" y="5727032"/>
            <a:ext cx="7620000" cy="93044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indent="-457200" algn="just">
              <a:buFont typeface="Wingdings" panose="05000000000000000000" pitchFamily="2" charset="2"/>
              <a:buChar char="Ø"/>
            </a:pPr>
            <a:r>
              <a:rPr lang="tr-TR" sz="2800" dirty="0" smtClean="0">
                <a:solidFill>
                  <a:schemeClr val="tx1"/>
                </a:solidFill>
              </a:rPr>
              <a:t>Devamında Peygamberimiz sütannesi için ne yapmış olabilir?</a:t>
            </a:r>
          </a:p>
        </p:txBody>
      </p:sp>
      <p:grpSp>
        <p:nvGrpSpPr>
          <p:cNvPr id="16" name="Google Shape;1087;p39"/>
          <p:cNvGrpSpPr/>
          <p:nvPr/>
        </p:nvGrpSpPr>
        <p:grpSpPr>
          <a:xfrm>
            <a:off x="1718893" y="930442"/>
            <a:ext cx="671381" cy="1217940"/>
            <a:chOff x="2089164" y="2050290"/>
            <a:chExt cx="207516" cy="758973"/>
          </a:xfrm>
          <a:solidFill>
            <a:schemeClr val="accent1">
              <a:lumMod val="75000"/>
            </a:schemeClr>
          </a:solidFill>
        </p:grpSpPr>
        <p:sp>
          <p:nvSpPr>
            <p:cNvPr id="17" name="Google Shape;1088;p39"/>
            <p:cNvSpPr/>
            <p:nvPr/>
          </p:nvSpPr>
          <p:spPr>
            <a:xfrm>
              <a:off x="2202910" y="2050290"/>
              <a:ext cx="32043" cy="676203"/>
            </a:xfrm>
            <a:custGeom>
              <a:avLst/>
              <a:gdLst/>
              <a:ahLst/>
              <a:cxnLst/>
              <a:rect l="l" t="t" r="r" b="b"/>
              <a:pathLst>
                <a:path w="983" h="20744" extrusionOk="0">
                  <a:moveTo>
                    <a:pt x="0" y="1"/>
                  </a:moveTo>
                  <a:cubicBezTo>
                    <a:pt x="0" y="1742"/>
                    <a:pt x="32" y="3484"/>
                    <a:pt x="64" y="5194"/>
                  </a:cubicBezTo>
                  <a:lnTo>
                    <a:pt x="190" y="10388"/>
                  </a:lnTo>
                  <a:lnTo>
                    <a:pt x="285" y="15550"/>
                  </a:lnTo>
                  <a:cubicBezTo>
                    <a:pt x="349" y="17292"/>
                    <a:pt x="380" y="19002"/>
                    <a:pt x="475" y="20744"/>
                  </a:cubicBezTo>
                  <a:cubicBezTo>
                    <a:pt x="697" y="19034"/>
                    <a:pt x="824" y="17292"/>
                    <a:pt x="887" y="15550"/>
                  </a:cubicBezTo>
                  <a:cubicBezTo>
                    <a:pt x="950" y="13840"/>
                    <a:pt x="982" y="12098"/>
                    <a:pt x="950" y="10356"/>
                  </a:cubicBezTo>
                  <a:cubicBezTo>
                    <a:pt x="887" y="8615"/>
                    <a:pt x="792" y="6904"/>
                    <a:pt x="665" y="5163"/>
                  </a:cubicBezTo>
                  <a:cubicBezTo>
                    <a:pt x="507" y="3453"/>
                    <a:pt x="285" y="1711"/>
                    <a:pt x="0" y="1"/>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089;p39"/>
            <p:cNvSpPr/>
            <p:nvPr/>
          </p:nvSpPr>
          <p:spPr>
            <a:xfrm>
              <a:off x="2089164" y="2588317"/>
              <a:ext cx="207516" cy="220946"/>
            </a:xfrm>
            <a:custGeom>
              <a:avLst/>
              <a:gdLst/>
              <a:ahLst/>
              <a:cxnLst/>
              <a:rect l="l" t="t" r="r" b="b"/>
              <a:pathLst>
                <a:path w="6366" h="6778" extrusionOk="0">
                  <a:moveTo>
                    <a:pt x="6366" y="0"/>
                  </a:moveTo>
                  <a:lnTo>
                    <a:pt x="6366" y="0"/>
                  </a:lnTo>
                  <a:cubicBezTo>
                    <a:pt x="6049" y="444"/>
                    <a:pt x="5764" y="919"/>
                    <a:pt x="5511" y="1394"/>
                  </a:cubicBezTo>
                  <a:cubicBezTo>
                    <a:pt x="5257" y="1869"/>
                    <a:pt x="5036" y="2344"/>
                    <a:pt x="4814" y="2851"/>
                  </a:cubicBezTo>
                  <a:cubicBezTo>
                    <a:pt x="4493" y="3617"/>
                    <a:pt x="4229" y="4403"/>
                    <a:pt x="3994" y="5223"/>
                  </a:cubicBezTo>
                  <a:lnTo>
                    <a:pt x="3994" y="5223"/>
                  </a:lnTo>
                  <a:cubicBezTo>
                    <a:pt x="3443" y="4634"/>
                    <a:pt x="2878" y="4049"/>
                    <a:pt x="2312" y="3484"/>
                  </a:cubicBezTo>
                  <a:cubicBezTo>
                    <a:pt x="1584" y="2756"/>
                    <a:pt x="824" y="2027"/>
                    <a:pt x="0" y="1362"/>
                  </a:cubicBezTo>
                  <a:lnTo>
                    <a:pt x="0" y="1362"/>
                  </a:lnTo>
                  <a:cubicBezTo>
                    <a:pt x="602" y="2249"/>
                    <a:pt x="1236" y="3072"/>
                    <a:pt x="1869" y="3864"/>
                  </a:cubicBezTo>
                  <a:cubicBezTo>
                    <a:pt x="2534" y="4687"/>
                    <a:pt x="3199" y="5479"/>
                    <a:pt x="3896" y="6239"/>
                  </a:cubicBezTo>
                  <a:lnTo>
                    <a:pt x="4371" y="6778"/>
                  </a:lnTo>
                  <a:lnTo>
                    <a:pt x="4561" y="6081"/>
                  </a:lnTo>
                  <a:cubicBezTo>
                    <a:pt x="4782" y="5067"/>
                    <a:pt x="5067" y="4054"/>
                    <a:pt x="5384" y="3041"/>
                  </a:cubicBezTo>
                  <a:cubicBezTo>
                    <a:pt x="5543" y="2534"/>
                    <a:pt x="5701" y="2027"/>
                    <a:pt x="5859" y="1521"/>
                  </a:cubicBezTo>
                  <a:lnTo>
                    <a:pt x="6366" y="0"/>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0417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250"/>
                                        <p:tgtEl>
                                          <p:spTgt spid="16"/>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500"/>
                            </p:stCondLst>
                            <p:childTnLst>
                              <p:par>
                                <p:cTn id="57" presetID="22" presetClass="exit" presetSubtype="2" fill="hold" grpId="1" nodeType="afterEffect">
                                  <p:stCondLst>
                                    <p:cond delay="0"/>
                                  </p:stCondLst>
                                  <p:childTnLst>
                                    <p:animEffect transition="out" filter="wipe(right)">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animBg="1"/>
      <p:bldP spid="12" grpId="0"/>
      <p:bldP spid="13" grpId="0" animBg="1"/>
      <p:bldP spid="14" grpId="0"/>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541" y="6096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Peygamber </a:t>
            </a:r>
            <a:r>
              <a:rPr lang="tr-TR" sz="2400" dirty="0" smtClean="0">
                <a:solidFill>
                  <a:prstClr val="black"/>
                </a:solidFill>
              </a:rPr>
              <a:t>Efendimiz (sav) </a:t>
            </a:r>
            <a:r>
              <a:rPr lang="tr-TR" sz="2400" dirty="0">
                <a:solidFill>
                  <a:prstClr val="black"/>
                </a:solidFill>
              </a:rPr>
              <a:t>komşuları ile daima iyi </a:t>
            </a:r>
            <a:r>
              <a:rPr lang="tr-TR" sz="2400" dirty="0" smtClean="0">
                <a:solidFill>
                  <a:prstClr val="black"/>
                </a:solidFill>
              </a:rPr>
              <a:t>geçinirdi.</a:t>
            </a:r>
            <a:endParaRPr lang="tr-TR" sz="2400" dirty="0">
              <a:solidFill>
                <a:prstClr val="black"/>
              </a:solidFill>
            </a:endParaRPr>
          </a:p>
        </p:txBody>
      </p:sp>
      <p:sp>
        <p:nvSpPr>
          <p:cNvPr id="3" name="Dikdörtgen 2"/>
          <p:cNvSpPr/>
          <p:nvPr/>
        </p:nvSpPr>
        <p:spPr>
          <a:xfrm>
            <a:off x="11229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9242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6723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78217" y="26075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smtClean="0">
                <a:solidFill>
                  <a:prstClr val="black"/>
                </a:solidFill>
              </a:rPr>
              <a:t>  Peygamber </a:t>
            </a:r>
            <a:r>
              <a:rPr lang="tr-TR" sz="2400" dirty="0">
                <a:solidFill>
                  <a:prstClr val="black"/>
                </a:solidFill>
              </a:rPr>
              <a:t>Efendimiz (sav </a:t>
            </a:r>
            <a:r>
              <a:rPr lang="tr-TR" sz="2400" dirty="0" smtClean="0">
                <a:solidFill>
                  <a:prstClr val="black"/>
                </a:solidFill>
              </a:rPr>
              <a:t>yardım etmeye </a:t>
            </a:r>
            <a:r>
              <a:rPr lang="tr-TR" sz="2400" dirty="0">
                <a:solidFill>
                  <a:prstClr val="black"/>
                </a:solidFill>
              </a:rPr>
              <a:t>uzak </a:t>
            </a:r>
            <a:r>
              <a:rPr lang="tr-TR" sz="2400" dirty="0" smtClean="0">
                <a:solidFill>
                  <a:prstClr val="black"/>
                </a:solidFill>
              </a:rPr>
              <a:t>komşularımızdan</a:t>
            </a:r>
          </a:p>
          <a:p>
            <a:r>
              <a:rPr lang="tr-TR" sz="2400" dirty="0" smtClean="0">
                <a:solidFill>
                  <a:prstClr val="black"/>
                </a:solidFill>
              </a:rPr>
              <a:t>  başlardı.</a:t>
            </a:r>
            <a:endParaRPr lang="tr-TR" sz="2400" dirty="0">
              <a:solidFill>
                <a:prstClr val="black"/>
              </a:solidFill>
            </a:endParaRPr>
          </a:p>
        </p:txBody>
      </p:sp>
      <p:sp>
        <p:nvSpPr>
          <p:cNvPr id="19" name="Dikdörtgen 18"/>
          <p:cNvSpPr/>
          <p:nvPr/>
        </p:nvSpPr>
        <p:spPr>
          <a:xfrm>
            <a:off x="64169"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44302"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19105" y="26485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48220" y="26485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166436" y="16282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a:solidFill>
                  <a:prstClr val="black"/>
                </a:solidFill>
              </a:rPr>
              <a:t>Sıla-i rahim, akrabalarımıza karşı saygı ve sevgi çerçevesinde hareket etmek, onları ziyaret etmek ve onlara iyilikte bulunmaktır.</a:t>
            </a:r>
            <a:endParaRPr lang="tr-TR" sz="2400" dirty="0">
              <a:solidFill>
                <a:prstClr val="black"/>
              </a:solidFill>
            </a:endParaRPr>
          </a:p>
        </p:txBody>
      </p:sp>
      <p:sp>
        <p:nvSpPr>
          <p:cNvPr id="49" name="Dikdörtgen 48"/>
          <p:cNvSpPr/>
          <p:nvPr/>
        </p:nvSpPr>
        <p:spPr>
          <a:xfrm>
            <a:off x="72190"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174457" y="35052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Hz. Muhammed (s.a.v.) ve ailesi komşularıyla da yakından ilgilenmiş, onları ziyaret etmiş, sıkıntılarına ortak olmuştur.</a:t>
            </a:r>
          </a:p>
        </p:txBody>
      </p:sp>
      <p:sp>
        <p:nvSpPr>
          <p:cNvPr id="70" name="Dikdörtgen 69"/>
          <p:cNvSpPr/>
          <p:nvPr/>
        </p:nvSpPr>
        <p:spPr>
          <a:xfrm>
            <a:off x="80211"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46133" y="55031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a:solidFill>
                  <a:prstClr val="black"/>
                </a:solidFill>
              </a:rPr>
              <a:t> </a:t>
            </a:r>
            <a:r>
              <a:rPr lang="tr-TR" sz="2400" dirty="0" smtClean="0">
                <a:solidFill>
                  <a:prstClr val="black"/>
                </a:solidFill>
              </a:rPr>
              <a:t>  “</a:t>
            </a:r>
            <a:r>
              <a:rPr lang="tr-TR" sz="2400" dirty="0">
                <a:solidFill>
                  <a:prstClr val="black"/>
                </a:solidFill>
              </a:rPr>
              <a:t>Akraba ilişkisini kesen, cennete giremez.” sözü bir ayettir.</a:t>
            </a:r>
          </a:p>
        </p:txBody>
      </p:sp>
      <p:sp>
        <p:nvSpPr>
          <p:cNvPr id="77" name="Dikdörtgen 76"/>
          <p:cNvSpPr/>
          <p:nvPr/>
        </p:nvSpPr>
        <p:spPr>
          <a:xfrm>
            <a:off x="32085" y="55104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134352" y="45238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Peygamberimiz, akrabalarına karşı çok </a:t>
            </a:r>
            <a:r>
              <a:rPr lang="tr-TR" sz="2400" dirty="0" smtClean="0">
                <a:solidFill>
                  <a:prstClr val="black"/>
                </a:solidFill>
              </a:rPr>
              <a:t>vefalıydı.</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40106"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20239"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95042" y="4583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24157" y="4583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1308771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şgen 1"/>
          <p:cNvSpPr/>
          <p:nvPr/>
        </p:nvSpPr>
        <p:spPr>
          <a:xfrm>
            <a:off x="479684" y="252756"/>
            <a:ext cx="6675096" cy="734518"/>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a:solidFill>
                  <a:schemeClr val="tx1"/>
                </a:solidFill>
              </a:rPr>
              <a:t>b</a:t>
            </a:r>
            <a:r>
              <a:rPr lang="tr-TR" sz="2800" dirty="0" smtClean="0">
                <a:solidFill>
                  <a:schemeClr val="tx1"/>
                </a:solidFill>
              </a:rPr>
              <a:t>. </a:t>
            </a:r>
            <a:r>
              <a:rPr lang="tr-TR" sz="2800" dirty="0">
                <a:solidFill>
                  <a:schemeClr val="tx1"/>
                </a:solidFill>
              </a:rPr>
              <a:t>Yetimler ve Yoksullar Gözetilirdi</a:t>
            </a:r>
          </a:p>
        </p:txBody>
      </p:sp>
      <p:sp>
        <p:nvSpPr>
          <p:cNvPr id="3" name="Google Shape;2859;p71"/>
          <p:cNvSpPr/>
          <p:nvPr/>
        </p:nvSpPr>
        <p:spPr>
          <a:xfrm rot="16200000">
            <a:off x="290235" y="440132"/>
            <a:ext cx="738667" cy="359767"/>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7"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49276" r="1390" b="1264"/>
          <a:stretch/>
        </p:blipFill>
        <p:spPr bwMode="auto">
          <a:xfrm>
            <a:off x="7302673" y="1313513"/>
            <a:ext cx="4644485" cy="5282159"/>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1" y="1313514"/>
            <a:ext cx="7178842" cy="5282158"/>
          </a:xfrm>
          <a:prstGeom prst="rect">
            <a:avLst/>
          </a:prstGeom>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endParaRPr lang="tr-TR" sz="3600" dirty="0"/>
          </a:p>
        </p:txBody>
      </p:sp>
      <p:sp>
        <p:nvSpPr>
          <p:cNvPr id="9" name="Dikdörtgen 8"/>
          <p:cNvSpPr/>
          <p:nvPr/>
        </p:nvSpPr>
        <p:spPr>
          <a:xfrm>
            <a:off x="0" y="1686182"/>
            <a:ext cx="7178842" cy="4536819"/>
          </a:xfrm>
          <a:prstGeom prst="rect">
            <a:avLst/>
          </a:prstGeom>
        </p:spPr>
        <p:txBody>
          <a:bodyPr wrap="square">
            <a:spAutoFit/>
          </a:bodyPr>
          <a:lstStyle/>
          <a:p>
            <a:pPr algn="just">
              <a:lnSpc>
                <a:spcPct val="150000"/>
              </a:lnSpc>
            </a:pPr>
            <a:r>
              <a:rPr lang="tr-TR" sz="2800" dirty="0"/>
              <a:t>Hz. Peygamber yetimlerle yakından ilgilenmiş, onların ihtiyaçlarını karşılamaya çalışmıştır. Bir gün sahabeye; işaret parmağı ve orta parmağını göstererek </a:t>
            </a:r>
            <a:r>
              <a:rPr lang="tr-TR" sz="2800" b="1" i="1" dirty="0"/>
              <a:t>“Ben ve yetime kol kanat geren kimse cennette böyle (yan yana) olacağız”</a:t>
            </a:r>
            <a:r>
              <a:rPr lang="tr-TR" sz="2800" b="1" dirty="0"/>
              <a:t> </a:t>
            </a:r>
            <a:r>
              <a:rPr lang="tr-TR" sz="2800" dirty="0" smtClean="0"/>
              <a:t>buyurmuştur.</a:t>
            </a:r>
            <a:endParaRPr lang="tr-TR" sz="2800" dirty="0"/>
          </a:p>
        </p:txBody>
      </p:sp>
    </p:spTree>
    <p:extLst>
      <p:ext uri="{BB962C8B-B14F-4D97-AF65-F5344CB8AC3E}">
        <p14:creationId xmlns:p14="http://schemas.microsoft.com/office/powerpoint/2010/main" val="18011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17714" y="174172"/>
            <a:ext cx="11639506" cy="928914"/>
          </a:xfrm>
          <a:prstGeom prst="rect">
            <a:avLst/>
          </a:prstGeom>
          <a:solidFill>
            <a:srgbClr val="48B4D6"/>
          </a:solidFill>
          <a:ln w="6350" cap="flat" cmpd="sng" algn="ctr">
            <a:solidFill>
              <a:schemeClr val="accent1">
                <a:lumMod val="60000"/>
                <a:lumOff val="40000"/>
              </a:schemeClr>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Aşağıda </a:t>
            </a:r>
            <a:r>
              <a:rPr kumimoji="0" lang="tr-TR"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Muhammed (s.a.v.) ve Ailesinin Örnek Davranışları </a:t>
            </a: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ilgili bazı cümleler karışık olarak verilmiştir. Cümleleri uygun bir şekilde düzeltelim.</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Dikdörtgen 2"/>
          <p:cNvSpPr/>
          <p:nvPr/>
        </p:nvSpPr>
        <p:spPr>
          <a:xfrm>
            <a:off x="217714" y="1916924"/>
            <a:ext cx="11639506" cy="56605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914400" lvl="1" indent="-457200">
              <a:buFont typeface="Wingdings" panose="05000000000000000000" pitchFamily="2" charset="2"/>
              <a:buChar char="Ø"/>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Aile Bireylerine Adaletli Davranırdı.</a:t>
            </a:r>
          </a:p>
        </p:txBody>
      </p:sp>
      <p:sp>
        <p:nvSpPr>
          <p:cNvPr id="4" name="Dikdörtgen 3"/>
          <p:cNvSpPr/>
          <p:nvPr/>
        </p:nvSpPr>
        <p:spPr>
          <a:xfrm>
            <a:off x="217714" y="1245119"/>
            <a:ext cx="11639506" cy="52977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tr-TR" sz="2800" b="0" i="0" u="none" strike="noStrike" kern="0" cap="none" spc="0" normalizeH="0" baseline="0" noProof="0" smtClean="0">
                <a:ln>
                  <a:noFill/>
                </a:ln>
                <a:solidFill>
                  <a:prstClr val="black"/>
                </a:solidFill>
                <a:effectLst/>
                <a:uLnTx/>
                <a:uFillTx/>
                <a:latin typeface="Calibri" panose="020F0502020204030204"/>
                <a:ea typeface="+mn-ea"/>
                <a:cs typeface="+mn-cs"/>
              </a:rPr>
              <a:t>Bireylerine/Davranırdı/Adaletli/Aile</a:t>
            </a:r>
            <a:endPar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 name="Dikdörtgen 4"/>
          <p:cNvSpPr/>
          <p:nvPr/>
        </p:nvSpPr>
        <p:spPr>
          <a:xfrm>
            <a:off x="217714" y="3296819"/>
            <a:ext cx="11639506" cy="56605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914400" lvl="1" indent="-457200">
              <a:buFont typeface="Wingdings" panose="05000000000000000000" pitchFamily="2" charset="2"/>
              <a:buChar char="Ø"/>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Misafirler En Güzel Şekilde Ağırlanırdı.</a:t>
            </a:r>
          </a:p>
        </p:txBody>
      </p:sp>
      <p:sp>
        <p:nvSpPr>
          <p:cNvPr id="6" name="Dikdörtgen 5"/>
          <p:cNvSpPr/>
          <p:nvPr/>
        </p:nvSpPr>
        <p:spPr>
          <a:xfrm>
            <a:off x="217714" y="2625014"/>
            <a:ext cx="11639506" cy="52977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2"/>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Güzel/Misafirler/Ağırlanırdı/Şekilde/En</a:t>
            </a:r>
          </a:p>
        </p:txBody>
      </p:sp>
      <p:sp>
        <p:nvSpPr>
          <p:cNvPr id="7" name="Dikdörtgen 6"/>
          <p:cNvSpPr/>
          <p:nvPr/>
        </p:nvSpPr>
        <p:spPr>
          <a:xfrm>
            <a:off x="217714" y="4676714"/>
            <a:ext cx="11639506" cy="56605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914400" lvl="1" indent="-457200">
              <a:buFont typeface="Wingdings" panose="05000000000000000000" pitchFamily="2" charset="2"/>
              <a:buChar char="Ø"/>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Akrabalık ve Komşuluk İlişkilerine Özen Gösterilirdi.</a:t>
            </a:r>
          </a:p>
        </p:txBody>
      </p:sp>
      <p:sp>
        <p:nvSpPr>
          <p:cNvPr id="8" name="Dikdörtgen 7"/>
          <p:cNvSpPr/>
          <p:nvPr/>
        </p:nvSpPr>
        <p:spPr>
          <a:xfrm>
            <a:off x="217714" y="4004909"/>
            <a:ext cx="11639506" cy="52977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Komşuluk/ve/ İlişkilerine/Gösterilirdi/Akrabalık/Özen</a:t>
            </a:r>
          </a:p>
        </p:txBody>
      </p:sp>
      <p:sp>
        <p:nvSpPr>
          <p:cNvPr id="9" name="Dikdörtgen 8"/>
          <p:cNvSpPr/>
          <p:nvPr/>
        </p:nvSpPr>
        <p:spPr>
          <a:xfrm>
            <a:off x="217714" y="6056609"/>
            <a:ext cx="11639506" cy="566057"/>
          </a:xfrm>
          <a:prstGeom prst="rect">
            <a:avLst/>
          </a:prstGeom>
          <a:solidFill>
            <a:schemeClr val="accent1">
              <a:lumMod val="40000"/>
              <a:lumOff val="60000"/>
            </a:schemeClr>
          </a:solidFill>
          <a:ln w="6350" cap="flat" cmpd="sng" algn="ctr">
            <a:noFill/>
            <a:prstDash val="solid"/>
            <a:miter lim="800000"/>
          </a:ln>
          <a:effectLst/>
        </p:spPr>
        <p:txBody>
          <a:bodyPr rtlCol="0" anchor="ctr"/>
          <a:lstStyle/>
          <a:p>
            <a:pPr marL="914400" lvl="1" indent="-457200">
              <a:buFont typeface="Wingdings" panose="05000000000000000000" pitchFamily="2" charset="2"/>
              <a:buChar char="Ø"/>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Mutluluklar ve Üzüntüler Paylaşılırdı.</a:t>
            </a:r>
          </a:p>
        </p:txBody>
      </p:sp>
      <p:sp>
        <p:nvSpPr>
          <p:cNvPr id="10" name="Dikdörtgen 9"/>
          <p:cNvSpPr/>
          <p:nvPr/>
        </p:nvSpPr>
        <p:spPr>
          <a:xfrm>
            <a:off x="217714" y="5384804"/>
            <a:ext cx="11639506" cy="529772"/>
          </a:xfrm>
          <a:prstGeom prst="rect">
            <a:avLst/>
          </a:prstGeom>
          <a:solidFill>
            <a:schemeClr val="accent4">
              <a:lumMod val="60000"/>
              <a:lumOff val="40000"/>
            </a:schemeClr>
          </a:solidFill>
          <a:ln w="6350" cap="flat" cmpd="sng" algn="ctr">
            <a:noFill/>
            <a:prstDash val="solid"/>
            <a:miter lim="800000"/>
          </a:ln>
          <a:effectLst/>
        </p:spPr>
        <p:txBody>
          <a:bodyPr rtlCol="0" anchor="ct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4"/>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Paylaşılırdı/ve/Üzüntüler/Mutluluklar</a:t>
            </a:r>
          </a:p>
        </p:txBody>
      </p:sp>
    </p:spTree>
    <p:extLst>
      <p:ext uri="{BB962C8B-B14F-4D97-AF65-F5344CB8AC3E}">
        <p14:creationId xmlns:p14="http://schemas.microsoft.com/office/powerpoint/2010/main" val="1828721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8"/>
                  </p:tgtEl>
                </p:cond>
              </p:nextCondLst>
            </p:seq>
          </p:childTnLst>
        </p:cTn>
      </p:par>
    </p:tnLst>
    <p:bldLst>
      <p:bldP spid="3" grpId="0" animBg="1"/>
      <p:bldP spid="5" grpId="0" animBg="1"/>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5"/>
          <a:stretch>
            <a:fillRect/>
          </a:stretch>
        </p:blipFill>
        <p:spPr>
          <a:xfrm rot="20750056">
            <a:off x="467870" y="358413"/>
            <a:ext cx="3178437" cy="2006863"/>
          </a:xfrm>
          <a:prstGeom prst="rect">
            <a:avLst/>
          </a:prstGeom>
        </p:spPr>
      </p:pic>
      <p:sp>
        <p:nvSpPr>
          <p:cNvPr id="3" name="Unvan 1"/>
          <p:cNvSpPr txBox="1">
            <a:spLocks/>
          </p:cNvSpPr>
          <p:nvPr>
            <p:custDataLst>
              <p:tags r:id="rId1"/>
            </p:custDataLst>
          </p:nvPr>
        </p:nvSpPr>
        <p:spPr>
          <a:xfrm>
            <a:off x="4267200" y="6031431"/>
            <a:ext cx="7692571" cy="64565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6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t>Hadisten hangi sonuçları çıkartabiliriz?</a:t>
            </a:r>
            <a:endPar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Yukarı Ok 3"/>
          <p:cNvSpPr/>
          <p:nvPr>
            <p:custDataLst>
              <p:tags r:id="rId2"/>
            </p:custDataLst>
          </p:nvPr>
        </p:nvSpPr>
        <p:spPr>
          <a:xfrm>
            <a:off x="7751773" y="4830580"/>
            <a:ext cx="484632" cy="102794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5" name="İçerik Yer Tutucusu 2"/>
          <p:cNvSpPr txBox="1">
            <a:spLocks/>
          </p:cNvSpPr>
          <p:nvPr>
            <p:custDataLst>
              <p:tags r:id="rId3"/>
            </p:custDataLst>
          </p:nvPr>
        </p:nvSpPr>
        <p:spPr>
          <a:xfrm>
            <a:off x="4267200" y="121921"/>
            <a:ext cx="7692571" cy="4475788"/>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"Kim bir Müslümanın dünya sıkıntılarından bir sıkıntısını giderirse, Allah da onun kıyamet günündeki sıkıntılarından birini giderir. Kim darda kalan bir kimsenin işini kolaylaştırırsa, Allah da dünya ve ahirette onun işlerini kolaylaştırır. Kim bir Müslümanın ayıbını örterse, Allah da dünya ve ahirette onun ayıplarını örter. Kul, kardeşinin yardımında olduğu sürece, Allah da onun yardımcısı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olur.»</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Hz. Muhammed (</a:t>
            </a:r>
            <a:r>
              <a:rPr kumimoji="0" lang="tr-TR" sz="2400" b="0" i="0" u="none" strike="noStrike" kern="1200" cap="none" spc="0" normalizeH="0" baseline="0" noProof="0" dirty="0" err="1">
                <a:ln>
                  <a:noFill/>
                </a:ln>
                <a:solidFill>
                  <a:prstClr val="black"/>
                </a:solidFill>
                <a:effectLst/>
                <a:uLnTx/>
                <a:uFillTx/>
                <a:latin typeface="Calibri" panose="020F0502020204030204"/>
                <a:ea typeface="+mn-ea"/>
                <a:cs typeface="+mn-cs"/>
              </a:rPr>
              <a:t>sallallahu</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aleyhi ve </a:t>
            </a: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sellem</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Resim 5"/>
          <p:cNvPicPr>
            <a:picLocks noChangeAspect="1"/>
          </p:cNvPicPr>
          <p:nvPr/>
        </p:nvPicPr>
        <p:blipFill>
          <a:blip r:embed="rId6"/>
          <a:stretch>
            <a:fillRect/>
          </a:stretch>
        </p:blipFill>
        <p:spPr>
          <a:xfrm>
            <a:off x="221254" y="2605459"/>
            <a:ext cx="3721160" cy="3043788"/>
          </a:xfrm>
          <a:prstGeom prst="rect">
            <a:avLst/>
          </a:prstGeom>
        </p:spPr>
      </p:pic>
    </p:spTree>
    <p:extLst>
      <p:ext uri="{BB962C8B-B14F-4D97-AF65-F5344CB8AC3E}">
        <p14:creationId xmlns:p14="http://schemas.microsoft.com/office/powerpoint/2010/main" val="5044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57150" y="4064643"/>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57150" y="548833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57150" y="4776488"/>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57150" y="335280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Hz. </a:t>
              </a:r>
              <a:r>
                <a:rPr lang="tr-TR" sz="2800" dirty="0" smtClean="0">
                  <a:solidFill>
                    <a:prstClr val="black"/>
                  </a:solidFill>
                  <a:latin typeface="Calibri" panose="020F0502020204030204"/>
                </a:rPr>
                <a:t>Peygamber’in </a:t>
              </a:r>
              <a:r>
                <a:rPr lang="tr-TR" sz="2800" dirty="0">
                  <a:solidFill>
                    <a:prstClr val="black"/>
                  </a:solidFill>
                  <a:latin typeface="Calibri" panose="020F0502020204030204"/>
                </a:rPr>
                <a:t>ailesinde m</a:t>
              </a:r>
              <a:r>
                <a:rPr lang="tr-TR" sz="2800" dirty="0" smtClean="0">
                  <a:solidFill>
                    <a:prstClr val="black"/>
                  </a:solidFill>
                  <a:latin typeface="Calibri" panose="020F0502020204030204"/>
                </a:rPr>
                <a:t>utlulukların paylaşılırdı.</a:t>
              </a:r>
              <a:endParaRPr lang="tr-TR" sz="2800" dirty="0">
                <a:solidFill>
                  <a:prstClr val="black"/>
                </a:solidFill>
                <a:latin typeface="Calibri" panose="020F0502020204030204"/>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12689" y="4774479"/>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a:solidFill>
                    <a:prstClr val="black"/>
                  </a:solidFill>
                  <a:latin typeface="Calibri" panose="020F0502020204030204"/>
                </a:rPr>
                <a:t>Hz. </a:t>
              </a:r>
              <a:r>
                <a:rPr lang="tr-TR" sz="2800" dirty="0" smtClean="0">
                  <a:solidFill>
                    <a:prstClr val="black"/>
                  </a:solidFill>
                  <a:latin typeface="Calibri" panose="020F0502020204030204"/>
                </a:rPr>
                <a:t>Peygamber </a:t>
              </a:r>
              <a:r>
                <a:rPr lang="tr-TR" sz="2800" dirty="0">
                  <a:solidFill>
                    <a:prstClr val="black"/>
                  </a:solidFill>
                  <a:latin typeface="Calibri" panose="020F0502020204030204"/>
                </a:rPr>
                <a:t>ailesinde israftan </a:t>
              </a:r>
              <a:r>
                <a:rPr lang="tr-TR" sz="2800" dirty="0" smtClean="0">
                  <a:solidFill>
                    <a:prstClr val="black"/>
                  </a:solidFill>
                  <a:latin typeface="Calibri" panose="020F0502020204030204"/>
                </a:rPr>
                <a:t>kaçınırdı.</a:t>
              </a:r>
              <a:endParaRPr lang="tr-TR" sz="2800" dirty="0">
                <a:solidFill>
                  <a:prstClr val="black"/>
                </a:solidFill>
                <a:latin typeface="Calibri" panose="020F0502020204030204"/>
              </a:endParaRPr>
            </a:p>
          </p:txBody>
        </p:sp>
        <p:sp>
          <p:nvSpPr>
            <p:cNvPr id="144" name="İkizkenar Üçgen 143"/>
            <p:cNvSpPr/>
            <p:nvPr/>
          </p:nvSpPr>
          <p:spPr>
            <a:xfrm rot="5400000">
              <a:off x="9180293" y="1822374"/>
              <a:ext cx="659853" cy="411603"/>
            </a:xfrm>
            <a:prstGeom prst="triangle">
              <a:avLst/>
            </a:prstGeom>
            <a:solidFill>
              <a:srgbClr val="38A9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12689" y="5491838"/>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en-US" sz="2800" dirty="0">
                  <a:solidFill>
                    <a:prstClr val="black"/>
                  </a:solidFill>
                  <a:latin typeface="Calibri" panose="020F0502020204030204"/>
                </a:rPr>
                <a:t>Hz. </a:t>
              </a:r>
              <a:r>
                <a:rPr lang="en-US" sz="2800" dirty="0" err="1" smtClean="0">
                  <a:solidFill>
                    <a:prstClr val="black"/>
                  </a:solidFill>
                  <a:latin typeface="Calibri" panose="020F0502020204030204"/>
                </a:rPr>
                <a:t>Peygamber</a:t>
              </a:r>
              <a:r>
                <a:rPr lang="tr-TR" sz="2800" dirty="0" smtClean="0">
                  <a:solidFill>
                    <a:prstClr val="black"/>
                  </a:solidFill>
                  <a:latin typeface="Calibri" panose="020F0502020204030204"/>
                </a:rPr>
                <a:t>’in</a:t>
              </a:r>
              <a:r>
                <a:rPr lang="en-US" sz="2800" dirty="0" smtClean="0">
                  <a:solidFill>
                    <a:prstClr val="black"/>
                  </a:solidFill>
                  <a:latin typeface="Calibri" panose="020F0502020204030204"/>
                </a:rPr>
                <a:t> </a:t>
              </a:r>
              <a:r>
                <a:rPr lang="en-US" sz="2800" dirty="0">
                  <a:solidFill>
                    <a:prstClr val="black"/>
                  </a:solidFill>
                  <a:latin typeface="Calibri" panose="020F0502020204030204"/>
                </a:rPr>
                <a:t>aile </a:t>
              </a:r>
              <a:r>
                <a:rPr lang="en-US" sz="2800" dirty="0" err="1" smtClean="0">
                  <a:solidFill>
                    <a:prstClr val="black"/>
                  </a:solidFill>
                  <a:latin typeface="Calibri" panose="020F0502020204030204"/>
                </a:rPr>
                <a:t>bireyler</a:t>
              </a:r>
              <a:r>
                <a:rPr lang="tr-TR" sz="2800" dirty="0" smtClean="0">
                  <a:solidFill>
                    <a:prstClr val="black"/>
                  </a:solidFill>
                  <a:latin typeface="Calibri" panose="020F0502020204030204"/>
                </a:rPr>
                <a:t>i birbirlerine yardım ederlerdi</a:t>
              </a:r>
              <a:r>
                <a:rPr lang="en-US" sz="2800" dirty="0" smtClean="0">
                  <a:solidFill>
                    <a:prstClr val="black"/>
                  </a:solidFill>
                  <a:latin typeface="Calibri" panose="020F0502020204030204"/>
                </a:rPr>
                <a:t>.</a:t>
              </a:r>
              <a:endParaRPr lang="en-US" sz="2800" dirty="0">
                <a:solidFill>
                  <a:prstClr val="black"/>
                </a:solidFill>
                <a:latin typeface="Calibri" panose="020F0502020204030204"/>
              </a:endParaRPr>
            </a:p>
          </p:txBody>
        </p:sp>
        <p:sp>
          <p:nvSpPr>
            <p:cNvPr id="147" name="İkizkenar Üçgen 146"/>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D</a:t>
              </a:r>
            </a:p>
          </p:txBody>
        </p:sp>
      </p:grpSp>
      <p:grpSp>
        <p:nvGrpSpPr>
          <p:cNvPr id="148" name="E"/>
          <p:cNvGrpSpPr/>
          <p:nvPr/>
        </p:nvGrpSpPr>
        <p:grpSpPr>
          <a:xfrm>
            <a:off x="812689" y="4057120"/>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prstClr val="black"/>
                  </a:solidFill>
                  <a:latin typeface="Calibri" panose="020F0502020204030204"/>
                  <a:ea typeface="맑은 고딕"/>
                </a:rPr>
                <a:t>Hz. Peygamber’in ailesinde yardımlaşmaya önem verilirdi.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defRPr/>
            </a:pPr>
            <a:r>
              <a:rPr lang="tr-TR" sz="2400" dirty="0">
                <a:solidFill>
                  <a:prstClr val="black"/>
                </a:solidFill>
              </a:rPr>
              <a:t>Bir gün Hz. Peygamber’in evinde bir koyun kesilir. Hz. </a:t>
            </a:r>
            <a:r>
              <a:rPr lang="tr-TR" sz="2400" dirty="0" err="1">
                <a:solidFill>
                  <a:prstClr val="black"/>
                </a:solidFill>
              </a:rPr>
              <a:t>Aişe</a:t>
            </a:r>
            <a:r>
              <a:rPr lang="tr-TR" sz="2400" dirty="0">
                <a:solidFill>
                  <a:prstClr val="black"/>
                </a:solidFill>
              </a:rPr>
              <a:t> (</a:t>
            </a:r>
            <a:r>
              <a:rPr lang="tr-TR" sz="2400" dirty="0" err="1">
                <a:solidFill>
                  <a:prstClr val="black"/>
                </a:solidFill>
              </a:rPr>
              <a:t>r.a</a:t>
            </a:r>
            <a:r>
              <a:rPr lang="tr-TR" sz="2400" dirty="0">
                <a:solidFill>
                  <a:prstClr val="black"/>
                </a:solidFill>
              </a:rPr>
              <a:t>.) koyunun ön kolu hariç etin tamamını yoksullara dağıtır. Hz. Peygamber evine geldiği zaman, “Koyundan ne kadar kaldı?” diye sorar. Hz. </a:t>
            </a:r>
            <a:r>
              <a:rPr lang="tr-TR" sz="2400" dirty="0" err="1">
                <a:solidFill>
                  <a:prstClr val="black"/>
                </a:solidFill>
              </a:rPr>
              <a:t>Aişe</a:t>
            </a:r>
            <a:r>
              <a:rPr lang="tr-TR" sz="2400" dirty="0">
                <a:solidFill>
                  <a:prstClr val="black"/>
                </a:solidFill>
              </a:rPr>
              <a:t> (</a:t>
            </a:r>
            <a:r>
              <a:rPr lang="tr-TR" sz="2400" dirty="0" err="1">
                <a:solidFill>
                  <a:prstClr val="black"/>
                </a:solidFill>
              </a:rPr>
              <a:t>r.a</a:t>
            </a:r>
            <a:r>
              <a:rPr lang="tr-TR" sz="2400" dirty="0">
                <a:solidFill>
                  <a:prstClr val="black"/>
                </a:solidFill>
              </a:rPr>
              <a:t>.) koyunun ön kolu hariç hiçbir şeyin kalmadığını söyler. Bunun üzerine Hz. Muhammed (s.a.v.) “Demek ki ön kolu hariç tamamı (bize sevap olarak) kalmıştır!” buyurur. </a:t>
            </a:r>
          </a:p>
          <a:p>
            <a:pPr marL="457200" lvl="0" indent="-457200" algn="just">
              <a:buFont typeface="+mj-lt"/>
              <a:buAutoNum type="arabicPeriod"/>
              <a:defRPr/>
            </a:pPr>
            <a:r>
              <a:rPr lang="tr-TR" sz="2800" b="1" dirty="0" smtClean="0">
                <a:solidFill>
                  <a:prstClr val="black"/>
                </a:solidFill>
              </a:rPr>
              <a:t>Bu </a:t>
            </a:r>
            <a:r>
              <a:rPr lang="tr-TR" sz="2800" b="1" dirty="0">
                <a:solidFill>
                  <a:prstClr val="black"/>
                </a:solidFill>
              </a:rPr>
              <a:t>olay Hz. Peygamberin ailesinin hangi örnek davranışına örnek </a:t>
            </a:r>
            <a:r>
              <a:rPr lang="tr-TR" sz="2800" b="1" dirty="0" smtClean="0">
                <a:solidFill>
                  <a:prstClr val="black"/>
                </a:solidFill>
              </a:rPr>
              <a:t>gösterilebilir?</a:t>
            </a:r>
            <a:endParaRPr lang="tr-TR" sz="2800" b="1" dirty="0">
              <a:solidFill>
                <a:prstClr val="black"/>
              </a:solidFill>
            </a:endParaRPr>
          </a:p>
        </p:txBody>
      </p:sp>
    </p:spTree>
    <p:extLst>
      <p:ext uri="{BB962C8B-B14F-4D97-AF65-F5344CB8AC3E}">
        <p14:creationId xmlns:p14="http://schemas.microsoft.com/office/powerpoint/2010/main" val="29548126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şgen 1"/>
          <p:cNvSpPr/>
          <p:nvPr/>
        </p:nvSpPr>
        <p:spPr>
          <a:xfrm>
            <a:off x="0" y="445261"/>
            <a:ext cx="7629600" cy="734518"/>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a:solidFill>
                  <a:srgbClr val="FF0000"/>
                </a:solidFill>
              </a:rPr>
              <a:t>c</a:t>
            </a:r>
            <a:r>
              <a:rPr lang="tr-TR" sz="2800" dirty="0" smtClean="0">
                <a:solidFill>
                  <a:srgbClr val="FF0000"/>
                </a:solidFill>
              </a:rPr>
              <a:t>. Misafirler </a:t>
            </a:r>
            <a:r>
              <a:rPr lang="tr-TR" sz="2800" dirty="0">
                <a:solidFill>
                  <a:srgbClr val="FF0000"/>
                </a:solidFill>
              </a:rPr>
              <a:t>En Güzel Şekilde Ağırlanırdı</a:t>
            </a:r>
          </a:p>
        </p:txBody>
      </p:sp>
      <p:sp>
        <p:nvSpPr>
          <p:cNvPr id="3" name="Google Shape;2859;p71"/>
          <p:cNvSpPr/>
          <p:nvPr/>
        </p:nvSpPr>
        <p:spPr>
          <a:xfrm rot="16200000">
            <a:off x="-189449" y="632637"/>
            <a:ext cx="738667" cy="359767"/>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 name="İçerik Yer Tutucusu 2"/>
          <p:cNvSpPr txBox="1">
            <a:spLocks/>
          </p:cNvSpPr>
          <p:nvPr/>
        </p:nvSpPr>
        <p:spPr>
          <a:xfrm>
            <a:off x="5066675" y="1484026"/>
            <a:ext cx="6878583" cy="5174855"/>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200000"/>
              </a:lnSpc>
              <a:spcBef>
                <a:spcPts val="1000"/>
              </a:spcBef>
              <a:spcAft>
                <a:spcPts val="0"/>
              </a:spcAft>
              <a:buClrTx/>
              <a:buSzTx/>
              <a:buFont typeface="Wingdings" panose="05000000000000000000" pitchFamily="2" charset="2"/>
              <a:buChar char="Ø"/>
              <a:tabLst/>
              <a:defRPr/>
            </a:pP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"Allah'a ve </a:t>
            </a:r>
            <a:r>
              <a:rPr kumimoji="0" lang="tr-TR" sz="30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âhiret</a:t>
            </a: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gününe iman eden misafirine ikram etsin."</a:t>
            </a:r>
          </a:p>
          <a:p>
            <a:pPr marL="228600" marR="0" lvl="0" indent="-228600" algn="just" defTabSz="914400" rtl="0" eaLnBrk="1" fontAlgn="auto" latinLnBrk="0" hangingPunct="1">
              <a:lnSpc>
                <a:spcPct val="200000"/>
              </a:lnSpc>
              <a:spcBef>
                <a:spcPts val="1000"/>
              </a:spcBef>
              <a:spcAft>
                <a:spcPts val="0"/>
              </a:spcAft>
              <a:buClrTx/>
              <a:buSzTx/>
              <a:buFont typeface="Wingdings" panose="05000000000000000000" pitchFamily="2" charset="2"/>
              <a:buChar char="Ø"/>
              <a:tabLst/>
              <a:defRPr/>
            </a:pP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"Allah'a ve </a:t>
            </a:r>
            <a:r>
              <a:rPr kumimoji="0" lang="tr-TR" sz="30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âhiret</a:t>
            </a: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gününe iman eden akrabasını görüp gözetsin."</a:t>
            </a:r>
          </a:p>
          <a:p>
            <a:pPr marL="228600" marR="0" lvl="0" indent="-228600" algn="just" defTabSz="914400" rtl="0" eaLnBrk="1" fontAlgn="auto" latinLnBrk="0" hangingPunct="1">
              <a:lnSpc>
                <a:spcPct val="200000"/>
              </a:lnSpc>
              <a:spcBef>
                <a:spcPts val="1000"/>
              </a:spcBef>
              <a:spcAft>
                <a:spcPts val="0"/>
              </a:spcAft>
              <a:buClrTx/>
              <a:buSzTx/>
              <a:buFont typeface="Wingdings" panose="05000000000000000000" pitchFamily="2" charset="2"/>
              <a:buChar char="Ø"/>
              <a:tabLst/>
              <a:defRPr/>
            </a:pP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"Allah'a ve </a:t>
            </a:r>
            <a:r>
              <a:rPr kumimoji="0" lang="tr-TR" sz="30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âhiret</a:t>
            </a:r>
            <a:r>
              <a:rPr kumimoji="0" lang="tr-TR" sz="3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gününe iman eden ya hayır söylesin yahut sussun."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AutoShape 2" descr="Unutulmuş Sünnetler Serisi: Misafirlik | Suffagâ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Unutulmuş Sünnetler Serisi: Misafirlik | Suffagâ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Unutulmuş Sünnetler Serisi: Misafirlik | Suffagâ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1202"/>
            <a:ext cx="5019295" cy="3552984"/>
          </a:xfrm>
          <a:prstGeom prst="rect">
            <a:avLst/>
          </a:prstGeom>
        </p:spPr>
      </p:pic>
    </p:spTree>
    <p:extLst>
      <p:ext uri="{BB962C8B-B14F-4D97-AF65-F5344CB8AC3E}">
        <p14:creationId xmlns:p14="http://schemas.microsoft.com/office/powerpoint/2010/main" val="41316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750"/>
                                        <p:tgtEl>
                                          <p:spTgt spid="4">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750"/>
                                        <p:tgtEl>
                                          <p:spTgt spid="4">
                                            <p:txEl>
                                              <p:pRg st="1" end="1"/>
                                            </p:txEl>
                                          </p:spTgt>
                                        </p:tgtEl>
                                      </p:cBhvr>
                                    </p:animEffect>
                                  </p:childTnLst>
                                </p:cTn>
                              </p:par>
                            </p:childTnLst>
                          </p:cTn>
                        </p:par>
                        <p:par>
                          <p:cTn id="16" fill="hold">
                            <p:stCondLst>
                              <p:cond delay="2500"/>
                            </p:stCondLst>
                            <p:childTnLst>
                              <p:par>
                                <p:cTn id="17" presetID="22" presetClass="entr" presetSubtype="8" fill="hold" nodeType="afterEffect">
                                  <p:stCondLst>
                                    <p:cond delay="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448732" y="433953"/>
            <a:ext cx="6834753" cy="898901"/>
          </a:xfrm>
          <a:prstGeom prst="rect">
            <a:avLst/>
          </a:prstGeom>
          <a:solidFill>
            <a:schemeClr val="accent4">
              <a:lumMod val="40000"/>
              <a:lumOff val="60000"/>
            </a:schemeClr>
          </a:solidFill>
          <a:ln w="6350" cap="flat" cmpd="sng" algn="ctr">
            <a:solidFill>
              <a:srgbClr val="5B9BD5"/>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Boşlukları uygun bir şekilde dolduralım.</a:t>
            </a: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5315919" y="1951310"/>
            <a:ext cx="6744469" cy="3984541"/>
          </a:xfrm>
          <a:prstGeom prst="rect">
            <a:avLst/>
          </a:prstGeom>
          <a:noFill/>
          <a:ln w="12700" cap="flat" cmpd="sng" algn="ctr">
            <a:solidFill>
              <a:srgbClr val="ED7D31"/>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20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Peygamberimiz ve ailesi evine gelen misafirlere son derece ………………………. davranmış, onlarla yakından …………………… ve onlara karşı …………………..davranmıştır.</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Resim 3"/>
          <p:cNvPicPr>
            <a:picLocks noChangeAspect="1"/>
          </p:cNvPicPr>
          <p:nvPr/>
        </p:nvPicPr>
        <p:blipFill>
          <a:blip r:embed="rId2"/>
          <a:stretch>
            <a:fillRect/>
          </a:stretch>
        </p:blipFill>
        <p:spPr>
          <a:xfrm>
            <a:off x="215794" y="2267759"/>
            <a:ext cx="4991636" cy="3782724"/>
          </a:xfrm>
          <a:prstGeom prst="rect">
            <a:avLst/>
          </a:prstGeom>
          <a:ln>
            <a:noFill/>
          </a:ln>
          <a:effectLst>
            <a:softEdge rad="112500"/>
          </a:effectLst>
        </p:spPr>
      </p:pic>
      <p:sp>
        <p:nvSpPr>
          <p:cNvPr id="5" name="Dikdörtgen 4"/>
          <p:cNvSpPr/>
          <p:nvPr/>
        </p:nvSpPr>
        <p:spPr>
          <a:xfrm>
            <a:off x="9628875" y="2793139"/>
            <a:ext cx="2148115" cy="653142"/>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NAZİK VE KİBAR</a:t>
            </a:r>
          </a:p>
        </p:txBody>
      </p:sp>
      <p:sp>
        <p:nvSpPr>
          <p:cNvPr id="6" name="Dikdörtgen 5"/>
          <p:cNvSpPr/>
          <p:nvPr/>
        </p:nvSpPr>
        <p:spPr>
          <a:xfrm>
            <a:off x="9560959" y="3826777"/>
            <a:ext cx="1705430" cy="544285"/>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İLGİLENMİŞ</a:t>
            </a:r>
          </a:p>
        </p:txBody>
      </p:sp>
      <p:sp>
        <p:nvSpPr>
          <p:cNvPr id="7" name="Dikdörtgen 6"/>
          <p:cNvSpPr/>
          <p:nvPr/>
        </p:nvSpPr>
        <p:spPr>
          <a:xfrm>
            <a:off x="7112227" y="4651148"/>
            <a:ext cx="1705429" cy="551543"/>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rPr>
              <a:t>İYİ </a:t>
            </a:r>
          </a:p>
        </p:txBody>
      </p:sp>
    </p:spTree>
    <p:extLst>
      <p:ext uri="{BB962C8B-B14F-4D97-AF65-F5344CB8AC3E}">
        <p14:creationId xmlns:p14="http://schemas.microsoft.com/office/powerpoint/2010/main" val="33483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19381" y="258420"/>
            <a:ext cx="5351522" cy="1198421"/>
          </a:xfrm>
          <a:prstGeom prst="rect">
            <a:avLst/>
          </a:prstGeom>
          <a:solidFill>
            <a:srgbClr val="F2AA6A"/>
          </a:solidFill>
          <a:ln>
            <a:noFill/>
          </a:ln>
          <a:effectLst>
            <a:outerShdw blurRad="57150" dist="19050" dir="5400000" algn="ctr" rotWithShape="0">
              <a:srgbClr val="000000">
                <a:alpha val="63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chemeClr val="tx1"/>
                </a:solidFill>
                <a:effectLst/>
                <a:uLnTx/>
                <a:uFillTx/>
                <a:latin typeface="Calibri" panose="020F0502020204030204"/>
                <a:ea typeface="+mn-ea"/>
                <a:cs typeface="+mn-cs"/>
              </a:rPr>
              <a:t>Hz. Muhammed (sav)’in evinde misafire davranış nasıldı? </a:t>
            </a:r>
            <a:endParaRPr kumimoji="0" lang="tr-TR"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İçerik Yer Tutucusu 2"/>
          <p:cNvSpPr txBox="1">
            <a:spLocks/>
          </p:cNvSpPr>
          <p:nvPr/>
        </p:nvSpPr>
        <p:spPr>
          <a:xfrm>
            <a:off x="275772" y="1940964"/>
            <a:ext cx="4961246" cy="1100324"/>
          </a:xfrm>
          <a:prstGeom prst="rect">
            <a:avLst/>
          </a:prstGeom>
          <a:solidFill>
            <a:schemeClr val="accent4">
              <a:lumMod val="40000"/>
              <a:lumOff val="60000"/>
            </a:schemeClr>
          </a:solidFill>
          <a:ln w="6350" cap="flat" cmpd="sng" algn="ctr">
            <a:noFill/>
            <a:prstDash val="solid"/>
            <a:miter lim="800000"/>
          </a:ln>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Muhammed (sav) evine gelen misafirler cömert davranırdı.</a:t>
            </a:r>
          </a:p>
        </p:txBody>
      </p:sp>
      <p:sp>
        <p:nvSpPr>
          <p:cNvPr id="4" name="Unvan 1"/>
          <p:cNvSpPr txBox="1">
            <a:spLocks/>
          </p:cNvSpPr>
          <p:nvPr/>
        </p:nvSpPr>
        <p:spPr>
          <a:xfrm>
            <a:off x="7284204" y="258420"/>
            <a:ext cx="4742481" cy="1223639"/>
          </a:xfrm>
          <a:prstGeom prst="rect">
            <a:avLst/>
          </a:prstGeom>
          <a:solidFill>
            <a:srgbClr val="F2AA6A"/>
          </a:solidFill>
          <a:ln>
            <a:noFill/>
          </a:ln>
          <a:effectLst>
            <a:outerShdw blurRad="57150" dist="19050" dir="5400000" algn="ctr" rotWithShape="0">
              <a:srgbClr val="000000">
                <a:alpha val="63000"/>
              </a:srgbClr>
            </a:outerShdw>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Calibri" panose="020F0502020204030204"/>
                <a:ea typeface="+mn-ea"/>
                <a:cs typeface="+mn-cs"/>
              </a:rPr>
              <a:t>Benim ailemde misafire davranış nasıl? </a:t>
            </a:r>
            <a:endParaRPr kumimoji="0" lang="tr-TR"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İçerik Yer Tutucusu 2"/>
          <p:cNvSpPr txBox="1">
            <a:spLocks/>
          </p:cNvSpPr>
          <p:nvPr/>
        </p:nvSpPr>
        <p:spPr>
          <a:xfrm>
            <a:off x="275772" y="3492240"/>
            <a:ext cx="4961247" cy="1342995"/>
          </a:xfrm>
          <a:prstGeom prst="rect">
            <a:avLst/>
          </a:prstGeom>
          <a:solidFill>
            <a:schemeClr val="accent1">
              <a:lumMod val="60000"/>
              <a:lumOff val="40000"/>
            </a:schemeClr>
          </a:solidFill>
          <a:ln w="6350" cap="flat" cmpd="sng" algn="ctr">
            <a:solidFill>
              <a:srgbClr val="A5A5A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 gelen misafirleri iyi ağırlamak için elinden geleni yapıyordu.</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İçerik Yer Tutucusu 2"/>
          <p:cNvSpPr txBox="1">
            <a:spLocks/>
          </p:cNvSpPr>
          <p:nvPr/>
        </p:nvSpPr>
        <p:spPr>
          <a:xfrm>
            <a:off x="275772" y="5286187"/>
            <a:ext cx="4961247" cy="1350140"/>
          </a:xfrm>
          <a:prstGeom prst="rect">
            <a:avLst/>
          </a:prstGeom>
          <a:solidFill>
            <a:schemeClr val="accent2">
              <a:lumMod val="60000"/>
              <a:lumOff val="40000"/>
            </a:schemeClr>
          </a:solidFill>
          <a:ln w="6350" cap="flat" cmpd="sng" algn="ctr">
            <a:solidFill>
              <a:srgbClr val="FFC000"/>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 gelen misafirlere kendisi hizmet ederdi.</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İçerik Yer Tutucusu 2"/>
          <p:cNvSpPr txBox="1">
            <a:spLocks/>
          </p:cNvSpPr>
          <p:nvPr/>
        </p:nvSpPr>
        <p:spPr>
          <a:xfrm>
            <a:off x="7259122" y="1895165"/>
            <a:ext cx="4776815" cy="1371600"/>
          </a:xfrm>
          <a:prstGeom prst="rect">
            <a:avLst/>
          </a:prstGeom>
          <a:solidFill>
            <a:schemeClr val="accent4">
              <a:lumMod val="40000"/>
              <a:lumOff val="60000"/>
            </a:schemeClr>
          </a:solidFill>
          <a:ln w="6350" cap="flat" cmpd="sng" algn="ctr">
            <a:noFill/>
            <a:prstDash val="solid"/>
            <a:miter lim="800000"/>
          </a:ln>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(sav)’i örnek aldığım için gelen misafirlere cömert davranırım.</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İçerik Yer Tutucusu 2"/>
          <p:cNvSpPr txBox="1">
            <a:spLocks/>
          </p:cNvSpPr>
          <p:nvPr/>
        </p:nvSpPr>
        <p:spPr>
          <a:xfrm>
            <a:off x="7259122" y="3612695"/>
            <a:ext cx="4776815" cy="1222539"/>
          </a:xfrm>
          <a:prstGeom prst="rect">
            <a:avLst/>
          </a:prstGeom>
          <a:solidFill>
            <a:schemeClr val="accent1">
              <a:lumMod val="60000"/>
              <a:lumOff val="40000"/>
            </a:schemeClr>
          </a:solidFill>
          <a:ln w="6350" cap="flat" cmpd="sng" algn="ctr">
            <a:solidFill>
              <a:srgbClr val="A5A5A5"/>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(sav)’i örnek alarak misafirlerimiz için elimden geleni yaparım.</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İçerik Yer Tutucusu 2"/>
          <p:cNvSpPr txBox="1">
            <a:spLocks/>
          </p:cNvSpPr>
          <p:nvPr/>
        </p:nvSpPr>
        <p:spPr>
          <a:xfrm>
            <a:off x="7259122" y="5286188"/>
            <a:ext cx="4736566" cy="1350140"/>
          </a:xfrm>
          <a:prstGeom prst="rect">
            <a:avLst/>
          </a:prstGeom>
          <a:solidFill>
            <a:schemeClr val="accent2">
              <a:lumMod val="60000"/>
              <a:lumOff val="40000"/>
            </a:schemeClr>
          </a:solidFill>
          <a:ln w="6350" cap="flat" cmpd="sng" algn="ctr">
            <a:solidFill>
              <a:srgbClr val="FFC000"/>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Hz. Muhammed (sav)’i örnek alarak gelen misafirlere kendimiz  hizmet etmeliyiz.</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ağ Ok 9"/>
          <p:cNvSpPr/>
          <p:nvPr/>
        </p:nvSpPr>
        <p:spPr>
          <a:xfrm>
            <a:off x="5348147" y="2214757"/>
            <a:ext cx="1703581" cy="623454"/>
          </a:xfrm>
          <a:prstGeom prst="rightArrow">
            <a:avLst/>
          </a:prstGeom>
          <a:solidFill>
            <a:schemeClr val="accent5">
              <a:lumMod val="60000"/>
              <a:lumOff val="4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1" name="Sağ Ok 10"/>
          <p:cNvSpPr/>
          <p:nvPr/>
        </p:nvSpPr>
        <p:spPr>
          <a:xfrm>
            <a:off x="5363645" y="3865743"/>
            <a:ext cx="1703581" cy="623454"/>
          </a:xfrm>
          <a:prstGeom prst="rightArrow">
            <a:avLst/>
          </a:prstGeom>
          <a:solidFill>
            <a:schemeClr val="accent5">
              <a:lumMod val="60000"/>
              <a:lumOff val="4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2" name="Sağ Ok 11"/>
          <p:cNvSpPr/>
          <p:nvPr/>
        </p:nvSpPr>
        <p:spPr>
          <a:xfrm>
            <a:off x="5346915" y="5758018"/>
            <a:ext cx="1673818" cy="623454"/>
          </a:xfrm>
          <a:prstGeom prst="rightArrow">
            <a:avLst/>
          </a:prstGeom>
          <a:solidFill>
            <a:schemeClr val="accent5">
              <a:lumMod val="60000"/>
              <a:lumOff val="40000"/>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3298313" y="133484"/>
            <a:ext cx="4556534" cy="72095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0" i="0" u="none" strike="noStrike" kern="1200" cap="none" spc="0" normalizeH="0" baseline="0" noProof="0" smtClean="0">
                <a:ln>
                  <a:noFill/>
                </a:ln>
                <a:solidFill>
                  <a:sysClr val="window" lastClr="FFFFFF"/>
                </a:solidFill>
                <a:effectLst/>
                <a:uLnTx/>
                <a:uFillTx/>
                <a:latin typeface="Calibri" panose="020F0502020204030204"/>
                <a:ea typeface="+mn-ea"/>
                <a:cs typeface="+mn-cs"/>
              </a:rPr>
              <a:t>Boşlukları dolduralım</a:t>
            </a:r>
            <a:endParaRPr kumimoji="0" lang="tr-TR"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3" name="İçerik Yer Tutucusu 2"/>
          <p:cNvSpPr txBox="1">
            <a:spLocks/>
          </p:cNvSpPr>
          <p:nvPr/>
        </p:nvSpPr>
        <p:spPr>
          <a:xfrm>
            <a:off x="130630" y="2119086"/>
            <a:ext cx="11959770" cy="4615544"/>
          </a:xfrm>
          <a:prstGeom prst="rect">
            <a:avLst/>
          </a:prstGeom>
          <a:noFill/>
          <a:ln w="12700" cap="flat" cmpd="sng" algn="ctr">
            <a:solidFill>
              <a:srgbClr val="ED7D31"/>
            </a:solidFill>
            <a:prstDash val="solid"/>
            <a:miter lim="800000"/>
          </a:ln>
          <a:effectLst/>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Hz. Muhammed (s.a.v.) misafirlerini ………………. karşılardı. Misafirlerinden hiçbir şeyi esir­gemez, evde bulunan süt, hurma gibi yiyecek ve içeceklerden ikram ederdi. Bir gün Medine dışından bir grup misafir gelmişti. Peygamberimiz, imkânları kısıtlı olmasına rağmen onları  ………………. şekilde ağırlamıştı. Evinde bulunan yiyeceklerden onlara ………………….. ikram etmişti. Misafire iyi davranmanın önemini çeşitli hadislerinde (sözlerinde) dile getiren Hz. Muhammed (s.a.v.), bu konuyla ilgili bir hadisinde şöyle buyurmuştur: “Allah’a ve ahiret gününe iman eden, misafirine ………………….. bulunsun.”</a:t>
            </a: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Dikdörtgen 3"/>
          <p:cNvSpPr/>
          <p:nvPr/>
        </p:nvSpPr>
        <p:spPr>
          <a:xfrm>
            <a:off x="130629" y="1210129"/>
            <a:ext cx="2598057" cy="754743"/>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güler yüzle</a:t>
            </a:r>
          </a:p>
        </p:txBody>
      </p:sp>
      <p:sp>
        <p:nvSpPr>
          <p:cNvPr id="5" name="Dikdörtgen 4"/>
          <p:cNvSpPr/>
          <p:nvPr/>
        </p:nvSpPr>
        <p:spPr>
          <a:xfrm>
            <a:off x="3240314" y="1200151"/>
            <a:ext cx="2685143" cy="754743"/>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en güzel</a:t>
            </a:r>
          </a:p>
        </p:txBody>
      </p:sp>
      <p:sp>
        <p:nvSpPr>
          <p:cNvPr id="6" name="Dikdörtgen 5"/>
          <p:cNvSpPr/>
          <p:nvPr/>
        </p:nvSpPr>
        <p:spPr>
          <a:xfrm>
            <a:off x="246743" y="4659087"/>
            <a:ext cx="1712685" cy="435428"/>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cömertçe</a:t>
            </a:r>
            <a:r>
              <a:rPr kumimoji="0" lang="tr-TR" sz="1050" b="0" i="0" u="none" strike="noStrike" kern="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7" name="Dikdörtgen 6"/>
          <p:cNvSpPr/>
          <p:nvPr/>
        </p:nvSpPr>
        <p:spPr>
          <a:xfrm>
            <a:off x="9459687" y="1195162"/>
            <a:ext cx="2500086" cy="754743"/>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ikramda</a:t>
            </a:r>
          </a:p>
        </p:txBody>
      </p:sp>
      <p:sp>
        <p:nvSpPr>
          <p:cNvPr id="8" name="Dikdörtgen 7"/>
          <p:cNvSpPr/>
          <p:nvPr/>
        </p:nvSpPr>
        <p:spPr>
          <a:xfrm>
            <a:off x="5036456" y="2124075"/>
            <a:ext cx="1509486" cy="493937"/>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0" u="none" strike="noStrike" kern="0" cap="none" spc="0" normalizeH="0" baseline="0" noProof="0" dirty="0" smtClean="0">
                <a:ln>
                  <a:noFill/>
                </a:ln>
                <a:solidFill>
                  <a:prstClr val="black"/>
                </a:solidFill>
                <a:effectLst/>
                <a:uLnTx/>
                <a:uFillTx/>
                <a:latin typeface="Calibri" panose="020F0502020204030204"/>
                <a:ea typeface="+mn-ea"/>
                <a:cs typeface="+mn-cs"/>
              </a:rPr>
              <a:t>güler yüzle</a:t>
            </a:r>
          </a:p>
        </p:txBody>
      </p:sp>
      <p:sp>
        <p:nvSpPr>
          <p:cNvPr id="9" name="Dikdörtgen 8"/>
          <p:cNvSpPr/>
          <p:nvPr/>
        </p:nvSpPr>
        <p:spPr>
          <a:xfrm>
            <a:off x="2235200" y="3965124"/>
            <a:ext cx="1480457" cy="534306"/>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en güzel</a:t>
            </a:r>
          </a:p>
        </p:txBody>
      </p:sp>
      <p:sp>
        <p:nvSpPr>
          <p:cNvPr id="10" name="Dikdörtgen 9"/>
          <p:cNvSpPr/>
          <p:nvPr/>
        </p:nvSpPr>
        <p:spPr>
          <a:xfrm>
            <a:off x="6437085" y="1195161"/>
            <a:ext cx="2685143" cy="754743"/>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cömertçe </a:t>
            </a:r>
          </a:p>
        </p:txBody>
      </p:sp>
      <p:sp>
        <p:nvSpPr>
          <p:cNvPr id="11" name="Dikdörtgen 10"/>
          <p:cNvSpPr/>
          <p:nvPr/>
        </p:nvSpPr>
        <p:spPr>
          <a:xfrm>
            <a:off x="8563429" y="5614762"/>
            <a:ext cx="1770741" cy="524781"/>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Calibri" panose="020F0502020204030204"/>
                <a:ea typeface="+mn-ea"/>
                <a:cs typeface="+mn-cs"/>
              </a:rPr>
              <a:t>ikramda</a:t>
            </a:r>
            <a:endParaRPr kumimoji="0" lang="tr-TR" sz="1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ppt_x"/>
                                          </p:val>
                                        </p:tav>
                                      </p:tavLst>
                                    </p:anim>
                                    <p:anim calcmode="lin" valueType="num">
                                      <p:cBhvr additive="base">
                                        <p:cTn id="43" dur="500"/>
                                        <p:tgtEl>
                                          <p:spTgt spid="7"/>
                                        </p:tgtEl>
                                        <p:attrNameLst>
                                          <p:attrName>ppt_y</p:attrName>
                                        </p:attrNameLst>
                                      </p:cBhvr>
                                      <p:tavLst>
                                        <p:tav tm="0">
                                          <p:val>
                                            <p:strVal val="ppt_y"/>
                                          </p:val>
                                        </p:tav>
                                        <p:tav tm="100000">
                                          <p:val>
                                            <p:strVal val="1+ppt_h/2"/>
                                          </p:val>
                                        </p:tav>
                                      </p:tavLst>
                                    </p:anim>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şgen 1"/>
          <p:cNvSpPr/>
          <p:nvPr/>
        </p:nvSpPr>
        <p:spPr>
          <a:xfrm>
            <a:off x="0" y="151976"/>
            <a:ext cx="7629600" cy="734518"/>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solidFill>
                  <a:schemeClr val="tx1"/>
                </a:solidFill>
              </a:rPr>
              <a:t>d. Yaşlılarla İlgilenirdi</a:t>
            </a:r>
            <a:endParaRPr lang="tr-TR" sz="2800" dirty="0">
              <a:solidFill>
                <a:schemeClr val="tx1"/>
              </a:solidFill>
            </a:endParaRPr>
          </a:p>
        </p:txBody>
      </p:sp>
      <p:sp>
        <p:nvSpPr>
          <p:cNvPr id="3" name="Google Shape;2859;p71"/>
          <p:cNvSpPr/>
          <p:nvPr/>
        </p:nvSpPr>
        <p:spPr>
          <a:xfrm rot="16200000">
            <a:off x="-189449" y="339352"/>
            <a:ext cx="738667" cy="359767"/>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 name="İçerik Yer Tutucusu 2"/>
          <p:cNvSpPr txBox="1">
            <a:spLocks/>
          </p:cNvSpPr>
          <p:nvPr/>
        </p:nvSpPr>
        <p:spPr>
          <a:xfrm>
            <a:off x="5516380" y="1044868"/>
            <a:ext cx="6430781" cy="5430883"/>
          </a:xfrm>
          <a:prstGeom prst="rect">
            <a:avLst/>
          </a:prstGeom>
          <a:solidFill>
            <a:schemeClr val="accent1">
              <a:lumMod val="40000"/>
              <a:lumOff val="60000"/>
            </a:schemeClr>
          </a:solidFill>
          <a:ln w="6350" cap="flat" cmpd="sng" algn="ctr">
            <a:no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kumimoji="0" lang="tr-TR" b="0" i="0" u="none" strike="noStrike" kern="1200" cap="none" spc="0" normalizeH="0" baseline="0" noProof="0" dirty="0" smtClean="0">
                <a:ln>
                  <a:noFill/>
                </a:ln>
                <a:solidFill>
                  <a:sysClr val="windowText" lastClr="000000"/>
                </a:solidFill>
                <a:effectLst/>
                <a:uLnTx/>
                <a:uFillTx/>
                <a:latin typeface="Calibri" panose="020F0502020204030204"/>
              </a:rPr>
              <a:t>Hz. Muhammed’in (</a:t>
            </a:r>
            <a:r>
              <a:rPr kumimoji="0" lang="tr-TR" b="0" i="0" u="none" strike="noStrike" kern="1200" cap="none" spc="0" normalizeH="0" baseline="0" noProof="0" dirty="0" err="1" smtClean="0">
                <a:ln>
                  <a:noFill/>
                </a:ln>
                <a:solidFill>
                  <a:sysClr val="windowText" lastClr="000000"/>
                </a:solidFill>
                <a:effectLst/>
                <a:uLnTx/>
                <a:uFillTx/>
                <a:latin typeface="Calibri" panose="020F0502020204030204"/>
              </a:rPr>
              <a:t>s.a.v</a:t>
            </a:r>
            <a:r>
              <a:rPr kumimoji="0" lang="tr-TR" b="0" i="0" u="none" strike="noStrike" kern="1200" cap="none" spc="0" normalizeH="0" baseline="0" noProof="0" dirty="0" smtClean="0">
                <a:ln>
                  <a:noFill/>
                </a:ln>
                <a:solidFill>
                  <a:sysClr val="windowText" lastClr="000000"/>
                </a:solidFill>
                <a:effectLst/>
                <a:uLnTx/>
                <a:uFillTx/>
                <a:latin typeface="Calibri" panose="020F0502020204030204"/>
              </a:rPr>
              <a:t>.) yaşlılarla ilgilenmesi de toplumsal hayatta örnek alınacak bir davranıştır.</a:t>
            </a:r>
          </a:p>
          <a:p>
            <a:pPr marL="228600" marR="0" lvl="0" indent="-228600" algn="just"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lang="tr-TR" dirty="0" smtClean="0">
                <a:solidFill>
                  <a:sysClr val="windowText" lastClr="000000"/>
                </a:solidFill>
                <a:latin typeface="Calibri" panose="020F0502020204030204"/>
              </a:rPr>
              <a:t>O, bu konuyla ilgili olarak şöyle buyurmuştur: «Herhangi bir genç, yaşından dolayı bir ihtiyara saygı gösterirse, Allah da ihtiyarlığında ona hizmet edecek kimseler gönderir.»</a:t>
            </a:r>
            <a:endParaRPr kumimoji="0" lang="tr-TR" b="0"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2050" name="Picture 2" descr="DinDersiOyun.com: 40 Hadis Bulmaca (İnteraktif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3" y="1109273"/>
            <a:ext cx="5151518" cy="506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750"/>
                                        <p:tgtEl>
                                          <p:spTgt spid="4">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 Hadi Turus a Twitter: &quot;Resulullah Efendimiz buyurdu ki: Bir genç, bir  yaşlıya yaşından dolayı hürmet ederse, onun yaşına varınca, Allah'ü teala,  ona, gençleri hürmet ettirir.. Yaşlıya hürmet Edebin ta kendisidir...…  https://t.co/HhmNNHUXd3&quot;"/>
          <p:cNvPicPr>
            <a:picLocks noChangeAspect="1" noChangeArrowheads="1"/>
          </p:cNvPicPr>
          <p:nvPr/>
        </p:nvPicPr>
        <p:blipFill rotWithShape="1">
          <a:blip r:embed="rId2">
            <a:extLst>
              <a:ext uri="{28A0092B-C50C-407E-A947-70E740481C1C}">
                <a14:useLocalDpi xmlns:a14="http://schemas.microsoft.com/office/drawing/2010/main" val="0"/>
              </a:ext>
            </a:extLst>
          </a:blip>
          <a:srcRect t="44040" r="863"/>
          <a:stretch/>
        </p:blipFill>
        <p:spPr bwMode="auto">
          <a:xfrm>
            <a:off x="134912" y="1813810"/>
            <a:ext cx="4199768" cy="355266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txBox="1">
            <a:spLocks/>
          </p:cNvSpPr>
          <p:nvPr/>
        </p:nvSpPr>
        <p:spPr>
          <a:xfrm>
            <a:off x="4436883" y="1558977"/>
            <a:ext cx="7480297" cy="4002373"/>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tr-TR" sz="3400" dirty="0"/>
          </a:p>
        </p:txBody>
      </p:sp>
      <p:sp>
        <p:nvSpPr>
          <p:cNvPr id="4" name="Dikdörtgen 3"/>
          <p:cNvSpPr/>
          <p:nvPr/>
        </p:nvSpPr>
        <p:spPr>
          <a:xfrm>
            <a:off x="4467274" y="1678821"/>
            <a:ext cx="7434916" cy="3416320"/>
          </a:xfrm>
          <a:prstGeom prst="rect">
            <a:avLst/>
          </a:prstGeom>
        </p:spPr>
        <p:txBody>
          <a:bodyPr wrap="square">
            <a:spAutoFit/>
          </a:bodyPr>
          <a:lstStyle/>
          <a:p>
            <a:pPr algn="just">
              <a:lnSpc>
                <a:spcPct val="150000"/>
              </a:lnSpc>
            </a:pPr>
            <a:r>
              <a:rPr lang="tr-TR" sz="2400" dirty="0" smtClean="0"/>
              <a:t>Mekke’nin fethinde Hz. Ebu Bekir (</a:t>
            </a:r>
            <a:r>
              <a:rPr lang="tr-TR" sz="2400" dirty="0" err="1" smtClean="0"/>
              <a:t>r.a</a:t>
            </a:r>
            <a:r>
              <a:rPr lang="tr-TR" sz="2400" dirty="0" smtClean="0"/>
              <a:t>.), yüz yaşına yaklaşmış olan babasını Hz. Muhammed’in (</a:t>
            </a:r>
            <a:r>
              <a:rPr lang="tr-TR" sz="2400" dirty="0" err="1" smtClean="0"/>
              <a:t>s.a.v</a:t>
            </a:r>
            <a:r>
              <a:rPr lang="tr-TR" sz="2400" dirty="0" smtClean="0"/>
              <a:t>.) huzuruna getirmişti. Peygamberimiz (</a:t>
            </a:r>
            <a:r>
              <a:rPr lang="tr-TR" sz="2400" dirty="0" err="1" smtClean="0"/>
              <a:t>s.a.v</a:t>
            </a:r>
            <a:r>
              <a:rPr lang="tr-TR" sz="2400" dirty="0" smtClean="0"/>
              <a:t>.) bu duruma razı olmayarak Hz. Ebu Bekir’ (</a:t>
            </a:r>
            <a:r>
              <a:rPr lang="tr-TR" sz="2400" dirty="0" err="1" smtClean="0"/>
              <a:t>r.a</a:t>
            </a:r>
            <a:r>
              <a:rPr lang="tr-TR" sz="2400" dirty="0" smtClean="0"/>
              <a:t>.) şöyle demiştir:</a:t>
            </a:r>
          </a:p>
          <a:p>
            <a:pPr algn="just">
              <a:lnSpc>
                <a:spcPct val="150000"/>
              </a:lnSpc>
            </a:pPr>
            <a:r>
              <a:rPr lang="tr-TR" sz="2400" dirty="0" smtClean="0"/>
              <a:t>«……………………………………..»</a:t>
            </a:r>
            <a:endParaRPr lang="tr-TR" sz="2400" dirty="0"/>
          </a:p>
        </p:txBody>
      </p:sp>
      <p:sp>
        <p:nvSpPr>
          <p:cNvPr id="5" name="Unvan 1"/>
          <p:cNvSpPr txBox="1">
            <a:spLocks/>
          </p:cNvSpPr>
          <p:nvPr/>
        </p:nvSpPr>
        <p:spPr>
          <a:xfrm>
            <a:off x="5110619" y="464696"/>
            <a:ext cx="5987441" cy="854439"/>
          </a:xfrm>
          <a:prstGeom prst="rect">
            <a:avLst/>
          </a:prstGeom>
          <a:solidFill>
            <a:schemeClr val="accent1">
              <a:lumMod val="60000"/>
              <a:lumOff val="4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Örnek olay tamamlama</a:t>
            </a:r>
            <a:endParaRPr lang="tr-TR" sz="3200" dirty="0"/>
          </a:p>
        </p:txBody>
      </p:sp>
      <p:sp>
        <p:nvSpPr>
          <p:cNvPr id="6" name="Dikdörtgen 5"/>
          <p:cNvSpPr/>
          <p:nvPr/>
        </p:nvSpPr>
        <p:spPr>
          <a:xfrm>
            <a:off x="2998033" y="5716906"/>
            <a:ext cx="9023873" cy="89375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Olayın devamında Peygamberimiz ne demiş olabilir?</a:t>
            </a:r>
          </a:p>
        </p:txBody>
      </p:sp>
    </p:spTree>
    <p:extLst>
      <p:ext uri="{BB962C8B-B14F-4D97-AF65-F5344CB8AC3E}">
        <p14:creationId xmlns:p14="http://schemas.microsoft.com/office/powerpoint/2010/main" val="158319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3852472" y="1693888"/>
            <a:ext cx="8124669" cy="4002373"/>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tr-TR" sz="3400" dirty="0"/>
          </a:p>
        </p:txBody>
      </p:sp>
      <p:sp>
        <p:nvSpPr>
          <p:cNvPr id="4" name="Dikdörtgen 3"/>
          <p:cNvSpPr/>
          <p:nvPr/>
        </p:nvSpPr>
        <p:spPr>
          <a:xfrm>
            <a:off x="4647156" y="1648841"/>
            <a:ext cx="7165092" cy="3970318"/>
          </a:xfrm>
          <a:prstGeom prst="rect">
            <a:avLst/>
          </a:prstGeom>
        </p:spPr>
        <p:txBody>
          <a:bodyPr wrap="square">
            <a:spAutoFit/>
          </a:bodyPr>
          <a:lstStyle/>
          <a:p>
            <a:pPr algn="just">
              <a:lnSpc>
                <a:spcPct val="150000"/>
              </a:lnSpc>
            </a:pPr>
            <a:r>
              <a:rPr lang="tr-TR" sz="2400" dirty="0" smtClean="0"/>
              <a:t>Mekke’nin fethinde Hz. Ebu Bekir (</a:t>
            </a:r>
            <a:r>
              <a:rPr lang="tr-TR" sz="2400" dirty="0" err="1" smtClean="0"/>
              <a:t>r.a</a:t>
            </a:r>
            <a:r>
              <a:rPr lang="tr-TR" sz="2400" dirty="0" smtClean="0"/>
              <a:t>.), yüz yaşına yaklaşmış olan babasını Hz. Muhammed’in (</a:t>
            </a:r>
            <a:r>
              <a:rPr lang="tr-TR" sz="2400" dirty="0" err="1" smtClean="0"/>
              <a:t>s.a.v</a:t>
            </a:r>
            <a:r>
              <a:rPr lang="tr-TR" sz="2400" dirty="0" smtClean="0"/>
              <a:t>.) huzuruna getirmişti. Peygamberimiz (</a:t>
            </a:r>
            <a:r>
              <a:rPr lang="tr-TR" sz="2400" dirty="0" err="1" smtClean="0"/>
              <a:t>s.a.v</a:t>
            </a:r>
            <a:r>
              <a:rPr lang="tr-TR" sz="2400" dirty="0" smtClean="0"/>
              <a:t>.) bu duruma razı olmayarak Hz. Ebu Bekir’ (</a:t>
            </a:r>
            <a:r>
              <a:rPr lang="tr-TR" sz="2400" dirty="0" err="1" smtClean="0"/>
              <a:t>r.a</a:t>
            </a:r>
            <a:r>
              <a:rPr lang="tr-TR" sz="2400" dirty="0" smtClean="0"/>
              <a:t>.) şöyle demiştir:</a:t>
            </a:r>
          </a:p>
          <a:p>
            <a:pPr algn="just">
              <a:lnSpc>
                <a:spcPct val="150000"/>
              </a:lnSpc>
            </a:pPr>
            <a:r>
              <a:rPr lang="tr-TR" sz="2400" b="1" dirty="0" smtClean="0"/>
              <a:t>«Yaşlı babanı buraya kadar yormayıp evinde bıraksaydın, ben onun yanına gitseydim ya!»</a:t>
            </a:r>
            <a:endParaRPr lang="tr-TR" sz="2400" b="1" dirty="0"/>
          </a:p>
        </p:txBody>
      </p:sp>
      <p:sp>
        <p:nvSpPr>
          <p:cNvPr id="5" name="Unvan 1"/>
          <p:cNvSpPr txBox="1">
            <a:spLocks/>
          </p:cNvSpPr>
          <p:nvPr/>
        </p:nvSpPr>
        <p:spPr>
          <a:xfrm>
            <a:off x="5110619" y="464696"/>
            <a:ext cx="5987441" cy="854439"/>
          </a:xfrm>
          <a:prstGeom prst="rect">
            <a:avLst/>
          </a:prstGeom>
          <a:solidFill>
            <a:schemeClr val="accent1">
              <a:lumMod val="60000"/>
              <a:lumOff val="4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4000" dirty="0" smtClean="0"/>
              <a:t>Örnek olay tamamlama</a:t>
            </a:r>
            <a:endParaRPr lang="tr-TR" sz="4000" dirty="0"/>
          </a:p>
        </p:txBody>
      </p:sp>
      <p:pic>
        <p:nvPicPr>
          <p:cNvPr id="1028" name="Picture 4" descr="A. Hadi Turus a Twitter: &quot;Resulullah Efendimiz buyurdu ki: Bir genç, bir  yaşlıya yaşından dolayı hürmet ederse, onun yaşına varınca, Allah'ü teala,  ona, gençleri hürmet ettirir.. Yaşlıya hürmet Edebin ta kendisidir...…  https://t.co/HhmNNHUXd3&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6844" cy="673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541" y="6096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Hz. Muhammed’in (s.a.v.) ailesinde sık sık misafir ağırlanırdı.</a:t>
            </a:r>
          </a:p>
        </p:txBody>
      </p:sp>
      <p:sp>
        <p:nvSpPr>
          <p:cNvPr id="3" name="Dikdörtgen 2"/>
          <p:cNvSpPr/>
          <p:nvPr/>
        </p:nvSpPr>
        <p:spPr>
          <a:xfrm>
            <a:off x="11229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9242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6723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78217" y="26075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smtClean="0">
                <a:solidFill>
                  <a:prstClr val="black"/>
                </a:solidFill>
              </a:rPr>
              <a:t>  Peygamberimiz</a:t>
            </a:r>
            <a:r>
              <a:rPr lang="tr-TR" sz="2400" dirty="0">
                <a:solidFill>
                  <a:prstClr val="black"/>
                </a:solidFill>
              </a:rPr>
              <a:t>, gelen misafirleri için gösterişli sofralar hazırlardı.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19" name="Dikdörtgen 18"/>
          <p:cNvSpPr/>
          <p:nvPr/>
        </p:nvSpPr>
        <p:spPr>
          <a:xfrm>
            <a:off x="64169"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44302"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19105" y="26485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48220" y="26485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166436" y="16282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Hz. Muhammed (s.a.v.) “Kim Allah’a ve ahiret gününe inanıyorsa misafirini iyi ağırlasın.» demiştir.</a:t>
            </a:r>
          </a:p>
        </p:txBody>
      </p:sp>
      <p:sp>
        <p:nvSpPr>
          <p:cNvPr id="49" name="Dikdörtgen 48"/>
          <p:cNvSpPr/>
          <p:nvPr/>
        </p:nvSpPr>
        <p:spPr>
          <a:xfrm>
            <a:off x="72190"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174457" y="35052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Hz. Peygamber ve ailesi evine gelen konuklara son derece nazik davranmış.</a:t>
            </a:r>
          </a:p>
        </p:txBody>
      </p:sp>
      <p:sp>
        <p:nvSpPr>
          <p:cNvPr id="70" name="Dikdörtgen 69"/>
          <p:cNvSpPr/>
          <p:nvPr/>
        </p:nvSpPr>
        <p:spPr>
          <a:xfrm>
            <a:off x="80211"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46133" y="55031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smtClean="0">
                <a:solidFill>
                  <a:prstClr val="black"/>
                </a:solidFill>
              </a:rPr>
              <a:t>  “</a:t>
            </a:r>
            <a:r>
              <a:rPr lang="tr-TR" sz="2400" dirty="0">
                <a:solidFill>
                  <a:prstClr val="black"/>
                </a:solidFill>
              </a:rPr>
              <a:t>Akraba ilişkisini kesen, cennete giremez.” sözü bir ayettir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7" name="Dikdörtgen 76"/>
          <p:cNvSpPr/>
          <p:nvPr/>
        </p:nvSpPr>
        <p:spPr>
          <a:xfrm>
            <a:off x="32085" y="55104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134352" y="45238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smtClean="0">
                <a:solidFill>
                  <a:prstClr val="black"/>
                </a:solidFill>
              </a:rPr>
              <a:t>Hz. Peygamber (</a:t>
            </a:r>
            <a:r>
              <a:rPr lang="tr-TR" sz="2400" dirty="0" err="1" smtClean="0">
                <a:solidFill>
                  <a:prstClr val="black"/>
                </a:solidFill>
              </a:rPr>
              <a:t>s.a.v</a:t>
            </a:r>
            <a:r>
              <a:rPr lang="tr-TR" sz="2400" dirty="0" smtClean="0">
                <a:solidFill>
                  <a:prstClr val="black"/>
                </a:solidFill>
              </a:rPr>
              <a:t>.) ve ailesi akraba ziyaretini düzenli hale getirmişlerdir.</a:t>
            </a:r>
            <a:endParaRPr lang="tr-TR" sz="2400" dirty="0">
              <a:solidFill>
                <a:prstClr val="black"/>
              </a:solidFill>
            </a:endParaRPr>
          </a:p>
        </p:txBody>
      </p:sp>
      <p:sp>
        <p:nvSpPr>
          <p:cNvPr id="84" name="Dikdörtgen 83"/>
          <p:cNvSpPr/>
          <p:nvPr/>
        </p:nvSpPr>
        <p:spPr>
          <a:xfrm>
            <a:off x="40106"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20239"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95042" y="4583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24157" y="4583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1970050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şgen 6"/>
          <p:cNvSpPr/>
          <p:nvPr/>
        </p:nvSpPr>
        <p:spPr>
          <a:xfrm>
            <a:off x="479684" y="252755"/>
            <a:ext cx="8724277" cy="962269"/>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r>
              <a:rPr lang="tr-TR" sz="2800" dirty="0" smtClean="0">
                <a:solidFill>
                  <a:schemeClr val="tx1"/>
                </a:solidFill>
              </a:rPr>
              <a:t>2. Hz. Muhammed’in(s.a.v.) Aile İçi Eğitim </a:t>
            </a:r>
            <a:endParaRPr lang="tr-TR" sz="2800" dirty="0" smtClean="0">
              <a:solidFill>
                <a:schemeClr val="tx1"/>
              </a:solidFill>
            </a:endParaRPr>
          </a:p>
          <a:p>
            <a:pPr lvl="1" algn="just"/>
            <a:r>
              <a:rPr lang="tr-TR" sz="2800" dirty="0" smtClean="0">
                <a:solidFill>
                  <a:schemeClr val="tx1"/>
                </a:solidFill>
              </a:rPr>
              <a:t>ve </a:t>
            </a:r>
            <a:r>
              <a:rPr lang="tr-TR" sz="2800" dirty="0" smtClean="0">
                <a:solidFill>
                  <a:schemeClr val="tx1"/>
                </a:solidFill>
              </a:rPr>
              <a:t>Dayanışma Bakımından Örnek Davranışları</a:t>
            </a:r>
            <a:endParaRPr lang="tr-TR" sz="2800" dirty="0">
              <a:solidFill>
                <a:schemeClr val="tx1"/>
              </a:solidFill>
            </a:endParaRPr>
          </a:p>
        </p:txBody>
      </p:sp>
      <p:sp>
        <p:nvSpPr>
          <p:cNvPr id="5" name="Google Shape;2859;p71"/>
          <p:cNvSpPr/>
          <p:nvPr/>
        </p:nvSpPr>
        <p:spPr>
          <a:xfrm rot="16200000">
            <a:off x="155322" y="575045"/>
            <a:ext cx="978511" cy="329784"/>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 name="İçerik Yer Tutucusu 2"/>
          <p:cNvSpPr txBox="1">
            <a:spLocks/>
          </p:cNvSpPr>
          <p:nvPr/>
        </p:nvSpPr>
        <p:spPr>
          <a:xfrm>
            <a:off x="304800" y="3369567"/>
            <a:ext cx="6898244" cy="2249713"/>
          </a:xfrm>
          <a:prstGeom prst="rect">
            <a:avLst/>
          </a:prstGeom>
          <a:solidFill>
            <a:schemeClr val="accent1">
              <a:lumMod val="40000"/>
              <a:lumOff val="60000"/>
            </a:schemeClr>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tr-TR" sz="4400" dirty="0"/>
          </a:p>
        </p:txBody>
      </p:sp>
      <p:sp>
        <p:nvSpPr>
          <p:cNvPr id="10" name="Unvan 3"/>
          <p:cNvSpPr txBox="1">
            <a:spLocks/>
          </p:cNvSpPr>
          <p:nvPr/>
        </p:nvSpPr>
        <p:spPr>
          <a:xfrm>
            <a:off x="539644" y="2006554"/>
            <a:ext cx="6745575" cy="535531"/>
          </a:xfrm>
          <a:prstGeom prst="rect">
            <a:avLst/>
          </a:prstGeom>
          <a:solidFill>
            <a:srgbClr val="30EFB5"/>
          </a:solid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Düşünelim - tartışalım</a:t>
            </a:r>
            <a:endParaRPr lang="tr-TR" sz="3200" dirty="0"/>
          </a:p>
        </p:txBody>
      </p:sp>
      <p:pic>
        <p:nvPicPr>
          <p:cNvPr id="11" name="Resim 10"/>
          <p:cNvPicPr>
            <a:picLocks noChangeAspect="1"/>
          </p:cNvPicPr>
          <p:nvPr/>
        </p:nvPicPr>
        <p:blipFill>
          <a:blip r:embed="rId2">
            <a:extLst>
              <a:ext uri="{BEBA8EAE-BF5A-486C-A8C5-ECC9F3942E4B}">
                <a14:imgProps xmlns:a14="http://schemas.microsoft.com/office/drawing/2010/main">
                  <a14:imgLayer r:embed="rId3">
                    <a14:imgEffect>
                      <a14:backgroundRemoval t="96" b="97887" l="9769" r="76400"/>
                    </a14:imgEffect>
                  </a14:imgLayer>
                </a14:imgProps>
              </a:ext>
            </a:extLst>
          </a:blip>
          <a:stretch>
            <a:fillRect/>
          </a:stretch>
        </p:blipFill>
        <p:spPr>
          <a:xfrm>
            <a:off x="7568200" y="1390389"/>
            <a:ext cx="4439430" cy="4868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Dikdörtgen 11"/>
          <p:cNvSpPr/>
          <p:nvPr/>
        </p:nvSpPr>
        <p:spPr>
          <a:xfrm>
            <a:off x="394740" y="3927423"/>
            <a:ext cx="6890479" cy="1077218"/>
          </a:xfrm>
          <a:prstGeom prst="rect">
            <a:avLst/>
          </a:prstGeom>
        </p:spPr>
        <p:txBody>
          <a:bodyPr wrap="square">
            <a:spAutoFit/>
          </a:bodyPr>
          <a:lstStyle/>
          <a:p>
            <a:r>
              <a:rPr lang="tr-TR" sz="3200" dirty="0"/>
              <a:t>Peygamberimiz aile içindeki sıkıntılı durumlarda nasıl davranmış olabilir?</a:t>
            </a:r>
          </a:p>
        </p:txBody>
      </p:sp>
    </p:spTree>
    <p:extLst>
      <p:ext uri="{BB962C8B-B14F-4D97-AF65-F5344CB8AC3E}">
        <p14:creationId xmlns:p14="http://schemas.microsoft.com/office/powerpoint/2010/main" val="8713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76200" y="4738386"/>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76200" y="5450231"/>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76200" y="402654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76200" y="331470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smtClean="0">
                  <a:solidFill>
                    <a:prstClr val="black"/>
                  </a:solidFill>
                  <a:latin typeface="Calibri" panose="020F0502020204030204"/>
                </a:rPr>
                <a:t>Aile bireylerinin sıkıntı ve üzüntülerinin paylaşılması</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Ev işlerinde </a:t>
              </a:r>
              <a:r>
                <a:rPr lang="tr-TR" sz="2800" dirty="0" smtClean="0">
                  <a:solidFill>
                    <a:prstClr val="black"/>
                  </a:solidFill>
                  <a:latin typeface="Calibri" panose="020F0502020204030204"/>
                </a:rPr>
                <a:t>aile bireylerinin </a:t>
              </a:r>
              <a:r>
                <a:rPr lang="tr-TR" sz="2800" dirty="0">
                  <a:solidFill>
                    <a:prstClr val="black"/>
                  </a:solidFill>
                  <a:latin typeface="Calibri" panose="020F0502020204030204"/>
                </a:rPr>
                <a:t>birbirine yardım etmesi </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12689" y="5491838"/>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Yetim ve öksüzlerin korunması</a:t>
              </a:r>
            </a:p>
          </p:txBody>
        </p:sp>
        <p:sp>
          <p:nvSpPr>
            <p:cNvPr id="147" name="İkizkenar Üçgen 146"/>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rPr>
                <a:t>D</a:t>
              </a:r>
            </a:p>
          </p:txBody>
        </p:sp>
      </p:grpSp>
      <p:grpSp>
        <p:nvGrpSpPr>
          <p:cNvPr id="148" name="E"/>
          <p:cNvGrpSpPr/>
          <p:nvPr/>
        </p:nvGrpSpPr>
        <p:grpSpPr>
          <a:xfrm>
            <a:off x="801659" y="4779015"/>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2">
                <a:defRPr/>
              </a:pPr>
              <a:r>
                <a:rPr lang="tr-TR" sz="2800" dirty="0">
                  <a:solidFill>
                    <a:prstClr val="black"/>
                  </a:solidFill>
                  <a:latin typeface="Calibri" panose="020F0502020204030204"/>
                </a:rPr>
                <a:t>Misafirler için gösterişli sofraların hazırlanması</a:t>
              </a:r>
            </a:p>
          </p:txBody>
        </p:sp>
        <p:sp>
          <p:nvSpPr>
            <p:cNvPr id="150" name="İkizkenar Üçgen 149"/>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defRPr/>
            </a:pPr>
            <a:r>
              <a:rPr lang="tr-TR" sz="3200" b="1" dirty="0" smtClean="0">
                <a:solidFill>
                  <a:prstClr val="black"/>
                </a:solidFill>
              </a:rPr>
              <a:t>Aşağıdakilerden </a:t>
            </a:r>
            <a:r>
              <a:rPr lang="tr-TR" sz="3200" b="1" dirty="0">
                <a:solidFill>
                  <a:prstClr val="black"/>
                </a:solidFill>
              </a:rPr>
              <a:t>hangisi Hz. Peygamberin ve ailesindeki bireylerin davranışlarına örnek </a:t>
            </a:r>
            <a:r>
              <a:rPr lang="tr-TR" sz="3200" b="1" u="sng" dirty="0">
                <a:solidFill>
                  <a:prstClr val="black"/>
                </a:solidFill>
              </a:rPr>
              <a:t>gösterilemez?</a:t>
            </a: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9896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148357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98618" y="494676"/>
            <a:ext cx="3388962" cy="5231564"/>
          </a:xfrm>
          <a:prstGeom prst="rect">
            <a:avLst/>
          </a:prstGeom>
        </p:spPr>
      </p:pic>
      <p:sp>
        <p:nvSpPr>
          <p:cNvPr id="3" name="İçerik Yer Tutucusu 2"/>
          <p:cNvSpPr txBox="1">
            <a:spLocks/>
          </p:cNvSpPr>
          <p:nvPr/>
        </p:nvSpPr>
        <p:spPr>
          <a:xfrm>
            <a:off x="3852472" y="1693888"/>
            <a:ext cx="8124669" cy="4002373"/>
          </a:xfrm>
          <a:prstGeom prst="rect">
            <a:avLst/>
          </a:prstGeom>
          <a:noFill/>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tr-TR" sz="3400" dirty="0"/>
          </a:p>
        </p:txBody>
      </p:sp>
      <p:sp>
        <p:nvSpPr>
          <p:cNvPr id="4" name="Dikdörtgen 3"/>
          <p:cNvSpPr/>
          <p:nvPr/>
        </p:nvSpPr>
        <p:spPr>
          <a:xfrm>
            <a:off x="3917429" y="1648841"/>
            <a:ext cx="7894820" cy="3901837"/>
          </a:xfrm>
          <a:prstGeom prst="rect">
            <a:avLst/>
          </a:prstGeom>
        </p:spPr>
        <p:txBody>
          <a:bodyPr wrap="square">
            <a:spAutoFit/>
          </a:bodyPr>
          <a:lstStyle/>
          <a:p>
            <a:pPr algn="just">
              <a:lnSpc>
                <a:spcPct val="150000"/>
              </a:lnSpc>
            </a:pPr>
            <a:r>
              <a:rPr lang="tr-TR" sz="2400" dirty="0"/>
              <a:t>Hz. Muhammed ve eşi Hz. Hatice ilk torunlarının doğumlarında çok sevinmişlerdi. Peygamberimizin kızı Zeynep’in çocuğu hastalanmıştı. Zeynep, durumu Peygamberimize bildirdi. Peygamberimiz kızını ve torununu görmeye gitti. Bu duruma çok üzüldü. Kızını ve torununu teselli etti. Torununun tedavisi için gerekli ol</a:t>
            </a:r>
            <a:r>
              <a:rPr lang="el-GR" sz="2400" dirty="0"/>
              <a:t>α</a:t>
            </a:r>
            <a:r>
              <a:rPr lang="tr-TR" sz="2400" dirty="0"/>
              <a:t>n her şeyi yaptı.</a:t>
            </a:r>
          </a:p>
        </p:txBody>
      </p:sp>
      <p:sp>
        <p:nvSpPr>
          <p:cNvPr id="5" name="Unvan 1"/>
          <p:cNvSpPr txBox="1">
            <a:spLocks/>
          </p:cNvSpPr>
          <p:nvPr/>
        </p:nvSpPr>
        <p:spPr>
          <a:xfrm>
            <a:off x="6625652" y="464696"/>
            <a:ext cx="2788170" cy="854439"/>
          </a:xfrm>
          <a:prstGeom prst="rect">
            <a:avLst/>
          </a:prstGeom>
          <a:solidFill>
            <a:schemeClr val="accent1">
              <a:lumMod val="60000"/>
              <a:lumOff val="40000"/>
            </a:schemeClr>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anchor="ctr">
            <a:noAutofit/>
          </a:bodyPr>
          <a:lstStyle>
            <a:lvl1pPr algn="l" defTabSz="914400" rtl="0" eaLnBrk="1" latinLnBrk="1"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4000" dirty="0" smtClean="0"/>
              <a:t>Örnek olay</a:t>
            </a:r>
            <a:endParaRPr lang="tr-TR" sz="4000" dirty="0"/>
          </a:p>
        </p:txBody>
      </p:sp>
    </p:spTree>
    <p:extLst>
      <p:ext uri="{BB962C8B-B14F-4D97-AF65-F5344CB8AC3E}">
        <p14:creationId xmlns:p14="http://schemas.microsoft.com/office/powerpoint/2010/main" val="19968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652;p71"/>
          <p:cNvSpPr/>
          <p:nvPr/>
        </p:nvSpPr>
        <p:spPr>
          <a:xfrm>
            <a:off x="260178" y="2320655"/>
            <a:ext cx="2924649" cy="2400026"/>
          </a:xfrm>
          <a:custGeom>
            <a:avLst/>
            <a:gdLst/>
            <a:ahLst/>
            <a:cxnLst/>
            <a:rect l="l" t="t" r="r" b="b"/>
            <a:pathLst>
              <a:path w="16277" h="15222" extrusionOk="0">
                <a:moveTo>
                  <a:pt x="5649" y="1"/>
                </a:moveTo>
                <a:cubicBezTo>
                  <a:pt x="5190" y="19"/>
                  <a:pt x="4730" y="37"/>
                  <a:pt x="4271" y="60"/>
                </a:cubicBezTo>
                <a:cubicBezTo>
                  <a:pt x="4235" y="60"/>
                  <a:pt x="4207" y="83"/>
                  <a:pt x="4194" y="115"/>
                </a:cubicBezTo>
                <a:cubicBezTo>
                  <a:pt x="4139" y="310"/>
                  <a:pt x="4162" y="478"/>
                  <a:pt x="4207" y="674"/>
                </a:cubicBezTo>
                <a:cubicBezTo>
                  <a:pt x="4244" y="824"/>
                  <a:pt x="4285" y="960"/>
                  <a:pt x="4266" y="1110"/>
                </a:cubicBezTo>
                <a:cubicBezTo>
                  <a:pt x="4292" y="1336"/>
                  <a:pt x="4099" y="1574"/>
                  <a:pt x="3878" y="1574"/>
                </a:cubicBezTo>
                <a:cubicBezTo>
                  <a:pt x="3828" y="1574"/>
                  <a:pt x="3776" y="1561"/>
                  <a:pt x="3725" y="1533"/>
                </a:cubicBezTo>
                <a:cubicBezTo>
                  <a:pt x="3684" y="1515"/>
                  <a:pt x="3653" y="1483"/>
                  <a:pt x="3621" y="1447"/>
                </a:cubicBezTo>
                <a:cubicBezTo>
                  <a:pt x="3584" y="1415"/>
                  <a:pt x="3562" y="1379"/>
                  <a:pt x="3562" y="1333"/>
                </a:cubicBezTo>
                <a:cubicBezTo>
                  <a:pt x="3534" y="1261"/>
                  <a:pt x="3530" y="1183"/>
                  <a:pt x="3553" y="1110"/>
                </a:cubicBezTo>
                <a:cubicBezTo>
                  <a:pt x="3598" y="956"/>
                  <a:pt x="3739" y="874"/>
                  <a:pt x="3889" y="847"/>
                </a:cubicBezTo>
                <a:lnTo>
                  <a:pt x="3907" y="838"/>
                </a:lnTo>
                <a:cubicBezTo>
                  <a:pt x="3921" y="824"/>
                  <a:pt x="3925" y="801"/>
                  <a:pt x="3921" y="778"/>
                </a:cubicBezTo>
                <a:cubicBezTo>
                  <a:pt x="3889" y="569"/>
                  <a:pt x="3862" y="360"/>
                  <a:pt x="3830" y="155"/>
                </a:cubicBezTo>
                <a:cubicBezTo>
                  <a:pt x="3825" y="119"/>
                  <a:pt x="3784" y="101"/>
                  <a:pt x="3757" y="96"/>
                </a:cubicBezTo>
                <a:cubicBezTo>
                  <a:pt x="3542" y="78"/>
                  <a:pt x="3329" y="69"/>
                  <a:pt x="3117" y="69"/>
                </a:cubicBezTo>
                <a:cubicBezTo>
                  <a:pt x="2857" y="69"/>
                  <a:pt x="2598" y="82"/>
                  <a:pt x="2338" y="110"/>
                </a:cubicBezTo>
                <a:cubicBezTo>
                  <a:pt x="2302" y="115"/>
                  <a:pt x="2275" y="133"/>
                  <a:pt x="2266" y="165"/>
                </a:cubicBezTo>
                <a:cubicBezTo>
                  <a:pt x="2179" y="447"/>
                  <a:pt x="2220" y="660"/>
                  <a:pt x="2334" y="897"/>
                </a:cubicBezTo>
                <a:cubicBezTo>
                  <a:pt x="2475" y="997"/>
                  <a:pt x="2602" y="1183"/>
                  <a:pt x="2616" y="1338"/>
                </a:cubicBezTo>
                <a:cubicBezTo>
                  <a:pt x="2629" y="1511"/>
                  <a:pt x="2529" y="1620"/>
                  <a:pt x="2402" y="1665"/>
                </a:cubicBezTo>
                <a:cubicBezTo>
                  <a:pt x="2356" y="1697"/>
                  <a:pt x="2297" y="1724"/>
                  <a:pt x="2220" y="1733"/>
                </a:cubicBezTo>
                <a:lnTo>
                  <a:pt x="2061" y="1756"/>
                </a:lnTo>
                <a:cubicBezTo>
                  <a:pt x="1765" y="1756"/>
                  <a:pt x="1570" y="1588"/>
                  <a:pt x="1683" y="1192"/>
                </a:cubicBezTo>
                <a:cubicBezTo>
                  <a:pt x="1711" y="1106"/>
                  <a:pt x="1788" y="1024"/>
                  <a:pt x="1829" y="938"/>
                </a:cubicBezTo>
                <a:cubicBezTo>
                  <a:pt x="2202" y="146"/>
                  <a:pt x="1188" y="192"/>
                  <a:pt x="688" y="128"/>
                </a:cubicBezTo>
                <a:lnTo>
                  <a:pt x="665" y="128"/>
                </a:lnTo>
                <a:cubicBezTo>
                  <a:pt x="654" y="125"/>
                  <a:pt x="643" y="123"/>
                  <a:pt x="631" y="123"/>
                </a:cubicBezTo>
                <a:cubicBezTo>
                  <a:pt x="581" y="123"/>
                  <a:pt x="533" y="156"/>
                  <a:pt x="533" y="219"/>
                </a:cubicBezTo>
                <a:cubicBezTo>
                  <a:pt x="601" y="4094"/>
                  <a:pt x="510" y="7973"/>
                  <a:pt x="255" y="11838"/>
                </a:cubicBezTo>
                <a:cubicBezTo>
                  <a:pt x="187" y="12934"/>
                  <a:pt x="101" y="14030"/>
                  <a:pt x="5" y="15126"/>
                </a:cubicBezTo>
                <a:cubicBezTo>
                  <a:pt x="1" y="15176"/>
                  <a:pt x="55" y="15222"/>
                  <a:pt x="101" y="15222"/>
                </a:cubicBezTo>
                <a:cubicBezTo>
                  <a:pt x="4244" y="15194"/>
                  <a:pt x="8387" y="15026"/>
                  <a:pt x="12520" y="14712"/>
                </a:cubicBezTo>
                <a:cubicBezTo>
                  <a:pt x="13685" y="14626"/>
                  <a:pt x="14981" y="14690"/>
                  <a:pt x="16145" y="14580"/>
                </a:cubicBezTo>
                <a:cubicBezTo>
                  <a:pt x="16147" y="14580"/>
                  <a:pt x="16149" y="14580"/>
                  <a:pt x="16151" y="14580"/>
                </a:cubicBezTo>
                <a:cubicBezTo>
                  <a:pt x="16180" y="14580"/>
                  <a:pt x="16191" y="14600"/>
                  <a:pt x="16195" y="14600"/>
                </a:cubicBezTo>
                <a:cubicBezTo>
                  <a:pt x="16197" y="14600"/>
                  <a:pt x="16196" y="14594"/>
                  <a:pt x="16195" y="14576"/>
                </a:cubicBezTo>
                <a:cubicBezTo>
                  <a:pt x="15972" y="10892"/>
                  <a:pt x="16277" y="6954"/>
                  <a:pt x="16109" y="3275"/>
                </a:cubicBezTo>
                <a:cubicBezTo>
                  <a:pt x="16036" y="1688"/>
                  <a:pt x="15781" y="155"/>
                  <a:pt x="15781" y="155"/>
                </a:cubicBezTo>
                <a:lnTo>
                  <a:pt x="15740" y="155"/>
                </a:lnTo>
                <a:cubicBezTo>
                  <a:pt x="15567" y="165"/>
                  <a:pt x="15390" y="174"/>
                  <a:pt x="15217" y="183"/>
                </a:cubicBezTo>
                <a:cubicBezTo>
                  <a:pt x="15053" y="174"/>
                  <a:pt x="14890" y="160"/>
                  <a:pt x="14726" y="151"/>
                </a:cubicBezTo>
                <a:cubicBezTo>
                  <a:pt x="14666" y="148"/>
                  <a:pt x="14580" y="129"/>
                  <a:pt x="14503" y="129"/>
                </a:cubicBezTo>
                <a:cubicBezTo>
                  <a:pt x="14458" y="129"/>
                  <a:pt x="14417" y="135"/>
                  <a:pt x="14385" y="155"/>
                </a:cubicBezTo>
                <a:cubicBezTo>
                  <a:pt x="14194" y="278"/>
                  <a:pt x="14289" y="556"/>
                  <a:pt x="14376" y="706"/>
                </a:cubicBezTo>
                <a:cubicBezTo>
                  <a:pt x="14426" y="783"/>
                  <a:pt x="14530" y="851"/>
                  <a:pt x="14558" y="933"/>
                </a:cubicBezTo>
                <a:cubicBezTo>
                  <a:pt x="14635" y="1160"/>
                  <a:pt x="14549" y="1383"/>
                  <a:pt x="14335" y="1461"/>
                </a:cubicBezTo>
                <a:cubicBezTo>
                  <a:pt x="14267" y="1486"/>
                  <a:pt x="14158" y="1513"/>
                  <a:pt x="14058" y="1513"/>
                </a:cubicBezTo>
                <a:cubicBezTo>
                  <a:pt x="13978" y="1513"/>
                  <a:pt x="13904" y="1495"/>
                  <a:pt x="13862" y="1447"/>
                </a:cubicBezTo>
                <a:cubicBezTo>
                  <a:pt x="13730" y="1297"/>
                  <a:pt x="13776" y="1010"/>
                  <a:pt x="13871" y="865"/>
                </a:cubicBezTo>
                <a:cubicBezTo>
                  <a:pt x="14007" y="642"/>
                  <a:pt x="14121" y="433"/>
                  <a:pt x="13980" y="187"/>
                </a:cubicBezTo>
                <a:cubicBezTo>
                  <a:pt x="13967" y="160"/>
                  <a:pt x="13939" y="146"/>
                  <a:pt x="13912" y="146"/>
                </a:cubicBezTo>
                <a:cubicBezTo>
                  <a:pt x="13348" y="151"/>
                  <a:pt x="12793" y="192"/>
                  <a:pt x="12234" y="269"/>
                </a:cubicBezTo>
                <a:cubicBezTo>
                  <a:pt x="12211" y="274"/>
                  <a:pt x="12184" y="301"/>
                  <a:pt x="12179" y="324"/>
                </a:cubicBezTo>
                <a:cubicBezTo>
                  <a:pt x="12152" y="501"/>
                  <a:pt x="12120" y="678"/>
                  <a:pt x="12093" y="856"/>
                </a:cubicBezTo>
                <a:cubicBezTo>
                  <a:pt x="12084" y="901"/>
                  <a:pt x="12111" y="951"/>
                  <a:pt x="12166" y="951"/>
                </a:cubicBezTo>
                <a:cubicBezTo>
                  <a:pt x="12525" y="1165"/>
                  <a:pt x="12502" y="1365"/>
                  <a:pt x="12102" y="1552"/>
                </a:cubicBezTo>
                <a:cubicBezTo>
                  <a:pt x="12054" y="1562"/>
                  <a:pt x="12005" y="1567"/>
                  <a:pt x="11957" y="1567"/>
                </a:cubicBezTo>
                <a:cubicBezTo>
                  <a:pt x="11851" y="1567"/>
                  <a:pt x="11746" y="1542"/>
                  <a:pt x="11643" y="1492"/>
                </a:cubicBezTo>
                <a:cubicBezTo>
                  <a:pt x="11002" y="1015"/>
                  <a:pt x="11715" y="983"/>
                  <a:pt x="11816" y="806"/>
                </a:cubicBezTo>
                <a:cubicBezTo>
                  <a:pt x="11906" y="642"/>
                  <a:pt x="11843" y="392"/>
                  <a:pt x="11806" y="219"/>
                </a:cubicBezTo>
                <a:cubicBezTo>
                  <a:pt x="11802" y="187"/>
                  <a:pt x="11766" y="160"/>
                  <a:pt x="11734" y="160"/>
                </a:cubicBezTo>
                <a:cubicBezTo>
                  <a:pt x="11220" y="178"/>
                  <a:pt x="10706" y="192"/>
                  <a:pt x="10192" y="210"/>
                </a:cubicBezTo>
                <a:cubicBezTo>
                  <a:pt x="10142" y="269"/>
                  <a:pt x="10115" y="333"/>
                  <a:pt x="10092" y="401"/>
                </a:cubicBezTo>
                <a:cubicBezTo>
                  <a:pt x="10083" y="451"/>
                  <a:pt x="10078" y="497"/>
                  <a:pt x="10074" y="547"/>
                </a:cubicBezTo>
                <a:cubicBezTo>
                  <a:pt x="10133" y="760"/>
                  <a:pt x="10328" y="997"/>
                  <a:pt x="10315" y="1197"/>
                </a:cubicBezTo>
                <a:cubicBezTo>
                  <a:pt x="10302" y="1387"/>
                  <a:pt x="10187" y="1466"/>
                  <a:pt x="10055" y="1466"/>
                </a:cubicBezTo>
                <a:cubicBezTo>
                  <a:pt x="10048" y="1466"/>
                  <a:pt x="10040" y="1466"/>
                  <a:pt x="10033" y="1465"/>
                </a:cubicBezTo>
                <a:cubicBezTo>
                  <a:pt x="10007" y="1471"/>
                  <a:pt x="9977" y="1474"/>
                  <a:pt x="9944" y="1474"/>
                </a:cubicBezTo>
                <a:cubicBezTo>
                  <a:pt x="9901" y="1474"/>
                  <a:pt x="9852" y="1469"/>
                  <a:pt x="9801" y="1456"/>
                </a:cubicBezTo>
                <a:cubicBezTo>
                  <a:pt x="9564" y="1411"/>
                  <a:pt x="9469" y="1261"/>
                  <a:pt x="9519" y="1001"/>
                </a:cubicBezTo>
                <a:cubicBezTo>
                  <a:pt x="9542" y="883"/>
                  <a:pt x="9619" y="774"/>
                  <a:pt x="9660" y="660"/>
                </a:cubicBezTo>
                <a:cubicBezTo>
                  <a:pt x="9719" y="492"/>
                  <a:pt x="9733" y="369"/>
                  <a:pt x="9655" y="205"/>
                </a:cubicBezTo>
                <a:cubicBezTo>
                  <a:pt x="9646" y="183"/>
                  <a:pt x="9614" y="169"/>
                  <a:pt x="9587" y="169"/>
                </a:cubicBezTo>
                <a:cubicBezTo>
                  <a:pt x="9151" y="183"/>
                  <a:pt x="8710" y="196"/>
                  <a:pt x="8268" y="210"/>
                </a:cubicBezTo>
                <a:cubicBezTo>
                  <a:pt x="8227" y="210"/>
                  <a:pt x="8187" y="246"/>
                  <a:pt x="8191" y="287"/>
                </a:cubicBezTo>
                <a:cubicBezTo>
                  <a:pt x="8214" y="601"/>
                  <a:pt x="8036" y="778"/>
                  <a:pt x="8305" y="1006"/>
                </a:cubicBezTo>
                <a:cubicBezTo>
                  <a:pt x="8387" y="1074"/>
                  <a:pt x="8573" y="1142"/>
                  <a:pt x="8591" y="1279"/>
                </a:cubicBezTo>
                <a:cubicBezTo>
                  <a:pt x="8635" y="1568"/>
                  <a:pt x="8299" y="1684"/>
                  <a:pt x="8067" y="1684"/>
                </a:cubicBezTo>
                <a:cubicBezTo>
                  <a:pt x="8058" y="1684"/>
                  <a:pt x="8050" y="1684"/>
                  <a:pt x="8041" y="1683"/>
                </a:cubicBezTo>
                <a:cubicBezTo>
                  <a:pt x="7923" y="1679"/>
                  <a:pt x="7673" y="1629"/>
                  <a:pt x="7568" y="1547"/>
                </a:cubicBezTo>
                <a:cubicBezTo>
                  <a:pt x="7282" y="1315"/>
                  <a:pt x="7523" y="1047"/>
                  <a:pt x="7636" y="847"/>
                </a:cubicBezTo>
                <a:cubicBezTo>
                  <a:pt x="7727" y="692"/>
                  <a:pt x="7909" y="292"/>
                  <a:pt x="7677" y="151"/>
                </a:cubicBezTo>
                <a:cubicBezTo>
                  <a:pt x="7634" y="126"/>
                  <a:pt x="7572" y="117"/>
                  <a:pt x="7503" y="117"/>
                </a:cubicBezTo>
                <a:cubicBezTo>
                  <a:pt x="7373" y="117"/>
                  <a:pt x="7219" y="146"/>
                  <a:pt x="7127" y="146"/>
                </a:cubicBezTo>
                <a:cubicBezTo>
                  <a:pt x="6818" y="146"/>
                  <a:pt x="6504" y="142"/>
                  <a:pt x="6190" y="128"/>
                </a:cubicBezTo>
                <a:cubicBezTo>
                  <a:pt x="6149" y="128"/>
                  <a:pt x="6117" y="165"/>
                  <a:pt x="6113" y="205"/>
                </a:cubicBezTo>
                <a:cubicBezTo>
                  <a:pt x="6104" y="406"/>
                  <a:pt x="6090" y="610"/>
                  <a:pt x="6081" y="810"/>
                </a:cubicBezTo>
                <a:cubicBezTo>
                  <a:pt x="6304" y="915"/>
                  <a:pt x="6527" y="1138"/>
                  <a:pt x="6336" y="1392"/>
                </a:cubicBezTo>
                <a:cubicBezTo>
                  <a:pt x="6242" y="1518"/>
                  <a:pt x="6090" y="1569"/>
                  <a:pt x="5936" y="1569"/>
                </a:cubicBezTo>
                <a:cubicBezTo>
                  <a:pt x="5912" y="1569"/>
                  <a:pt x="5887" y="1568"/>
                  <a:pt x="5863" y="1565"/>
                </a:cubicBezTo>
                <a:cubicBezTo>
                  <a:pt x="5848" y="1567"/>
                  <a:pt x="5834" y="1567"/>
                  <a:pt x="5820" y="1567"/>
                </a:cubicBezTo>
                <a:cubicBezTo>
                  <a:pt x="5701" y="1567"/>
                  <a:pt x="5579" y="1518"/>
                  <a:pt x="5490" y="1424"/>
                </a:cubicBezTo>
                <a:cubicBezTo>
                  <a:pt x="5431" y="1361"/>
                  <a:pt x="5381" y="1279"/>
                  <a:pt x="5376" y="1192"/>
                </a:cubicBezTo>
                <a:cubicBezTo>
                  <a:pt x="5372" y="1188"/>
                  <a:pt x="5367" y="1183"/>
                  <a:pt x="5362" y="1179"/>
                </a:cubicBezTo>
                <a:lnTo>
                  <a:pt x="5376" y="1160"/>
                </a:lnTo>
                <a:lnTo>
                  <a:pt x="5376" y="1156"/>
                </a:lnTo>
                <a:cubicBezTo>
                  <a:pt x="5381" y="1083"/>
                  <a:pt x="5412" y="1024"/>
                  <a:pt x="5463" y="979"/>
                </a:cubicBezTo>
                <a:cubicBezTo>
                  <a:pt x="5494" y="942"/>
                  <a:pt x="5535" y="910"/>
                  <a:pt x="5572" y="879"/>
                </a:cubicBezTo>
                <a:cubicBezTo>
                  <a:pt x="5576" y="874"/>
                  <a:pt x="5576" y="874"/>
                  <a:pt x="5581" y="869"/>
                </a:cubicBezTo>
                <a:cubicBezTo>
                  <a:pt x="5590" y="860"/>
                  <a:pt x="5599" y="856"/>
                  <a:pt x="5608" y="847"/>
                </a:cubicBezTo>
                <a:cubicBezTo>
                  <a:pt x="5644" y="815"/>
                  <a:pt x="5681" y="774"/>
                  <a:pt x="5704" y="724"/>
                </a:cubicBezTo>
                <a:cubicBezTo>
                  <a:pt x="5744" y="628"/>
                  <a:pt x="5754" y="519"/>
                  <a:pt x="5749" y="415"/>
                </a:cubicBezTo>
                <a:cubicBezTo>
                  <a:pt x="5735" y="351"/>
                  <a:pt x="5726" y="287"/>
                  <a:pt x="5722" y="219"/>
                </a:cubicBezTo>
                <a:cubicBezTo>
                  <a:pt x="5717" y="210"/>
                  <a:pt x="5717" y="205"/>
                  <a:pt x="5713" y="196"/>
                </a:cubicBezTo>
                <a:cubicBezTo>
                  <a:pt x="5704" y="133"/>
                  <a:pt x="5694" y="74"/>
                  <a:pt x="5690" y="14"/>
                </a:cubicBezTo>
                <a:cubicBezTo>
                  <a:pt x="5681" y="5"/>
                  <a:pt x="5667" y="1"/>
                  <a:pt x="5649" y="1"/>
                </a:cubicBezTo>
                <a:close/>
              </a:path>
            </a:pathLst>
          </a:custGeom>
          <a:solidFill>
            <a:srgbClr val="E9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 name="Google Shape;2653;p71"/>
          <p:cNvSpPr/>
          <p:nvPr/>
        </p:nvSpPr>
        <p:spPr>
          <a:xfrm>
            <a:off x="283042" y="2320655"/>
            <a:ext cx="2798874" cy="517939"/>
          </a:xfrm>
          <a:custGeom>
            <a:avLst/>
            <a:gdLst/>
            <a:ahLst/>
            <a:cxnLst/>
            <a:rect l="l" t="t" r="r" b="b"/>
            <a:pathLst>
              <a:path w="15577" h="3285" extrusionOk="0">
                <a:moveTo>
                  <a:pt x="5117" y="1"/>
                </a:moveTo>
                <a:cubicBezTo>
                  <a:pt x="4658" y="19"/>
                  <a:pt x="4198" y="37"/>
                  <a:pt x="3739" y="60"/>
                </a:cubicBezTo>
                <a:cubicBezTo>
                  <a:pt x="3703" y="60"/>
                  <a:pt x="3675" y="83"/>
                  <a:pt x="3662" y="115"/>
                </a:cubicBezTo>
                <a:cubicBezTo>
                  <a:pt x="3607" y="310"/>
                  <a:pt x="3630" y="478"/>
                  <a:pt x="3675" y="674"/>
                </a:cubicBezTo>
                <a:cubicBezTo>
                  <a:pt x="3712" y="824"/>
                  <a:pt x="3753" y="960"/>
                  <a:pt x="3734" y="1110"/>
                </a:cubicBezTo>
                <a:cubicBezTo>
                  <a:pt x="3760" y="1336"/>
                  <a:pt x="3567" y="1574"/>
                  <a:pt x="3346" y="1574"/>
                </a:cubicBezTo>
                <a:cubicBezTo>
                  <a:pt x="3296" y="1574"/>
                  <a:pt x="3244" y="1561"/>
                  <a:pt x="3193" y="1533"/>
                </a:cubicBezTo>
                <a:cubicBezTo>
                  <a:pt x="3152" y="1515"/>
                  <a:pt x="3121" y="1483"/>
                  <a:pt x="3089" y="1447"/>
                </a:cubicBezTo>
                <a:cubicBezTo>
                  <a:pt x="3052" y="1415"/>
                  <a:pt x="3030" y="1379"/>
                  <a:pt x="3030" y="1333"/>
                </a:cubicBezTo>
                <a:cubicBezTo>
                  <a:pt x="3002" y="1261"/>
                  <a:pt x="2998" y="1183"/>
                  <a:pt x="3021" y="1110"/>
                </a:cubicBezTo>
                <a:cubicBezTo>
                  <a:pt x="3066" y="956"/>
                  <a:pt x="3207" y="874"/>
                  <a:pt x="3357" y="847"/>
                </a:cubicBezTo>
                <a:lnTo>
                  <a:pt x="3375" y="838"/>
                </a:lnTo>
                <a:cubicBezTo>
                  <a:pt x="3389" y="824"/>
                  <a:pt x="3393" y="801"/>
                  <a:pt x="3389" y="778"/>
                </a:cubicBezTo>
                <a:cubicBezTo>
                  <a:pt x="3357" y="569"/>
                  <a:pt x="3330" y="360"/>
                  <a:pt x="3298" y="155"/>
                </a:cubicBezTo>
                <a:cubicBezTo>
                  <a:pt x="3293" y="119"/>
                  <a:pt x="3252" y="101"/>
                  <a:pt x="3225" y="96"/>
                </a:cubicBezTo>
                <a:cubicBezTo>
                  <a:pt x="3010" y="78"/>
                  <a:pt x="2797" y="69"/>
                  <a:pt x="2585" y="69"/>
                </a:cubicBezTo>
                <a:cubicBezTo>
                  <a:pt x="2325" y="69"/>
                  <a:pt x="2066" y="82"/>
                  <a:pt x="1806" y="110"/>
                </a:cubicBezTo>
                <a:cubicBezTo>
                  <a:pt x="1770" y="115"/>
                  <a:pt x="1743" y="133"/>
                  <a:pt x="1734" y="165"/>
                </a:cubicBezTo>
                <a:cubicBezTo>
                  <a:pt x="1647" y="447"/>
                  <a:pt x="1688" y="660"/>
                  <a:pt x="1802" y="897"/>
                </a:cubicBezTo>
                <a:cubicBezTo>
                  <a:pt x="1943" y="997"/>
                  <a:pt x="2070" y="1183"/>
                  <a:pt x="2084" y="1338"/>
                </a:cubicBezTo>
                <a:cubicBezTo>
                  <a:pt x="2097" y="1511"/>
                  <a:pt x="1997" y="1620"/>
                  <a:pt x="1870" y="1665"/>
                </a:cubicBezTo>
                <a:cubicBezTo>
                  <a:pt x="1824" y="1697"/>
                  <a:pt x="1765" y="1724"/>
                  <a:pt x="1688" y="1733"/>
                </a:cubicBezTo>
                <a:lnTo>
                  <a:pt x="1529" y="1756"/>
                </a:lnTo>
                <a:cubicBezTo>
                  <a:pt x="1233" y="1756"/>
                  <a:pt x="1038" y="1588"/>
                  <a:pt x="1151" y="1192"/>
                </a:cubicBezTo>
                <a:cubicBezTo>
                  <a:pt x="1179" y="1106"/>
                  <a:pt x="1256" y="1024"/>
                  <a:pt x="1297" y="938"/>
                </a:cubicBezTo>
                <a:cubicBezTo>
                  <a:pt x="1670" y="146"/>
                  <a:pt x="656" y="192"/>
                  <a:pt x="156" y="128"/>
                </a:cubicBezTo>
                <a:lnTo>
                  <a:pt x="133" y="128"/>
                </a:lnTo>
                <a:cubicBezTo>
                  <a:pt x="122" y="125"/>
                  <a:pt x="111" y="123"/>
                  <a:pt x="99" y="123"/>
                </a:cubicBezTo>
                <a:cubicBezTo>
                  <a:pt x="49" y="123"/>
                  <a:pt x="1" y="156"/>
                  <a:pt x="1" y="219"/>
                </a:cubicBezTo>
                <a:cubicBezTo>
                  <a:pt x="19" y="1238"/>
                  <a:pt x="24" y="2261"/>
                  <a:pt x="19" y="3284"/>
                </a:cubicBezTo>
                <a:lnTo>
                  <a:pt x="15577" y="3284"/>
                </a:lnTo>
                <a:cubicBezTo>
                  <a:pt x="15577" y="3280"/>
                  <a:pt x="15577" y="3280"/>
                  <a:pt x="15577" y="3275"/>
                </a:cubicBezTo>
                <a:cubicBezTo>
                  <a:pt x="15504" y="1688"/>
                  <a:pt x="15249" y="155"/>
                  <a:pt x="15249" y="155"/>
                </a:cubicBezTo>
                <a:lnTo>
                  <a:pt x="15208" y="155"/>
                </a:lnTo>
                <a:cubicBezTo>
                  <a:pt x="15035" y="165"/>
                  <a:pt x="14858" y="174"/>
                  <a:pt x="14685" y="183"/>
                </a:cubicBezTo>
                <a:cubicBezTo>
                  <a:pt x="14521" y="174"/>
                  <a:pt x="14358" y="160"/>
                  <a:pt x="14194" y="151"/>
                </a:cubicBezTo>
                <a:cubicBezTo>
                  <a:pt x="14134" y="148"/>
                  <a:pt x="14048" y="129"/>
                  <a:pt x="13971" y="129"/>
                </a:cubicBezTo>
                <a:cubicBezTo>
                  <a:pt x="13926" y="129"/>
                  <a:pt x="13885" y="135"/>
                  <a:pt x="13853" y="155"/>
                </a:cubicBezTo>
                <a:cubicBezTo>
                  <a:pt x="13662" y="278"/>
                  <a:pt x="13757" y="556"/>
                  <a:pt x="13844" y="706"/>
                </a:cubicBezTo>
                <a:cubicBezTo>
                  <a:pt x="13894" y="783"/>
                  <a:pt x="13998" y="851"/>
                  <a:pt x="14026" y="933"/>
                </a:cubicBezTo>
                <a:cubicBezTo>
                  <a:pt x="14103" y="1160"/>
                  <a:pt x="14017" y="1383"/>
                  <a:pt x="13803" y="1461"/>
                </a:cubicBezTo>
                <a:cubicBezTo>
                  <a:pt x="13735" y="1486"/>
                  <a:pt x="13626" y="1513"/>
                  <a:pt x="13526" y="1513"/>
                </a:cubicBezTo>
                <a:cubicBezTo>
                  <a:pt x="13446" y="1513"/>
                  <a:pt x="13372" y="1495"/>
                  <a:pt x="13330" y="1447"/>
                </a:cubicBezTo>
                <a:cubicBezTo>
                  <a:pt x="13198" y="1297"/>
                  <a:pt x="13244" y="1010"/>
                  <a:pt x="13339" y="865"/>
                </a:cubicBezTo>
                <a:cubicBezTo>
                  <a:pt x="13475" y="642"/>
                  <a:pt x="13589" y="433"/>
                  <a:pt x="13448" y="187"/>
                </a:cubicBezTo>
                <a:cubicBezTo>
                  <a:pt x="13435" y="160"/>
                  <a:pt x="13407" y="146"/>
                  <a:pt x="13380" y="146"/>
                </a:cubicBezTo>
                <a:cubicBezTo>
                  <a:pt x="12816" y="151"/>
                  <a:pt x="12261" y="192"/>
                  <a:pt x="11702" y="269"/>
                </a:cubicBezTo>
                <a:cubicBezTo>
                  <a:pt x="11679" y="274"/>
                  <a:pt x="11652" y="301"/>
                  <a:pt x="11647" y="324"/>
                </a:cubicBezTo>
                <a:cubicBezTo>
                  <a:pt x="11620" y="501"/>
                  <a:pt x="11588" y="678"/>
                  <a:pt x="11561" y="856"/>
                </a:cubicBezTo>
                <a:cubicBezTo>
                  <a:pt x="11552" y="901"/>
                  <a:pt x="11579" y="951"/>
                  <a:pt x="11634" y="951"/>
                </a:cubicBezTo>
                <a:cubicBezTo>
                  <a:pt x="11993" y="1165"/>
                  <a:pt x="11970" y="1365"/>
                  <a:pt x="11570" y="1552"/>
                </a:cubicBezTo>
                <a:cubicBezTo>
                  <a:pt x="11522" y="1562"/>
                  <a:pt x="11473" y="1567"/>
                  <a:pt x="11425" y="1567"/>
                </a:cubicBezTo>
                <a:cubicBezTo>
                  <a:pt x="11319" y="1567"/>
                  <a:pt x="11214" y="1542"/>
                  <a:pt x="11111" y="1492"/>
                </a:cubicBezTo>
                <a:cubicBezTo>
                  <a:pt x="10470" y="1015"/>
                  <a:pt x="11183" y="983"/>
                  <a:pt x="11284" y="806"/>
                </a:cubicBezTo>
                <a:cubicBezTo>
                  <a:pt x="11374" y="642"/>
                  <a:pt x="11311" y="392"/>
                  <a:pt x="11274" y="219"/>
                </a:cubicBezTo>
                <a:cubicBezTo>
                  <a:pt x="11270" y="187"/>
                  <a:pt x="11234" y="160"/>
                  <a:pt x="11202" y="160"/>
                </a:cubicBezTo>
                <a:cubicBezTo>
                  <a:pt x="10688" y="178"/>
                  <a:pt x="10174" y="192"/>
                  <a:pt x="9660" y="210"/>
                </a:cubicBezTo>
                <a:cubicBezTo>
                  <a:pt x="9610" y="269"/>
                  <a:pt x="9583" y="333"/>
                  <a:pt x="9560" y="401"/>
                </a:cubicBezTo>
                <a:cubicBezTo>
                  <a:pt x="9551" y="451"/>
                  <a:pt x="9546" y="497"/>
                  <a:pt x="9542" y="547"/>
                </a:cubicBezTo>
                <a:cubicBezTo>
                  <a:pt x="9601" y="760"/>
                  <a:pt x="9796" y="997"/>
                  <a:pt x="9783" y="1197"/>
                </a:cubicBezTo>
                <a:cubicBezTo>
                  <a:pt x="9770" y="1387"/>
                  <a:pt x="9655" y="1466"/>
                  <a:pt x="9523" y="1466"/>
                </a:cubicBezTo>
                <a:cubicBezTo>
                  <a:pt x="9516" y="1466"/>
                  <a:pt x="9508" y="1466"/>
                  <a:pt x="9501" y="1465"/>
                </a:cubicBezTo>
                <a:cubicBezTo>
                  <a:pt x="9475" y="1471"/>
                  <a:pt x="9445" y="1474"/>
                  <a:pt x="9412" y="1474"/>
                </a:cubicBezTo>
                <a:cubicBezTo>
                  <a:pt x="9369" y="1474"/>
                  <a:pt x="9320" y="1469"/>
                  <a:pt x="9269" y="1456"/>
                </a:cubicBezTo>
                <a:cubicBezTo>
                  <a:pt x="9032" y="1411"/>
                  <a:pt x="8937" y="1261"/>
                  <a:pt x="8987" y="1001"/>
                </a:cubicBezTo>
                <a:cubicBezTo>
                  <a:pt x="9010" y="883"/>
                  <a:pt x="9087" y="774"/>
                  <a:pt x="9128" y="660"/>
                </a:cubicBezTo>
                <a:cubicBezTo>
                  <a:pt x="9187" y="492"/>
                  <a:pt x="9201" y="369"/>
                  <a:pt x="9123" y="205"/>
                </a:cubicBezTo>
                <a:cubicBezTo>
                  <a:pt x="9114" y="183"/>
                  <a:pt x="9082" y="169"/>
                  <a:pt x="9055" y="169"/>
                </a:cubicBezTo>
                <a:cubicBezTo>
                  <a:pt x="8619" y="183"/>
                  <a:pt x="8178" y="196"/>
                  <a:pt x="7736" y="210"/>
                </a:cubicBezTo>
                <a:cubicBezTo>
                  <a:pt x="7695" y="210"/>
                  <a:pt x="7655" y="246"/>
                  <a:pt x="7659" y="287"/>
                </a:cubicBezTo>
                <a:cubicBezTo>
                  <a:pt x="7682" y="601"/>
                  <a:pt x="7504" y="778"/>
                  <a:pt x="7773" y="1006"/>
                </a:cubicBezTo>
                <a:cubicBezTo>
                  <a:pt x="7855" y="1074"/>
                  <a:pt x="8041" y="1142"/>
                  <a:pt x="8059" y="1279"/>
                </a:cubicBezTo>
                <a:cubicBezTo>
                  <a:pt x="8103" y="1568"/>
                  <a:pt x="7767" y="1684"/>
                  <a:pt x="7535" y="1684"/>
                </a:cubicBezTo>
                <a:cubicBezTo>
                  <a:pt x="7526" y="1684"/>
                  <a:pt x="7518" y="1684"/>
                  <a:pt x="7509" y="1683"/>
                </a:cubicBezTo>
                <a:cubicBezTo>
                  <a:pt x="7391" y="1679"/>
                  <a:pt x="7141" y="1629"/>
                  <a:pt x="7036" y="1547"/>
                </a:cubicBezTo>
                <a:cubicBezTo>
                  <a:pt x="6750" y="1315"/>
                  <a:pt x="6991" y="1047"/>
                  <a:pt x="7104" y="847"/>
                </a:cubicBezTo>
                <a:cubicBezTo>
                  <a:pt x="7195" y="692"/>
                  <a:pt x="7377" y="292"/>
                  <a:pt x="7145" y="151"/>
                </a:cubicBezTo>
                <a:cubicBezTo>
                  <a:pt x="7102" y="126"/>
                  <a:pt x="7040" y="117"/>
                  <a:pt x="6971" y="117"/>
                </a:cubicBezTo>
                <a:cubicBezTo>
                  <a:pt x="6841" y="117"/>
                  <a:pt x="6687" y="146"/>
                  <a:pt x="6595" y="146"/>
                </a:cubicBezTo>
                <a:cubicBezTo>
                  <a:pt x="6286" y="146"/>
                  <a:pt x="5972" y="142"/>
                  <a:pt x="5658" y="128"/>
                </a:cubicBezTo>
                <a:cubicBezTo>
                  <a:pt x="5617" y="128"/>
                  <a:pt x="5585" y="165"/>
                  <a:pt x="5581" y="205"/>
                </a:cubicBezTo>
                <a:cubicBezTo>
                  <a:pt x="5572" y="406"/>
                  <a:pt x="5558" y="610"/>
                  <a:pt x="5549" y="810"/>
                </a:cubicBezTo>
                <a:cubicBezTo>
                  <a:pt x="5772" y="915"/>
                  <a:pt x="5995" y="1138"/>
                  <a:pt x="5804" y="1392"/>
                </a:cubicBezTo>
                <a:cubicBezTo>
                  <a:pt x="5710" y="1518"/>
                  <a:pt x="5558" y="1569"/>
                  <a:pt x="5404" y="1569"/>
                </a:cubicBezTo>
                <a:cubicBezTo>
                  <a:pt x="5380" y="1569"/>
                  <a:pt x="5355" y="1568"/>
                  <a:pt x="5331" y="1565"/>
                </a:cubicBezTo>
                <a:cubicBezTo>
                  <a:pt x="5316" y="1567"/>
                  <a:pt x="5302" y="1567"/>
                  <a:pt x="5288" y="1567"/>
                </a:cubicBezTo>
                <a:cubicBezTo>
                  <a:pt x="5169" y="1567"/>
                  <a:pt x="5047" y="1518"/>
                  <a:pt x="4958" y="1424"/>
                </a:cubicBezTo>
                <a:cubicBezTo>
                  <a:pt x="4899" y="1361"/>
                  <a:pt x="4849" y="1279"/>
                  <a:pt x="4844" y="1192"/>
                </a:cubicBezTo>
                <a:cubicBezTo>
                  <a:pt x="4840" y="1188"/>
                  <a:pt x="4835" y="1183"/>
                  <a:pt x="4830" y="1179"/>
                </a:cubicBezTo>
                <a:lnTo>
                  <a:pt x="4844" y="1160"/>
                </a:lnTo>
                <a:lnTo>
                  <a:pt x="4844" y="1156"/>
                </a:lnTo>
                <a:cubicBezTo>
                  <a:pt x="4849" y="1083"/>
                  <a:pt x="4880" y="1024"/>
                  <a:pt x="4931" y="979"/>
                </a:cubicBezTo>
                <a:cubicBezTo>
                  <a:pt x="4962" y="942"/>
                  <a:pt x="5003" y="910"/>
                  <a:pt x="5040" y="879"/>
                </a:cubicBezTo>
                <a:cubicBezTo>
                  <a:pt x="5044" y="874"/>
                  <a:pt x="5044" y="874"/>
                  <a:pt x="5049" y="869"/>
                </a:cubicBezTo>
                <a:cubicBezTo>
                  <a:pt x="5058" y="860"/>
                  <a:pt x="5067" y="856"/>
                  <a:pt x="5076" y="847"/>
                </a:cubicBezTo>
                <a:cubicBezTo>
                  <a:pt x="5112" y="815"/>
                  <a:pt x="5149" y="774"/>
                  <a:pt x="5172" y="724"/>
                </a:cubicBezTo>
                <a:cubicBezTo>
                  <a:pt x="5212" y="628"/>
                  <a:pt x="5222" y="519"/>
                  <a:pt x="5217" y="415"/>
                </a:cubicBezTo>
                <a:cubicBezTo>
                  <a:pt x="5203" y="351"/>
                  <a:pt x="5194" y="287"/>
                  <a:pt x="5190" y="219"/>
                </a:cubicBezTo>
                <a:cubicBezTo>
                  <a:pt x="5185" y="210"/>
                  <a:pt x="5185" y="205"/>
                  <a:pt x="5181" y="196"/>
                </a:cubicBezTo>
                <a:cubicBezTo>
                  <a:pt x="5172" y="133"/>
                  <a:pt x="5162" y="74"/>
                  <a:pt x="5158" y="14"/>
                </a:cubicBezTo>
                <a:cubicBezTo>
                  <a:pt x="5149" y="5"/>
                  <a:pt x="5135" y="1"/>
                  <a:pt x="5117" y="1"/>
                </a:cubicBezTo>
                <a:close/>
              </a:path>
            </a:pathLst>
          </a:custGeom>
          <a:solidFill>
            <a:srgbClr val="DE98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6" name="Google Shape;2654;p71"/>
          <p:cNvSpPr/>
          <p:nvPr/>
        </p:nvSpPr>
        <p:spPr>
          <a:xfrm>
            <a:off x="256653" y="2316958"/>
            <a:ext cx="2940280" cy="2427301"/>
          </a:xfrm>
          <a:custGeom>
            <a:avLst/>
            <a:gdLst/>
            <a:ahLst/>
            <a:cxnLst/>
            <a:rect l="l" t="t" r="r" b="b"/>
            <a:pathLst>
              <a:path w="16364" h="15395" extrusionOk="0">
                <a:moveTo>
                  <a:pt x="5695" y="173"/>
                </a:moveTo>
                <a:cubicBezTo>
                  <a:pt x="5699" y="210"/>
                  <a:pt x="5708" y="251"/>
                  <a:pt x="5713" y="291"/>
                </a:cubicBezTo>
                <a:cubicBezTo>
                  <a:pt x="5717" y="301"/>
                  <a:pt x="5717" y="310"/>
                  <a:pt x="5722" y="319"/>
                </a:cubicBezTo>
                <a:cubicBezTo>
                  <a:pt x="5726" y="378"/>
                  <a:pt x="5736" y="432"/>
                  <a:pt x="5745" y="482"/>
                </a:cubicBezTo>
                <a:lnTo>
                  <a:pt x="5749" y="510"/>
                </a:lnTo>
                <a:cubicBezTo>
                  <a:pt x="5754" y="614"/>
                  <a:pt x="5740" y="701"/>
                  <a:pt x="5708" y="774"/>
                </a:cubicBezTo>
                <a:cubicBezTo>
                  <a:pt x="5695" y="805"/>
                  <a:pt x="5676" y="833"/>
                  <a:pt x="5640" y="864"/>
                </a:cubicBezTo>
                <a:cubicBezTo>
                  <a:pt x="5626" y="874"/>
                  <a:pt x="5613" y="883"/>
                  <a:pt x="5604" y="892"/>
                </a:cubicBezTo>
                <a:lnTo>
                  <a:pt x="5585" y="915"/>
                </a:lnTo>
                <a:cubicBezTo>
                  <a:pt x="5554" y="942"/>
                  <a:pt x="5517" y="969"/>
                  <a:pt x="5490" y="1005"/>
                </a:cubicBezTo>
                <a:cubicBezTo>
                  <a:pt x="5426" y="1060"/>
                  <a:pt x="5385" y="1133"/>
                  <a:pt x="5376" y="1215"/>
                </a:cubicBezTo>
                <a:lnTo>
                  <a:pt x="5340" y="1265"/>
                </a:lnTo>
                <a:lnTo>
                  <a:pt x="5376" y="1310"/>
                </a:lnTo>
                <a:cubicBezTo>
                  <a:pt x="5390" y="1401"/>
                  <a:pt x="5440" y="1492"/>
                  <a:pt x="5517" y="1569"/>
                </a:cubicBezTo>
                <a:cubicBezTo>
                  <a:pt x="5621" y="1677"/>
                  <a:pt x="5762" y="1739"/>
                  <a:pt x="5907" y="1739"/>
                </a:cubicBezTo>
                <a:cubicBezTo>
                  <a:pt x="5921" y="1739"/>
                  <a:pt x="5935" y="1739"/>
                  <a:pt x="5949" y="1738"/>
                </a:cubicBezTo>
                <a:cubicBezTo>
                  <a:pt x="5972" y="1739"/>
                  <a:pt x="5994" y="1740"/>
                  <a:pt x="6015" y="1740"/>
                </a:cubicBezTo>
                <a:cubicBezTo>
                  <a:pt x="6218" y="1740"/>
                  <a:pt x="6388" y="1664"/>
                  <a:pt x="6490" y="1528"/>
                </a:cubicBezTo>
                <a:cubicBezTo>
                  <a:pt x="6568" y="1424"/>
                  <a:pt x="6595" y="1306"/>
                  <a:pt x="6568" y="1192"/>
                </a:cubicBezTo>
                <a:cubicBezTo>
                  <a:pt x="6536" y="1060"/>
                  <a:pt x="6418" y="933"/>
                  <a:pt x="6254" y="842"/>
                </a:cubicBezTo>
                <a:lnTo>
                  <a:pt x="6286" y="301"/>
                </a:lnTo>
                <a:cubicBezTo>
                  <a:pt x="6622" y="310"/>
                  <a:pt x="6927" y="314"/>
                  <a:pt x="7213" y="314"/>
                </a:cubicBezTo>
                <a:cubicBezTo>
                  <a:pt x="7259" y="314"/>
                  <a:pt x="7314" y="310"/>
                  <a:pt x="7373" y="301"/>
                </a:cubicBezTo>
                <a:cubicBezTo>
                  <a:pt x="7435" y="296"/>
                  <a:pt x="7513" y="288"/>
                  <a:pt x="7582" y="288"/>
                </a:cubicBezTo>
                <a:cubicBezTo>
                  <a:pt x="7639" y="288"/>
                  <a:pt x="7689" y="293"/>
                  <a:pt x="7718" y="310"/>
                </a:cubicBezTo>
                <a:cubicBezTo>
                  <a:pt x="7873" y="405"/>
                  <a:pt x="7741" y="728"/>
                  <a:pt x="7646" y="887"/>
                </a:cubicBezTo>
                <a:cubicBezTo>
                  <a:pt x="7632" y="915"/>
                  <a:pt x="7614" y="946"/>
                  <a:pt x="7595" y="974"/>
                </a:cubicBezTo>
                <a:cubicBezTo>
                  <a:pt x="7473" y="1165"/>
                  <a:pt x="7291" y="1451"/>
                  <a:pt x="7600" y="1697"/>
                </a:cubicBezTo>
                <a:cubicBezTo>
                  <a:pt x="7732" y="1801"/>
                  <a:pt x="8014" y="1847"/>
                  <a:pt x="8123" y="1851"/>
                </a:cubicBezTo>
                <a:cubicBezTo>
                  <a:pt x="8135" y="1852"/>
                  <a:pt x="8147" y="1852"/>
                  <a:pt x="8160" y="1852"/>
                </a:cubicBezTo>
                <a:cubicBezTo>
                  <a:pt x="8336" y="1852"/>
                  <a:pt x="8550" y="1792"/>
                  <a:pt x="8673" y="1660"/>
                </a:cubicBezTo>
                <a:cubicBezTo>
                  <a:pt x="8751" y="1574"/>
                  <a:pt x="8778" y="1469"/>
                  <a:pt x="8764" y="1356"/>
                </a:cubicBezTo>
                <a:cubicBezTo>
                  <a:pt x="8741" y="1215"/>
                  <a:pt x="8614" y="1133"/>
                  <a:pt x="8519" y="1074"/>
                </a:cubicBezTo>
                <a:cubicBezTo>
                  <a:pt x="8491" y="1055"/>
                  <a:pt x="8464" y="1037"/>
                  <a:pt x="8446" y="1024"/>
                </a:cubicBezTo>
                <a:cubicBezTo>
                  <a:pt x="8300" y="905"/>
                  <a:pt x="8319" y="814"/>
                  <a:pt x="8341" y="655"/>
                </a:cubicBezTo>
                <a:cubicBezTo>
                  <a:pt x="8355" y="578"/>
                  <a:pt x="8369" y="487"/>
                  <a:pt x="8364" y="382"/>
                </a:cubicBezTo>
                <a:lnTo>
                  <a:pt x="9669" y="342"/>
                </a:lnTo>
                <a:lnTo>
                  <a:pt x="9669" y="342"/>
                </a:lnTo>
                <a:cubicBezTo>
                  <a:pt x="9728" y="473"/>
                  <a:pt x="9715" y="573"/>
                  <a:pt x="9665" y="714"/>
                </a:cubicBezTo>
                <a:cubicBezTo>
                  <a:pt x="9651" y="755"/>
                  <a:pt x="9628" y="796"/>
                  <a:pt x="9606" y="842"/>
                </a:cubicBezTo>
                <a:cubicBezTo>
                  <a:pt x="9569" y="915"/>
                  <a:pt x="9533" y="987"/>
                  <a:pt x="9519" y="1069"/>
                </a:cubicBezTo>
                <a:cubicBezTo>
                  <a:pt x="9460" y="1374"/>
                  <a:pt x="9583" y="1574"/>
                  <a:pt x="9865" y="1628"/>
                </a:cubicBezTo>
                <a:cubicBezTo>
                  <a:pt x="9918" y="1640"/>
                  <a:pt x="9967" y="1646"/>
                  <a:pt x="10012" y="1646"/>
                </a:cubicBezTo>
                <a:cubicBezTo>
                  <a:pt x="10052" y="1646"/>
                  <a:pt x="10090" y="1642"/>
                  <a:pt x="10124" y="1633"/>
                </a:cubicBezTo>
                <a:cubicBezTo>
                  <a:pt x="10131" y="1633"/>
                  <a:pt x="10138" y="1634"/>
                  <a:pt x="10144" y="1634"/>
                </a:cubicBezTo>
                <a:cubicBezTo>
                  <a:pt x="10231" y="1634"/>
                  <a:pt x="10306" y="1606"/>
                  <a:pt x="10365" y="1556"/>
                </a:cubicBezTo>
                <a:cubicBezTo>
                  <a:pt x="10415" y="1515"/>
                  <a:pt x="10474" y="1433"/>
                  <a:pt x="10483" y="1287"/>
                </a:cubicBezTo>
                <a:cubicBezTo>
                  <a:pt x="10492" y="1142"/>
                  <a:pt x="10420" y="996"/>
                  <a:pt x="10347" y="855"/>
                </a:cubicBezTo>
                <a:cubicBezTo>
                  <a:pt x="10306" y="774"/>
                  <a:pt x="10269" y="696"/>
                  <a:pt x="10247" y="623"/>
                </a:cubicBezTo>
                <a:cubicBezTo>
                  <a:pt x="10251" y="587"/>
                  <a:pt x="10256" y="546"/>
                  <a:pt x="10260" y="505"/>
                </a:cubicBezTo>
                <a:cubicBezTo>
                  <a:pt x="10279" y="455"/>
                  <a:pt x="10297" y="414"/>
                  <a:pt x="10320" y="382"/>
                </a:cubicBezTo>
                <a:lnTo>
                  <a:pt x="11811" y="332"/>
                </a:lnTo>
                <a:lnTo>
                  <a:pt x="11816" y="369"/>
                </a:lnTo>
                <a:cubicBezTo>
                  <a:pt x="11848" y="523"/>
                  <a:pt x="11888" y="728"/>
                  <a:pt x="11825" y="846"/>
                </a:cubicBezTo>
                <a:cubicBezTo>
                  <a:pt x="11811" y="878"/>
                  <a:pt x="11729" y="915"/>
                  <a:pt x="11670" y="946"/>
                </a:cubicBezTo>
                <a:cubicBezTo>
                  <a:pt x="11538" y="1010"/>
                  <a:pt x="11393" y="1083"/>
                  <a:pt x="11379" y="1233"/>
                </a:cubicBezTo>
                <a:cubicBezTo>
                  <a:pt x="11365" y="1356"/>
                  <a:pt x="11461" y="1488"/>
                  <a:pt x="11675" y="1647"/>
                </a:cubicBezTo>
                <a:lnTo>
                  <a:pt x="11688" y="1656"/>
                </a:lnTo>
                <a:cubicBezTo>
                  <a:pt x="11799" y="1711"/>
                  <a:pt x="11916" y="1737"/>
                  <a:pt x="12035" y="1737"/>
                </a:cubicBezTo>
                <a:cubicBezTo>
                  <a:pt x="12092" y="1737"/>
                  <a:pt x="12149" y="1731"/>
                  <a:pt x="12207" y="1719"/>
                </a:cubicBezTo>
                <a:lnTo>
                  <a:pt x="12220" y="1710"/>
                </a:lnTo>
                <a:cubicBezTo>
                  <a:pt x="12461" y="1601"/>
                  <a:pt x="12580" y="1478"/>
                  <a:pt x="12589" y="1342"/>
                </a:cubicBezTo>
                <a:cubicBezTo>
                  <a:pt x="12593" y="1210"/>
                  <a:pt x="12498" y="1087"/>
                  <a:pt x="12293" y="965"/>
                </a:cubicBezTo>
                <a:lnTo>
                  <a:pt x="12275" y="951"/>
                </a:lnTo>
                <a:lnTo>
                  <a:pt x="12261" y="951"/>
                </a:lnTo>
                <a:lnTo>
                  <a:pt x="12343" y="437"/>
                </a:lnTo>
                <a:cubicBezTo>
                  <a:pt x="12893" y="360"/>
                  <a:pt x="13448" y="323"/>
                  <a:pt x="13989" y="319"/>
                </a:cubicBezTo>
                <a:lnTo>
                  <a:pt x="13989" y="319"/>
                </a:lnTo>
                <a:cubicBezTo>
                  <a:pt x="14103" y="519"/>
                  <a:pt x="14012" y="696"/>
                  <a:pt x="13880" y="905"/>
                </a:cubicBezTo>
                <a:cubicBezTo>
                  <a:pt x="13776" y="1074"/>
                  <a:pt x="13712" y="1401"/>
                  <a:pt x="13880" y="1588"/>
                </a:cubicBezTo>
                <a:cubicBezTo>
                  <a:pt x="13945" y="1660"/>
                  <a:pt x="14046" y="1682"/>
                  <a:pt x="14144" y="1682"/>
                </a:cubicBezTo>
                <a:cubicBezTo>
                  <a:pt x="14292" y="1682"/>
                  <a:pt x="14436" y="1631"/>
                  <a:pt x="14444" y="1628"/>
                </a:cubicBezTo>
                <a:cubicBezTo>
                  <a:pt x="14703" y="1538"/>
                  <a:pt x="14817" y="1269"/>
                  <a:pt x="14722" y="992"/>
                </a:cubicBezTo>
                <a:cubicBezTo>
                  <a:pt x="14699" y="928"/>
                  <a:pt x="14649" y="878"/>
                  <a:pt x="14608" y="833"/>
                </a:cubicBezTo>
                <a:cubicBezTo>
                  <a:pt x="14576" y="801"/>
                  <a:pt x="14549" y="774"/>
                  <a:pt x="14535" y="746"/>
                </a:cubicBezTo>
                <a:cubicBezTo>
                  <a:pt x="14517" y="714"/>
                  <a:pt x="14353" y="419"/>
                  <a:pt x="14517" y="314"/>
                </a:cubicBezTo>
                <a:cubicBezTo>
                  <a:pt x="14532" y="305"/>
                  <a:pt x="14557" y="302"/>
                  <a:pt x="14586" y="302"/>
                </a:cubicBezTo>
                <a:cubicBezTo>
                  <a:pt x="14628" y="302"/>
                  <a:pt x="14679" y="309"/>
                  <a:pt x="14717" y="314"/>
                </a:cubicBezTo>
                <a:cubicBezTo>
                  <a:pt x="14749" y="319"/>
                  <a:pt x="14776" y="323"/>
                  <a:pt x="14803" y="323"/>
                </a:cubicBezTo>
                <a:lnTo>
                  <a:pt x="15299" y="355"/>
                </a:lnTo>
                <a:lnTo>
                  <a:pt x="15790" y="328"/>
                </a:lnTo>
                <a:cubicBezTo>
                  <a:pt x="15840" y="655"/>
                  <a:pt x="16045" y="2001"/>
                  <a:pt x="16109" y="3366"/>
                </a:cubicBezTo>
                <a:cubicBezTo>
                  <a:pt x="16186" y="5103"/>
                  <a:pt x="16159" y="6926"/>
                  <a:pt x="16136" y="8695"/>
                </a:cubicBezTo>
                <a:cubicBezTo>
                  <a:pt x="16104" y="10646"/>
                  <a:pt x="16077" y="12661"/>
                  <a:pt x="16191" y="14580"/>
                </a:cubicBezTo>
                <a:cubicBezTo>
                  <a:pt x="15581" y="14635"/>
                  <a:pt x="14926" y="14648"/>
                  <a:pt x="14290" y="14657"/>
                </a:cubicBezTo>
                <a:cubicBezTo>
                  <a:pt x="13726" y="14662"/>
                  <a:pt x="13144" y="14671"/>
                  <a:pt x="12598" y="14712"/>
                </a:cubicBezTo>
                <a:cubicBezTo>
                  <a:pt x="8500" y="15021"/>
                  <a:pt x="4326" y="15194"/>
                  <a:pt x="187" y="15221"/>
                </a:cubicBezTo>
                <a:cubicBezTo>
                  <a:pt x="183" y="15221"/>
                  <a:pt x="178" y="15217"/>
                  <a:pt x="174" y="15217"/>
                </a:cubicBezTo>
                <a:cubicBezTo>
                  <a:pt x="274" y="14112"/>
                  <a:pt x="356" y="13007"/>
                  <a:pt x="428" y="11929"/>
                </a:cubicBezTo>
                <a:cubicBezTo>
                  <a:pt x="679" y="8091"/>
                  <a:pt x="774" y="4175"/>
                  <a:pt x="706" y="301"/>
                </a:cubicBezTo>
                <a:lnTo>
                  <a:pt x="706" y="296"/>
                </a:lnTo>
                <a:cubicBezTo>
                  <a:pt x="709" y="296"/>
                  <a:pt x="712" y="294"/>
                  <a:pt x="716" y="294"/>
                </a:cubicBezTo>
                <a:cubicBezTo>
                  <a:pt x="718" y="294"/>
                  <a:pt x="721" y="295"/>
                  <a:pt x="724" y="296"/>
                </a:cubicBezTo>
                <a:lnTo>
                  <a:pt x="742" y="301"/>
                </a:lnTo>
                <a:lnTo>
                  <a:pt x="765" y="296"/>
                </a:lnTo>
                <a:cubicBezTo>
                  <a:pt x="833" y="305"/>
                  <a:pt x="910" y="310"/>
                  <a:pt x="992" y="319"/>
                </a:cubicBezTo>
                <a:cubicBezTo>
                  <a:pt x="1315" y="346"/>
                  <a:pt x="1761" y="382"/>
                  <a:pt x="1879" y="587"/>
                </a:cubicBezTo>
                <a:cubicBezTo>
                  <a:pt x="1934" y="683"/>
                  <a:pt x="1920" y="814"/>
                  <a:pt x="1838" y="987"/>
                </a:cubicBezTo>
                <a:cubicBezTo>
                  <a:pt x="1825" y="1015"/>
                  <a:pt x="1802" y="1046"/>
                  <a:pt x="1784" y="1078"/>
                </a:cubicBezTo>
                <a:cubicBezTo>
                  <a:pt x="1747" y="1133"/>
                  <a:pt x="1711" y="1187"/>
                  <a:pt x="1688" y="1251"/>
                </a:cubicBezTo>
                <a:cubicBezTo>
                  <a:pt x="1629" y="1465"/>
                  <a:pt x="1643" y="1633"/>
                  <a:pt x="1734" y="1756"/>
                </a:cubicBezTo>
                <a:cubicBezTo>
                  <a:pt x="1820" y="1865"/>
                  <a:pt x="1961" y="1924"/>
                  <a:pt x="2152" y="1924"/>
                </a:cubicBezTo>
                <a:lnTo>
                  <a:pt x="2320" y="1901"/>
                </a:lnTo>
                <a:cubicBezTo>
                  <a:pt x="2402" y="1888"/>
                  <a:pt x="2475" y="1865"/>
                  <a:pt x="2529" y="1824"/>
                </a:cubicBezTo>
                <a:cubicBezTo>
                  <a:pt x="2702" y="1760"/>
                  <a:pt x="2802" y="1606"/>
                  <a:pt x="2789" y="1415"/>
                </a:cubicBezTo>
                <a:cubicBezTo>
                  <a:pt x="2775" y="1246"/>
                  <a:pt x="2652" y="1051"/>
                  <a:pt x="2489" y="924"/>
                </a:cubicBezTo>
                <a:cubicBezTo>
                  <a:pt x="2398" y="724"/>
                  <a:pt x="2352" y="537"/>
                  <a:pt x="2434" y="278"/>
                </a:cubicBezTo>
                <a:cubicBezTo>
                  <a:pt x="2694" y="250"/>
                  <a:pt x="2949" y="237"/>
                  <a:pt x="3204" y="237"/>
                </a:cubicBezTo>
                <a:cubicBezTo>
                  <a:pt x="3413" y="237"/>
                  <a:pt x="3622" y="246"/>
                  <a:pt x="3835" y="264"/>
                </a:cubicBezTo>
                <a:lnTo>
                  <a:pt x="3921" y="855"/>
                </a:lnTo>
                <a:cubicBezTo>
                  <a:pt x="3735" y="896"/>
                  <a:pt x="3603" y="1010"/>
                  <a:pt x="3557" y="1174"/>
                </a:cubicBezTo>
                <a:cubicBezTo>
                  <a:pt x="3530" y="1256"/>
                  <a:pt x="3534" y="1347"/>
                  <a:pt x="3562" y="1433"/>
                </a:cubicBezTo>
                <a:cubicBezTo>
                  <a:pt x="3571" y="1497"/>
                  <a:pt x="3598" y="1551"/>
                  <a:pt x="3648" y="1592"/>
                </a:cubicBezTo>
                <a:cubicBezTo>
                  <a:pt x="3685" y="1633"/>
                  <a:pt x="3721" y="1669"/>
                  <a:pt x="3766" y="1692"/>
                </a:cubicBezTo>
                <a:cubicBezTo>
                  <a:pt x="3829" y="1727"/>
                  <a:pt x="3896" y="1744"/>
                  <a:pt x="3963" y="1744"/>
                </a:cubicBezTo>
                <a:cubicBezTo>
                  <a:pt x="4046" y="1744"/>
                  <a:pt x="4130" y="1718"/>
                  <a:pt x="4208" y="1665"/>
                </a:cubicBezTo>
                <a:cubicBezTo>
                  <a:pt x="4362" y="1560"/>
                  <a:pt x="4458" y="1369"/>
                  <a:pt x="4439" y="1192"/>
                </a:cubicBezTo>
                <a:cubicBezTo>
                  <a:pt x="4453" y="1055"/>
                  <a:pt x="4421" y="928"/>
                  <a:pt x="4394" y="805"/>
                </a:cubicBezTo>
                <a:cubicBezTo>
                  <a:pt x="4389" y="783"/>
                  <a:pt x="4380" y="760"/>
                  <a:pt x="4376" y="737"/>
                </a:cubicBezTo>
                <a:cubicBezTo>
                  <a:pt x="4330" y="546"/>
                  <a:pt x="4317" y="401"/>
                  <a:pt x="4362" y="228"/>
                </a:cubicBezTo>
                <a:lnTo>
                  <a:pt x="5695" y="173"/>
                </a:lnTo>
                <a:close/>
                <a:moveTo>
                  <a:pt x="5726" y="0"/>
                </a:moveTo>
                <a:lnTo>
                  <a:pt x="4348" y="55"/>
                </a:lnTo>
                <a:cubicBezTo>
                  <a:pt x="4276" y="60"/>
                  <a:pt x="4217" y="110"/>
                  <a:pt x="4194" y="178"/>
                </a:cubicBezTo>
                <a:cubicBezTo>
                  <a:pt x="4139" y="382"/>
                  <a:pt x="4157" y="560"/>
                  <a:pt x="4208" y="778"/>
                </a:cubicBezTo>
                <a:cubicBezTo>
                  <a:pt x="4212" y="801"/>
                  <a:pt x="4217" y="824"/>
                  <a:pt x="4221" y="846"/>
                </a:cubicBezTo>
                <a:cubicBezTo>
                  <a:pt x="4253" y="969"/>
                  <a:pt x="4280" y="1074"/>
                  <a:pt x="4262" y="1183"/>
                </a:cubicBezTo>
                <a:lnTo>
                  <a:pt x="4262" y="1192"/>
                </a:lnTo>
                <a:lnTo>
                  <a:pt x="4262" y="1206"/>
                </a:lnTo>
                <a:cubicBezTo>
                  <a:pt x="4280" y="1319"/>
                  <a:pt x="4212" y="1451"/>
                  <a:pt x="4107" y="1524"/>
                </a:cubicBezTo>
                <a:cubicBezTo>
                  <a:pt x="4076" y="1547"/>
                  <a:pt x="4023" y="1574"/>
                  <a:pt x="3962" y="1574"/>
                </a:cubicBezTo>
                <a:cubicBezTo>
                  <a:pt x="3926" y="1574"/>
                  <a:pt x="3888" y="1565"/>
                  <a:pt x="3848" y="1542"/>
                </a:cubicBezTo>
                <a:cubicBezTo>
                  <a:pt x="3821" y="1528"/>
                  <a:pt x="3794" y="1506"/>
                  <a:pt x="3771" y="1478"/>
                </a:cubicBezTo>
                <a:lnTo>
                  <a:pt x="3766" y="1469"/>
                </a:lnTo>
                <a:lnTo>
                  <a:pt x="3757" y="1465"/>
                </a:lnTo>
                <a:cubicBezTo>
                  <a:pt x="3739" y="1451"/>
                  <a:pt x="3730" y="1437"/>
                  <a:pt x="3730" y="1415"/>
                </a:cubicBezTo>
                <a:lnTo>
                  <a:pt x="3730" y="1401"/>
                </a:lnTo>
                <a:lnTo>
                  <a:pt x="3725" y="1392"/>
                </a:lnTo>
                <a:cubicBezTo>
                  <a:pt x="3707" y="1333"/>
                  <a:pt x="3703" y="1274"/>
                  <a:pt x="3716" y="1219"/>
                </a:cubicBezTo>
                <a:cubicBezTo>
                  <a:pt x="3762" y="1078"/>
                  <a:pt x="3907" y="1028"/>
                  <a:pt x="3989" y="1015"/>
                </a:cubicBezTo>
                <a:lnTo>
                  <a:pt x="4048" y="996"/>
                </a:lnTo>
                <a:lnTo>
                  <a:pt x="4067" y="969"/>
                </a:lnTo>
                <a:cubicBezTo>
                  <a:pt x="4089" y="933"/>
                  <a:pt x="4094" y="892"/>
                  <a:pt x="4089" y="851"/>
                </a:cubicBezTo>
                <a:lnTo>
                  <a:pt x="3998" y="228"/>
                </a:lnTo>
                <a:cubicBezTo>
                  <a:pt x="3989" y="146"/>
                  <a:pt x="3912" y="100"/>
                  <a:pt x="3848" y="96"/>
                </a:cubicBezTo>
                <a:cubicBezTo>
                  <a:pt x="3629" y="75"/>
                  <a:pt x="3413" y="65"/>
                  <a:pt x="3197" y="65"/>
                </a:cubicBezTo>
                <a:cubicBezTo>
                  <a:pt x="2938" y="65"/>
                  <a:pt x="2679" y="80"/>
                  <a:pt x="2416" y="110"/>
                </a:cubicBezTo>
                <a:cubicBezTo>
                  <a:pt x="2343" y="114"/>
                  <a:pt x="2288" y="160"/>
                  <a:pt x="2266" y="223"/>
                </a:cubicBezTo>
                <a:cubicBezTo>
                  <a:pt x="2179" y="501"/>
                  <a:pt x="2202" y="728"/>
                  <a:pt x="2338" y="1015"/>
                </a:cubicBezTo>
                <a:lnTo>
                  <a:pt x="2348" y="1037"/>
                </a:lnTo>
                <a:lnTo>
                  <a:pt x="2366" y="1051"/>
                </a:lnTo>
                <a:cubicBezTo>
                  <a:pt x="2498" y="1146"/>
                  <a:pt x="2607" y="1306"/>
                  <a:pt x="2616" y="1428"/>
                </a:cubicBezTo>
                <a:cubicBezTo>
                  <a:pt x="2625" y="1588"/>
                  <a:pt x="2520" y="1647"/>
                  <a:pt x="2457" y="1669"/>
                </a:cubicBezTo>
                <a:lnTo>
                  <a:pt x="2443" y="1674"/>
                </a:lnTo>
                <a:lnTo>
                  <a:pt x="2434" y="1683"/>
                </a:lnTo>
                <a:cubicBezTo>
                  <a:pt x="2402" y="1706"/>
                  <a:pt x="2352" y="1724"/>
                  <a:pt x="2293" y="1733"/>
                </a:cubicBezTo>
                <a:lnTo>
                  <a:pt x="2143" y="1756"/>
                </a:lnTo>
                <a:cubicBezTo>
                  <a:pt x="2052" y="1756"/>
                  <a:pt x="1929" y="1738"/>
                  <a:pt x="1870" y="1651"/>
                </a:cubicBezTo>
                <a:cubicBezTo>
                  <a:pt x="1811" y="1578"/>
                  <a:pt x="1806" y="1456"/>
                  <a:pt x="1852" y="1301"/>
                </a:cubicBezTo>
                <a:cubicBezTo>
                  <a:pt x="1865" y="1260"/>
                  <a:pt x="1893" y="1219"/>
                  <a:pt x="1925" y="1174"/>
                </a:cubicBezTo>
                <a:cubicBezTo>
                  <a:pt x="1947" y="1137"/>
                  <a:pt x="1970" y="1101"/>
                  <a:pt x="1988" y="1060"/>
                </a:cubicBezTo>
                <a:cubicBezTo>
                  <a:pt x="2097" y="837"/>
                  <a:pt x="2107" y="651"/>
                  <a:pt x="2025" y="505"/>
                </a:cubicBezTo>
                <a:cubicBezTo>
                  <a:pt x="1861" y="219"/>
                  <a:pt x="1383" y="182"/>
                  <a:pt x="1006" y="151"/>
                </a:cubicBezTo>
                <a:cubicBezTo>
                  <a:pt x="924" y="141"/>
                  <a:pt x="851" y="137"/>
                  <a:pt x="783" y="128"/>
                </a:cubicBezTo>
                <a:lnTo>
                  <a:pt x="751" y="128"/>
                </a:lnTo>
                <a:cubicBezTo>
                  <a:pt x="739" y="126"/>
                  <a:pt x="727" y="124"/>
                  <a:pt x="714" y="124"/>
                </a:cubicBezTo>
                <a:cubicBezTo>
                  <a:pt x="675" y="124"/>
                  <a:pt x="636" y="136"/>
                  <a:pt x="601" y="160"/>
                </a:cubicBezTo>
                <a:cubicBezTo>
                  <a:pt x="556" y="191"/>
                  <a:pt x="533" y="246"/>
                  <a:pt x="533" y="305"/>
                </a:cubicBezTo>
                <a:cubicBezTo>
                  <a:pt x="597" y="4180"/>
                  <a:pt x="506" y="8086"/>
                  <a:pt x="256" y="11920"/>
                </a:cubicBezTo>
                <a:cubicBezTo>
                  <a:pt x="187" y="12993"/>
                  <a:pt x="101" y="14098"/>
                  <a:pt x="6" y="15203"/>
                </a:cubicBezTo>
                <a:cubicBezTo>
                  <a:pt x="1" y="15249"/>
                  <a:pt x="15" y="15294"/>
                  <a:pt x="51" y="15330"/>
                </a:cubicBezTo>
                <a:cubicBezTo>
                  <a:pt x="87" y="15371"/>
                  <a:pt x="137" y="15394"/>
                  <a:pt x="187" y="15394"/>
                </a:cubicBezTo>
                <a:cubicBezTo>
                  <a:pt x="187" y="15394"/>
                  <a:pt x="187" y="15394"/>
                  <a:pt x="183" y="15389"/>
                </a:cubicBezTo>
                <a:cubicBezTo>
                  <a:pt x="4326" y="15362"/>
                  <a:pt x="8505" y="15189"/>
                  <a:pt x="12607" y="14880"/>
                </a:cubicBezTo>
                <a:cubicBezTo>
                  <a:pt x="13144" y="14839"/>
                  <a:pt x="13726" y="14830"/>
                  <a:pt x="14290" y="14821"/>
                </a:cubicBezTo>
                <a:cubicBezTo>
                  <a:pt x="14935" y="14812"/>
                  <a:pt x="15599" y="14803"/>
                  <a:pt x="16218" y="14748"/>
                </a:cubicBezTo>
                <a:cubicBezTo>
                  <a:pt x="16236" y="14762"/>
                  <a:pt x="16254" y="14767"/>
                  <a:pt x="16269" y="14767"/>
                </a:cubicBezTo>
                <a:cubicBezTo>
                  <a:pt x="16289" y="14767"/>
                  <a:pt x="16304" y="14760"/>
                  <a:pt x="16309" y="14757"/>
                </a:cubicBezTo>
                <a:cubicBezTo>
                  <a:pt x="16363" y="14735"/>
                  <a:pt x="16363" y="14680"/>
                  <a:pt x="16359" y="14648"/>
                </a:cubicBezTo>
                <a:cubicBezTo>
                  <a:pt x="16241" y="12716"/>
                  <a:pt x="16272" y="10669"/>
                  <a:pt x="16300" y="8695"/>
                </a:cubicBezTo>
                <a:cubicBezTo>
                  <a:pt x="16327" y="6926"/>
                  <a:pt x="16354" y="5094"/>
                  <a:pt x="16272" y="3357"/>
                </a:cubicBezTo>
                <a:cubicBezTo>
                  <a:pt x="16200" y="1779"/>
                  <a:pt x="15945" y="237"/>
                  <a:pt x="15940" y="223"/>
                </a:cubicBezTo>
                <a:lnTo>
                  <a:pt x="15927" y="146"/>
                </a:lnTo>
                <a:lnTo>
                  <a:pt x="15295" y="178"/>
                </a:lnTo>
                <a:lnTo>
                  <a:pt x="14808" y="151"/>
                </a:lnTo>
                <a:cubicBezTo>
                  <a:pt x="14785" y="146"/>
                  <a:pt x="14763" y="146"/>
                  <a:pt x="14735" y="141"/>
                </a:cubicBezTo>
                <a:cubicBezTo>
                  <a:pt x="14688" y="135"/>
                  <a:pt x="14637" y="128"/>
                  <a:pt x="14585" y="128"/>
                </a:cubicBezTo>
                <a:cubicBezTo>
                  <a:pt x="14526" y="128"/>
                  <a:pt x="14468" y="137"/>
                  <a:pt x="14417" y="169"/>
                </a:cubicBezTo>
                <a:cubicBezTo>
                  <a:pt x="14194" y="314"/>
                  <a:pt x="14258" y="614"/>
                  <a:pt x="14381" y="833"/>
                </a:cubicBezTo>
                <a:cubicBezTo>
                  <a:pt x="14408" y="874"/>
                  <a:pt x="14444" y="910"/>
                  <a:pt x="14476" y="946"/>
                </a:cubicBezTo>
                <a:cubicBezTo>
                  <a:pt x="14512" y="983"/>
                  <a:pt x="14544" y="1015"/>
                  <a:pt x="14553" y="1046"/>
                </a:cubicBezTo>
                <a:cubicBezTo>
                  <a:pt x="14622" y="1233"/>
                  <a:pt x="14549" y="1406"/>
                  <a:pt x="14381" y="1465"/>
                </a:cubicBezTo>
                <a:cubicBezTo>
                  <a:pt x="14307" y="1492"/>
                  <a:pt x="14217" y="1508"/>
                  <a:pt x="14142" y="1508"/>
                </a:cubicBezTo>
                <a:cubicBezTo>
                  <a:pt x="14079" y="1508"/>
                  <a:pt x="14026" y="1496"/>
                  <a:pt x="14003" y="1469"/>
                </a:cubicBezTo>
                <a:cubicBezTo>
                  <a:pt x="13898" y="1356"/>
                  <a:pt x="13944" y="1110"/>
                  <a:pt x="14021" y="992"/>
                </a:cubicBezTo>
                <a:cubicBezTo>
                  <a:pt x="14135" y="810"/>
                  <a:pt x="14308" y="533"/>
                  <a:pt x="14130" y="228"/>
                </a:cubicBezTo>
                <a:cubicBezTo>
                  <a:pt x="14103" y="173"/>
                  <a:pt x="14049" y="146"/>
                  <a:pt x="13989" y="146"/>
                </a:cubicBezTo>
                <a:cubicBezTo>
                  <a:pt x="13435" y="146"/>
                  <a:pt x="12866" y="187"/>
                  <a:pt x="12302" y="269"/>
                </a:cubicBezTo>
                <a:cubicBezTo>
                  <a:pt x="12239" y="278"/>
                  <a:pt x="12184" y="332"/>
                  <a:pt x="12175" y="392"/>
                </a:cubicBezTo>
                <a:lnTo>
                  <a:pt x="12084" y="924"/>
                </a:lnTo>
                <a:cubicBezTo>
                  <a:pt x="12075" y="974"/>
                  <a:pt x="12089" y="1028"/>
                  <a:pt x="12120" y="1065"/>
                </a:cubicBezTo>
                <a:cubicBezTo>
                  <a:pt x="12148" y="1096"/>
                  <a:pt x="12179" y="1115"/>
                  <a:pt x="12216" y="1119"/>
                </a:cubicBezTo>
                <a:cubicBezTo>
                  <a:pt x="12348" y="1196"/>
                  <a:pt x="12416" y="1274"/>
                  <a:pt x="12411" y="1333"/>
                </a:cubicBezTo>
                <a:cubicBezTo>
                  <a:pt x="12407" y="1397"/>
                  <a:pt x="12316" y="1474"/>
                  <a:pt x="12152" y="1551"/>
                </a:cubicBezTo>
                <a:cubicBezTo>
                  <a:pt x="12109" y="1560"/>
                  <a:pt x="12066" y="1565"/>
                  <a:pt x="12024" y="1565"/>
                </a:cubicBezTo>
                <a:cubicBezTo>
                  <a:pt x="11937" y="1565"/>
                  <a:pt x="11851" y="1545"/>
                  <a:pt x="11766" y="1506"/>
                </a:cubicBezTo>
                <a:cubicBezTo>
                  <a:pt x="11552" y="1342"/>
                  <a:pt x="11543" y="1265"/>
                  <a:pt x="11543" y="1246"/>
                </a:cubicBezTo>
                <a:cubicBezTo>
                  <a:pt x="11547" y="1192"/>
                  <a:pt x="11657" y="1137"/>
                  <a:pt x="11743" y="1096"/>
                </a:cubicBezTo>
                <a:cubicBezTo>
                  <a:pt x="11838" y="1051"/>
                  <a:pt x="11929" y="1005"/>
                  <a:pt x="11970" y="928"/>
                </a:cubicBezTo>
                <a:cubicBezTo>
                  <a:pt x="12066" y="755"/>
                  <a:pt x="12016" y="510"/>
                  <a:pt x="11979" y="332"/>
                </a:cubicBezTo>
                <a:lnTo>
                  <a:pt x="11970" y="287"/>
                </a:lnTo>
                <a:cubicBezTo>
                  <a:pt x="11957" y="217"/>
                  <a:pt x="11889" y="159"/>
                  <a:pt x="11819" y="159"/>
                </a:cubicBezTo>
                <a:cubicBezTo>
                  <a:pt x="11816" y="159"/>
                  <a:pt x="11814" y="159"/>
                  <a:pt x="11811" y="160"/>
                </a:cubicBezTo>
                <a:lnTo>
                  <a:pt x="10229" y="210"/>
                </a:lnTo>
                <a:lnTo>
                  <a:pt x="10206" y="237"/>
                </a:lnTo>
                <a:cubicBezTo>
                  <a:pt x="10156" y="296"/>
                  <a:pt x="10119" y="369"/>
                  <a:pt x="10092" y="460"/>
                </a:cubicBezTo>
                <a:lnTo>
                  <a:pt x="10088" y="473"/>
                </a:lnTo>
                <a:cubicBezTo>
                  <a:pt x="10078" y="514"/>
                  <a:pt x="10074" y="560"/>
                  <a:pt x="10069" y="605"/>
                </a:cubicBezTo>
                <a:lnTo>
                  <a:pt x="10065" y="637"/>
                </a:lnTo>
                <a:lnTo>
                  <a:pt x="10069" y="655"/>
                </a:lnTo>
                <a:cubicBezTo>
                  <a:pt x="10097" y="746"/>
                  <a:pt x="10142" y="842"/>
                  <a:pt x="10192" y="933"/>
                </a:cubicBezTo>
                <a:cubicBezTo>
                  <a:pt x="10251" y="1051"/>
                  <a:pt x="10315" y="1178"/>
                  <a:pt x="10310" y="1274"/>
                </a:cubicBezTo>
                <a:cubicBezTo>
                  <a:pt x="10306" y="1342"/>
                  <a:pt x="10283" y="1397"/>
                  <a:pt x="10251" y="1424"/>
                </a:cubicBezTo>
                <a:cubicBezTo>
                  <a:pt x="10219" y="1453"/>
                  <a:pt x="10177" y="1462"/>
                  <a:pt x="10143" y="1462"/>
                </a:cubicBezTo>
                <a:cubicBezTo>
                  <a:pt x="10135" y="1462"/>
                  <a:pt x="10127" y="1461"/>
                  <a:pt x="10119" y="1460"/>
                </a:cubicBezTo>
                <a:lnTo>
                  <a:pt x="10101" y="1460"/>
                </a:lnTo>
                <a:lnTo>
                  <a:pt x="10088" y="1465"/>
                </a:lnTo>
                <a:cubicBezTo>
                  <a:pt x="10070" y="1470"/>
                  <a:pt x="10049" y="1473"/>
                  <a:pt x="10025" y="1473"/>
                </a:cubicBezTo>
                <a:cubicBezTo>
                  <a:pt x="9989" y="1473"/>
                  <a:pt x="9946" y="1467"/>
                  <a:pt x="9897" y="1456"/>
                </a:cubicBezTo>
                <a:cubicBezTo>
                  <a:pt x="9706" y="1419"/>
                  <a:pt x="9642" y="1315"/>
                  <a:pt x="9683" y="1101"/>
                </a:cubicBezTo>
                <a:cubicBezTo>
                  <a:pt x="9692" y="1042"/>
                  <a:pt x="9724" y="983"/>
                  <a:pt x="9756" y="915"/>
                </a:cubicBezTo>
                <a:cubicBezTo>
                  <a:pt x="9778" y="869"/>
                  <a:pt x="9801" y="824"/>
                  <a:pt x="9819" y="774"/>
                </a:cubicBezTo>
                <a:cubicBezTo>
                  <a:pt x="9883" y="596"/>
                  <a:pt x="9906" y="442"/>
                  <a:pt x="9815" y="255"/>
                </a:cubicBezTo>
                <a:cubicBezTo>
                  <a:pt x="9789" y="204"/>
                  <a:pt x="9731" y="168"/>
                  <a:pt x="9675" y="168"/>
                </a:cubicBezTo>
                <a:cubicBezTo>
                  <a:pt x="9671" y="168"/>
                  <a:pt x="9668" y="168"/>
                  <a:pt x="9665" y="169"/>
                </a:cubicBezTo>
                <a:lnTo>
                  <a:pt x="8346" y="210"/>
                </a:lnTo>
                <a:cubicBezTo>
                  <a:pt x="8300" y="210"/>
                  <a:pt x="8259" y="232"/>
                  <a:pt x="8228" y="264"/>
                </a:cubicBezTo>
                <a:cubicBezTo>
                  <a:pt x="8200" y="296"/>
                  <a:pt x="8182" y="337"/>
                  <a:pt x="8187" y="378"/>
                </a:cubicBezTo>
                <a:cubicBezTo>
                  <a:pt x="8191" y="469"/>
                  <a:pt x="8182" y="551"/>
                  <a:pt x="8168" y="628"/>
                </a:cubicBezTo>
                <a:cubicBezTo>
                  <a:pt x="8141" y="796"/>
                  <a:pt x="8114" y="974"/>
                  <a:pt x="8332" y="1156"/>
                </a:cubicBezTo>
                <a:cubicBezTo>
                  <a:pt x="8359" y="1178"/>
                  <a:pt x="8391" y="1196"/>
                  <a:pt x="8428" y="1219"/>
                </a:cubicBezTo>
                <a:cubicBezTo>
                  <a:pt x="8500" y="1265"/>
                  <a:pt x="8582" y="1315"/>
                  <a:pt x="8591" y="1378"/>
                </a:cubicBezTo>
                <a:cubicBezTo>
                  <a:pt x="8601" y="1442"/>
                  <a:pt x="8582" y="1497"/>
                  <a:pt x="8541" y="1542"/>
                </a:cubicBezTo>
                <a:cubicBezTo>
                  <a:pt x="8462" y="1634"/>
                  <a:pt x="8295" y="1680"/>
                  <a:pt x="8163" y="1680"/>
                </a:cubicBezTo>
                <a:cubicBezTo>
                  <a:pt x="8151" y="1680"/>
                  <a:pt x="8139" y="1679"/>
                  <a:pt x="8128" y="1679"/>
                </a:cubicBezTo>
                <a:cubicBezTo>
                  <a:pt x="8005" y="1674"/>
                  <a:pt x="7782" y="1628"/>
                  <a:pt x="7700" y="1560"/>
                </a:cubicBezTo>
                <a:cubicBezTo>
                  <a:pt x="7527" y="1424"/>
                  <a:pt x="7600" y="1283"/>
                  <a:pt x="7736" y="1065"/>
                </a:cubicBezTo>
                <a:cubicBezTo>
                  <a:pt x="7755" y="1033"/>
                  <a:pt x="7773" y="1001"/>
                  <a:pt x="7791" y="974"/>
                </a:cubicBezTo>
                <a:cubicBezTo>
                  <a:pt x="7959" y="683"/>
                  <a:pt x="8050" y="314"/>
                  <a:pt x="7805" y="164"/>
                </a:cubicBezTo>
                <a:cubicBezTo>
                  <a:pt x="7745" y="126"/>
                  <a:pt x="7666" y="114"/>
                  <a:pt x="7582" y="114"/>
                </a:cubicBezTo>
                <a:cubicBezTo>
                  <a:pt x="7506" y="114"/>
                  <a:pt x="7425" y="124"/>
                  <a:pt x="7350" y="132"/>
                </a:cubicBezTo>
                <a:cubicBezTo>
                  <a:pt x="7295" y="137"/>
                  <a:pt x="7245" y="141"/>
                  <a:pt x="7209" y="141"/>
                </a:cubicBezTo>
                <a:cubicBezTo>
                  <a:pt x="7156" y="142"/>
                  <a:pt x="7102" y="143"/>
                  <a:pt x="7047" y="143"/>
                </a:cubicBezTo>
                <a:cubicBezTo>
                  <a:pt x="6805" y="143"/>
                  <a:pt x="6551" y="135"/>
                  <a:pt x="6277" y="128"/>
                </a:cubicBezTo>
                <a:cubicBezTo>
                  <a:pt x="6274" y="128"/>
                  <a:pt x="6271" y="128"/>
                  <a:pt x="6269" y="128"/>
                </a:cubicBezTo>
                <a:cubicBezTo>
                  <a:pt x="6185" y="128"/>
                  <a:pt x="6113" y="194"/>
                  <a:pt x="6108" y="282"/>
                </a:cubicBezTo>
                <a:lnTo>
                  <a:pt x="6072" y="946"/>
                </a:lnTo>
                <a:lnTo>
                  <a:pt x="6127" y="969"/>
                </a:lnTo>
                <a:cubicBezTo>
                  <a:pt x="6268" y="1037"/>
                  <a:pt x="6372" y="1137"/>
                  <a:pt x="6395" y="1233"/>
                </a:cubicBezTo>
                <a:cubicBezTo>
                  <a:pt x="6413" y="1297"/>
                  <a:pt x="6395" y="1360"/>
                  <a:pt x="6349" y="1424"/>
                </a:cubicBezTo>
                <a:cubicBezTo>
                  <a:pt x="6280" y="1517"/>
                  <a:pt x="6154" y="1567"/>
                  <a:pt x="6004" y="1567"/>
                </a:cubicBezTo>
                <a:cubicBezTo>
                  <a:pt x="5986" y="1567"/>
                  <a:pt x="5968" y="1566"/>
                  <a:pt x="5949" y="1565"/>
                </a:cubicBezTo>
                <a:lnTo>
                  <a:pt x="5936" y="1565"/>
                </a:lnTo>
                <a:cubicBezTo>
                  <a:pt x="5926" y="1566"/>
                  <a:pt x="5917" y="1566"/>
                  <a:pt x="5908" y="1566"/>
                </a:cubicBezTo>
                <a:cubicBezTo>
                  <a:pt x="5808" y="1566"/>
                  <a:pt x="5710" y="1522"/>
                  <a:pt x="5631" y="1447"/>
                </a:cubicBezTo>
                <a:cubicBezTo>
                  <a:pt x="5581" y="1392"/>
                  <a:pt x="5545" y="1328"/>
                  <a:pt x="5540" y="1269"/>
                </a:cubicBezTo>
                <a:lnTo>
                  <a:pt x="5540" y="1242"/>
                </a:lnTo>
                <a:cubicBezTo>
                  <a:pt x="5545" y="1196"/>
                  <a:pt x="5563" y="1160"/>
                  <a:pt x="5599" y="1128"/>
                </a:cubicBezTo>
                <a:lnTo>
                  <a:pt x="5608" y="1119"/>
                </a:lnTo>
                <a:cubicBezTo>
                  <a:pt x="5635" y="1092"/>
                  <a:pt x="5663" y="1069"/>
                  <a:pt x="5695" y="1042"/>
                </a:cubicBezTo>
                <a:lnTo>
                  <a:pt x="5722" y="1019"/>
                </a:lnTo>
                <a:lnTo>
                  <a:pt x="5726" y="1010"/>
                </a:lnTo>
                <a:cubicBezTo>
                  <a:pt x="5726" y="1005"/>
                  <a:pt x="5731" y="1005"/>
                  <a:pt x="5736" y="1001"/>
                </a:cubicBezTo>
                <a:lnTo>
                  <a:pt x="5749" y="992"/>
                </a:lnTo>
                <a:cubicBezTo>
                  <a:pt x="5786" y="960"/>
                  <a:pt x="5831" y="910"/>
                  <a:pt x="5863" y="842"/>
                </a:cubicBezTo>
                <a:cubicBezTo>
                  <a:pt x="5904" y="742"/>
                  <a:pt x="5922" y="633"/>
                  <a:pt x="5913" y="492"/>
                </a:cubicBezTo>
                <a:lnTo>
                  <a:pt x="5908" y="455"/>
                </a:lnTo>
                <a:cubicBezTo>
                  <a:pt x="5899" y="405"/>
                  <a:pt x="5890" y="351"/>
                  <a:pt x="5886" y="296"/>
                </a:cubicBezTo>
                <a:lnTo>
                  <a:pt x="5886" y="282"/>
                </a:lnTo>
                <a:lnTo>
                  <a:pt x="5881" y="269"/>
                </a:lnTo>
                <a:cubicBezTo>
                  <a:pt x="5881" y="264"/>
                  <a:pt x="5881" y="264"/>
                  <a:pt x="5881" y="264"/>
                </a:cubicBezTo>
                <a:cubicBezTo>
                  <a:pt x="5867" y="205"/>
                  <a:pt x="5863" y="146"/>
                  <a:pt x="5858" y="91"/>
                </a:cubicBezTo>
                <a:lnTo>
                  <a:pt x="5854" y="46"/>
                </a:lnTo>
                <a:lnTo>
                  <a:pt x="5817" y="23"/>
                </a:lnTo>
                <a:cubicBezTo>
                  <a:pt x="5790" y="5"/>
                  <a:pt x="5758" y="0"/>
                  <a:pt x="5726"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7" name="Google Shape;2655;p71"/>
          <p:cNvSpPr/>
          <p:nvPr/>
        </p:nvSpPr>
        <p:spPr>
          <a:xfrm>
            <a:off x="2536" y="2101714"/>
            <a:ext cx="1502890" cy="888095"/>
          </a:xfrm>
          <a:custGeom>
            <a:avLst/>
            <a:gdLst/>
            <a:ahLst/>
            <a:cxnLst/>
            <a:rect l="l" t="t" r="r" b="b"/>
            <a:pathLst>
              <a:path w="7491" h="4872" extrusionOk="0">
                <a:moveTo>
                  <a:pt x="6645" y="1"/>
                </a:moveTo>
                <a:lnTo>
                  <a:pt x="6576" y="28"/>
                </a:lnTo>
                <a:cubicBezTo>
                  <a:pt x="6576" y="28"/>
                  <a:pt x="5494" y="519"/>
                  <a:pt x="5426" y="537"/>
                </a:cubicBezTo>
                <a:cubicBezTo>
                  <a:pt x="5358" y="555"/>
                  <a:pt x="3352" y="1479"/>
                  <a:pt x="3352" y="1479"/>
                </a:cubicBezTo>
                <a:cubicBezTo>
                  <a:pt x="3352" y="1479"/>
                  <a:pt x="1765" y="2188"/>
                  <a:pt x="1137" y="2456"/>
                </a:cubicBezTo>
                <a:cubicBezTo>
                  <a:pt x="514" y="2725"/>
                  <a:pt x="14" y="2943"/>
                  <a:pt x="1" y="2957"/>
                </a:cubicBezTo>
                <a:lnTo>
                  <a:pt x="401" y="3125"/>
                </a:lnTo>
                <a:lnTo>
                  <a:pt x="337" y="3216"/>
                </a:lnTo>
                <a:lnTo>
                  <a:pt x="151" y="3475"/>
                </a:lnTo>
                <a:cubicBezTo>
                  <a:pt x="151" y="3475"/>
                  <a:pt x="273" y="3516"/>
                  <a:pt x="351" y="3521"/>
                </a:cubicBezTo>
                <a:cubicBezTo>
                  <a:pt x="433" y="3530"/>
                  <a:pt x="433" y="3630"/>
                  <a:pt x="437" y="3680"/>
                </a:cubicBezTo>
                <a:cubicBezTo>
                  <a:pt x="446" y="3734"/>
                  <a:pt x="364" y="3962"/>
                  <a:pt x="364" y="3962"/>
                </a:cubicBezTo>
                <a:cubicBezTo>
                  <a:pt x="364" y="3962"/>
                  <a:pt x="383" y="4034"/>
                  <a:pt x="410" y="4057"/>
                </a:cubicBezTo>
                <a:cubicBezTo>
                  <a:pt x="437" y="4075"/>
                  <a:pt x="669" y="4107"/>
                  <a:pt x="669" y="4107"/>
                </a:cubicBezTo>
                <a:lnTo>
                  <a:pt x="405" y="4471"/>
                </a:lnTo>
                <a:lnTo>
                  <a:pt x="537" y="4485"/>
                </a:lnTo>
                <a:lnTo>
                  <a:pt x="828" y="4535"/>
                </a:lnTo>
                <a:lnTo>
                  <a:pt x="633" y="4871"/>
                </a:lnTo>
                <a:cubicBezTo>
                  <a:pt x="633" y="4871"/>
                  <a:pt x="710" y="4871"/>
                  <a:pt x="783" y="4867"/>
                </a:cubicBezTo>
                <a:cubicBezTo>
                  <a:pt x="856" y="4857"/>
                  <a:pt x="1447" y="4630"/>
                  <a:pt x="1588" y="4566"/>
                </a:cubicBezTo>
                <a:cubicBezTo>
                  <a:pt x="1729" y="4507"/>
                  <a:pt x="2334" y="4307"/>
                  <a:pt x="2456" y="4244"/>
                </a:cubicBezTo>
                <a:cubicBezTo>
                  <a:pt x="2584" y="4184"/>
                  <a:pt x="3880" y="3593"/>
                  <a:pt x="4043" y="3502"/>
                </a:cubicBezTo>
                <a:cubicBezTo>
                  <a:pt x="4207" y="3407"/>
                  <a:pt x="5831" y="2606"/>
                  <a:pt x="6335" y="2356"/>
                </a:cubicBezTo>
                <a:cubicBezTo>
                  <a:pt x="6840" y="2111"/>
                  <a:pt x="7491" y="1706"/>
                  <a:pt x="7491" y="1706"/>
                </a:cubicBezTo>
                <a:cubicBezTo>
                  <a:pt x="7491" y="1706"/>
                  <a:pt x="7336" y="1665"/>
                  <a:pt x="7281" y="1642"/>
                </a:cubicBezTo>
                <a:cubicBezTo>
                  <a:pt x="7222" y="1620"/>
                  <a:pt x="7031" y="1474"/>
                  <a:pt x="7031" y="1474"/>
                </a:cubicBezTo>
                <a:lnTo>
                  <a:pt x="7199" y="1206"/>
                </a:lnTo>
                <a:lnTo>
                  <a:pt x="6777" y="1015"/>
                </a:lnTo>
                <a:lnTo>
                  <a:pt x="6899" y="656"/>
                </a:lnTo>
                <a:lnTo>
                  <a:pt x="6536" y="460"/>
                </a:lnTo>
                <a:lnTo>
                  <a:pt x="6645" y="1"/>
                </a:lnTo>
                <a:close/>
              </a:path>
            </a:pathLst>
          </a:custGeom>
          <a:solidFill>
            <a:srgbClr val="F3CC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8" name="Google Shape;2656;p71"/>
          <p:cNvSpPr/>
          <p:nvPr/>
        </p:nvSpPr>
        <p:spPr>
          <a:xfrm>
            <a:off x="386" y="2095850"/>
            <a:ext cx="1531179" cy="913251"/>
          </a:xfrm>
          <a:custGeom>
            <a:avLst/>
            <a:gdLst/>
            <a:ahLst/>
            <a:cxnLst/>
            <a:rect l="l" t="t" r="r" b="b"/>
            <a:pathLst>
              <a:path w="7632" h="5010" extrusionOk="0">
                <a:moveTo>
                  <a:pt x="6636" y="135"/>
                </a:moveTo>
                <a:lnTo>
                  <a:pt x="6636" y="135"/>
                </a:lnTo>
                <a:cubicBezTo>
                  <a:pt x="6599" y="276"/>
                  <a:pt x="6563" y="421"/>
                  <a:pt x="6526" y="567"/>
                </a:cubicBezTo>
                <a:cubicBezTo>
                  <a:pt x="6517" y="590"/>
                  <a:pt x="6526" y="617"/>
                  <a:pt x="6554" y="626"/>
                </a:cubicBezTo>
                <a:cubicBezTo>
                  <a:pt x="6667" y="667"/>
                  <a:pt x="6786" y="708"/>
                  <a:pt x="6899" y="749"/>
                </a:cubicBezTo>
                <a:cubicBezTo>
                  <a:pt x="6858" y="853"/>
                  <a:pt x="6817" y="958"/>
                  <a:pt x="6781" y="1063"/>
                </a:cubicBezTo>
                <a:cubicBezTo>
                  <a:pt x="6772" y="1085"/>
                  <a:pt x="6786" y="1117"/>
                  <a:pt x="6808" y="1126"/>
                </a:cubicBezTo>
                <a:lnTo>
                  <a:pt x="7218" y="1299"/>
                </a:lnTo>
                <a:cubicBezTo>
                  <a:pt x="7172" y="1381"/>
                  <a:pt x="7127" y="1458"/>
                  <a:pt x="7081" y="1540"/>
                </a:cubicBezTo>
                <a:cubicBezTo>
                  <a:pt x="7068" y="1563"/>
                  <a:pt x="7072" y="1590"/>
                  <a:pt x="7090" y="1608"/>
                </a:cubicBezTo>
                <a:cubicBezTo>
                  <a:pt x="7209" y="1690"/>
                  <a:pt x="7331" y="1754"/>
                  <a:pt x="7463" y="1795"/>
                </a:cubicBezTo>
                <a:cubicBezTo>
                  <a:pt x="7277" y="1931"/>
                  <a:pt x="7063" y="2031"/>
                  <a:pt x="6854" y="2136"/>
                </a:cubicBezTo>
                <a:cubicBezTo>
                  <a:pt x="6622" y="2254"/>
                  <a:pt x="6385" y="2377"/>
                  <a:pt x="6153" y="2495"/>
                </a:cubicBezTo>
                <a:cubicBezTo>
                  <a:pt x="5676" y="2732"/>
                  <a:pt x="5203" y="2973"/>
                  <a:pt x="4726" y="3205"/>
                </a:cubicBezTo>
                <a:cubicBezTo>
                  <a:pt x="3798" y="3659"/>
                  <a:pt x="2866" y="4100"/>
                  <a:pt x="1915" y="4501"/>
                </a:cubicBezTo>
                <a:cubicBezTo>
                  <a:pt x="1774" y="4555"/>
                  <a:pt x="1638" y="4610"/>
                  <a:pt x="1497" y="4660"/>
                </a:cubicBezTo>
                <a:cubicBezTo>
                  <a:pt x="1492" y="4660"/>
                  <a:pt x="1488" y="4660"/>
                  <a:pt x="1488" y="4664"/>
                </a:cubicBezTo>
                <a:cubicBezTo>
                  <a:pt x="1465" y="4673"/>
                  <a:pt x="1442" y="4682"/>
                  <a:pt x="1419" y="4687"/>
                </a:cubicBezTo>
                <a:cubicBezTo>
                  <a:pt x="1238" y="4755"/>
                  <a:pt x="1056" y="4819"/>
                  <a:pt x="878" y="4892"/>
                </a:cubicBezTo>
                <a:cubicBezTo>
                  <a:pt x="833" y="4901"/>
                  <a:pt x="787" y="4905"/>
                  <a:pt x="742" y="4910"/>
                </a:cubicBezTo>
                <a:cubicBezTo>
                  <a:pt x="792" y="4814"/>
                  <a:pt x="837" y="4710"/>
                  <a:pt x="878" y="4601"/>
                </a:cubicBezTo>
                <a:cubicBezTo>
                  <a:pt x="887" y="4573"/>
                  <a:pt x="869" y="4542"/>
                  <a:pt x="837" y="4537"/>
                </a:cubicBezTo>
                <a:cubicBezTo>
                  <a:pt x="742" y="4523"/>
                  <a:pt x="642" y="4510"/>
                  <a:pt x="542" y="4496"/>
                </a:cubicBezTo>
                <a:cubicBezTo>
                  <a:pt x="610" y="4396"/>
                  <a:pt x="678" y="4296"/>
                  <a:pt x="746" y="4191"/>
                </a:cubicBezTo>
                <a:cubicBezTo>
                  <a:pt x="765" y="4164"/>
                  <a:pt x="746" y="4123"/>
                  <a:pt x="715" y="4119"/>
                </a:cubicBezTo>
                <a:cubicBezTo>
                  <a:pt x="660" y="4109"/>
                  <a:pt x="610" y="4105"/>
                  <a:pt x="555" y="4096"/>
                </a:cubicBezTo>
                <a:cubicBezTo>
                  <a:pt x="537" y="4091"/>
                  <a:pt x="514" y="4091"/>
                  <a:pt x="492" y="4087"/>
                </a:cubicBezTo>
                <a:cubicBezTo>
                  <a:pt x="464" y="4078"/>
                  <a:pt x="455" y="4087"/>
                  <a:pt x="451" y="4055"/>
                </a:cubicBezTo>
                <a:cubicBezTo>
                  <a:pt x="446" y="4019"/>
                  <a:pt x="478" y="3955"/>
                  <a:pt x="492" y="3918"/>
                </a:cubicBezTo>
                <a:cubicBezTo>
                  <a:pt x="501" y="3873"/>
                  <a:pt x="519" y="3832"/>
                  <a:pt x="528" y="3787"/>
                </a:cubicBezTo>
                <a:cubicBezTo>
                  <a:pt x="560" y="3605"/>
                  <a:pt x="396" y="3564"/>
                  <a:pt x="260" y="3518"/>
                </a:cubicBezTo>
                <a:cubicBezTo>
                  <a:pt x="333" y="3414"/>
                  <a:pt x="405" y="3309"/>
                  <a:pt x="483" y="3209"/>
                </a:cubicBezTo>
                <a:cubicBezTo>
                  <a:pt x="501" y="3186"/>
                  <a:pt x="483" y="3154"/>
                  <a:pt x="460" y="3141"/>
                </a:cubicBezTo>
                <a:cubicBezTo>
                  <a:pt x="369" y="3091"/>
                  <a:pt x="269" y="3041"/>
                  <a:pt x="173" y="3004"/>
                </a:cubicBezTo>
                <a:cubicBezTo>
                  <a:pt x="292" y="2959"/>
                  <a:pt x="414" y="2909"/>
                  <a:pt x="533" y="2850"/>
                </a:cubicBezTo>
                <a:cubicBezTo>
                  <a:pt x="533" y="2854"/>
                  <a:pt x="533" y="2854"/>
                  <a:pt x="537" y="2859"/>
                </a:cubicBezTo>
                <a:cubicBezTo>
                  <a:pt x="2092" y="2181"/>
                  <a:pt x="3639" y="1481"/>
                  <a:pt x="5185" y="785"/>
                </a:cubicBezTo>
                <a:cubicBezTo>
                  <a:pt x="5667" y="567"/>
                  <a:pt x="6149" y="349"/>
                  <a:pt x="6636" y="135"/>
                </a:cubicBezTo>
                <a:close/>
                <a:moveTo>
                  <a:pt x="6697" y="0"/>
                </a:moveTo>
                <a:cubicBezTo>
                  <a:pt x="6692" y="0"/>
                  <a:pt x="6687" y="1"/>
                  <a:pt x="6681" y="3"/>
                </a:cubicBezTo>
                <a:cubicBezTo>
                  <a:pt x="4876" y="817"/>
                  <a:pt x="3070" y="1636"/>
                  <a:pt x="1265" y="2454"/>
                </a:cubicBezTo>
                <a:cubicBezTo>
                  <a:pt x="1051" y="2554"/>
                  <a:pt x="833" y="2654"/>
                  <a:pt x="614" y="2754"/>
                </a:cubicBezTo>
                <a:cubicBezTo>
                  <a:pt x="610" y="2754"/>
                  <a:pt x="610" y="2754"/>
                  <a:pt x="605" y="2759"/>
                </a:cubicBezTo>
                <a:cubicBezTo>
                  <a:pt x="414" y="2818"/>
                  <a:pt x="223" y="2895"/>
                  <a:pt x="32" y="2963"/>
                </a:cubicBezTo>
                <a:cubicBezTo>
                  <a:pt x="1" y="2973"/>
                  <a:pt x="5" y="3032"/>
                  <a:pt x="37" y="3041"/>
                </a:cubicBezTo>
                <a:cubicBezTo>
                  <a:pt x="155" y="3086"/>
                  <a:pt x="269" y="3136"/>
                  <a:pt x="383" y="3195"/>
                </a:cubicBezTo>
                <a:cubicBezTo>
                  <a:pt x="305" y="3300"/>
                  <a:pt x="228" y="3405"/>
                  <a:pt x="160" y="3514"/>
                </a:cubicBezTo>
                <a:cubicBezTo>
                  <a:pt x="142" y="3536"/>
                  <a:pt x="151" y="3573"/>
                  <a:pt x="178" y="3582"/>
                </a:cubicBezTo>
                <a:cubicBezTo>
                  <a:pt x="228" y="3600"/>
                  <a:pt x="278" y="3623"/>
                  <a:pt x="328" y="3641"/>
                </a:cubicBezTo>
                <a:cubicBezTo>
                  <a:pt x="387" y="3664"/>
                  <a:pt x="451" y="3673"/>
                  <a:pt x="442" y="3764"/>
                </a:cubicBezTo>
                <a:cubicBezTo>
                  <a:pt x="428" y="3864"/>
                  <a:pt x="373" y="3955"/>
                  <a:pt x="360" y="4055"/>
                </a:cubicBezTo>
                <a:cubicBezTo>
                  <a:pt x="351" y="4109"/>
                  <a:pt x="373" y="4146"/>
                  <a:pt x="419" y="4164"/>
                </a:cubicBezTo>
                <a:cubicBezTo>
                  <a:pt x="483" y="4191"/>
                  <a:pt x="555" y="4196"/>
                  <a:pt x="628" y="4205"/>
                </a:cubicBezTo>
                <a:cubicBezTo>
                  <a:pt x="560" y="4305"/>
                  <a:pt x="492" y="4405"/>
                  <a:pt x="423" y="4505"/>
                </a:cubicBezTo>
                <a:cubicBezTo>
                  <a:pt x="405" y="4532"/>
                  <a:pt x="423" y="4578"/>
                  <a:pt x="460" y="4582"/>
                </a:cubicBezTo>
                <a:cubicBezTo>
                  <a:pt x="560" y="4596"/>
                  <a:pt x="669" y="4610"/>
                  <a:pt x="774" y="4623"/>
                </a:cubicBezTo>
                <a:cubicBezTo>
                  <a:pt x="728" y="4732"/>
                  <a:pt x="678" y="4833"/>
                  <a:pt x="619" y="4933"/>
                </a:cubicBezTo>
                <a:cubicBezTo>
                  <a:pt x="601" y="4969"/>
                  <a:pt x="624" y="5010"/>
                  <a:pt x="665" y="5010"/>
                </a:cubicBezTo>
                <a:cubicBezTo>
                  <a:pt x="710" y="5010"/>
                  <a:pt x="751" y="5005"/>
                  <a:pt x="792" y="5001"/>
                </a:cubicBezTo>
                <a:cubicBezTo>
                  <a:pt x="842" y="4978"/>
                  <a:pt x="892" y="4964"/>
                  <a:pt x="942" y="4951"/>
                </a:cubicBezTo>
                <a:cubicBezTo>
                  <a:pt x="946" y="4946"/>
                  <a:pt x="956" y="4942"/>
                  <a:pt x="965" y="4937"/>
                </a:cubicBezTo>
                <a:cubicBezTo>
                  <a:pt x="969" y="4937"/>
                  <a:pt x="974" y="4933"/>
                  <a:pt x="983" y="4928"/>
                </a:cubicBezTo>
                <a:cubicBezTo>
                  <a:pt x="1092" y="4883"/>
                  <a:pt x="1201" y="4846"/>
                  <a:pt x="1315" y="4814"/>
                </a:cubicBezTo>
                <a:lnTo>
                  <a:pt x="1383" y="4796"/>
                </a:lnTo>
                <a:cubicBezTo>
                  <a:pt x="1406" y="4787"/>
                  <a:pt x="1429" y="4783"/>
                  <a:pt x="1451" y="4778"/>
                </a:cubicBezTo>
                <a:lnTo>
                  <a:pt x="1524" y="4751"/>
                </a:lnTo>
                <a:cubicBezTo>
                  <a:pt x="1588" y="4728"/>
                  <a:pt x="1656" y="4705"/>
                  <a:pt x="1720" y="4687"/>
                </a:cubicBezTo>
                <a:cubicBezTo>
                  <a:pt x="3188" y="4073"/>
                  <a:pt x="4625" y="3368"/>
                  <a:pt x="6049" y="2650"/>
                </a:cubicBezTo>
                <a:cubicBezTo>
                  <a:pt x="6317" y="2518"/>
                  <a:pt x="6581" y="2381"/>
                  <a:pt x="6845" y="2250"/>
                </a:cubicBezTo>
                <a:cubicBezTo>
                  <a:pt x="7104" y="2118"/>
                  <a:pt x="7368" y="1995"/>
                  <a:pt x="7600" y="1808"/>
                </a:cubicBezTo>
                <a:cubicBezTo>
                  <a:pt x="7631" y="1786"/>
                  <a:pt x="7609" y="1736"/>
                  <a:pt x="7572" y="1727"/>
                </a:cubicBezTo>
                <a:cubicBezTo>
                  <a:pt x="7431" y="1695"/>
                  <a:pt x="7299" y="1640"/>
                  <a:pt x="7177" y="1558"/>
                </a:cubicBezTo>
                <a:cubicBezTo>
                  <a:pt x="7227" y="1472"/>
                  <a:pt x="7272" y="1390"/>
                  <a:pt x="7318" y="1304"/>
                </a:cubicBezTo>
                <a:cubicBezTo>
                  <a:pt x="7331" y="1281"/>
                  <a:pt x="7327" y="1244"/>
                  <a:pt x="7295" y="1231"/>
                </a:cubicBezTo>
                <a:lnTo>
                  <a:pt x="6881" y="1058"/>
                </a:lnTo>
                <a:cubicBezTo>
                  <a:pt x="6922" y="949"/>
                  <a:pt x="6963" y="844"/>
                  <a:pt x="7004" y="740"/>
                </a:cubicBezTo>
                <a:cubicBezTo>
                  <a:pt x="7013" y="717"/>
                  <a:pt x="6999" y="685"/>
                  <a:pt x="6977" y="676"/>
                </a:cubicBezTo>
                <a:cubicBezTo>
                  <a:pt x="6858" y="635"/>
                  <a:pt x="6740" y="594"/>
                  <a:pt x="6622" y="553"/>
                </a:cubicBezTo>
                <a:cubicBezTo>
                  <a:pt x="6663" y="390"/>
                  <a:pt x="6704" y="230"/>
                  <a:pt x="6745" y="67"/>
                </a:cubicBezTo>
                <a:cubicBezTo>
                  <a:pt x="6753" y="35"/>
                  <a:pt x="6730" y="0"/>
                  <a:pt x="6697"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9" name="Google Shape;2657;p71"/>
          <p:cNvSpPr/>
          <p:nvPr/>
        </p:nvSpPr>
        <p:spPr>
          <a:xfrm>
            <a:off x="0" y="2094046"/>
            <a:ext cx="1534791" cy="921091"/>
          </a:xfrm>
          <a:custGeom>
            <a:avLst/>
            <a:gdLst/>
            <a:ahLst/>
            <a:cxnLst/>
            <a:rect l="l" t="t" r="r" b="b"/>
            <a:pathLst>
              <a:path w="7650" h="5053" extrusionOk="0">
                <a:moveTo>
                  <a:pt x="6613" y="191"/>
                </a:moveTo>
                <a:lnTo>
                  <a:pt x="6513" y="582"/>
                </a:lnTo>
                <a:cubicBezTo>
                  <a:pt x="6504" y="614"/>
                  <a:pt x="6517" y="655"/>
                  <a:pt x="6554" y="669"/>
                </a:cubicBezTo>
                <a:lnTo>
                  <a:pt x="6881" y="787"/>
                </a:lnTo>
                <a:lnTo>
                  <a:pt x="6767" y="1078"/>
                </a:lnTo>
                <a:cubicBezTo>
                  <a:pt x="6754" y="1110"/>
                  <a:pt x="6772" y="1151"/>
                  <a:pt x="6808" y="1164"/>
                </a:cubicBezTo>
                <a:lnTo>
                  <a:pt x="7195" y="1333"/>
                </a:lnTo>
                <a:lnTo>
                  <a:pt x="7072" y="1551"/>
                </a:lnTo>
                <a:cubicBezTo>
                  <a:pt x="7054" y="1578"/>
                  <a:pt x="7058" y="1624"/>
                  <a:pt x="7090" y="1646"/>
                </a:cubicBezTo>
                <a:cubicBezTo>
                  <a:pt x="7195" y="1724"/>
                  <a:pt x="7308" y="1783"/>
                  <a:pt x="7427" y="1824"/>
                </a:cubicBezTo>
                <a:cubicBezTo>
                  <a:pt x="7268" y="1933"/>
                  <a:pt x="7090" y="2019"/>
                  <a:pt x="6922" y="2106"/>
                </a:cubicBezTo>
                <a:lnTo>
                  <a:pt x="6854" y="2138"/>
                </a:lnTo>
                <a:cubicBezTo>
                  <a:pt x="6622" y="2260"/>
                  <a:pt x="6385" y="2379"/>
                  <a:pt x="6153" y="2497"/>
                </a:cubicBezTo>
                <a:cubicBezTo>
                  <a:pt x="5580" y="2783"/>
                  <a:pt x="5139" y="3002"/>
                  <a:pt x="4725" y="3206"/>
                </a:cubicBezTo>
                <a:cubicBezTo>
                  <a:pt x="3657" y="3729"/>
                  <a:pt x="2765" y="4143"/>
                  <a:pt x="1920" y="4502"/>
                </a:cubicBezTo>
                <a:cubicBezTo>
                  <a:pt x="1829" y="4534"/>
                  <a:pt x="1742" y="4571"/>
                  <a:pt x="1656" y="4602"/>
                </a:cubicBezTo>
                <a:cubicBezTo>
                  <a:pt x="1601" y="4621"/>
                  <a:pt x="1551" y="4643"/>
                  <a:pt x="1501" y="4662"/>
                </a:cubicBezTo>
                <a:cubicBezTo>
                  <a:pt x="1497" y="4662"/>
                  <a:pt x="1492" y="4662"/>
                  <a:pt x="1488" y="4666"/>
                </a:cubicBezTo>
                <a:cubicBezTo>
                  <a:pt x="1465" y="4675"/>
                  <a:pt x="1442" y="4680"/>
                  <a:pt x="1419" y="4689"/>
                </a:cubicBezTo>
                <a:cubicBezTo>
                  <a:pt x="1247" y="4752"/>
                  <a:pt x="1060" y="4821"/>
                  <a:pt x="883" y="4893"/>
                </a:cubicBezTo>
                <a:cubicBezTo>
                  <a:pt x="851" y="4898"/>
                  <a:pt x="819" y="4903"/>
                  <a:pt x="787" y="4907"/>
                </a:cubicBezTo>
                <a:cubicBezTo>
                  <a:pt x="833" y="4816"/>
                  <a:pt x="874" y="4725"/>
                  <a:pt x="905" y="4630"/>
                </a:cubicBezTo>
                <a:cubicBezTo>
                  <a:pt x="915" y="4612"/>
                  <a:pt x="910" y="4589"/>
                  <a:pt x="901" y="4571"/>
                </a:cubicBezTo>
                <a:cubicBezTo>
                  <a:pt x="887" y="4552"/>
                  <a:pt x="869" y="4539"/>
                  <a:pt x="851" y="4539"/>
                </a:cubicBezTo>
                <a:lnTo>
                  <a:pt x="587" y="4502"/>
                </a:lnTo>
                <a:lnTo>
                  <a:pt x="774" y="4230"/>
                </a:lnTo>
                <a:cubicBezTo>
                  <a:pt x="787" y="4207"/>
                  <a:pt x="787" y="4184"/>
                  <a:pt x="778" y="4161"/>
                </a:cubicBezTo>
                <a:cubicBezTo>
                  <a:pt x="769" y="4139"/>
                  <a:pt x="746" y="4125"/>
                  <a:pt x="724" y="4120"/>
                </a:cubicBezTo>
                <a:lnTo>
                  <a:pt x="546" y="4093"/>
                </a:lnTo>
                <a:cubicBezTo>
                  <a:pt x="533" y="4093"/>
                  <a:pt x="519" y="4089"/>
                  <a:pt x="505" y="4089"/>
                </a:cubicBezTo>
                <a:cubicBezTo>
                  <a:pt x="501" y="4084"/>
                  <a:pt x="492" y="4084"/>
                  <a:pt x="487" y="4084"/>
                </a:cubicBezTo>
                <a:lnTo>
                  <a:pt x="483" y="4084"/>
                </a:lnTo>
                <a:cubicBezTo>
                  <a:pt x="483" y="4084"/>
                  <a:pt x="483" y="4079"/>
                  <a:pt x="483" y="4075"/>
                </a:cubicBezTo>
                <a:cubicBezTo>
                  <a:pt x="478" y="4057"/>
                  <a:pt x="492" y="4016"/>
                  <a:pt x="505" y="3989"/>
                </a:cubicBezTo>
                <a:cubicBezTo>
                  <a:pt x="510" y="3970"/>
                  <a:pt x="514" y="3957"/>
                  <a:pt x="519" y="3948"/>
                </a:cubicBezTo>
                <a:cubicBezTo>
                  <a:pt x="523" y="3934"/>
                  <a:pt x="528" y="3920"/>
                  <a:pt x="533" y="3911"/>
                </a:cubicBezTo>
                <a:cubicBezTo>
                  <a:pt x="542" y="3875"/>
                  <a:pt x="551" y="3843"/>
                  <a:pt x="555" y="3811"/>
                </a:cubicBezTo>
                <a:cubicBezTo>
                  <a:pt x="592" y="3625"/>
                  <a:pt x="432" y="3570"/>
                  <a:pt x="301" y="3529"/>
                </a:cubicBezTo>
                <a:cubicBezTo>
                  <a:pt x="369" y="3429"/>
                  <a:pt x="437" y="3334"/>
                  <a:pt x="505" y="3243"/>
                </a:cubicBezTo>
                <a:cubicBezTo>
                  <a:pt x="519" y="3229"/>
                  <a:pt x="523" y="3211"/>
                  <a:pt x="519" y="3197"/>
                </a:cubicBezTo>
                <a:cubicBezTo>
                  <a:pt x="514" y="3174"/>
                  <a:pt x="501" y="3156"/>
                  <a:pt x="483" y="3147"/>
                </a:cubicBezTo>
                <a:cubicBezTo>
                  <a:pt x="401" y="3102"/>
                  <a:pt x="319" y="3061"/>
                  <a:pt x="241" y="3024"/>
                </a:cubicBezTo>
                <a:cubicBezTo>
                  <a:pt x="355" y="2983"/>
                  <a:pt x="446" y="2943"/>
                  <a:pt x="528" y="2902"/>
                </a:cubicBezTo>
                <a:lnTo>
                  <a:pt x="533" y="2911"/>
                </a:lnTo>
                <a:lnTo>
                  <a:pt x="551" y="2902"/>
                </a:lnTo>
                <a:cubicBezTo>
                  <a:pt x="1765" y="2374"/>
                  <a:pt x="2993" y="1819"/>
                  <a:pt x="4180" y="1287"/>
                </a:cubicBezTo>
                <a:cubicBezTo>
                  <a:pt x="4521" y="1133"/>
                  <a:pt x="4862" y="978"/>
                  <a:pt x="5203" y="823"/>
                </a:cubicBezTo>
                <a:cubicBezTo>
                  <a:pt x="5671" y="614"/>
                  <a:pt x="6144" y="405"/>
                  <a:pt x="6613" y="191"/>
                </a:cubicBezTo>
                <a:close/>
                <a:moveTo>
                  <a:pt x="6676" y="119"/>
                </a:moveTo>
                <a:lnTo>
                  <a:pt x="6635" y="137"/>
                </a:lnTo>
                <a:cubicBezTo>
                  <a:pt x="6153" y="350"/>
                  <a:pt x="5671" y="569"/>
                  <a:pt x="5189" y="787"/>
                </a:cubicBezTo>
                <a:cubicBezTo>
                  <a:pt x="4844" y="942"/>
                  <a:pt x="4503" y="1092"/>
                  <a:pt x="4162" y="1246"/>
                </a:cubicBezTo>
                <a:cubicBezTo>
                  <a:pt x="2984" y="1778"/>
                  <a:pt x="1765" y="2329"/>
                  <a:pt x="555" y="2852"/>
                </a:cubicBezTo>
                <a:lnTo>
                  <a:pt x="551" y="2843"/>
                </a:lnTo>
                <a:lnTo>
                  <a:pt x="533" y="2852"/>
                </a:lnTo>
                <a:cubicBezTo>
                  <a:pt x="432" y="2902"/>
                  <a:pt x="323" y="2952"/>
                  <a:pt x="173" y="3006"/>
                </a:cubicBezTo>
                <a:lnTo>
                  <a:pt x="123" y="3024"/>
                </a:lnTo>
                <a:lnTo>
                  <a:pt x="173" y="3047"/>
                </a:lnTo>
                <a:cubicBezTo>
                  <a:pt x="269" y="3084"/>
                  <a:pt x="369" y="3129"/>
                  <a:pt x="460" y="3184"/>
                </a:cubicBezTo>
                <a:cubicBezTo>
                  <a:pt x="469" y="3188"/>
                  <a:pt x="473" y="3197"/>
                  <a:pt x="478" y="3202"/>
                </a:cubicBezTo>
                <a:cubicBezTo>
                  <a:pt x="478" y="3211"/>
                  <a:pt x="478" y="3211"/>
                  <a:pt x="473" y="3215"/>
                </a:cubicBezTo>
                <a:cubicBezTo>
                  <a:pt x="401" y="3315"/>
                  <a:pt x="323" y="3420"/>
                  <a:pt x="251" y="3529"/>
                </a:cubicBezTo>
                <a:lnTo>
                  <a:pt x="237" y="3552"/>
                </a:lnTo>
                <a:lnTo>
                  <a:pt x="282" y="3566"/>
                </a:lnTo>
                <a:cubicBezTo>
                  <a:pt x="410" y="3607"/>
                  <a:pt x="542" y="3652"/>
                  <a:pt x="514" y="3802"/>
                </a:cubicBezTo>
                <a:cubicBezTo>
                  <a:pt x="510" y="3834"/>
                  <a:pt x="501" y="3866"/>
                  <a:pt x="492" y="3898"/>
                </a:cubicBezTo>
                <a:cubicBezTo>
                  <a:pt x="487" y="3907"/>
                  <a:pt x="483" y="3920"/>
                  <a:pt x="478" y="3934"/>
                </a:cubicBezTo>
                <a:cubicBezTo>
                  <a:pt x="473" y="3943"/>
                  <a:pt x="469" y="3957"/>
                  <a:pt x="464" y="3970"/>
                </a:cubicBezTo>
                <a:cubicBezTo>
                  <a:pt x="451" y="4007"/>
                  <a:pt x="432" y="4052"/>
                  <a:pt x="437" y="4079"/>
                </a:cubicBezTo>
                <a:cubicBezTo>
                  <a:pt x="442" y="4116"/>
                  <a:pt x="455" y="4120"/>
                  <a:pt x="483" y="4125"/>
                </a:cubicBezTo>
                <a:cubicBezTo>
                  <a:pt x="487" y="4125"/>
                  <a:pt x="492" y="4129"/>
                  <a:pt x="501" y="4129"/>
                </a:cubicBezTo>
                <a:cubicBezTo>
                  <a:pt x="514" y="4134"/>
                  <a:pt x="528" y="4134"/>
                  <a:pt x="542" y="4134"/>
                </a:cubicBezTo>
                <a:lnTo>
                  <a:pt x="719" y="4161"/>
                </a:lnTo>
                <a:cubicBezTo>
                  <a:pt x="728" y="4161"/>
                  <a:pt x="733" y="4170"/>
                  <a:pt x="737" y="4175"/>
                </a:cubicBezTo>
                <a:cubicBezTo>
                  <a:pt x="742" y="4184"/>
                  <a:pt x="742" y="4193"/>
                  <a:pt x="737" y="4202"/>
                </a:cubicBezTo>
                <a:lnTo>
                  <a:pt x="514" y="4534"/>
                </a:lnTo>
                <a:lnTo>
                  <a:pt x="846" y="4580"/>
                </a:lnTo>
                <a:cubicBezTo>
                  <a:pt x="851" y="4580"/>
                  <a:pt x="860" y="4584"/>
                  <a:pt x="865" y="4593"/>
                </a:cubicBezTo>
                <a:cubicBezTo>
                  <a:pt x="869" y="4598"/>
                  <a:pt x="869" y="4607"/>
                  <a:pt x="869" y="4616"/>
                </a:cubicBezTo>
                <a:cubicBezTo>
                  <a:pt x="828" y="4721"/>
                  <a:pt x="783" y="4821"/>
                  <a:pt x="733" y="4921"/>
                </a:cubicBezTo>
                <a:lnTo>
                  <a:pt x="710" y="4957"/>
                </a:lnTo>
                <a:lnTo>
                  <a:pt x="710" y="4957"/>
                </a:lnTo>
                <a:lnTo>
                  <a:pt x="751" y="4953"/>
                </a:lnTo>
                <a:cubicBezTo>
                  <a:pt x="796" y="4948"/>
                  <a:pt x="842" y="4943"/>
                  <a:pt x="896" y="4934"/>
                </a:cubicBezTo>
                <a:cubicBezTo>
                  <a:pt x="1078" y="4862"/>
                  <a:pt x="1265" y="4793"/>
                  <a:pt x="1438" y="4730"/>
                </a:cubicBezTo>
                <a:cubicBezTo>
                  <a:pt x="1460" y="4721"/>
                  <a:pt x="1483" y="4712"/>
                  <a:pt x="1506" y="4707"/>
                </a:cubicBezTo>
                <a:lnTo>
                  <a:pt x="1515" y="4702"/>
                </a:lnTo>
                <a:cubicBezTo>
                  <a:pt x="1569" y="4680"/>
                  <a:pt x="1619" y="4662"/>
                  <a:pt x="1674" y="4643"/>
                </a:cubicBezTo>
                <a:cubicBezTo>
                  <a:pt x="1760" y="4607"/>
                  <a:pt x="1847" y="4575"/>
                  <a:pt x="1933" y="4543"/>
                </a:cubicBezTo>
                <a:cubicBezTo>
                  <a:pt x="2784" y="4184"/>
                  <a:pt x="3679" y="3770"/>
                  <a:pt x="4744" y="3247"/>
                </a:cubicBezTo>
                <a:cubicBezTo>
                  <a:pt x="5162" y="3043"/>
                  <a:pt x="5603" y="2820"/>
                  <a:pt x="6172" y="2533"/>
                </a:cubicBezTo>
                <a:cubicBezTo>
                  <a:pt x="6408" y="2415"/>
                  <a:pt x="6640" y="2297"/>
                  <a:pt x="6876" y="2179"/>
                </a:cubicBezTo>
                <a:lnTo>
                  <a:pt x="6940" y="2142"/>
                </a:lnTo>
                <a:cubicBezTo>
                  <a:pt x="7127" y="2051"/>
                  <a:pt x="7318" y="1956"/>
                  <a:pt x="7490" y="1833"/>
                </a:cubicBezTo>
                <a:lnTo>
                  <a:pt x="7522" y="1806"/>
                </a:lnTo>
                <a:lnTo>
                  <a:pt x="7481" y="1792"/>
                </a:lnTo>
                <a:cubicBezTo>
                  <a:pt x="7354" y="1756"/>
                  <a:pt x="7231" y="1692"/>
                  <a:pt x="7117" y="1610"/>
                </a:cubicBezTo>
                <a:cubicBezTo>
                  <a:pt x="7104" y="1601"/>
                  <a:pt x="7104" y="1583"/>
                  <a:pt x="7113" y="1574"/>
                </a:cubicBezTo>
                <a:lnTo>
                  <a:pt x="7258" y="1310"/>
                </a:lnTo>
                <a:lnTo>
                  <a:pt x="6826" y="1128"/>
                </a:lnTo>
                <a:cubicBezTo>
                  <a:pt x="6813" y="1124"/>
                  <a:pt x="6808" y="1105"/>
                  <a:pt x="6813" y="1092"/>
                </a:cubicBezTo>
                <a:lnTo>
                  <a:pt x="6940" y="760"/>
                </a:lnTo>
                <a:lnTo>
                  <a:pt x="6572" y="628"/>
                </a:lnTo>
                <a:cubicBezTo>
                  <a:pt x="6558" y="623"/>
                  <a:pt x="6554" y="605"/>
                  <a:pt x="6558" y="591"/>
                </a:cubicBezTo>
                <a:lnTo>
                  <a:pt x="6676" y="119"/>
                </a:lnTo>
                <a:close/>
                <a:moveTo>
                  <a:pt x="6706" y="44"/>
                </a:moveTo>
                <a:cubicBezTo>
                  <a:pt x="6711" y="44"/>
                  <a:pt x="6715" y="47"/>
                  <a:pt x="6722" y="50"/>
                </a:cubicBezTo>
                <a:cubicBezTo>
                  <a:pt x="6731" y="55"/>
                  <a:pt x="6735" y="68"/>
                  <a:pt x="6731" y="82"/>
                </a:cubicBezTo>
                <a:lnTo>
                  <a:pt x="6604" y="587"/>
                </a:lnTo>
                <a:lnTo>
                  <a:pt x="6977" y="719"/>
                </a:lnTo>
                <a:cubicBezTo>
                  <a:pt x="6981" y="719"/>
                  <a:pt x="6986" y="728"/>
                  <a:pt x="6990" y="732"/>
                </a:cubicBezTo>
                <a:cubicBezTo>
                  <a:pt x="6990" y="742"/>
                  <a:pt x="6995" y="746"/>
                  <a:pt x="6990" y="755"/>
                </a:cubicBezTo>
                <a:lnTo>
                  <a:pt x="6863" y="1087"/>
                </a:lnTo>
                <a:lnTo>
                  <a:pt x="7295" y="1274"/>
                </a:lnTo>
                <a:cubicBezTo>
                  <a:pt x="7304" y="1278"/>
                  <a:pt x="7308" y="1283"/>
                  <a:pt x="7308" y="1287"/>
                </a:cubicBezTo>
                <a:cubicBezTo>
                  <a:pt x="7313" y="1296"/>
                  <a:pt x="7313" y="1305"/>
                  <a:pt x="7308" y="1315"/>
                </a:cubicBezTo>
                <a:lnTo>
                  <a:pt x="7158" y="1583"/>
                </a:lnTo>
                <a:lnTo>
                  <a:pt x="7172" y="1592"/>
                </a:lnTo>
                <a:cubicBezTo>
                  <a:pt x="7299" y="1678"/>
                  <a:pt x="7436" y="1737"/>
                  <a:pt x="7577" y="1765"/>
                </a:cubicBezTo>
                <a:cubicBezTo>
                  <a:pt x="7586" y="1769"/>
                  <a:pt x="7595" y="1778"/>
                  <a:pt x="7600" y="1792"/>
                </a:cubicBezTo>
                <a:cubicBezTo>
                  <a:pt x="7600" y="1797"/>
                  <a:pt x="7604" y="1806"/>
                  <a:pt x="7595" y="1815"/>
                </a:cubicBezTo>
                <a:cubicBezTo>
                  <a:pt x="7395" y="1974"/>
                  <a:pt x="7163" y="2092"/>
                  <a:pt x="6936" y="2201"/>
                </a:cubicBezTo>
                <a:lnTo>
                  <a:pt x="6845" y="2247"/>
                </a:lnTo>
                <a:cubicBezTo>
                  <a:pt x="6581" y="2383"/>
                  <a:pt x="6317" y="2520"/>
                  <a:pt x="6049" y="2652"/>
                </a:cubicBezTo>
                <a:cubicBezTo>
                  <a:pt x="4689" y="3338"/>
                  <a:pt x="3220" y="4061"/>
                  <a:pt x="1719" y="4689"/>
                </a:cubicBezTo>
                <a:cubicBezTo>
                  <a:pt x="1656" y="4707"/>
                  <a:pt x="1592" y="4730"/>
                  <a:pt x="1528" y="4748"/>
                </a:cubicBezTo>
                <a:cubicBezTo>
                  <a:pt x="1501" y="4757"/>
                  <a:pt x="1478" y="4766"/>
                  <a:pt x="1451" y="4775"/>
                </a:cubicBezTo>
                <a:cubicBezTo>
                  <a:pt x="1428" y="4784"/>
                  <a:pt x="1406" y="4789"/>
                  <a:pt x="1383" y="4793"/>
                </a:cubicBezTo>
                <a:lnTo>
                  <a:pt x="1319" y="4812"/>
                </a:lnTo>
                <a:cubicBezTo>
                  <a:pt x="1192" y="4848"/>
                  <a:pt x="1087" y="4889"/>
                  <a:pt x="983" y="4930"/>
                </a:cubicBezTo>
                <a:cubicBezTo>
                  <a:pt x="974" y="4934"/>
                  <a:pt x="969" y="4939"/>
                  <a:pt x="960" y="4939"/>
                </a:cubicBezTo>
                <a:cubicBezTo>
                  <a:pt x="955" y="4943"/>
                  <a:pt x="946" y="4948"/>
                  <a:pt x="942" y="4953"/>
                </a:cubicBezTo>
                <a:cubicBezTo>
                  <a:pt x="883" y="4966"/>
                  <a:pt x="837" y="4980"/>
                  <a:pt x="796" y="5003"/>
                </a:cubicBezTo>
                <a:cubicBezTo>
                  <a:pt x="751" y="5007"/>
                  <a:pt x="714" y="5007"/>
                  <a:pt x="674" y="5012"/>
                </a:cubicBezTo>
                <a:cubicBezTo>
                  <a:pt x="660" y="5007"/>
                  <a:pt x="651" y="5003"/>
                  <a:pt x="646" y="4994"/>
                </a:cubicBezTo>
                <a:cubicBezTo>
                  <a:pt x="642" y="4984"/>
                  <a:pt x="642" y="4975"/>
                  <a:pt x="646" y="4966"/>
                </a:cubicBezTo>
                <a:cubicBezTo>
                  <a:pt x="705" y="4866"/>
                  <a:pt x="755" y="4766"/>
                  <a:pt x="801" y="4652"/>
                </a:cubicBezTo>
                <a:lnTo>
                  <a:pt x="810" y="4625"/>
                </a:lnTo>
                <a:lnTo>
                  <a:pt x="469" y="4580"/>
                </a:lnTo>
                <a:cubicBezTo>
                  <a:pt x="460" y="4580"/>
                  <a:pt x="455" y="4575"/>
                  <a:pt x="451" y="4566"/>
                </a:cubicBezTo>
                <a:cubicBezTo>
                  <a:pt x="446" y="4557"/>
                  <a:pt x="446" y="4548"/>
                  <a:pt x="451" y="4539"/>
                </a:cubicBezTo>
                <a:lnTo>
                  <a:pt x="674" y="4207"/>
                </a:lnTo>
                <a:lnTo>
                  <a:pt x="628" y="4202"/>
                </a:lnTo>
                <a:cubicBezTo>
                  <a:pt x="564" y="4198"/>
                  <a:pt x="492" y="4193"/>
                  <a:pt x="437" y="4166"/>
                </a:cubicBezTo>
                <a:cubicBezTo>
                  <a:pt x="401" y="4152"/>
                  <a:pt x="382" y="4125"/>
                  <a:pt x="392" y="4084"/>
                </a:cubicBezTo>
                <a:cubicBezTo>
                  <a:pt x="396" y="4034"/>
                  <a:pt x="410" y="3989"/>
                  <a:pt x="428" y="3943"/>
                </a:cubicBezTo>
                <a:cubicBezTo>
                  <a:pt x="446" y="3893"/>
                  <a:pt x="464" y="3843"/>
                  <a:pt x="469" y="3788"/>
                </a:cubicBezTo>
                <a:cubicBezTo>
                  <a:pt x="483" y="3693"/>
                  <a:pt x="419" y="3670"/>
                  <a:pt x="364" y="3647"/>
                </a:cubicBezTo>
                <a:lnTo>
                  <a:pt x="196" y="3584"/>
                </a:lnTo>
                <a:cubicBezTo>
                  <a:pt x="187" y="3584"/>
                  <a:pt x="182" y="3575"/>
                  <a:pt x="182" y="3570"/>
                </a:cubicBezTo>
                <a:cubicBezTo>
                  <a:pt x="182" y="3561"/>
                  <a:pt x="182" y="3556"/>
                  <a:pt x="182" y="3547"/>
                </a:cubicBezTo>
                <a:cubicBezTo>
                  <a:pt x="255" y="3443"/>
                  <a:pt x="328" y="3338"/>
                  <a:pt x="410" y="3229"/>
                </a:cubicBezTo>
                <a:lnTo>
                  <a:pt x="423" y="3211"/>
                </a:lnTo>
                <a:lnTo>
                  <a:pt x="401" y="3197"/>
                </a:lnTo>
                <a:cubicBezTo>
                  <a:pt x="292" y="3138"/>
                  <a:pt x="173" y="3088"/>
                  <a:pt x="55" y="3043"/>
                </a:cubicBezTo>
                <a:cubicBezTo>
                  <a:pt x="46" y="3043"/>
                  <a:pt x="41" y="3029"/>
                  <a:pt x="41" y="3020"/>
                </a:cubicBezTo>
                <a:cubicBezTo>
                  <a:pt x="41" y="3015"/>
                  <a:pt x="41" y="3006"/>
                  <a:pt x="50" y="3006"/>
                </a:cubicBezTo>
                <a:cubicBezTo>
                  <a:pt x="132" y="2974"/>
                  <a:pt x="219" y="2943"/>
                  <a:pt x="301" y="2911"/>
                </a:cubicBezTo>
                <a:cubicBezTo>
                  <a:pt x="405" y="2874"/>
                  <a:pt x="514" y="2833"/>
                  <a:pt x="623" y="2797"/>
                </a:cubicBezTo>
                <a:lnTo>
                  <a:pt x="633" y="2797"/>
                </a:lnTo>
                <a:cubicBezTo>
                  <a:pt x="846" y="2697"/>
                  <a:pt x="1065" y="2597"/>
                  <a:pt x="1283" y="2497"/>
                </a:cubicBezTo>
                <a:cubicBezTo>
                  <a:pt x="3143" y="1646"/>
                  <a:pt x="4985" y="819"/>
                  <a:pt x="6699" y="46"/>
                </a:cubicBezTo>
                <a:cubicBezTo>
                  <a:pt x="6702" y="44"/>
                  <a:pt x="6704" y="44"/>
                  <a:pt x="6706" y="44"/>
                </a:cubicBezTo>
                <a:close/>
                <a:moveTo>
                  <a:pt x="6707" y="0"/>
                </a:moveTo>
                <a:cubicBezTo>
                  <a:pt x="6699" y="0"/>
                  <a:pt x="6692" y="2"/>
                  <a:pt x="6685" y="5"/>
                </a:cubicBezTo>
                <a:cubicBezTo>
                  <a:pt x="4971" y="778"/>
                  <a:pt x="3125" y="1610"/>
                  <a:pt x="1269" y="2456"/>
                </a:cubicBezTo>
                <a:cubicBezTo>
                  <a:pt x="1051" y="2556"/>
                  <a:pt x="837" y="2656"/>
                  <a:pt x="619" y="2756"/>
                </a:cubicBezTo>
                <a:lnTo>
                  <a:pt x="605" y="2756"/>
                </a:lnTo>
                <a:cubicBezTo>
                  <a:pt x="501" y="2792"/>
                  <a:pt x="392" y="2833"/>
                  <a:pt x="287" y="2870"/>
                </a:cubicBezTo>
                <a:cubicBezTo>
                  <a:pt x="205" y="2902"/>
                  <a:pt x="119" y="2933"/>
                  <a:pt x="37" y="2965"/>
                </a:cubicBezTo>
                <a:cubicBezTo>
                  <a:pt x="14" y="2970"/>
                  <a:pt x="0" y="2993"/>
                  <a:pt x="0" y="3020"/>
                </a:cubicBezTo>
                <a:cubicBezTo>
                  <a:pt x="0" y="3047"/>
                  <a:pt x="14" y="3074"/>
                  <a:pt x="37" y="3084"/>
                </a:cubicBezTo>
                <a:cubicBezTo>
                  <a:pt x="151" y="3124"/>
                  <a:pt x="255" y="3170"/>
                  <a:pt x="360" y="3225"/>
                </a:cubicBezTo>
                <a:cubicBezTo>
                  <a:pt x="287" y="3325"/>
                  <a:pt x="214" y="3425"/>
                  <a:pt x="151" y="3525"/>
                </a:cubicBezTo>
                <a:cubicBezTo>
                  <a:pt x="137" y="3538"/>
                  <a:pt x="137" y="3561"/>
                  <a:pt x="141" y="3584"/>
                </a:cubicBezTo>
                <a:cubicBezTo>
                  <a:pt x="151" y="3602"/>
                  <a:pt x="164" y="3616"/>
                  <a:pt x="178" y="3625"/>
                </a:cubicBezTo>
                <a:lnTo>
                  <a:pt x="351" y="3688"/>
                </a:lnTo>
                <a:cubicBezTo>
                  <a:pt x="410" y="3711"/>
                  <a:pt x="437" y="3720"/>
                  <a:pt x="428" y="3784"/>
                </a:cubicBezTo>
                <a:cubicBezTo>
                  <a:pt x="423" y="3834"/>
                  <a:pt x="405" y="3879"/>
                  <a:pt x="387" y="3929"/>
                </a:cubicBezTo>
                <a:cubicBezTo>
                  <a:pt x="373" y="3975"/>
                  <a:pt x="355" y="4025"/>
                  <a:pt x="346" y="4075"/>
                </a:cubicBezTo>
                <a:cubicBezTo>
                  <a:pt x="337" y="4134"/>
                  <a:pt x="364" y="4184"/>
                  <a:pt x="423" y="4207"/>
                </a:cubicBezTo>
                <a:cubicBezTo>
                  <a:pt x="478" y="4230"/>
                  <a:pt x="537" y="4234"/>
                  <a:pt x="601" y="4243"/>
                </a:cubicBezTo>
                <a:lnTo>
                  <a:pt x="414" y="4516"/>
                </a:lnTo>
                <a:cubicBezTo>
                  <a:pt x="405" y="4534"/>
                  <a:pt x="401" y="4562"/>
                  <a:pt x="410" y="4584"/>
                </a:cubicBezTo>
                <a:cubicBezTo>
                  <a:pt x="423" y="4607"/>
                  <a:pt x="442" y="4621"/>
                  <a:pt x="464" y="4625"/>
                </a:cubicBezTo>
                <a:lnTo>
                  <a:pt x="751" y="4662"/>
                </a:lnTo>
                <a:cubicBezTo>
                  <a:pt x="710" y="4762"/>
                  <a:pt x="664" y="4857"/>
                  <a:pt x="610" y="4943"/>
                </a:cubicBezTo>
                <a:cubicBezTo>
                  <a:pt x="596" y="4966"/>
                  <a:pt x="596" y="4994"/>
                  <a:pt x="610" y="5016"/>
                </a:cubicBezTo>
                <a:cubicBezTo>
                  <a:pt x="623" y="5039"/>
                  <a:pt x="646" y="5053"/>
                  <a:pt x="674" y="5053"/>
                </a:cubicBezTo>
                <a:cubicBezTo>
                  <a:pt x="714" y="5048"/>
                  <a:pt x="760" y="5048"/>
                  <a:pt x="805" y="5044"/>
                </a:cubicBezTo>
                <a:lnTo>
                  <a:pt x="814" y="5039"/>
                </a:lnTo>
                <a:cubicBezTo>
                  <a:pt x="851" y="5021"/>
                  <a:pt x="896" y="5007"/>
                  <a:pt x="955" y="4994"/>
                </a:cubicBezTo>
                <a:lnTo>
                  <a:pt x="965" y="4989"/>
                </a:lnTo>
                <a:cubicBezTo>
                  <a:pt x="969" y="4984"/>
                  <a:pt x="974" y="4980"/>
                  <a:pt x="983" y="4975"/>
                </a:cubicBezTo>
                <a:cubicBezTo>
                  <a:pt x="987" y="4975"/>
                  <a:pt x="992" y="4971"/>
                  <a:pt x="1001" y="4966"/>
                </a:cubicBezTo>
                <a:cubicBezTo>
                  <a:pt x="1101" y="4925"/>
                  <a:pt x="1210" y="4889"/>
                  <a:pt x="1328" y="4853"/>
                </a:cubicBezTo>
                <a:cubicBezTo>
                  <a:pt x="1351" y="4848"/>
                  <a:pt x="1374" y="4839"/>
                  <a:pt x="1397" y="4834"/>
                </a:cubicBezTo>
                <a:cubicBezTo>
                  <a:pt x="1419" y="4830"/>
                  <a:pt x="1442" y="4821"/>
                  <a:pt x="1465" y="4816"/>
                </a:cubicBezTo>
                <a:cubicBezTo>
                  <a:pt x="1492" y="4807"/>
                  <a:pt x="1515" y="4798"/>
                  <a:pt x="1542" y="4789"/>
                </a:cubicBezTo>
                <a:cubicBezTo>
                  <a:pt x="1606" y="4766"/>
                  <a:pt x="1669" y="4748"/>
                  <a:pt x="1738" y="4725"/>
                </a:cubicBezTo>
                <a:cubicBezTo>
                  <a:pt x="3238" y="4098"/>
                  <a:pt x="4707" y="3375"/>
                  <a:pt x="6072" y="2688"/>
                </a:cubicBezTo>
                <a:cubicBezTo>
                  <a:pt x="6335" y="2556"/>
                  <a:pt x="6599" y="2420"/>
                  <a:pt x="6867" y="2288"/>
                </a:cubicBezTo>
                <a:lnTo>
                  <a:pt x="6958" y="2242"/>
                </a:lnTo>
                <a:cubicBezTo>
                  <a:pt x="7186" y="2129"/>
                  <a:pt x="7418" y="2010"/>
                  <a:pt x="7622" y="1847"/>
                </a:cubicBezTo>
                <a:cubicBezTo>
                  <a:pt x="7640" y="1828"/>
                  <a:pt x="7650" y="1806"/>
                  <a:pt x="7645" y="1778"/>
                </a:cubicBezTo>
                <a:cubicBezTo>
                  <a:pt x="7636" y="1751"/>
                  <a:pt x="7613" y="1728"/>
                  <a:pt x="7586" y="1724"/>
                </a:cubicBezTo>
                <a:cubicBezTo>
                  <a:pt x="7454" y="1697"/>
                  <a:pt x="7331" y="1642"/>
                  <a:pt x="7218" y="1569"/>
                </a:cubicBezTo>
                <a:lnTo>
                  <a:pt x="7345" y="1337"/>
                </a:lnTo>
                <a:cubicBezTo>
                  <a:pt x="7359" y="1315"/>
                  <a:pt x="7359" y="1292"/>
                  <a:pt x="7354" y="1274"/>
                </a:cubicBezTo>
                <a:cubicBezTo>
                  <a:pt x="7345" y="1255"/>
                  <a:pt x="7331" y="1242"/>
                  <a:pt x="7313" y="1233"/>
                </a:cubicBezTo>
                <a:lnTo>
                  <a:pt x="6917" y="1064"/>
                </a:lnTo>
                <a:lnTo>
                  <a:pt x="7031" y="769"/>
                </a:lnTo>
                <a:cubicBezTo>
                  <a:pt x="7040" y="751"/>
                  <a:pt x="7036" y="732"/>
                  <a:pt x="7027" y="714"/>
                </a:cubicBezTo>
                <a:cubicBezTo>
                  <a:pt x="7022" y="696"/>
                  <a:pt x="7008" y="682"/>
                  <a:pt x="6990" y="678"/>
                </a:cubicBezTo>
                <a:lnTo>
                  <a:pt x="6658" y="560"/>
                </a:lnTo>
                <a:lnTo>
                  <a:pt x="6776" y="96"/>
                </a:lnTo>
                <a:cubicBezTo>
                  <a:pt x="6781" y="64"/>
                  <a:pt x="6772" y="32"/>
                  <a:pt x="6749" y="14"/>
                </a:cubicBezTo>
                <a:cubicBezTo>
                  <a:pt x="6737" y="5"/>
                  <a:pt x="6722" y="0"/>
                  <a:pt x="6707"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1" name="Google Shape;2726;p71"/>
          <p:cNvSpPr/>
          <p:nvPr/>
        </p:nvSpPr>
        <p:spPr>
          <a:xfrm>
            <a:off x="4313694" y="3387776"/>
            <a:ext cx="2908987" cy="3628496"/>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DAE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2" name="Google Shape;2727;p71"/>
          <p:cNvSpPr/>
          <p:nvPr/>
        </p:nvSpPr>
        <p:spPr>
          <a:xfrm>
            <a:off x="4309569" y="3319452"/>
            <a:ext cx="2938048" cy="3696820"/>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3" name="Google Shape;2728;p71"/>
          <p:cNvSpPr/>
          <p:nvPr/>
        </p:nvSpPr>
        <p:spPr>
          <a:xfrm>
            <a:off x="5301892" y="3319452"/>
            <a:ext cx="1065383" cy="36636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rgbClr val="DE98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4" name="Google Shape;2729;p71"/>
          <p:cNvSpPr/>
          <p:nvPr/>
        </p:nvSpPr>
        <p:spPr>
          <a:xfrm>
            <a:off x="5285546" y="3319452"/>
            <a:ext cx="1081729" cy="387456"/>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 name="Google Shape;2740;p71"/>
          <p:cNvSpPr/>
          <p:nvPr/>
        </p:nvSpPr>
        <p:spPr>
          <a:xfrm>
            <a:off x="8499424" y="2935662"/>
            <a:ext cx="3362491" cy="2700640"/>
          </a:xfrm>
          <a:custGeom>
            <a:avLst/>
            <a:gdLst/>
            <a:ahLst/>
            <a:cxnLst/>
            <a:rect l="l" t="t" r="r" b="b"/>
            <a:pathLst>
              <a:path w="17104" h="15950" extrusionOk="0">
                <a:moveTo>
                  <a:pt x="14821" y="760"/>
                </a:moveTo>
                <a:cubicBezTo>
                  <a:pt x="14948" y="760"/>
                  <a:pt x="15062" y="810"/>
                  <a:pt x="15153" y="896"/>
                </a:cubicBezTo>
                <a:cubicBezTo>
                  <a:pt x="15244" y="978"/>
                  <a:pt x="15285" y="1106"/>
                  <a:pt x="15289" y="1228"/>
                </a:cubicBezTo>
                <a:cubicBezTo>
                  <a:pt x="15294" y="1292"/>
                  <a:pt x="15280" y="1351"/>
                  <a:pt x="15249" y="1406"/>
                </a:cubicBezTo>
                <a:cubicBezTo>
                  <a:pt x="15230" y="1465"/>
                  <a:pt x="15199" y="1515"/>
                  <a:pt x="15153" y="1556"/>
                </a:cubicBezTo>
                <a:cubicBezTo>
                  <a:pt x="15067" y="1642"/>
                  <a:pt x="14944" y="1697"/>
                  <a:pt x="14821" y="1697"/>
                </a:cubicBezTo>
                <a:lnTo>
                  <a:pt x="14807" y="1697"/>
                </a:lnTo>
                <a:cubicBezTo>
                  <a:pt x="14680" y="1697"/>
                  <a:pt x="14566" y="1642"/>
                  <a:pt x="14475" y="1556"/>
                </a:cubicBezTo>
                <a:cubicBezTo>
                  <a:pt x="14384" y="1474"/>
                  <a:pt x="14344" y="1347"/>
                  <a:pt x="14339" y="1228"/>
                </a:cubicBezTo>
                <a:cubicBezTo>
                  <a:pt x="14339" y="1165"/>
                  <a:pt x="14353" y="1101"/>
                  <a:pt x="14380" y="1046"/>
                </a:cubicBezTo>
                <a:cubicBezTo>
                  <a:pt x="14398" y="987"/>
                  <a:pt x="14430" y="937"/>
                  <a:pt x="14475" y="896"/>
                </a:cubicBezTo>
                <a:cubicBezTo>
                  <a:pt x="14562" y="810"/>
                  <a:pt x="14689" y="760"/>
                  <a:pt x="14807" y="760"/>
                </a:cubicBezTo>
                <a:close/>
                <a:moveTo>
                  <a:pt x="1474" y="937"/>
                </a:moveTo>
                <a:cubicBezTo>
                  <a:pt x="1597" y="937"/>
                  <a:pt x="1710" y="992"/>
                  <a:pt x="1801" y="1074"/>
                </a:cubicBezTo>
                <a:cubicBezTo>
                  <a:pt x="1897" y="1160"/>
                  <a:pt x="1933" y="1283"/>
                  <a:pt x="1938" y="1406"/>
                </a:cubicBezTo>
                <a:cubicBezTo>
                  <a:pt x="1942" y="1469"/>
                  <a:pt x="1929" y="1528"/>
                  <a:pt x="1901" y="1588"/>
                </a:cubicBezTo>
                <a:cubicBezTo>
                  <a:pt x="1879" y="1642"/>
                  <a:pt x="1847" y="1692"/>
                  <a:pt x="1801" y="1738"/>
                </a:cubicBezTo>
                <a:cubicBezTo>
                  <a:pt x="1719" y="1820"/>
                  <a:pt x="1592" y="1874"/>
                  <a:pt x="1474" y="1874"/>
                </a:cubicBezTo>
                <a:lnTo>
                  <a:pt x="1456" y="1874"/>
                </a:lnTo>
                <a:cubicBezTo>
                  <a:pt x="1328" y="1874"/>
                  <a:pt x="1219" y="1820"/>
                  <a:pt x="1124" y="1738"/>
                </a:cubicBezTo>
                <a:cubicBezTo>
                  <a:pt x="1033" y="1651"/>
                  <a:pt x="992" y="1528"/>
                  <a:pt x="987" y="1406"/>
                </a:cubicBezTo>
                <a:cubicBezTo>
                  <a:pt x="987" y="1342"/>
                  <a:pt x="1001" y="1283"/>
                  <a:pt x="1028" y="1224"/>
                </a:cubicBezTo>
                <a:cubicBezTo>
                  <a:pt x="1046" y="1169"/>
                  <a:pt x="1083" y="1119"/>
                  <a:pt x="1124" y="1074"/>
                </a:cubicBezTo>
                <a:cubicBezTo>
                  <a:pt x="1210" y="992"/>
                  <a:pt x="1337" y="937"/>
                  <a:pt x="1456" y="937"/>
                </a:cubicBezTo>
                <a:close/>
                <a:moveTo>
                  <a:pt x="3320" y="937"/>
                </a:moveTo>
                <a:cubicBezTo>
                  <a:pt x="3925" y="937"/>
                  <a:pt x="3925" y="1874"/>
                  <a:pt x="3320" y="1874"/>
                </a:cubicBezTo>
                <a:cubicBezTo>
                  <a:pt x="2715" y="1874"/>
                  <a:pt x="2720" y="937"/>
                  <a:pt x="3320" y="937"/>
                </a:cubicBezTo>
                <a:close/>
                <a:moveTo>
                  <a:pt x="13107" y="951"/>
                </a:moveTo>
                <a:cubicBezTo>
                  <a:pt x="13234" y="951"/>
                  <a:pt x="13348" y="1006"/>
                  <a:pt x="13439" y="1087"/>
                </a:cubicBezTo>
                <a:cubicBezTo>
                  <a:pt x="13530" y="1174"/>
                  <a:pt x="13570" y="1301"/>
                  <a:pt x="13575" y="1419"/>
                </a:cubicBezTo>
                <a:cubicBezTo>
                  <a:pt x="13575" y="1483"/>
                  <a:pt x="13566" y="1547"/>
                  <a:pt x="13534" y="1601"/>
                </a:cubicBezTo>
                <a:cubicBezTo>
                  <a:pt x="13516" y="1660"/>
                  <a:pt x="13484" y="1710"/>
                  <a:pt x="13439" y="1751"/>
                </a:cubicBezTo>
                <a:cubicBezTo>
                  <a:pt x="13434" y="1756"/>
                  <a:pt x="13429" y="1756"/>
                  <a:pt x="13429" y="1760"/>
                </a:cubicBezTo>
                <a:cubicBezTo>
                  <a:pt x="13425" y="1760"/>
                  <a:pt x="13425" y="1765"/>
                  <a:pt x="13420" y="1765"/>
                </a:cubicBezTo>
                <a:cubicBezTo>
                  <a:pt x="13339" y="1860"/>
                  <a:pt x="13211" y="1897"/>
                  <a:pt x="13093" y="1901"/>
                </a:cubicBezTo>
                <a:cubicBezTo>
                  <a:pt x="13084" y="1902"/>
                  <a:pt x="13076" y="1902"/>
                  <a:pt x="13068" y="1902"/>
                </a:cubicBezTo>
                <a:cubicBezTo>
                  <a:pt x="13010" y="1902"/>
                  <a:pt x="12959" y="1888"/>
                  <a:pt x="12911" y="1860"/>
                </a:cubicBezTo>
                <a:cubicBezTo>
                  <a:pt x="12852" y="1842"/>
                  <a:pt x="12802" y="1810"/>
                  <a:pt x="12761" y="1765"/>
                </a:cubicBezTo>
                <a:cubicBezTo>
                  <a:pt x="12675" y="1683"/>
                  <a:pt x="12625" y="1556"/>
                  <a:pt x="12625" y="1433"/>
                </a:cubicBezTo>
                <a:cubicBezTo>
                  <a:pt x="12625" y="1433"/>
                  <a:pt x="12625" y="1428"/>
                  <a:pt x="12625" y="1424"/>
                </a:cubicBezTo>
                <a:cubicBezTo>
                  <a:pt x="12629" y="1383"/>
                  <a:pt x="12634" y="1342"/>
                  <a:pt x="12643" y="1301"/>
                </a:cubicBezTo>
                <a:cubicBezTo>
                  <a:pt x="12656" y="1224"/>
                  <a:pt x="12711" y="1151"/>
                  <a:pt x="12761" y="1092"/>
                </a:cubicBezTo>
                <a:cubicBezTo>
                  <a:pt x="12847" y="996"/>
                  <a:pt x="12984" y="955"/>
                  <a:pt x="13107" y="951"/>
                </a:cubicBezTo>
                <a:close/>
                <a:moveTo>
                  <a:pt x="5327" y="968"/>
                </a:moveTo>
                <a:cubicBezTo>
                  <a:pt x="5445" y="968"/>
                  <a:pt x="5554" y="1029"/>
                  <a:pt x="5635" y="1106"/>
                </a:cubicBezTo>
                <a:cubicBezTo>
                  <a:pt x="5680" y="1146"/>
                  <a:pt x="5712" y="1197"/>
                  <a:pt x="5730" y="1256"/>
                </a:cubicBezTo>
                <a:cubicBezTo>
                  <a:pt x="5762" y="1310"/>
                  <a:pt x="5776" y="1369"/>
                  <a:pt x="5771" y="1433"/>
                </a:cubicBezTo>
                <a:cubicBezTo>
                  <a:pt x="5771" y="1556"/>
                  <a:pt x="5721" y="1683"/>
                  <a:pt x="5635" y="1765"/>
                </a:cubicBezTo>
                <a:cubicBezTo>
                  <a:pt x="5630" y="1770"/>
                  <a:pt x="5626" y="1774"/>
                  <a:pt x="5621" y="1783"/>
                </a:cubicBezTo>
                <a:cubicBezTo>
                  <a:pt x="5530" y="1870"/>
                  <a:pt x="5412" y="1910"/>
                  <a:pt x="5289" y="1920"/>
                </a:cubicBezTo>
                <a:cubicBezTo>
                  <a:pt x="5285" y="1920"/>
                  <a:pt x="5281" y="1920"/>
                  <a:pt x="5277" y="1920"/>
                </a:cubicBezTo>
                <a:cubicBezTo>
                  <a:pt x="5158" y="1920"/>
                  <a:pt x="5045" y="1858"/>
                  <a:pt x="4957" y="1783"/>
                </a:cubicBezTo>
                <a:cubicBezTo>
                  <a:pt x="4912" y="1738"/>
                  <a:pt x="4880" y="1688"/>
                  <a:pt x="4862" y="1629"/>
                </a:cubicBezTo>
                <a:cubicBezTo>
                  <a:pt x="4834" y="1574"/>
                  <a:pt x="4821" y="1515"/>
                  <a:pt x="4821" y="1451"/>
                </a:cubicBezTo>
                <a:cubicBezTo>
                  <a:pt x="4821" y="1328"/>
                  <a:pt x="4875" y="1206"/>
                  <a:pt x="4957" y="1119"/>
                </a:cubicBezTo>
                <a:lnTo>
                  <a:pt x="4975" y="1106"/>
                </a:lnTo>
                <a:cubicBezTo>
                  <a:pt x="5062" y="1015"/>
                  <a:pt x="5180" y="974"/>
                  <a:pt x="5303" y="969"/>
                </a:cubicBezTo>
                <a:cubicBezTo>
                  <a:pt x="5311" y="969"/>
                  <a:pt x="5319" y="968"/>
                  <a:pt x="5327" y="968"/>
                </a:cubicBezTo>
                <a:close/>
                <a:moveTo>
                  <a:pt x="9200" y="1074"/>
                </a:moveTo>
                <a:cubicBezTo>
                  <a:pt x="9328" y="1074"/>
                  <a:pt x="9437" y="1124"/>
                  <a:pt x="9528" y="1210"/>
                </a:cubicBezTo>
                <a:cubicBezTo>
                  <a:pt x="9623" y="1292"/>
                  <a:pt x="9660" y="1419"/>
                  <a:pt x="9669" y="1542"/>
                </a:cubicBezTo>
                <a:cubicBezTo>
                  <a:pt x="9669" y="1606"/>
                  <a:pt x="9655" y="1665"/>
                  <a:pt x="9628" y="1719"/>
                </a:cubicBezTo>
                <a:cubicBezTo>
                  <a:pt x="9609" y="1779"/>
                  <a:pt x="9573" y="1829"/>
                  <a:pt x="9528" y="1870"/>
                </a:cubicBezTo>
                <a:cubicBezTo>
                  <a:pt x="9446" y="1956"/>
                  <a:pt x="9318" y="2006"/>
                  <a:pt x="9200" y="2006"/>
                </a:cubicBezTo>
                <a:lnTo>
                  <a:pt x="9182" y="2006"/>
                </a:lnTo>
                <a:cubicBezTo>
                  <a:pt x="9055" y="2006"/>
                  <a:pt x="8946" y="1956"/>
                  <a:pt x="8855" y="1870"/>
                </a:cubicBezTo>
                <a:cubicBezTo>
                  <a:pt x="8759" y="1788"/>
                  <a:pt x="8723" y="1660"/>
                  <a:pt x="8714" y="1542"/>
                </a:cubicBezTo>
                <a:cubicBezTo>
                  <a:pt x="8714" y="1474"/>
                  <a:pt x="8727" y="1415"/>
                  <a:pt x="8755" y="1360"/>
                </a:cubicBezTo>
                <a:cubicBezTo>
                  <a:pt x="8773" y="1301"/>
                  <a:pt x="8809" y="1251"/>
                  <a:pt x="8855" y="1210"/>
                </a:cubicBezTo>
                <a:cubicBezTo>
                  <a:pt x="8936" y="1124"/>
                  <a:pt x="9064" y="1074"/>
                  <a:pt x="9182" y="1074"/>
                </a:cubicBezTo>
                <a:close/>
                <a:moveTo>
                  <a:pt x="11210" y="1074"/>
                </a:moveTo>
                <a:cubicBezTo>
                  <a:pt x="11815" y="1074"/>
                  <a:pt x="11815" y="2006"/>
                  <a:pt x="11210" y="2006"/>
                </a:cubicBezTo>
                <a:cubicBezTo>
                  <a:pt x="10610" y="2006"/>
                  <a:pt x="10610" y="1074"/>
                  <a:pt x="11210" y="1074"/>
                </a:cubicBezTo>
                <a:close/>
                <a:moveTo>
                  <a:pt x="7213" y="1101"/>
                </a:moveTo>
                <a:cubicBezTo>
                  <a:pt x="7340" y="1101"/>
                  <a:pt x="7454" y="1156"/>
                  <a:pt x="7545" y="1237"/>
                </a:cubicBezTo>
                <a:cubicBezTo>
                  <a:pt x="7636" y="1324"/>
                  <a:pt x="7677" y="1451"/>
                  <a:pt x="7681" y="1569"/>
                </a:cubicBezTo>
                <a:cubicBezTo>
                  <a:pt x="7686" y="1633"/>
                  <a:pt x="7672" y="1697"/>
                  <a:pt x="7640" y="1751"/>
                </a:cubicBezTo>
                <a:cubicBezTo>
                  <a:pt x="7622" y="1810"/>
                  <a:pt x="7590" y="1860"/>
                  <a:pt x="7545" y="1901"/>
                </a:cubicBezTo>
                <a:cubicBezTo>
                  <a:pt x="7463" y="1988"/>
                  <a:pt x="7336" y="2038"/>
                  <a:pt x="7213" y="2038"/>
                </a:cubicBezTo>
                <a:lnTo>
                  <a:pt x="7199" y="2038"/>
                </a:lnTo>
                <a:cubicBezTo>
                  <a:pt x="7072" y="2038"/>
                  <a:pt x="6958" y="1983"/>
                  <a:pt x="6867" y="1901"/>
                </a:cubicBezTo>
                <a:cubicBezTo>
                  <a:pt x="6776" y="1815"/>
                  <a:pt x="6735" y="1692"/>
                  <a:pt x="6731" y="1569"/>
                </a:cubicBezTo>
                <a:cubicBezTo>
                  <a:pt x="6731" y="1506"/>
                  <a:pt x="6744" y="1447"/>
                  <a:pt x="6772" y="1392"/>
                </a:cubicBezTo>
                <a:cubicBezTo>
                  <a:pt x="6790" y="1333"/>
                  <a:pt x="6822" y="1283"/>
                  <a:pt x="6867" y="1237"/>
                </a:cubicBezTo>
                <a:cubicBezTo>
                  <a:pt x="6954" y="1156"/>
                  <a:pt x="7081" y="1101"/>
                  <a:pt x="7199" y="1101"/>
                </a:cubicBezTo>
                <a:close/>
                <a:moveTo>
                  <a:pt x="16072" y="0"/>
                </a:moveTo>
                <a:cubicBezTo>
                  <a:pt x="16071" y="1"/>
                  <a:pt x="14080" y="146"/>
                  <a:pt x="13420" y="191"/>
                </a:cubicBezTo>
                <a:cubicBezTo>
                  <a:pt x="12908" y="230"/>
                  <a:pt x="10079" y="372"/>
                  <a:pt x="8379" y="372"/>
                </a:cubicBezTo>
                <a:cubicBezTo>
                  <a:pt x="7875" y="372"/>
                  <a:pt x="7470" y="359"/>
                  <a:pt x="7254" y="328"/>
                </a:cubicBezTo>
                <a:cubicBezTo>
                  <a:pt x="6507" y="222"/>
                  <a:pt x="4724" y="195"/>
                  <a:pt x="3112" y="195"/>
                </a:cubicBezTo>
                <a:cubicBezTo>
                  <a:pt x="1467" y="195"/>
                  <a:pt x="0" y="223"/>
                  <a:pt x="0" y="223"/>
                </a:cubicBezTo>
                <a:cubicBezTo>
                  <a:pt x="341" y="878"/>
                  <a:pt x="223" y="13138"/>
                  <a:pt x="300" y="14257"/>
                </a:cubicBezTo>
                <a:cubicBezTo>
                  <a:pt x="382" y="15376"/>
                  <a:pt x="1906" y="15858"/>
                  <a:pt x="2242" y="15931"/>
                </a:cubicBezTo>
                <a:cubicBezTo>
                  <a:pt x="2307" y="15944"/>
                  <a:pt x="2595" y="15949"/>
                  <a:pt x="3019" y="15949"/>
                </a:cubicBezTo>
                <a:cubicBezTo>
                  <a:pt x="4785" y="15949"/>
                  <a:pt x="8919" y="15856"/>
                  <a:pt x="9223" y="15849"/>
                </a:cubicBezTo>
                <a:cubicBezTo>
                  <a:pt x="9600" y="15840"/>
                  <a:pt x="17104" y="15635"/>
                  <a:pt x="17104" y="15635"/>
                </a:cubicBezTo>
                <a:cubicBezTo>
                  <a:pt x="17104" y="15635"/>
                  <a:pt x="16886" y="14294"/>
                  <a:pt x="16817" y="13857"/>
                </a:cubicBezTo>
                <a:cubicBezTo>
                  <a:pt x="16749" y="13420"/>
                  <a:pt x="16385" y="10733"/>
                  <a:pt x="16335" y="10273"/>
                </a:cubicBezTo>
                <a:cubicBezTo>
                  <a:pt x="16285" y="9814"/>
                  <a:pt x="16063" y="5780"/>
                  <a:pt x="16053" y="5285"/>
                </a:cubicBezTo>
                <a:cubicBezTo>
                  <a:pt x="16044" y="4789"/>
                  <a:pt x="16072" y="1"/>
                  <a:pt x="16072" y="0"/>
                </a:cubicBezTo>
                <a:close/>
              </a:path>
            </a:pathLst>
          </a:custGeom>
          <a:solidFill>
            <a:srgbClr val="F3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 name="Google Shape;2741;p71"/>
          <p:cNvSpPr/>
          <p:nvPr/>
        </p:nvSpPr>
        <p:spPr>
          <a:xfrm>
            <a:off x="8799368" y="3045212"/>
            <a:ext cx="2890083" cy="132236"/>
          </a:xfrm>
          <a:custGeom>
            <a:avLst/>
            <a:gdLst/>
            <a:ahLst/>
            <a:cxnLst/>
            <a:rect l="l" t="t" r="r" b="b"/>
            <a:pathLst>
              <a:path w="14701" h="781" extrusionOk="0">
                <a:moveTo>
                  <a:pt x="14535" y="1"/>
                </a:moveTo>
                <a:cubicBezTo>
                  <a:pt x="14529" y="1"/>
                  <a:pt x="14523" y="2"/>
                  <a:pt x="14516" y="3"/>
                </a:cubicBezTo>
                <a:cubicBezTo>
                  <a:pt x="12171" y="369"/>
                  <a:pt x="9808" y="420"/>
                  <a:pt x="7443" y="420"/>
                </a:cubicBezTo>
                <a:cubicBezTo>
                  <a:pt x="6530" y="420"/>
                  <a:pt x="5617" y="413"/>
                  <a:pt x="4705" y="413"/>
                </a:cubicBezTo>
                <a:cubicBezTo>
                  <a:pt x="4226" y="413"/>
                  <a:pt x="3748" y="415"/>
                  <a:pt x="3270" y="421"/>
                </a:cubicBezTo>
                <a:cubicBezTo>
                  <a:pt x="2224" y="435"/>
                  <a:pt x="1178" y="467"/>
                  <a:pt x="136" y="562"/>
                </a:cubicBezTo>
                <a:cubicBezTo>
                  <a:pt x="4" y="575"/>
                  <a:pt x="0" y="781"/>
                  <a:pt x="124" y="781"/>
                </a:cubicBezTo>
                <a:cubicBezTo>
                  <a:pt x="128" y="781"/>
                  <a:pt x="132" y="781"/>
                  <a:pt x="136" y="780"/>
                </a:cubicBezTo>
                <a:cubicBezTo>
                  <a:pt x="1632" y="643"/>
                  <a:pt x="3130" y="613"/>
                  <a:pt x="4630" y="613"/>
                </a:cubicBezTo>
                <a:cubicBezTo>
                  <a:pt x="5757" y="613"/>
                  <a:pt x="6883" y="630"/>
                  <a:pt x="8010" y="630"/>
                </a:cubicBezTo>
                <a:cubicBezTo>
                  <a:pt x="9153" y="630"/>
                  <a:pt x="10296" y="613"/>
                  <a:pt x="11437" y="544"/>
                </a:cubicBezTo>
                <a:cubicBezTo>
                  <a:pt x="12488" y="480"/>
                  <a:pt x="13534" y="376"/>
                  <a:pt x="14571" y="212"/>
                </a:cubicBezTo>
                <a:cubicBezTo>
                  <a:pt x="14700" y="195"/>
                  <a:pt x="14653" y="1"/>
                  <a:pt x="14535" y="1"/>
                </a:cubicBezTo>
                <a:close/>
              </a:path>
            </a:pathLst>
          </a:custGeom>
          <a:solidFill>
            <a:srgbClr val="E9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 name="Google Shape;2742;p71"/>
          <p:cNvSpPr/>
          <p:nvPr/>
        </p:nvSpPr>
        <p:spPr>
          <a:xfrm>
            <a:off x="8464196" y="2931921"/>
            <a:ext cx="3413605" cy="2731455"/>
          </a:xfrm>
          <a:custGeom>
            <a:avLst/>
            <a:gdLst/>
            <a:ahLst/>
            <a:cxnLst/>
            <a:rect l="l" t="t" r="r" b="b"/>
            <a:pathLst>
              <a:path w="17364" h="16132" extrusionOk="0">
                <a:moveTo>
                  <a:pt x="1988" y="14103"/>
                </a:moveTo>
                <a:cubicBezTo>
                  <a:pt x="1952" y="14508"/>
                  <a:pt x="2106" y="14899"/>
                  <a:pt x="2293" y="15258"/>
                </a:cubicBezTo>
                <a:cubicBezTo>
                  <a:pt x="2434" y="15531"/>
                  <a:pt x="2616" y="15781"/>
                  <a:pt x="2866" y="15940"/>
                </a:cubicBezTo>
                <a:cubicBezTo>
                  <a:pt x="2688" y="15931"/>
                  <a:pt x="2511" y="15918"/>
                  <a:pt x="2338" y="15899"/>
                </a:cubicBezTo>
                <a:cubicBezTo>
                  <a:pt x="1779" y="15840"/>
                  <a:pt x="1301" y="15527"/>
                  <a:pt x="965" y="15085"/>
                </a:cubicBezTo>
                <a:cubicBezTo>
                  <a:pt x="796" y="14867"/>
                  <a:pt x="605" y="14567"/>
                  <a:pt x="519" y="14271"/>
                </a:cubicBezTo>
                <a:lnTo>
                  <a:pt x="519" y="14271"/>
                </a:lnTo>
                <a:cubicBezTo>
                  <a:pt x="683" y="14307"/>
                  <a:pt x="847" y="14325"/>
                  <a:pt x="1011" y="14325"/>
                </a:cubicBezTo>
                <a:cubicBezTo>
                  <a:pt x="1347" y="14325"/>
                  <a:pt x="1679" y="14250"/>
                  <a:pt x="1988" y="14103"/>
                </a:cubicBezTo>
                <a:close/>
                <a:moveTo>
                  <a:pt x="16145" y="183"/>
                </a:moveTo>
                <a:lnTo>
                  <a:pt x="16145" y="183"/>
                </a:lnTo>
                <a:cubicBezTo>
                  <a:pt x="16090" y="4239"/>
                  <a:pt x="16095" y="8282"/>
                  <a:pt x="16649" y="12307"/>
                </a:cubicBezTo>
                <a:cubicBezTo>
                  <a:pt x="16804" y="13416"/>
                  <a:pt x="16981" y="14526"/>
                  <a:pt x="17163" y="15636"/>
                </a:cubicBezTo>
                <a:cubicBezTo>
                  <a:pt x="13821" y="15727"/>
                  <a:pt x="10478" y="15818"/>
                  <a:pt x="7136" y="15909"/>
                </a:cubicBezTo>
                <a:cubicBezTo>
                  <a:pt x="6372" y="15927"/>
                  <a:pt x="5612" y="15945"/>
                  <a:pt x="4853" y="15949"/>
                </a:cubicBezTo>
                <a:cubicBezTo>
                  <a:pt x="4456" y="15953"/>
                  <a:pt x="4055" y="15960"/>
                  <a:pt x="3654" y="15960"/>
                </a:cubicBezTo>
                <a:cubicBezTo>
                  <a:pt x="3560" y="15960"/>
                  <a:pt x="3465" y="15959"/>
                  <a:pt x="3370" y="15959"/>
                </a:cubicBezTo>
                <a:cubicBezTo>
                  <a:pt x="3361" y="15945"/>
                  <a:pt x="3343" y="15931"/>
                  <a:pt x="3325" y="15931"/>
                </a:cubicBezTo>
                <a:cubicBezTo>
                  <a:pt x="2897" y="15854"/>
                  <a:pt x="2638" y="15531"/>
                  <a:pt x="2447" y="15167"/>
                </a:cubicBezTo>
                <a:cubicBezTo>
                  <a:pt x="2256" y="14799"/>
                  <a:pt x="2088" y="14385"/>
                  <a:pt x="2188" y="13967"/>
                </a:cubicBezTo>
                <a:cubicBezTo>
                  <a:pt x="2202" y="13909"/>
                  <a:pt x="2157" y="13854"/>
                  <a:pt x="2101" y="13854"/>
                </a:cubicBezTo>
                <a:cubicBezTo>
                  <a:pt x="2087" y="13854"/>
                  <a:pt x="2071" y="13858"/>
                  <a:pt x="2056" y="13867"/>
                </a:cubicBezTo>
                <a:cubicBezTo>
                  <a:pt x="1729" y="14053"/>
                  <a:pt x="1375" y="14147"/>
                  <a:pt x="1013" y="14147"/>
                </a:cubicBezTo>
                <a:cubicBezTo>
                  <a:pt x="837" y="14147"/>
                  <a:pt x="660" y="14125"/>
                  <a:pt x="483" y="14080"/>
                </a:cubicBezTo>
                <a:cubicBezTo>
                  <a:pt x="478" y="14058"/>
                  <a:pt x="478" y="14039"/>
                  <a:pt x="478" y="14017"/>
                </a:cubicBezTo>
                <a:cubicBezTo>
                  <a:pt x="464" y="10483"/>
                  <a:pt x="542" y="6950"/>
                  <a:pt x="487" y="3416"/>
                </a:cubicBezTo>
                <a:cubicBezTo>
                  <a:pt x="478" y="2912"/>
                  <a:pt x="460" y="2402"/>
                  <a:pt x="419" y="1897"/>
                </a:cubicBezTo>
                <a:cubicBezTo>
                  <a:pt x="401" y="1693"/>
                  <a:pt x="378" y="1488"/>
                  <a:pt x="351" y="1284"/>
                </a:cubicBezTo>
                <a:cubicBezTo>
                  <a:pt x="337" y="1174"/>
                  <a:pt x="319" y="1070"/>
                  <a:pt x="301" y="961"/>
                </a:cubicBezTo>
                <a:cubicBezTo>
                  <a:pt x="283" y="851"/>
                  <a:pt x="201" y="647"/>
                  <a:pt x="223" y="538"/>
                </a:cubicBezTo>
                <a:cubicBezTo>
                  <a:pt x="272" y="329"/>
                  <a:pt x="500" y="304"/>
                  <a:pt x="714" y="304"/>
                </a:cubicBezTo>
                <a:cubicBezTo>
                  <a:pt x="783" y="304"/>
                  <a:pt x="850" y="307"/>
                  <a:pt x="909" y="307"/>
                </a:cubicBezTo>
                <a:cubicBezTo>
                  <a:pt x="927" y="307"/>
                  <a:pt x="944" y="306"/>
                  <a:pt x="960" y="306"/>
                </a:cubicBezTo>
                <a:cubicBezTo>
                  <a:pt x="1219" y="297"/>
                  <a:pt x="1479" y="288"/>
                  <a:pt x="1742" y="288"/>
                </a:cubicBezTo>
                <a:cubicBezTo>
                  <a:pt x="1887" y="285"/>
                  <a:pt x="2032" y="284"/>
                  <a:pt x="2178" y="284"/>
                </a:cubicBezTo>
                <a:cubicBezTo>
                  <a:pt x="2553" y="284"/>
                  <a:pt x="2929" y="291"/>
                  <a:pt x="3302" y="301"/>
                </a:cubicBezTo>
                <a:cubicBezTo>
                  <a:pt x="5330" y="360"/>
                  <a:pt x="7354" y="547"/>
                  <a:pt x="9387" y="565"/>
                </a:cubicBezTo>
                <a:cubicBezTo>
                  <a:pt x="9487" y="566"/>
                  <a:pt x="9587" y="566"/>
                  <a:pt x="9687" y="566"/>
                </a:cubicBezTo>
                <a:cubicBezTo>
                  <a:pt x="11843" y="566"/>
                  <a:pt x="13998" y="339"/>
                  <a:pt x="16145" y="183"/>
                </a:cubicBezTo>
                <a:close/>
                <a:moveTo>
                  <a:pt x="16242" y="1"/>
                </a:moveTo>
                <a:cubicBezTo>
                  <a:pt x="16240" y="1"/>
                  <a:pt x="16238" y="1"/>
                  <a:pt x="16236" y="1"/>
                </a:cubicBezTo>
                <a:cubicBezTo>
                  <a:pt x="14144" y="151"/>
                  <a:pt x="12043" y="374"/>
                  <a:pt x="9942" y="388"/>
                </a:cubicBezTo>
                <a:cubicBezTo>
                  <a:pt x="9850" y="388"/>
                  <a:pt x="9759" y="389"/>
                  <a:pt x="9667" y="389"/>
                </a:cubicBezTo>
                <a:cubicBezTo>
                  <a:pt x="7636" y="389"/>
                  <a:pt x="5612" y="203"/>
                  <a:pt x="3580" y="133"/>
                </a:cubicBezTo>
                <a:cubicBezTo>
                  <a:pt x="3073" y="115"/>
                  <a:pt x="2563" y="102"/>
                  <a:pt x="2052" y="102"/>
                </a:cubicBezTo>
                <a:cubicBezTo>
                  <a:pt x="1501" y="102"/>
                  <a:pt x="949" y="118"/>
                  <a:pt x="401" y="160"/>
                </a:cubicBezTo>
                <a:cubicBezTo>
                  <a:pt x="142" y="178"/>
                  <a:pt x="1" y="274"/>
                  <a:pt x="42" y="551"/>
                </a:cubicBezTo>
                <a:cubicBezTo>
                  <a:pt x="123" y="1093"/>
                  <a:pt x="219" y="1625"/>
                  <a:pt x="260" y="2170"/>
                </a:cubicBezTo>
                <a:cubicBezTo>
                  <a:pt x="392" y="4098"/>
                  <a:pt x="319" y="6058"/>
                  <a:pt x="310" y="7991"/>
                </a:cubicBezTo>
                <a:cubicBezTo>
                  <a:pt x="301" y="10001"/>
                  <a:pt x="292" y="12011"/>
                  <a:pt x="296" y="14021"/>
                </a:cubicBezTo>
                <a:cubicBezTo>
                  <a:pt x="310" y="14312"/>
                  <a:pt x="469" y="14626"/>
                  <a:pt x="615" y="14876"/>
                </a:cubicBezTo>
                <a:cubicBezTo>
                  <a:pt x="856" y="15295"/>
                  <a:pt x="1201" y="15672"/>
                  <a:pt x="1638" y="15886"/>
                </a:cubicBezTo>
                <a:cubicBezTo>
                  <a:pt x="1965" y="16045"/>
                  <a:pt x="2306" y="16081"/>
                  <a:pt x="2666" y="16100"/>
                </a:cubicBezTo>
                <a:cubicBezTo>
                  <a:pt x="3125" y="16127"/>
                  <a:pt x="3589" y="16131"/>
                  <a:pt x="4048" y="16131"/>
                </a:cubicBezTo>
                <a:cubicBezTo>
                  <a:pt x="4152" y="16132"/>
                  <a:pt x="4255" y="16132"/>
                  <a:pt x="4359" y="16132"/>
                </a:cubicBezTo>
                <a:cubicBezTo>
                  <a:pt x="6674" y="16132"/>
                  <a:pt x="8986" y="16038"/>
                  <a:pt x="11301" y="15972"/>
                </a:cubicBezTo>
                <a:cubicBezTo>
                  <a:pt x="13289" y="15918"/>
                  <a:pt x="15276" y="15863"/>
                  <a:pt x="17268" y="15813"/>
                </a:cubicBezTo>
                <a:cubicBezTo>
                  <a:pt x="17332" y="15809"/>
                  <a:pt x="17363" y="15754"/>
                  <a:pt x="17354" y="15699"/>
                </a:cubicBezTo>
                <a:cubicBezTo>
                  <a:pt x="17022" y="13676"/>
                  <a:pt x="16695" y="11652"/>
                  <a:pt x="16518" y="9606"/>
                </a:cubicBezTo>
                <a:cubicBezTo>
                  <a:pt x="16340" y="7600"/>
                  <a:pt x="16290" y="5581"/>
                  <a:pt x="16290" y="3562"/>
                </a:cubicBezTo>
                <a:cubicBezTo>
                  <a:pt x="16290" y="2407"/>
                  <a:pt x="16308" y="1247"/>
                  <a:pt x="16322" y="87"/>
                </a:cubicBezTo>
                <a:cubicBezTo>
                  <a:pt x="16326" y="44"/>
                  <a:pt x="16285" y="1"/>
                  <a:pt x="16242"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3" name="Google Shape;2748;p71"/>
          <p:cNvSpPr/>
          <p:nvPr/>
        </p:nvSpPr>
        <p:spPr>
          <a:xfrm>
            <a:off x="10974586" y="2884102"/>
            <a:ext cx="390783" cy="256636"/>
          </a:xfrm>
          <a:custGeom>
            <a:avLst/>
            <a:gdLst/>
            <a:ahLst/>
            <a:cxnLst/>
            <a:rect l="l" t="t" r="r" b="b"/>
            <a:pathLst>
              <a:path w="1384" h="1175" extrusionOk="0">
                <a:moveTo>
                  <a:pt x="682" y="120"/>
                </a:moveTo>
                <a:cubicBezTo>
                  <a:pt x="738" y="120"/>
                  <a:pt x="796" y="128"/>
                  <a:pt x="851" y="146"/>
                </a:cubicBezTo>
                <a:cubicBezTo>
                  <a:pt x="851" y="146"/>
                  <a:pt x="856" y="151"/>
                  <a:pt x="860" y="155"/>
                </a:cubicBezTo>
                <a:cubicBezTo>
                  <a:pt x="1106" y="296"/>
                  <a:pt x="1238" y="496"/>
                  <a:pt x="1074" y="769"/>
                </a:cubicBezTo>
                <a:cubicBezTo>
                  <a:pt x="976" y="933"/>
                  <a:pt x="811" y="1057"/>
                  <a:pt x="631" y="1057"/>
                </a:cubicBezTo>
                <a:cubicBezTo>
                  <a:pt x="562" y="1057"/>
                  <a:pt x="490" y="1038"/>
                  <a:pt x="419" y="997"/>
                </a:cubicBezTo>
                <a:cubicBezTo>
                  <a:pt x="201" y="860"/>
                  <a:pt x="137" y="555"/>
                  <a:pt x="269" y="337"/>
                </a:cubicBezTo>
                <a:cubicBezTo>
                  <a:pt x="360" y="192"/>
                  <a:pt x="519" y="120"/>
                  <a:pt x="682" y="120"/>
                </a:cubicBezTo>
                <a:close/>
                <a:moveTo>
                  <a:pt x="686" y="1"/>
                </a:moveTo>
                <a:cubicBezTo>
                  <a:pt x="462" y="1"/>
                  <a:pt x="245" y="115"/>
                  <a:pt x="142" y="328"/>
                </a:cubicBezTo>
                <a:cubicBezTo>
                  <a:pt x="1" y="619"/>
                  <a:pt x="119" y="987"/>
                  <a:pt x="410" y="1124"/>
                </a:cubicBezTo>
                <a:cubicBezTo>
                  <a:pt x="485" y="1159"/>
                  <a:pt x="559" y="1174"/>
                  <a:pt x="632" y="1174"/>
                </a:cubicBezTo>
                <a:cubicBezTo>
                  <a:pt x="852" y="1174"/>
                  <a:pt x="1052" y="1027"/>
                  <a:pt x="1178" y="828"/>
                </a:cubicBezTo>
                <a:cubicBezTo>
                  <a:pt x="1383" y="501"/>
                  <a:pt x="1224" y="228"/>
                  <a:pt x="928" y="55"/>
                </a:cubicBezTo>
                <a:cubicBezTo>
                  <a:pt x="919" y="46"/>
                  <a:pt x="915" y="42"/>
                  <a:pt x="901" y="37"/>
                </a:cubicBezTo>
                <a:cubicBezTo>
                  <a:pt x="831" y="13"/>
                  <a:pt x="758" y="1"/>
                  <a:pt x="686" y="1"/>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2749;p71"/>
          <p:cNvSpPr/>
          <p:nvPr/>
        </p:nvSpPr>
        <p:spPr>
          <a:xfrm>
            <a:off x="11046109" y="2880491"/>
            <a:ext cx="405184" cy="243967"/>
          </a:xfrm>
          <a:custGeom>
            <a:avLst/>
            <a:gdLst/>
            <a:ahLst/>
            <a:cxnLst/>
            <a:rect l="l" t="t" r="r" b="b"/>
            <a:pathLst>
              <a:path w="1435" h="1117" extrusionOk="0">
                <a:moveTo>
                  <a:pt x="810" y="121"/>
                </a:moveTo>
                <a:cubicBezTo>
                  <a:pt x="1277" y="146"/>
                  <a:pt x="1257" y="993"/>
                  <a:pt x="743" y="993"/>
                </a:cubicBezTo>
                <a:cubicBezTo>
                  <a:pt x="702" y="993"/>
                  <a:pt x="657" y="988"/>
                  <a:pt x="610" y="976"/>
                </a:cubicBezTo>
                <a:cubicBezTo>
                  <a:pt x="355" y="912"/>
                  <a:pt x="132" y="739"/>
                  <a:pt x="246" y="457"/>
                </a:cubicBezTo>
                <a:cubicBezTo>
                  <a:pt x="321" y="272"/>
                  <a:pt x="468" y="124"/>
                  <a:pt x="663" y="124"/>
                </a:cubicBezTo>
                <a:cubicBezTo>
                  <a:pt x="693" y="124"/>
                  <a:pt x="723" y="127"/>
                  <a:pt x="755" y="135"/>
                </a:cubicBezTo>
                <a:cubicBezTo>
                  <a:pt x="761" y="136"/>
                  <a:pt x="766" y="136"/>
                  <a:pt x="772" y="136"/>
                </a:cubicBezTo>
                <a:cubicBezTo>
                  <a:pt x="788" y="136"/>
                  <a:pt x="803" y="131"/>
                  <a:pt x="810" y="121"/>
                </a:cubicBezTo>
                <a:close/>
                <a:moveTo>
                  <a:pt x="785" y="1"/>
                </a:moveTo>
                <a:cubicBezTo>
                  <a:pt x="756" y="1"/>
                  <a:pt x="727" y="3"/>
                  <a:pt x="696" y="7"/>
                </a:cubicBezTo>
                <a:cubicBezTo>
                  <a:pt x="687" y="7"/>
                  <a:pt x="679" y="7"/>
                  <a:pt x="670" y="7"/>
                </a:cubicBezTo>
                <a:cubicBezTo>
                  <a:pt x="405" y="7"/>
                  <a:pt x="193" y="211"/>
                  <a:pt x="114" y="471"/>
                </a:cubicBezTo>
                <a:cubicBezTo>
                  <a:pt x="0" y="844"/>
                  <a:pt x="359" y="1071"/>
                  <a:pt x="691" y="1112"/>
                </a:cubicBezTo>
                <a:cubicBezTo>
                  <a:pt x="715" y="1115"/>
                  <a:pt x="739" y="1116"/>
                  <a:pt x="761" y="1116"/>
                </a:cubicBezTo>
                <a:cubicBezTo>
                  <a:pt x="1410" y="1116"/>
                  <a:pt x="1434" y="1"/>
                  <a:pt x="785" y="1"/>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2750;p71"/>
          <p:cNvSpPr/>
          <p:nvPr/>
        </p:nvSpPr>
        <p:spPr>
          <a:xfrm>
            <a:off x="11129562" y="2870435"/>
            <a:ext cx="390500" cy="256855"/>
          </a:xfrm>
          <a:custGeom>
            <a:avLst/>
            <a:gdLst/>
            <a:ahLst/>
            <a:cxnLst/>
            <a:rect l="l" t="t" r="r" b="b"/>
            <a:pathLst>
              <a:path w="1383" h="1176" extrusionOk="0">
                <a:moveTo>
                  <a:pt x="683" y="121"/>
                </a:moveTo>
                <a:cubicBezTo>
                  <a:pt x="739" y="121"/>
                  <a:pt x="796" y="129"/>
                  <a:pt x="851" y="146"/>
                </a:cubicBezTo>
                <a:cubicBezTo>
                  <a:pt x="855" y="150"/>
                  <a:pt x="855" y="150"/>
                  <a:pt x="860" y="155"/>
                </a:cubicBezTo>
                <a:cubicBezTo>
                  <a:pt x="1105" y="296"/>
                  <a:pt x="1237" y="496"/>
                  <a:pt x="1074" y="769"/>
                </a:cubicBezTo>
                <a:cubicBezTo>
                  <a:pt x="975" y="933"/>
                  <a:pt x="811" y="1057"/>
                  <a:pt x="631" y="1057"/>
                </a:cubicBezTo>
                <a:cubicBezTo>
                  <a:pt x="561" y="1057"/>
                  <a:pt x="490" y="1038"/>
                  <a:pt x="419" y="996"/>
                </a:cubicBezTo>
                <a:cubicBezTo>
                  <a:pt x="200" y="864"/>
                  <a:pt x="137" y="555"/>
                  <a:pt x="273" y="337"/>
                </a:cubicBezTo>
                <a:cubicBezTo>
                  <a:pt x="361" y="191"/>
                  <a:pt x="520" y="121"/>
                  <a:pt x="683" y="121"/>
                </a:cubicBezTo>
                <a:close/>
                <a:moveTo>
                  <a:pt x="685" y="0"/>
                </a:moveTo>
                <a:cubicBezTo>
                  <a:pt x="462" y="0"/>
                  <a:pt x="244" y="115"/>
                  <a:pt x="141" y="328"/>
                </a:cubicBezTo>
                <a:cubicBezTo>
                  <a:pt x="0" y="619"/>
                  <a:pt x="119" y="987"/>
                  <a:pt x="410" y="1124"/>
                </a:cubicBezTo>
                <a:cubicBezTo>
                  <a:pt x="485" y="1160"/>
                  <a:pt x="560" y="1176"/>
                  <a:pt x="633" y="1176"/>
                </a:cubicBezTo>
                <a:cubicBezTo>
                  <a:pt x="853" y="1176"/>
                  <a:pt x="1052" y="1026"/>
                  <a:pt x="1178" y="828"/>
                </a:cubicBezTo>
                <a:cubicBezTo>
                  <a:pt x="1383" y="500"/>
                  <a:pt x="1224" y="232"/>
                  <a:pt x="928" y="55"/>
                </a:cubicBezTo>
                <a:cubicBezTo>
                  <a:pt x="924" y="50"/>
                  <a:pt x="914" y="41"/>
                  <a:pt x="901" y="37"/>
                </a:cubicBezTo>
                <a:cubicBezTo>
                  <a:pt x="831" y="12"/>
                  <a:pt x="758" y="0"/>
                  <a:pt x="685" y="0"/>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2751;p71"/>
          <p:cNvSpPr/>
          <p:nvPr/>
        </p:nvSpPr>
        <p:spPr>
          <a:xfrm>
            <a:off x="10622285" y="2771543"/>
            <a:ext cx="1395375" cy="915325"/>
          </a:xfrm>
          <a:custGeom>
            <a:avLst/>
            <a:gdLst/>
            <a:ahLst/>
            <a:cxnLst/>
            <a:rect l="l" t="t" r="r" b="b"/>
            <a:pathLst>
              <a:path w="8251" h="5808" extrusionOk="0">
                <a:moveTo>
                  <a:pt x="1206" y="0"/>
                </a:moveTo>
                <a:lnTo>
                  <a:pt x="1333" y="478"/>
                </a:lnTo>
                <a:lnTo>
                  <a:pt x="1211" y="482"/>
                </a:lnTo>
                <a:lnTo>
                  <a:pt x="865" y="500"/>
                </a:lnTo>
                <a:cubicBezTo>
                  <a:pt x="865" y="500"/>
                  <a:pt x="915" y="637"/>
                  <a:pt x="960" y="714"/>
                </a:cubicBezTo>
                <a:cubicBezTo>
                  <a:pt x="1010" y="787"/>
                  <a:pt x="924" y="860"/>
                  <a:pt x="883" y="901"/>
                </a:cubicBezTo>
                <a:cubicBezTo>
                  <a:pt x="842" y="942"/>
                  <a:pt x="597" y="1032"/>
                  <a:pt x="597" y="1032"/>
                </a:cubicBezTo>
                <a:cubicBezTo>
                  <a:pt x="597" y="1032"/>
                  <a:pt x="547" y="1101"/>
                  <a:pt x="547" y="1142"/>
                </a:cubicBezTo>
                <a:cubicBezTo>
                  <a:pt x="547" y="1178"/>
                  <a:pt x="679" y="1405"/>
                  <a:pt x="679" y="1405"/>
                </a:cubicBezTo>
                <a:lnTo>
                  <a:pt x="187" y="1428"/>
                </a:lnTo>
                <a:lnTo>
                  <a:pt x="269" y="1555"/>
                </a:lnTo>
                <a:lnTo>
                  <a:pt x="419" y="1851"/>
                </a:lnTo>
                <a:lnTo>
                  <a:pt x="1" y="1910"/>
                </a:lnTo>
                <a:cubicBezTo>
                  <a:pt x="1" y="1910"/>
                  <a:pt x="55" y="1978"/>
                  <a:pt x="110" y="2042"/>
                </a:cubicBezTo>
                <a:cubicBezTo>
                  <a:pt x="165" y="2106"/>
                  <a:pt x="760" y="2465"/>
                  <a:pt x="910" y="2547"/>
                </a:cubicBezTo>
                <a:cubicBezTo>
                  <a:pt x="1061" y="2629"/>
                  <a:pt x="1643" y="3033"/>
                  <a:pt x="1779" y="3102"/>
                </a:cubicBezTo>
                <a:cubicBezTo>
                  <a:pt x="1915" y="3165"/>
                  <a:pt x="3307" y="3911"/>
                  <a:pt x="3493" y="3993"/>
                </a:cubicBezTo>
                <a:cubicBezTo>
                  <a:pt x="3684" y="4070"/>
                  <a:pt x="5476" y="4957"/>
                  <a:pt x="6031" y="5234"/>
                </a:cubicBezTo>
                <a:cubicBezTo>
                  <a:pt x="6590" y="5507"/>
                  <a:pt x="7377" y="5807"/>
                  <a:pt x="7377" y="5807"/>
                </a:cubicBezTo>
                <a:cubicBezTo>
                  <a:pt x="7377" y="5807"/>
                  <a:pt x="7304" y="5639"/>
                  <a:pt x="7286" y="5576"/>
                </a:cubicBezTo>
                <a:cubicBezTo>
                  <a:pt x="7268" y="5507"/>
                  <a:pt x="7259" y="5234"/>
                  <a:pt x="7259" y="5234"/>
                </a:cubicBezTo>
                <a:lnTo>
                  <a:pt x="7605" y="5198"/>
                </a:lnTo>
                <a:lnTo>
                  <a:pt x="7477" y="4680"/>
                </a:lnTo>
                <a:lnTo>
                  <a:pt x="7868" y="4534"/>
                </a:lnTo>
                <a:lnTo>
                  <a:pt x="7786" y="4075"/>
                </a:lnTo>
                <a:lnTo>
                  <a:pt x="8250" y="3847"/>
                </a:lnTo>
                <a:lnTo>
                  <a:pt x="8182" y="3807"/>
                </a:lnTo>
                <a:cubicBezTo>
                  <a:pt x="8182" y="3807"/>
                  <a:pt x="7022" y="3188"/>
                  <a:pt x="6963" y="3138"/>
                </a:cubicBezTo>
                <a:cubicBezTo>
                  <a:pt x="6904" y="3088"/>
                  <a:pt x="4749" y="1947"/>
                  <a:pt x="4749" y="1947"/>
                </a:cubicBezTo>
                <a:cubicBezTo>
                  <a:pt x="4749" y="1947"/>
                  <a:pt x="3061" y="1032"/>
                  <a:pt x="2407" y="664"/>
                </a:cubicBezTo>
                <a:cubicBezTo>
                  <a:pt x="1752" y="291"/>
                  <a:pt x="1224" y="0"/>
                  <a:pt x="1206" y="0"/>
                </a:cubicBezTo>
                <a:close/>
              </a:path>
            </a:pathLst>
          </a:custGeom>
          <a:solidFill>
            <a:srgbClr val="F987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2752;p71"/>
          <p:cNvSpPr/>
          <p:nvPr/>
        </p:nvSpPr>
        <p:spPr>
          <a:xfrm>
            <a:off x="10605711" y="2768793"/>
            <a:ext cx="1426831" cy="937862"/>
          </a:xfrm>
          <a:custGeom>
            <a:avLst/>
            <a:gdLst/>
            <a:ahLst/>
            <a:cxnLst/>
            <a:rect l="l" t="t" r="r" b="b"/>
            <a:pathLst>
              <a:path w="8437" h="5951" extrusionOk="0">
                <a:moveTo>
                  <a:pt x="1402" y="160"/>
                </a:moveTo>
                <a:lnTo>
                  <a:pt x="1402" y="160"/>
                </a:lnTo>
                <a:cubicBezTo>
                  <a:pt x="1524" y="237"/>
                  <a:pt x="1652" y="310"/>
                  <a:pt x="1779" y="373"/>
                </a:cubicBezTo>
                <a:cubicBezTo>
                  <a:pt x="1779" y="373"/>
                  <a:pt x="1774" y="378"/>
                  <a:pt x="1774" y="383"/>
                </a:cubicBezTo>
                <a:cubicBezTo>
                  <a:pt x="3412" y="1292"/>
                  <a:pt x="5062" y="2179"/>
                  <a:pt x="6713" y="3070"/>
                </a:cubicBezTo>
                <a:cubicBezTo>
                  <a:pt x="7227" y="3352"/>
                  <a:pt x="7741" y="3629"/>
                  <a:pt x="8255" y="3907"/>
                </a:cubicBezTo>
                <a:cubicBezTo>
                  <a:pt x="8109" y="3975"/>
                  <a:pt x="7959" y="4043"/>
                  <a:pt x="7814" y="4112"/>
                </a:cubicBezTo>
                <a:cubicBezTo>
                  <a:pt x="7786" y="4125"/>
                  <a:pt x="7768" y="4152"/>
                  <a:pt x="7777" y="4184"/>
                </a:cubicBezTo>
                <a:cubicBezTo>
                  <a:pt x="7823" y="4316"/>
                  <a:pt x="7868" y="4448"/>
                  <a:pt x="7909" y="4580"/>
                </a:cubicBezTo>
                <a:cubicBezTo>
                  <a:pt x="7795" y="4616"/>
                  <a:pt x="7677" y="4657"/>
                  <a:pt x="7564" y="4694"/>
                </a:cubicBezTo>
                <a:cubicBezTo>
                  <a:pt x="7536" y="4703"/>
                  <a:pt x="7518" y="4735"/>
                  <a:pt x="7527" y="4762"/>
                </a:cubicBezTo>
                <a:cubicBezTo>
                  <a:pt x="7573" y="4921"/>
                  <a:pt x="7614" y="5085"/>
                  <a:pt x="7659" y="5248"/>
                </a:cubicBezTo>
                <a:cubicBezTo>
                  <a:pt x="7559" y="5267"/>
                  <a:pt x="7459" y="5280"/>
                  <a:pt x="7359" y="5298"/>
                </a:cubicBezTo>
                <a:cubicBezTo>
                  <a:pt x="7336" y="5303"/>
                  <a:pt x="7309" y="5326"/>
                  <a:pt x="7313" y="5358"/>
                </a:cubicBezTo>
                <a:cubicBezTo>
                  <a:pt x="7318" y="5517"/>
                  <a:pt x="7350" y="5671"/>
                  <a:pt x="7404" y="5817"/>
                </a:cubicBezTo>
                <a:cubicBezTo>
                  <a:pt x="7159" y="5744"/>
                  <a:pt x="6927" y="5626"/>
                  <a:pt x="6700" y="5517"/>
                </a:cubicBezTo>
                <a:cubicBezTo>
                  <a:pt x="6436" y="5389"/>
                  <a:pt x="6177" y="5267"/>
                  <a:pt x="5913" y="5139"/>
                </a:cubicBezTo>
                <a:cubicBezTo>
                  <a:pt x="5385" y="4885"/>
                  <a:pt x="4858" y="4625"/>
                  <a:pt x="4335" y="4366"/>
                </a:cubicBezTo>
                <a:cubicBezTo>
                  <a:pt x="3316" y="3857"/>
                  <a:pt x="2307" y="3334"/>
                  <a:pt x="1315" y="2770"/>
                </a:cubicBezTo>
                <a:cubicBezTo>
                  <a:pt x="1174" y="2684"/>
                  <a:pt x="1033" y="2597"/>
                  <a:pt x="897" y="2506"/>
                </a:cubicBezTo>
                <a:cubicBezTo>
                  <a:pt x="892" y="2506"/>
                  <a:pt x="888" y="2502"/>
                  <a:pt x="883" y="2502"/>
                </a:cubicBezTo>
                <a:cubicBezTo>
                  <a:pt x="860" y="2488"/>
                  <a:pt x="838" y="2474"/>
                  <a:pt x="815" y="2456"/>
                </a:cubicBezTo>
                <a:cubicBezTo>
                  <a:pt x="638" y="2343"/>
                  <a:pt x="456" y="2229"/>
                  <a:pt x="274" y="2120"/>
                </a:cubicBezTo>
                <a:cubicBezTo>
                  <a:pt x="237" y="2083"/>
                  <a:pt x="201" y="2047"/>
                  <a:pt x="165" y="2011"/>
                </a:cubicBezTo>
                <a:cubicBezTo>
                  <a:pt x="283" y="1988"/>
                  <a:pt x="406" y="1956"/>
                  <a:pt x="519" y="1915"/>
                </a:cubicBezTo>
                <a:cubicBezTo>
                  <a:pt x="551" y="1901"/>
                  <a:pt x="569" y="1860"/>
                  <a:pt x="551" y="1833"/>
                </a:cubicBezTo>
                <a:cubicBezTo>
                  <a:pt x="497" y="1738"/>
                  <a:pt x="437" y="1638"/>
                  <a:pt x="383" y="1542"/>
                </a:cubicBezTo>
                <a:cubicBezTo>
                  <a:pt x="515" y="1533"/>
                  <a:pt x="647" y="1519"/>
                  <a:pt x="779" y="1510"/>
                </a:cubicBezTo>
                <a:cubicBezTo>
                  <a:pt x="815" y="1506"/>
                  <a:pt x="842" y="1460"/>
                  <a:pt x="824" y="1428"/>
                </a:cubicBezTo>
                <a:cubicBezTo>
                  <a:pt x="792" y="1374"/>
                  <a:pt x="765" y="1324"/>
                  <a:pt x="733" y="1269"/>
                </a:cubicBezTo>
                <a:cubicBezTo>
                  <a:pt x="724" y="1251"/>
                  <a:pt x="710" y="1228"/>
                  <a:pt x="701" y="1210"/>
                </a:cubicBezTo>
                <a:cubicBezTo>
                  <a:pt x="683" y="1174"/>
                  <a:pt x="674" y="1174"/>
                  <a:pt x="697" y="1151"/>
                </a:cubicBezTo>
                <a:cubicBezTo>
                  <a:pt x="724" y="1119"/>
                  <a:pt x="801" y="1106"/>
                  <a:pt x="842" y="1087"/>
                </a:cubicBezTo>
                <a:cubicBezTo>
                  <a:pt x="888" y="1065"/>
                  <a:pt x="933" y="1051"/>
                  <a:pt x="979" y="1024"/>
                </a:cubicBezTo>
                <a:cubicBezTo>
                  <a:pt x="1151" y="928"/>
                  <a:pt x="1079" y="751"/>
                  <a:pt x="1024" y="601"/>
                </a:cubicBezTo>
                <a:cubicBezTo>
                  <a:pt x="1161" y="587"/>
                  <a:pt x="1301" y="583"/>
                  <a:pt x="1438" y="578"/>
                </a:cubicBezTo>
                <a:cubicBezTo>
                  <a:pt x="1470" y="578"/>
                  <a:pt x="1488" y="542"/>
                  <a:pt x="1483" y="514"/>
                </a:cubicBezTo>
                <a:cubicBezTo>
                  <a:pt x="1465" y="392"/>
                  <a:pt x="1438" y="273"/>
                  <a:pt x="1402" y="160"/>
                </a:cubicBezTo>
                <a:close/>
                <a:moveTo>
                  <a:pt x="1325" y="1"/>
                </a:moveTo>
                <a:cubicBezTo>
                  <a:pt x="1297" y="1"/>
                  <a:pt x="1267" y="34"/>
                  <a:pt x="1279" y="64"/>
                </a:cubicBezTo>
                <a:cubicBezTo>
                  <a:pt x="1324" y="201"/>
                  <a:pt x="1361" y="342"/>
                  <a:pt x="1383" y="483"/>
                </a:cubicBezTo>
                <a:cubicBezTo>
                  <a:pt x="1242" y="487"/>
                  <a:pt x="1101" y="492"/>
                  <a:pt x="956" y="505"/>
                </a:cubicBezTo>
                <a:cubicBezTo>
                  <a:pt x="929" y="510"/>
                  <a:pt x="906" y="542"/>
                  <a:pt x="915" y="573"/>
                </a:cubicBezTo>
                <a:cubicBezTo>
                  <a:pt x="929" y="628"/>
                  <a:pt x="947" y="687"/>
                  <a:pt x="965" y="746"/>
                </a:cubicBezTo>
                <a:cubicBezTo>
                  <a:pt x="988" y="819"/>
                  <a:pt x="1020" y="883"/>
                  <a:pt x="938" y="933"/>
                </a:cubicBezTo>
                <a:cubicBezTo>
                  <a:pt x="842" y="996"/>
                  <a:pt x="728" y="1010"/>
                  <a:pt x="633" y="1069"/>
                </a:cubicBezTo>
                <a:cubicBezTo>
                  <a:pt x="583" y="1096"/>
                  <a:pt x="565" y="1142"/>
                  <a:pt x="583" y="1201"/>
                </a:cubicBezTo>
                <a:cubicBezTo>
                  <a:pt x="601" y="1269"/>
                  <a:pt x="647" y="1342"/>
                  <a:pt x="692" y="1410"/>
                </a:cubicBezTo>
                <a:cubicBezTo>
                  <a:pt x="560" y="1419"/>
                  <a:pt x="428" y="1433"/>
                  <a:pt x="296" y="1442"/>
                </a:cubicBezTo>
                <a:cubicBezTo>
                  <a:pt x="260" y="1447"/>
                  <a:pt x="233" y="1492"/>
                  <a:pt x="251" y="1524"/>
                </a:cubicBezTo>
                <a:cubicBezTo>
                  <a:pt x="315" y="1629"/>
                  <a:pt x="374" y="1733"/>
                  <a:pt x="433" y="1833"/>
                </a:cubicBezTo>
                <a:cubicBezTo>
                  <a:pt x="310" y="1874"/>
                  <a:pt x="187" y="1901"/>
                  <a:pt x="65" y="1920"/>
                </a:cubicBezTo>
                <a:cubicBezTo>
                  <a:pt x="19" y="1924"/>
                  <a:pt x="1" y="1979"/>
                  <a:pt x="28" y="2011"/>
                </a:cubicBezTo>
                <a:cubicBezTo>
                  <a:pt x="60" y="2051"/>
                  <a:pt x="92" y="2088"/>
                  <a:pt x="124" y="2120"/>
                </a:cubicBezTo>
                <a:cubicBezTo>
                  <a:pt x="178" y="2147"/>
                  <a:pt x="224" y="2179"/>
                  <a:pt x="265" y="2220"/>
                </a:cubicBezTo>
                <a:cubicBezTo>
                  <a:pt x="274" y="2220"/>
                  <a:pt x="283" y="2224"/>
                  <a:pt x="292" y="2229"/>
                </a:cubicBezTo>
                <a:cubicBezTo>
                  <a:pt x="301" y="2229"/>
                  <a:pt x="306" y="2233"/>
                  <a:pt x="315" y="2238"/>
                </a:cubicBezTo>
                <a:cubicBezTo>
                  <a:pt x="315" y="2238"/>
                  <a:pt x="315" y="2242"/>
                  <a:pt x="315" y="2242"/>
                </a:cubicBezTo>
                <a:cubicBezTo>
                  <a:pt x="428" y="2306"/>
                  <a:pt x="537" y="2379"/>
                  <a:pt x="642" y="2456"/>
                </a:cubicBezTo>
                <a:cubicBezTo>
                  <a:pt x="660" y="2470"/>
                  <a:pt x="683" y="2483"/>
                  <a:pt x="701" y="2502"/>
                </a:cubicBezTo>
                <a:cubicBezTo>
                  <a:pt x="724" y="2515"/>
                  <a:pt x="742" y="2534"/>
                  <a:pt x="760" y="2547"/>
                </a:cubicBezTo>
                <a:cubicBezTo>
                  <a:pt x="788" y="2565"/>
                  <a:pt x="815" y="2584"/>
                  <a:pt x="838" y="2597"/>
                </a:cubicBezTo>
                <a:cubicBezTo>
                  <a:pt x="901" y="2638"/>
                  <a:pt x="960" y="2684"/>
                  <a:pt x="1020" y="2725"/>
                </a:cubicBezTo>
                <a:cubicBezTo>
                  <a:pt x="2548" y="3607"/>
                  <a:pt x="4126" y="4393"/>
                  <a:pt x="5713" y="5157"/>
                </a:cubicBezTo>
                <a:cubicBezTo>
                  <a:pt x="6008" y="5303"/>
                  <a:pt x="6304" y="5444"/>
                  <a:pt x="6599" y="5585"/>
                </a:cubicBezTo>
                <a:cubicBezTo>
                  <a:pt x="6886" y="5726"/>
                  <a:pt x="7172" y="5876"/>
                  <a:pt x="7482" y="5949"/>
                </a:cubicBezTo>
                <a:cubicBezTo>
                  <a:pt x="7487" y="5950"/>
                  <a:pt x="7491" y="5951"/>
                  <a:pt x="7496" y="5951"/>
                </a:cubicBezTo>
                <a:cubicBezTo>
                  <a:pt x="7532" y="5951"/>
                  <a:pt x="7553" y="5903"/>
                  <a:pt x="7536" y="5867"/>
                </a:cubicBezTo>
                <a:cubicBezTo>
                  <a:pt x="7468" y="5721"/>
                  <a:pt x="7427" y="5562"/>
                  <a:pt x="7413" y="5394"/>
                </a:cubicBezTo>
                <a:cubicBezTo>
                  <a:pt x="7518" y="5376"/>
                  <a:pt x="7618" y="5362"/>
                  <a:pt x="7723" y="5344"/>
                </a:cubicBezTo>
                <a:cubicBezTo>
                  <a:pt x="7755" y="5339"/>
                  <a:pt x="7777" y="5308"/>
                  <a:pt x="7768" y="5271"/>
                </a:cubicBezTo>
                <a:lnTo>
                  <a:pt x="7636" y="4775"/>
                </a:lnTo>
                <a:cubicBezTo>
                  <a:pt x="7755" y="4739"/>
                  <a:pt x="7873" y="4703"/>
                  <a:pt x="7991" y="4662"/>
                </a:cubicBezTo>
                <a:cubicBezTo>
                  <a:pt x="8014" y="4657"/>
                  <a:pt x="8032" y="4621"/>
                  <a:pt x="8023" y="4594"/>
                </a:cubicBezTo>
                <a:lnTo>
                  <a:pt x="7891" y="4189"/>
                </a:lnTo>
                <a:cubicBezTo>
                  <a:pt x="8055" y="4112"/>
                  <a:pt x="8218" y="4034"/>
                  <a:pt x="8387" y="3957"/>
                </a:cubicBezTo>
                <a:cubicBezTo>
                  <a:pt x="8423" y="3939"/>
                  <a:pt x="8437" y="3880"/>
                  <a:pt x="8396" y="3861"/>
                </a:cubicBezTo>
                <a:cubicBezTo>
                  <a:pt x="6472" y="2820"/>
                  <a:pt x="4548" y="1779"/>
                  <a:pt x="2616" y="751"/>
                </a:cubicBezTo>
                <a:cubicBezTo>
                  <a:pt x="2384" y="624"/>
                  <a:pt x="2152" y="501"/>
                  <a:pt x="1915" y="378"/>
                </a:cubicBezTo>
                <a:cubicBezTo>
                  <a:pt x="1915" y="378"/>
                  <a:pt x="1911" y="373"/>
                  <a:pt x="1911" y="369"/>
                </a:cubicBezTo>
                <a:cubicBezTo>
                  <a:pt x="1724" y="242"/>
                  <a:pt x="1529" y="132"/>
                  <a:pt x="1342" y="5"/>
                </a:cubicBezTo>
                <a:cubicBezTo>
                  <a:pt x="1337" y="2"/>
                  <a:pt x="1331" y="1"/>
                  <a:pt x="132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8" name="Google Shape;2753;p71"/>
          <p:cNvSpPr/>
          <p:nvPr/>
        </p:nvSpPr>
        <p:spPr>
          <a:xfrm>
            <a:off x="10605276" y="2768190"/>
            <a:ext cx="1427508" cy="942589"/>
          </a:xfrm>
          <a:custGeom>
            <a:avLst/>
            <a:gdLst/>
            <a:ahLst/>
            <a:cxnLst/>
            <a:rect l="l" t="t" r="r" b="b"/>
            <a:pathLst>
              <a:path w="8441" h="5981" extrusionOk="0">
                <a:moveTo>
                  <a:pt x="1433" y="206"/>
                </a:moveTo>
                <a:lnTo>
                  <a:pt x="1433" y="206"/>
                </a:lnTo>
                <a:cubicBezTo>
                  <a:pt x="1560" y="283"/>
                  <a:pt x="1665" y="342"/>
                  <a:pt x="1765" y="392"/>
                </a:cubicBezTo>
                <a:lnTo>
                  <a:pt x="1756" y="401"/>
                </a:lnTo>
                <a:lnTo>
                  <a:pt x="1769" y="410"/>
                </a:lnTo>
                <a:cubicBezTo>
                  <a:pt x="3052" y="1120"/>
                  <a:pt x="4361" y="1829"/>
                  <a:pt x="5626" y="2511"/>
                </a:cubicBezTo>
                <a:cubicBezTo>
                  <a:pt x="5990" y="2707"/>
                  <a:pt x="6349" y="2902"/>
                  <a:pt x="6708" y="3098"/>
                </a:cubicBezTo>
                <a:cubicBezTo>
                  <a:pt x="7217" y="3371"/>
                  <a:pt x="7722" y="3648"/>
                  <a:pt x="8227" y="3921"/>
                </a:cubicBezTo>
                <a:lnTo>
                  <a:pt x="7809" y="4116"/>
                </a:lnTo>
                <a:cubicBezTo>
                  <a:pt x="7781" y="4130"/>
                  <a:pt x="7754" y="4162"/>
                  <a:pt x="7768" y="4198"/>
                </a:cubicBezTo>
                <a:lnTo>
                  <a:pt x="7895" y="4585"/>
                </a:lnTo>
                <a:lnTo>
                  <a:pt x="7563" y="4694"/>
                </a:lnTo>
                <a:cubicBezTo>
                  <a:pt x="7531" y="4703"/>
                  <a:pt x="7508" y="4744"/>
                  <a:pt x="7518" y="4776"/>
                </a:cubicBezTo>
                <a:lnTo>
                  <a:pt x="7645" y="5249"/>
                </a:lnTo>
                <a:lnTo>
                  <a:pt x="7363" y="5299"/>
                </a:lnTo>
                <a:cubicBezTo>
                  <a:pt x="7331" y="5303"/>
                  <a:pt x="7299" y="5331"/>
                  <a:pt x="7299" y="5367"/>
                </a:cubicBezTo>
                <a:cubicBezTo>
                  <a:pt x="7308" y="5522"/>
                  <a:pt x="7336" y="5667"/>
                  <a:pt x="7386" y="5808"/>
                </a:cubicBezTo>
                <a:cubicBezTo>
                  <a:pt x="7176" y="5744"/>
                  <a:pt x="6976" y="5644"/>
                  <a:pt x="6781" y="5553"/>
                </a:cubicBezTo>
                <a:lnTo>
                  <a:pt x="6708" y="5517"/>
                </a:lnTo>
                <a:cubicBezTo>
                  <a:pt x="6449" y="5390"/>
                  <a:pt x="6185" y="5267"/>
                  <a:pt x="5921" y="5140"/>
                </a:cubicBezTo>
                <a:cubicBezTo>
                  <a:pt x="5285" y="4830"/>
                  <a:pt x="4798" y="4594"/>
                  <a:pt x="4343" y="4367"/>
                </a:cubicBezTo>
                <a:cubicBezTo>
                  <a:pt x="3170" y="3780"/>
                  <a:pt x="2210" y="3275"/>
                  <a:pt x="1324" y="2770"/>
                </a:cubicBezTo>
                <a:cubicBezTo>
                  <a:pt x="1237" y="2716"/>
                  <a:pt x="1151" y="2661"/>
                  <a:pt x="1064" y="2607"/>
                </a:cubicBezTo>
                <a:cubicBezTo>
                  <a:pt x="1010" y="2575"/>
                  <a:pt x="960" y="2543"/>
                  <a:pt x="905" y="2511"/>
                </a:cubicBezTo>
                <a:cubicBezTo>
                  <a:pt x="905" y="2507"/>
                  <a:pt x="901" y="2502"/>
                  <a:pt x="896" y="2502"/>
                </a:cubicBezTo>
                <a:cubicBezTo>
                  <a:pt x="873" y="2488"/>
                  <a:pt x="851" y="2475"/>
                  <a:pt x="828" y="2461"/>
                </a:cubicBezTo>
                <a:cubicBezTo>
                  <a:pt x="655" y="2347"/>
                  <a:pt x="473" y="2229"/>
                  <a:pt x="287" y="2125"/>
                </a:cubicBezTo>
                <a:cubicBezTo>
                  <a:pt x="255" y="2093"/>
                  <a:pt x="223" y="2061"/>
                  <a:pt x="196" y="2034"/>
                </a:cubicBezTo>
                <a:cubicBezTo>
                  <a:pt x="310" y="2011"/>
                  <a:pt x="423" y="1979"/>
                  <a:pt x="528" y="1943"/>
                </a:cubicBezTo>
                <a:cubicBezTo>
                  <a:pt x="546" y="1934"/>
                  <a:pt x="564" y="1920"/>
                  <a:pt x="569" y="1902"/>
                </a:cubicBezTo>
                <a:cubicBezTo>
                  <a:pt x="578" y="1879"/>
                  <a:pt x="578" y="1856"/>
                  <a:pt x="569" y="1843"/>
                </a:cubicBezTo>
                <a:lnTo>
                  <a:pt x="410" y="1570"/>
                </a:lnTo>
                <a:lnTo>
                  <a:pt x="783" y="1538"/>
                </a:lnTo>
                <a:cubicBezTo>
                  <a:pt x="805" y="1538"/>
                  <a:pt x="823" y="1524"/>
                  <a:pt x="837" y="1502"/>
                </a:cubicBezTo>
                <a:cubicBezTo>
                  <a:pt x="846" y="1479"/>
                  <a:pt x="851" y="1456"/>
                  <a:pt x="837" y="1433"/>
                </a:cubicBezTo>
                <a:lnTo>
                  <a:pt x="751" y="1279"/>
                </a:lnTo>
                <a:cubicBezTo>
                  <a:pt x="746" y="1270"/>
                  <a:pt x="742" y="1265"/>
                  <a:pt x="737" y="1256"/>
                </a:cubicBezTo>
                <a:cubicBezTo>
                  <a:pt x="728" y="1242"/>
                  <a:pt x="723" y="1229"/>
                  <a:pt x="714" y="1215"/>
                </a:cubicBezTo>
                <a:cubicBezTo>
                  <a:pt x="710" y="1211"/>
                  <a:pt x="710" y="1201"/>
                  <a:pt x="705" y="1197"/>
                </a:cubicBezTo>
                <a:cubicBezTo>
                  <a:pt x="696" y="1183"/>
                  <a:pt x="696" y="1183"/>
                  <a:pt x="710" y="1174"/>
                </a:cubicBezTo>
                <a:cubicBezTo>
                  <a:pt x="723" y="1151"/>
                  <a:pt x="769" y="1142"/>
                  <a:pt x="805" y="1129"/>
                </a:cubicBezTo>
                <a:cubicBezTo>
                  <a:pt x="819" y="1124"/>
                  <a:pt x="837" y="1120"/>
                  <a:pt x="851" y="1115"/>
                </a:cubicBezTo>
                <a:cubicBezTo>
                  <a:pt x="860" y="1106"/>
                  <a:pt x="873" y="1101"/>
                  <a:pt x="887" y="1097"/>
                </a:cubicBezTo>
                <a:cubicBezTo>
                  <a:pt x="923" y="1083"/>
                  <a:pt x="955" y="1070"/>
                  <a:pt x="992" y="1051"/>
                </a:cubicBezTo>
                <a:cubicBezTo>
                  <a:pt x="1165" y="951"/>
                  <a:pt x="1101" y="774"/>
                  <a:pt x="1046" y="628"/>
                </a:cubicBezTo>
                <a:cubicBezTo>
                  <a:pt x="1183" y="615"/>
                  <a:pt x="1315" y="610"/>
                  <a:pt x="1442" y="606"/>
                </a:cubicBezTo>
                <a:cubicBezTo>
                  <a:pt x="1460" y="606"/>
                  <a:pt x="1474" y="601"/>
                  <a:pt x="1483" y="587"/>
                </a:cubicBezTo>
                <a:cubicBezTo>
                  <a:pt x="1496" y="569"/>
                  <a:pt x="1506" y="547"/>
                  <a:pt x="1501" y="528"/>
                </a:cubicBezTo>
                <a:cubicBezTo>
                  <a:pt x="1483" y="415"/>
                  <a:pt x="1460" y="310"/>
                  <a:pt x="1433" y="206"/>
                </a:cubicBezTo>
                <a:close/>
                <a:moveTo>
                  <a:pt x="1378" y="137"/>
                </a:moveTo>
                <a:lnTo>
                  <a:pt x="1392" y="174"/>
                </a:lnTo>
                <a:cubicBezTo>
                  <a:pt x="1424" y="287"/>
                  <a:pt x="1451" y="406"/>
                  <a:pt x="1469" y="528"/>
                </a:cubicBezTo>
                <a:cubicBezTo>
                  <a:pt x="1469" y="542"/>
                  <a:pt x="1469" y="556"/>
                  <a:pt x="1460" y="565"/>
                </a:cubicBezTo>
                <a:cubicBezTo>
                  <a:pt x="1456" y="574"/>
                  <a:pt x="1446" y="578"/>
                  <a:pt x="1442" y="578"/>
                </a:cubicBezTo>
                <a:cubicBezTo>
                  <a:pt x="1305" y="578"/>
                  <a:pt x="1165" y="587"/>
                  <a:pt x="1024" y="597"/>
                </a:cubicBezTo>
                <a:lnTo>
                  <a:pt x="1005" y="601"/>
                </a:lnTo>
                <a:lnTo>
                  <a:pt x="1019" y="638"/>
                </a:lnTo>
                <a:cubicBezTo>
                  <a:pt x="1074" y="783"/>
                  <a:pt x="1128" y="938"/>
                  <a:pt x="974" y="1024"/>
                </a:cubicBezTo>
                <a:cubicBezTo>
                  <a:pt x="942" y="1042"/>
                  <a:pt x="905" y="1056"/>
                  <a:pt x="873" y="1070"/>
                </a:cubicBezTo>
                <a:cubicBezTo>
                  <a:pt x="860" y="1074"/>
                  <a:pt x="846" y="1079"/>
                  <a:pt x="837" y="1083"/>
                </a:cubicBezTo>
                <a:cubicBezTo>
                  <a:pt x="823" y="1092"/>
                  <a:pt x="810" y="1092"/>
                  <a:pt x="792" y="1101"/>
                </a:cubicBezTo>
                <a:cubicBezTo>
                  <a:pt x="751" y="1115"/>
                  <a:pt x="705" y="1129"/>
                  <a:pt x="687" y="1151"/>
                </a:cubicBezTo>
                <a:cubicBezTo>
                  <a:pt x="664" y="1174"/>
                  <a:pt x="669" y="1188"/>
                  <a:pt x="678" y="1211"/>
                </a:cubicBezTo>
                <a:cubicBezTo>
                  <a:pt x="682" y="1215"/>
                  <a:pt x="682" y="1220"/>
                  <a:pt x="687" y="1224"/>
                </a:cubicBezTo>
                <a:cubicBezTo>
                  <a:pt x="696" y="1242"/>
                  <a:pt x="705" y="1256"/>
                  <a:pt x="710" y="1270"/>
                </a:cubicBezTo>
                <a:lnTo>
                  <a:pt x="723" y="1288"/>
                </a:lnTo>
                <a:lnTo>
                  <a:pt x="810" y="1447"/>
                </a:lnTo>
                <a:cubicBezTo>
                  <a:pt x="819" y="1456"/>
                  <a:pt x="814" y="1474"/>
                  <a:pt x="810" y="1483"/>
                </a:cubicBezTo>
                <a:cubicBezTo>
                  <a:pt x="805" y="1497"/>
                  <a:pt x="792" y="1506"/>
                  <a:pt x="778" y="1506"/>
                </a:cubicBezTo>
                <a:lnTo>
                  <a:pt x="360" y="1542"/>
                </a:lnTo>
                <a:lnTo>
                  <a:pt x="541" y="1856"/>
                </a:lnTo>
                <a:cubicBezTo>
                  <a:pt x="546" y="1865"/>
                  <a:pt x="546" y="1879"/>
                  <a:pt x="541" y="1888"/>
                </a:cubicBezTo>
                <a:cubicBezTo>
                  <a:pt x="537" y="1902"/>
                  <a:pt x="528" y="1911"/>
                  <a:pt x="519" y="1915"/>
                </a:cubicBezTo>
                <a:cubicBezTo>
                  <a:pt x="405" y="1956"/>
                  <a:pt x="282" y="1988"/>
                  <a:pt x="164" y="2006"/>
                </a:cubicBezTo>
                <a:lnTo>
                  <a:pt x="137" y="2011"/>
                </a:lnTo>
                <a:lnTo>
                  <a:pt x="155" y="2034"/>
                </a:lnTo>
                <a:cubicBezTo>
                  <a:pt x="191" y="2070"/>
                  <a:pt x="228" y="2106"/>
                  <a:pt x="269" y="2143"/>
                </a:cubicBezTo>
                <a:cubicBezTo>
                  <a:pt x="455" y="2256"/>
                  <a:pt x="637" y="2370"/>
                  <a:pt x="810" y="2484"/>
                </a:cubicBezTo>
                <a:cubicBezTo>
                  <a:pt x="833" y="2497"/>
                  <a:pt x="855" y="2511"/>
                  <a:pt x="883" y="2529"/>
                </a:cubicBezTo>
                <a:cubicBezTo>
                  <a:pt x="883" y="2529"/>
                  <a:pt x="887" y="2529"/>
                  <a:pt x="892" y="2534"/>
                </a:cubicBezTo>
                <a:cubicBezTo>
                  <a:pt x="942" y="2566"/>
                  <a:pt x="996" y="2598"/>
                  <a:pt x="1046" y="2634"/>
                </a:cubicBezTo>
                <a:cubicBezTo>
                  <a:pt x="1133" y="2684"/>
                  <a:pt x="1224" y="2743"/>
                  <a:pt x="1310" y="2798"/>
                </a:cubicBezTo>
                <a:cubicBezTo>
                  <a:pt x="2197" y="3302"/>
                  <a:pt x="3156" y="3807"/>
                  <a:pt x="4330" y="4394"/>
                </a:cubicBezTo>
                <a:cubicBezTo>
                  <a:pt x="4789" y="4621"/>
                  <a:pt x="5276" y="4858"/>
                  <a:pt x="5912" y="5167"/>
                </a:cubicBezTo>
                <a:cubicBezTo>
                  <a:pt x="6171" y="5290"/>
                  <a:pt x="6435" y="5417"/>
                  <a:pt x="6694" y="5544"/>
                </a:cubicBezTo>
                <a:lnTo>
                  <a:pt x="6767" y="5576"/>
                </a:lnTo>
                <a:cubicBezTo>
                  <a:pt x="6972" y="5676"/>
                  <a:pt x="7186" y="5781"/>
                  <a:pt x="7404" y="5845"/>
                </a:cubicBezTo>
                <a:lnTo>
                  <a:pt x="7436" y="5854"/>
                </a:lnTo>
                <a:lnTo>
                  <a:pt x="7422" y="5822"/>
                </a:lnTo>
                <a:cubicBezTo>
                  <a:pt x="7363" y="5681"/>
                  <a:pt x="7331" y="5526"/>
                  <a:pt x="7327" y="5367"/>
                </a:cubicBezTo>
                <a:cubicBezTo>
                  <a:pt x="7327" y="5340"/>
                  <a:pt x="7345" y="5326"/>
                  <a:pt x="7363" y="5322"/>
                </a:cubicBezTo>
                <a:lnTo>
                  <a:pt x="7677" y="5272"/>
                </a:lnTo>
                <a:lnTo>
                  <a:pt x="7540" y="4767"/>
                </a:lnTo>
                <a:cubicBezTo>
                  <a:pt x="7536" y="4749"/>
                  <a:pt x="7549" y="4721"/>
                  <a:pt x="7568" y="4717"/>
                </a:cubicBezTo>
                <a:lnTo>
                  <a:pt x="7931" y="4598"/>
                </a:lnTo>
                <a:lnTo>
                  <a:pt x="7790" y="4189"/>
                </a:lnTo>
                <a:cubicBezTo>
                  <a:pt x="7786" y="4171"/>
                  <a:pt x="7799" y="4148"/>
                  <a:pt x="7818" y="4139"/>
                </a:cubicBezTo>
                <a:lnTo>
                  <a:pt x="8286" y="3921"/>
                </a:lnTo>
                <a:lnTo>
                  <a:pt x="8263" y="3907"/>
                </a:lnTo>
                <a:cubicBezTo>
                  <a:pt x="7749" y="3630"/>
                  <a:pt x="7236" y="3348"/>
                  <a:pt x="6722" y="3070"/>
                </a:cubicBezTo>
                <a:cubicBezTo>
                  <a:pt x="6358" y="2875"/>
                  <a:pt x="5999" y="2679"/>
                  <a:pt x="5639" y="2484"/>
                </a:cubicBezTo>
                <a:cubicBezTo>
                  <a:pt x="4375" y="1802"/>
                  <a:pt x="3070" y="1097"/>
                  <a:pt x="1792" y="387"/>
                </a:cubicBezTo>
                <a:lnTo>
                  <a:pt x="1801" y="378"/>
                </a:lnTo>
                <a:lnTo>
                  <a:pt x="1788" y="369"/>
                </a:lnTo>
                <a:cubicBezTo>
                  <a:pt x="1674" y="315"/>
                  <a:pt x="1560" y="251"/>
                  <a:pt x="1410" y="160"/>
                </a:cubicBezTo>
                <a:lnTo>
                  <a:pt x="1378" y="137"/>
                </a:lnTo>
                <a:close/>
                <a:moveTo>
                  <a:pt x="1331" y="27"/>
                </a:moveTo>
                <a:cubicBezTo>
                  <a:pt x="1333" y="27"/>
                  <a:pt x="1335" y="27"/>
                  <a:pt x="1337" y="28"/>
                </a:cubicBezTo>
                <a:cubicBezTo>
                  <a:pt x="1419" y="87"/>
                  <a:pt x="1506" y="137"/>
                  <a:pt x="1587" y="192"/>
                </a:cubicBezTo>
                <a:cubicBezTo>
                  <a:pt x="1692" y="256"/>
                  <a:pt x="1801" y="324"/>
                  <a:pt x="1906" y="397"/>
                </a:cubicBezTo>
                <a:cubicBezTo>
                  <a:pt x="1906" y="397"/>
                  <a:pt x="1906" y="397"/>
                  <a:pt x="1906" y="401"/>
                </a:cubicBezTo>
                <a:lnTo>
                  <a:pt x="1915" y="406"/>
                </a:lnTo>
                <a:cubicBezTo>
                  <a:pt x="2147" y="528"/>
                  <a:pt x="2379" y="651"/>
                  <a:pt x="2611" y="774"/>
                </a:cubicBezTo>
                <a:cubicBezTo>
                  <a:pt x="4612" y="1843"/>
                  <a:pt x="6572" y="2902"/>
                  <a:pt x="8395" y="3885"/>
                </a:cubicBezTo>
                <a:cubicBezTo>
                  <a:pt x="8409" y="3894"/>
                  <a:pt x="8409" y="3907"/>
                  <a:pt x="8409" y="3916"/>
                </a:cubicBezTo>
                <a:cubicBezTo>
                  <a:pt x="8409" y="3935"/>
                  <a:pt x="8400" y="3953"/>
                  <a:pt x="8382" y="3957"/>
                </a:cubicBezTo>
                <a:lnTo>
                  <a:pt x="7872" y="4198"/>
                </a:lnTo>
                <a:lnTo>
                  <a:pt x="8013" y="4612"/>
                </a:lnTo>
                <a:cubicBezTo>
                  <a:pt x="8018" y="4621"/>
                  <a:pt x="8013" y="4630"/>
                  <a:pt x="8009" y="4644"/>
                </a:cubicBezTo>
                <a:cubicBezTo>
                  <a:pt x="8004" y="4653"/>
                  <a:pt x="7995" y="4662"/>
                  <a:pt x="7986" y="4662"/>
                </a:cubicBezTo>
                <a:lnTo>
                  <a:pt x="7622" y="4780"/>
                </a:lnTo>
                <a:lnTo>
                  <a:pt x="7759" y="5290"/>
                </a:lnTo>
                <a:cubicBezTo>
                  <a:pt x="7763" y="5303"/>
                  <a:pt x="7759" y="5317"/>
                  <a:pt x="7754" y="5322"/>
                </a:cubicBezTo>
                <a:cubicBezTo>
                  <a:pt x="7749" y="5331"/>
                  <a:pt x="7736" y="5340"/>
                  <a:pt x="7722" y="5344"/>
                </a:cubicBezTo>
                <a:lnTo>
                  <a:pt x="7399" y="5394"/>
                </a:lnTo>
                <a:lnTo>
                  <a:pt x="7404" y="5408"/>
                </a:lnTo>
                <a:cubicBezTo>
                  <a:pt x="7417" y="5581"/>
                  <a:pt x="7458" y="5740"/>
                  <a:pt x="7527" y="5885"/>
                </a:cubicBezTo>
                <a:cubicBezTo>
                  <a:pt x="7536" y="5904"/>
                  <a:pt x="7531" y="5922"/>
                  <a:pt x="7522" y="5935"/>
                </a:cubicBezTo>
                <a:cubicBezTo>
                  <a:pt x="7518" y="5943"/>
                  <a:pt x="7512" y="5950"/>
                  <a:pt x="7499" y="5950"/>
                </a:cubicBezTo>
                <a:cubicBezTo>
                  <a:pt x="7497" y="5950"/>
                  <a:pt x="7494" y="5950"/>
                  <a:pt x="7490" y="5949"/>
                </a:cubicBezTo>
                <a:cubicBezTo>
                  <a:pt x="7217" y="5881"/>
                  <a:pt x="6958" y="5758"/>
                  <a:pt x="6708" y="5635"/>
                </a:cubicBezTo>
                <a:cubicBezTo>
                  <a:pt x="6676" y="5622"/>
                  <a:pt x="6640" y="5603"/>
                  <a:pt x="6608" y="5585"/>
                </a:cubicBezTo>
                <a:cubicBezTo>
                  <a:pt x="6312" y="5444"/>
                  <a:pt x="6017" y="5303"/>
                  <a:pt x="5721" y="5158"/>
                </a:cubicBezTo>
                <a:cubicBezTo>
                  <a:pt x="4207" y="4426"/>
                  <a:pt x="2588" y="3625"/>
                  <a:pt x="1033" y="2729"/>
                </a:cubicBezTo>
                <a:cubicBezTo>
                  <a:pt x="978" y="2688"/>
                  <a:pt x="914" y="2643"/>
                  <a:pt x="851" y="2598"/>
                </a:cubicBezTo>
                <a:cubicBezTo>
                  <a:pt x="823" y="2584"/>
                  <a:pt x="801" y="2566"/>
                  <a:pt x="778" y="2552"/>
                </a:cubicBezTo>
                <a:cubicBezTo>
                  <a:pt x="755" y="2534"/>
                  <a:pt x="732" y="2520"/>
                  <a:pt x="714" y="2502"/>
                </a:cubicBezTo>
                <a:lnTo>
                  <a:pt x="651" y="2457"/>
                </a:lnTo>
                <a:cubicBezTo>
                  <a:pt x="537" y="2370"/>
                  <a:pt x="432" y="2302"/>
                  <a:pt x="328" y="2243"/>
                </a:cubicBezTo>
                <a:cubicBezTo>
                  <a:pt x="319" y="2238"/>
                  <a:pt x="310" y="2234"/>
                  <a:pt x="300" y="2229"/>
                </a:cubicBezTo>
                <a:cubicBezTo>
                  <a:pt x="296" y="2225"/>
                  <a:pt x="287" y="2220"/>
                  <a:pt x="278" y="2220"/>
                </a:cubicBezTo>
                <a:cubicBezTo>
                  <a:pt x="228" y="2175"/>
                  <a:pt x="182" y="2147"/>
                  <a:pt x="137" y="2120"/>
                </a:cubicBezTo>
                <a:cubicBezTo>
                  <a:pt x="100" y="2088"/>
                  <a:pt x="69" y="2052"/>
                  <a:pt x="41" y="2015"/>
                </a:cubicBezTo>
                <a:cubicBezTo>
                  <a:pt x="32" y="2002"/>
                  <a:pt x="28" y="1984"/>
                  <a:pt x="37" y="1970"/>
                </a:cubicBezTo>
                <a:cubicBezTo>
                  <a:pt x="41" y="1956"/>
                  <a:pt x="50" y="1947"/>
                  <a:pt x="69" y="1943"/>
                </a:cubicBezTo>
                <a:cubicBezTo>
                  <a:pt x="187" y="1929"/>
                  <a:pt x="314" y="1902"/>
                  <a:pt x="437" y="1861"/>
                </a:cubicBezTo>
                <a:lnTo>
                  <a:pt x="455" y="1856"/>
                </a:lnTo>
                <a:lnTo>
                  <a:pt x="269" y="1529"/>
                </a:lnTo>
                <a:cubicBezTo>
                  <a:pt x="260" y="1520"/>
                  <a:pt x="264" y="1506"/>
                  <a:pt x="269" y="1492"/>
                </a:cubicBezTo>
                <a:cubicBezTo>
                  <a:pt x="273" y="1479"/>
                  <a:pt x="287" y="1470"/>
                  <a:pt x="300" y="1470"/>
                </a:cubicBezTo>
                <a:lnTo>
                  <a:pt x="719" y="1433"/>
                </a:lnTo>
                <a:lnTo>
                  <a:pt x="701" y="1406"/>
                </a:lnTo>
                <a:cubicBezTo>
                  <a:pt x="660" y="1342"/>
                  <a:pt x="619" y="1274"/>
                  <a:pt x="601" y="1211"/>
                </a:cubicBezTo>
                <a:cubicBezTo>
                  <a:pt x="587" y="1156"/>
                  <a:pt x="601" y="1120"/>
                  <a:pt x="642" y="1092"/>
                </a:cubicBezTo>
                <a:cubicBezTo>
                  <a:pt x="687" y="1065"/>
                  <a:pt x="742" y="1047"/>
                  <a:pt x="792" y="1029"/>
                </a:cubicBezTo>
                <a:cubicBezTo>
                  <a:pt x="842" y="1010"/>
                  <a:pt x="896" y="992"/>
                  <a:pt x="946" y="960"/>
                </a:cubicBezTo>
                <a:cubicBezTo>
                  <a:pt x="1033" y="906"/>
                  <a:pt x="1010" y="838"/>
                  <a:pt x="992" y="778"/>
                </a:cubicBezTo>
                <a:cubicBezTo>
                  <a:pt x="987" y="769"/>
                  <a:pt x="987" y="760"/>
                  <a:pt x="983" y="756"/>
                </a:cubicBezTo>
                <a:lnTo>
                  <a:pt x="928" y="578"/>
                </a:lnTo>
                <a:cubicBezTo>
                  <a:pt x="928" y="569"/>
                  <a:pt x="928" y="560"/>
                  <a:pt x="937" y="551"/>
                </a:cubicBezTo>
                <a:cubicBezTo>
                  <a:pt x="942" y="542"/>
                  <a:pt x="951" y="533"/>
                  <a:pt x="960" y="533"/>
                </a:cubicBezTo>
                <a:cubicBezTo>
                  <a:pt x="1101" y="519"/>
                  <a:pt x="1242" y="510"/>
                  <a:pt x="1387" y="510"/>
                </a:cubicBezTo>
                <a:lnTo>
                  <a:pt x="1406" y="510"/>
                </a:lnTo>
                <a:lnTo>
                  <a:pt x="1401" y="492"/>
                </a:lnTo>
                <a:cubicBezTo>
                  <a:pt x="1374" y="351"/>
                  <a:pt x="1342" y="210"/>
                  <a:pt x="1296" y="74"/>
                </a:cubicBezTo>
                <a:cubicBezTo>
                  <a:pt x="1292" y="60"/>
                  <a:pt x="1301" y="42"/>
                  <a:pt x="1310" y="33"/>
                </a:cubicBezTo>
                <a:cubicBezTo>
                  <a:pt x="1314" y="33"/>
                  <a:pt x="1323" y="27"/>
                  <a:pt x="1331" y="27"/>
                </a:cubicBezTo>
                <a:close/>
                <a:moveTo>
                  <a:pt x="1326" y="0"/>
                </a:moveTo>
                <a:cubicBezTo>
                  <a:pt x="1314" y="0"/>
                  <a:pt x="1302" y="5"/>
                  <a:pt x="1292" y="15"/>
                </a:cubicBezTo>
                <a:cubicBezTo>
                  <a:pt x="1274" y="28"/>
                  <a:pt x="1260" y="55"/>
                  <a:pt x="1269" y="83"/>
                </a:cubicBezTo>
                <a:cubicBezTo>
                  <a:pt x="1310" y="215"/>
                  <a:pt x="1346" y="346"/>
                  <a:pt x="1369" y="483"/>
                </a:cubicBezTo>
                <a:cubicBezTo>
                  <a:pt x="1228" y="487"/>
                  <a:pt x="1092" y="492"/>
                  <a:pt x="960" y="506"/>
                </a:cubicBezTo>
                <a:cubicBezTo>
                  <a:pt x="942" y="506"/>
                  <a:pt x="923" y="519"/>
                  <a:pt x="910" y="537"/>
                </a:cubicBezTo>
                <a:cubicBezTo>
                  <a:pt x="901" y="551"/>
                  <a:pt x="896" y="574"/>
                  <a:pt x="901" y="592"/>
                </a:cubicBezTo>
                <a:lnTo>
                  <a:pt x="955" y="765"/>
                </a:lnTo>
                <a:lnTo>
                  <a:pt x="964" y="788"/>
                </a:lnTo>
                <a:cubicBezTo>
                  <a:pt x="983" y="851"/>
                  <a:pt x="996" y="892"/>
                  <a:pt x="933" y="938"/>
                </a:cubicBezTo>
                <a:cubicBezTo>
                  <a:pt x="887" y="965"/>
                  <a:pt x="833" y="983"/>
                  <a:pt x="778" y="1001"/>
                </a:cubicBezTo>
                <a:cubicBezTo>
                  <a:pt x="728" y="1020"/>
                  <a:pt x="673" y="1038"/>
                  <a:pt x="628" y="1070"/>
                </a:cubicBezTo>
                <a:cubicBezTo>
                  <a:pt x="573" y="1101"/>
                  <a:pt x="555" y="1156"/>
                  <a:pt x="573" y="1215"/>
                </a:cubicBezTo>
                <a:cubicBezTo>
                  <a:pt x="592" y="1283"/>
                  <a:pt x="628" y="1347"/>
                  <a:pt x="669" y="1411"/>
                </a:cubicBezTo>
                <a:lnTo>
                  <a:pt x="296" y="1442"/>
                </a:lnTo>
                <a:cubicBezTo>
                  <a:pt x="273" y="1442"/>
                  <a:pt x="255" y="1456"/>
                  <a:pt x="241" y="1479"/>
                </a:cubicBezTo>
                <a:cubicBezTo>
                  <a:pt x="232" y="1502"/>
                  <a:pt x="232" y="1524"/>
                  <a:pt x="241" y="1547"/>
                </a:cubicBezTo>
                <a:lnTo>
                  <a:pt x="414" y="1838"/>
                </a:lnTo>
                <a:cubicBezTo>
                  <a:pt x="296" y="1874"/>
                  <a:pt x="178" y="1902"/>
                  <a:pt x="64" y="1920"/>
                </a:cubicBezTo>
                <a:cubicBezTo>
                  <a:pt x="37" y="1920"/>
                  <a:pt x="19" y="1938"/>
                  <a:pt x="9" y="1961"/>
                </a:cubicBezTo>
                <a:cubicBezTo>
                  <a:pt x="0" y="1984"/>
                  <a:pt x="5" y="2015"/>
                  <a:pt x="19" y="2034"/>
                </a:cubicBezTo>
                <a:cubicBezTo>
                  <a:pt x="50" y="2070"/>
                  <a:pt x="82" y="2106"/>
                  <a:pt x="119" y="2143"/>
                </a:cubicBezTo>
                <a:lnTo>
                  <a:pt x="119" y="2147"/>
                </a:lnTo>
                <a:cubicBezTo>
                  <a:pt x="164" y="2170"/>
                  <a:pt x="210" y="2197"/>
                  <a:pt x="260" y="2243"/>
                </a:cubicBezTo>
                <a:lnTo>
                  <a:pt x="264" y="2247"/>
                </a:lnTo>
                <a:cubicBezTo>
                  <a:pt x="273" y="2247"/>
                  <a:pt x="282" y="2252"/>
                  <a:pt x="291" y="2256"/>
                </a:cubicBezTo>
                <a:cubicBezTo>
                  <a:pt x="296" y="2256"/>
                  <a:pt x="305" y="2261"/>
                  <a:pt x="310" y="2266"/>
                </a:cubicBezTo>
                <a:lnTo>
                  <a:pt x="314" y="2266"/>
                </a:lnTo>
                <a:cubicBezTo>
                  <a:pt x="414" y="2325"/>
                  <a:pt x="523" y="2393"/>
                  <a:pt x="637" y="2479"/>
                </a:cubicBezTo>
                <a:cubicBezTo>
                  <a:pt x="655" y="2493"/>
                  <a:pt x="678" y="2511"/>
                  <a:pt x="696" y="2525"/>
                </a:cubicBezTo>
                <a:cubicBezTo>
                  <a:pt x="719" y="2543"/>
                  <a:pt x="737" y="2557"/>
                  <a:pt x="760" y="2575"/>
                </a:cubicBezTo>
                <a:lnTo>
                  <a:pt x="833" y="2625"/>
                </a:lnTo>
                <a:cubicBezTo>
                  <a:pt x="896" y="2666"/>
                  <a:pt x="960" y="2711"/>
                  <a:pt x="1019" y="2752"/>
                </a:cubicBezTo>
                <a:cubicBezTo>
                  <a:pt x="2579" y="3648"/>
                  <a:pt x="4193" y="4453"/>
                  <a:pt x="5708" y="5185"/>
                </a:cubicBezTo>
                <a:cubicBezTo>
                  <a:pt x="6008" y="5331"/>
                  <a:pt x="6299" y="5472"/>
                  <a:pt x="6594" y="5613"/>
                </a:cubicBezTo>
                <a:cubicBezTo>
                  <a:pt x="6631" y="5631"/>
                  <a:pt x="6663" y="5644"/>
                  <a:pt x="6699" y="5663"/>
                </a:cubicBezTo>
                <a:cubicBezTo>
                  <a:pt x="6949" y="5785"/>
                  <a:pt x="7208" y="5913"/>
                  <a:pt x="7486" y="5976"/>
                </a:cubicBezTo>
                <a:cubicBezTo>
                  <a:pt x="7490" y="5981"/>
                  <a:pt x="7495" y="5981"/>
                  <a:pt x="7499" y="5981"/>
                </a:cubicBezTo>
                <a:cubicBezTo>
                  <a:pt x="7513" y="5981"/>
                  <a:pt x="7531" y="5972"/>
                  <a:pt x="7545" y="5954"/>
                </a:cubicBezTo>
                <a:cubicBezTo>
                  <a:pt x="7563" y="5931"/>
                  <a:pt x="7568" y="5899"/>
                  <a:pt x="7554" y="5876"/>
                </a:cubicBezTo>
                <a:cubicBezTo>
                  <a:pt x="7486" y="5735"/>
                  <a:pt x="7445" y="5581"/>
                  <a:pt x="7431" y="5422"/>
                </a:cubicBezTo>
                <a:lnTo>
                  <a:pt x="7727" y="5372"/>
                </a:lnTo>
                <a:cubicBezTo>
                  <a:pt x="7749" y="5367"/>
                  <a:pt x="7768" y="5358"/>
                  <a:pt x="7777" y="5340"/>
                </a:cubicBezTo>
                <a:cubicBezTo>
                  <a:pt x="7790" y="5322"/>
                  <a:pt x="7790" y="5303"/>
                  <a:pt x="7786" y="5285"/>
                </a:cubicBezTo>
                <a:lnTo>
                  <a:pt x="7659" y="4799"/>
                </a:lnTo>
                <a:lnTo>
                  <a:pt x="7995" y="4689"/>
                </a:lnTo>
                <a:cubicBezTo>
                  <a:pt x="8013" y="4685"/>
                  <a:pt x="8027" y="4671"/>
                  <a:pt x="8036" y="4658"/>
                </a:cubicBezTo>
                <a:cubicBezTo>
                  <a:pt x="8045" y="4639"/>
                  <a:pt x="8045" y="4621"/>
                  <a:pt x="8041" y="4603"/>
                </a:cubicBezTo>
                <a:lnTo>
                  <a:pt x="7909" y="4212"/>
                </a:lnTo>
                <a:lnTo>
                  <a:pt x="8395" y="3985"/>
                </a:lnTo>
                <a:cubicBezTo>
                  <a:pt x="8423" y="3975"/>
                  <a:pt x="8441" y="3948"/>
                  <a:pt x="8441" y="3916"/>
                </a:cubicBezTo>
                <a:cubicBezTo>
                  <a:pt x="8441" y="3894"/>
                  <a:pt x="8427" y="3871"/>
                  <a:pt x="8409" y="3862"/>
                </a:cubicBezTo>
                <a:cubicBezTo>
                  <a:pt x="6585" y="2875"/>
                  <a:pt x="4625" y="1820"/>
                  <a:pt x="2624" y="751"/>
                </a:cubicBezTo>
                <a:cubicBezTo>
                  <a:pt x="2392" y="628"/>
                  <a:pt x="2160" y="506"/>
                  <a:pt x="1929" y="383"/>
                </a:cubicBezTo>
                <a:cubicBezTo>
                  <a:pt x="1929" y="378"/>
                  <a:pt x="1924" y="374"/>
                  <a:pt x="1919" y="374"/>
                </a:cubicBezTo>
                <a:cubicBezTo>
                  <a:pt x="1815" y="301"/>
                  <a:pt x="1710" y="233"/>
                  <a:pt x="1606" y="169"/>
                </a:cubicBezTo>
                <a:cubicBezTo>
                  <a:pt x="1519" y="115"/>
                  <a:pt x="1437" y="65"/>
                  <a:pt x="1356" y="10"/>
                </a:cubicBezTo>
                <a:cubicBezTo>
                  <a:pt x="1347" y="4"/>
                  <a:pt x="1337" y="0"/>
                  <a:pt x="1326"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9" name="Dikdörtgen 48"/>
          <p:cNvSpPr/>
          <p:nvPr/>
        </p:nvSpPr>
        <p:spPr>
          <a:xfrm>
            <a:off x="270214" y="3168621"/>
            <a:ext cx="2988711" cy="1200329"/>
          </a:xfrm>
          <a:prstGeom prst="rect">
            <a:avLst/>
          </a:prstGeom>
        </p:spPr>
        <p:txBody>
          <a:bodyPr wrap="square">
            <a:spAutoFit/>
          </a:bodyPr>
          <a:lstStyle/>
          <a:p>
            <a:pPr algn="ctr"/>
            <a:r>
              <a:rPr lang="tr-TR" sz="2400" dirty="0"/>
              <a:t>Düğünler ve bayramlar sevinçle karşılanırdı.</a:t>
            </a:r>
          </a:p>
        </p:txBody>
      </p:sp>
      <p:sp>
        <p:nvSpPr>
          <p:cNvPr id="50" name="Dikdörtgen 49"/>
          <p:cNvSpPr/>
          <p:nvPr/>
        </p:nvSpPr>
        <p:spPr>
          <a:xfrm>
            <a:off x="4356212" y="3863196"/>
            <a:ext cx="2968898" cy="2677656"/>
          </a:xfrm>
          <a:prstGeom prst="rect">
            <a:avLst/>
          </a:prstGeom>
        </p:spPr>
        <p:txBody>
          <a:bodyPr wrap="square">
            <a:spAutoFit/>
          </a:bodyPr>
          <a:lstStyle/>
          <a:p>
            <a:pPr algn="ctr"/>
            <a:r>
              <a:rPr lang="tr-TR" sz="2400" dirty="0" smtClean="0"/>
              <a:t>Aile bireyleri birbiriyle iyi geçinir, işlerini istişare ile yapar ve her zaman birbirleriyle dayanışma içinde olurdu.</a:t>
            </a:r>
            <a:endParaRPr lang="tr-TR" sz="2400" dirty="0"/>
          </a:p>
        </p:txBody>
      </p:sp>
      <p:sp>
        <p:nvSpPr>
          <p:cNvPr id="51" name="Dikdörtgen 50"/>
          <p:cNvSpPr/>
          <p:nvPr/>
        </p:nvSpPr>
        <p:spPr>
          <a:xfrm>
            <a:off x="8433842" y="3632521"/>
            <a:ext cx="3318447" cy="1569660"/>
          </a:xfrm>
          <a:prstGeom prst="rect">
            <a:avLst/>
          </a:prstGeom>
        </p:spPr>
        <p:txBody>
          <a:bodyPr wrap="square">
            <a:spAutoFit/>
          </a:bodyPr>
          <a:lstStyle/>
          <a:p>
            <a:pPr algn="ctr"/>
            <a:r>
              <a:rPr lang="tr-TR" sz="2400" dirty="0"/>
              <a:t>Üzüntülü zamanlarda aile bireyleri birbirlerine destek olurlardı. </a:t>
            </a:r>
          </a:p>
        </p:txBody>
      </p:sp>
      <p:sp>
        <p:nvSpPr>
          <p:cNvPr id="52" name="Dikdörtgen 51"/>
          <p:cNvSpPr/>
          <p:nvPr/>
        </p:nvSpPr>
        <p:spPr>
          <a:xfrm>
            <a:off x="2598294" y="197584"/>
            <a:ext cx="6965431"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i="0" strike="noStrike" kern="0" cap="none" spc="0" normalizeH="0" baseline="0" noProof="0" dirty="0" smtClean="0">
                <a:ln>
                  <a:noFill/>
                </a:ln>
                <a:solidFill>
                  <a:prstClr val="black"/>
                </a:solidFill>
                <a:effectLst/>
                <a:uLnTx/>
                <a:uFillTx/>
                <a:latin typeface="Calibri Light" panose="020F0302020204030204"/>
                <a:ea typeface="+mj-ea"/>
                <a:cs typeface="+mj-cs"/>
              </a:rPr>
              <a:t>Hz. Muhammed’in (s.a.v.) ailesinde mutluluklar ve üzüntüler paylaşmak için</a:t>
            </a:r>
            <a:endParaRPr kumimoji="0" lang="tr-TR" sz="3200" i="0" strike="noStrike" kern="0" cap="none" spc="0" normalizeH="0" baseline="0" noProof="0" dirty="0" smtClean="0">
              <a:ln>
                <a:noFill/>
              </a:ln>
              <a:solidFill>
                <a:sysClr val="windowText" lastClr="000000"/>
              </a:solidFill>
              <a:effectLst/>
              <a:uLnTx/>
              <a:uFillTx/>
            </a:endParaRPr>
          </a:p>
        </p:txBody>
      </p:sp>
      <p:sp>
        <p:nvSpPr>
          <p:cNvPr id="53" name="Google Shape;837;p38"/>
          <p:cNvSpPr/>
          <p:nvPr/>
        </p:nvSpPr>
        <p:spPr>
          <a:xfrm rot="15874200">
            <a:off x="1518528" y="938454"/>
            <a:ext cx="1632041" cy="967007"/>
          </a:xfrm>
          <a:custGeom>
            <a:avLst/>
            <a:gdLst/>
            <a:ahLst/>
            <a:cxnLst/>
            <a:rect l="l" t="t" r="r" b="b"/>
            <a:pathLst>
              <a:path w="6277" h="6164" extrusionOk="0">
                <a:moveTo>
                  <a:pt x="3101" y="1"/>
                </a:moveTo>
                <a:cubicBezTo>
                  <a:pt x="3092" y="1"/>
                  <a:pt x="3082" y="1"/>
                  <a:pt x="3072" y="2"/>
                </a:cubicBezTo>
                <a:cubicBezTo>
                  <a:pt x="2154" y="65"/>
                  <a:pt x="1235" y="160"/>
                  <a:pt x="317" y="255"/>
                </a:cubicBezTo>
                <a:cubicBezTo>
                  <a:pt x="95" y="255"/>
                  <a:pt x="0" y="445"/>
                  <a:pt x="95" y="667"/>
                </a:cubicBezTo>
                <a:lnTo>
                  <a:pt x="918" y="2472"/>
                </a:lnTo>
                <a:cubicBezTo>
                  <a:pt x="963" y="2572"/>
                  <a:pt x="1045" y="2613"/>
                  <a:pt x="1132" y="2613"/>
                </a:cubicBezTo>
                <a:cubicBezTo>
                  <a:pt x="1293" y="2613"/>
                  <a:pt x="1466" y="2468"/>
                  <a:pt x="1425" y="2282"/>
                </a:cubicBezTo>
                <a:cubicBezTo>
                  <a:pt x="1330" y="1902"/>
                  <a:pt x="1235" y="1554"/>
                  <a:pt x="1140" y="1205"/>
                </a:cubicBezTo>
                <a:lnTo>
                  <a:pt x="1140" y="1205"/>
                </a:lnTo>
                <a:cubicBezTo>
                  <a:pt x="3357" y="2060"/>
                  <a:pt x="5004" y="3802"/>
                  <a:pt x="5891" y="6051"/>
                </a:cubicBezTo>
                <a:cubicBezTo>
                  <a:pt x="5929" y="6128"/>
                  <a:pt x="6004" y="6163"/>
                  <a:pt x="6076" y="6163"/>
                </a:cubicBezTo>
                <a:cubicBezTo>
                  <a:pt x="6180" y="6163"/>
                  <a:pt x="6277" y="6087"/>
                  <a:pt x="6239" y="5956"/>
                </a:cubicBezTo>
                <a:cubicBezTo>
                  <a:pt x="5510" y="3517"/>
                  <a:pt x="3642" y="1617"/>
                  <a:pt x="1299" y="699"/>
                </a:cubicBezTo>
                <a:cubicBezTo>
                  <a:pt x="1900" y="635"/>
                  <a:pt x="2502" y="604"/>
                  <a:pt x="3072" y="540"/>
                </a:cubicBezTo>
                <a:cubicBezTo>
                  <a:pt x="3410" y="510"/>
                  <a:pt x="3420" y="1"/>
                  <a:pt x="3101" y="1"/>
                </a:cubicBezTo>
                <a:close/>
              </a:path>
            </a:pathLst>
          </a:custGeom>
          <a:solidFill>
            <a:srgbClr val="000000"/>
          </a:solidFill>
          <a:ln w="6350">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837;p38"/>
          <p:cNvSpPr/>
          <p:nvPr/>
        </p:nvSpPr>
        <p:spPr>
          <a:xfrm rot="14389116">
            <a:off x="5061347" y="1618686"/>
            <a:ext cx="1697540" cy="1377991"/>
          </a:xfrm>
          <a:custGeom>
            <a:avLst/>
            <a:gdLst/>
            <a:ahLst/>
            <a:cxnLst/>
            <a:rect l="l" t="t" r="r" b="b"/>
            <a:pathLst>
              <a:path w="6277" h="6164" extrusionOk="0">
                <a:moveTo>
                  <a:pt x="3101" y="1"/>
                </a:moveTo>
                <a:cubicBezTo>
                  <a:pt x="3092" y="1"/>
                  <a:pt x="3082" y="1"/>
                  <a:pt x="3072" y="2"/>
                </a:cubicBezTo>
                <a:cubicBezTo>
                  <a:pt x="2154" y="65"/>
                  <a:pt x="1235" y="160"/>
                  <a:pt x="317" y="255"/>
                </a:cubicBezTo>
                <a:cubicBezTo>
                  <a:pt x="95" y="255"/>
                  <a:pt x="0" y="445"/>
                  <a:pt x="95" y="667"/>
                </a:cubicBezTo>
                <a:lnTo>
                  <a:pt x="918" y="2472"/>
                </a:lnTo>
                <a:cubicBezTo>
                  <a:pt x="963" y="2572"/>
                  <a:pt x="1045" y="2613"/>
                  <a:pt x="1132" y="2613"/>
                </a:cubicBezTo>
                <a:cubicBezTo>
                  <a:pt x="1293" y="2613"/>
                  <a:pt x="1466" y="2468"/>
                  <a:pt x="1425" y="2282"/>
                </a:cubicBezTo>
                <a:cubicBezTo>
                  <a:pt x="1330" y="1902"/>
                  <a:pt x="1235" y="1554"/>
                  <a:pt x="1140" y="1205"/>
                </a:cubicBezTo>
                <a:lnTo>
                  <a:pt x="1140" y="1205"/>
                </a:lnTo>
                <a:cubicBezTo>
                  <a:pt x="3357" y="2060"/>
                  <a:pt x="5004" y="3802"/>
                  <a:pt x="5891" y="6051"/>
                </a:cubicBezTo>
                <a:cubicBezTo>
                  <a:pt x="5929" y="6128"/>
                  <a:pt x="6004" y="6163"/>
                  <a:pt x="6076" y="6163"/>
                </a:cubicBezTo>
                <a:cubicBezTo>
                  <a:pt x="6180" y="6163"/>
                  <a:pt x="6277" y="6087"/>
                  <a:pt x="6239" y="5956"/>
                </a:cubicBezTo>
                <a:cubicBezTo>
                  <a:pt x="5510" y="3517"/>
                  <a:pt x="3642" y="1617"/>
                  <a:pt x="1299" y="699"/>
                </a:cubicBezTo>
                <a:cubicBezTo>
                  <a:pt x="1900" y="635"/>
                  <a:pt x="2502" y="604"/>
                  <a:pt x="3072" y="540"/>
                </a:cubicBezTo>
                <a:cubicBezTo>
                  <a:pt x="3410" y="510"/>
                  <a:pt x="3420" y="1"/>
                  <a:pt x="3101" y="1"/>
                </a:cubicBezTo>
                <a:close/>
              </a:path>
            </a:pathLst>
          </a:custGeom>
          <a:solidFill>
            <a:srgbClr val="000000"/>
          </a:solidFill>
          <a:ln w="6350">
            <a:solidFill>
              <a:schemeClr val="tx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839;p38"/>
          <p:cNvSpPr/>
          <p:nvPr/>
        </p:nvSpPr>
        <p:spPr>
          <a:xfrm rot="5846967">
            <a:off x="8997455" y="906795"/>
            <a:ext cx="1252462" cy="2098841"/>
          </a:xfrm>
          <a:custGeom>
            <a:avLst/>
            <a:gdLst/>
            <a:ahLst/>
            <a:cxnLst/>
            <a:rect l="l" t="t" r="r" b="b"/>
            <a:pathLst>
              <a:path w="7549" h="6851" extrusionOk="0">
                <a:moveTo>
                  <a:pt x="4509" y="1"/>
                </a:moveTo>
                <a:cubicBezTo>
                  <a:pt x="4224" y="1"/>
                  <a:pt x="4192" y="413"/>
                  <a:pt x="4445" y="508"/>
                </a:cubicBezTo>
                <a:cubicBezTo>
                  <a:pt x="4794" y="634"/>
                  <a:pt x="5110" y="729"/>
                  <a:pt x="5395" y="793"/>
                </a:cubicBezTo>
                <a:cubicBezTo>
                  <a:pt x="2957" y="1964"/>
                  <a:pt x="898" y="4023"/>
                  <a:pt x="43" y="6651"/>
                </a:cubicBezTo>
                <a:cubicBezTo>
                  <a:pt x="1" y="6758"/>
                  <a:pt x="102" y="6851"/>
                  <a:pt x="202" y="6851"/>
                </a:cubicBezTo>
                <a:cubicBezTo>
                  <a:pt x="250" y="6851"/>
                  <a:pt x="298" y="6829"/>
                  <a:pt x="328" y="6778"/>
                </a:cubicBezTo>
                <a:cubicBezTo>
                  <a:pt x="1595" y="4023"/>
                  <a:pt x="3590" y="1901"/>
                  <a:pt x="6472" y="856"/>
                </a:cubicBezTo>
                <a:cubicBezTo>
                  <a:pt x="6504" y="856"/>
                  <a:pt x="6504" y="856"/>
                  <a:pt x="6536" y="824"/>
                </a:cubicBezTo>
                <a:cubicBezTo>
                  <a:pt x="6599" y="856"/>
                  <a:pt x="6662" y="888"/>
                  <a:pt x="6694" y="888"/>
                </a:cubicBezTo>
                <a:cubicBezTo>
                  <a:pt x="6124" y="1426"/>
                  <a:pt x="5680" y="2028"/>
                  <a:pt x="5332" y="2788"/>
                </a:cubicBezTo>
                <a:cubicBezTo>
                  <a:pt x="5247" y="3002"/>
                  <a:pt x="5421" y="3187"/>
                  <a:pt x="5582" y="3187"/>
                </a:cubicBezTo>
                <a:cubicBezTo>
                  <a:pt x="5660" y="3187"/>
                  <a:pt x="5734" y="3144"/>
                  <a:pt x="5775" y="3041"/>
                </a:cubicBezTo>
                <a:cubicBezTo>
                  <a:pt x="6156" y="2218"/>
                  <a:pt x="6662" y="1553"/>
                  <a:pt x="7391" y="983"/>
                </a:cubicBezTo>
                <a:cubicBezTo>
                  <a:pt x="7549" y="856"/>
                  <a:pt x="7422" y="634"/>
                  <a:pt x="7264" y="571"/>
                </a:cubicBezTo>
                <a:cubicBezTo>
                  <a:pt x="6377" y="191"/>
                  <a:pt x="5490" y="33"/>
                  <a:pt x="450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9849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500"/>
                                        <p:tgtEl>
                                          <p:spTgt spid="5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up)">
                                      <p:cBhvr>
                                        <p:cTn id="80" dur="500"/>
                                        <p:tgtEl>
                                          <p:spTgt spid="4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up)">
                                      <p:cBhvr>
                                        <p:cTn id="83" dur="500"/>
                                        <p:tgtEl>
                                          <p:spTgt spid="4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up)">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35" grpId="0" animBg="1"/>
      <p:bldP spid="36" grpId="0" animBg="1"/>
      <p:bldP spid="37" grpId="0" animBg="1"/>
      <p:bldP spid="43" grpId="0" animBg="1"/>
      <p:bldP spid="44" grpId="0" animBg="1"/>
      <p:bldP spid="45" grpId="0" animBg="1"/>
      <p:bldP spid="46" grpId="0" animBg="1"/>
      <p:bldP spid="47" grpId="0" animBg="1"/>
      <p:bldP spid="48" grpId="0" animBg="1"/>
      <p:bldP spid="49" grpId="0"/>
      <p:bldP spid="50" grpId="0"/>
      <p:bldP spid="51" grpId="0"/>
      <p:bldP spid="53"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652;p71"/>
          <p:cNvSpPr/>
          <p:nvPr/>
        </p:nvSpPr>
        <p:spPr>
          <a:xfrm>
            <a:off x="260178" y="2320655"/>
            <a:ext cx="2924649" cy="4380770"/>
          </a:xfrm>
          <a:custGeom>
            <a:avLst/>
            <a:gdLst/>
            <a:ahLst/>
            <a:cxnLst/>
            <a:rect l="l" t="t" r="r" b="b"/>
            <a:pathLst>
              <a:path w="16277" h="15222" extrusionOk="0">
                <a:moveTo>
                  <a:pt x="5649" y="1"/>
                </a:moveTo>
                <a:cubicBezTo>
                  <a:pt x="5190" y="19"/>
                  <a:pt x="4730" y="37"/>
                  <a:pt x="4271" y="60"/>
                </a:cubicBezTo>
                <a:cubicBezTo>
                  <a:pt x="4235" y="60"/>
                  <a:pt x="4207" y="83"/>
                  <a:pt x="4194" y="115"/>
                </a:cubicBezTo>
                <a:cubicBezTo>
                  <a:pt x="4139" y="310"/>
                  <a:pt x="4162" y="478"/>
                  <a:pt x="4207" y="674"/>
                </a:cubicBezTo>
                <a:cubicBezTo>
                  <a:pt x="4244" y="824"/>
                  <a:pt x="4285" y="960"/>
                  <a:pt x="4266" y="1110"/>
                </a:cubicBezTo>
                <a:cubicBezTo>
                  <a:pt x="4292" y="1336"/>
                  <a:pt x="4099" y="1574"/>
                  <a:pt x="3878" y="1574"/>
                </a:cubicBezTo>
                <a:cubicBezTo>
                  <a:pt x="3828" y="1574"/>
                  <a:pt x="3776" y="1561"/>
                  <a:pt x="3725" y="1533"/>
                </a:cubicBezTo>
                <a:cubicBezTo>
                  <a:pt x="3684" y="1515"/>
                  <a:pt x="3653" y="1483"/>
                  <a:pt x="3621" y="1447"/>
                </a:cubicBezTo>
                <a:cubicBezTo>
                  <a:pt x="3584" y="1415"/>
                  <a:pt x="3562" y="1379"/>
                  <a:pt x="3562" y="1333"/>
                </a:cubicBezTo>
                <a:cubicBezTo>
                  <a:pt x="3534" y="1261"/>
                  <a:pt x="3530" y="1183"/>
                  <a:pt x="3553" y="1110"/>
                </a:cubicBezTo>
                <a:cubicBezTo>
                  <a:pt x="3598" y="956"/>
                  <a:pt x="3739" y="874"/>
                  <a:pt x="3889" y="847"/>
                </a:cubicBezTo>
                <a:lnTo>
                  <a:pt x="3907" y="838"/>
                </a:lnTo>
                <a:cubicBezTo>
                  <a:pt x="3921" y="824"/>
                  <a:pt x="3925" y="801"/>
                  <a:pt x="3921" y="778"/>
                </a:cubicBezTo>
                <a:cubicBezTo>
                  <a:pt x="3889" y="569"/>
                  <a:pt x="3862" y="360"/>
                  <a:pt x="3830" y="155"/>
                </a:cubicBezTo>
                <a:cubicBezTo>
                  <a:pt x="3825" y="119"/>
                  <a:pt x="3784" y="101"/>
                  <a:pt x="3757" y="96"/>
                </a:cubicBezTo>
                <a:cubicBezTo>
                  <a:pt x="3542" y="78"/>
                  <a:pt x="3329" y="69"/>
                  <a:pt x="3117" y="69"/>
                </a:cubicBezTo>
                <a:cubicBezTo>
                  <a:pt x="2857" y="69"/>
                  <a:pt x="2598" y="82"/>
                  <a:pt x="2338" y="110"/>
                </a:cubicBezTo>
                <a:cubicBezTo>
                  <a:pt x="2302" y="115"/>
                  <a:pt x="2275" y="133"/>
                  <a:pt x="2266" y="165"/>
                </a:cubicBezTo>
                <a:cubicBezTo>
                  <a:pt x="2179" y="447"/>
                  <a:pt x="2220" y="660"/>
                  <a:pt x="2334" y="897"/>
                </a:cubicBezTo>
                <a:cubicBezTo>
                  <a:pt x="2475" y="997"/>
                  <a:pt x="2602" y="1183"/>
                  <a:pt x="2616" y="1338"/>
                </a:cubicBezTo>
                <a:cubicBezTo>
                  <a:pt x="2629" y="1511"/>
                  <a:pt x="2529" y="1620"/>
                  <a:pt x="2402" y="1665"/>
                </a:cubicBezTo>
                <a:cubicBezTo>
                  <a:pt x="2356" y="1697"/>
                  <a:pt x="2297" y="1724"/>
                  <a:pt x="2220" y="1733"/>
                </a:cubicBezTo>
                <a:lnTo>
                  <a:pt x="2061" y="1756"/>
                </a:lnTo>
                <a:cubicBezTo>
                  <a:pt x="1765" y="1756"/>
                  <a:pt x="1570" y="1588"/>
                  <a:pt x="1683" y="1192"/>
                </a:cubicBezTo>
                <a:cubicBezTo>
                  <a:pt x="1711" y="1106"/>
                  <a:pt x="1788" y="1024"/>
                  <a:pt x="1829" y="938"/>
                </a:cubicBezTo>
                <a:cubicBezTo>
                  <a:pt x="2202" y="146"/>
                  <a:pt x="1188" y="192"/>
                  <a:pt x="688" y="128"/>
                </a:cubicBezTo>
                <a:lnTo>
                  <a:pt x="665" y="128"/>
                </a:lnTo>
                <a:cubicBezTo>
                  <a:pt x="654" y="125"/>
                  <a:pt x="643" y="123"/>
                  <a:pt x="631" y="123"/>
                </a:cubicBezTo>
                <a:cubicBezTo>
                  <a:pt x="581" y="123"/>
                  <a:pt x="533" y="156"/>
                  <a:pt x="533" y="219"/>
                </a:cubicBezTo>
                <a:cubicBezTo>
                  <a:pt x="601" y="4094"/>
                  <a:pt x="510" y="7973"/>
                  <a:pt x="255" y="11838"/>
                </a:cubicBezTo>
                <a:cubicBezTo>
                  <a:pt x="187" y="12934"/>
                  <a:pt x="101" y="14030"/>
                  <a:pt x="5" y="15126"/>
                </a:cubicBezTo>
                <a:cubicBezTo>
                  <a:pt x="1" y="15176"/>
                  <a:pt x="55" y="15222"/>
                  <a:pt x="101" y="15222"/>
                </a:cubicBezTo>
                <a:cubicBezTo>
                  <a:pt x="4244" y="15194"/>
                  <a:pt x="8387" y="15026"/>
                  <a:pt x="12520" y="14712"/>
                </a:cubicBezTo>
                <a:cubicBezTo>
                  <a:pt x="13685" y="14626"/>
                  <a:pt x="14981" y="14690"/>
                  <a:pt x="16145" y="14580"/>
                </a:cubicBezTo>
                <a:cubicBezTo>
                  <a:pt x="16147" y="14580"/>
                  <a:pt x="16149" y="14580"/>
                  <a:pt x="16151" y="14580"/>
                </a:cubicBezTo>
                <a:cubicBezTo>
                  <a:pt x="16180" y="14580"/>
                  <a:pt x="16191" y="14600"/>
                  <a:pt x="16195" y="14600"/>
                </a:cubicBezTo>
                <a:cubicBezTo>
                  <a:pt x="16197" y="14600"/>
                  <a:pt x="16196" y="14594"/>
                  <a:pt x="16195" y="14576"/>
                </a:cubicBezTo>
                <a:cubicBezTo>
                  <a:pt x="15972" y="10892"/>
                  <a:pt x="16277" y="6954"/>
                  <a:pt x="16109" y="3275"/>
                </a:cubicBezTo>
                <a:cubicBezTo>
                  <a:pt x="16036" y="1688"/>
                  <a:pt x="15781" y="155"/>
                  <a:pt x="15781" y="155"/>
                </a:cubicBezTo>
                <a:lnTo>
                  <a:pt x="15740" y="155"/>
                </a:lnTo>
                <a:cubicBezTo>
                  <a:pt x="15567" y="165"/>
                  <a:pt x="15390" y="174"/>
                  <a:pt x="15217" y="183"/>
                </a:cubicBezTo>
                <a:cubicBezTo>
                  <a:pt x="15053" y="174"/>
                  <a:pt x="14890" y="160"/>
                  <a:pt x="14726" y="151"/>
                </a:cubicBezTo>
                <a:cubicBezTo>
                  <a:pt x="14666" y="148"/>
                  <a:pt x="14580" y="129"/>
                  <a:pt x="14503" y="129"/>
                </a:cubicBezTo>
                <a:cubicBezTo>
                  <a:pt x="14458" y="129"/>
                  <a:pt x="14417" y="135"/>
                  <a:pt x="14385" y="155"/>
                </a:cubicBezTo>
                <a:cubicBezTo>
                  <a:pt x="14194" y="278"/>
                  <a:pt x="14289" y="556"/>
                  <a:pt x="14376" y="706"/>
                </a:cubicBezTo>
                <a:cubicBezTo>
                  <a:pt x="14426" y="783"/>
                  <a:pt x="14530" y="851"/>
                  <a:pt x="14558" y="933"/>
                </a:cubicBezTo>
                <a:cubicBezTo>
                  <a:pt x="14635" y="1160"/>
                  <a:pt x="14549" y="1383"/>
                  <a:pt x="14335" y="1461"/>
                </a:cubicBezTo>
                <a:cubicBezTo>
                  <a:pt x="14267" y="1486"/>
                  <a:pt x="14158" y="1513"/>
                  <a:pt x="14058" y="1513"/>
                </a:cubicBezTo>
                <a:cubicBezTo>
                  <a:pt x="13978" y="1513"/>
                  <a:pt x="13904" y="1495"/>
                  <a:pt x="13862" y="1447"/>
                </a:cubicBezTo>
                <a:cubicBezTo>
                  <a:pt x="13730" y="1297"/>
                  <a:pt x="13776" y="1010"/>
                  <a:pt x="13871" y="865"/>
                </a:cubicBezTo>
                <a:cubicBezTo>
                  <a:pt x="14007" y="642"/>
                  <a:pt x="14121" y="433"/>
                  <a:pt x="13980" y="187"/>
                </a:cubicBezTo>
                <a:cubicBezTo>
                  <a:pt x="13967" y="160"/>
                  <a:pt x="13939" y="146"/>
                  <a:pt x="13912" y="146"/>
                </a:cubicBezTo>
                <a:cubicBezTo>
                  <a:pt x="13348" y="151"/>
                  <a:pt x="12793" y="192"/>
                  <a:pt x="12234" y="269"/>
                </a:cubicBezTo>
                <a:cubicBezTo>
                  <a:pt x="12211" y="274"/>
                  <a:pt x="12184" y="301"/>
                  <a:pt x="12179" y="324"/>
                </a:cubicBezTo>
                <a:cubicBezTo>
                  <a:pt x="12152" y="501"/>
                  <a:pt x="12120" y="678"/>
                  <a:pt x="12093" y="856"/>
                </a:cubicBezTo>
                <a:cubicBezTo>
                  <a:pt x="12084" y="901"/>
                  <a:pt x="12111" y="951"/>
                  <a:pt x="12166" y="951"/>
                </a:cubicBezTo>
                <a:cubicBezTo>
                  <a:pt x="12525" y="1165"/>
                  <a:pt x="12502" y="1365"/>
                  <a:pt x="12102" y="1552"/>
                </a:cubicBezTo>
                <a:cubicBezTo>
                  <a:pt x="12054" y="1562"/>
                  <a:pt x="12005" y="1567"/>
                  <a:pt x="11957" y="1567"/>
                </a:cubicBezTo>
                <a:cubicBezTo>
                  <a:pt x="11851" y="1567"/>
                  <a:pt x="11746" y="1542"/>
                  <a:pt x="11643" y="1492"/>
                </a:cubicBezTo>
                <a:cubicBezTo>
                  <a:pt x="11002" y="1015"/>
                  <a:pt x="11715" y="983"/>
                  <a:pt x="11816" y="806"/>
                </a:cubicBezTo>
                <a:cubicBezTo>
                  <a:pt x="11906" y="642"/>
                  <a:pt x="11843" y="392"/>
                  <a:pt x="11806" y="219"/>
                </a:cubicBezTo>
                <a:cubicBezTo>
                  <a:pt x="11802" y="187"/>
                  <a:pt x="11766" y="160"/>
                  <a:pt x="11734" y="160"/>
                </a:cubicBezTo>
                <a:cubicBezTo>
                  <a:pt x="11220" y="178"/>
                  <a:pt x="10706" y="192"/>
                  <a:pt x="10192" y="210"/>
                </a:cubicBezTo>
                <a:cubicBezTo>
                  <a:pt x="10142" y="269"/>
                  <a:pt x="10115" y="333"/>
                  <a:pt x="10092" y="401"/>
                </a:cubicBezTo>
                <a:cubicBezTo>
                  <a:pt x="10083" y="451"/>
                  <a:pt x="10078" y="497"/>
                  <a:pt x="10074" y="547"/>
                </a:cubicBezTo>
                <a:cubicBezTo>
                  <a:pt x="10133" y="760"/>
                  <a:pt x="10328" y="997"/>
                  <a:pt x="10315" y="1197"/>
                </a:cubicBezTo>
                <a:cubicBezTo>
                  <a:pt x="10302" y="1387"/>
                  <a:pt x="10187" y="1466"/>
                  <a:pt x="10055" y="1466"/>
                </a:cubicBezTo>
                <a:cubicBezTo>
                  <a:pt x="10048" y="1466"/>
                  <a:pt x="10040" y="1466"/>
                  <a:pt x="10033" y="1465"/>
                </a:cubicBezTo>
                <a:cubicBezTo>
                  <a:pt x="10007" y="1471"/>
                  <a:pt x="9977" y="1474"/>
                  <a:pt x="9944" y="1474"/>
                </a:cubicBezTo>
                <a:cubicBezTo>
                  <a:pt x="9901" y="1474"/>
                  <a:pt x="9852" y="1469"/>
                  <a:pt x="9801" y="1456"/>
                </a:cubicBezTo>
                <a:cubicBezTo>
                  <a:pt x="9564" y="1411"/>
                  <a:pt x="9469" y="1261"/>
                  <a:pt x="9519" y="1001"/>
                </a:cubicBezTo>
                <a:cubicBezTo>
                  <a:pt x="9542" y="883"/>
                  <a:pt x="9619" y="774"/>
                  <a:pt x="9660" y="660"/>
                </a:cubicBezTo>
                <a:cubicBezTo>
                  <a:pt x="9719" y="492"/>
                  <a:pt x="9733" y="369"/>
                  <a:pt x="9655" y="205"/>
                </a:cubicBezTo>
                <a:cubicBezTo>
                  <a:pt x="9646" y="183"/>
                  <a:pt x="9614" y="169"/>
                  <a:pt x="9587" y="169"/>
                </a:cubicBezTo>
                <a:cubicBezTo>
                  <a:pt x="9151" y="183"/>
                  <a:pt x="8710" y="196"/>
                  <a:pt x="8268" y="210"/>
                </a:cubicBezTo>
                <a:cubicBezTo>
                  <a:pt x="8227" y="210"/>
                  <a:pt x="8187" y="246"/>
                  <a:pt x="8191" y="287"/>
                </a:cubicBezTo>
                <a:cubicBezTo>
                  <a:pt x="8214" y="601"/>
                  <a:pt x="8036" y="778"/>
                  <a:pt x="8305" y="1006"/>
                </a:cubicBezTo>
                <a:cubicBezTo>
                  <a:pt x="8387" y="1074"/>
                  <a:pt x="8573" y="1142"/>
                  <a:pt x="8591" y="1279"/>
                </a:cubicBezTo>
                <a:cubicBezTo>
                  <a:pt x="8635" y="1568"/>
                  <a:pt x="8299" y="1684"/>
                  <a:pt x="8067" y="1684"/>
                </a:cubicBezTo>
                <a:cubicBezTo>
                  <a:pt x="8058" y="1684"/>
                  <a:pt x="8050" y="1684"/>
                  <a:pt x="8041" y="1683"/>
                </a:cubicBezTo>
                <a:cubicBezTo>
                  <a:pt x="7923" y="1679"/>
                  <a:pt x="7673" y="1629"/>
                  <a:pt x="7568" y="1547"/>
                </a:cubicBezTo>
                <a:cubicBezTo>
                  <a:pt x="7282" y="1315"/>
                  <a:pt x="7523" y="1047"/>
                  <a:pt x="7636" y="847"/>
                </a:cubicBezTo>
                <a:cubicBezTo>
                  <a:pt x="7727" y="692"/>
                  <a:pt x="7909" y="292"/>
                  <a:pt x="7677" y="151"/>
                </a:cubicBezTo>
                <a:cubicBezTo>
                  <a:pt x="7634" y="126"/>
                  <a:pt x="7572" y="117"/>
                  <a:pt x="7503" y="117"/>
                </a:cubicBezTo>
                <a:cubicBezTo>
                  <a:pt x="7373" y="117"/>
                  <a:pt x="7219" y="146"/>
                  <a:pt x="7127" y="146"/>
                </a:cubicBezTo>
                <a:cubicBezTo>
                  <a:pt x="6818" y="146"/>
                  <a:pt x="6504" y="142"/>
                  <a:pt x="6190" y="128"/>
                </a:cubicBezTo>
                <a:cubicBezTo>
                  <a:pt x="6149" y="128"/>
                  <a:pt x="6117" y="165"/>
                  <a:pt x="6113" y="205"/>
                </a:cubicBezTo>
                <a:cubicBezTo>
                  <a:pt x="6104" y="406"/>
                  <a:pt x="6090" y="610"/>
                  <a:pt x="6081" y="810"/>
                </a:cubicBezTo>
                <a:cubicBezTo>
                  <a:pt x="6304" y="915"/>
                  <a:pt x="6527" y="1138"/>
                  <a:pt x="6336" y="1392"/>
                </a:cubicBezTo>
                <a:cubicBezTo>
                  <a:pt x="6242" y="1518"/>
                  <a:pt x="6090" y="1569"/>
                  <a:pt x="5936" y="1569"/>
                </a:cubicBezTo>
                <a:cubicBezTo>
                  <a:pt x="5912" y="1569"/>
                  <a:pt x="5887" y="1568"/>
                  <a:pt x="5863" y="1565"/>
                </a:cubicBezTo>
                <a:cubicBezTo>
                  <a:pt x="5848" y="1567"/>
                  <a:pt x="5834" y="1567"/>
                  <a:pt x="5820" y="1567"/>
                </a:cubicBezTo>
                <a:cubicBezTo>
                  <a:pt x="5701" y="1567"/>
                  <a:pt x="5579" y="1518"/>
                  <a:pt x="5490" y="1424"/>
                </a:cubicBezTo>
                <a:cubicBezTo>
                  <a:pt x="5431" y="1361"/>
                  <a:pt x="5381" y="1279"/>
                  <a:pt x="5376" y="1192"/>
                </a:cubicBezTo>
                <a:cubicBezTo>
                  <a:pt x="5372" y="1188"/>
                  <a:pt x="5367" y="1183"/>
                  <a:pt x="5362" y="1179"/>
                </a:cubicBezTo>
                <a:lnTo>
                  <a:pt x="5376" y="1160"/>
                </a:lnTo>
                <a:lnTo>
                  <a:pt x="5376" y="1156"/>
                </a:lnTo>
                <a:cubicBezTo>
                  <a:pt x="5381" y="1083"/>
                  <a:pt x="5412" y="1024"/>
                  <a:pt x="5463" y="979"/>
                </a:cubicBezTo>
                <a:cubicBezTo>
                  <a:pt x="5494" y="942"/>
                  <a:pt x="5535" y="910"/>
                  <a:pt x="5572" y="879"/>
                </a:cubicBezTo>
                <a:cubicBezTo>
                  <a:pt x="5576" y="874"/>
                  <a:pt x="5576" y="874"/>
                  <a:pt x="5581" y="869"/>
                </a:cubicBezTo>
                <a:cubicBezTo>
                  <a:pt x="5590" y="860"/>
                  <a:pt x="5599" y="856"/>
                  <a:pt x="5608" y="847"/>
                </a:cubicBezTo>
                <a:cubicBezTo>
                  <a:pt x="5644" y="815"/>
                  <a:pt x="5681" y="774"/>
                  <a:pt x="5704" y="724"/>
                </a:cubicBezTo>
                <a:cubicBezTo>
                  <a:pt x="5744" y="628"/>
                  <a:pt x="5754" y="519"/>
                  <a:pt x="5749" y="415"/>
                </a:cubicBezTo>
                <a:cubicBezTo>
                  <a:pt x="5735" y="351"/>
                  <a:pt x="5726" y="287"/>
                  <a:pt x="5722" y="219"/>
                </a:cubicBezTo>
                <a:cubicBezTo>
                  <a:pt x="5717" y="210"/>
                  <a:pt x="5717" y="205"/>
                  <a:pt x="5713" y="196"/>
                </a:cubicBezTo>
                <a:cubicBezTo>
                  <a:pt x="5704" y="133"/>
                  <a:pt x="5694" y="74"/>
                  <a:pt x="5690" y="14"/>
                </a:cubicBezTo>
                <a:cubicBezTo>
                  <a:pt x="5681" y="5"/>
                  <a:pt x="5667" y="1"/>
                  <a:pt x="5649" y="1"/>
                </a:cubicBezTo>
                <a:close/>
              </a:path>
            </a:pathLst>
          </a:custGeom>
          <a:solidFill>
            <a:srgbClr val="E9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 name="Google Shape;2653;p71"/>
          <p:cNvSpPr/>
          <p:nvPr/>
        </p:nvSpPr>
        <p:spPr>
          <a:xfrm>
            <a:off x="283042" y="2320655"/>
            <a:ext cx="2798874" cy="517939"/>
          </a:xfrm>
          <a:custGeom>
            <a:avLst/>
            <a:gdLst/>
            <a:ahLst/>
            <a:cxnLst/>
            <a:rect l="l" t="t" r="r" b="b"/>
            <a:pathLst>
              <a:path w="15577" h="3285" extrusionOk="0">
                <a:moveTo>
                  <a:pt x="5117" y="1"/>
                </a:moveTo>
                <a:cubicBezTo>
                  <a:pt x="4658" y="19"/>
                  <a:pt x="4198" y="37"/>
                  <a:pt x="3739" y="60"/>
                </a:cubicBezTo>
                <a:cubicBezTo>
                  <a:pt x="3703" y="60"/>
                  <a:pt x="3675" y="83"/>
                  <a:pt x="3662" y="115"/>
                </a:cubicBezTo>
                <a:cubicBezTo>
                  <a:pt x="3607" y="310"/>
                  <a:pt x="3630" y="478"/>
                  <a:pt x="3675" y="674"/>
                </a:cubicBezTo>
                <a:cubicBezTo>
                  <a:pt x="3712" y="824"/>
                  <a:pt x="3753" y="960"/>
                  <a:pt x="3734" y="1110"/>
                </a:cubicBezTo>
                <a:cubicBezTo>
                  <a:pt x="3760" y="1336"/>
                  <a:pt x="3567" y="1574"/>
                  <a:pt x="3346" y="1574"/>
                </a:cubicBezTo>
                <a:cubicBezTo>
                  <a:pt x="3296" y="1574"/>
                  <a:pt x="3244" y="1561"/>
                  <a:pt x="3193" y="1533"/>
                </a:cubicBezTo>
                <a:cubicBezTo>
                  <a:pt x="3152" y="1515"/>
                  <a:pt x="3121" y="1483"/>
                  <a:pt x="3089" y="1447"/>
                </a:cubicBezTo>
                <a:cubicBezTo>
                  <a:pt x="3052" y="1415"/>
                  <a:pt x="3030" y="1379"/>
                  <a:pt x="3030" y="1333"/>
                </a:cubicBezTo>
                <a:cubicBezTo>
                  <a:pt x="3002" y="1261"/>
                  <a:pt x="2998" y="1183"/>
                  <a:pt x="3021" y="1110"/>
                </a:cubicBezTo>
                <a:cubicBezTo>
                  <a:pt x="3066" y="956"/>
                  <a:pt x="3207" y="874"/>
                  <a:pt x="3357" y="847"/>
                </a:cubicBezTo>
                <a:lnTo>
                  <a:pt x="3375" y="838"/>
                </a:lnTo>
                <a:cubicBezTo>
                  <a:pt x="3389" y="824"/>
                  <a:pt x="3393" y="801"/>
                  <a:pt x="3389" y="778"/>
                </a:cubicBezTo>
                <a:cubicBezTo>
                  <a:pt x="3357" y="569"/>
                  <a:pt x="3330" y="360"/>
                  <a:pt x="3298" y="155"/>
                </a:cubicBezTo>
                <a:cubicBezTo>
                  <a:pt x="3293" y="119"/>
                  <a:pt x="3252" y="101"/>
                  <a:pt x="3225" y="96"/>
                </a:cubicBezTo>
                <a:cubicBezTo>
                  <a:pt x="3010" y="78"/>
                  <a:pt x="2797" y="69"/>
                  <a:pt x="2585" y="69"/>
                </a:cubicBezTo>
                <a:cubicBezTo>
                  <a:pt x="2325" y="69"/>
                  <a:pt x="2066" y="82"/>
                  <a:pt x="1806" y="110"/>
                </a:cubicBezTo>
                <a:cubicBezTo>
                  <a:pt x="1770" y="115"/>
                  <a:pt x="1743" y="133"/>
                  <a:pt x="1734" y="165"/>
                </a:cubicBezTo>
                <a:cubicBezTo>
                  <a:pt x="1647" y="447"/>
                  <a:pt x="1688" y="660"/>
                  <a:pt x="1802" y="897"/>
                </a:cubicBezTo>
                <a:cubicBezTo>
                  <a:pt x="1943" y="997"/>
                  <a:pt x="2070" y="1183"/>
                  <a:pt x="2084" y="1338"/>
                </a:cubicBezTo>
                <a:cubicBezTo>
                  <a:pt x="2097" y="1511"/>
                  <a:pt x="1997" y="1620"/>
                  <a:pt x="1870" y="1665"/>
                </a:cubicBezTo>
                <a:cubicBezTo>
                  <a:pt x="1824" y="1697"/>
                  <a:pt x="1765" y="1724"/>
                  <a:pt x="1688" y="1733"/>
                </a:cubicBezTo>
                <a:lnTo>
                  <a:pt x="1529" y="1756"/>
                </a:lnTo>
                <a:cubicBezTo>
                  <a:pt x="1233" y="1756"/>
                  <a:pt x="1038" y="1588"/>
                  <a:pt x="1151" y="1192"/>
                </a:cubicBezTo>
                <a:cubicBezTo>
                  <a:pt x="1179" y="1106"/>
                  <a:pt x="1256" y="1024"/>
                  <a:pt x="1297" y="938"/>
                </a:cubicBezTo>
                <a:cubicBezTo>
                  <a:pt x="1670" y="146"/>
                  <a:pt x="656" y="192"/>
                  <a:pt x="156" y="128"/>
                </a:cubicBezTo>
                <a:lnTo>
                  <a:pt x="133" y="128"/>
                </a:lnTo>
                <a:cubicBezTo>
                  <a:pt x="122" y="125"/>
                  <a:pt x="111" y="123"/>
                  <a:pt x="99" y="123"/>
                </a:cubicBezTo>
                <a:cubicBezTo>
                  <a:pt x="49" y="123"/>
                  <a:pt x="1" y="156"/>
                  <a:pt x="1" y="219"/>
                </a:cubicBezTo>
                <a:cubicBezTo>
                  <a:pt x="19" y="1238"/>
                  <a:pt x="24" y="2261"/>
                  <a:pt x="19" y="3284"/>
                </a:cubicBezTo>
                <a:lnTo>
                  <a:pt x="15577" y="3284"/>
                </a:lnTo>
                <a:cubicBezTo>
                  <a:pt x="15577" y="3280"/>
                  <a:pt x="15577" y="3280"/>
                  <a:pt x="15577" y="3275"/>
                </a:cubicBezTo>
                <a:cubicBezTo>
                  <a:pt x="15504" y="1688"/>
                  <a:pt x="15249" y="155"/>
                  <a:pt x="15249" y="155"/>
                </a:cubicBezTo>
                <a:lnTo>
                  <a:pt x="15208" y="155"/>
                </a:lnTo>
                <a:cubicBezTo>
                  <a:pt x="15035" y="165"/>
                  <a:pt x="14858" y="174"/>
                  <a:pt x="14685" y="183"/>
                </a:cubicBezTo>
                <a:cubicBezTo>
                  <a:pt x="14521" y="174"/>
                  <a:pt x="14358" y="160"/>
                  <a:pt x="14194" y="151"/>
                </a:cubicBezTo>
                <a:cubicBezTo>
                  <a:pt x="14134" y="148"/>
                  <a:pt x="14048" y="129"/>
                  <a:pt x="13971" y="129"/>
                </a:cubicBezTo>
                <a:cubicBezTo>
                  <a:pt x="13926" y="129"/>
                  <a:pt x="13885" y="135"/>
                  <a:pt x="13853" y="155"/>
                </a:cubicBezTo>
                <a:cubicBezTo>
                  <a:pt x="13662" y="278"/>
                  <a:pt x="13757" y="556"/>
                  <a:pt x="13844" y="706"/>
                </a:cubicBezTo>
                <a:cubicBezTo>
                  <a:pt x="13894" y="783"/>
                  <a:pt x="13998" y="851"/>
                  <a:pt x="14026" y="933"/>
                </a:cubicBezTo>
                <a:cubicBezTo>
                  <a:pt x="14103" y="1160"/>
                  <a:pt x="14017" y="1383"/>
                  <a:pt x="13803" y="1461"/>
                </a:cubicBezTo>
                <a:cubicBezTo>
                  <a:pt x="13735" y="1486"/>
                  <a:pt x="13626" y="1513"/>
                  <a:pt x="13526" y="1513"/>
                </a:cubicBezTo>
                <a:cubicBezTo>
                  <a:pt x="13446" y="1513"/>
                  <a:pt x="13372" y="1495"/>
                  <a:pt x="13330" y="1447"/>
                </a:cubicBezTo>
                <a:cubicBezTo>
                  <a:pt x="13198" y="1297"/>
                  <a:pt x="13244" y="1010"/>
                  <a:pt x="13339" y="865"/>
                </a:cubicBezTo>
                <a:cubicBezTo>
                  <a:pt x="13475" y="642"/>
                  <a:pt x="13589" y="433"/>
                  <a:pt x="13448" y="187"/>
                </a:cubicBezTo>
                <a:cubicBezTo>
                  <a:pt x="13435" y="160"/>
                  <a:pt x="13407" y="146"/>
                  <a:pt x="13380" y="146"/>
                </a:cubicBezTo>
                <a:cubicBezTo>
                  <a:pt x="12816" y="151"/>
                  <a:pt x="12261" y="192"/>
                  <a:pt x="11702" y="269"/>
                </a:cubicBezTo>
                <a:cubicBezTo>
                  <a:pt x="11679" y="274"/>
                  <a:pt x="11652" y="301"/>
                  <a:pt x="11647" y="324"/>
                </a:cubicBezTo>
                <a:cubicBezTo>
                  <a:pt x="11620" y="501"/>
                  <a:pt x="11588" y="678"/>
                  <a:pt x="11561" y="856"/>
                </a:cubicBezTo>
                <a:cubicBezTo>
                  <a:pt x="11552" y="901"/>
                  <a:pt x="11579" y="951"/>
                  <a:pt x="11634" y="951"/>
                </a:cubicBezTo>
                <a:cubicBezTo>
                  <a:pt x="11993" y="1165"/>
                  <a:pt x="11970" y="1365"/>
                  <a:pt x="11570" y="1552"/>
                </a:cubicBezTo>
                <a:cubicBezTo>
                  <a:pt x="11522" y="1562"/>
                  <a:pt x="11473" y="1567"/>
                  <a:pt x="11425" y="1567"/>
                </a:cubicBezTo>
                <a:cubicBezTo>
                  <a:pt x="11319" y="1567"/>
                  <a:pt x="11214" y="1542"/>
                  <a:pt x="11111" y="1492"/>
                </a:cubicBezTo>
                <a:cubicBezTo>
                  <a:pt x="10470" y="1015"/>
                  <a:pt x="11183" y="983"/>
                  <a:pt x="11284" y="806"/>
                </a:cubicBezTo>
                <a:cubicBezTo>
                  <a:pt x="11374" y="642"/>
                  <a:pt x="11311" y="392"/>
                  <a:pt x="11274" y="219"/>
                </a:cubicBezTo>
                <a:cubicBezTo>
                  <a:pt x="11270" y="187"/>
                  <a:pt x="11234" y="160"/>
                  <a:pt x="11202" y="160"/>
                </a:cubicBezTo>
                <a:cubicBezTo>
                  <a:pt x="10688" y="178"/>
                  <a:pt x="10174" y="192"/>
                  <a:pt x="9660" y="210"/>
                </a:cubicBezTo>
                <a:cubicBezTo>
                  <a:pt x="9610" y="269"/>
                  <a:pt x="9583" y="333"/>
                  <a:pt x="9560" y="401"/>
                </a:cubicBezTo>
                <a:cubicBezTo>
                  <a:pt x="9551" y="451"/>
                  <a:pt x="9546" y="497"/>
                  <a:pt x="9542" y="547"/>
                </a:cubicBezTo>
                <a:cubicBezTo>
                  <a:pt x="9601" y="760"/>
                  <a:pt x="9796" y="997"/>
                  <a:pt x="9783" y="1197"/>
                </a:cubicBezTo>
                <a:cubicBezTo>
                  <a:pt x="9770" y="1387"/>
                  <a:pt x="9655" y="1466"/>
                  <a:pt x="9523" y="1466"/>
                </a:cubicBezTo>
                <a:cubicBezTo>
                  <a:pt x="9516" y="1466"/>
                  <a:pt x="9508" y="1466"/>
                  <a:pt x="9501" y="1465"/>
                </a:cubicBezTo>
                <a:cubicBezTo>
                  <a:pt x="9475" y="1471"/>
                  <a:pt x="9445" y="1474"/>
                  <a:pt x="9412" y="1474"/>
                </a:cubicBezTo>
                <a:cubicBezTo>
                  <a:pt x="9369" y="1474"/>
                  <a:pt x="9320" y="1469"/>
                  <a:pt x="9269" y="1456"/>
                </a:cubicBezTo>
                <a:cubicBezTo>
                  <a:pt x="9032" y="1411"/>
                  <a:pt x="8937" y="1261"/>
                  <a:pt x="8987" y="1001"/>
                </a:cubicBezTo>
                <a:cubicBezTo>
                  <a:pt x="9010" y="883"/>
                  <a:pt x="9087" y="774"/>
                  <a:pt x="9128" y="660"/>
                </a:cubicBezTo>
                <a:cubicBezTo>
                  <a:pt x="9187" y="492"/>
                  <a:pt x="9201" y="369"/>
                  <a:pt x="9123" y="205"/>
                </a:cubicBezTo>
                <a:cubicBezTo>
                  <a:pt x="9114" y="183"/>
                  <a:pt x="9082" y="169"/>
                  <a:pt x="9055" y="169"/>
                </a:cubicBezTo>
                <a:cubicBezTo>
                  <a:pt x="8619" y="183"/>
                  <a:pt x="8178" y="196"/>
                  <a:pt x="7736" y="210"/>
                </a:cubicBezTo>
                <a:cubicBezTo>
                  <a:pt x="7695" y="210"/>
                  <a:pt x="7655" y="246"/>
                  <a:pt x="7659" y="287"/>
                </a:cubicBezTo>
                <a:cubicBezTo>
                  <a:pt x="7682" y="601"/>
                  <a:pt x="7504" y="778"/>
                  <a:pt x="7773" y="1006"/>
                </a:cubicBezTo>
                <a:cubicBezTo>
                  <a:pt x="7855" y="1074"/>
                  <a:pt x="8041" y="1142"/>
                  <a:pt x="8059" y="1279"/>
                </a:cubicBezTo>
                <a:cubicBezTo>
                  <a:pt x="8103" y="1568"/>
                  <a:pt x="7767" y="1684"/>
                  <a:pt x="7535" y="1684"/>
                </a:cubicBezTo>
                <a:cubicBezTo>
                  <a:pt x="7526" y="1684"/>
                  <a:pt x="7518" y="1684"/>
                  <a:pt x="7509" y="1683"/>
                </a:cubicBezTo>
                <a:cubicBezTo>
                  <a:pt x="7391" y="1679"/>
                  <a:pt x="7141" y="1629"/>
                  <a:pt x="7036" y="1547"/>
                </a:cubicBezTo>
                <a:cubicBezTo>
                  <a:pt x="6750" y="1315"/>
                  <a:pt x="6991" y="1047"/>
                  <a:pt x="7104" y="847"/>
                </a:cubicBezTo>
                <a:cubicBezTo>
                  <a:pt x="7195" y="692"/>
                  <a:pt x="7377" y="292"/>
                  <a:pt x="7145" y="151"/>
                </a:cubicBezTo>
                <a:cubicBezTo>
                  <a:pt x="7102" y="126"/>
                  <a:pt x="7040" y="117"/>
                  <a:pt x="6971" y="117"/>
                </a:cubicBezTo>
                <a:cubicBezTo>
                  <a:pt x="6841" y="117"/>
                  <a:pt x="6687" y="146"/>
                  <a:pt x="6595" y="146"/>
                </a:cubicBezTo>
                <a:cubicBezTo>
                  <a:pt x="6286" y="146"/>
                  <a:pt x="5972" y="142"/>
                  <a:pt x="5658" y="128"/>
                </a:cubicBezTo>
                <a:cubicBezTo>
                  <a:pt x="5617" y="128"/>
                  <a:pt x="5585" y="165"/>
                  <a:pt x="5581" y="205"/>
                </a:cubicBezTo>
                <a:cubicBezTo>
                  <a:pt x="5572" y="406"/>
                  <a:pt x="5558" y="610"/>
                  <a:pt x="5549" y="810"/>
                </a:cubicBezTo>
                <a:cubicBezTo>
                  <a:pt x="5772" y="915"/>
                  <a:pt x="5995" y="1138"/>
                  <a:pt x="5804" y="1392"/>
                </a:cubicBezTo>
                <a:cubicBezTo>
                  <a:pt x="5710" y="1518"/>
                  <a:pt x="5558" y="1569"/>
                  <a:pt x="5404" y="1569"/>
                </a:cubicBezTo>
                <a:cubicBezTo>
                  <a:pt x="5380" y="1569"/>
                  <a:pt x="5355" y="1568"/>
                  <a:pt x="5331" y="1565"/>
                </a:cubicBezTo>
                <a:cubicBezTo>
                  <a:pt x="5316" y="1567"/>
                  <a:pt x="5302" y="1567"/>
                  <a:pt x="5288" y="1567"/>
                </a:cubicBezTo>
                <a:cubicBezTo>
                  <a:pt x="5169" y="1567"/>
                  <a:pt x="5047" y="1518"/>
                  <a:pt x="4958" y="1424"/>
                </a:cubicBezTo>
                <a:cubicBezTo>
                  <a:pt x="4899" y="1361"/>
                  <a:pt x="4849" y="1279"/>
                  <a:pt x="4844" y="1192"/>
                </a:cubicBezTo>
                <a:cubicBezTo>
                  <a:pt x="4840" y="1188"/>
                  <a:pt x="4835" y="1183"/>
                  <a:pt x="4830" y="1179"/>
                </a:cubicBezTo>
                <a:lnTo>
                  <a:pt x="4844" y="1160"/>
                </a:lnTo>
                <a:lnTo>
                  <a:pt x="4844" y="1156"/>
                </a:lnTo>
                <a:cubicBezTo>
                  <a:pt x="4849" y="1083"/>
                  <a:pt x="4880" y="1024"/>
                  <a:pt x="4931" y="979"/>
                </a:cubicBezTo>
                <a:cubicBezTo>
                  <a:pt x="4962" y="942"/>
                  <a:pt x="5003" y="910"/>
                  <a:pt x="5040" y="879"/>
                </a:cubicBezTo>
                <a:cubicBezTo>
                  <a:pt x="5044" y="874"/>
                  <a:pt x="5044" y="874"/>
                  <a:pt x="5049" y="869"/>
                </a:cubicBezTo>
                <a:cubicBezTo>
                  <a:pt x="5058" y="860"/>
                  <a:pt x="5067" y="856"/>
                  <a:pt x="5076" y="847"/>
                </a:cubicBezTo>
                <a:cubicBezTo>
                  <a:pt x="5112" y="815"/>
                  <a:pt x="5149" y="774"/>
                  <a:pt x="5172" y="724"/>
                </a:cubicBezTo>
                <a:cubicBezTo>
                  <a:pt x="5212" y="628"/>
                  <a:pt x="5222" y="519"/>
                  <a:pt x="5217" y="415"/>
                </a:cubicBezTo>
                <a:cubicBezTo>
                  <a:pt x="5203" y="351"/>
                  <a:pt x="5194" y="287"/>
                  <a:pt x="5190" y="219"/>
                </a:cubicBezTo>
                <a:cubicBezTo>
                  <a:pt x="5185" y="210"/>
                  <a:pt x="5185" y="205"/>
                  <a:pt x="5181" y="196"/>
                </a:cubicBezTo>
                <a:cubicBezTo>
                  <a:pt x="5172" y="133"/>
                  <a:pt x="5162" y="74"/>
                  <a:pt x="5158" y="14"/>
                </a:cubicBezTo>
                <a:cubicBezTo>
                  <a:pt x="5149" y="5"/>
                  <a:pt x="5135" y="1"/>
                  <a:pt x="5117" y="1"/>
                </a:cubicBezTo>
                <a:close/>
              </a:path>
            </a:pathLst>
          </a:custGeom>
          <a:solidFill>
            <a:srgbClr val="DE98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6" name="Google Shape;2654;p71"/>
          <p:cNvSpPr/>
          <p:nvPr/>
        </p:nvSpPr>
        <p:spPr>
          <a:xfrm>
            <a:off x="256653" y="2316958"/>
            <a:ext cx="2940280" cy="4384467"/>
          </a:xfrm>
          <a:custGeom>
            <a:avLst/>
            <a:gdLst/>
            <a:ahLst/>
            <a:cxnLst/>
            <a:rect l="l" t="t" r="r" b="b"/>
            <a:pathLst>
              <a:path w="16364" h="15395" extrusionOk="0">
                <a:moveTo>
                  <a:pt x="5695" y="173"/>
                </a:moveTo>
                <a:cubicBezTo>
                  <a:pt x="5699" y="210"/>
                  <a:pt x="5708" y="251"/>
                  <a:pt x="5713" y="291"/>
                </a:cubicBezTo>
                <a:cubicBezTo>
                  <a:pt x="5717" y="301"/>
                  <a:pt x="5717" y="310"/>
                  <a:pt x="5722" y="319"/>
                </a:cubicBezTo>
                <a:cubicBezTo>
                  <a:pt x="5726" y="378"/>
                  <a:pt x="5736" y="432"/>
                  <a:pt x="5745" y="482"/>
                </a:cubicBezTo>
                <a:lnTo>
                  <a:pt x="5749" y="510"/>
                </a:lnTo>
                <a:cubicBezTo>
                  <a:pt x="5754" y="614"/>
                  <a:pt x="5740" y="701"/>
                  <a:pt x="5708" y="774"/>
                </a:cubicBezTo>
                <a:cubicBezTo>
                  <a:pt x="5695" y="805"/>
                  <a:pt x="5676" y="833"/>
                  <a:pt x="5640" y="864"/>
                </a:cubicBezTo>
                <a:cubicBezTo>
                  <a:pt x="5626" y="874"/>
                  <a:pt x="5613" y="883"/>
                  <a:pt x="5604" y="892"/>
                </a:cubicBezTo>
                <a:lnTo>
                  <a:pt x="5585" y="915"/>
                </a:lnTo>
                <a:cubicBezTo>
                  <a:pt x="5554" y="942"/>
                  <a:pt x="5517" y="969"/>
                  <a:pt x="5490" y="1005"/>
                </a:cubicBezTo>
                <a:cubicBezTo>
                  <a:pt x="5426" y="1060"/>
                  <a:pt x="5385" y="1133"/>
                  <a:pt x="5376" y="1215"/>
                </a:cubicBezTo>
                <a:lnTo>
                  <a:pt x="5340" y="1265"/>
                </a:lnTo>
                <a:lnTo>
                  <a:pt x="5376" y="1310"/>
                </a:lnTo>
                <a:cubicBezTo>
                  <a:pt x="5390" y="1401"/>
                  <a:pt x="5440" y="1492"/>
                  <a:pt x="5517" y="1569"/>
                </a:cubicBezTo>
                <a:cubicBezTo>
                  <a:pt x="5621" y="1677"/>
                  <a:pt x="5762" y="1739"/>
                  <a:pt x="5907" y="1739"/>
                </a:cubicBezTo>
                <a:cubicBezTo>
                  <a:pt x="5921" y="1739"/>
                  <a:pt x="5935" y="1739"/>
                  <a:pt x="5949" y="1738"/>
                </a:cubicBezTo>
                <a:cubicBezTo>
                  <a:pt x="5972" y="1739"/>
                  <a:pt x="5994" y="1740"/>
                  <a:pt x="6015" y="1740"/>
                </a:cubicBezTo>
                <a:cubicBezTo>
                  <a:pt x="6218" y="1740"/>
                  <a:pt x="6388" y="1664"/>
                  <a:pt x="6490" y="1528"/>
                </a:cubicBezTo>
                <a:cubicBezTo>
                  <a:pt x="6568" y="1424"/>
                  <a:pt x="6595" y="1306"/>
                  <a:pt x="6568" y="1192"/>
                </a:cubicBezTo>
                <a:cubicBezTo>
                  <a:pt x="6536" y="1060"/>
                  <a:pt x="6418" y="933"/>
                  <a:pt x="6254" y="842"/>
                </a:cubicBezTo>
                <a:lnTo>
                  <a:pt x="6286" y="301"/>
                </a:lnTo>
                <a:cubicBezTo>
                  <a:pt x="6622" y="310"/>
                  <a:pt x="6927" y="314"/>
                  <a:pt x="7213" y="314"/>
                </a:cubicBezTo>
                <a:cubicBezTo>
                  <a:pt x="7259" y="314"/>
                  <a:pt x="7314" y="310"/>
                  <a:pt x="7373" y="301"/>
                </a:cubicBezTo>
                <a:cubicBezTo>
                  <a:pt x="7435" y="296"/>
                  <a:pt x="7513" y="288"/>
                  <a:pt x="7582" y="288"/>
                </a:cubicBezTo>
                <a:cubicBezTo>
                  <a:pt x="7639" y="288"/>
                  <a:pt x="7689" y="293"/>
                  <a:pt x="7718" y="310"/>
                </a:cubicBezTo>
                <a:cubicBezTo>
                  <a:pt x="7873" y="405"/>
                  <a:pt x="7741" y="728"/>
                  <a:pt x="7646" y="887"/>
                </a:cubicBezTo>
                <a:cubicBezTo>
                  <a:pt x="7632" y="915"/>
                  <a:pt x="7614" y="946"/>
                  <a:pt x="7595" y="974"/>
                </a:cubicBezTo>
                <a:cubicBezTo>
                  <a:pt x="7473" y="1165"/>
                  <a:pt x="7291" y="1451"/>
                  <a:pt x="7600" y="1697"/>
                </a:cubicBezTo>
                <a:cubicBezTo>
                  <a:pt x="7732" y="1801"/>
                  <a:pt x="8014" y="1847"/>
                  <a:pt x="8123" y="1851"/>
                </a:cubicBezTo>
                <a:cubicBezTo>
                  <a:pt x="8135" y="1852"/>
                  <a:pt x="8147" y="1852"/>
                  <a:pt x="8160" y="1852"/>
                </a:cubicBezTo>
                <a:cubicBezTo>
                  <a:pt x="8336" y="1852"/>
                  <a:pt x="8550" y="1792"/>
                  <a:pt x="8673" y="1660"/>
                </a:cubicBezTo>
                <a:cubicBezTo>
                  <a:pt x="8751" y="1574"/>
                  <a:pt x="8778" y="1469"/>
                  <a:pt x="8764" y="1356"/>
                </a:cubicBezTo>
                <a:cubicBezTo>
                  <a:pt x="8741" y="1215"/>
                  <a:pt x="8614" y="1133"/>
                  <a:pt x="8519" y="1074"/>
                </a:cubicBezTo>
                <a:cubicBezTo>
                  <a:pt x="8491" y="1055"/>
                  <a:pt x="8464" y="1037"/>
                  <a:pt x="8446" y="1024"/>
                </a:cubicBezTo>
                <a:cubicBezTo>
                  <a:pt x="8300" y="905"/>
                  <a:pt x="8319" y="814"/>
                  <a:pt x="8341" y="655"/>
                </a:cubicBezTo>
                <a:cubicBezTo>
                  <a:pt x="8355" y="578"/>
                  <a:pt x="8369" y="487"/>
                  <a:pt x="8364" y="382"/>
                </a:cubicBezTo>
                <a:lnTo>
                  <a:pt x="9669" y="342"/>
                </a:lnTo>
                <a:lnTo>
                  <a:pt x="9669" y="342"/>
                </a:lnTo>
                <a:cubicBezTo>
                  <a:pt x="9728" y="473"/>
                  <a:pt x="9715" y="573"/>
                  <a:pt x="9665" y="714"/>
                </a:cubicBezTo>
                <a:cubicBezTo>
                  <a:pt x="9651" y="755"/>
                  <a:pt x="9628" y="796"/>
                  <a:pt x="9606" y="842"/>
                </a:cubicBezTo>
                <a:cubicBezTo>
                  <a:pt x="9569" y="915"/>
                  <a:pt x="9533" y="987"/>
                  <a:pt x="9519" y="1069"/>
                </a:cubicBezTo>
                <a:cubicBezTo>
                  <a:pt x="9460" y="1374"/>
                  <a:pt x="9583" y="1574"/>
                  <a:pt x="9865" y="1628"/>
                </a:cubicBezTo>
                <a:cubicBezTo>
                  <a:pt x="9918" y="1640"/>
                  <a:pt x="9967" y="1646"/>
                  <a:pt x="10012" y="1646"/>
                </a:cubicBezTo>
                <a:cubicBezTo>
                  <a:pt x="10052" y="1646"/>
                  <a:pt x="10090" y="1642"/>
                  <a:pt x="10124" y="1633"/>
                </a:cubicBezTo>
                <a:cubicBezTo>
                  <a:pt x="10131" y="1633"/>
                  <a:pt x="10138" y="1634"/>
                  <a:pt x="10144" y="1634"/>
                </a:cubicBezTo>
                <a:cubicBezTo>
                  <a:pt x="10231" y="1634"/>
                  <a:pt x="10306" y="1606"/>
                  <a:pt x="10365" y="1556"/>
                </a:cubicBezTo>
                <a:cubicBezTo>
                  <a:pt x="10415" y="1515"/>
                  <a:pt x="10474" y="1433"/>
                  <a:pt x="10483" y="1287"/>
                </a:cubicBezTo>
                <a:cubicBezTo>
                  <a:pt x="10492" y="1142"/>
                  <a:pt x="10420" y="996"/>
                  <a:pt x="10347" y="855"/>
                </a:cubicBezTo>
                <a:cubicBezTo>
                  <a:pt x="10306" y="774"/>
                  <a:pt x="10269" y="696"/>
                  <a:pt x="10247" y="623"/>
                </a:cubicBezTo>
                <a:cubicBezTo>
                  <a:pt x="10251" y="587"/>
                  <a:pt x="10256" y="546"/>
                  <a:pt x="10260" y="505"/>
                </a:cubicBezTo>
                <a:cubicBezTo>
                  <a:pt x="10279" y="455"/>
                  <a:pt x="10297" y="414"/>
                  <a:pt x="10320" y="382"/>
                </a:cubicBezTo>
                <a:lnTo>
                  <a:pt x="11811" y="332"/>
                </a:lnTo>
                <a:lnTo>
                  <a:pt x="11816" y="369"/>
                </a:lnTo>
                <a:cubicBezTo>
                  <a:pt x="11848" y="523"/>
                  <a:pt x="11888" y="728"/>
                  <a:pt x="11825" y="846"/>
                </a:cubicBezTo>
                <a:cubicBezTo>
                  <a:pt x="11811" y="878"/>
                  <a:pt x="11729" y="915"/>
                  <a:pt x="11670" y="946"/>
                </a:cubicBezTo>
                <a:cubicBezTo>
                  <a:pt x="11538" y="1010"/>
                  <a:pt x="11393" y="1083"/>
                  <a:pt x="11379" y="1233"/>
                </a:cubicBezTo>
                <a:cubicBezTo>
                  <a:pt x="11365" y="1356"/>
                  <a:pt x="11461" y="1488"/>
                  <a:pt x="11675" y="1647"/>
                </a:cubicBezTo>
                <a:lnTo>
                  <a:pt x="11688" y="1656"/>
                </a:lnTo>
                <a:cubicBezTo>
                  <a:pt x="11799" y="1711"/>
                  <a:pt x="11916" y="1737"/>
                  <a:pt x="12035" y="1737"/>
                </a:cubicBezTo>
                <a:cubicBezTo>
                  <a:pt x="12092" y="1737"/>
                  <a:pt x="12149" y="1731"/>
                  <a:pt x="12207" y="1719"/>
                </a:cubicBezTo>
                <a:lnTo>
                  <a:pt x="12220" y="1710"/>
                </a:lnTo>
                <a:cubicBezTo>
                  <a:pt x="12461" y="1601"/>
                  <a:pt x="12580" y="1478"/>
                  <a:pt x="12589" y="1342"/>
                </a:cubicBezTo>
                <a:cubicBezTo>
                  <a:pt x="12593" y="1210"/>
                  <a:pt x="12498" y="1087"/>
                  <a:pt x="12293" y="965"/>
                </a:cubicBezTo>
                <a:lnTo>
                  <a:pt x="12275" y="951"/>
                </a:lnTo>
                <a:lnTo>
                  <a:pt x="12261" y="951"/>
                </a:lnTo>
                <a:lnTo>
                  <a:pt x="12343" y="437"/>
                </a:lnTo>
                <a:cubicBezTo>
                  <a:pt x="12893" y="360"/>
                  <a:pt x="13448" y="323"/>
                  <a:pt x="13989" y="319"/>
                </a:cubicBezTo>
                <a:lnTo>
                  <a:pt x="13989" y="319"/>
                </a:lnTo>
                <a:cubicBezTo>
                  <a:pt x="14103" y="519"/>
                  <a:pt x="14012" y="696"/>
                  <a:pt x="13880" y="905"/>
                </a:cubicBezTo>
                <a:cubicBezTo>
                  <a:pt x="13776" y="1074"/>
                  <a:pt x="13712" y="1401"/>
                  <a:pt x="13880" y="1588"/>
                </a:cubicBezTo>
                <a:cubicBezTo>
                  <a:pt x="13945" y="1660"/>
                  <a:pt x="14046" y="1682"/>
                  <a:pt x="14144" y="1682"/>
                </a:cubicBezTo>
                <a:cubicBezTo>
                  <a:pt x="14292" y="1682"/>
                  <a:pt x="14436" y="1631"/>
                  <a:pt x="14444" y="1628"/>
                </a:cubicBezTo>
                <a:cubicBezTo>
                  <a:pt x="14703" y="1538"/>
                  <a:pt x="14817" y="1269"/>
                  <a:pt x="14722" y="992"/>
                </a:cubicBezTo>
                <a:cubicBezTo>
                  <a:pt x="14699" y="928"/>
                  <a:pt x="14649" y="878"/>
                  <a:pt x="14608" y="833"/>
                </a:cubicBezTo>
                <a:cubicBezTo>
                  <a:pt x="14576" y="801"/>
                  <a:pt x="14549" y="774"/>
                  <a:pt x="14535" y="746"/>
                </a:cubicBezTo>
                <a:cubicBezTo>
                  <a:pt x="14517" y="714"/>
                  <a:pt x="14353" y="419"/>
                  <a:pt x="14517" y="314"/>
                </a:cubicBezTo>
                <a:cubicBezTo>
                  <a:pt x="14532" y="305"/>
                  <a:pt x="14557" y="302"/>
                  <a:pt x="14586" y="302"/>
                </a:cubicBezTo>
                <a:cubicBezTo>
                  <a:pt x="14628" y="302"/>
                  <a:pt x="14679" y="309"/>
                  <a:pt x="14717" y="314"/>
                </a:cubicBezTo>
                <a:cubicBezTo>
                  <a:pt x="14749" y="319"/>
                  <a:pt x="14776" y="323"/>
                  <a:pt x="14803" y="323"/>
                </a:cubicBezTo>
                <a:lnTo>
                  <a:pt x="15299" y="355"/>
                </a:lnTo>
                <a:lnTo>
                  <a:pt x="15790" y="328"/>
                </a:lnTo>
                <a:cubicBezTo>
                  <a:pt x="15840" y="655"/>
                  <a:pt x="16045" y="2001"/>
                  <a:pt x="16109" y="3366"/>
                </a:cubicBezTo>
                <a:cubicBezTo>
                  <a:pt x="16186" y="5103"/>
                  <a:pt x="16159" y="6926"/>
                  <a:pt x="16136" y="8695"/>
                </a:cubicBezTo>
                <a:cubicBezTo>
                  <a:pt x="16104" y="10646"/>
                  <a:pt x="16077" y="12661"/>
                  <a:pt x="16191" y="14580"/>
                </a:cubicBezTo>
                <a:cubicBezTo>
                  <a:pt x="15581" y="14635"/>
                  <a:pt x="14926" y="14648"/>
                  <a:pt x="14290" y="14657"/>
                </a:cubicBezTo>
                <a:cubicBezTo>
                  <a:pt x="13726" y="14662"/>
                  <a:pt x="13144" y="14671"/>
                  <a:pt x="12598" y="14712"/>
                </a:cubicBezTo>
                <a:cubicBezTo>
                  <a:pt x="8500" y="15021"/>
                  <a:pt x="4326" y="15194"/>
                  <a:pt x="187" y="15221"/>
                </a:cubicBezTo>
                <a:cubicBezTo>
                  <a:pt x="183" y="15221"/>
                  <a:pt x="178" y="15217"/>
                  <a:pt x="174" y="15217"/>
                </a:cubicBezTo>
                <a:cubicBezTo>
                  <a:pt x="274" y="14112"/>
                  <a:pt x="356" y="13007"/>
                  <a:pt x="428" y="11929"/>
                </a:cubicBezTo>
                <a:cubicBezTo>
                  <a:pt x="679" y="8091"/>
                  <a:pt x="774" y="4175"/>
                  <a:pt x="706" y="301"/>
                </a:cubicBezTo>
                <a:lnTo>
                  <a:pt x="706" y="296"/>
                </a:lnTo>
                <a:cubicBezTo>
                  <a:pt x="709" y="296"/>
                  <a:pt x="712" y="294"/>
                  <a:pt x="716" y="294"/>
                </a:cubicBezTo>
                <a:cubicBezTo>
                  <a:pt x="718" y="294"/>
                  <a:pt x="721" y="295"/>
                  <a:pt x="724" y="296"/>
                </a:cubicBezTo>
                <a:lnTo>
                  <a:pt x="742" y="301"/>
                </a:lnTo>
                <a:lnTo>
                  <a:pt x="765" y="296"/>
                </a:lnTo>
                <a:cubicBezTo>
                  <a:pt x="833" y="305"/>
                  <a:pt x="910" y="310"/>
                  <a:pt x="992" y="319"/>
                </a:cubicBezTo>
                <a:cubicBezTo>
                  <a:pt x="1315" y="346"/>
                  <a:pt x="1761" y="382"/>
                  <a:pt x="1879" y="587"/>
                </a:cubicBezTo>
                <a:cubicBezTo>
                  <a:pt x="1934" y="683"/>
                  <a:pt x="1920" y="814"/>
                  <a:pt x="1838" y="987"/>
                </a:cubicBezTo>
                <a:cubicBezTo>
                  <a:pt x="1825" y="1015"/>
                  <a:pt x="1802" y="1046"/>
                  <a:pt x="1784" y="1078"/>
                </a:cubicBezTo>
                <a:cubicBezTo>
                  <a:pt x="1747" y="1133"/>
                  <a:pt x="1711" y="1187"/>
                  <a:pt x="1688" y="1251"/>
                </a:cubicBezTo>
                <a:cubicBezTo>
                  <a:pt x="1629" y="1465"/>
                  <a:pt x="1643" y="1633"/>
                  <a:pt x="1734" y="1756"/>
                </a:cubicBezTo>
                <a:cubicBezTo>
                  <a:pt x="1820" y="1865"/>
                  <a:pt x="1961" y="1924"/>
                  <a:pt x="2152" y="1924"/>
                </a:cubicBezTo>
                <a:lnTo>
                  <a:pt x="2320" y="1901"/>
                </a:lnTo>
                <a:cubicBezTo>
                  <a:pt x="2402" y="1888"/>
                  <a:pt x="2475" y="1865"/>
                  <a:pt x="2529" y="1824"/>
                </a:cubicBezTo>
                <a:cubicBezTo>
                  <a:pt x="2702" y="1760"/>
                  <a:pt x="2802" y="1606"/>
                  <a:pt x="2789" y="1415"/>
                </a:cubicBezTo>
                <a:cubicBezTo>
                  <a:pt x="2775" y="1246"/>
                  <a:pt x="2652" y="1051"/>
                  <a:pt x="2489" y="924"/>
                </a:cubicBezTo>
                <a:cubicBezTo>
                  <a:pt x="2398" y="724"/>
                  <a:pt x="2352" y="537"/>
                  <a:pt x="2434" y="278"/>
                </a:cubicBezTo>
                <a:cubicBezTo>
                  <a:pt x="2694" y="250"/>
                  <a:pt x="2949" y="237"/>
                  <a:pt x="3204" y="237"/>
                </a:cubicBezTo>
                <a:cubicBezTo>
                  <a:pt x="3413" y="237"/>
                  <a:pt x="3622" y="246"/>
                  <a:pt x="3835" y="264"/>
                </a:cubicBezTo>
                <a:lnTo>
                  <a:pt x="3921" y="855"/>
                </a:lnTo>
                <a:cubicBezTo>
                  <a:pt x="3735" y="896"/>
                  <a:pt x="3603" y="1010"/>
                  <a:pt x="3557" y="1174"/>
                </a:cubicBezTo>
                <a:cubicBezTo>
                  <a:pt x="3530" y="1256"/>
                  <a:pt x="3534" y="1347"/>
                  <a:pt x="3562" y="1433"/>
                </a:cubicBezTo>
                <a:cubicBezTo>
                  <a:pt x="3571" y="1497"/>
                  <a:pt x="3598" y="1551"/>
                  <a:pt x="3648" y="1592"/>
                </a:cubicBezTo>
                <a:cubicBezTo>
                  <a:pt x="3685" y="1633"/>
                  <a:pt x="3721" y="1669"/>
                  <a:pt x="3766" y="1692"/>
                </a:cubicBezTo>
                <a:cubicBezTo>
                  <a:pt x="3829" y="1727"/>
                  <a:pt x="3896" y="1744"/>
                  <a:pt x="3963" y="1744"/>
                </a:cubicBezTo>
                <a:cubicBezTo>
                  <a:pt x="4046" y="1744"/>
                  <a:pt x="4130" y="1718"/>
                  <a:pt x="4208" y="1665"/>
                </a:cubicBezTo>
                <a:cubicBezTo>
                  <a:pt x="4362" y="1560"/>
                  <a:pt x="4458" y="1369"/>
                  <a:pt x="4439" y="1192"/>
                </a:cubicBezTo>
                <a:cubicBezTo>
                  <a:pt x="4453" y="1055"/>
                  <a:pt x="4421" y="928"/>
                  <a:pt x="4394" y="805"/>
                </a:cubicBezTo>
                <a:cubicBezTo>
                  <a:pt x="4389" y="783"/>
                  <a:pt x="4380" y="760"/>
                  <a:pt x="4376" y="737"/>
                </a:cubicBezTo>
                <a:cubicBezTo>
                  <a:pt x="4330" y="546"/>
                  <a:pt x="4317" y="401"/>
                  <a:pt x="4362" y="228"/>
                </a:cubicBezTo>
                <a:lnTo>
                  <a:pt x="5695" y="173"/>
                </a:lnTo>
                <a:close/>
                <a:moveTo>
                  <a:pt x="5726" y="0"/>
                </a:moveTo>
                <a:lnTo>
                  <a:pt x="4348" y="55"/>
                </a:lnTo>
                <a:cubicBezTo>
                  <a:pt x="4276" y="60"/>
                  <a:pt x="4217" y="110"/>
                  <a:pt x="4194" y="178"/>
                </a:cubicBezTo>
                <a:cubicBezTo>
                  <a:pt x="4139" y="382"/>
                  <a:pt x="4157" y="560"/>
                  <a:pt x="4208" y="778"/>
                </a:cubicBezTo>
                <a:cubicBezTo>
                  <a:pt x="4212" y="801"/>
                  <a:pt x="4217" y="824"/>
                  <a:pt x="4221" y="846"/>
                </a:cubicBezTo>
                <a:cubicBezTo>
                  <a:pt x="4253" y="969"/>
                  <a:pt x="4280" y="1074"/>
                  <a:pt x="4262" y="1183"/>
                </a:cubicBezTo>
                <a:lnTo>
                  <a:pt x="4262" y="1192"/>
                </a:lnTo>
                <a:lnTo>
                  <a:pt x="4262" y="1206"/>
                </a:lnTo>
                <a:cubicBezTo>
                  <a:pt x="4280" y="1319"/>
                  <a:pt x="4212" y="1451"/>
                  <a:pt x="4107" y="1524"/>
                </a:cubicBezTo>
                <a:cubicBezTo>
                  <a:pt x="4076" y="1547"/>
                  <a:pt x="4023" y="1574"/>
                  <a:pt x="3962" y="1574"/>
                </a:cubicBezTo>
                <a:cubicBezTo>
                  <a:pt x="3926" y="1574"/>
                  <a:pt x="3888" y="1565"/>
                  <a:pt x="3848" y="1542"/>
                </a:cubicBezTo>
                <a:cubicBezTo>
                  <a:pt x="3821" y="1528"/>
                  <a:pt x="3794" y="1506"/>
                  <a:pt x="3771" y="1478"/>
                </a:cubicBezTo>
                <a:lnTo>
                  <a:pt x="3766" y="1469"/>
                </a:lnTo>
                <a:lnTo>
                  <a:pt x="3757" y="1465"/>
                </a:lnTo>
                <a:cubicBezTo>
                  <a:pt x="3739" y="1451"/>
                  <a:pt x="3730" y="1437"/>
                  <a:pt x="3730" y="1415"/>
                </a:cubicBezTo>
                <a:lnTo>
                  <a:pt x="3730" y="1401"/>
                </a:lnTo>
                <a:lnTo>
                  <a:pt x="3725" y="1392"/>
                </a:lnTo>
                <a:cubicBezTo>
                  <a:pt x="3707" y="1333"/>
                  <a:pt x="3703" y="1274"/>
                  <a:pt x="3716" y="1219"/>
                </a:cubicBezTo>
                <a:cubicBezTo>
                  <a:pt x="3762" y="1078"/>
                  <a:pt x="3907" y="1028"/>
                  <a:pt x="3989" y="1015"/>
                </a:cubicBezTo>
                <a:lnTo>
                  <a:pt x="4048" y="996"/>
                </a:lnTo>
                <a:lnTo>
                  <a:pt x="4067" y="969"/>
                </a:lnTo>
                <a:cubicBezTo>
                  <a:pt x="4089" y="933"/>
                  <a:pt x="4094" y="892"/>
                  <a:pt x="4089" y="851"/>
                </a:cubicBezTo>
                <a:lnTo>
                  <a:pt x="3998" y="228"/>
                </a:lnTo>
                <a:cubicBezTo>
                  <a:pt x="3989" y="146"/>
                  <a:pt x="3912" y="100"/>
                  <a:pt x="3848" y="96"/>
                </a:cubicBezTo>
                <a:cubicBezTo>
                  <a:pt x="3629" y="75"/>
                  <a:pt x="3413" y="65"/>
                  <a:pt x="3197" y="65"/>
                </a:cubicBezTo>
                <a:cubicBezTo>
                  <a:pt x="2938" y="65"/>
                  <a:pt x="2679" y="80"/>
                  <a:pt x="2416" y="110"/>
                </a:cubicBezTo>
                <a:cubicBezTo>
                  <a:pt x="2343" y="114"/>
                  <a:pt x="2288" y="160"/>
                  <a:pt x="2266" y="223"/>
                </a:cubicBezTo>
                <a:cubicBezTo>
                  <a:pt x="2179" y="501"/>
                  <a:pt x="2202" y="728"/>
                  <a:pt x="2338" y="1015"/>
                </a:cubicBezTo>
                <a:lnTo>
                  <a:pt x="2348" y="1037"/>
                </a:lnTo>
                <a:lnTo>
                  <a:pt x="2366" y="1051"/>
                </a:lnTo>
                <a:cubicBezTo>
                  <a:pt x="2498" y="1146"/>
                  <a:pt x="2607" y="1306"/>
                  <a:pt x="2616" y="1428"/>
                </a:cubicBezTo>
                <a:cubicBezTo>
                  <a:pt x="2625" y="1588"/>
                  <a:pt x="2520" y="1647"/>
                  <a:pt x="2457" y="1669"/>
                </a:cubicBezTo>
                <a:lnTo>
                  <a:pt x="2443" y="1674"/>
                </a:lnTo>
                <a:lnTo>
                  <a:pt x="2434" y="1683"/>
                </a:lnTo>
                <a:cubicBezTo>
                  <a:pt x="2402" y="1706"/>
                  <a:pt x="2352" y="1724"/>
                  <a:pt x="2293" y="1733"/>
                </a:cubicBezTo>
                <a:lnTo>
                  <a:pt x="2143" y="1756"/>
                </a:lnTo>
                <a:cubicBezTo>
                  <a:pt x="2052" y="1756"/>
                  <a:pt x="1929" y="1738"/>
                  <a:pt x="1870" y="1651"/>
                </a:cubicBezTo>
                <a:cubicBezTo>
                  <a:pt x="1811" y="1578"/>
                  <a:pt x="1806" y="1456"/>
                  <a:pt x="1852" y="1301"/>
                </a:cubicBezTo>
                <a:cubicBezTo>
                  <a:pt x="1865" y="1260"/>
                  <a:pt x="1893" y="1219"/>
                  <a:pt x="1925" y="1174"/>
                </a:cubicBezTo>
                <a:cubicBezTo>
                  <a:pt x="1947" y="1137"/>
                  <a:pt x="1970" y="1101"/>
                  <a:pt x="1988" y="1060"/>
                </a:cubicBezTo>
                <a:cubicBezTo>
                  <a:pt x="2097" y="837"/>
                  <a:pt x="2107" y="651"/>
                  <a:pt x="2025" y="505"/>
                </a:cubicBezTo>
                <a:cubicBezTo>
                  <a:pt x="1861" y="219"/>
                  <a:pt x="1383" y="182"/>
                  <a:pt x="1006" y="151"/>
                </a:cubicBezTo>
                <a:cubicBezTo>
                  <a:pt x="924" y="141"/>
                  <a:pt x="851" y="137"/>
                  <a:pt x="783" y="128"/>
                </a:cubicBezTo>
                <a:lnTo>
                  <a:pt x="751" y="128"/>
                </a:lnTo>
                <a:cubicBezTo>
                  <a:pt x="739" y="126"/>
                  <a:pt x="727" y="124"/>
                  <a:pt x="714" y="124"/>
                </a:cubicBezTo>
                <a:cubicBezTo>
                  <a:pt x="675" y="124"/>
                  <a:pt x="636" y="136"/>
                  <a:pt x="601" y="160"/>
                </a:cubicBezTo>
                <a:cubicBezTo>
                  <a:pt x="556" y="191"/>
                  <a:pt x="533" y="246"/>
                  <a:pt x="533" y="305"/>
                </a:cubicBezTo>
                <a:cubicBezTo>
                  <a:pt x="597" y="4180"/>
                  <a:pt x="506" y="8086"/>
                  <a:pt x="256" y="11920"/>
                </a:cubicBezTo>
                <a:cubicBezTo>
                  <a:pt x="187" y="12993"/>
                  <a:pt x="101" y="14098"/>
                  <a:pt x="6" y="15203"/>
                </a:cubicBezTo>
                <a:cubicBezTo>
                  <a:pt x="1" y="15249"/>
                  <a:pt x="15" y="15294"/>
                  <a:pt x="51" y="15330"/>
                </a:cubicBezTo>
                <a:cubicBezTo>
                  <a:pt x="87" y="15371"/>
                  <a:pt x="137" y="15394"/>
                  <a:pt x="187" y="15394"/>
                </a:cubicBezTo>
                <a:cubicBezTo>
                  <a:pt x="187" y="15394"/>
                  <a:pt x="187" y="15394"/>
                  <a:pt x="183" y="15389"/>
                </a:cubicBezTo>
                <a:cubicBezTo>
                  <a:pt x="4326" y="15362"/>
                  <a:pt x="8505" y="15189"/>
                  <a:pt x="12607" y="14880"/>
                </a:cubicBezTo>
                <a:cubicBezTo>
                  <a:pt x="13144" y="14839"/>
                  <a:pt x="13726" y="14830"/>
                  <a:pt x="14290" y="14821"/>
                </a:cubicBezTo>
                <a:cubicBezTo>
                  <a:pt x="14935" y="14812"/>
                  <a:pt x="15599" y="14803"/>
                  <a:pt x="16218" y="14748"/>
                </a:cubicBezTo>
                <a:cubicBezTo>
                  <a:pt x="16236" y="14762"/>
                  <a:pt x="16254" y="14767"/>
                  <a:pt x="16269" y="14767"/>
                </a:cubicBezTo>
                <a:cubicBezTo>
                  <a:pt x="16289" y="14767"/>
                  <a:pt x="16304" y="14760"/>
                  <a:pt x="16309" y="14757"/>
                </a:cubicBezTo>
                <a:cubicBezTo>
                  <a:pt x="16363" y="14735"/>
                  <a:pt x="16363" y="14680"/>
                  <a:pt x="16359" y="14648"/>
                </a:cubicBezTo>
                <a:cubicBezTo>
                  <a:pt x="16241" y="12716"/>
                  <a:pt x="16272" y="10669"/>
                  <a:pt x="16300" y="8695"/>
                </a:cubicBezTo>
                <a:cubicBezTo>
                  <a:pt x="16327" y="6926"/>
                  <a:pt x="16354" y="5094"/>
                  <a:pt x="16272" y="3357"/>
                </a:cubicBezTo>
                <a:cubicBezTo>
                  <a:pt x="16200" y="1779"/>
                  <a:pt x="15945" y="237"/>
                  <a:pt x="15940" y="223"/>
                </a:cubicBezTo>
                <a:lnTo>
                  <a:pt x="15927" y="146"/>
                </a:lnTo>
                <a:lnTo>
                  <a:pt x="15295" y="178"/>
                </a:lnTo>
                <a:lnTo>
                  <a:pt x="14808" y="151"/>
                </a:lnTo>
                <a:cubicBezTo>
                  <a:pt x="14785" y="146"/>
                  <a:pt x="14763" y="146"/>
                  <a:pt x="14735" y="141"/>
                </a:cubicBezTo>
                <a:cubicBezTo>
                  <a:pt x="14688" y="135"/>
                  <a:pt x="14637" y="128"/>
                  <a:pt x="14585" y="128"/>
                </a:cubicBezTo>
                <a:cubicBezTo>
                  <a:pt x="14526" y="128"/>
                  <a:pt x="14468" y="137"/>
                  <a:pt x="14417" y="169"/>
                </a:cubicBezTo>
                <a:cubicBezTo>
                  <a:pt x="14194" y="314"/>
                  <a:pt x="14258" y="614"/>
                  <a:pt x="14381" y="833"/>
                </a:cubicBezTo>
                <a:cubicBezTo>
                  <a:pt x="14408" y="874"/>
                  <a:pt x="14444" y="910"/>
                  <a:pt x="14476" y="946"/>
                </a:cubicBezTo>
                <a:cubicBezTo>
                  <a:pt x="14512" y="983"/>
                  <a:pt x="14544" y="1015"/>
                  <a:pt x="14553" y="1046"/>
                </a:cubicBezTo>
                <a:cubicBezTo>
                  <a:pt x="14622" y="1233"/>
                  <a:pt x="14549" y="1406"/>
                  <a:pt x="14381" y="1465"/>
                </a:cubicBezTo>
                <a:cubicBezTo>
                  <a:pt x="14307" y="1492"/>
                  <a:pt x="14217" y="1508"/>
                  <a:pt x="14142" y="1508"/>
                </a:cubicBezTo>
                <a:cubicBezTo>
                  <a:pt x="14079" y="1508"/>
                  <a:pt x="14026" y="1496"/>
                  <a:pt x="14003" y="1469"/>
                </a:cubicBezTo>
                <a:cubicBezTo>
                  <a:pt x="13898" y="1356"/>
                  <a:pt x="13944" y="1110"/>
                  <a:pt x="14021" y="992"/>
                </a:cubicBezTo>
                <a:cubicBezTo>
                  <a:pt x="14135" y="810"/>
                  <a:pt x="14308" y="533"/>
                  <a:pt x="14130" y="228"/>
                </a:cubicBezTo>
                <a:cubicBezTo>
                  <a:pt x="14103" y="173"/>
                  <a:pt x="14049" y="146"/>
                  <a:pt x="13989" y="146"/>
                </a:cubicBezTo>
                <a:cubicBezTo>
                  <a:pt x="13435" y="146"/>
                  <a:pt x="12866" y="187"/>
                  <a:pt x="12302" y="269"/>
                </a:cubicBezTo>
                <a:cubicBezTo>
                  <a:pt x="12239" y="278"/>
                  <a:pt x="12184" y="332"/>
                  <a:pt x="12175" y="392"/>
                </a:cubicBezTo>
                <a:lnTo>
                  <a:pt x="12084" y="924"/>
                </a:lnTo>
                <a:cubicBezTo>
                  <a:pt x="12075" y="974"/>
                  <a:pt x="12089" y="1028"/>
                  <a:pt x="12120" y="1065"/>
                </a:cubicBezTo>
                <a:cubicBezTo>
                  <a:pt x="12148" y="1096"/>
                  <a:pt x="12179" y="1115"/>
                  <a:pt x="12216" y="1119"/>
                </a:cubicBezTo>
                <a:cubicBezTo>
                  <a:pt x="12348" y="1196"/>
                  <a:pt x="12416" y="1274"/>
                  <a:pt x="12411" y="1333"/>
                </a:cubicBezTo>
                <a:cubicBezTo>
                  <a:pt x="12407" y="1397"/>
                  <a:pt x="12316" y="1474"/>
                  <a:pt x="12152" y="1551"/>
                </a:cubicBezTo>
                <a:cubicBezTo>
                  <a:pt x="12109" y="1560"/>
                  <a:pt x="12066" y="1565"/>
                  <a:pt x="12024" y="1565"/>
                </a:cubicBezTo>
                <a:cubicBezTo>
                  <a:pt x="11937" y="1565"/>
                  <a:pt x="11851" y="1545"/>
                  <a:pt x="11766" y="1506"/>
                </a:cubicBezTo>
                <a:cubicBezTo>
                  <a:pt x="11552" y="1342"/>
                  <a:pt x="11543" y="1265"/>
                  <a:pt x="11543" y="1246"/>
                </a:cubicBezTo>
                <a:cubicBezTo>
                  <a:pt x="11547" y="1192"/>
                  <a:pt x="11657" y="1137"/>
                  <a:pt x="11743" y="1096"/>
                </a:cubicBezTo>
                <a:cubicBezTo>
                  <a:pt x="11838" y="1051"/>
                  <a:pt x="11929" y="1005"/>
                  <a:pt x="11970" y="928"/>
                </a:cubicBezTo>
                <a:cubicBezTo>
                  <a:pt x="12066" y="755"/>
                  <a:pt x="12016" y="510"/>
                  <a:pt x="11979" y="332"/>
                </a:cubicBezTo>
                <a:lnTo>
                  <a:pt x="11970" y="287"/>
                </a:lnTo>
                <a:cubicBezTo>
                  <a:pt x="11957" y="217"/>
                  <a:pt x="11889" y="159"/>
                  <a:pt x="11819" y="159"/>
                </a:cubicBezTo>
                <a:cubicBezTo>
                  <a:pt x="11816" y="159"/>
                  <a:pt x="11814" y="159"/>
                  <a:pt x="11811" y="160"/>
                </a:cubicBezTo>
                <a:lnTo>
                  <a:pt x="10229" y="210"/>
                </a:lnTo>
                <a:lnTo>
                  <a:pt x="10206" y="237"/>
                </a:lnTo>
                <a:cubicBezTo>
                  <a:pt x="10156" y="296"/>
                  <a:pt x="10119" y="369"/>
                  <a:pt x="10092" y="460"/>
                </a:cubicBezTo>
                <a:lnTo>
                  <a:pt x="10088" y="473"/>
                </a:lnTo>
                <a:cubicBezTo>
                  <a:pt x="10078" y="514"/>
                  <a:pt x="10074" y="560"/>
                  <a:pt x="10069" y="605"/>
                </a:cubicBezTo>
                <a:lnTo>
                  <a:pt x="10065" y="637"/>
                </a:lnTo>
                <a:lnTo>
                  <a:pt x="10069" y="655"/>
                </a:lnTo>
                <a:cubicBezTo>
                  <a:pt x="10097" y="746"/>
                  <a:pt x="10142" y="842"/>
                  <a:pt x="10192" y="933"/>
                </a:cubicBezTo>
                <a:cubicBezTo>
                  <a:pt x="10251" y="1051"/>
                  <a:pt x="10315" y="1178"/>
                  <a:pt x="10310" y="1274"/>
                </a:cubicBezTo>
                <a:cubicBezTo>
                  <a:pt x="10306" y="1342"/>
                  <a:pt x="10283" y="1397"/>
                  <a:pt x="10251" y="1424"/>
                </a:cubicBezTo>
                <a:cubicBezTo>
                  <a:pt x="10219" y="1453"/>
                  <a:pt x="10177" y="1462"/>
                  <a:pt x="10143" y="1462"/>
                </a:cubicBezTo>
                <a:cubicBezTo>
                  <a:pt x="10135" y="1462"/>
                  <a:pt x="10127" y="1461"/>
                  <a:pt x="10119" y="1460"/>
                </a:cubicBezTo>
                <a:lnTo>
                  <a:pt x="10101" y="1460"/>
                </a:lnTo>
                <a:lnTo>
                  <a:pt x="10088" y="1465"/>
                </a:lnTo>
                <a:cubicBezTo>
                  <a:pt x="10070" y="1470"/>
                  <a:pt x="10049" y="1473"/>
                  <a:pt x="10025" y="1473"/>
                </a:cubicBezTo>
                <a:cubicBezTo>
                  <a:pt x="9989" y="1473"/>
                  <a:pt x="9946" y="1467"/>
                  <a:pt x="9897" y="1456"/>
                </a:cubicBezTo>
                <a:cubicBezTo>
                  <a:pt x="9706" y="1419"/>
                  <a:pt x="9642" y="1315"/>
                  <a:pt x="9683" y="1101"/>
                </a:cubicBezTo>
                <a:cubicBezTo>
                  <a:pt x="9692" y="1042"/>
                  <a:pt x="9724" y="983"/>
                  <a:pt x="9756" y="915"/>
                </a:cubicBezTo>
                <a:cubicBezTo>
                  <a:pt x="9778" y="869"/>
                  <a:pt x="9801" y="824"/>
                  <a:pt x="9819" y="774"/>
                </a:cubicBezTo>
                <a:cubicBezTo>
                  <a:pt x="9883" y="596"/>
                  <a:pt x="9906" y="442"/>
                  <a:pt x="9815" y="255"/>
                </a:cubicBezTo>
                <a:cubicBezTo>
                  <a:pt x="9789" y="204"/>
                  <a:pt x="9731" y="168"/>
                  <a:pt x="9675" y="168"/>
                </a:cubicBezTo>
                <a:cubicBezTo>
                  <a:pt x="9671" y="168"/>
                  <a:pt x="9668" y="168"/>
                  <a:pt x="9665" y="169"/>
                </a:cubicBezTo>
                <a:lnTo>
                  <a:pt x="8346" y="210"/>
                </a:lnTo>
                <a:cubicBezTo>
                  <a:pt x="8300" y="210"/>
                  <a:pt x="8259" y="232"/>
                  <a:pt x="8228" y="264"/>
                </a:cubicBezTo>
                <a:cubicBezTo>
                  <a:pt x="8200" y="296"/>
                  <a:pt x="8182" y="337"/>
                  <a:pt x="8187" y="378"/>
                </a:cubicBezTo>
                <a:cubicBezTo>
                  <a:pt x="8191" y="469"/>
                  <a:pt x="8182" y="551"/>
                  <a:pt x="8168" y="628"/>
                </a:cubicBezTo>
                <a:cubicBezTo>
                  <a:pt x="8141" y="796"/>
                  <a:pt x="8114" y="974"/>
                  <a:pt x="8332" y="1156"/>
                </a:cubicBezTo>
                <a:cubicBezTo>
                  <a:pt x="8359" y="1178"/>
                  <a:pt x="8391" y="1196"/>
                  <a:pt x="8428" y="1219"/>
                </a:cubicBezTo>
                <a:cubicBezTo>
                  <a:pt x="8500" y="1265"/>
                  <a:pt x="8582" y="1315"/>
                  <a:pt x="8591" y="1378"/>
                </a:cubicBezTo>
                <a:cubicBezTo>
                  <a:pt x="8601" y="1442"/>
                  <a:pt x="8582" y="1497"/>
                  <a:pt x="8541" y="1542"/>
                </a:cubicBezTo>
                <a:cubicBezTo>
                  <a:pt x="8462" y="1634"/>
                  <a:pt x="8295" y="1680"/>
                  <a:pt x="8163" y="1680"/>
                </a:cubicBezTo>
                <a:cubicBezTo>
                  <a:pt x="8151" y="1680"/>
                  <a:pt x="8139" y="1679"/>
                  <a:pt x="8128" y="1679"/>
                </a:cubicBezTo>
                <a:cubicBezTo>
                  <a:pt x="8005" y="1674"/>
                  <a:pt x="7782" y="1628"/>
                  <a:pt x="7700" y="1560"/>
                </a:cubicBezTo>
                <a:cubicBezTo>
                  <a:pt x="7527" y="1424"/>
                  <a:pt x="7600" y="1283"/>
                  <a:pt x="7736" y="1065"/>
                </a:cubicBezTo>
                <a:cubicBezTo>
                  <a:pt x="7755" y="1033"/>
                  <a:pt x="7773" y="1001"/>
                  <a:pt x="7791" y="974"/>
                </a:cubicBezTo>
                <a:cubicBezTo>
                  <a:pt x="7959" y="683"/>
                  <a:pt x="8050" y="314"/>
                  <a:pt x="7805" y="164"/>
                </a:cubicBezTo>
                <a:cubicBezTo>
                  <a:pt x="7745" y="126"/>
                  <a:pt x="7666" y="114"/>
                  <a:pt x="7582" y="114"/>
                </a:cubicBezTo>
                <a:cubicBezTo>
                  <a:pt x="7506" y="114"/>
                  <a:pt x="7425" y="124"/>
                  <a:pt x="7350" y="132"/>
                </a:cubicBezTo>
                <a:cubicBezTo>
                  <a:pt x="7295" y="137"/>
                  <a:pt x="7245" y="141"/>
                  <a:pt x="7209" y="141"/>
                </a:cubicBezTo>
                <a:cubicBezTo>
                  <a:pt x="7156" y="142"/>
                  <a:pt x="7102" y="143"/>
                  <a:pt x="7047" y="143"/>
                </a:cubicBezTo>
                <a:cubicBezTo>
                  <a:pt x="6805" y="143"/>
                  <a:pt x="6551" y="135"/>
                  <a:pt x="6277" y="128"/>
                </a:cubicBezTo>
                <a:cubicBezTo>
                  <a:pt x="6274" y="128"/>
                  <a:pt x="6271" y="128"/>
                  <a:pt x="6269" y="128"/>
                </a:cubicBezTo>
                <a:cubicBezTo>
                  <a:pt x="6185" y="128"/>
                  <a:pt x="6113" y="194"/>
                  <a:pt x="6108" y="282"/>
                </a:cubicBezTo>
                <a:lnTo>
                  <a:pt x="6072" y="946"/>
                </a:lnTo>
                <a:lnTo>
                  <a:pt x="6127" y="969"/>
                </a:lnTo>
                <a:cubicBezTo>
                  <a:pt x="6268" y="1037"/>
                  <a:pt x="6372" y="1137"/>
                  <a:pt x="6395" y="1233"/>
                </a:cubicBezTo>
                <a:cubicBezTo>
                  <a:pt x="6413" y="1297"/>
                  <a:pt x="6395" y="1360"/>
                  <a:pt x="6349" y="1424"/>
                </a:cubicBezTo>
                <a:cubicBezTo>
                  <a:pt x="6280" y="1517"/>
                  <a:pt x="6154" y="1567"/>
                  <a:pt x="6004" y="1567"/>
                </a:cubicBezTo>
                <a:cubicBezTo>
                  <a:pt x="5986" y="1567"/>
                  <a:pt x="5968" y="1566"/>
                  <a:pt x="5949" y="1565"/>
                </a:cubicBezTo>
                <a:lnTo>
                  <a:pt x="5936" y="1565"/>
                </a:lnTo>
                <a:cubicBezTo>
                  <a:pt x="5926" y="1566"/>
                  <a:pt x="5917" y="1566"/>
                  <a:pt x="5908" y="1566"/>
                </a:cubicBezTo>
                <a:cubicBezTo>
                  <a:pt x="5808" y="1566"/>
                  <a:pt x="5710" y="1522"/>
                  <a:pt x="5631" y="1447"/>
                </a:cubicBezTo>
                <a:cubicBezTo>
                  <a:pt x="5581" y="1392"/>
                  <a:pt x="5545" y="1328"/>
                  <a:pt x="5540" y="1269"/>
                </a:cubicBezTo>
                <a:lnTo>
                  <a:pt x="5540" y="1242"/>
                </a:lnTo>
                <a:cubicBezTo>
                  <a:pt x="5545" y="1196"/>
                  <a:pt x="5563" y="1160"/>
                  <a:pt x="5599" y="1128"/>
                </a:cubicBezTo>
                <a:lnTo>
                  <a:pt x="5608" y="1119"/>
                </a:lnTo>
                <a:cubicBezTo>
                  <a:pt x="5635" y="1092"/>
                  <a:pt x="5663" y="1069"/>
                  <a:pt x="5695" y="1042"/>
                </a:cubicBezTo>
                <a:lnTo>
                  <a:pt x="5722" y="1019"/>
                </a:lnTo>
                <a:lnTo>
                  <a:pt x="5726" y="1010"/>
                </a:lnTo>
                <a:cubicBezTo>
                  <a:pt x="5726" y="1005"/>
                  <a:pt x="5731" y="1005"/>
                  <a:pt x="5736" y="1001"/>
                </a:cubicBezTo>
                <a:lnTo>
                  <a:pt x="5749" y="992"/>
                </a:lnTo>
                <a:cubicBezTo>
                  <a:pt x="5786" y="960"/>
                  <a:pt x="5831" y="910"/>
                  <a:pt x="5863" y="842"/>
                </a:cubicBezTo>
                <a:cubicBezTo>
                  <a:pt x="5904" y="742"/>
                  <a:pt x="5922" y="633"/>
                  <a:pt x="5913" y="492"/>
                </a:cubicBezTo>
                <a:lnTo>
                  <a:pt x="5908" y="455"/>
                </a:lnTo>
                <a:cubicBezTo>
                  <a:pt x="5899" y="405"/>
                  <a:pt x="5890" y="351"/>
                  <a:pt x="5886" y="296"/>
                </a:cubicBezTo>
                <a:lnTo>
                  <a:pt x="5886" y="282"/>
                </a:lnTo>
                <a:lnTo>
                  <a:pt x="5881" y="269"/>
                </a:lnTo>
                <a:cubicBezTo>
                  <a:pt x="5881" y="264"/>
                  <a:pt x="5881" y="264"/>
                  <a:pt x="5881" y="264"/>
                </a:cubicBezTo>
                <a:cubicBezTo>
                  <a:pt x="5867" y="205"/>
                  <a:pt x="5863" y="146"/>
                  <a:pt x="5858" y="91"/>
                </a:cubicBezTo>
                <a:lnTo>
                  <a:pt x="5854" y="46"/>
                </a:lnTo>
                <a:lnTo>
                  <a:pt x="5817" y="23"/>
                </a:lnTo>
                <a:cubicBezTo>
                  <a:pt x="5790" y="5"/>
                  <a:pt x="5758" y="0"/>
                  <a:pt x="5726"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7" name="Google Shape;2655;p71"/>
          <p:cNvSpPr/>
          <p:nvPr/>
        </p:nvSpPr>
        <p:spPr>
          <a:xfrm>
            <a:off x="2536" y="2101714"/>
            <a:ext cx="1502890" cy="888095"/>
          </a:xfrm>
          <a:custGeom>
            <a:avLst/>
            <a:gdLst/>
            <a:ahLst/>
            <a:cxnLst/>
            <a:rect l="l" t="t" r="r" b="b"/>
            <a:pathLst>
              <a:path w="7491" h="4872" extrusionOk="0">
                <a:moveTo>
                  <a:pt x="6645" y="1"/>
                </a:moveTo>
                <a:lnTo>
                  <a:pt x="6576" y="28"/>
                </a:lnTo>
                <a:cubicBezTo>
                  <a:pt x="6576" y="28"/>
                  <a:pt x="5494" y="519"/>
                  <a:pt x="5426" y="537"/>
                </a:cubicBezTo>
                <a:cubicBezTo>
                  <a:pt x="5358" y="555"/>
                  <a:pt x="3352" y="1479"/>
                  <a:pt x="3352" y="1479"/>
                </a:cubicBezTo>
                <a:cubicBezTo>
                  <a:pt x="3352" y="1479"/>
                  <a:pt x="1765" y="2188"/>
                  <a:pt x="1137" y="2456"/>
                </a:cubicBezTo>
                <a:cubicBezTo>
                  <a:pt x="514" y="2725"/>
                  <a:pt x="14" y="2943"/>
                  <a:pt x="1" y="2957"/>
                </a:cubicBezTo>
                <a:lnTo>
                  <a:pt x="401" y="3125"/>
                </a:lnTo>
                <a:lnTo>
                  <a:pt x="337" y="3216"/>
                </a:lnTo>
                <a:lnTo>
                  <a:pt x="151" y="3475"/>
                </a:lnTo>
                <a:cubicBezTo>
                  <a:pt x="151" y="3475"/>
                  <a:pt x="273" y="3516"/>
                  <a:pt x="351" y="3521"/>
                </a:cubicBezTo>
                <a:cubicBezTo>
                  <a:pt x="433" y="3530"/>
                  <a:pt x="433" y="3630"/>
                  <a:pt x="437" y="3680"/>
                </a:cubicBezTo>
                <a:cubicBezTo>
                  <a:pt x="446" y="3734"/>
                  <a:pt x="364" y="3962"/>
                  <a:pt x="364" y="3962"/>
                </a:cubicBezTo>
                <a:cubicBezTo>
                  <a:pt x="364" y="3962"/>
                  <a:pt x="383" y="4034"/>
                  <a:pt x="410" y="4057"/>
                </a:cubicBezTo>
                <a:cubicBezTo>
                  <a:pt x="437" y="4075"/>
                  <a:pt x="669" y="4107"/>
                  <a:pt x="669" y="4107"/>
                </a:cubicBezTo>
                <a:lnTo>
                  <a:pt x="405" y="4471"/>
                </a:lnTo>
                <a:lnTo>
                  <a:pt x="537" y="4485"/>
                </a:lnTo>
                <a:lnTo>
                  <a:pt x="828" y="4535"/>
                </a:lnTo>
                <a:lnTo>
                  <a:pt x="633" y="4871"/>
                </a:lnTo>
                <a:cubicBezTo>
                  <a:pt x="633" y="4871"/>
                  <a:pt x="710" y="4871"/>
                  <a:pt x="783" y="4867"/>
                </a:cubicBezTo>
                <a:cubicBezTo>
                  <a:pt x="856" y="4857"/>
                  <a:pt x="1447" y="4630"/>
                  <a:pt x="1588" y="4566"/>
                </a:cubicBezTo>
                <a:cubicBezTo>
                  <a:pt x="1729" y="4507"/>
                  <a:pt x="2334" y="4307"/>
                  <a:pt x="2456" y="4244"/>
                </a:cubicBezTo>
                <a:cubicBezTo>
                  <a:pt x="2584" y="4184"/>
                  <a:pt x="3880" y="3593"/>
                  <a:pt x="4043" y="3502"/>
                </a:cubicBezTo>
                <a:cubicBezTo>
                  <a:pt x="4207" y="3407"/>
                  <a:pt x="5831" y="2606"/>
                  <a:pt x="6335" y="2356"/>
                </a:cubicBezTo>
                <a:cubicBezTo>
                  <a:pt x="6840" y="2111"/>
                  <a:pt x="7491" y="1706"/>
                  <a:pt x="7491" y="1706"/>
                </a:cubicBezTo>
                <a:cubicBezTo>
                  <a:pt x="7491" y="1706"/>
                  <a:pt x="7336" y="1665"/>
                  <a:pt x="7281" y="1642"/>
                </a:cubicBezTo>
                <a:cubicBezTo>
                  <a:pt x="7222" y="1620"/>
                  <a:pt x="7031" y="1474"/>
                  <a:pt x="7031" y="1474"/>
                </a:cubicBezTo>
                <a:lnTo>
                  <a:pt x="7199" y="1206"/>
                </a:lnTo>
                <a:lnTo>
                  <a:pt x="6777" y="1015"/>
                </a:lnTo>
                <a:lnTo>
                  <a:pt x="6899" y="656"/>
                </a:lnTo>
                <a:lnTo>
                  <a:pt x="6536" y="460"/>
                </a:lnTo>
                <a:lnTo>
                  <a:pt x="6645" y="1"/>
                </a:lnTo>
                <a:close/>
              </a:path>
            </a:pathLst>
          </a:custGeom>
          <a:solidFill>
            <a:srgbClr val="F3CC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8" name="Google Shape;2656;p71"/>
          <p:cNvSpPr/>
          <p:nvPr/>
        </p:nvSpPr>
        <p:spPr>
          <a:xfrm>
            <a:off x="386" y="2095850"/>
            <a:ext cx="1531179" cy="913251"/>
          </a:xfrm>
          <a:custGeom>
            <a:avLst/>
            <a:gdLst/>
            <a:ahLst/>
            <a:cxnLst/>
            <a:rect l="l" t="t" r="r" b="b"/>
            <a:pathLst>
              <a:path w="7632" h="5010" extrusionOk="0">
                <a:moveTo>
                  <a:pt x="6636" y="135"/>
                </a:moveTo>
                <a:lnTo>
                  <a:pt x="6636" y="135"/>
                </a:lnTo>
                <a:cubicBezTo>
                  <a:pt x="6599" y="276"/>
                  <a:pt x="6563" y="421"/>
                  <a:pt x="6526" y="567"/>
                </a:cubicBezTo>
                <a:cubicBezTo>
                  <a:pt x="6517" y="590"/>
                  <a:pt x="6526" y="617"/>
                  <a:pt x="6554" y="626"/>
                </a:cubicBezTo>
                <a:cubicBezTo>
                  <a:pt x="6667" y="667"/>
                  <a:pt x="6786" y="708"/>
                  <a:pt x="6899" y="749"/>
                </a:cubicBezTo>
                <a:cubicBezTo>
                  <a:pt x="6858" y="853"/>
                  <a:pt x="6817" y="958"/>
                  <a:pt x="6781" y="1063"/>
                </a:cubicBezTo>
                <a:cubicBezTo>
                  <a:pt x="6772" y="1085"/>
                  <a:pt x="6786" y="1117"/>
                  <a:pt x="6808" y="1126"/>
                </a:cubicBezTo>
                <a:lnTo>
                  <a:pt x="7218" y="1299"/>
                </a:lnTo>
                <a:cubicBezTo>
                  <a:pt x="7172" y="1381"/>
                  <a:pt x="7127" y="1458"/>
                  <a:pt x="7081" y="1540"/>
                </a:cubicBezTo>
                <a:cubicBezTo>
                  <a:pt x="7068" y="1563"/>
                  <a:pt x="7072" y="1590"/>
                  <a:pt x="7090" y="1608"/>
                </a:cubicBezTo>
                <a:cubicBezTo>
                  <a:pt x="7209" y="1690"/>
                  <a:pt x="7331" y="1754"/>
                  <a:pt x="7463" y="1795"/>
                </a:cubicBezTo>
                <a:cubicBezTo>
                  <a:pt x="7277" y="1931"/>
                  <a:pt x="7063" y="2031"/>
                  <a:pt x="6854" y="2136"/>
                </a:cubicBezTo>
                <a:cubicBezTo>
                  <a:pt x="6622" y="2254"/>
                  <a:pt x="6385" y="2377"/>
                  <a:pt x="6153" y="2495"/>
                </a:cubicBezTo>
                <a:cubicBezTo>
                  <a:pt x="5676" y="2732"/>
                  <a:pt x="5203" y="2973"/>
                  <a:pt x="4726" y="3205"/>
                </a:cubicBezTo>
                <a:cubicBezTo>
                  <a:pt x="3798" y="3659"/>
                  <a:pt x="2866" y="4100"/>
                  <a:pt x="1915" y="4501"/>
                </a:cubicBezTo>
                <a:cubicBezTo>
                  <a:pt x="1774" y="4555"/>
                  <a:pt x="1638" y="4610"/>
                  <a:pt x="1497" y="4660"/>
                </a:cubicBezTo>
                <a:cubicBezTo>
                  <a:pt x="1492" y="4660"/>
                  <a:pt x="1488" y="4660"/>
                  <a:pt x="1488" y="4664"/>
                </a:cubicBezTo>
                <a:cubicBezTo>
                  <a:pt x="1465" y="4673"/>
                  <a:pt x="1442" y="4682"/>
                  <a:pt x="1419" y="4687"/>
                </a:cubicBezTo>
                <a:cubicBezTo>
                  <a:pt x="1238" y="4755"/>
                  <a:pt x="1056" y="4819"/>
                  <a:pt x="878" y="4892"/>
                </a:cubicBezTo>
                <a:cubicBezTo>
                  <a:pt x="833" y="4901"/>
                  <a:pt x="787" y="4905"/>
                  <a:pt x="742" y="4910"/>
                </a:cubicBezTo>
                <a:cubicBezTo>
                  <a:pt x="792" y="4814"/>
                  <a:pt x="837" y="4710"/>
                  <a:pt x="878" y="4601"/>
                </a:cubicBezTo>
                <a:cubicBezTo>
                  <a:pt x="887" y="4573"/>
                  <a:pt x="869" y="4542"/>
                  <a:pt x="837" y="4537"/>
                </a:cubicBezTo>
                <a:cubicBezTo>
                  <a:pt x="742" y="4523"/>
                  <a:pt x="642" y="4510"/>
                  <a:pt x="542" y="4496"/>
                </a:cubicBezTo>
                <a:cubicBezTo>
                  <a:pt x="610" y="4396"/>
                  <a:pt x="678" y="4296"/>
                  <a:pt x="746" y="4191"/>
                </a:cubicBezTo>
                <a:cubicBezTo>
                  <a:pt x="765" y="4164"/>
                  <a:pt x="746" y="4123"/>
                  <a:pt x="715" y="4119"/>
                </a:cubicBezTo>
                <a:cubicBezTo>
                  <a:pt x="660" y="4109"/>
                  <a:pt x="610" y="4105"/>
                  <a:pt x="555" y="4096"/>
                </a:cubicBezTo>
                <a:cubicBezTo>
                  <a:pt x="537" y="4091"/>
                  <a:pt x="514" y="4091"/>
                  <a:pt x="492" y="4087"/>
                </a:cubicBezTo>
                <a:cubicBezTo>
                  <a:pt x="464" y="4078"/>
                  <a:pt x="455" y="4087"/>
                  <a:pt x="451" y="4055"/>
                </a:cubicBezTo>
                <a:cubicBezTo>
                  <a:pt x="446" y="4019"/>
                  <a:pt x="478" y="3955"/>
                  <a:pt x="492" y="3918"/>
                </a:cubicBezTo>
                <a:cubicBezTo>
                  <a:pt x="501" y="3873"/>
                  <a:pt x="519" y="3832"/>
                  <a:pt x="528" y="3787"/>
                </a:cubicBezTo>
                <a:cubicBezTo>
                  <a:pt x="560" y="3605"/>
                  <a:pt x="396" y="3564"/>
                  <a:pt x="260" y="3518"/>
                </a:cubicBezTo>
                <a:cubicBezTo>
                  <a:pt x="333" y="3414"/>
                  <a:pt x="405" y="3309"/>
                  <a:pt x="483" y="3209"/>
                </a:cubicBezTo>
                <a:cubicBezTo>
                  <a:pt x="501" y="3186"/>
                  <a:pt x="483" y="3154"/>
                  <a:pt x="460" y="3141"/>
                </a:cubicBezTo>
                <a:cubicBezTo>
                  <a:pt x="369" y="3091"/>
                  <a:pt x="269" y="3041"/>
                  <a:pt x="173" y="3004"/>
                </a:cubicBezTo>
                <a:cubicBezTo>
                  <a:pt x="292" y="2959"/>
                  <a:pt x="414" y="2909"/>
                  <a:pt x="533" y="2850"/>
                </a:cubicBezTo>
                <a:cubicBezTo>
                  <a:pt x="533" y="2854"/>
                  <a:pt x="533" y="2854"/>
                  <a:pt x="537" y="2859"/>
                </a:cubicBezTo>
                <a:cubicBezTo>
                  <a:pt x="2092" y="2181"/>
                  <a:pt x="3639" y="1481"/>
                  <a:pt x="5185" y="785"/>
                </a:cubicBezTo>
                <a:cubicBezTo>
                  <a:pt x="5667" y="567"/>
                  <a:pt x="6149" y="349"/>
                  <a:pt x="6636" y="135"/>
                </a:cubicBezTo>
                <a:close/>
                <a:moveTo>
                  <a:pt x="6697" y="0"/>
                </a:moveTo>
                <a:cubicBezTo>
                  <a:pt x="6692" y="0"/>
                  <a:pt x="6687" y="1"/>
                  <a:pt x="6681" y="3"/>
                </a:cubicBezTo>
                <a:cubicBezTo>
                  <a:pt x="4876" y="817"/>
                  <a:pt x="3070" y="1636"/>
                  <a:pt x="1265" y="2454"/>
                </a:cubicBezTo>
                <a:cubicBezTo>
                  <a:pt x="1051" y="2554"/>
                  <a:pt x="833" y="2654"/>
                  <a:pt x="614" y="2754"/>
                </a:cubicBezTo>
                <a:cubicBezTo>
                  <a:pt x="610" y="2754"/>
                  <a:pt x="610" y="2754"/>
                  <a:pt x="605" y="2759"/>
                </a:cubicBezTo>
                <a:cubicBezTo>
                  <a:pt x="414" y="2818"/>
                  <a:pt x="223" y="2895"/>
                  <a:pt x="32" y="2963"/>
                </a:cubicBezTo>
                <a:cubicBezTo>
                  <a:pt x="1" y="2973"/>
                  <a:pt x="5" y="3032"/>
                  <a:pt x="37" y="3041"/>
                </a:cubicBezTo>
                <a:cubicBezTo>
                  <a:pt x="155" y="3086"/>
                  <a:pt x="269" y="3136"/>
                  <a:pt x="383" y="3195"/>
                </a:cubicBezTo>
                <a:cubicBezTo>
                  <a:pt x="305" y="3300"/>
                  <a:pt x="228" y="3405"/>
                  <a:pt x="160" y="3514"/>
                </a:cubicBezTo>
                <a:cubicBezTo>
                  <a:pt x="142" y="3536"/>
                  <a:pt x="151" y="3573"/>
                  <a:pt x="178" y="3582"/>
                </a:cubicBezTo>
                <a:cubicBezTo>
                  <a:pt x="228" y="3600"/>
                  <a:pt x="278" y="3623"/>
                  <a:pt x="328" y="3641"/>
                </a:cubicBezTo>
                <a:cubicBezTo>
                  <a:pt x="387" y="3664"/>
                  <a:pt x="451" y="3673"/>
                  <a:pt x="442" y="3764"/>
                </a:cubicBezTo>
                <a:cubicBezTo>
                  <a:pt x="428" y="3864"/>
                  <a:pt x="373" y="3955"/>
                  <a:pt x="360" y="4055"/>
                </a:cubicBezTo>
                <a:cubicBezTo>
                  <a:pt x="351" y="4109"/>
                  <a:pt x="373" y="4146"/>
                  <a:pt x="419" y="4164"/>
                </a:cubicBezTo>
                <a:cubicBezTo>
                  <a:pt x="483" y="4191"/>
                  <a:pt x="555" y="4196"/>
                  <a:pt x="628" y="4205"/>
                </a:cubicBezTo>
                <a:cubicBezTo>
                  <a:pt x="560" y="4305"/>
                  <a:pt x="492" y="4405"/>
                  <a:pt x="423" y="4505"/>
                </a:cubicBezTo>
                <a:cubicBezTo>
                  <a:pt x="405" y="4532"/>
                  <a:pt x="423" y="4578"/>
                  <a:pt x="460" y="4582"/>
                </a:cubicBezTo>
                <a:cubicBezTo>
                  <a:pt x="560" y="4596"/>
                  <a:pt x="669" y="4610"/>
                  <a:pt x="774" y="4623"/>
                </a:cubicBezTo>
                <a:cubicBezTo>
                  <a:pt x="728" y="4732"/>
                  <a:pt x="678" y="4833"/>
                  <a:pt x="619" y="4933"/>
                </a:cubicBezTo>
                <a:cubicBezTo>
                  <a:pt x="601" y="4969"/>
                  <a:pt x="624" y="5010"/>
                  <a:pt x="665" y="5010"/>
                </a:cubicBezTo>
                <a:cubicBezTo>
                  <a:pt x="710" y="5010"/>
                  <a:pt x="751" y="5005"/>
                  <a:pt x="792" y="5001"/>
                </a:cubicBezTo>
                <a:cubicBezTo>
                  <a:pt x="842" y="4978"/>
                  <a:pt x="892" y="4964"/>
                  <a:pt x="942" y="4951"/>
                </a:cubicBezTo>
                <a:cubicBezTo>
                  <a:pt x="946" y="4946"/>
                  <a:pt x="956" y="4942"/>
                  <a:pt x="965" y="4937"/>
                </a:cubicBezTo>
                <a:cubicBezTo>
                  <a:pt x="969" y="4937"/>
                  <a:pt x="974" y="4933"/>
                  <a:pt x="983" y="4928"/>
                </a:cubicBezTo>
                <a:cubicBezTo>
                  <a:pt x="1092" y="4883"/>
                  <a:pt x="1201" y="4846"/>
                  <a:pt x="1315" y="4814"/>
                </a:cubicBezTo>
                <a:lnTo>
                  <a:pt x="1383" y="4796"/>
                </a:lnTo>
                <a:cubicBezTo>
                  <a:pt x="1406" y="4787"/>
                  <a:pt x="1429" y="4783"/>
                  <a:pt x="1451" y="4778"/>
                </a:cubicBezTo>
                <a:lnTo>
                  <a:pt x="1524" y="4751"/>
                </a:lnTo>
                <a:cubicBezTo>
                  <a:pt x="1588" y="4728"/>
                  <a:pt x="1656" y="4705"/>
                  <a:pt x="1720" y="4687"/>
                </a:cubicBezTo>
                <a:cubicBezTo>
                  <a:pt x="3188" y="4073"/>
                  <a:pt x="4625" y="3368"/>
                  <a:pt x="6049" y="2650"/>
                </a:cubicBezTo>
                <a:cubicBezTo>
                  <a:pt x="6317" y="2518"/>
                  <a:pt x="6581" y="2381"/>
                  <a:pt x="6845" y="2250"/>
                </a:cubicBezTo>
                <a:cubicBezTo>
                  <a:pt x="7104" y="2118"/>
                  <a:pt x="7368" y="1995"/>
                  <a:pt x="7600" y="1808"/>
                </a:cubicBezTo>
                <a:cubicBezTo>
                  <a:pt x="7631" y="1786"/>
                  <a:pt x="7609" y="1736"/>
                  <a:pt x="7572" y="1727"/>
                </a:cubicBezTo>
                <a:cubicBezTo>
                  <a:pt x="7431" y="1695"/>
                  <a:pt x="7299" y="1640"/>
                  <a:pt x="7177" y="1558"/>
                </a:cubicBezTo>
                <a:cubicBezTo>
                  <a:pt x="7227" y="1472"/>
                  <a:pt x="7272" y="1390"/>
                  <a:pt x="7318" y="1304"/>
                </a:cubicBezTo>
                <a:cubicBezTo>
                  <a:pt x="7331" y="1281"/>
                  <a:pt x="7327" y="1244"/>
                  <a:pt x="7295" y="1231"/>
                </a:cubicBezTo>
                <a:lnTo>
                  <a:pt x="6881" y="1058"/>
                </a:lnTo>
                <a:cubicBezTo>
                  <a:pt x="6922" y="949"/>
                  <a:pt x="6963" y="844"/>
                  <a:pt x="7004" y="740"/>
                </a:cubicBezTo>
                <a:cubicBezTo>
                  <a:pt x="7013" y="717"/>
                  <a:pt x="6999" y="685"/>
                  <a:pt x="6977" y="676"/>
                </a:cubicBezTo>
                <a:cubicBezTo>
                  <a:pt x="6858" y="635"/>
                  <a:pt x="6740" y="594"/>
                  <a:pt x="6622" y="553"/>
                </a:cubicBezTo>
                <a:cubicBezTo>
                  <a:pt x="6663" y="390"/>
                  <a:pt x="6704" y="230"/>
                  <a:pt x="6745" y="67"/>
                </a:cubicBezTo>
                <a:cubicBezTo>
                  <a:pt x="6753" y="35"/>
                  <a:pt x="6730" y="0"/>
                  <a:pt x="6697"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9" name="Google Shape;2657;p71"/>
          <p:cNvSpPr/>
          <p:nvPr/>
        </p:nvSpPr>
        <p:spPr>
          <a:xfrm>
            <a:off x="0" y="2094046"/>
            <a:ext cx="1534791" cy="921091"/>
          </a:xfrm>
          <a:custGeom>
            <a:avLst/>
            <a:gdLst/>
            <a:ahLst/>
            <a:cxnLst/>
            <a:rect l="l" t="t" r="r" b="b"/>
            <a:pathLst>
              <a:path w="7650" h="5053" extrusionOk="0">
                <a:moveTo>
                  <a:pt x="6613" y="191"/>
                </a:moveTo>
                <a:lnTo>
                  <a:pt x="6513" y="582"/>
                </a:lnTo>
                <a:cubicBezTo>
                  <a:pt x="6504" y="614"/>
                  <a:pt x="6517" y="655"/>
                  <a:pt x="6554" y="669"/>
                </a:cubicBezTo>
                <a:lnTo>
                  <a:pt x="6881" y="787"/>
                </a:lnTo>
                <a:lnTo>
                  <a:pt x="6767" y="1078"/>
                </a:lnTo>
                <a:cubicBezTo>
                  <a:pt x="6754" y="1110"/>
                  <a:pt x="6772" y="1151"/>
                  <a:pt x="6808" y="1164"/>
                </a:cubicBezTo>
                <a:lnTo>
                  <a:pt x="7195" y="1333"/>
                </a:lnTo>
                <a:lnTo>
                  <a:pt x="7072" y="1551"/>
                </a:lnTo>
                <a:cubicBezTo>
                  <a:pt x="7054" y="1578"/>
                  <a:pt x="7058" y="1624"/>
                  <a:pt x="7090" y="1646"/>
                </a:cubicBezTo>
                <a:cubicBezTo>
                  <a:pt x="7195" y="1724"/>
                  <a:pt x="7308" y="1783"/>
                  <a:pt x="7427" y="1824"/>
                </a:cubicBezTo>
                <a:cubicBezTo>
                  <a:pt x="7268" y="1933"/>
                  <a:pt x="7090" y="2019"/>
                  <a:pt x="6922" y="2106"/>
                </a:cubicBezTo>
                <a:lnTo>
                  <a:pt x="6854" y="2138"/>
                </a:lnTo>
                <a:cubicBezTo>
                  <a:pt x="6622" y="2260"/>
                  <a:pt x="6385" y="2379"/>
                  <a:pt x="6153" y="2497"/>
                </a:cubicBezTo>
                <a:cubicBezTo>
                  <a:pt x="5580" y="2783"/>
                  <a:pt x="5139" y="3002"/>
                  <a:pt x="4725" y="3206"/>
                </a:cubicBezTo>
                <a:cubicBezTo>
                  <a:pt x="3657" y="3729"/>
                  <a:pt x="2765" y="4143"/>
                  <a:pt x="1920" y="4502"/>
                </a:cubicBezTo>
                <a:cubicBezTo>
                  <a:pt x="1829" y="4534"/>
                  <a:pt x="1742" y="4571"/>
                  <a:pt x="1656" y="4602"/>
                </a:cubicBezTo>
                <a:cubicBezTo>
                  <a:pt x="1601" y="4621"/>
                  <a:pt x="1551" y="4643"/>
                  <a:pt x="1501" y="4662"/>
                </a:cubicBezTo>
                <a:cubicBezTo>
                  <a:pt x="1497" y="4662"/>
                  <a:pt x="1492" y="4662"/>
                  <a:pt x="1488" y="4666"/>
                </a:cubicBezTo>
                <a:cubicBezTo>
                  <a:pt x="1465" y="4675"/>
                  <a:pt x="1442" y="4680"/>
                  <a:pt x="1419" y="4689"/>
                </a:cubicBezTo>
                <a:cubicBezTo>
                  <a:pt x="1247" y="4752"/>
                  <a:pt x="1060" y="4821"/>
                  <a:pt x="883" y="4893"/>
                </a:cubicBezTo>
                <a:cubicBezTo>
                  <a:pt x="851" y="4898"/>
                  <a:pt x="819" y="4903"/>
                  <a:pt x="787" y="4907"/>
                </a:cubicBezTo>
                <a:cubicBezTo>
                  <a:pt x="833" y="4816"/>
                  <a:pt x="874" y="4725"/>
                  <a:pt x="905" y="4630"/>
                </a:cubicBezTo>
                <a:cubicBezTo>
                  <a:pt x="915" y="4612"/>
                  <a:pt x="910" y="4589"/>
                  <a:pt x="901" y="4571"/>
                </a:cubicBezTo>
                <a:cubicBezTo>
                  <a:pt x="887" y="4552"/>
                  <a:pt x="869" y="4539"/>
                  <a:pt x="851" y="4539"/>
                </a:cubicBezTo>
                <a:lnTo>
                  <a:pt x="587" y="4502"/>
                </a:lnTo>
                <a:lnTo>
                  <a:pt x="774" y="4230"/>
                </a:lnTo>
                <a:cubicBezTo>
                  <a:pt x="787" y="4207"/>
                  <a:pt x="787" y="4184"/>
                  <a:pt x="778" y="4161"/>
                </a:cubicBezTo>
                <a:cubicBezTo>
                  <a:pt x="769" y="4139"/>
                  <a:pt x="746" y="4125"/>
                  <a:pt x="724" y="4120"/>
                </a:cubicBezTo>
                <a:lnTo>
                  <a:pt x="546" y="4093"/>
                </a:lnTo>
                <a:cubicBezTo>
                  <a:pt x="533" y="4093"/>
                  <a:pt x="519" y="4089"/>
                  <a:pt x="505" y="4089"/>
                </a:cubicBezTo>
                <a:cubicBezTo>
                  <a:pt x="501" y="4084"/>
                  <a:pt x="492" y="4084"/>
                  <a:pt x="487" y="4084"/>
                </a:cubicBezTo>
                <a:lnTo>
                  <a:pt x="483" y="4084"/>
                </a:lnTo>
                <a:cubicBezTo>
                  <a:pt x="483" y="4084"/>
                  <a:pt x="483" y="4079"/>
                  <a:pt x="483" y="4075"/>
                </a:cubicBezTo>
                <a:cubicBezTo>
                  <a:pt x="478" y="4057"/>
                  <a:pt x="492" y="4016"/>
                  <a:pt x="505" y="3989"/>
                </a:cubicBezTo>
                <a:cubicBezTo>
                  <a:pt x="510" y="3970"/>
                  <a:pt x="514" y="3957"/>
                  <a:pt x="519" y="3948"/>
                </a:cubicBezTo>
                <a:cubicBezTo>
                  <a:pt x="523" y="3934"/>
                  <a:pt x="528" y="3920"/>
                  <a:pt x="533" y="3911"/>
                </a:cubicBezTo>
                <a:cubicBezTo>
                  <a:pt x="542" y="3875"/>
                  <a:pt x="551" y="3843"/>
                  <a:pt x="555" y="3811"/>
                </a:cubicBezTo>
                <a:cubicBezTo>
                  <a:pt x="592" y="3625"/>
                  <a:pt x="432" y="3570"/>
                  <a:pt x="301" y="3529"/>
                </a:cubicBezTo>
                <a:cubicBezTo>
                  <a:pt x="369" y="3429"/>
                  <a:pt x="437" y="3334"/>
                  <a:pt x="505" y="3243"/>
                </a:cubicBezTo>
                <a:cubicBezTo>
                  <a:pt x="519" y="3229"/>
                  <a:pt x="523" y="3211"/>
                  <a:pt x="519" y="3197"/>
                </a:cubicBezTo>
                <a:cubicBezTo>
                  <a:pt x="514" y="3174"/>
                  <a:pt x="501" y="3156"/>
                  <a:pt x="483" y="3147"/>
                </a:cubicBezTo>
                <a:cubicBezTo>
                  <a:pt x="401" y="3102"/>
                  <a:pt x="319" y="3061"/>
                  <a:pt x="241" y="3024"/>
                </a:cubicBezTo>
                <a:cubicBezTo>
                  <a:pt x="355" y="2983"/>
                  <a:pt x="446" y="2943"/>
                  <a:pt x="528" y="2902"/>
                </a:cubicBezTo>
                <a:lnTo>
                  <a:pt x="533" y="2911"/>
                </a:lnTo>
                <a:lnTo>
                  <a:pt x="551" y="2902"/>
                </a:lnTo>
                <a:cubicBezTo>
                  <a:pt x="1765" y="2374"/>
                  <a:pt x="2993" y="1819"/>
                  <a:pt x="4180" y="1287"/>
                </a:cubicBezTo>
                <a:cubicBezTo>
                  <a:pt x="4521" y="1133"/>
                  <a:pt x="4862" y="978"/>
                  <a:pt x="5203" y="823"/>
                </a:cubicBezTo>
                <a:cubicBezTo>
                  <a:pt x="5671" y="614"/>
                  <a:pt x="6144" y="405"/>
                  <a:pt x="6613" y="191"/>
                </a:cubicBezTo>
                <a:close/>
                <a:moveTo>
                  <a:pt x="6676" y="119"/>
                </a:moveTo>
                <a:lnTo>
                  <a:pt x="6635" y="137"/>
                </a:lnTo>
                <a:cubicBezTo>
                  <a:pt x="6153" y="350"/>
                  <a:pt x="5671" y="569"/>
                  <a:pt x="5189" y="787"/>
                </a:cubicBezTo>
                <a:cubicBezTo>
                  <a:pt x="4844" y="942"/>
                  <a:pt x="4503" y="1092"/>
                  <a:pt x="4162" y="1246"/>
                </a:cubicBezTo>
                <a:cubicBezTo>
                  <a:pt x="2984" y="1778"/>
                  <a:pt x="1765" y="2329"/>
                  <a:pt x="555" y="2852"/>
                </a:cubicBezTo>
                <a:lnTo>
                  <a:pt x="551" y="2843"/>
                </a:lnTo>
                <a:lnTo>
                  <a:pt x="533" y="2852"/>
                </a:lnTo>
                <a:cubicBezTo>
                  <a:pt x="432" y="2902"/>
                  <a:pt x="323" y="2952"/>
                  <a:pt x="173" y="3006"/>
                </a:cubicBezTo>
                <a:lnTo>
                  <a:pt x="123" y="3024"/>
                </a:lnTo>
                <a:lnTo>
                  <a:pt x="173" y="3047"/>
                </a:lnTo>
                <a:cubicBezTo>
                  <a:pt x="269" y="3084"/>
                  <a:pt x="369" y="3129"/>
                  <a:pt x="460" y="3184"/>
                </a:cubicBezTo>
                <a:cubicBezTo>
                  <a:pt x="469" y="3188"/>
                  <a:pt x="473" y="3197"/>
                  <a:pt x="478" y="3202"/>
                </a:cubicBezTo>
                <a:cubicBezTo>
                  <a:pt x="478" y="3211"/>
                  <a:pt x="478" y="3211"/>
                  <a:pt x="473" y="3215"/>
                </a:cubicBezTo>
                <a:cubicBezTo>
                  <a:pt x="401" y="3315"/>
                  <a:pt x="323" y="3420"/>
                  <a:pt x="251" y="3529"/>
                </a:cubicBezTo>
                <a:lnTo>
                  <a:pt x="237" y="3552"/>
                </a:lnTo>
                <a:lnTo>
                  <a:pt x="282" y="3566"/>
                </a:lnTo>
                <a:cubicBezTo>
                  <a:pt x="410" y="3607"/>
                  <a:pt x="542" y="3652"/>
                  <a:pt x="514" y="3802"/>
                </a:cubicBezTo>
                <a:cubicBezTo>
                  <a:pt x="510" y="3834"/>
                  <a:pt x="501" y="3866"/>
                  <a:pt x="492" y="3898"/>
                </a:cubicBezTo>
                <a:cubicBezTo>
                  <a:pt x="487" y="3907"/>
                  <a:pt x="483" y="3920"/>
                  <a:pt x="478" y="3934"/>
                </a:cubicBezTo>
                <a:cubicBezTo>
                  <a:pt x="473" y="3943"/>
                  <a:pt x="469" y="3957"/>
                  <a:pt x="464" y="3970"/>
                </a:cubicBezTo>
                <a:cubicBezTo>
                  <a:pt x="451" y="4007"/>
                  <a:pt x="432" y="4052"/>
                  <a:pt x="437" y="4079"/>
                </a:cubicBezTo>
                <a:cubicBezTo>
                  <a:pt x="442" y="4116"/>
                  <a:pt x="455" y="4120"/>
                  <a:pt x="483" y="4125"/>
                </a:cubicBezTo>
                <a:cubicBezTo>
                  <a:pt x="487" y="4125"/>
                  <a:pt x="492" y="4129"/>
                  <a:pt x="501" y="4129"/>
                </a:cubicBezTo>
                <a:cubicBezTo>
                  <a:pt x="514" y="4134"/>
                  <a:pt x="528" y="4134"/>
                  <a:pt x="542" y="4134"/>
                </a:cubicBezTo>
                <a:lnTo>
                  <a:pt x="719" y="4161"/>
                </a:lnTo>
                <a:cubicBezTo>
                  <a:pt x="728" y="4161"/>
                  <a:pt x="733" y="4170"/>
                  <a:pt x="737" y="4175"/>
                </a:cubicBezTo>
                <a:cubicBezTo>
                  <a:pt x="742" y="4184"/>
                  <a:pt x="742" y="4193"/>
                  <a:pt x="737" y="4202"/>
                </a:cubicBezTo>
                <a:lnTo>
                  <a:pt x="514" y="4534"/>
                </a:lnTo>
                <a:lnTo>
                  <a:pt x="846" y="4580"/>
                </a:lnTo>
                <a:cubicBezTo>
                  <a:pt x="851" y="4580"/>
                  <a:pt x="860" y="4584"/>
                  <a:pt x="865" y="4593"/>
                </a:cubicBezTo>
                <a:cubicBezTo>
                  <a:pt x="869" y="4598"/>
                  <a:pt x="869" y="4607"/>
                  <a:pt x="869" y="4616"/>
                </a:cubicBezTo>
                <a:cubicBezTo>
                  <a:pt x="828" y="4721"/>
                  <a:pt x="783" y="4821"/>
                  <a:pt x="733" y="4921"/>
                </a:cubicBezTo>
                <a:lnTo>
                  <a:pt x="710" y="4957"/>
                </a:lnTo>
                <a:lnTo>
                  <a:pt x="710" y="4957"/>
                </a:lnTo>
                <a:lnTo>
                  <a:pt x="751" y="4953"/>
                </a:lnTo>
                <a:cubicBezTo>
                  <a:pt x="796" y="4948"/>
                  <a:pt x="842" y="4943"/>
                  <a:pt x="896" y="4934"/>
                </a:cubicBezTo>
                <a:cubicBezTo>
                  <a:pt x="1078" y="4862"/>
                  <a:pt x="1265" y="4793"/>
                  <a:pt x="1438" y="4730"/>
                </a:cubicBezTo>
                <a:cubicBezTo>
                  <a:pt x="1460" y="4721"/>
                  <a:pt x="1483" y="4712"/>
                  <a:pt x="1506" y="4707"/>
                </a:cubicBezTo>
                <a:lnTo>
                  <a:pt x="1515" y="4702"/>
                </a:lnTo>
                <a:cubicBezTo>
                  <a:pt x="1569" y="4680"/>
                  <a:pt x="1619" y="4662"/>
                  <a:pt x="1674" y="4643"/>
                </a:cubicBezTo>
                <a:cubicBezTo>
                  <a:pt x="1760" y="4607"/>
                  <a:pt x="1847" y="4575"/>
                  <a:pt x="1933" y="4543"/>
                </a:cubicBezTo>
                <a:cubicBezTo>
                  <a:pt x="2784" y="4184"/>
                  <a:pt x="3679" y="3770"/>
                  <a:pt x="4744" y="3247"/>
                </a:cubicBezTo>
                <a:cubicBezTo>
                  <a:pt x="5162" y="3043"/>
                  <a:pt x="5603" y="2820"/>
                  <a:pt x="6172" y="2533"/>
                </a:cubicBezTo>
                <a:cubicBezTo>
                  <a:pt x="6408" y="2415"/>
                  <a:pt x="6640" y="2297"/>
                  <a:pt x="6876" y="2179"/>
                </a:cubicBezTo>
                <a:lnTo>
                  <a:pt x="6940" y="2142"/>
                </a:lnTo>
                <a:cubicBezTo>
                  <a:pt x="7127" y="2051"/>
                  <a:pt x="7318" y="1956"/>
                  <a:pt x="7490" y="1833"/>
                </a:cubicBezTo>
                <a:lnTo>
                  <a:pt x="7522" y="1806"/>
                </a:lnTo>
                <a:lnTo>
                  <a:pt x="7481" y="1792"/>
                </a:lnTo>
                <a:cubicBezTo>
                  <a:pt x="7354" y="1756"/>
                  <a:pt x="7231" y="1692"/>
                  <a:pt x="7117" y="1610"/>
                </a:cubicBezTo>
                <a:cubicBezTo>
                  <a:pt x="7104" y="1601"/>
                  <a:pt x="7104" y="1583"/>
                  <a:pt x="7113" y="1574"/>
                </a:cubicBezTo>
                <a:lnTo>
                  <a:pt x="7258" y="1310"/>
                </a:lnTo>
                <a:lnTo>
                  <a:pt x="6826" y="1128"/>
                </a:lnTo>
                <a:cubicBezTo>
                  <a:pt x="6813" y="1124"/>
                  <a:pt x="6808" y="1105"/>
                  <a:pt x="6813" y="1092"/>
                </a:cubicBezTo>
                <a:lnTo>
                  <a:pt x="6940" y="760"/>
                </a:lnTo>
                <a:lnTo>
                  <a:pt x="6572" y="628"/>
                </a:lnTo>
                <a:cubicBezTo>
                  <a:pt x="6558" y="623"/>
                  <a:pt x="6554" y="605"/>
                  <a:pt x="6558" y="591"/>
                </a:cubicBezTo>
                <a:lnTo>
                  <a:pt x="6676" y="119"/>
                </a:lnTo>
                <a:close/>
                <a:moveTo>
                  <a:pt x="6706" y="44"/>
                </a:moveTo>
                <a:cubicBezTo>
                  <a:pt x="6711" y="44"/>
                  <a:pt x="6715" y="47"/>
                  <a:pt x="6722" y="50"/>
                </a:cubicBezTo>
                <a:cubicBezTo>
                  <a:pt x="6731" y="55"/>
                  <a:pt x="6735" y="68"/>
                  <a:pt x="6731" y="82"/>
                </a:cubicBezTo>
                <a:lnTo>
                  <a:pt x="6604" y="587"/>
                </a:lnTo>
                <a:lnTo>
                  <a:pt x="6977" y="719"/>
                </a:lnTo>
                <a:cubicBezTo>
                  <a:pt x="6981" y="719"/>
                  <a:pt x="6986" y="728"/>
                  <a:pt x="6990" y="732"/>
                </a:cubicBezTo>
                <a:cubicBezTo>
                  <a:pt x="6990" y="742"/>
                  <a:pt x="6995" y="746"/>
                  <a:pt x="6990" y="755"/>
                </a:cubicBezTo>
                <a:lnTo>
                  <a:pt x="6863" y="1087"/>
                </a:lnTo>
                <a:lnTo>
                  <a:pt x="7295" y="1274"/>
                </a:lnTo>
                <a:cubicBezTo>
                  <a:pt x="7304" y="1278"/>
                  <a:pt x="7308" y="1283"/>
                  <a:pt x="7308" y="1287"/>
                </a:cubicBezTo>
                <a:cubicBezTo>
                  <a:pt x="7313" y="1296"/>
                  <a:pt x="7313" y="1305"/>
                  <a:pt x="7308" y="1315"/>
                </a:cubicBezTo>
                <a:lnTo>
                  <a:pt x="7158" y="1583"/>
                </a:lnTo>
                <a:lnTo>
                  <a:pt x="7172" y="1592"/>
                </a:lnTo>
                <a:cubicBezTo>
                  <a:pt x="7299" y="1678"/>
                  <a:pt x="7436" y="1737"/>
                  <a:pt x="7577" y="1765"/>
                </a:cubicBezTo>
                <a:cubicBezTo>
                  <a:pt x="7586" y="1769"/>
                  <a:pt x="7595" y="1778"/>
                  <a:pt x="7600" y="1792"/>
                </a:cubicBezTo>
                <a:cubicBezTo>
                  <a:pt x="7600" y="1797"/>
                  <a:pt x="7604" y="1806"/>
                  <a:pt x="7595" y="1815"/>
                </a:cubicBezTo>
                <a:cubicBezTo>
                  <a:pt x="7395" y="1974"/>
                  <a:pt x="7163" y="2092"/>
                  <a:pt x="6936" y="2201"/>
                </a:cubicBezTo>
                <a:lnTo>
                  <a:pt x="6845" y="2247"/>
                </a:lnTo>
                <a:cubicBezTo>
                  <a:pt x="6581" y="2383"/>
                  <a:pt x="6317" y="2520"/>
                  <a:pt x="6049" y="2652"/>
                </a:cubicBezTo>
                <a:cubicBezTo>
                  <a:pt x="4689" y="3338"/>
                  <a:pt x="3220" y="4061"/>
                  <a:pt x="1719" y="4689"/>
                </a:cubicBezTo>
                <a:cubicBezTo>
                  <a:pt x="1656" y="4707"/>
                  <a:pt x="1592" y="4730"/>
                  <a:pt x="1528" y="4748"/>
                </a:cubicBezTo>
                <a:cubicBezTo>
                  <a:pt x="1501" y="4757"/>
                  <a:pt x="1478" y="4766"/>
                  <a:pt x="1451" y="4775"/>
                </a:cubicBezTo>
                <a:cubicBezTo>
                  <a:pt x="1428" y="4784"/>
                  <a:pt x="1406" y="4789"/>
                  <a:pt x="1383" y="4793"/>
                </a:cubicBezTo>
                <a:lnTo>
                  <a:pt x="1319" y="4812"/>
                </a:lnTo>
                <a:cubicBezTo>
                  <a:pt x="1192" y="4848"/>
                  <a:pt x="1087" y="4889"/>
                  <a:pt x="983" y="4930"/>
                </a:cubicBezTo>
                <a:cubicBezTo>
                  <a:pt x="974" y="4934"/>
                  <a:pt x="969" y="4939"/>
                  <a:pt x="960" y="4939"/>
                </a:cubicBezTo>
                <a:cubicBezTo>
                  <a:pt x="955" y="4943"/>
                  <a:pt x="946" y="4948"/>
                  <a:pt x="942" y="4953"/>
                </a:cubicBezTo>
                <a:cubicBezTo>
                  <a:pt x="883" y="4966"/>
                  <a:pt x="837" y="4980"/>
                  <a:pt x="796" y="5003"/>
                </a:cubicBezTo>
                <a:cubicBezTo>
                  <a:pt x="751" y="5007"/>
                  <a:pt x="714" y="5007"/>
                  <a:pt x="674" y="5012"/>
                </a:cubicBezTo>
                <a:cubicBezTo>
                  <a:pt x="660" y="5007"/>
                  <a:pt x="651" y="5003"/>
                  <a:pt x="646" y="4994"/>
                </a:cubicBezTo>
                <a:cubicBezTo>
                  <a:pt x="642" y="4984"/>
                  <a:pt x="642" y="4975"/>
                  <a:pt x="646" y="4966"/>
                </a:cubicBezTo>
                <a:cubicBezTo>
                  <a:pt x="705" y="4866"/>
                  <a:pt x="755" y="4766"/>
                  <a:pt x="801" y="4652"/>
                </a:cubicBezTo>
                <a:lnTo>
                  <a:pt x="810" y="4625"/>
                </a:lnTo>
                <a:lnTo>
                  <a:pt x="469" y="4580"/>
                </a:lnTo>
                <a:cubicBezTo>
                  <a:pt x="460" y="4580"/>
                  <a:pt x="455" y="4575"/>
                  <a:pt x="451" y="4566"/>
                </a:cubicBezTo>
                <a:cubicBezTo>
                  <a:pt x="446" y="4557"/>
                  <a:pt x="446" y="4548"/>
                  <a:pt x="451" y="4539"/>
                </a:cubicBezTo>
                <a:lnTo>
                  <a:pt x="674" y="4207"/>
                </a:lnTo>
                <a:lnTo>
                  <a:pt x="628" y="4202"/>
                </a:lnTo>
                <a:cubicBezTo>
                  <a:pt x="564" y="4198"/>
                  <a:pt x="492" y="4193"/>
                  <a:pt x="437" y="4166"/>
                </a:cubicBezTo>
                <a:cubicBezTo>
                  <a:pt x="401" y="4152"/>
                  <a:pt x="382" y="4125"/>
                  <a:pt x="392" y="4084"/>
                </a:cubicBezTo>
                <a:cubicBezTo>
                  <a:pt x="396" y="4034"/>
                  <a:pt x="410" y="3989"/>
                  <a:pt x="428" y="3943"/>
                </a:cubicBezTo>
                <a:cubicBezTo>
                  <a:pt x="446" y="3893"/>
                  <a:pt x="464" y="3843"/>
                  <a:pt x="469" y="3788"/>
                </a:cubicBezTo>
                <a:cubicBezTo>
                  <a:pt x="483" y="3693"/>
                  <a:pt x="419" y="3670"/>
                  <a:pt x="364" y="3647"/>
                </a:cubicBezTo>
                <a:lnTo>
                  <a:pt x="196" y="3584"/>
                </a:lnTo>
                <a:cubicBezTo>
                  <a:pt x="187" y="3584"/>
                  <a:pt x="182" y="3575"/>
                  <a:pt x="182" y="3570"/>
                </a:cubicBezTo>
                <a:cubicBezTo>
                  <a:pt x="182" y="3561"/>
                  <a:pt x="182" y="3556"/>
                  <a:pt x="182" y="3547"/>
                </a:cubicBezTo>
                <a:cubicBezTo>
                  <a:pt x="255" y="3443"/>
                  <a:pt x="328" y="3338"/>
                  <a:pt x="410" y="3229"/>
                </a:cubicBezTo>
                <a:lnTo>
                  <a:pt x="423" y="3211"/>
                </a:lnTo>
                <a:lnTo>
                  <a:pt x="401" y="3197"/>
                </a:lnTo>
                <a:cubicBezTo>
                  <a:pt x="292" y="3138"/>
                  <a:pt x="173" y="3088"/>
                  <a:pt x="55" y="3043"/>
                </a:cubicBezTo>
                <a:cubicBezTo>
                  <a:pt x="46" y="3043"/>
                  <a:pt x="41" y="3029"/>
                  <a:pt x="41" y="3020"/>
                </a:cubicBezTo>
                <a:cubicBezTo>
                  <a:pt x="41" y="3015"/>
                  <a:pt x="41" y="3006"/>
                  <a:pt x="50" y="3006"/>
                </a:cubicBezTo>
                <a:cubicBezTo>
                  <a:pt x="132" y="2974"/>
                  <a:pt x="219" y="2943"/>
                  <a:pt x="301" y="2911"/>
                </a:cubicBezTo>
                <a:cubicBezTo>
                  <a:pt x="405" y="2874"/>
                  <a:pt x="514" y="2833"/>
                  <a:pt x="623" y="2797"/>
                </a:cubicBezTo>
                <a:lnTo>
                  <a:pt x="633" y="2797"/>
                </a:lnTo>
                <a:cubicBezTo>
                  <a:pt x="846" y="2697"/>
                  <a:pt x="1065" y="2597"/>
                  <a:pt x="1283" y="2497"/>
                </a:cubicBezTo>
                <a:cubicBezTo>
                  <a:pt x="3143" y="1646"/>
                  <a:pt x="4985" y="819"/>
                  <a:pt x="6699" y="46"/>
                </a:cubicBezTo>
                <a:cubicBezTo>
                  <a:pt x="6702" y="44"/>
                  <a:pt x="6704" y="44"/>
                  <a:pt x="6706" y="44"/>
                </a:cubicBezTo>
                <a:close/>
                <a:moveTo>
                  <a:pt x="6707" y="0"/>
                </a:moveTo>
                <a:cubicBezTo>
                  <a:pt x="6699" y="0"/>
                  <a:pt x="6692" y="2"/>
                  <a:pt x="6685" y="5"/>
                </a:cubicBezTo>
                <a:cubicBezTo>
                  <a:pt x="4971" y="778"/>
                  <a:pt x="3125" y="1610"/>
                  <a:pt x="1269" y="2456"/>
                </a:cubicBezTo>
                <a:cubicBezTo>
                  <a:pt x="1051" y="2556"/>
                  <a:pt x="837" y="2656"/>
                  <a:pt x="619" y="2756"/>
                </a:cubicBezTo>
                <a:lnTo>
                  <a:pt x="605" y="2756"/>
                </a:lnTo>
                <a:cubicBezTo>
                  <a:pt x="501" y="2792"/>
                  <a:pt x="392" y="2833"/>
                  <a:pt x="287" y="2870"/>
                </a:cubicBezTo>
                <a:cubicBezTo>
                  <a:pt x="205" y="2902"/>
                  <a:pt x="119" y="2933"/>
                  <a:pt x="37" y="2965"/>
                </a:cubicBezTo>
                <a:cubicBezTo>
                  <a:pt x="14" y="2970"/>
                  <a:pt x="0" y="2993"/>
                  <a:pt x="0" y="3020"/>
                </a:cubicBezTo>
                <a:cubicBezTo>
                  <a:pt x="0" y="3047"/>
                  <a:pt x="14" y="3074"/>
                  <a:pt x="37" y="3084"/>
                </a:cubicBezTo>
                <a:cubicBezTo>
                  <a:pt x="151" y="3124"/>
                  <a:pt x="255" y="3170"/>
                  <a:pt x="360" y="3225"/>
                </a:cubicBezTo>
                <a:cubicBezTo>
                  <a:pt x="287" y="3325"/>
                  <a:pt x="214" y="3425"/>
                  <a:pt x="151" y="3525"/>
                </a:cubicBezTo>
                <a:cubicBezTo>
                  <a:pt x="137" y="3538"/>
                  <a:pt x="137" y="3561"/>
                  <a:pt x="141" y="3584"/>
                </a:cubicBezTo>
                <a:cubicBezTo>
                  <a:pt x="151" y="3602"/>
                  <a:pt x="164" y="3616"/>
                  <a:pt x="178" y="3625"/>
                </a:cubicBezTo>
                <a:lnTo>
                  <a:pt x="351" y="3688"/>
                </a:lnTo>
                <a:cubicBezTo>
                  <a:pt x="410" y="3711"/>
                  <a:pt x="437" y="3720"/>
                  <a:pt x="428" y="3784"/>
                </a:cubicBezTo>
                <a:cubicBezTo>
                  <a:pt x="423" y="3834"/>
                  <a:pt x="405" y="3879"/>
                  <a:pt x="387" y="3929"/>
                </a:cubicBezTo>
                <a:cubicBezTo>
                  <a:pt x="373" y="3975"/>
                  <a:pt x="355" y="4025"/>
                  <a:pt x="346" y="4075"/>
                </a:cubicBezTo>
                <a:cubicBezTo>
                  <a:pt x="337" y="4134"/>
                  <a:pt x="364" y="4184"/>
                  <a:pt x="423" y="4207"/>
                </a:cubicBezTo>
                <a:cubicBezTo>
                  <a:pt x="478" y="4230"/>
                  <a:pt x="537" y="4234"/>
                  <a:pt x="601" y="4243"/>
                </a:cubicBezTo>
                <a:lnTo>
                  <a:pt x="414" y="4516"/>
                </a:lnTo>
                <a:cubicBezTo>
                  <a:pt x="405" y="4534"/>
                  <a:pt x="401" y="4562"/>
                  <a:pt x="410" y="4584"/>
                </a:cubicBezTo>
                <a:cubicBezTo>
                  <a:pt x="423" y="4607"/>
                  <a:pt x="442" y="4621"/>
                  <a:pt x="464" y="4625"/>
                </a:cubicBezTo>
                <a:lnTo>
                  <a:pt x="751" y="4662"/>
                </a:lnTo>
                <a:cubicBezTo>
                  <a:pt x="710" y="4762"/>
                  <a:pt x="664" y="4857"/>
                  <a:pt x="610" y="4943"/>
                </a:cubicBezTo>
                <a:cubicBezTo>
                  <a:pt x="596" y="4966"/>
                  <a:pt x="596" y="4994"/>
                  <a:pt x="610" y="5016"/>
                </a:cubicBezTo>
                <a:cubicBezTo>
                  <a:pt x="623" y="5039"/>
                  <a:pt x="646" y="5053"/>
                  <a:pt x="674" y="5053"/>
                </a:cubicBezTo>
                <a:cubicBezTo>
                  <a:pt x="714" y="5048"/>
                  <a:pt x="760" y="5048"/>
                  <a:pt x="805" y="5044"/>
                </a:cubicBezTo>
                <a:lnTo>
                  <a:pt x="814" y="5039"/>
                </a:lnTo>
                <a:cubicBezTo>
                  <a:pt x="851" y="5021"/>
                  <a:pt x="896" y="5007"/>
                  <a:pt x="955" y="4994"/>
                </a:cubicBezTo>
                <a:lnTo>
                  <a:pt x="965" y="4989"/>
                </a:lnTo>
                <a:cubicBezTo>
                  <a:pt x="969" y="4984"/>
                  <a:pt x="974" y="4980"/>
                  <a:pt x="983" y="4975"/>
                </a:cubicBezTo>
                <a:cubicBezTo>
                  <a:pt x="987" y="4975"/>
                  <a:pt x="992" y="4971"/>
                  <a:pt x="1001" y="4966"/>
                </a:cubicBezTo>
                <a:cubicBezTo>
                  <a:pt x="1101" y="4925"/>
                  <a:pt x="1210" y="4889"/>
                  <a:pt x="1328" y="4853"/>
                </a:cubicBezTo>
                <a:cubicBezTo>
                  <a:pt x="1351" y="4848"/>
                  <a:pt x="1374" y="4839"/>
                  <a:pt x="1397" y="4834"/>
                </a:cubicBezTo>
                <a:cubicBezTo>
                  <a:pt x="1419" y="4830"/>
                  <a:pt x="1442" y="4821"/>
                  <a:pt x="1465" y="4816"/>
                </a:cubicBezTo>
                <a:cubicBezTo>
                  <a:pt x="1492" y="4807"/>
                  <a:pt x="1515" y="4798"/>
                  <a:pt x="1542" y="4789"/>
                </a:cubicBezTo>
                <a:cubicBezTo>
                  <a:pt x="1606" y="4766"/>
                  <a:pt x="1669" y="4748"/>
                  <a:pt x="1738" y="4725"/>
                </a:cubicBezTo>
                <a:cubicBezTo>
                  <a:pt x="3238" y="4098"/>
                  <a:pt x="4707" y="3375"/>
                  <a:pt x="6072" y="2688"/>
                </a:cubicBezTo>
                <a:cubicBezTo>
                  <a:pt x="6335" y="2556"/>
                  <a:pt x="6599" y="2420"/>
                  <a:pt x="6867" y="2288"/>
                </a:cubicBezTo>
                <a:lnTo>
                  <a:pt x="6958" y="2242"/>
                </a:lnTo>
                <a:cubicBezTo>
                  <a:pt x="7186" y="2129"/>
                  <a:pt x="7418" y="2010"/>
                  <a:pt x="7622" y="1847"/>
                </a:cubicBezTo>
                <a:cubicBezTo>
                  <a:pt x="7640" y="1828"/>
                  <a:pt x="7650" y="1806"/>
                  <a:pt x="7645" y="1778"/>
                </a:cubicBezTo>
                <a:cubicBezTo>
                  <a:pt x="7636" y="1751"/>
                  <a:pt x="7613" y="1728"/>
                  <a:pt x="7586" y="1724"/>
                </a:cubicBezTo>
                <a:cubicBezTo>
                  <a:pt x="7454" y="1697"/>
                  <a:pt x="7331" y="1642"/>
                  <a:pt x="7218" y="1569"/>
                </a:cubicBezTo>
                <a:lnTo>
                  <a:pt x="7345" y="1337"/>
                </a:lnTo>
                <a:cubicBezTo>
                  <a:pt x="7359" y="1315"/>
                  <a:pt x="7359" y="1292"/>
                  <a:pt x="7354" y="1274"/>
                </a:cubicBezTo>
                <a:cubicBezTo>
                  <a:pt x="7345" y="1255"/>
                  <a:pt x="7331" y="1242"/>
                  <a:pt x="7313" y="1233"/>
                </a:cubicBezTo>
                <a:lnTo>
                  <a:pt x="6917" y="1064"/>
                </a:lnTo>
                <a:lnTo>
                  <a:pt x="7031" y="769"/>
                </a:lnTo>
                <a:cubicBezTo>
                  <a:pt x="7040" y="751"/>
                  <a:pt x="7036" y="732"/>
                  <a:pt x="7027" y="714"/>
                </a:cubicBezTo>
                <a:cubicBezTo>
                  <a:pt x="7022" y="696"/>
                  <a:pt x="7008" y="682"/>
                  <a:pt x="6990" y="678"/>
                </a:cubicBezTo>
                <a:lnTo>
                  <a:pt x="6658" y="560"/>
                </a:lnTo>
                <a:lnTo>
                  <a:pt x="6776" y="96"/>
                </a:lnTo>
                <a:cubicBezTo>
                  <a:pt x="6781" y="64"/>
                  <a:pt x="6772" y="32"/>
                  <a:pt x="6749" y="14"/>
                </a:cubicBezTo>
                <a:cubicBezTo>
                  <a:pt x="6737" y="5"/>
                  <a:pt x="6722" y="0"/>
                  <a:pt x="6707"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1" name="Google Shape;2726;p71"/>
          <p:cNvSpPr/>
          <p:nvPr/>
        </p:nvSpPr>
        <p:spPr>
          <a:xfrm>
            <a:off x="4313694" y="3824610"/>
            <a:ext cx="2908987" cy="2019387"/>
          </a:xfrm>
          <a:custGeom>
            <a:avLst/>
            <a:gdLst/>
            <a:ahLst/>
            <a:cxnLst/>
            <a:rect l="l" t="t" r="r" b="b"/>
            <a:pathLst>
              <a:path w="18719" h="12757" extrusionOk="0">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rgbClr val="DAE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2" name="Google Shape;2727;p71"/>
          <p:cNvSpPr/>
          <p:nvPr/>
        </p:nvSpPr>
        <p:spPr>
          <a:xfrm>
            <a:off x="4309569" y="3820828"/>
            <a:ext cx="2938048" cy="2046931"/>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3" name="Google Shape;2728;p71"/>
          <p:cNvSpPr/>
          <p:nvPr/>
        </p:nvSpPr>
        <p:spPr>
          <a:xfrm>
            <a:off x="5301892" y="3628597"/>
            <a:ext cx="1065383" cy="366367"/>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rgbClr val="DE98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4" name="Google Shape;2729;p71"/>
          <p:cNvSpPr/>
          <p:nvPr/>
        </p:nvSpPr>
        <p:spPr>
          <a:xfrm>
            <a:off x="5297981" y="3620508"/>
            <a:ext cx="1081729" cy="387456"/>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 name="Google Shape;2740;p71"/>
          <p:cNvSpPr/>
          <p:nvPr/>
        </p:nvSpPr>
        <p:spPr>
          <a:xfrm>
            <a:off x="8499424" y="2935662"/>
            <a:ext cx="3362491" cy="2700640"/>
          </a:xfrm>
          <a:custGeom>
            <a:avLst/>
            <a:gdLst/>
            <a:ahLst/>
            <a:cxnLst/>
            <a:rect l="l" t="t" r="r" b="b"/>
            <a:pathLst>
              <a:path w="17104" h="15950" extrusionOk="0">
                <a:moveTo>
                  <a:pt x="14821" y="760"/>
                </a:moveTo>
                <a:cubicBezTo>
                  <a:pt x="14948" y="760"/>
                  <a:pt x="15062" y="810"/>
                  <a:pt x="15153" y="896"/>
                </a:cubicBezTo>
                <a:cubicBezTo>
                  <a:pt x="15244" y="978"/>
                  <a:pt x="15285" y="1106"/>
                  <a:pt x="15289" y="1228"/>
                </a:cubicBezTo>
                <a:cubicBezTo>
                  <a:pt x="15294" y="1292"/>
                  <a:pt x="15280" y="1351"/>
                  <a:pt x="15249" y="1406"/>
                </a:cubicBezTo>
                <a:cubicBezTo>
                  <a:pt x="15230" y="1465"/>
                  <a:pt x="15199" y="1515"/>
                  <a:pt x="15153" y="1556"/>
                </a:cubicBezTo>
                <a:cubicBezTo>
                  <a:pt x="15067" y="1642"/>
                  <a:pt x="14944" y="1697"/>
                  <a:pt x="14821" y="1697"/>
                </a:cubicBezTo>
                <a:lnTo>
                  <a:pt x="14807" y="1697"/>
                </a:lnTo>
                <a:cubicBezTo>
                  <a:pt x="14680" y="1697"/>
                  <a:pt x="14566" y="1642"/>
                  <a:pt x="14475" y="1556"/>
                </a:cubicBezTo>
                <a:cubicBezTo>
                  <a:pt x="14384" y="1474"/>
                  <a:pt x="14344" y="1347"/>
                  <a:pt x="14339" y="1228"/>
                </a:cubicBezTo>
                <a:cubicBezTo>
                  <a:pt x="14339" y="1165"/>
                  <a:pt x="14353" y="1101"/>
                  <a:pt x="14380" y="1046"/>
                </a:cubicBezTo>
                <a:cubicBezTo>
                  <a:pt x="14398" y="987"/>
                  <a:pt x="14430" y="937"/>
                  <a:pt x="14475" y="896"/>
                </a:cubicBezTo>
                <a:cubicBezTo>
                  <a:pt x="14562" y="810"/>
                  <a:pt x="14689" y="760"/>
                  <a:pt x="14807" y="760"/>
                </a:cubicBezTo>
                <a:close/>
                <a:moveTo>
                  <a:pt x="1474" y="937"/>
                </a:moveTo>
                <a:cubicBezTo>
                  <a:pt x="1597" y="937"/>
                  <a:pt x="1710" y="992"/>
                  <a:pt x="1801" y="1074"/>
                </a:cubicBezTo>
                <a:cubicBezTo>
                  <a:pt x="1897" y="1160"/>
                  <a:pt x="1933" y="1283"/>
                  <a:pt x="1938" y="1406"/>
                </a:cubicBezTo>
                <a:cubicBezTo>
                  <a:pt x="1942" y="1469"/>
                  <a:pt x="1929" y="1528"/>
                  <a:pt x="1901" y="1588"/>
                </a:cubicBezTo>
                <a:cubicBezTo>
                  <a:pt x="1879" y="1642"/>
                  <a:pt x="1847" y="1692"/>
                  <a:pt x="1801" y="1738"/>
                </a:cubicBezTo>
                <a:cubicBezTo>
                  <a:pt x="1719" y="1820"/>
                  <a:pt x="1592" y="1874"/>
                  <a:pt x="1474" y="1874"/>
                </a:cubicBezTo>
                <a:lnTo>
                  <a:pt x="1456" y="1874"/>
                </a:lnTo>
                <a:cubicBezTo>
                  <a:pt x="1328" y="1874"/>
                  <a:pt x="1219" y="1820"/>
                  <a:pt x="1124" y="1738"/>
                </a:cubicBezTo>
                <a:cubicBezTo>
                  <a:pt x="1033" y="1651"/>
                  <a:pt x="992" y="1528"/>
                  <a:pt x="987" y="1406"/>
                </a:cubicBezTo>
                <a:cubicBezTo>
                  <a:pt x="987" y="1342"/>
                  <a:pt x="1001" y="1283"/>
                  <a:pt x="1028" y="1224"/>
                </a:cubicBezTo>
                <a:cubicBezTo>
                  <a:pt x="1046" y="1169"/>
                  <a:pt x="1083" y="1119"/>
                  <a:pt x="1124" y="1074"/>
                </a:cubicBezTo>
                <a:cubicBezTo>
                  <a:pt x="1210" y="992"/>
                  <a:pt x="1337" y="937"/>
                  <a:pt x="1456" y="937"/>
                </a:cubicBezTo>
                <a:close/>
                <a:moveTo>
                  <a:pt x="3320" y="937"/>
                </a:moveTo>
                <a:cubicBezTo>
                  <a:pt x="3925" y="937"/>
                  <a:pt x="3925" y="1874"/>
                  <a:pt x="3320" y="1874"/>
                </a:cubicBezTo>
                <a:cubicBezTo>
                  <a:pt x="2715" y="1874"/>
                  <a:pt x="2720" y="937"/>
                  <a:pt x="3320" y="937"/>
                </a:cubicBezTo>
                <a:close/>
                <a:moveTo>
                  <a:pt x="13107" y="951"/>
                </a:moveTo>
                <a:cubicBezTo>
                  <a:pt x="13234" y="951"/>
                  <a:pt x="13348" y="1006"/>
                  <a:pt x="13439" y="1087"/>
                </a:cubicBezTo>
                <a:cubicBezTo>
                  <a:pt x="13530" y="1174"/>
                  <a:pt x="13570" y="1301"/>
                  <a:pt x="13575" y="1419"/>
                </a:cubicBezTo>
                <a:cubicBezTo>
                  <a:pt x="13575" y="1483"/>
                  <a:pt x="13566" y="1547"/>
                  <a:pt x="13534" y="1601"/>
                </a:cubicBezTo>
                <a:cubicBezTo>
                  <a:pt x="13516" y="1660"/>
                  <a:pt x="13484" y="1710"/>
                  <a:pt x="13439" y="1751"/>
                </a:cubicBezTo>
                <a:cubicBezTo>
                  <a:pt x="13434" y="1756"/>
                  <a:pt x="13429" y="1756"/>
                  <a:pt x="13429" y="1760"/>
                </a:cubicBezTo>
                <a:cubicBezTo>
                  <a:pt x="13425" y="1760"/>
                  <a:pt x="13425" y="1765"/>
                  <a:pt x="13420" y="1765"/>
                </a:cubicBezTo>
                <a:cubicBezTo>
                  <a:pt x="13339" y="1860"/>
                  <a:pt x="13211" y="1897"/>
                  <a:pt x="13093" y="1901"/>
                </a:cubicBezTo>
                <a:cubicBezTo>
                  <a:pt x="13084" y="1902"/>
                  <a:pt x="13076" y="1902"/>
                  <a:pt x="13068" y="1902"/>
                </a:cubicBezTo>
                <a:cubicBezTo>
                  <a:pt x="13010" y="1902"/>
                  <a:pt x="12959" y="1888"/>
                  <a:pt x="12911" y="1860"/>
                </a:cubicBezTo>
                <a:cubicBezTo>
                  <a:pt x="12852" y="1842"/>
                  <a:pt x="12802" y="1810"/>
                  <a:pt x="12761" y="1765"/>
                </a:cubicBezTo>
                <a:cubicBezTo>
                  <a:pt x="12675" y="1683"/>
                  <a:pt x="12625" y="1556"/>
                  <a:pt x="12625" y="1433"/>
                </a:cubicBezTo>
                <a:cubicBezTo>
                  <a:pt x="12625" y="1433"/>
                  <a:pt x="12625" y="1428"/>
                  <a:pt x="12625" y="1424"/>
                </a:cubicBezTo>
                <a:cubicBezTo>
                  <a:pt x="12629" y="1383"/>
                  <a:pt x="12634" y="1342"/>
                  <a:pt x="12643" y="1301"/>
                </a:cubicBezTo>
                <a:cubicBezTo>
                  <a:pt x="12656" y="1224"/>
                  <a:pt x="12711" y="1151"/>
                  <a:pt x="12761" y="1092"/>
                </a:cubicBezTo>
                <a:cubicBezTo>
                  <a:pt x="12847" y="996"/>
                  <a:pt x="12984" y="955"/>
                  <a:pt x="13107" y="951"/>
                </a:cubicBezTo>
                <a:close/>
                <a:moveTo>
                  <a:pt x="5327" y="968"/>
                </a:moveTo>
                <a:cubicBezTo>
                  <a:pt x="5445" y="968"/>
                  <a:pt x="5554" y="1029"/>
                  <a:pt x="5635" y="1106"/>
                </a:cubicBezTo>
                <a:cubicBezTo>
                  <a:pt x="5680" y="1146"/>
                  <a:pt x="5712" y="1197"/>
                  <a:pt x="5730" y="1256"/>
                </a:cubicBezTo>
                <a:cubicBezTo>
                  <a:pt x="5762" y="1310"/>
                  <a:pt x="5776" y="1369"/>
                  <a:pt x="5771" y="1433"/>
                </a:cubicBezTo>
                <a:cubicBezTo>
                  <a:pt x="5771" y="1556"/>
                  <a:pt x="5721" y="1683"/>
                  <a:pt x="5635" y="1765"/>
                </a:cubicBezTo>
                <a:cubicBezTo>
                  <a:pt x="5630" y="1770"/>
                  <a:pt x="5626" y="1774"/>
                  <a:pt x="5621" y="1783"/>
                </a:cubicBezTo>
                <a:cubicBezTo>
                  <a:pt x="5530" y="1870"/>
                  <a:pt x="5412" y="1910"/>
                  <a:pt x="5289" y="1920"/>
                </a:cubicBezTo>
                <a:cubicBezTo>
                  <a:pt x="5285" y="1920"/>
                  <a:pt x="5281" y="1920"/>
                  <a:pt x="5277" y="1920"/>
                </a:cubicBezTo>
                <a:cubicBezTo>
                  <a:pt x="5158" y="1920"/>
                  <a:pt x="5045" y="1858"/>
                  <a:pt x="4957" y="1783"/>
                </a:cubicBezTo>
                <a:cubicBezTo>
                  <a:pt x="4912" y="1738"/>
                  <a:pt x="4880" y="1688"/>
                  <a:pt x="4862" y="1629"/>
                </a:cubicBezTo>
                <a:cubicBezTo>
                  <a:pt x="4834" y="1574"/>
                  <a:pt x="4821" y="1515"/>
                  <a:pt x="4821" y="1451"/>
                </a:cubicBezTo>
                <a:cubicBezTo>
                  <a:pt x="4821" y="1328"/>
                  <a:pt x="4875" y="1206"/>
                  <a:pt x="4957" y="1119"/>
                </a:cubicBezTo>
                <a:lnTo>
                  <a:pt x="4975" y="1106"/>
                </a:lnTo>
                <a:cubicBezTo>
                  <a:pt x="5062" y="1015"/>
                  <a:pt x="5180" y="974"/>
                  <a:pt x="5303" y="969"/>
                </a:cubicBezTo>
                <a:cubicBezTo>
                  <a:pt x="5311" y="969"/>
                  <a:pt x="5319" y="968"/>
                  <a:pt x="5327" y="968"/>
                </a:cubicBezTo>
                <a:close/>
                <a:moveTo>
                  <a:pt x="9200" y="1074"/>
                </a:moveTo>
                <a:cubicBezTo>
                  <a:pt x="9328" y="1074"/>
                  <a:pt x="9437" y="1124"/>
                  <a:pt x="9528" y="1210"/>
                </a:cubicBezTo>
                <a:cubicBezTo>
                  <a:pt x="9623" y="1292"/>
                  <a:pt x="9660" y="1419"/>
                  <a:pt x="9669" y="1542"/>
                </a:cubicBezTo>
                <a:cubicBezTo>
                  <a:pt x="9669" y="1606"/>
                  <a:pt x="9655" y="1665"/>
                  <a:pt x="9628" y="1719"/>
                </a:cubicBezTo>
                <a:cubicBezTo>
                  <a:pt x="9609" y="1779"/>
                  <a:pt x="9573" y="1829"/>
                  <a:pt x="9528" y="1870"/>
                </a:cubicBezTo>
                <a:cubicBezTo>
                  <a:pt x="9446" y="1956"/>
                  <a:pt x="9318" y="2006"/>
                  <a:pt x="9200" y="2006"/>
                </a:cubicBezTo>
                <a:lnTo>
                  <a:pt x="9182" y="2006"/>
                </a:lnTo>
                <a:cubicBezTo>
                  <a:pt x="9055" y="2006"/>
                  <a:pt x="8946" y="1956"/>
                  <a:pt x="8855" y="1870"/>
                </a:cubicBezTo>
                <a:cubicBezTo>
                  <a:pt x="8759" y="1788"/>
                  <a:pt x="8723" y="1660"/>
                  <a:pt x="8714" y="1542"/>
                </a:cubicBezTo>
                <a:cubicBezTo>
                  <a:pt x="8714" y="1474"/>
                  <a:pt x="8727" y="1415"/>
                  <a:pt x="8755" y="1360"/>
                </a:cubicBezTo>
                <a:cubicBezTo>
                  <a:pt x="8773" y="1301"/>
                  <a:pt x="8809" y="1251"/>
                  <a:pt x="8855" y="1210"/>
                </a:cubicBezTo>
                <a:cubicBezTo>
                  <a:pt x="8936" y="1124"/>
                  <a:pt x="9064" y="1074"/>
                  <a:pt x="9182" y="1074"/>
                </a:cubicBezTo>
                <a:close/>
                <a:moveTo>
                  <a:pt x="11210" y="1074"/>
                </a:moveTo>
                <a:cubicBezTo>
                  <a:pt x="11815" y="1074"/>
                  <a:pt x="11815" y="2006"/>
                  <a:pt x="11210" y="2006"/>
                </a:cubicBezTo>
                <a:cubicBezTo>
                  <a:pt x="10610" y="2006"/>
                  <a:pt x="10610" y="1074"/>
                  <a:pt x="11210" y="1074"/>
                </a:cubicBezTo>
                <a:close/>
                <a:moveTo>
                  <a:pt x="7213" y="1101"/>
                </a:moveTo>
                <a:cubicBezTo>
                  <a:pt x="7340" y="1101"/>
                  <a:pt x="7454" y="1156"/>
                  <a:pt x="7545" y="1237"/>
                </a:cubicBezTo>
                <a:cubicBezTo>
                  <a:pt x="7636" y="1324"/>
                  <a:pt x="7677" y="1451"/>
                  <a:pt x="7681" y="1569"/>
                </a:cubicBezTo>
                <a:cubicBezTo>
                  <a:pt x="7686" y="1633"/>
                  <a:pt x="7672" y="1697"/>
                  <a:pt x="7640" y="1751"/>
                </a:cubicBezTo>
                <a:cubicBezTo>
                  <a:pt x="7622" y="1810"/>
                  <a:pt x="7590" y="1860"/>
                  <a:pt x="7545" y="1901"/>
                </a:cubicBezTo>
                <a:cubicBezTo>
                  <a:pt x="7463" y="1988"/>
                  <a:pt x="7336" y="2038"/>
                  <a:pt x="7213" y="2038"/>
                </a:cubicBezTo>
                <a:lnTo>
                  <a:pt x="7199" y="2038"/>
                </a:lnTo>
                <a:cubicBezTo>
                  <a:pt x="7072" y="2038"/>
                  <a:pt x="6958" y="1983"/>
                  <a:pt x="6867" y="1901"/>
                </a:cubicBezTo>
                <a:cubicBezTo>
                  <a:pt x="6776" y="1815"/>
                  <a:pt x="6735" y="1692"/>
                  <a:pt x="6731" y="1569"/>
                </a:cubicBezTo>
                <a:cubicBezTo>
                  <a:pt x="6731" y="1506"/>
                  <a:pt x="6744" y="1447"/>
                  <a:pt x="6772" y="1392"/>
                </a:cubicBezTo>
                <a:cubicBezTo>
                  <a:pt x="6790" y="1333"/>
                  <a:pt x="6822" y="1283"/>
                  <a:pt x="6867" y="1237"/>
                </a:cubicBezTo>
                <a:cubicBezTo>
                  <a:pt x="6954" y="1156"/>
                  <a:pt x="7081" y="1101"/>
                  <a:pt x="7199" y="1101"/>
                </a:cubicBezTo>
                <a:close/>
                <a:moveTo>
                  <a:pt x="16072" y="0"/>
                </a:moveTo>
                <a:cubicBezTo>
                  <a:pt x="16071" y="1"/>
                  <a:pt x="14080" y="146"/>
                  <a:pt x="13420" y="191"/>
                </a:cubicBezTo>
                <a:cubicBezTo>
                  <a:pt x="12908" y="230"/>
                  <a:pt x="10079" y="372"/>
                  <a:pt x="8379" y="372"/>
                </a:cubicBezTo>
                <a:cubicBezTo>
                  <a:pt x="7875" y="372"/>
                  <a:pt x="7470" y="359"/>
                  <a:pt x="7254" y="328"/>
                </a:cubicBezTo>
                <a:cubicBezTo>
                  <a:pt x="6507" y="222"/>
                  <a:pt x="4724" y="195"/>
                  <a:pt x="3112" y="195"/>
                </a:cubicBezTo>
                <a:cubicBezTo>
                  <a:pt x="1467" y="195"/>
                  <a:pt x="0" y="223"/>
                  <a:pt x="0" y="223"/>
                </a:cubicBezTo>
                <a:cubicBezTo>
                  <a:pt x="341" y="878"/>
                  <a:pt x="223" y="13138"/>
                  <a:pt x="300" y="14257"/>
                </a:cubicBezTo>
                <a:cubicBezTo>
                  <a:pt x="382" y="15376"/>
                  <a:pt x="1906" y="15858"/>
                  <a:pt x="2242" y="15931"/>
                </a:cubicBezTo>
                <a:cubicBezTo>
                  <a:pt x="2307" y="15944"/>
                  <a:pt x="2595" y="15949"/>
                  <a:pt x="3019" y="15949"/>
                </a:cubicBezTo>
                <a:cubicBezTo>
                  <a:pt x="4785" y="15949"/>
                  <a:pt x="8919" y="15856"/>
                  <a:pt x="9223" y="15849"/>
                </a:cubicBezTo>
                <a:cubicBezTo>
                  <a:pt x="9600" y="15840"/>
                  <a:pt x="17104" y="15635"/>
                  <a:pt x="17104" y="15635"/>
                </a:cubicBezTo>
                <a:cubicBezTo>
                  <a:pt x="17104" y="15635"/>
                  <a:pt x="16886" y="14294"/>
                  <a:pt x="16817" y="13857"/>
                </a:cubicBezTo>
                <a:cubicBezTo>
                  <a:pt x="16749" y="13420"/>
                  <a:pt x="16385" y="10733"/>
                  <a:pt x="16335" y="10273"/>
                </a:cubicBezTo>
                <a:cubicBezTo>
                  <a:pt x="16285" y="9814"/>
                  <a:pt x="16063" y="5780"/>
                  <a:pt x="16053" y="5285"/>
                </a:cubicBezTo>
                <a:cubicBezTo>
                  <a:pt x="16044" y="4789"/>
                  <a:pt x="16072" y="1"/>
                  <a:pt x="16072" y="0"/>
                </a:cubicBezTo>
                <a:close/>
              </a:path>
            </a:pathLst>
          </a:custGeom>
          <a:solidFill>
            <a:srgbClr val="F3DB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 name="Google Shape;2741;p71"/>
          <p:cNvSpPr/>
          <p:nvPr/>
        </p:nvSpPr>
        <p:spPr>
          <a:xfrm>
            <a:off x="8799368" y="3045212"/>
            <a:ext cx="2890083" cy="132236"/>
          </a:xfrm>
          <a:custGeom>
            <a:avLst/>
            <a:gdLst/>
            <a:ahLst/>
            <a:cxnLst/>
            <a:rect l="l" t="t" r="r" b="b"/>
            <a:pathLst>
              <a:path w="14701" h="781" extrusionOk="0">
                <a:moveTo>
                  <a:pt x="14535" y="1"/>
                </a:moveTo>
                <a:cubicBezTo>
                  <a:pt x="14529" y="1"/>
                  <a:pt x="14523" y="2"/>
                  <a:pt x="14516" y="3"/>
                </a:cubicBezTo>
                <a:cubicBezTo>
                  <a:pt x="12171" y="369"/>
                  <a:pt x="9808" y="420"/>
                  <a:pt x="7443" y="420"/>
                </a:cubicBezTo>
                <a:cubicBezTo>
                  <a:pt x="6530" y="420"/>
                  <a:pt x="5617" y="413"/>
                  <a:pt x="4705" y="413"/>
                </a:cubicBezTo>
                <a:cubicBezTo>
                  <a:pt x="4226" y="413"/>
                  <a:pt x="3748" y="415"/>
                  <a:pt x="3270" y="421"/>
                </a:cubicBezTo>
                <a:cubicBezTo>
                  <a:pt x="2224" y="435"/>
                  <a:pt x="1178" y="467"/>
                  <a:pt x="136" y="562"/>
                </a:cubicBezTo>
                <a:cubicBezTo>
                  <a:pt x="4" y="575"/>
                  <a:pt x="0" y="781"/>
                  <a:pt x="124" y="781"/>
                </a:cubicBezTo>
                <a:cubicBezTo>
                  <a:pt x="128" y="781"/>
                  <a:pt x="132" y="781"/>
                  <a:pt x="136" y="780"/>
                </a:cubicBezTo>
                <a:cubicBezTo>
                  <a:pt x="1632" y="643"/>
                  <a:pt x="3130" y="613"/>
                  <a:pt x="4630" y="613"/>
                </a:cubicBezTo>
                <a:cubicBezTo>
                  <a:pt x="5757" y="613"/>
                  <a:pt x="6883" y="630"/>
                  <a:pt x="8010" y="630"/>
                </a:cubicBezTo>
                <a:cubicBezTo>
                  <a:pt x="9153" y="630"/>
                  <a:pt x="10296" y="613"/>
                  <a:pt x="11437" y="544"/>
                </a:cubicBezTo>
                <a:cubicBezTo>
                  <a:pt x="12488" y="480"/>
                  <a:pt x="13534" y="376"/>
                  <a:pt x="14571" y="212"/>
                </a:cubicBezTo>
                <a:cubicBezTo>
                  <a:pt x="14700" y="195"/>
                  <a:pt x="14653" y="1"/>
                  <a:pt x="14535" y="1"/>
                </a:cubicBezTo>
                <a:close/>
              </a:path>
            </a:pathLst>
          </a:custGeom>
          <a:solidFill>
            <a:srgbClr val="E9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 name="Google Shape;2742;p71"/>
          <p:cNvSpPr/>
          <p:nvPr/>
        </p:nvSpPr>
        <p:spPr>
          <a:xfrm>
            <a:off x="8464196" y="2931921"/>
            <a:ext cx="3413605" cy="2731455"/>
          </a:xfrm>
          <a:custGeom>
            <a:avLst/>
            <a:gdLst/>
            <a:ahLst/>
            <a:cxnLst/>
            <a:rect l="l" t="t" r="r" b="b"/>
            <a:pathLst>
              <a:path w="17364" h="16132" extrusionOk="0">
                <a:moveTo>
                  <a:pt x="1988" y="14103"/>
                </a:moveTo>
                <a:cubicBezTo>
                  <a:pt x="1952" y="14508"/>
                  <a:pt x="2106" y="14899"/>
                  <a:pt x="2293" y="15258"/>
                </a:cubicBezTo>
                <a:cubicBezTo>
                  <a:pt x="2434" y="15531"/>
                  <a:pt x="2616" y="15781"/>
                  <a:pt x="2866" y="15940"/>
                </a:cubicBezTo>
                <a:cubicBezTo>
                  <a:pt x="2688" y="15931"/>
                  <a:pt x="2511" y="15918"/>
                  <a:pt x="2338" y="15899"/>
                </a:cubicBezTo>
                <a:cubicBezTo>
                  <a:pt x="1779" y="15840"/>
                  <a:pt x="1301" y="15527"/>
                  <a:pt x="965" y="15085"/>
                </a:cubicBezTo>
                <a:cubicBezTo>
                  <a:pt x="796" y="14867"/>
                  <a:pt x="605" y="14567"/>
                  <a:pt x="519" y="14271"/>
                </a:cubicBezTo>
                <a:lnTo>
                  <a:pt x="519" y="14271"/>
                </a:lnTo>
                <a:cubicBezTo>
                  <a:pt x="683" y="14307"/>
                  <a:pt x="847" y="14325"/>
                  <a:pt x="1011" y="14325"/>
                </a:cubicBezTo>
                <a:cubicBezTo>
                  <a:pt x="1347" y="14325"/>
                  <a:pt x="1679" y="14250"/>
                  <a:pt x="1988" y="14103"/>
                </a:cubicBezTo>
                <a:close/>
                <a:moveTo>
                  <a:pt x="16145" y="183"/>
                </a:moveTo>
                <a:lnTo>
                  <a:pt x="16145" y="183"/>
                </a:lnTo>
                <a:cubicBezTo>
                  <a:pt x="16090" y="4239"/>
                  <a:pt x="16095" y="8282"/>
                  <a:pt x="16649" y="12307"/>
                </a:cubicBezTo>
                <a:cubicBezTo>
                  <a:pt x="16804" y="13416"/>
                  <a:pt x="16981" y="14526"/>
                  <a:pt x="17163" y="15636"/>
                </a:cubicBezTo>
                <a:cubicBezTo>
                  <a:pt x="13821" y="15727"/>
                  <a:pt x="10478" y="15818"/>
                  <a:pt x="7136" y="15909"/>
                </a:cubicBezTo>
                <a:cubicBezTo>
                  <a:pt x="6372" y="15927"/>
                  <a:pt x="5612" y="15945"/>
                  <a:pt x="4853" y="15949"/>
                </a:cubicBezTo>
                <a:cubicBezTo>
                  <a:pt x="4456" y="15953"/>
                  <a:pt x="4055" y="15960"/>
                  <a:pt x="3654" y="15960"/>
                </a:cubicBezTo>
                <a:cubicBezTo>
                  <a:pt x="3560" y="15960"/>
                  <a:pt x="3465" y="15959"/>
                  <a:pt x="3370" y="15959"/>
                </a:cubicBezTo>
                <a:cubicBezTo>
                  <a:pt x="3361" y="15945"/>
                  <a:pt x="3343" y="15931"/>
                  <a:pt x="3325" y="15931"/>
                </a:cubicBezTo>
                <a:cubicBezTo>
                  <a:pt x="2897" y="15854"/>
                  <a:pt x="2638" y="15531"/>
                  <a:pt x="2447" y="15167"/>
                </a:cubicBezTo>
                <a:cubicBezTo>
                  <a:pt x="2256" y="14799"/>
                  <a:pt x="2088" y="14385"/>
                  <a:pt x="2188" y="13967"/>
                </a:cubicBezTo>
                <a:cubicBezTo>
                  <a:pt x="2202" y="13909"/>
                  <a:pt x="2157" y="13854"/>
                  <a:pt x="2101" y="13854"/>
                </a:cubicBezTo>
                <a:cubicBezTo>
                  <a:pt x="2087" y="13854"/>
                  <a:pt x="2071" y="13858"/>
                  <a:pt x="2056" y="13867"/>
                </a:cubicBezTo>
                <a:cubicBezTo>
                  <a:pt x="1729" y="14053"/>
                  <a:pt x="1375" y="14147"/>
                  <a:pt x="1013" y="14147"/>
                </a:cubicBezTo>
                <a:cubicBezTo>
                  <a:pt x="837" y="14147"/>
                  <a:pt x="660" y="14125"/>
                  <a:pt x="483" y="14080"/>
                </a:cubicBezTo>
                <a:cubicBezTo>
                  <a:pt x="478" y="14058"/>
                  <a:pt x="478" y="14039"/>
                  <a:pt x="478" y="14017"/>
                </a:cubicBezTo>
                <a:cubicBezTo>
                  <a:pt x="464" y="10483"/>
                  <a:pt x="542" y="6950"/>
                  <a:pt x="487" y="3416"/>
                </a:cubicBezTo>
                <a:cubicBezTo>
                  <a:pt x="478" y="2912"/>
                  <a:pt x="460" y="2402"/>
                  <a:pt x="419" y="1897"/>
                </a:cubicBezTo>
                <a:cubicBezTo>
                  <a:pt x="401" y="1693"/>
                  <a:pt x="378" y="1488"/>
                  <a:pt x="351" y="1284"/>
                </a:cubicBezTo>
                <a:cubicBezTo>
                  <a:pt x="337" y="1174"/>
                  <a:pt x="319" y="1070"/>
                  <a:pt x="301" y="961"/>
                </a:cubicBezTo>
                <a:cubicBezTo>
                  <a:pt x="283" y="851"/>
                  <a:pt x="201" y="647"/>
                  <a:pt x="223" y="538"/>
                </a:cubicBezTo>
                <a:cubicBezTo>
                  <a:pt x="272" y="329"/>
                  <a:pt x="500" y="304"/>
                  <a:pt x="714" y="304"/>
                </a:cubicBezTo>
                <a:cubicBezTo>
                  <a:pt x="783" y="304"/>
                  <a:pt x="850" y="307"/>
                  <a:pt x="909" y="307"/>
                </a:cubicBezTo>
                <a:cubicBezTo>
                  <a:pt x="927" y="307"/>
                  <a:pt x="944" y="306"/>
                  <a:pt x="960" y="306"/>
                </a:cubicBezTo>
                <a:cubicBezTo>
                  <a:pt x="1219" y="297"/>
                  <a:pt x="1479" y="288"/>
                  <a:pt x="1742" y="288"/>
                </a:cubicBezTo>
                <a:cubicBezTo>
                  <a:pt x="1887" y="285"/>
                  <a:pt x="2032" y="284"/>
                  <a:pt x="2178" y="284"/>
                </a:cubicBezTo>
                <a:cubicBezTo>
                  <a:pt x="2553" y="284"/>
                  <a:pt x="2929" y="291"/>
                  <a:pt x="3302" y="301"/>
                </a:cubicBezTo>
                <a:cubicBezTo>
                  <a:pt x="5330" y="360"/>
                  <a:pt x="7354" y="547"/>
                  <a:pt x="9387" y="565"/>
                </a:cubicBezTo>
                <a:cubicBezTo>
                  <a:pt x="9487" y="566"/>
                  <a:pt x="9587" y="566"/>
                  <a:pt x="9687" y="566"/>
                </a:cubicBezTo>
                <a:cubicBezTo>
                  <a:pt x="11843" y="566"/>
                  <a:pt x="13998" y="339"/>
                  <a:pt x="16145" y="183"/>
                </a:cubicBezTo>
                <a:close/>
                <a:moveTo>
                  <a:pt x="16242" y="1"/>
                </a:moveTo>
                <a:cubicBezTo>
                  <a:pt x="16240" y="1"/>
                  <a:pt x="16238" y="1"/>
                  <a:pt x="16236" y="1"/>
                </a:cubicBezTo>
                <a:cubicBezTo>
                  <a:pt x="14144" y="151"/>
                  <a:pt x="12043" y="374"/>
                  <a:pt x="9942" y="388"/>
                </a:cubicBezTo>
                <a:cubicBezTo>
                  <a:pt x="9850" y="388"/>
                  <a:pt x="9759" y="389"/>
                  <a:pt x="9667" y="389"/>
                </a:cubicBezTo>
                <a:cubicBezTo>
                  <a:pt x="7636" y="389"/>
                  <a:pt x="5612" y="203"/>
                  <a:pt x="3580" y="133"/>
                </a:cubicBezTo>
                <a:cubicBezTo>
                  <a:pt x="3073" y="115"/>
                  <a:pt x="2563" y="102"/>
                  <a:pt x="2052" y="102"/>
                </a:cubicBezTo>
                <a:cubicBezTo>
                  <a:pt x="1501" y="102"/>
                  <a:pt x="949" y="118"/>
                  <a:pt x="401" y="160"/>
                </a:cubicBezTo>
                <a:cubicBezTo>
                  <a:pt x="142" y="178"/>
                  <a:pt x="1" y="274"/>
                  <a:pt x="42" y="551"/>
                </a:cubicBezTo>
                <a:cubicBezTo>
                  <a:pt x="123" y="1093"/>
                  <a:pt x="219" y="1625"/>
                  <a:pt x="260" y="2170"/>
                </a:cubicBezTo>
                <a:cubicBezTo>
                  <a:pt x="392" y="4098"/>
                  <a:pt x="319" y="6058"/>
                  <a:pt x="310" y="7991"/>
                </a:cubicBezTo>
                <a:cubicBezTo>
                  <a:pt x="301" y="10001"/>
                  <a:pt x="292" y="12011"/>
                  <a:pt x="296" y="14021"/>
                </a:cubicBezTo>
                <a:cubicBezTo>
                  <a:pt x="310" y="14312"/>
                  <a:pt x="469" y="14626"/>
                  <a:pt x="615" y="14876"/>
                </a:cubicBezTo>
                <a:cubicBezTo>
                  <a:pt x="856" y="15295"/>
                  <a:pt x="1201" y="15672"/>
                  <a:pt x="1638" y="15886"/>
                </a:cubicBezTo>
                <a:cubicBezTo>
                  <a:pt x="1965" y="16045"/>
                  <a:pt x="2306" y="16081"/>
                  <a:pt x="2666" y="16100"/>
                </a:cubicBezTo>
                <a:cubicBezTo>
                  <a:pt x="3125" y="16127"/>
                  <a:pt x="3589" y="16131"/>
                  <a:pt x="4048" y="16131"/>
                </a:cubicBezTo>
                <a:cubicBezTo>
                  <a:pt x="4152" y="16132"/>
                  <a:pt x="4255" y="16132"/>
                  <a:pt x="4359" y="16132"/>
                </a:cubicBezTo>
                <a:cubicBezTo>
                  <a:pt x="6674" y="16132"/>
                  <a:pt x="8986" y="16038"/>
                  <a:pt x="11301" y="15972"/>
                </a:cubicBezTo>
                <a:cubicBezTo>
                  <a:pt x="13289" y="15918"/>
                  <a:pt x="15276" y="15863"/>
                  <a:pt x="17268" y="15813"/>
                </a:cubicBezTo>
                <a:cubicBezTo>
                  <a:pt x="17332" y="15809"/>
                  <a:pt x="17363" y="15754"/>
                  <a:pt x="17354" y="15699"/>
                </a:cubicBezTo>
                <a:cubicBezTo>
                  <a:pt x="17022" y="13676"/>
                  <a:pt x="16695" y="11652"/>
                  <a:pt x="16518" y="9606"/>
                </a:cubicBezTo>
                <a:cubicBezTo>
                  <a:pt x="16340" y="7600"/>
                  <a:pt x="16290" y="5581"/>
                  <a:pt x="16290" y="3562"/>
                </a:cubicBezTo>
                <a:cubicBezTo>
                  <a:pt x="16290" y="2407"/>
                  <a:pt x="16308" y="1247"/>
                  <a:pt x="16322" y="87"/>
                </a:cubicBezTo>
                <a:cubicBezTo>
                  <a:pt x="16326" y="44"/>
                  <a:pt x="16285" y="1"/>
                  <a:pt x="16242"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3" name="Google Shape;2748;p71"/>
          <p:cNvSpPr/>
          <p:nvPr/>
        </p:nvSpPr>
        <p:spPr>
          <a:xfrm>
            <a:off x="10974586" y="2884102"/>
            <a:ext cx="390783" cy="256636"/>
          </a:xfrm>
          <a:custGeom>
            <a:avLst/>
            <a:gdLst/>
            <a:ahLst/>
            <a:cxnLst/>
            <a:rect l="l" t="t" r="r" b="b"/>
            <a:pathLst>
              <a:path w="1384" h="1175" extrusionOk="0">
                <a:moveTo>
                  <a:pt x="682" y="120"/>
                </a:moveTo>
                <a:cubicBezTo>
                  <a:pt x="738" y="120"/>
                  <a:pt x="796" y="128"/>
                  <a:pt x="851" y="146"/>
                </a:cubicBezTo>
                <a:cubicBezTo>
                  <a:pt x="851" y="146"/>
                  <a:pt x="856" y="151"/>
                  <a:pt x="860" y="155"/>
                </a:cubicBezTo>
                <a:cubicBezTo>
                  <a:pt x="1106" y="296"/>
                  <a:pt x="1238" y="496"/>
                  <a:pt x="1074" y="769"/>
                </a:cubicBezTo>
                <a:cubicBezTo>
                  <a:pt x="976" y="933"/>
                  <a:pt x="811" y="1057"/>
                  <a:pt x="631" y="1057"/>
                </a:cubicBezTo>
                <a:cubicBezTo>
                  <a:pt x="562" y="1057"/>
                  <a:pt x="490" y="1038"/>
                  <a:pt x="419" y="997"/>
                </a:cubicBezTo>
                <a:cubicBezTo>
                  <a:pt x="201" y="860"/>
                  <a:pt x="137" y="555"/>
                  <a:pt x="269" y="337"/>
                </a:cubicBezTo>
                <a:cubicBezTo>
                  <a:pt x="360" y="192"/>
                  <a:pt x="519" y="120"/>
                  <a:pt x="682" y="120"/>
                </a:cubicBezTo>
                <a:close/>
                <a:moveTo>
                  <a:pt x="686" y="1"/>
                </a:moveTo>
                <a:cubicBezTo>
                  <a:pt x="462" y="1"/>
                  <a:pt x="245" y="115"/>
                  <a:pt x="142" y="328"/>
                </a:cubicBezTo>
                <a:cubicBezTo>
                  <a:pt x="1" y="619"/>
                  <a:pt x="119" y="987"/>
                  <a:pt x="410" y="1124"/>
                </a:cubicBezTo>
                <a:cubicBezTo>
                  <a:pt x="485" y="1159"/>
                  <a:pt x="559" y="1174"/>
                  <a:pt x="632" y="1174"/>
                </a:cubicBezTo>
                <a:cubicBezTo>
                  <a:pt x="852" y="1174"/>
                  <a:pt x="1052" y="1027"/>
                  <a:pt x="1178" y="828"/>
                </a:cubicBezTo>
                <a:cubicBezTo>
                  <a:pt x="1383" y="501"/>
                  <a:pt x="1224" y="228"/>
                  <a:pt x="928" y="55"/>
                </a:cubicBezTo>
                <a:cubicBezTo>
                  <a:pt x="919" y="46"/>
                  <a:pt x="915" y="42"/>
                  <a:pt x="901" y="37"/>
                </a:cubicBezTo>
                <a:cubicBezTo>
                  <a:pt x="831" y="13"/>
                  <a:pt x="758" y="1"/>
                  <a:pt x="686" y="1"/>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2749;p71"/>
          <p:cNvSpPr/>
          <p:nvPr/>
        </p:nvSpPr>
        <p:spPr>
          <a:xfrm>
            <a:off x="11046109" y="2880491"/>
            <a:ext cx="405184" cy="243967"/>
          </a:xfrm>
          <a:custGeom>
            <a:avLst/>
            <a:gdLst/>
            <a:ahLst/>
            <a:cxnLst/>
            <a:rect l="l" t="t" r="r" b="b"/>
            <a:pathLst>
              <a:path w="1435" h="1117" extrusionOk="0">
                <a:moveTo>
                  <a:pt x="810" y="121"/>
                </a:moveTo>
                <a:cubicBezTo>
                  <a:pt x="1277" y="146"/>
                  <a:pt x="1257" y="993"/>
                  <a:pt x="743" y="993"/>
                </a:cubicBezTo>
                <a:cubicBezTo>
                  <a:pt x="702" y="993"/>
                  <a:pt x="657" y="988"/>
                  <a:pt x="610" y="976"/>
                </a:cubicBezTo>
                <a:cubicBezTo>
                  <a:pt x="355" y="912"/>
                  <a:pt x="132" y="739"/>
                  <a:pt x="246" y="457"/>
                </a:cubicBezTo>
                <a:cubicBezTo>
                  <a:pt x="321" y="272"/>
                  <a:pt x="468" y="124"/>
                  <a:pt x="663" y="124"/>
                </a:cubicBezTo>
                <a:cubicBezTo>
                  <a:pt x="693" y="124"/>
                  <a:pt x="723" y="127"/>
                  <a:pt x="755" y="135"/>
                </a:cubicBezTo>
                <a:cubicBezTo>
                  <a:pt x="761" y="136"/>
                  <a:pt x="766" y="136"/>
                  <a:pt x="772" y="136"/>
                </a:cubicBezTo>
                <a:cubicBezTo>
                  <a:pt x="788" y="136"/>
                  <a:pt x="803" y="131"/>
                  <a:pt x="810" y="121"/>
                </a:cubicBezTo>
                <a:close/>
                <a:moveTo>
                  <a:pt x="785" y="1"/>
                </a:moveTo>
                <a:cubicBezTo>
                  <a:pt x="756" y="1"/>
                  <a:pt x="727" y="3"/>
                  <a:pt x="696" y="7"/>
                </a:cubicBezTo>
                <a:cubicBezTo>
                  <a:pt x="687" y="7"/>
                  <a:pt x="679" y="7"/>
                  <a:pt x="670" y="7"/>
                </a:cubicBezTo>
                <a:cubicBezTo>
                  <a:pt x="405" y="7"/>
                  <a:pt x="193" y="211"/>
                  <a:pt x="114" y="471"/>
                </a:cubicBezTo>
                <a:cubicBezTo>
                  <a:pt x="0" y="844"/>
                  <a:pt x="359" y="1071"/>
                  <a:pt x="691" y="1112"/>
                </a:cubicBezTo>
                <a:cubicBezTo>
                  <a:pt x="715" y="1115"/>
                  <a:pt x="739" y="1116"/>
                  <a:pt x="761" y="1116"/>
                </a:cubicBezTo>
                <a:cubicBezTo>
                  <a:pt x="1410" y="1116"/>
                  <a:pt x="1434" y="1"/>
                  <a:pt x="785" y="1"/>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2750;p71"/>
          <p:cNvSpPr/>
          <p:nvPr/>
        </p:nvSpPr>
        <p:spPr>
          <a:xfrm>
            <a:off x="11129562" y="2870435"/>
            <a:ext cx="390500" cy="256855"/>
          </a:xfrm>
          <a:custGeom>
            <a:avLst/>
            <a:gdLst/>
            <a:ahLst/>
            <a:cxnLst/>
            <a:rect l="l" t="t" r="r" b="b"/>
            <a:pathLst>
              <a:path w="1383" h="1176" extrusionOk="0">
                <a:moveTo>
                  <a:pt x="683" y="121"/>
                </a:moveTo>
                <a:cubicBezTo>
                  <a:pt x="739" y="121"/>
                  <a:pt x="796" y="129"/>
                  <a:pt x="851" y="146"/>
                </a:cubicBezTo>
                <a:cubicBezTo>
                  <a:pt x="855" y="150"/>
                  <a:pt x="855" y="150"/>
                  <a:pt x="860" y="155"/>
                </a:cubicBezTo>
                <a:cubicBezTo>
                  <a:pt x="1105" y="296"/>
                  <a:pt x="1237" y="496"/>
                  <a:pt x="1074" y="769"/>
                </a:cubicBezTo>
                <a:cubicBezTo>
                  <a:pt x="975" y="933"/>
                  <a:pt x="811" y="1057"/>
                  <a:pt x="631" y="1057"/>
                </a:cubicBezTo>
                <a:cubicBezTo>
                  <a:pt x="561" y="1057"/>
                  <a:pt x="490" y="1038"/>
                  <a:pt x="419" y="996"/>
                </a:cubicBezTo>
                <a:cubicBezTo>
                  <a:pt x="200" y="864"/>
                  <a:pt x="137" y="555"/>
                  <a:pt x="273" y="337"/>
                </a:cubicBezTo>
                <a:cubicBezTo>
                  <a:pt x="361" y="191"/>
                  <a:pt x="520" y="121"/>
                  <a:pt x="683" y="121"/>
                </a:cubicBezTo>
                <a:close/>
                <a:moveTo>
                  <a:pt x="685" y="0"/>
                </a:moveTo>
                <a:cubicBezTo>
                  <a:pt x="462" y="0"/>
                  <a:pt x="244" y="115"/>
                  <a:pt x="141" y="328"/>
                </a:cubicBezTo>
                <a:cubicBezTo>
                  <a:pt x="0" y="619"/>
                  <a:pt x="119" y="987"/>
                  <a:pt x="410" y="1124"/>
                </a:cubicBezTo>
                <a:cubicBezTo>
                  <a:pt x="485" y="1160"/>
                  <a:pt x="560" y="1176"/>
                  <a:pt x="633" y="1176"/>
                </a:cubicBezTo>
                <a:cubicBezTo>
                  <a:pt x="853" y="1176"/>
                  <a:pt x="1052" y="1026"/>
                  <a:pt x="1178" y="828"/>
                </a:cubicBezTo>
                <a:cubicBezTo>
                  <a:pt x="1383" y="500"/>
                  <a:pt x="1224" y="232"/>
                  <a:pt x="928" y="55"/>
                </a:cubicBezTo>
                <a:cubicBezTo>
                  <a:pt x="924" y="50"/>
                  <a:pt x="914" y="41"/>
                  <a:pt x="901" y="37"/>
                </a:cubicBezTo>
                <a:cubicBezTo>
                  <a:pt x="831" y="12"/>
                  <a:pt x="758" y="0"/>
                  <a:pt x="685" y="0"/>
                </a:cubicBezTo>
                <a:close/>
              </a:path>
            </a:pathLst>
          </a:custGeom>
          <a:solidFill>
            <a:srgbClr val="3F3F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2751;p71"/>
          <p:cNvSpPr/>
          <p:nvPr/>
        </p:nvSpPr>
        <p:spPr>
          <a:xfrm>
            <a:off x="10622285" y="2771543"/>
            <a:ext cx="1395375" cy="915325"/>
          </a:xfrm>
          <a:custGeom>
            <a:avLst/>
            <a:gdLst/>
            <a:ahLst/>
            <a:cxnLst/>
            <a:rect l="l" t="t" r="r" b="b"/>
            <a:pathLst>
              <a:path w="8251" h="5808" extrusionOk="0">
                <a:moveTo>
                  <a:pt x="1206" y="0"/>
                </a:moveTo>
                <a:lnTo>
                  <a:pt x="1333" y="478"/>
                </a:lnTo>
                <a:lnTo>
                  <a:pt x="1211" y="482"/>
                </a:lnTo>
                <a:lnTo>
                  <a:pt x="865" y="500"/>
                </a:lnTo>
                <a:cubicBezTo>
                  <a:pt x="865" y="500"/>
                  <a:pt x="915" y="637"/>
                  <a:pt x="960" y="714"/>
                </a:cubicBezTo>
                <a:cubicBezTo>
                  <a:pt x="1010" y="787"/>
                  <a:pt x="924" y="860"/>
                  <a:pt x="883" y="901"/>
                </a:cubicBezTo>
                <a:cubicBezTo>
                  <a:pt x="842" y="942"/>
                  <a:pt x="597" y="1032"/>
                  <a:pt x="597" y="1032"/>
                </a:cubicBezTo>
                <a:cubicBezTo>
                  <a:pt x="597" y="1032"/>
                  <a:pt x="547" y="1101"/>
                  <a:pt x="547" y="1142"/>
                </a:cubicBezTo>
                <a:cubicBezTo>
                  <a:pt x="547" y="1178"/>
                  <a:pt x="679" y="1405"/>
                  <a:pt x="679" y="1405"/>
                </a:cubicBezTo>
                <a:lnTo>
                  <a:pt x="187" y="1428"/>
                </a:lnTo>
                <a:lnTo>
                  <a:pt x="269" y="1555"/>
                </a:lnTo>
                <a:lnTo>
                  <a:pt x="419" y="1851"/>
                </a:lnTo>
                <a:lnTo>
                  <a:pt x="1" y="1910"/>
                </a:lnTo>
                <a:cubicBezTo>
                  <a:pt x="1" y="1910"/>
                  <a:pt x="55" y="1978"/>
                  <a:pt x="110" y="2042"/>
                </a:cubicBezTo>
                <a:cubicBezTo>
                  <a:pt x="165" y="2106"/>
                  <a:pt x="760" y="2465"/>
                  <a:pt x="910" y="2547"/>
                </a:cubicBezTo>
                <a:cubicBezTo>
                  <a:pt x="1061" y="2629"/>
                  <a:pt x="1643" y="3033"/>
                  <a:pt x="1779" y="3102"/>
                </a:cubicBezTo>
                <a:cubicBezTo>
                  <a:pt x="1915" y="3165"/>
                  <a:pt x="3307" y="3911"/>
                  <a:pt x="3493" y="3993"/>
                </a:cubicBezTo>
                <a:cubicBezTo>
                  <a:pt x="3684" y="4070"/>
                  <a:pt x="5476" y="4957"/>
                  <a:pt x="6031" y="5234"/>
                </a:cubicBezTo>
                <a:cubicBezTo>
                  <a:pt x="6590" y="5507"/>
                  <a:pt x="7377" y="5807"/>
                  <a:pt x="7377" y="5807"/>
                </a:cubicBezTo>
                <a:cubicBezTo>
                  <a:pt x="7377" y="5807"/>
                  <a:pt x="7304" y="5639"/>
                  <a:pt x="7286" y="5576"/>
                </a:cubicBezTo>
                <a:cubicBezTo>
                  <a:pt x="7268" y="5507"/>
                  <a:pt x="7259" y="5234"/>
                  <a:pt x="7259" y="5234"/>
                </a:cubicBezTo>
                <a:lnTo>
                  <a:pt x="7605" y="5198"/>
                </a:lnTo>
                <a:lnTo>
                  <a:pt x="7477" y="4680"/>
                </a:lnTo>
                <a:lnTo>
                  <a:pt x="7868" y="4534"/>
                </a:lnTo>
                <a:lnTo>
                  <a:pt x="7786" y="4075"/>
                </a:lnTo>
                <a:lnTo>
                  <a:pt x="8250" y="3847"/>
                </a:lnTo>
                <a:lnTo>
                  <a:pt x="8182" y="3807"/>
                </a:lnTo>
                <a:cubicBezTo>
                  <a:pt x="8182" y="3807"/>
                  <a:pt x="7022" y="3188"/>
                  <a:pt x="6963" y="3138"/>
                </a:cubicBezTo>
                <a:cubicBezTo>
                  <a:pt x="6904" y="3088"/>
                  <a:pt x="4749" y="1947"/>
                  <a:pt x="4749" y="1947"/>
                </a:cubicBezTo>
                <a:cubicBezTo>
                  <a:pt x="4749" y="1947"/>
                  <a:pt x="3061" y="1032"/>
                  <a:pt x="2407" y="664"/>
                </a:cubicBezTo>
                <a:cubicBezTo>
                  <a:pt x="1752" y="291"/>
                  <a:pt x="1224" y="0"/>
                  <a:pt x="1206" y="0"/>
                </a:cubicBezTo>
                <a:close/>
              </a:path>
            </a:pathLst>
          </a:custGeom>
          <a:solidFill>
            <a:srgbClr val="F987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2752;p71"/>
          <p:cNvSpPr/>
          <p:nvPr/>
        </p:nvSpPr>
        <p:spPr>
          <a:xfrm>
            <a:off x="10605711" y="2768793"/>
            <a:ext cx="1426831" cy="937862"/>
          </a:xfrm>
          <a:custGeom>
            <a:avLst/>
            <a:gdLst/>
            <a:ahLst/>
            <a:cxnLst/>
            <a:rect l="l" t="t" r="r" b="b"/>
            <a:pathLst>
              <a:path w="8437" h="5951" extrusionOk="0">
                <a:moveTo>
                  <a:pt x="1402" y="160"/>
                </a:moveTo>
                <a:lnTo>
                  <a:pt x="1402" y="160"/>
                </a:lnTo>
                <a:cubicBezTo>
                  <a:pt x="1524" y="237"/>
                  <a:pt x="1652" y="310"/>
                  <a:pt x="1779" y="373"/>
                </a:cubicBezTo>
                <a:cubicBezTo>
                  <a:pt x="1779" y="373"/>
                  <a:pt x="1774" y="378"/>
                  <a:pt x="1774" y="383"/>
                </a:cubicBezTo>
                <a:cubicBezTo>
                  <a:pt x="3412" y="1292"/>
                  <a:pt x="5062" y="2179"/>
                  <a:pt x="6713" y="3070"/>
                </a:cubicBezTo>
                <a:cubicBezTo>
                  <a:pt x="7227" y="3352"/>
                  <a:pt x="7741" y="3629"/>
                  <a:pt x="8255" y="3907"/>
                </a:cubicBezTo>
                <a:cubicBezTo>
                  <a:pt x="8109" y="3975"/>
                  <a:pt x="7959" y="4043"/>
                  <a:pt x="7814" y="4112"/>
                </a:cubicBezTo>
                <a:cubicBezTo>
                  <a:pt x="7786" y="4125"/>
                  <a:pt x="7768" y="4152"/>
                  <a:pt x="7777" y="4184"/>
                </a:cubicBezTo>
                <a:cubicBezTo>
                  <a:pt x="7823" y="4316"/>
                  <a:pt x="7868" y="4448"/>
                  <a:pt x="7909" y="4580"/>
                </a:cubicBezTo>
                <a:cubicBezTo>
                  <a:pt x="7795" y="4616"/>
                  <a:pt x="7677" y="4657"/>
                  <a:pt x="7564" y="4694"/>
                </a:cubicBezTo>
                <a:cubicBezTo>
                  <a:pt x="7536" y="4703"/>
                  <a:pt x="7518" y="4735"/>
                  <a:pt x="7527" y="4762"/>
                </a:cubicBezTo>
                <a:cubicBezTo>
                  <a:pt x="7573" y="4921"/>
                  <a:pt x="7614" y="5085"/>
                  <a:pt x="7659" y="5248"/>
                </a:cubicBezTo>
                <a:cubicBezTo>
                  <a:pt x="7559" y="5267"/>
                  <a:pt x="7459" y="5280"/>
                  <a:pt x="7359" y="5298"/>
                </a:cubicBezTo>
                <a:cubicBezTo>
                  <a:pt x="7336" y="5303"/>
                  <a:pt x="7309" y="5326"/>
                  <a:pt x="7313" y="5358"/>
                </a:cubicBezTo>
                <a:cubicBezTo>
                  <a:pt x="7318" y="5517"/>
                  <a:pt x="7350" y="5671"/>
                  <a:pt x="7404" y="5817"/>
                </a:cubicBezTo>
                <a:cubicBezTo>
                  <a:pt x="7159" y="5744"/>
                  <a:pt x="6927" y="5626"/>
                  <a:pt x="6700" y="5517"/>
                </a:cubicBezTo>
                <a:cubicBezTo>
                  <a:pt x="6436" y="5389"/>
                  <a:pt x="6177" y="5267"/>
                  <a:pt x="5913" y="5139"/>
                </a:cubicBezTo>
                <a:cubicBezTo>
                  <a:pt x="5385" y="4885"/>
                  <a:pt x="4858" y="4625"/>
                  <a:pt x="4335" y="4366"/>
                </a:cubicBezTo>
                <a:cubicBezTo>
                  <a:pt x="3316" y="3857"/>
                  <a:pt x="2307" y="3334"/>
                  <a:pt x="1315" y="2770"/>
                </a:cubicBezTo>
                <a:cubicBezTo>
                  <a:pt x="1174" y="2684"/>
                  <a:pt x="1033" y="2597"/>
                  <a:pt x="897" y="2506"/>
                </a:cubicBezTo>
                <a:cubicBezTo>
                  <a:pt x="892" y="2506"/>
                  <a:pt x="888" y="2502"/>
                  <a:pt x="883" y="2502"/>
                </a:cubicBezTo>
                <a:cubicBezTo>
                  <a:pt x="860" y="2488"/>
                  <a:pt x="838" y="2474"/>
                  <a:pt x="815" y="2456"/>
                </a:cubicBezTo>
                <a:cubicBezTo>
                  <a:pt x="638" y="2343"/>
                  <a:pt x="456" y="2229"/>
                  <a:pt x="274" y="2120"/>
                </a:cubicBezTo>
                <a:cubicBezTo>
                  <a:pt x="237" y="2083"/>
                  <a:pt x="201" y="2047"/>
                  <a:pt x="165" y="2011"/>
                </a:cubicBezTo>
                <a:cubicBezTo>
                  <a:pt x="283" y="1988"/>
                  <a:pt x="406" y="1956"/>
                  <a:pt x="519" y="1915"/>
                </a:cubicBezTo>
                <a:cubicBezTo>
                  <a:pt x="551" y="1901"/>
                  <a:pt x="569" y="1860"/>
                  <a:pt x="551" y="1833"/>
                </a:cubicBezTo>
                <a:cubicBezTo>
                  <a:pt x="497" y="1738"/>
                  <a:pt x="437" y="1638"/>
                  <a:pt x="383" y="1542"/>
                </a:cubicBezTo>
                <a:cubicBezTo>
                  <a:pt x="515" y="1533"/>
                  <a:pt x="647" y="1519"/>
                  <a:pt x="779" y="1510"/>
                </a:cubicBezTo>
                <a:cubicBezTo>
                  <a:pt x="815" y="1506"/>
                  <a:pt x="842" y="1460"/>
                  <a:pt x="824" y="1428"/>
                </a:cubicBezTo>
                <a:cubicBezTo>
                  <a:pt x="792" y="1374"/>
                  <a:pt x="765" y="1324"/>
                  <a:pt x="733" y="1269"/>
                </a:cubicBezTo>
                <a:cubicBezTo>
                  <a:pt x="724" y="1251"/>
                  <a:pt x="710" y="1228"/>
                  <a:pt x="701" y="1210"/>
                </a:cubicBezTo>
                <a:cubicBezTo>
                  <a:pt x="683" y="1174"/>
                  <a:pt x="674" y="1174"/>
                  <a:pt x="697" y="1151"/>
                </a:cubicBezTo>
                <a:cubicBezTo>
                  <a:pt x="724" y="1119"/>
                  <a:pt x="801" y="1106"/>
                  <a:pt x="842" y="1087"/>
                </a:cubicBezTo>
                <a:cubicBezTo>
                  <a:pt x="888" y="1065"/>
                  <a:pt x="933" y="1051"/>
                  <a:pt x="979" y="1024"/>
                </a:cubicBezTo>
                <a:cubicBezTo>
                  <a:pt x="1151" y="928"/>
                  <a:pt x="1079" y="751"/>
                  <a:pt x="1024" y="601"/>
                </a:cubicBezTo>
                <a:cubicBezTo>
                  <a:pt x="1161" y="587"/>
                  <a:pt x="1301" y="583"/>
                  <a:pt x="1438" y="578"/>
                </a:cubicBezTo>
                <a:cubicBezTo>
                  <a:pt x="1470" y="578"/>
                  <a:pt x="1488" y="542"/>
                  <a:pt x="1483" y="514"/>
                </a:cubicBezTo>
                <a:cubicBezTo>
                  <a:pt x="1465" y="392"/>
                  <a:pt x="1438" y="273"/>
                  <a:pt x="1402" y="160"/>
                </a:cubicBezTo>
                <a:close/>
                <a:moveTo>
                  <a:pt x="1325" y="1"/>
                </a:moveTo>
                <a:cubicBezTo>
                  <a:pt x="1297" y="1"/>
                  <a:pt x="1267" y="34"/>
                  <a:pt x="1279" y="64"/>
                </a:cubicBezTo>
                <a:cubicBezTo>
                  <a:pt x="1324" y="201"/>
                  <a:pt x="1361" y="342"/>
                  <a:pt x="1383" y="483"/>
                </a:cubicBezTo>
                <a:cubicBezTo>
                  <a:pt x="1242" y="487"/>
                  <a:pt x="1101" y="492"/>
                  <a:pt x="956" y="505"/>
                </a:cubicBezTo>
                <a:cubicBezTo>
                  <a:pt x="929" y="510"/>
                  <a:pt x="906" y="542"/>
                  <a:pt x="915" y="573"/>
                </a:cubicBezTo>
                <a:cubicBezTo>
                  <a:pt x="929" y="628"/>
                  <a:pt x="947" y="687"/>
                  <a:pt x="965" y="746"/>
                </a:cubicBezTo>
                <a:cubicBezTo>
                  <a:pt x="988" y="819"/>
                  <a:pt x="1020" y="883"/>
                  <a:pt x="938" y="933"/>
                </a:cubicBezTo>
                <a:cubicBezTo>
                  <a:pt x="842" y="996"/>
                  <a:pt x="728" y="1010"/>
                  <a:pt x="633" y="1069"/>
                </a:cubicBezTo>
                <a:cubicBezTo>
                  <a:pt x="583" y="1096"/>
                  <a:pt x="565" y="1142"/>
                  <a:pt x="583" y="1201"/>
                </a:cubicBezTo>
                <a:cubicBezTo>
                  <a:pt x="601" y="1269"/>
                  <a:pt x="647" y="1342"/>
                  <a:pt x="692" y="1410"/>
                </a:cubicBezTo>
                <a:cubicBezTo>
                  <a:pt x="560" y="1419"/>
                  <a:pt x="428" y="1433"/>
                  <a:pt x="296" y="1442"/>
                </a:cubicBezTo>
                <a:cubicBezTo>
                  <a:pt x="260" y="1447"/>
                  <a:pt x="233" y="1492"/>
                  <a:pt x="251" y="1524"/>
                </a:cubicBezTo>
                <a:cubicBezTo>
                  <a:pt x="315" y="1629"/>
                  <a:pt x="374" y="1733"/>
                  <a:pt x="433" y="1833"/>
                </a:cubicBezTo>
                <a:cubicBezTo>
                  <a:pt x="310" y="1874"/>
                  <a:pt x="187" y="1901"/>
                  <a:pt x="65" y="1920"/>
                </a:cubicBezTo>
                <a:cubicBezTo>
                  <a:pt x="19" y="1924"/>
                  <a:pt x="1" y="1979"/>
                  <a:pt x="28" y="2011"/>
                </a:cubicBezTo>
                <a:cubicBezTo>
                  <a:pt x="60" y="2051"/>
                  <a:pt x="92" y="2088"/>
                  <a:pt x="124" y="2120"/>
                </a:cubicBezTo>
                <a:cubicBezTo>
                  <a:pt x="178" y="2147"/>
                  <a:pt x="224" y="2179"/>
                  <a:pt x="265" y="2220"/>
                </a:cubicBezTo>
                <a:cubicBezTo>
                  <a:pt x="274" y="2220"/>
                  <a:pt x="283" y="2224"/>
                  <a:pt x="292" y="2229"/>
                </a:cubicBezTo>
                <a:cubicBezTo>
                  <a:pt x="301" y="2229"/>
                  <a:pt x="306" y="2233"/>
                  <a:pt x="315" y="2238"/>
                </a:cubicBezTo>
                <a:cubicBezTo>
                  <a:pt x="315" y="2238"/>
                  <a:pt x="315" y="2242"/>
                  <a:pt x="315" y="2242"/>
                </a:cubicBezTo>
                <a:cubicBezTo>
                  <a:pt x="428" y="2306"/>
                  <a:pt x="537" y="2379"/>
                  <a:pt x="642" y="2456"/>
                </a:cubicBezTo>
                <a:cubicBezTo>
                  <a:pt x="660" y="2470"/>
                  <a:pt x="683" y="2483"/>
                  <a:pt x="701" y="2502"/>
                </a:cubicBezTo>
                <a:cubicBezTo>
                  <a:pt x="724" y="2515"/>
                  <a:pt x="742" y="2534"/>
                  <a:pt x="760" y="2547"/>
                </a:cubicBezTo>
                <a:cubicBezTo>
                  <a:pt x="788" y="2565"/>
                  <a:pt x="815" y="2584"/>
                  <a:pt x="838" y="2597"/>
                </a:cubicBezTo>
                <a:cubicBezTo>
                  <a:pt x="901" y="2638"/>
                  <a:pt x="960" y="2684"/>
                  <a:pt x="1020" y="2725"/>
                </a:cubicBezTo>
                <a:cubicBezTo>
                  <a:pt x="2548" y="3607"/>
                  <a:pt x="4126" y="4393"/>
                  <a:pt x="5713" y="5157"/>
                </a:cubicBezTo>
                <a:cubicBezTo>
                  <a:pt x="6008" y="5303"/>
                  <a:pt x="6304" y="5444"/>
                  <a:pt x="6599" y="5585"/>
                </a:cubicBezTo>
                <a:cubicBezTo>
                  <a:pt x="6886" y="5726"/>
                  <a:pt x="7172" y="5876"/>
                  <a:pt x="7482" y="5949"/>
                </a:cubicBezTo>
                <a:cubicBezTo>
                  <a:pt x="7487" y="5950"/>
                  <a:pt x="7491" y="5951"/>
                  <a:pt x="7496" y="5951"/>
                </a:cubicBezTo>
                <a:cubicBezTo>
                  <a:pt x="7532" y="5951"/>
                  <a:pt x="7553" y="5903"/>
                  <a:pt x="7536" y="5867"/>
                </a:cubicBezTo>
                <a:cubicBezTo>
                  <a:pt x="7468" y="5721"/>
                  <a:pt x="7427" y="5562"/>
                  <a:pt x="7413" y="5394"/>
                </a:cubicBezTo>
                <a:cubicBezTo>
                  <a:pt x="7518" y="5376"/>
                  <a:pt x="7618" y="5362"/>
                  <a:pt x="7723" y="5344"/>
                </a:cubicBezTo>
                <a:cubicBezTo>
                  <a:pt x="7755" y="5339"/>
                  <a:pt x="7777" y="5308"/>
                  <a:pt x="7768" y="5271"/>
                </a:cubicBezTo>
                <a:lnTo>
                  <a:pt x="7636" y="4775"/>
                </a:lnTo>
                <a:cubicBezTo>
                  <a:pt x="7755" y="4739"/>
                  <a:pt x="7873" y="4703"/>
                  <a:pt x="7991" y="4662"/>
                </a:cubicBezTo>
                <a:cubicBezTo>
                  <a:pt x="8014" y="4657"/>
                  <a:pt x="8032" y="4621"/>
                  <a:pt x="8023" y="4594"/>
                </a:cubicBezTo>
                <a:lnTo>
                  <a:pt x="7891" y="4189"/>
                </a:lnTo>
                <a:cubicBezTo>
                  <a:pt x="8055" y="4112"/>
                  <a:pt x="8218" y="4034"/>
                  <a:pt x="8387" y="3957"/>
                </a:cubicBezTo>
                <a:cubicBezTo>
                  <a:pt x="8423" y="3939"/>
                  <a:pt x="8437" y="3880"/>
                  <a:pt x="8396" y="3861"/>
                </a:cubicBezTo>
                <a:cubicBezTo>
                  <a:pt x="6472" y="2820"/>
                  <a:pt x="4548" y="1779"/>
                  <a:pt x="2616" y="751"/>
                </a:cubicBezTo>
                <a:cubicBezTo>
                  <a:pt x="2384" y="624"/>
                  <a:pt x="2152" y="501"/>
                  <a:pt x="1915" y="378"/>
                </a:cubicBezTo>
                <a:cubicBezTo>
                  <a:pt x="1915" y="378"/>
                  <a:pt x="1911" y="373"/>
                  <a:pt x="1911" y="369"/>
                </a:cubicBezTo>
                <a:cubicBezTo>
                  <a:pt x="1724" y="242"/>
                  <a:pt x="1529" y="132"/>
                  <a:pt x="1342" y="5"/>
                </a:cubicBezTo>
                <a:cubicBezTo>
                  <a:pt x="1337" y="2"/>
                  <a:pt x="1331" y="1"/>
                  <a:pt x="132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8" name="Google Shape;2753;p71"/>
          <p:cNvSpPr/>
          <p:nvPr/>
        </p:nvSpPr>
        <p:spPr>
          <a:xfrm>
            <a:off x="10605276" y="2768190"/>
            <a:ext cx="1427508" cy="942589"/>
          </a:xfrm>
          <a:custGeom>
            <a:avLst/>
            <a:gdLst/>
            <a:ahLst/>
            <a:cxnLst/>
            <a:rect l="l" t="t" r="r" b="b"/>
            <a:pathLst>
              <a:path w="8441" h="5981" extrusionOk="0">
                <a:moveTo>
                  <a:pt x="1433" y="206"/>
                </a:moveTo>
                <a:lnTo>
                  <a:pt x="1433" y="206"/>
                </a:lnTo>
                <a:cubicBezTo>
                  <a:pt x="1560" y="283"/>
                  <a:pt x="1665" y="342"/>
                  <a:pt x="1765" y="392"/>
                </a:cubicBezTo>
                <a:lnTo>
                  <a:pt x="1756" y="401"/>
                </a:lnTo>
                <a:lnTo>
                  <a:pt x="1769" y="410"/>
                </a:lnTo>
                <a:cubicBezTo>
                  <a:pt x="3052" y="1120"/>
                  <a:pt x="4361" y="1829"/>
                  <a:pt x="5626" y="2511"/>
                </a:cubicBezTo>
                <a:cubicBezTo>
                  <a:pt x="5990" y="2707"/>
                  <a:pt x="6349" y="2902"/>
                  <a:pt x="6708" y="3098"/>
                </a:cubicBezTo>
                <a:cubicBezTo>
                  <a:pt x="7217" y="3371"/>
                  <a:pt x="7722" y="3648"/>
                  <a:pt x="8227" y="3921"/>
                </a:cubicBezTo>
                <a:lnTo>
                  <a:pt x="7809" y="4116"/>
                </a:lnTo>
                <a:cubicBezTo>
                  <a:pt x="7781" y="4130"/>
                  <a:pt x="7754" y="4162"/>
                  <a:pt x="7768" y="4198"/>
                </a:cubicBezTo>
                <a:lnTo>
                  <a:pt x="7895" y="4585"/>
                </a:lnTo>
                <a:lnTo>
                  <a:pt x="7563" y="4694"/>
                </a:lnTo>
                <a:cubicBezTo>
                  <a:pt x="7531" y="4703"/>
                  <a:pt x="7508" y="4744"/>
                  <a:pt x="7518" y="4776"/>
                </a:cubicBezTo>
                <a:lnTo>
                  <a:pt x="7645" y="5249"/>
                </a:lnTo>
                <a:lnTo>
                  <a:pt x="7363" y="5299"/>
                </a:lnTo>
                <a:cubicBezTo>
                  <a:pt x="7331" y="5303"/>
                  <a:pt x="7299" y="5331"/>
                  <a:pt x="7299" y="5367"/>
                </a:cubicBezTo>
                <a:cubicBezTo>
                  <a:pt x="7308" y="5522"/>
                  <a:pt x="7336" y="5667"/>
                  <a:pt x="7386" y="5808"/>
                </a:cubicBezTo>
                <a:cubicBezTo>
                  <a:pt x="7176" y="5744"/>
                  <a:pt x="6976" y="5644"/>
                  <a:pt x="6781" y="5553"/>
                </a:cubicBezTo>
                <a:lnTo>
                  <a:pt x="6708" y="5517"/>
                </a:lnTo>
                <a:cubicBezTo>
                  <a:pt x="6449" y="5390"/>
                  <a:pt x="6185" y="5267"/>
                  <a:pt x="5921" y="5140"/>
                </a:cubicBezTo>
                <a:cubicBezTo>
                  <a:pt x="5285" y="4830"/>
                  <a:pt x="4798" y="4594"/>
                  <a:pt x="4343" y="4367"/>
                </a:cubicBezTo>
                <a:cubicBezTo>
                  <a:pt x="3170" y="3780"/>
                  <a:pt x="2210" y="3275"/>
                  <a:pt x="1324" y="2770"/>
                </a:cubicBezTo>
                <a:cubicBezTo>
                  <a:pt x="1237" y="2716"/>
                  <a:pt x="1151" y="2661"/>
                  <a:pt x="1064" y="2607"/>
                </a:cubicBezTo>
                <a:cubicBezTo>
                  <a:pt x="1010" y="2575"/>
                  <a:pt x="960" y="2543"/>
                  <a:pt x="905" y="2511"/>
                </a:cubicBezTo>
                <a:cubicBezTo>
                  <a:pt x="905" y="2507"/>
                  <a:pt x="901" y="2502"/>
                  <a:pt x="896" y="2502"/>
                </a:cubicBezTo>
                <a:cubicBezTo>
                  <a:pt x="873" y="2488"/>
                  <a:pt x="851" y="2475"/>
                  <a:pt x="828" y="2461"/>
                </a:cubicBezTo>
                <a:cubicBezTo>
                  <a:pt x="655" y="2347"/>
                  <a:pt x="473" y="2229"/>
                  <a:pt x="287" y="2125"/>
                </a:cubicBezTo>
                <a:cubicBezTo>
                  <a:pt x="255" y="2093"/>
                  <a:pt x="223" y="2061"/>
                  <a:pt x="196" y="2034"/>
                </a:cubicBezTo>
                <a:cubicBezTo>
                  <a:pt x="310" y="2011"/>
                  <a:pt x="423" y="1979"/>
                  <a:pt x="528" y="1943"/>
                </a:cubicBezTo>
                <a:cubicBezTo>
                  <a:pt x="546" y="1934"/>
                  <a:pt x="564" y="1920"/>
                  <a:pt x="569" y="1902"/>
                </a:cubicBezTo>
                <a:cubicBezTo>
                  <a:pt x="578" y="1879"/>
                  <a:pt x="578" y="1856"/>
                  <a:pt x="569" y="1843"/>
                </a:cubicBezTo>
                <a:lnTo>
                  <a:pt x="410" y="1570"/>
                </a:lnTo>
                <a:lnTo>
                  <a:pt x="783" y="1538"/>
                </a:lnTo>
                <a:cubicBezTo>
                  <a:pt x="805" y="1538"/>
                  <a:pt x="823" y="1524"/>
                  <a:pt x="837" y="1502"/>
                </a:cubicBezTo>
                <a:cubicBezTo>
                  <a:pt x="846" y="1479"/>
                  <a:pt x="851" y="1456"/>
                  <a:pt x="837" y="1433"/>
                </a:cubicBezTo>
                <a:lnTo>
                  <a:pt x="751" y="1279"/>
                </a:lnTo>
                <a:cubicBezTo>
                  <a:pt x="746" y="1270"/>
                  <a:pt x="742" y="1265"/>
                  <a:pt x="737" y="1256"/>
                </a:cubicBezTo>
                <a:cubicBezTo>
                  <a:pt x="728" y="1242"/>
                  <a:pt x="723" y="1229"/>
                  <a:pt x="714" y="1215"/>
                </a:cubicBezTo>
                <a:cubicBezTo>
                  <a:pt x="710" y="1211"/>
                  <a:pt x="710" y="1201"/>
                  <a:pt x="705" y="1197"/>
                </a:cubicBezTo>
                <a:cubicBezTo>
                  <a:pt x="696" y="1183"/>
                  <a:pt x="696" y="1183"/>
                  <a:pt x="710" y="1174"/>
                </a:cubicBezTo>
                <a:cubicBezTo>
                  <a:pt x="723" y="1151"/>
                  <a:pt x="769" y="1142"/>
                  <a:pt x="805" y="1129"/>
                </a:cubicBezTo>
                <a:cubicBezTo>
                  <a:pt x="819" y="1124"/>
                  <a:pt x="837" y="1120"/>
                  <a:pt x="851" y="1115"/>
                </a:cubicBezTo>
                <a:cubicBezTo>
                  <a:pt x="860" y="1106"/>
                  <a:pt x="873" y="1101"/>
                  <a:pt x="887" y="1097"/>
                </a:cubicBezTo>
                <a:cubicBezTo>
                  <a:pt x="923" y="1083"/>
                  <a:pt x="955" y="1070"/>
                  <a:pt x="992" y="1051"/>
                </a:cubicBezTo>
                <a:cubicBezTo>
                  <a:pt x="1165" y="951"/>
                  <a:pt x="1101" y="774"/>
                  <a:pt x="1046" y="628"/>
                </a:cubicBezTo>
                <a:cubicBezTo>
                  <a:pt x="1183" y="615"/>
                  <a:pt x="1315" y="610"/>
                  <a:pt x="1442" y="606"/>
                </a:cubicBezTo>
                <a:cubicBezTo>
                  <a:pt x="1460" y="606"/>
                  <a:pt x="1474" y="601"/>
                  <a:pt x="1483" y="587"/>
                </a:cubicBezTo>
                <a:cubicBezTo>
                  <a:pt x="1496" y="569"/>
                  <a:pt x="1506" y="547"/>
                  <a:pt x="1501" y="528"/>
                </a:cubicBezTo>
                <a:cubicBezTo>
                  <a:pt x="1483" y="415"/>
                  <a:pt x="1460" y="310"/>
                  <a:pt x="1433" y="206"/>
                </a:cubicBezTo>
                <a:close/>
                <a:moveTo>
                  <a:pt x="1378" y="137"/>
                </a:moveTo>
                <a:lnTo>
                  <a:pt x="1392" y="174"/>
                </a:lnTo>
                <a:cubicBezTo>
                  <a:pt x="1424" y="287"/>
                  <a:pt x="1451" y="406"/>
                  <a:pt x="1469" y="528"/>
                </a:cubicBezTo>
                <a:cubicBezTo>
                  <a:pt x="1469" y="542"/>
                  <a:pt x="1469" y="556"/>
                  <a:pt x="1460" y="565"/>
                </a:cubicBezTo>
                <a:cubicBezTo>
                  <a:pt x="1456" y="574"/>
                  <a:pt x="1446" y="578"/>
                  <a:pt x="1442" y="578"/>
                </a:cubicBezTo>
                <a:cubicBezTo>
                  <a:pt x="1305" y="578"/>
                  <a:pt x="1165" y="587"/>
                  <a:pt x="1024" y="597"/>
                </a:cubicBezTo>
                <a:lnTo>
                  <a:pt x="1005" y="601"/>
                </a:lnTo>
                <a:lnTo>
                  <a:pt x="1019" y="638"/>
                </a:lnTo>
                <a:cubicBezTo>
                  <a:pt x="1074" y="783"/>
                  <a:pt x="1128" y="938"/>
                  <a:pt x="974" y="1024"/>
                </a:cubicBezTo>
                <a:cubicBezTo>
                  <a:pt x="942" y="1042"/>
                  <a:pt x="905" y="1056"/>
                  <a:pt x="873" y="1070"/>
                </a:cubicBezTo>
                <a:cubicBezTo>
                  <a:pt x="860" y="1074"/>
                  <a:pt x="846" y="1079"/>
                  <a:pt x="837" y="1083"/>
                </a:cubicBezTo>
                <a:cubicBezTo>
                  <a:pt x="823" y="1092"/>
                  <a:pt x="810" y="1092"/>
                  <a:pt x="792" y="1101"/>
                </a:cubicBezTo>
                <a:cubicBezTo>
                  <a:pt x="751" y="1115"/>
                  <a:pt x="705" y="1129"/>
                  <a:pt x="687" y="1151"/>
                </a:cubicBezTo>
                <a:cubicBezTo>
                  <a:pt x="664" y="1174"/>
                  <a:pt x="669" y="1188"/>
                  <a:pt x="678" y="1211"/>
                </a:cubicBezTo>
                <a:cubicBezTo>
                  <a:pt x="682" y="1215"/>
                  <a:pt x="682" y="1220"/>
                  <a:pt x="687" y="1224"/>
                </a:cubicBezTo>
                <a:cubicBezTo>
                  <a:pt x="696" y="1242"/>
                  <a:pt x="705" y="1256"/>
                  <a:pt x="710" y="1270"/>
                </a:cubicBezTo>
                <a:lnTo>
                  <a:pt x="723" y="1288"/>
                </a:lnTo>
                <a:lnTo>
                  <a:pt x="810" y="1447"/>
                </a:lnTo>
                <a:cubicBezTo>
                  <a:pt x="819" y="1456"/>
                  <a:pt x="814" y="1474"/>
                  <a:pt x="810" y="1483"/>
                </a:cubicBezTo>
                <a:cubicBezTo>
                  <a:pt x="805" y="1497"/>
                  <a:pt x="792" y="1506"/>
                  <a:pt x="778" y="1506"/>
                </a:cubicBezTo>
                <a:lnTo>
                  <a:pt x="360" y="1542"/>
                </a:lnTo>
                <a:lnTo>
                  <a:pt x="541" y="1856"/>
                </a:lnTo>
                <a:cubicBezTo>
                  <a:pt x="546" y="1865"/>
                  <a:pt x="546" y="1879"/>
                  <a:pt x="541" y="1888"/>
                </a:cubicBezTo>
                <a:cubicBezTo>
                  <a:pt x="537" y="1902"/>
                  <a:pt x="528" y="1911"/>
                  <a:pt x="519" y="1915"/>
                </a:cubicBezTo>
                <a:cubicBezTo>
                  <a:pt x="405" y="1956"/>
                  <a:pt x="282" y="1988"/>
                  <a:pt x="164" y="2006"/>
                </a:cubicBezTo>
                <a:lnTo>
                  <a:pt x="137" y="2011"/>
                </a:lnTo>
                <a:lnTo>
                  <a:pt x="155" y="2034"/>
                </a:lnTo>
                <a:cubicBezTo>
                  <a:pt x="191" y="2070"/>
                  <a:pt x="228" y="2106"/>
                  <a:pt x="269" y="2143"/>
                </a:cubicBezTo>
                <a:cubicBezTo>
                  <a:pt x="455" y="2256"/>
                  <a:pt x="637" y="2370"/>
                  <a:pt x="810" y="2484"/>
                </a:cubicBezTo>
                <a:cubicBezTo>
                  <a:pt x="833" y="2497"/>
                  <a:pt x="855" y="2511"/>
                  <a:pt x="883" y="2529"/>
                </a:cubicBezTo>
                <a:cubicBezTo>
                  <a:pt x="883" y="2529"/>
                  <a:pt x="887" y="2529"/>
                  <a:pt x="892" y="2534"/>
                </a:cubicBezTo>
                <a:cubicBezTo>
                  <a:pt x="942" y="2566"/>
                  <a:pt x="996" y="2598"/>
                  <a:pt x="1046" y="2634"/>
                </a:cubicBezTo>
                <a:cubicBezTo>
                  <a:pt x="1133" y="2684"/>
                  <a:pt x="1224" y="2743"/>
                  <a:pt x="1310" y="2798"/>
                </a:cubicBezTo>
                <a:cubicBezTo>
                  <a:pt x="2197" y="3302"/>
                  <a:pt x="3156" y="3807"/>
                  <a:pt x="4330" y="4394"/>
                </a:cubicBezTo>
                <a:cubicBezTo>
                  <a:pt x="4789" y="4621"/>
                  <a:pt x="5276" y="4858"/>
                  <a:pt x="5912" y="5167"/>
                </a:cubicBezTo>
                <a:cubicBezTo>
                  <a:pt x="6171" y="5290"/>
                  <a:pt x="6435" y="5417"/>
                  <a:pt x="6694" y="5544"/>
                </a:cubicBezTo>
                <a:lnTo>
                  <a:pt x="6767" y="5576"/>
                </a:lnTo>
                <a:cubicBezTo>
                  <a:pt x="6972" y="5676"/>
                  <a:pt x="7186" y="5781"/>
                  <a:pt x="7404" y="5845"/>
                </a:cubicBezTo>
                <a:lnTo>
                  <a:pt x="7436" y="5854"/>
                </a:lnTo>
                <a:lnTo>
                  <a:pt x="7422" y="5822"/>
                </a:lnTo>
                <a:cubicBezTo>
                  <a:pt x="7363" y="5681"/>
                  <a:pt x="7331" y="5526"/>
                  <a:pt x="7327" y="5367"/>
                </a:cubicBezTo>
                <a:cubicBezTo>
                  <a:pt x="7327" y="5340"/>
                  <a:pt x="7345" y="5326"/>
                  <a:pt x="7363" y="5322"/>
                </a:cubicBezTo>
                <a:lnTo>
                  <a:pt x="7677" y="5272"/>
                </a:lnTo>
                <a:lnTo>
                  <a:pt x="7540" y="4767"/>
                </a:lnTo>
                <a:cubicBezTo>
                  <a:pt x="7536" y="4749"/>
                  <a:pt x="7549" y="4721"/>
                  <a:pt x="7568" y="4717"/>
                </a:cubicBezTo>
                <a:lnTo>
                  <a:pt x="7931" y="4598"/>
                </a:lnTo>
                <a:lnTo>
                  <a:pt x="7790" y="4189"/>
                </a:lnTo>
                <a:cubicBezTo>
                  <a:pt x="7786" y="4171"/>
                  <a:pt x="7799" y="4148"/>
                  <a:pt x="7818" y="4139"/>
                </a:cubicBezTo>
                <a:lnTo>
                  <a:pt x="8286" y="3921"/>
                </a:lnTo>
                <a:lnTo>
                  <a:pt x="8263" y="3907"/>
                </a:lnTo>
                <a:cubicBezTo>
                  <a:pt x="7749" y="3630"/>
                  <a:pt x="7236" y="3348"/>
                  <a:pt x="6722" y="3070"/>
                </a:cubicBezTo>
                <a:cubicBezTo>
                  <a:pt x="6358" y="2875"/>
                  <a:pt x="5999" y="2679"/>
                  <a:pt x="5639" y="2484"/>
                </a:cubicBezTo>
                <a:cubicBezTo>
                  <a:pt x="4375" y="1802"/>
                  <a:pt x="3070" y="1097"/>
                  <a:pt x="1792" y="387"/>
                </a:cubicBezTo>
                <a:lnTo>
                  <a:pt x="1801" y="378"/>
                </a:lnTo>
                <a:lnTo>
                  <a:pt x="1788" y="369"/>
                </a:lnTo>
                <a:cubicBezTo>
                  <a:pt x="1674" y="315"/>
                  <a:pt x="1560" y="251"/>
                  <a:pt x="1410" y="160"/>
                </a:cubicBezTo>
                <a:lnTo>
                  <a:pt x="1378" y="137"/>
                </a:lnTo>
                <a:close/>
                <a:moveTo>
                  <a:pt x="1331" y="27"/>
                </a:moveTo>
                <a:cubicBezTo>
                  <a:pt x="1333" y="27"/>
                  <a:pt x="1335" y="27"/>
                  <a:pt x="1337" y="28"/>
                </a:cubicBezTo>
                <a:cubicBezTo>
                  <a:pt x="1419" y="87"/>
                  <a:pt x="1506" y="137"/>
                  <a:pt x="1587" y="192"/>
                </a:cubicBezTo>
                <a:cubicBezTo>
                  <a:pt x="1692" y="256"/>
                  <a:pt x="1801" y="324"/>
                  <a:pt x="1906" y="397"/>
                </a:cubicBezTo>
                <a:cubicBezTo>
                  <a:pt x="1906" y="397"/>
                  <a:pt x="1906" y="397"/>
                  <a:pt x="1906" y="401"/>
                </a:cubicBezTo>
                <a:lnTo>
                  <a:pt x="1915" y="406"/>
                </a:lnTo>
                <a:cubicBezTo>
                  <a:pt x="2147" y="528"/>
                  <a:pt x="2379" y="651"/>
                  <a:pt x="2611" y="774"/>
                </a:cubicBezTo>
                <a:cubicBezTo>
                  <a:pt x="4612" y="1843"/>
                  <a:pt x="6572" y="2902"/>
                  <a:pt x="8395" y="3885"/>
                </a:cubicBezTo>
                <a:cubicBezTo>
                  <a:pt x="8409" y="3894"/>
                  <a:pt x="8409" y="3907"/>
                  <a:pt x="8409" y="3916"/>
                </a:cubicBezTo>
                <a:cubicBezTo>
                  <a:pt x="8409" y="3935"/>
                  <a:pt x="8400" y="3953"/>
                  <a:pt x="8382" y="3957"/>
                </a:cubicBezTo>
                <a:lnTo>
                  <a:pt x="7872" y="4198"/>
                </a:lnTo>
                <a:lnTo>
                  <a:pt x="8013" y="4612"/>
                </a:lnTo>
                <a:cubicBezTo>
                  <a:pt x="8018" y="4621"/>
                  <a:pt x="8013" y="4630"/>
                  <a:pt x="8009" y="4644"/>
                </a:cubicBezTo>
                <a:cubicBezTo>
                  <a:pt x="8004" y="4653"/>
                  <a:pt x="7995" y="4662"/>
                  <a:pt x="7986" y="4662"/>
                </a:cubicBezTo>
                <a:lnTo>
                  <a:pt x="7622" y="4780"/>
                </a:lnTo>
                <a:lnTo>
                  <a:pt x="7759" y="5290"/>
                </a:lnTo>
                <a:cubicBezTo>
                  <a:pt x="7763" y="5303"/>
                  <a:pt x="7759" y="5317"/>
                  <a:pt x="7754" y="5322"/>
                </a:cubicBezTo>
                <a:cubicBezTo>
                  <a:pt x="7749" y="5331"/>
                  <a:pt x="7736" y="5340"/>
                  <a:pt x="7722" y="5344"/>
                </a:cubicBezTo>
                <a:lnTo>
                  <a:pt x="7399" y="5394"/>
                </a:lnTo>
                <a:lnTo>
                  <a:pt x="7404" y="5408"/>
                </a:lnTo>
                <a:cubicBezTo>
                  <a:pt x="7417" y="5581"/>
                  <a:pt x="7458" y="5740"/>
                  <a:pt x="7527" y="5885"/>
                </a:cubicBezTo>
                <a:cubicBezTo>
                  <a:pt x="7536" y="5904"/>
                  <a:pt x="7531" y="5922"/>
                  <a:pt x="7522" y="5935"/>
                </a:cubicBezTo>
                <a:cubicBezTo>
                  <a:pt x="7518" y="5943"/>
                  <a:pt x="7512" y="5950"/>
                  <a:pt x="7499" y="5950"/>
                </a:cubicBezTo>
                <a:cubicBezTo>
                  <a:pt x="7497" y="5950"/>
                  <a:pt x="7494" y="5950"/>
                  <a:pt x="7490" y="5949"/>
                </a:cubicBezTo>
                <a:cubicBezTo>
                  <a:pt x="7217" y="5881"/>
                  <a:pt x="6958" y="5758"/>
                  <a:pt x="6708" y="5635"/>
                </a:cubicBezTo>
                <a:cubicBezTo>
                  <a:pt x="6676" y="5622"/>
                  <a:pt x="6640" y="5603"/>
                  <a:pt x="6608" y="5585"/>
                </a:cubicBezTo>
                <a:cubicBezTo>
                  <a:pt x="6312" y="5444"/>
                  <a:pt x="6017" y="5303"/>
                  <a:pt x="5721" y="5158"/>
                </a:cubicBezTo>
                <a:cubicBezTo>
                  <a:pt x="4207" y="4426"/>
                  <a:pt x="2588" y="3625"/>
                  <a:pt x="1033" y="2729"/>
                </a:cubicBezTo>
                <a:cubicBezTo>
                  <a:pt x="978" y="2688"/>
                  <a:pt x="914" y="2643"/>
                  <a:pt x="851" y="2598"/>
                </a:cubicBezTo>
                <a:cubicBezTo>
                  <a:pt x="823" y="2584"/>
                  <a:pt x="801" y="2566"/>
                  <a:pt x="778" y="2552"/>
                </a:cubicBezTo>
                <a:cubicBezTo>
                  <a:pt x="755" y="2534"/>
                  <a:pt x="732" y="2520"/>
                  <a:pt x="714" y="2502"/>
                </a:cubicBezTo>
                <a:lnTo>
                  <a:pt x="651" y="2457"/>
                </a:lnTo>
                <a:cubicBezTo>
                  <a:pt x="537" y="2370"/>
                  <a:pt x="432" y="2302"/>
                  <a:pt x="328" y="2243"/>
                </a:cubicBezTo>
                <a:cubicBezTo>
                  <a:pt x="319" y="2238"/>
                  <a:pt x="310" y="2234"/>
                  <a:pt x="300" y="2229"/>
                </a:cubicBezTo>
                <a:cubicBezTo>
                  <a:pt x="296" y="2225"/>
                  <a:pt x="287" y="2220"/>
                  <a:pt x="278" y="2220"/>
                </a:cubicBezTo>
                <a:cubicBezTo>
                  <a:pt x="228" y="2175"/>
                  <a:pt x="182" y="2147"/>
                  <a:pt x="137" y="2120"/>
                </a:cubicBezTo>
                <a:cubicBezTo>
                  <a:pt x="100" y="2088"/>
                  <a:pt x="69" y="2052"/>
                  <a:pt x="41" y="2015"/>
                </a:cubicBezTo>
                <a:cubicBezTo>
                  <a:pt x="32" y="2002"/>
                  <a:pt x="28" y="1984"/>
                  <a:pt x="37" y="1970"/>
                </a:cubicBezTo>
                <a:cubicBezTo>
                  <a:pt x="41" y="1956"/>
                  <a:pt x="50" y="1947"/>
                  <a:pt x="69" y="1943"/>
                </a:cubicBezTo>
                <a:cubicBezTo>
                  <a:pt x="187" y="1929"/>
                  <a:pt x="314" y="1902"/>
                  <a:pt x="437" y="1861"/>
                </a:cubicBezTo>
                <a:lnTo>
                  <a:pt x="455" y="1856"/>
                </a:lnTo>
                <a:lnTo>
                  <a:pt x="269" y="1529"/>
                </a:lnTo>
                <a:cubicBezTo>
                  <a:pt x="260" y="1520"/>
                  <a:pt x="264" y="1506"/>
                  <a:pt x="269" y="1492"/>
                </a:cubicBezTo>
                <a:cubicBezTo>
                  <a:pt x="273" y="1479"/>
                  <a:pt x="287" y="1470"/>
                  <a:pt x="300" y="1470"/>
                </a:cubicBezTo>
                <a:lnTo>
                  <a:pt x="719" y="1433"/>
                </a:lnTo>
                <a:lnTo>
                  <a:pt x="701" y="1406"/>
                </a:lnTo>
                <a:cubicBezTo>
                  <a:pt x="660" y="1342"/>
                  <a:pt x="619" y="1274"/>
                  <a:pt x="601" y="1211"/>
                </a:cubicBezTo>
                <a:cubicBezTo>
                  <a:pt x="587" y="1156"/>
                  <a:pt x="601" y="1120"/>
                  <a:pt x="642" y="1092"/>
                </a:cubicBezTo>
                <a:cubicBezTo>
                  <a:pt x="687" y="1065"/>
                  <a:pt x="742" y="1047"/>
                  <a:pt x="792" y="1029"/>
                </a:cubicBezTo>
                <a:cubicBezTo>
                  <a:pt x="842" y="1010"/>
                  <a:pt x="896" y="992"/>
                  <a:pt x="946" y="960"/>
                </a:cubicBezTo>
                <a:cubicBezTo>
                  <a:pt x="1033" y="906"/>
                  <a:pt x="1010" y="838"/>
                  <a:pt x="992" y="778"/>
                </a:cubicBezTo>
                <a:cubicBezTo>
                  <a:pt x="987" y="769"/>
                  <a:pt x="987" y="760"/>
                  <a:pt x="983" y="756"/>
                </a:cubicBezTo>
                <a:lnTo>
                  <a:pt x="928" y="578"/>
                </a:lnTo>
                <a:cubicBezTo>
                  <a:pt x="928" y="569"/>
                  <a:pt x="928" y="560"/>
                  <a:pt x="937" y="551"/>
                </a:cubicBezTo>
                <a:cubicBezTo>
                  <a:pt x="942" y="542"/>
                  <a:pt x="951" y="533"/>
                  <a:pt x="960" y="533"/>
                </a:cubicBezTo>
                <a:cubicBezTo>
                  <a:pt x="1101" y="519"/>
                  <a:pt x="1242" y="510"/>
                  <a:pt x="1387" y="510"/>
                </a:cubicBezTo>
                <a:lnTo>
                  <a:pt x="1406" y="510"/>
                </a:lnTo>
                <a:lnTo>
                  <a:pt x="1401" y="492"/>
                </a:lnTo>
                <a:cubicBezTo>
                  <a:pt x="1374" y="351"/>
                  <a:pt x="1342" y="210"/>
                  <a:pt x="1296" y="74"/>
                </a:cubicBezTo>
                <a:cubicBezTo>
                  <a:pt x="1292" y="60"/>
                  <a:pt x="1301" y="42"/>
                  <a:pt x="1310" y="33"/>
                </a:cubicBezTo>
                <a:cubicBezTo>
                  <a:pt x="1314" y="33"/>
                  <a:pt x="1323" y="27"/>
                  <a:pt x="1331" y="27"/>
                </a:cubicBezTo>
                <a:close/>
                <a:moveTo>
                  <a:pt x="1326" y="0"/>
                </a:moveTo>
                <a:cubicBezTo>
                  <a:pt x="1314" y="0"/>
                  <a:pt x="1302" y="5"/>
                  <a:pt x="1292" y="15"/>
                </a:cubicBezTo>
                <a:cubicBezTo>
                  <a:pt x="1274" y="28"/>
                  <a:pt x="1260" y="55"/>
                  <a:pt x="1269" y="83"/>
                </a:cubicBezTo>
                <a:cubicBezTo>
                  <a:pt x="1310" y="215"/>
                  <a:pt x="1346" y="346"/>
                  <a:pt x="1369" y="483"/>
                </a:cubicBezTo>
                <a:cubicBezTo>
                  <a:pt x="1228" y="487"/>
                  <a:pt x="1092" y="492"/>
                  <a:pt x="960" y="506"/>
                </a:cubicBezTo>
                <a:cubicBezTo>
                  <a:pt x="942" y="506"/>
                  <a:pt x="923" y="519"/>
                  <a:pt x="910" y="537"/>
                </a:cubicBezTo>
                <a:cubicBezTo>
                  <a:pt x="901" y="551"/>
                  <a:pt x="896" y="574"/>
                  <a:pt x="901" y="592"/>
                </a:cubicBezTo>
                <a:lnTo>
                  <a:pt x="955" y="765"/>
                </a:lnTo>
                <a:lnTo>
                  <a:pt x="964" y="788"/>
                </a:lnTo>
                <a:cubicBezTo>
                  <a:pt x="983" y="851"/>
                  <a:pt x="996" y="892"/>
                  <a:pt x="933" y="938"/>
                </a:cubicBezTo>
                <a:cubicBezTo>
                  <a:pt x="887" y="965"/>
                  <a:pt x="833" y="983"/>
                  <a:pt x="778" y="1001"/>
                </a:cubicBezTo>
                <a:cubicBezTo>
                  <a:pt x="728" y="1020"/>
                  <a:pt x="673" y="1038"/>
                  <a:pt x="628" y="1070"/>
                </a:cubicBezTo>
                <a:cubicBezTo>
                  <a:pt x="573" y="1101"/>
                  <a:pt x="555" y="1156"/>
                  <a:pt x="573" y="1215"/>
                </a:cubicBezTo>
                <a:cubicBezTo>
                  <a:pt x="592" y="1283"/>
                  <a:pt x="628" y="1347"/>
                  <a:pt x="669" y="1411"/>
                </a:cubicBezTo>
                <a:lnTo>
                  <a:pt x="296" y="1442"/>
                </a:lnTo>
                <a:cubicBezTo>
                  <a:pt x="273" y="1442"/>
                  <a:pt x="255" y="1456"/>
                  <a:pt x="241" y="1479"/>
                </a:cubicBezTo>
                <a:cubicBezTo>
                  <a:pt x="232" y="1502"/>
                  <a:pt x="232" y="1524"/>
                  <a:pt x="241" y="1547"/>
                </a:cubicBezTo>
                <a:lnTo>
                  <a:pt x="414" y="1838"/>
                </a:lnTo>
                <a:cubicBezTo>
                  <a:pt x="296" y="1874"/>
                  <a:pt x="178" y="1902"/>
                  <a:pt x="64" y="1920"/>
                </a:cubicBezTo>
                <a:cubicBezTo>
                  <a:pt x="37" y="1920"/>
                  <a:pt x="19" y="1938"/>
                  <a:pt x="9" y="1961"/>
                </a:cubicBezTo>
                <a:cubicBezTo>
                  <a:pt x="0" y="1984"/>
                  <a:pt x="5" y="2015"/>
                  <a:pt x="19" y="2034"/>
                </a:cubicBezTo>
                <a:cubicBezTo>
                  <a:pt x="50" y="2070"/>
                  <a:pt x="82" y="2106"/>
                  <a:pt x="119" y="2143"/>
                </a:cubicBezTo>
                <a:lnTo>
                  <a:pt x="119" y="2147"/>
                </a:lnTo>
                <a:cubicBezTo>
                  <a:pt x="164" y="2170"/>
                  <a:pt x="210" y="2197"/>
                  <a:pt x="260" y="2243"/>
                </a:cubicBezTo>
                <a:lnTo>
                  <a:pt x="264" y="2247"/>
                </a:lnTo>
                <a:cubicBezTo>
                  <a:pt x="273" y="2247"/>
                  <a:pt x="282" y="2252"/>
                  <a:pt x="291" y="2256"/>
                </a:cubicBezTo>
                <a:cubicBezTo>
                  <a:pt x="296" y="2256"/>
                  <a:pt x="305" y="2261"/>
                  <a:pt x="310" y="2266"/>
                </a:cubicBezTo>
                <a:lnTo>
                  <a:pt x="314" y="2266"/>
                </a:lnTo>
                <a:cubicBezTo>
                  <a:pt x="414" y="2325"/>
                  <a:pt x="523" y="2393"/>
                  <a:pt x="637" y="2479"/>
                </a:cubicBezTo>
                <a:cubicBezTo>
                  <a:pt x="655" y="2493"/>
                  <a:pt x="678" y="2511"/>
                  <a:pt x="696" y="2525"/>
                </a:cubicBezTo>
                <a:cubicBezTo>
                  <a:pt x="719" y="2543"/>
                  <a:pt x="737" y="2557"/>
                  <a:pt x="760" y="2575"/>
                </a:cubicBezTo>
                <a:lnTo>
                  <a:pt x="833" y="2625"/>
                </a:lnTo>
                <a:cubicBezTo>
                  <a:pt x="896" y="2666"/>
                  <a:pt x="960" y="2711"/>
                  <a:pt x="1019" y="2752"/>
                </a:cubicBezTo>
                <a:cubicBezTo>
                  <a:pt x="2579" y="3648"/>
                  <a:pt x="4193" y="4453"/>
                  <a:pt x="5708" y="5185"/>
                </a:cubicBezTo>
                <a:cubicBezTo>
                  <a:pt x="6008" y="5331"/>
                  <a:pt x="6299" y="5472"/>
                  <a:pt x="6594" y="5613"/>
                </a:cubicBezTo>
                <a:cubicBezTo>
                  <a:pt x="6631" y="5631"/>
                  <a:pt x="6663" y="5644"/>
                  <a:pt x="6699" y="5663"/>
                </a:cubicBezTo>
                <a:cubicBezTo>
                  <a:pt x="6949" y="5785"/>
                  <a:pt x="7208" y="5913"/>
                  <a:pt x="7486" y="5976"/>
                </a:cubicBezTo>
                <a:cubicBezTo>
                  <a:pt x="7490" y="5981"/>
                  <a:pt x="7495" y="5981"/>
                  <a:pt x="7499" y="5981"/>
                </a:cubicBezTo>
                <a:cubicBezTo>
                  <a:pt x="7513" y="5981"/>
                  <a:pt x="7531" y="5972"/>
                  <a:pt x="7545" y="5954"/>
                </a:cubicBezTo>
                <a:cubicBezTo>
                  <a:pt x="7563" y="5931"/>
                  <a:pt x="7568" y="5899"/>
                  <a:pt x="7554" y="5876"/>
                </a:cubicBezTo>
                <a:cubicBezTo>
                  <a:pt x="7486" y="5735"/>
                  <a:pt x="7445" y="5581"/>
                  <a:pt x="7431" y="5422"/>
                </a:cubicBezTo>
                <a:lnTo>
                  <a:pt x="7727" y="5372"/>
                </a:lnTo>
                <a:cubicBezTo>
                  <a:pt x="7749" y="5367"/>
                  <a:pt x="7768" y="5358"/>
                  <a:pt x="7777" y="5340"/>
                </a:cubicBezTo>
                <a:cubicBezTo>
                  <a:pt x="7790" y="5322"/>
                  <a:pt x="7790" y="5303"/>
                  <a:pt x="7786" y="5285"/>
                </a:cubicBezTo>
                <a:lnTo>
                  <a:pt x="7659" y="4799"/>
                </a:lnTo>
                <a:lnTo>
                  <a:pt x="7995" y="4689"/>
                </a:lnTo>
                <a:cubicBezTo>
                  <a:pt x="8013" y="4685"/>
                  <a:pt x="8027" y="4671"/>
                  <a:pt x="8036" y="4658"/>
                </a:cubicBezTo>
                <a:cubicBezTo>
                  <a:pt x="8045" y="4639"/>
                  <a:pt x="8045" y="4621"/>
                  <a:pt x="8041" y="4603"/>
                </a:cubicBezTo>
                <a:lnTo>
                  <a:pt x="7909" y="4212"/>
                </a:lnTo>
                <a:lnTo>
                  <a:pt x="8395" y="3985"/>
                </a:lnTo>
                <a:cubicBezTo>
                  <a:pt x="8423" y="3975"/>
                  <a:pt x="8441" y="3948"/>
                  <a:pt x="8441" y="3916"/>
                </a:cubicBezTo>
                <a:cubicBezTo>
                  <a:pt x="8441" y="3894"/>
                  <a:pt x="8427" y="3871"/>
                  <a:pt x="8409" y="3862"/>
                </a:cubicBezTo>
                <a:cubicBezTo>
                  <a:pt x="6585" y="2875"/>
                  <a:pt x="4625" y="1820"/>
                  <a:pt x="2624" y="751"/>
                </a:cubicBezTo>
                <a:cubicBezTo>
                  <a:pt x="2392" y="628"/>
                  <a:pt x="2160" y="506"/>
                  <a:pt x="1929" y="383"/>
                </a:cubicBezTo>
                <a:cubicBezTo>
                  <a:pt x="1929" y="378"/>
                  <a:pt x="1924" y="374"/>
                  <a:pt x="1919" y="374"/>
                </a:cubicBezTo>
                <a:cubicBezTo>
                  <a:pt x="1815" y="301"/>
                  <a:pt x="1710" y="233"/>
                  <a:pt x="1606" y="169"/>
                </a:cubicBezTo>
                <a:cubicBezTo>
                  <a:pt x="1519" y="115"/>
                  <a:pt x="1437" y="65"/>
                  <a:pt x="1356" y="10"/>
                </a:cubicBezTo>
                <a:cubicBezTo>
                  <a:pt x="1347" y="4"/>
                  <a:pt x="1337" y="0"/>
                  <a:pt x="1326" y="0"/>
                </a:cubicBezTo>
                <a:close/>
              </a:path>
            </a:pathLst>
          </a:custGeom>
          <a:solidFill>
            <a:srgbClr val="4C4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9" name="Dikdörtgen 48"/>
          <p:cNvSpPr/>
          <p:nvPr/>
        </p:nvSpPr>
        <p:spPr>
          <a:xfrm>
            <a:off x="270214" y="3168621"/>
            <a:ext cx="2988711" cy="3416320"/>
          </a:xfrm>
          <a:prstGeom prst="rect">
            <a:avLst/>
          </a:prstGeom>
        </p:spPr>
        <p:txBody>
          <a:bodyPr wrap="square">
            <a:spAutoFit/>
          </a:bodyPr>
          <a:lstStyle/>
          <a:p>
            <a:pPr algn="ctr"/>
            <a:r>
              <a:rPr lang="tr-TR" sz="2400" dirty="0" smtClean="0"/>
              <a:t>Hedeflerinden biri eğitimli ve birbirine bağlı toplum oluşturmak. Böyle bir toplum oluşturmanın ilk basamağı ise eğitimli insan yetiştirmektir.</a:t>
            </a:r>
            <a:endParaRPr lang="tr-TR" sz="2400" dirty="0"/>
          </a:p>
        </p:txBody>
      </p:sp>
      <p:sp>
        <p:nvSpPr>
          <p:cNvPr id="50" name="Dikdörtgen 49"/>
          <p:cNvSpPr/>
          <p:nvPr/>
        </p:nvSpPr>
        <p:spPr>
          <a:xfrm>
            <a:off x="4356212" y="4338616"/>
            <a:ext cx="2968898" cy="1200329"/>
          </a:xfrm>
          <a:prstGeom prst="rect">
            <a:avLst/>
          </a:prstGeom>
        </p:spPr>
        <p:txBody>
          <a:bodyPr wrap="square">
            <a:spAutoFit/>
          </a:bodyPr>
          <a:lstStyle/>
          <a:p>
            <a:pPr algn="ctr"/>
            <a:r>
              <a:rPr lang="tr-TR" sz="2400" dirty="0" smtClean="0"/>
              <a:t>Aile bireylerinin eğitimine büyük önem vermiştir.</a:t>
            </a:r>
            <a:endParaRPr lang="tr-TR" sz="2400" dirty="0"/>
          </a:p>
        </p:txBody>
      </p:sp>
      <p:sp>
        <p:nvSpPr>
          <p:cNvPr id="51" name="Dikdörtgen 50"/>
          <p:cNvSpPr/>
          <p:nvPr/>
        </p:nvSpPr>
        <p:spPr>
          <a:xfrm>
            <a:off x="8433842" y="3632521"/>
            <a:ext cx="3318447" cy="1938992"/>
          </a:xfrm>
          <a:prstGeom prst="rect">
            <a:avLst/>
          </a:prstGeom>
        </p:spPr>
        <p:txBody>
          <a:bodyPr wrap="square">
            <a:spAutoFit/>
          </a:bodyPr>
          <a:lstStyle/>
          <a:p>
            <a:pPr algn="ctr"/>
            <a:r>
              <a:rPr lang="tr-TR" sz="2400" dirty="0" smtClean="0"/>
              <a:t>Eşiyle birlikte özellikle kadın ve çocuklara yönelik eğitim faaliyetlerinde bulunuyordu.</a:t>
            </a:r>
            <a:endParaRPr lang="tr-TR" sz="2400" dirty="0"/>
          </a:p>
        </p:txBody>
      </p:sp>
      <p:sp>
        <p:nvSpPr>
          <p:cNvPr id="52" name="Dikdörtgen 51"/>
          <p:cNvSpPr/>
          <p:nvPr/>
        </p:nvSpPr>
        <p:spPr>
          <a:xfrm>
            <a:off x="2598294" y="197584"/>
            <a:ext cx="6965431"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i="0" strike="noStrike" kern="0" cap="none" spc="0" normalizeH="0" baseline="0" noProof="0" dirty="0" smtClean="0">
                <a:ln>
                  <a:noFill/>
                </a:ln>
                <a:solidFill>
                  <a:prstClr val="black"/>
                </a:solidFill>
                <a:effectLst/>
                <a:uLnTx/>
                <a:uFillTx/>
                <a:latin typeface="Calibri Light" panose="020F0302020204030204"/>
                <a:ea typeface="+mj-ea"/>
                <a:cs typeface="+mj-cs"/>
              </a:rPr>
              <a:t>Hz. Muhammed’in (s.a.v.) aile içi eğitimi</a:t>
            </a:r>
            <a:endParaRPr kumimoji="0" lang="tr-TR" sz="3200" i="0" strike="noStrike" kern="0" cap="none" spc="0" normalizeH="0" baseline="0" noProof="0" dirty="0" smtClean="0">
              <a:ln>
                <a:noFill/>
              </a:ln>
              <a:solidFill>
                <a:sysClr val="windowText" lastClr="000000"/>
              </a:solidFill>
              <a:effectLst/>
              <a:uLnTx/>
              <a:uFillTx/>
            </a:endParaRPr>
          </a:p>
        </p:txBody>
      </p:sp>
      <p:sp>
        <p:nvSpPr>
          <p:cNvPr id="53" name="Google Shape;837;p38"/>
          <p:cNvSpPr/>
          <p:nvPr/>
        </p:nvSpPr>
        <p:spPr>
          <a:xfrm rot="15874200">
            <a:off x="1518528" y="938454"/>
            <a:ext cx="1632041" cy="967007"/>
          </a:xfrm>
          <a:custGeom>
            <a:avLst/>
            <a:gdLst/>
            <a:ahLst/>
            <a:cxnLst/>
            <a:rect l="l" t="t" r="r" b="b"/>
            <a:pathLst>
              <a:path w="6277" h="6164" extrusionOk="0">
                <a:moveTo>
                  <a:pt x="3101" y="1"/>
                </a:moveTo>
                <a:cubicBezTo>
                  <a:pt x="3092" y="1"/>
                  <a:pt x="3082" y="1"/>
                  <a:pt x="3072" y="2"/>
                </a:cubicBezTo>
                <a:cubicBezTo>
                  <a:pt x="2154" y="65"/>
                  <a:pt x="1235" y="160"/>
                  <a:pt x="317" y="255"/>
                </a:cubicBezTo>
                <a:cubicBezTo>
                  <a:pt x="95" y="255"/>
                  <a:pt x="0" y="445"/>
                  <a:pt x="95" y="667"/>
                </a:cubicBezTo>
                <a:lnTo>
                  <a:pt x="918" y="2472"/>
                </a:lnTo>
                <a:cubicBezTo>
                  <a:pt x="963" y="2572"/>
                  <a:pt x="1045" y="2613"/>
                  <a:pt x="1132" y="2613"/>
                </a:cubicBezTo>
                <a:cubicBezTo>
                  <a:pt x="1293" y="2613"/>
                  <a:pt x="1466" y="2468"/>
                  <a:pt x="1425" y="2282"/>
                </a:cubicBezTo>
                <a:cubicBezTo>
                  <a:pt x="1330" y="1902"/>
                  <a:pt x="1235" y="1554"/>
                  <a:pt x="1140" y="1205"/>
                </a:cubicBezTo>
                <a:lnTo>
                  <a:pt x="1140" y="1205"/>
                </a:lnTo>
                <a:cubicBezTo>
                  <a:pt x="3357" y="2060"/>
                  <a:pt x="5004" y="3802"/>
                  <a:pt x="5891" y="6051"/>
                </a:cubicBezTo>
                <a:cubicBezTo>
                  <a:pt x="5929" y="6128"/>
                  <a:pt x="6004" y="6163"/>
                  <a:pt x="6076" y="6163"/>
                </a:cubicBezTo>
                <a:cubicBezTo>
                  <a:pt x="6180" y="6163"/>
                  <a:pt x="6277" y="6087"/>
                  <a:pt x="6239" y="5956"/>
                </a:cubicBezTo>
                <a:cubicBezTo>
                  <a:pt x="5510" y="3517"/>
                  <a:pt x="3642" y="1617"/>
                  <a:pt x="1299" y="699"/>
                </a:cubicBezTo>
                <a:cubicBezTo>
                  <a:pt x="1900" y="635"/>
                  <a:pt x="2502" y="604"/>
                  <a:pt x="3072" y="540"/>
                </a:cubicBezTo>
                <a:cubicBezTo>
                  <a:pt x="3410" y="510"/>
                  <a:pt x="3420" y="1"/>
                  <a:pt x="3101" y="1"/>
                </a:cubicBezTo>
                <a:close/>
              </a:path>
            </a:pathLst>
          </a:custGeom>
          <a:solidFill>
            <a:srgbClr val="000000"/>
          </a:solidFill>
          <a:ln w="6350">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837;p38"/>
          <p:cNvSpPr/>
          <p:nvPr/>
        </p:nvSpPr>
        <p:spPr>
          <a:xfrm rot="14389116">
            <a:off x="5061347" y="1618686"/>
            <a:ext cx="1697540" cy="1377991"/>
          </a:xfrm>
          <a:custGeom>
            <a:avLst/>
            <a:gdLst/>
            <a:ahLst/>
            <a:cxnLst/>
            <a:rect l="l" t="t" r="r" b="b"/>
            <a:pathLst>
              <a:path w="6277" h="6164" extrusionOk="0">
                <a:moveTo>
                  <a:pt x="3101" y="1"/>
                </a:moveTo>
                <a:cubicBezTo>
                  <a:pt x="3092" y="1"/>
                  <a:pt x="3082" y="1"/>
                  <a:pt x="3072" y="2"/>
                </a:cubicBezTo>
                <a:cubicBezTo>
                  <a:pt x="2154" y="65"/>
                  <a:pt x="1235" y="160"/>
                  <a:pt x="317" y="255"/>
                </a:cubicBezTo>
                <a:cubicBezTo>
                  <a:pt x="95" y="255"/>
                  <a:pt x="0" y="445"/>
                  <a:pt x="95" y="667"/>
                </a:cubicBezTo>
                <a:lnTo>
                  <a:pt x="918" y="2472"/>
                </a:lnTo>
                <a:cubicBezTo>
                  <a:pt x="963" y="2572"/>
                  <a:pt x="1045" y="2613"/>
                  <a:pt x="1132" y="2613"/>
                </a:cubicBezTo>
                <a:cubicBezTo>
                  <a:pt x="1293" y="2613"/>
                  <a:pt x="1466" y="2468"/>
                  <a:pt x="1425" y="2282"/>
                </a:cubicBezTo>
                <a:cubicBezTo>
                  <a:pt x="1330" y="1902"/>
                  <a:pt x="1235" y="1554"/>
                  <a:pt x="1140" y="1205"/>
                </a:cubicBezTo>
                <a:lnTo>
                  <a:pt x="1140" y="1205"/>
                </a:lnTo>
                <a:cubicBezTo>
                  <a:pt x="3357" y="2060"/>
                  <a:pt x="5004" y="3802"/>
                  <a:pt x="5891" y="6051"/>
                </a:cubicBezTo>
                <a:cubicBezTo>
                  <a:pt x="5929" y="6128"/>
                  <a:pt x="6004" y="6163"/>
                  <a:pt x="6076" y="6163"/>
                </a:cubicBezTo>
                <a:cubicBezTo>
                  <a:pt x="6180" y="6163"/>
                  <a:pt x="6277" y="6087"/>
                  <a:pt x="6239" y="5956"/>
                </a:cubicBezTo>
                <a:cubicBezTo>
                  <a:pt x="5510" y="3517"/>
                  <a:pt x="3642" y="1617"/>
                  <a:pt x="1299" y="699"/>
                </a:cubicBezTo>
                <a:cubicBezTo>
                  <a:pt x="1900" y="635"/>
                  <a:pt x="2502" y="604"/>
                  <a:pt x="3072" y="540"/>
                </a:cubicBezTo>
                <a:cubicBezTo>
                  <a:pt x="3410" y="510"/>
                  <a:pt x="3420" y="1"/>
                  <a:pt x="3101" y="1"/>
                </a:cubicBezTo>
                <a:close/>
              </a:path>
            </a:pathLst>
          </a:custGeom>
          <a:solidFill>
            <a:srgbClr val="000000"/>
          </a:solidFill>
          <a:ln w="6350">
            <a:solidFill>
              <a:schemeClr val="tx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839;p38"/>
          <p:cNvSpPr/>
          <p:nvPr/>
        </p:nvSpPr>
        <p:spPr>
          <a:xfrm rot="5846967">
            <a:off x="8997455" y="906795"/>
            <a:ext cx="1252462" cy="2098841"/>
          </a:xfrm>
          <a:custGeom>
            <a:avLst/>
            <a:gdLst/>
            <a:ahLst/>
            <a:cxnLst/>
            <a:rect l="l" t="t" r="r" b="b"/>
            <a:pathLst>
              <a:path w="7549" h="6851" extrusionOk="0">
                <a:moveTo>
                  <a:pt x="4509" y="1"/>
                </a:moveTo>
                <a:cubicBezTo>
                  <a:pt x="4224" y="1"/>
                  <a:pt x="4192" y="413"/>
                  <a:pt x="4445" y="508"/>
                </a:cubicBezTo>
                <a:cubicBezTo>
                  <a:pt x="4794" y="634"/>
                  <a:pt x="5110" y="729"/>
                  <a:pt x="5395" y="793"/>
                </a:cubicBezTo>
                <a:cubicBezTo>
                  <a:pt x="2957" y="1964"/>
                  <a:pt x="898" y="4023"/>
                  <a:pt x="43" y="6651"/>
                </a:cubicBezTo>
                <a:cubicBezTo>
                  <a:pt x="1" y="6758"/>
                  <a:pt x="102" y="6851"/>
                  <a:pt x="202" y="6851"/>
                </a:cubicBezTo>
                <a:cubicBezTo>
                  <a:pt x="250" y="6851"/>
                  <a:pt x="298" y="6829"/>
                  <a:pt x="328" y="6778"/>
                </a:cubicBezTo>
                <a:cubicBezTo>
                  <a:pt x="1595" y="4023"/>
                  <a:pt x="3590" y="1901"/>
                  <a:pt x="6472" y="856"/>
                </a:cubicBezTo>
                <a:cubicBezTo>
                  <a:pt x="6504" y="856"/>
                  <a:pt x="6504" y="856"/>
                  <a:pt x="6536" y="824"/>
                </a:cubicBezTo>
                <a:cubicBezTo>
                  <a:pt x="6599" y="856"/>
                  <a:pt x="6662" y="888"/>
                  <a:pt x="6694" y="888"/>
                </a:cubicBezTo>
                <a:cubicBezTo>
                  <a:pt x="6124" y="1426"/>
                  <a:pt x="5680" y="2028"/>
                  <a:pt x="5332" y="2788"/>
                </a:cubicBezTo>
                <a:cubicBezTo>
                  <a:pt x="5247" y="3002"/>
                  <a:pt x="5421" y="3187"/>
                  <a:pt x="5582" y="3187"/>
                </a:cubicBezTo>
                <a:cubicBezTo>
                  <a:pt x="5660" y="3187"/>
                  <a:pt x="5734" y="3144"/>
                  <a:pt x="5775" y="3041"/>
                </a:cubicBezTo>
                <a:cubicBezTo>
                  <a:pt x="6156" y="2218"/>
                  <a:pt x="6662" y="1553"/>
                  <a:pt x="7391" y="983"/>
                </a:cubicBezTo>
                <a:cubicBezTo>
                  <a:pt x="7549" y="856"/>
                  <a:pt x="7422" y="634"/>
                  <a:pt x="7264" y="571"/>
                </a:cubicBezTo>
                <a:cubicBezTo>
                  <a:pt x="6377" y="191"/>
                  <a:pt x="5490" y="33"/>
                  <a:pt x="450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2656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500"/>
                                        <p:tgtEl>
                                          <p:spTgt spid="5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up)">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up)">
                                      <p:cBhvr>
                                        <p:cTn id="80" dur="500"/>
                                        <p:tgtEl>
                                          <p:spTgt spid="4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up)">
                                      <p:cBhvr>
                                        <p:cTn id="83" dur="500"/>
                                        <p:tgtEl>
                                          <p:spTgt spid="4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up)">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35" grpId="0" animBg="1"/>
      <p:bldP spid="36" grpId="0" animBg="1"/>
      <p:bldP spid="37" grpId="0" animBg="1"/>
      <p:bldP spid="43" grpId="0" animBg="1"/>
      <p:bldP spid="44" grpId="0" animBg="1"/>
      <p:bldP spid="45" grpId="0" animBg="1"/>
      <p:bldP spid="46" grpId="0" animBg="1"/>
      <p:bldP spid="47" grpId="0" animBg="1"/>
      <p:bldP spid="48" grpId="0" animBg="1"/>
      <p:bldP spid="49" grpId="0"/>
      <p:bldP spid="50" grpId="0"/>
      <p:bldP spid="51" grpId="0"/>
      <p:bldP spid="53"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şgen 1"/>
          <p:cNvSpPr/>
          <p:nvPr/>
        </p:nvSpPr>
        <p:spPr>
          <a:xfrm>
            <a:off x="697424" y="228283"/>
            <a:ext cx="9975573" cy="1086950"/>
          </a:xfrm>
          <a:prstGeom prst="homePlate">
            <a:avLst>
              <a:gd name="adj" fmla="val 103061"/>
            </a:avLst>
          </a:prstGeom>
          <a:solidFill>
            <a:srgbClr val="ACD5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3200" dirty="0">
                <a:solidFill>
                  <a:schemeClr val="tx1"/>
                </a:solidFill>
              </a:rPr>
              <a:t>3</a:t>
            </a:r>
            <a:r>
              <a:rPr lang="tr-TR" sz="3200" dirty="0" smtClean="0">
                <a:solidFill>
                  <a:schemeClr val="tx1"/>
                </a:solidFill>
              </a:rPr>
              <a:t>. Hz. Muhammed’in (</a:t>
            </a:r>
            <a:r>
              <a:rPr lang="tr-TR" sz="3200" dirty="0" err="1" smtClean="0">
                <a:solidFill>
                  <a:schemeClr val="tx1"/>
                </a:solidFill>
              </a:rPr>
              <a:t>s.a.v</a:t>
            </a:r>
            <a:r>
              <a:rPr lang="tr-TR" sz="3200" dirty="0" smtClean="0">
                <a:solidFill>
                  <a:schemeClr val="tx1"/>
                </a:solidFill>
              </a:rPr>
              <a:t>.) İsraf ve Gösterişten Kaçınma Bakımından Örnek Davranışları</a:t>
            </a:r>
            <a:endParaRPr lang="tr-TR" sz="3200" dirty="0">
              <a:solidFill>
                <a:schemeClr val="tx1"/>
              </a:solidFill>
            </a:endParaRPr>
          </a:p>
        </p:txBody>
      </p:sp>
      <p:sp>
        <p:nvSpPr>
          <p:cNvPr id="3" name="Google Shape;2859;p71"/>
          <p:cNvSpPr/>
          <p:nvPr/>
        </p:nvSpPr>
        <p:spPr>
          <a:xfrm rot="16200000">
            <a:off x="322970" y="547819"/>
            <a:ext cx="1092924" cy="449703"/>
          </a:xfrm>
          <a:custGeom>
            <a:avLst/>
            <a:gdLst/>
            <a:ahLst/>
            <a:cxnLst/>
            <a:rect l="l" t="t" r="r" b="b"/>
            <a:pathLst>
              <a:path w="3358" h="1165" extrusionOk="0">
                <a:moveTo>
                  <a:pt x="3113" y="1"/>
                </a:moveTo>
                <a:cubicBezTo>
                  <a:pt x="3058" y="1"/>
                  <a:pt x="3008" y="2"/>
                  <a:pt x="2984" y="5"/>
                </a:cubicBezTo>
                <a:cubicBezTo>
                  <a:pt x="2969" y="7"/>
                  <a:pt x="2922" y="7"/>
                  <a:pt x="2857" y="7"/>
                </a:cubicBezTo>
                <a:cubicBezTo>
                  <a:pt x="2679" y="7"/>
                  <a:pt x="2364" y="2"/>
                  <a:pt x="2174" y="2"/>
                </a:cubicBezTo>
                <a:cubicBezTo>
                  <a:pt x="2105" y="2"/>
                  <a:pt x="2052" y="3"/>
                  <a:pt x="2029" y="5"/>
                </a:cubicBezTo>
                <a:cubicBezTo>
                  <a:pt x="1920" y="14"/>
                  <a:pt x="19" y="82"/>
                  <a:pt x="19" y="82"/>
                </a:cubicBezTo>
                <a:cubicBezTo>
                  <a:pt x="19" y="82"/>
                  <a:pt x="1" y="791"/>
                  <a:pt x="19" y="1128"/>
                </a:cubicBezTo>
                <a:cubicBezTo>
                  <a:pt x="19" y="1137"/>
                  <a:pt x="19" y="1151"/>
                  <a:pt x="19" y="1164"/>
                </a:cubicBezTo>
                <a:cubicBezTo>
                  <a:pt x="815" y="1146"/>
                  <a:pt x="2402" y="1078"/>
                  <a:pt x="3348" y="1037"/>
                </a:cubicBezTo>
                <a:cubicBezTo>
                  <a:pt x="3353" y="478"/>
                  <a:pt x="3357" y="5"/>
                  <a:pt x="3357" y="5"/>
                </a:cubicBezTo>
                <a:cubicBezTo>
                  <a:pt x="3357" y="5"/>
                  <a:pt x="3224" y="1"/>
                  <a:pt x="3113" y="1"/>
                </a:cubicBezTo>
                <a:close/>
              </a:path>
            </a:pathLst>
          </a:custGeom>
          <a:solidFill>
            <a:srgbClr val="5B94C9"/>
          </a:solidFill>
          <a:ln>
            <a:noFill/>
          </a:ln>
        </p:spPr>
        <p:txBody>
          <a:bodyPr spcFirstLastPara="1" wrap="square" lIns="91425" tIns="91425" rIns="91425" bIns="91425" anchor="ctr" anchorCtr="0">
            <a:noAutofit/>
          </a:bodyPr>
          <a:lstStyle/>
          <a:p>
            <a:pPr>
              <a:buClr>
                <a:srgbClr val="000000"/>
              </a:buClr>
              <a:buFont typeface="Arial"/>
              <a:buNone/>
            </a:pPr>
            <a:endParaRPr sz="1400" b="1" kern="0" dirty="0">
              <a:solidFill>
                <a:srgbClr val="000000"/>
              </a:solidFill>
              <a:cs typeface="Arial"/>
              <a:sym typeface="Arial"/>
            </a:endParaRPr>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94" y="1992026"/>
            <a:ext cx="6487992" cy="348233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940447" y="2293496"/>
            <a:ext cx="5066674" cy="2773180"/>
          </a:xfrm>
          <a:prstGeom prst="rect">
            <a:avLst/>
          </a:prstGeom>
          <a:solidFill>
            <a:schemeClr val="accent1">
              <a:lumMod val="60000"/>
              <a:lumOff val="40000"/>
            </a:schemeClr>
          </a:solidFill>
          <a:ln w="6350" cap="flat" cmpd="sng" algn="ctr">
            <a:noFill/>
            <a:prstDash val="solid"/>
            <a:miter lim="800000"/>
          </a:ln>
          <a:effectLst/>
        </p:spPr>
        <p:txBody>
          <a:bodyPr rtlCol="0" anchor="ctr"/>
          <a:lstStyle/>
          <a:p>
            <a:pPr marL="1943100" lvl="3" indent="-571500">
              <a:buFont typeface="Wingdings" panose="05000000000000000000" pitchFamily="2" charset="2"/>
              <a:buChar char="Ø"/>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İsraf</a:t>
            </a:r>
          </a:p>
          <a:p>
            <a:pPr marL="1943100" lvl="3" indent="-571500">
              <a:buFont typeface="Wingdings" panose="05000000000000000000" pitchFamily="2" charset="2"/>
              <a:buChar char="Ø"/>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tasarruf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smtClean="0">
                <a:ln>
                  <a:noFill/>
                </a:ln>
                <a:solidFill>
                  <a:prstClr val="black"/>
                </a:solidFill>
                <a:effectLst/>
                <a:uLnTx/>
                <a:uFillTx/>
                <a:latin typeface="Calibri" panose="020F0502020204030204"/>
                <a:ea typeface="+mn-ea"/>
                <a:cs typeface="+mn-cs"/>
              </a:rPr>
              <a:t>kelimeleri sizlere neleri hatırlatıyor?</a:t>
            </a:r>
          </a:p>
        </p:txBody>
      </p:sp>
    </p:spTree>
    <p:extLst>
      <p:ext uri="{BB962C8B-B14F-4D97-AF65-F5344CB8AC3E}">
        <p14:creationId xmlns:p14="http://schemas.microsoft.com/office/powerpoint/2010/main" val="2775810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627" r="1413" b="1669"/>
          <a:stretch/>
        </p:blipFill>
        <p:spPr>
          <a:xfrm>
            <a:off x="1229193" y="1"/>
            <a:ext cx="9667264" cy="6011056"/>
          </a:xfrm>
          <a:prstGeom prst="rect">
            <a:avLst/>
          </a:prstGeom>
        </p:spPr>
      </p:pic>
      <p:sp>
        <p:nvSpPr>
          <p:cNvPr id="3" name="Yuvarlatılmış Dikdörtgen 2"/>
          <p:cNvSpPr/>
          <p:nvPr/>
        </p:nvSpPr>
        <p:spPr>
          <a:xfrm>
            <a:off x="1963711" y="5718748"/>
            <a:ext cx="8379502" cy="113925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42950" lvl="1" indent="-285750">
              <a:buFont typeface="Wingdings" panose="05000000000000000000" pitchFamily="2" charset="2"/>
              <a:buChar char="Ø"/>
            </a:pPr>
            <a:r>
              <a:rPr lang="tr-TR" sz="2800" dirty="0" smtClean="0">
                <a:solidFill>
                  <a:schemeClr val="tx1"/>
                </a:solidFill>
              </a:rPr>
              <a:t>Görselde eleştirilen durum nedir? </a:t>
            </a:r>
          </a:p>
          <a:p>
            <a:pPr marL="742950" lvl="1" indent="-285750">
              <a:buFont typeface="Wingdings" panose="05000000000000000000" pitchFamily="2" charset="2"/>
              <a:buChar char="Ø"/>
            </a:pPr>
            <a:r>
              <a:rPr lang="tr-TR" sz="2800" dirty="0" smtClean="0">
                <a:solidFill>
                  <a:schemeClr val="tx1"/>
                </a:solidFill>
              </a:rPr>
              <a:t>Görseldeki hatalı davranışın asıl nedeni nedir?</a:t>
            </a:r>
          </a:p>
        </p:txBody>
      </p:sp>
    </p:spTree>
    <p:extLst>
      <p:ext uri="{BB962C8B-B14F-4D97-AF65-F5344CB8AC3E}">
        <p14:creationId xmlns:p14="http://schemas.microsoft.com/office/powerpoint/2010/main" val="26239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45694&quot;&gt;&lt;/object&gt;&lt;object type=&quot;2&quot; unique_id=&quot;45695&quot;&gt;&lt;object type=&quot;3&quot; unique_id=&quot;46780&quot;&gt;&lt;property id=&quot;20148&quot; value=&quot;5&quot;/&gt;&lt;property id=&quot;20300&quot; value=&quot;Slide 1 - &amp;quot;HZ. MUHAMMED VE AİLE HAYATI&amp;quot;&quot;/&gt;&lt;property id=&quot;20307&quot; value=&quot;256&quot;/&gt;&lt;/object&gt;&lt;object type=&quot;3&quot; unique_id=&quot;46781&quot;&gt;&lt;property id=&quot;20148&quot; value=&quot;5&quot;/&gt;&lt;property id=&quot;20300&quot; value=&quot;Slide 2 - &amp;quot;5.4.5. Hz. Muhammed (s.a.v.) ve Ailesinin Örnek Davranışları&amp;quot;&quot;/&gt;&lt;property id=&quot;20307&quot; value=&quot;257&quot;/&gt;&lt;/object&gt;&lt;object type=&quot;3&quot; unique_id=&quot;46782&quot;&gt;&lt;property id=&quot;20148&quot; value=&quot;5&quot;/&gt;&lt;property id=&quot;20300&quot; value=&quot;Slide 3&quot;/&gt;&lt;property id=&quot;20307&quot; value=&quot;259&quot;/&gt;&lt;/object&gt;&lt;object type=&quot;3&quot; unique_id=&quot;46783&quot;&gt;&lt;property id=&quot;20148&quot; value=&quot;5&quot;/&gt;&lt;property id=&quot;20300&quot; value=&quot;Slide 4 - &amp;quot;Aşağıda Hz. Muhammed (s.a.v.) ve Ailesinin Örnek Davranışları ilgili bazı cümleler karışık olarak verilmiştir. Cüml&quot;/&gt;&lt;property id=&quot;20307&quot; value=&quot;297&quot;/&gt;&lt;/object&gt;&lt;object type=&quot;3&quot; unique_id=&quot;46784&quot;&gt;&lt;property id=&quot;20148&quot; value=&quot;5&quot;/&gt;&lt;property id=&quot;20300&quot; value=&quot;Slide 5 - &amp;quot;Mutluluklar ve Üzüntüler Paylaşılırdı&amp;quot;&quot;/&gt;&lt;property id=&quot;20307&quot; value=&quot;258&quot;/&gt;&lt;/object&gt;&lt;object type=&quot;3&quot; unique_id=&quot;46785&quot;&gt;&lt;property id=&quot;20148&quot; value=&quot;5&quot;/&gt;&lt;property id=&quot;20300&quot; value=&quot;Slide 6&quot;/&gt;&lt;property id=&quot;20307&quot; value=&quot;261&quot;/&gt;&lt;/object&gt;&lt;object type=&quot;3&quot; unique_id=&quot;46786&quot;&gt;&lt;property id=&quot;20148&quot; value=&quot;5&quot;/&gt;&lt;property id=&quot;20300&quot; value=&quot;Slide 7 - &amp;quot;DÜŞÜNELİM-TARTIŞALIM&amp;quot;&quot;/&gt;&lt;property id=&quot;20307&quot; value=&quot;262&quot;/&gt;&lt;/object&gt;&lt;object type=&quot;3&quot; unique_id=&quot;46787&quot;&gt;&lt;property id=&quot;20148&quot; value=&quot;5&quot;/&gt;&lt;property id=&quot;20300&quot; value=&quot;Slide 8 - &amp;quot;Örnek olaya: Değerlendirelim&amp;quot;&quot;/&gt;&lt;property id=&quot;20307&quot; value=&quot;263&quot;/&gt;&lt;/object&gt;&lt;object type=&quot;3&quot; unique_id=&quot;46788&quot;&gt;&lt;property id=&quot;20148&quot; value=&quot;5&quot;/&gt;&lt;property id=&quot;20300&quot; value=&quot;Slide 9 - &amp;quot;Hz. Muhammed’in (s.a.v.) ailesinde mutluluklar ve üzüntüler paylaşmak için&amp;quot;&quot;/&gt;&lt;property id=&quot;20307&quot; value=&quot;265&quot;/&gt;&lt;/object&gt;&lt;object type=&quot;3&quot; unique_id=&quot;46789&quot;&gt;&lt;property id=&quot;20148&quot; value=&quot;5&quot;/&gt;&lt;property id=&quot;20300&quot; value=&quot;Slide 10 - &amp;quot;Akrabalık ve Komşuluk İlişkilerine Özen Gösterilirdi&amp;quot;&quot;/&gt;&lt;property id=&quot;20307&quot; value=&quot;266&quot;/&gt;&lt;/object&gt;&lt;object type=&quot;3&quot; unique_id=&quot;46790&quot;&gt;&lt;property id=&quot;20148&quot; value=&quot;5&quot;/&gt;&lt;property id=&quot;20300&quot; value=&quot;Slide 11 - &amp;quot;Sıla-i rahim nedir?&amp;quot;&quot;/&gt;&lt;property id=&quot;20307&quot; value=&quot;271&quot;/&gt;&lt;/object&gt;&lt;object type=&quot;3&quot; unique_id=&quot;46791&quot;&gt;&lt;property id=&quot;20148&quot; value=&quot;5&quot;/&gt;&lt;property id=&quot;20300&quot; value=&quot;Slide 12 - &amp;quot;Peygamberimi Örnek Alıyorum&amp;quot;&quot;/&gt;&lt;property id=&quot;20307&quot; value=&quot;267&quot;/&gt;&lt;/object&gt;&lt;object type=&quot;3&quot; unique_id=&quot;46792&quot;&gt;&lt;property id=&quot;20148&quot; value=&quot;5&quot;/&gt;&lt;property id=&quot;20300&quot; value=&quot;Slide 13 - &amp;quot;“Komşusu açken kendisi tok yatan bizden değildir.” Hz. Muhammed (sav)&amp;quot;&quot;/&gt;&lt;property id=&quot;20307&quot; value=&quot;272&quot;/&gt;&lt;/object&gt;&lt;object type=&quot;3&quot; unique_id=&quot;46793&quot;&gt;&lt;property id=&quot;20148&quot; value=&quot;5&quot;/&gt;&lt;property id=&quot;20300&quot; value=&quot;Slide 14&quot;/&gt;&lt;property id=&quot;20307&quot; value=&quot;273&quot;/&gt;&lt;/object&gt;&lt;object type=&quot;3&quot; unique_id=&quot;46794&quot;&gt;&lt;property id=&quot;20148&quot; value=&quot;5&quot;/&gt;&lt;property id=&quot;20300&quot; value=&quot;Slide 15&quot;/&gt;&lt;property id=&quot;20307&quot; value=&quot;268&quot;/&gt;&lt;/object&gt;&lt;object type=&quot;3&quot; unique_id=&quot;46795&quot;&gt;&lt;property id=&quot;20148&quot; value=&quot;5&quot;/&gt;&lt;property id=&quot;20300&quot; value=&quot;Slide 16 - &amp;quot;Akrabalık ve Komşuluk İlişkilerine Nasıl Özen Gösterilirdi?&amp;quot;&quot;/&gt;&lt;property id=&quot;20307&quot; value=&quot;270&quot;/&gt;&lt;/object&gt;&lt;object type=&quot;3&quot; unique_id=&quot;46796&quot;&gt;&lt;property id=&quot;20148&quot; value=&quot;5&quot;/&gt;&lt;property id=&quot;20300&quot; value=&quot;Slide 17 - &amp;quot;Doğru-Yanlış&amp;quot;&quot;/&gt;&lt;property id=&quot;20307&quot; value=&quot;274&quot;/&gt;&lt;/object&gt;&lt;object type=&quot;3&quot; unique_id=&quot;46797&quot;&gt;&lt;property id=&quot;20148&quot; value=&quot;5&quot;/&gt;&lt;property id=&quot;20300&quot; value=&quot;Slide 18 - &amp;quot;Yetimler ve Yoksullar Gözetilirdi&amp;quot;&quot;/&gt;&lt;property id=&quot;20307&quot; value=&quot;275&quot;/&gt;&lt;/object&gt;&lt;object type=&quot;3&quot; unique_id=&quot;46798&quot;&gt;&lt;property id=&quot;20148&quot; value=&quot;5&quot;/&gt;&lt;property id=&quot;20300&quot; value=&quot;Slide 19 - &amp;quot;Hadisten hangi sonuçları çıkartabiliriz?&amp;quot;&quot;/&gt;&lt;property id=&quot;20307&quot; value=&quot;276&quot;/&gt;&lt;/object&gt;&lt;object type=&quot;3&quot; unique_id=&quot;46799&quot;&gt;&lt;property id=&quot;20148&quot; value=&quot;5&quot;/&gt;&lt;property id=&quot;20300&quot; value=&quot;Slide 20&quot;/&gt;&lt;property id=&quot;20307&quot; value=&quot;277&quot;/&gt;&lt;/object&gt;&lt;object type=&quot;3&quot; unique_id=&quot;46800&quot;&gt;&lt;property id=&quot;20148&quot; value=&quot;5&quot;/&gt;&lt;property id=&quot;20300&quot; value=&quot;Slide 21&quot;/&gt;&lt;property id=&quot;20307&quot; value=&quot;278&quot;/&gt;&lt;/object&gt;&lt;object type=&quot;3&quot; unique_id=&quot;46801&quot;&gt;&lt;property id=&quot;20148&quot; value=&quot;5&quot;/&gt;&lt;property id=&quot;20300&quot; value=&quot;Slide 22&quot;/&gt;&lt;property id=&quot;20307&quot; value=&quot;285&quot;/&gt;&lt;/object&gt;&lt;object type=&quot;3&quot; unique_id=&quot;46802&quot;&gt;&lt;property id=&quot;20148&quot; value=&quot;5&quot;/&gt;&lt;property id=&quot;20300&quot; value=&quot;Slide 23 - &amp;quot;Misafirler En Güzel Şekilde Ağırlanırdı&amp;quot;&quot;/&gt;&lt;property id=&quot;20307&quot; value=&quot;280&quot;/&gt;&lt;/object&gt;&lt;object type=&quot;3&quot; unique_id=&quot;46803&quot;&gt;&lt;property id=&quot;20148&quot; value=&quot;5&quot;/&gt;&lt;property id=&quot;20300&quot; value=&quot;Slide 24 - &amp;quot;BOŞLUKLARI UYGUN BİR ŞEKİLDE DOLDURALIM&amp;quot;&quot;/&gt;&lt;property id=&quot;20307&quot; value=&quot;281&quot;/&gt;&lt;/object&gt;&lt;object type=&quot;3&quot; unique_id=&quot;46804&quot;&gt;&lt;property id=&quot;20148&quot; value=&quot;5&quot;/&gt;&lt;property id=&quot;20300&quot; value=&quot;Slide 25 - &amp;quot;Hz. Muhammed (sav)’in evinde misafire davranış nasıldı? &amp;quot;&quot;/&gt;&lt;property id=&quot;20307&quot; value=&quot;282&quot;/&gt;&lt;/object&gt;&lt;object type=&quot;3&quot; unique_id=&quot;46805&quot;&gt;&lt;property id=&quot;20148&quot; value=&quot;5&quot;/&gt;&lt;property id=&quot;20300&quot; value=&quot;Slide 26 - &amp;quot;Boşlukları dolduralım&amp;quot;&quot;/&gt;&lt;property id=&quot;20307&quot; value=&quot;284&quot;/&gt;&lt;/object&gt;&lt;object type=&quot;3&quot; unique_id=&quot;46806&quot;&gt;&lt;property id=&quot;20148&quot; value=&quot;5&quot;/&gt;&lt;property id=&quot;20300&quot; value=&quot;Slide 27 - &amp;quot;Doğru-Yanlış&amp;quot;&quot;/&gt;&lt;property id=&quot;20307&quot; value=&quot;283&quot;/&gt;&lt;/object&gt;&lt;object type=&quot;3&quot; unique_id=&quot;46807&quot;&gt;&lt;property id=&quot;20148&quot; value=&quot;5&quot;/&gt;&lt;property id=&quot;20300&quot; value=&quot;Slide 28 - &amp;quot;İsraftan Kaçınılırdı&amp;quot;&quot;/&gt;&lt;property id=&quot;20307&quot; value=&quot;279&quot;/&gt;&lt;/object&gt;&lt;object type=&quot;3&quot; unique_id=&quot;46808&quot;&gt;&lt;property id=&quot;20148&quot; value=&quot;5&quot;/&gt;&lt;property id=&quot;20300&quot; value=&quot;Slide 29&quot;/&gt;&lt;property id=&quot;20307&quot; value=&quot;286&quot;/&gt;&lt;/object&gt;&lt;object type=&quot;3&quot; unique_id=&quot;46809&quot;&gt;&lt;property id=&quot;20148&quot; value=&quot;5&quot;/&gt;&lt;property id=&quot;20300&quot; value=&quot;Slide 30 - &amp;quot;Verilen ayete göre aşağıdaki davranışlardan hangileri doğru, hangileri yanlış? &amp;quot;&quot;/&gt;&lt;property id=&quot;20307&quot; value=&quot;287&quot;/&gt;&lt;/object&gt;&lt;object type=&quot;3&quot; unique_id=&quot;46810&quot;&gt;&lt;property id=&quot;20148&quot; value=&quot;5&quot;/&gt;&lt;property id=&quot;20300&quot; value=&quot;Slide 31 - &amp;quot;Resimlerde anlatılmak istenen durum nedir?&amp;quot;&quot;/&gt;&lt;property id=&quot;20307&quot; value=&quot;288&quot;/&gt;&lt;/object&gt;&lt;object type=&quot;3&quot; unique_id=&quot;46811&quot;&gt;&lt;property id=&quot;20148&quot; value=&quot;5&quot;/&gt;&lt;property id=&quot;20300&quot; value=&quot;Slide 32&quot;/&gt;&lt;property id=&quot;20307&quot; value=&quot;289&quot;/&gt;&lt;/object&gt;&lt;object type=&quot;3&quot; unique_id=&quot;46812&quot;&gt;&lt;property id=&quot;20148&quot; value=&quot;5&quot;/&gt;&lt;property id=&quot;20300&quot; value=&quot;Slide 34 - &amp;quot;Aşağıdaki cümleleri tamamlayalım&amp;quot;&quot;/&gt;&lt;property id=&quot;20307&quot; value=&quot;290&quot;/&gt;&lt;/object&gt;&lt;object type=&quot;3&quot; unique_id=&quot;46813&quot;&gt;&lt;property id=&quot;20148&quot; value=&quot;5&quot;/&gt;&lt;property id=&quot;20300&quot; value=&quot;Slide 33 - &amp;quot;Tutumluluk&amp;quot;&quot;/&gt;&lt;property id=&quot;20307&quot; value=&quot;291&quot;/&gt;&lt;/object&gt;&lt;object type=&quot;3&quot; unique_id=&quot;46814&quot;&gt;&lt;property id=&quot;20148&quot; value=&quot;5&quot;/&gt;&lt;property id=&quot;20300&quot; value=&quot;Slide 35 - &amp;quot;Yemekte İsraftan uzak durmalıyız&amp;quot;&quot;/&gt;&lt;property id=&quot;20307&quot; value=&quot;293&quot;/&gt;&lt;/object&gt;&lt;object type=&quot;3&quot; unique_id=&quot;46815&quot;&gt;&lt;property id=&quot;20148&quot; value=&quot;5&quot;/&gt;&lt;property id=&quot;20300&quot; value=&quot;Slide 36 - &amp;quot;Örnek olay&amp;quot;&quot;/&gt;&lt;property id=&quot;20307&quot; value=&quot;295&quot;/&gt;&lt;/object&gt;&lt;object type=&quot;3&quot; unique_id=&quot;46816&quot;&gt;&lt;property id=&quot;20148&quot; value=&quot;5&quot;/&gt;&lt;property id=&quot;20300&quot; value=&quot;Slide 37 - &amp;quot;Örnek olay&amp;quot;&quot;/&gt;&lt;property id=&quot;20307&quot; value=&quot;296&quot;/&gt;&lt;/object&gt;&lt;object type=&quot;3&quot; unique_id=&quot;46817&quot;&gt;&lt;property id=&quot;20148&quot; value=&quot;5&quot;/&gt;&lt;property id=&quot;20300&quot; value=&quot;Slide 38 - &amp;quot;Tutumluluk için neler yapabiliriz?&amp;quot;&quot;/&gt;&lt;property id=&quot;20307&quot; value=&quot;292&quot;/&gt;&lt;/object&gt;&lt;object type=&quot;3&quot; unique_id=&quot;46818&quot;&gt;&lt;property id=&quot;20148&quot; value=&quot;5&quot;/&gt;&lt;property id=&quot;20300&quot; value=&quot;Slide 39 - &amp;quot;Doğru-Yanlış&amp;quot;&quot;/&gt;&lt;property id=&quot;20307&quot; value=&quot;294&quot;/&gt;&lt;/object&gt;&lt;object type=&quot;3&quot; unique_id=&quot;46819&quot;&gt;&lt;property id=&quot;20148&quot; value=&quot;5&quot;/&gt;&lt;property id=&quot;20300&quot; value=&quot;Slide 40 - &amp;quot;Değerlendirme&amp;quot;&quot;/&gt;&lt;property id=&quot;20307&quot; value=&quot;298&quot;/&gt;&lt;/object&gt;&lt;object type=&quot;3&quot; unique_id=&quot;46820&quot;&gt;&lt;property id=&quot;20148&quot; value=&quot;5&quot;/&gt;&lt;property id=&quot;20300&quot; value=&quot;Slide 41 - &amp;quot;Değerlendirme&amp;quot;&quot;/&gt;&lt;property id=&quot;20307&quot; value=&quot;299&quot;/&gt;&lt;/object&gt;&lt;object type=&quot;3&quot; unique_id=&quot;46821&quot;&gt;&lt;property id=&quot;20148&quot; value=&quot;5&quot;/&gt;&lt;property id=&quot;20300&quot; value=&quot;Slide 42 - &amp;quot;Değerlendirme&amp;quot;&quot;/&gt;&lt;property id=&quot;20307&quot; value=&quot;300&quot;/&gt;&lt;/object&gt;&lt;object type=&quot;3&quot; unique_id=&quot;46822&quot;&gt;&lt;property id=&quot;20148&quot; value=&quot;5&quot;/&gt;&lt;property id=&quot;20300&quot; value=&quot;Slide 43 - &amp;quot;Değerlendirme&amp;quot;&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Samsung\Desktop\Yeni klasör\data\asimages\{F7F69401-69FB-43D4-B0AB-FC078FDAFD92}_17.png&quot;/&gt;&lt;left val=&quot;416&quot;/&gt;&lt;top val=&quot;459&quot;/&gt;&lt;width val=&quot;473&quot;/&gt;&lt;height val=&quot;6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5&quot;/&gt;&lt;lineCharCount val=&quot;34&quot;/&gt;&lt;lineCharCount val=&quot;34&quot;/&gt;&lt;lineCharCount val=&quot;34&quot;/&gt;&lt;lineCharCount val=&quot;35&quot;/&gt;&lt;lineCharCount val=&quot;84&quot;/&gt;&lt;lineCharCount val=&quot;23&quot;/&gt;&lt;/TableIndex&gt;&lt;/ShapeTextInfo&gt;"/>
  <p:tag name="HTML_SHAPEINFO" val="&lt;TextEffect&gt;&lt;Image&gt;&lt;filename val=&quot;C:\Users\Samsung\Desktop\Yeni klasör\data\asimages\{3BEA8181-AB65-4523-BCB8-F24387A044C0}_1.png_crop.png&quot;/&gt;&lt;left val=&quot;458&quot;/&gt;&lt;top val=&quot;32&quot;/&gt;&lt;width val=&quot;471&quot;/&gt;&lt;height val=&quot;292&quot;/&gt;&lt;hasText val=&quot;1&quot;/&gt;&lt;paraId val=&quot;1&quot;/&gt;&lt;/Image&gt;&lt;/TextEffect&gt;"/>
</p:tagLst>
</file>

<file path=ppt/tags/tag5.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2028</Words>
  <Application>Microsoft Office PowerPoint</Application>
  <PresentationFormat>Geniş ekran</PresentationFormat>
  <Paragraphs>317</Paragraphs>
  <Slides>41</Slides>
  <Notes>8</Notes>
  <HiddenSlides>0</HiddenSlides>
  <MMClips>1</MMClips>
  <ScaleCrop>false</ScaleCrop>
  <HeadingPairs>
    <vt:vector size="6" baseType="variant">
      <vt:variant>
        <vt:lpstr>Kullanılan Yazı Tipleri</vt:lpstr>
      </vt:variant>
      <vt:variant>
        <vt:i4>11</vt:i4>
      </vt:variant>
      <vt:variant>
        <vt:lpstr>Tema</vt:lpstr>
      </vt:variant>
      <vt:variant>
        <vt:i4>10</vt:i4>
      </vt:variant>
      <vt:variant>
        <vt:lpstr>Slayt Başlıkları</vt:lpstr>
      </vt:variant>
      <vt:variant>
        <vt:i4>41</vt:i4>
      </vt:variant>
    </vt:vector>
  </HeadingPairs>
  <TitlesOfParts>
    <vt:vector size="62" baseType="lpstr">
      <vt:lpstr>맑은 고딕</vt:lpstr>
      <vt:lpstr>Arial</vt:lpstr>
      <vt:lpstr>Arial Unicode MS</vt:lpstr>
      <vt:lpstr>Bahnschrift SemiCondensed</vt:lpstr>
      <vt:lpstr>Calibri</vt:lpstr>
      <vt:lpstr>Calibri Light</vt:lpstr>
      <vt:lpstr>Comfortaa</vt:lpstr>
      <vt:lpstr>Permanent Marker</vt:lpstr>
      <vt:lpstr>Roboto</vt:lpstr>
      <vt:lpstr>Tahoma</vt:lpstr>
      <vt:lpstr>Wingdings</vt:lpstr>
      <vt:lpstr>Office Teması</vt:lpstr>
      <vt:lpstr>1_JAY DESIGN</vt:lpstr>
      <vt:lpstr>SKETCH LESSON</vt:lpstr>
      <vt:lpstr>JAY DESIGN</vt:lpstr>
      <vt:lpstr>2_JAY DESIGN</vt:lpstr>
      <vt:lpstr>3_JAY DESIGN</vt:lpstr>
      <vt:lpstr>4_JAY DESIGN</vt:lpstr>
      <vt:lpstr>5_JAY DESIGN</vt:lpstr>
      <vt:lpstr>6_JAY DESIGN</vt:lpstr>
      <vt:lpstr>Contents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 VE AİLE HAYATI</dc:title>
  <dc:creator>Windows Kullanıcısı</dc:creator>
  <cp:lastModifiedBy>Mustafa Yıldırım</cp:lastModifiedBy>
  <cp:revision>74</cp:revision>
  <dcterms:created xsi:type="dcterms:W3CDTF">2019-03-19T12:23:32Z</dcterms:created>
  <dcterms:modified xsi:type="dcterms:W3CDTF">2021-04-07T13:51:38Z</dcterms:modified>
</cp:coreProperties>
</file>