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ags/tag2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700" r:id="rId5"/>
    <p:sldMasterId id="2147483712" r:id="rId6"/>
    <p:sldMasterId id="2147483725" r:id="rId7"/>
    <p:sldMasterId id="2147483738" r:id="rId8"/>
    <p:sldMasterId id="2147483751" r:id="rId9"/>
    <p:sldMasterId id="2147483765" r:id="rId10"/>
    <p:sldMasterId id="2147483778" r:id="rId11"/>
    <p:sldMasterId id="2147483791" r:id="rId12"/>
    <p:sldMasterId id="2147483806" r:id="rId13"/>
  </p:sldMasterIdLst>
  <p:notesMasterIdLst>
    <p:notesMasterId r:id="rId40"/>
  </p:notesMasterIdLst>
  <p:sldIdLst>
    <p:sldId id="256" r:id="rId14"/>
    <p:sldId id="257" r:id="rId15"/>
    <p:sldId id="259" r:id="rId16"/>
    <p:sldId id="283" r:id="rId17"/>
    <p:sldId id="260" r:id="rId18"/>
    <p:sldId id="271" r:id="rId19"/>
    <p:sldId id="272" r:id="rId20"/>
    <p:sldId id="258" r:id="rId21"/>
    <p:sldId id="273" r:id="rId22"/>
    <p:sldId id="274" r:id="rId23"/>
    <p:sldId id="275" r:id="rId24"/>
    <p:sldId id="276" r:id="rId25"/>
    <p:sldId id="281" r:id="rId26"/>
    <p:sldId id="261" r:id="rId27"/>
    <p:sldId id="277" r:id="rId28"/>
    <p:sldId id="262" r:id="rId29"/>
    <p:sldId id="278" r:id="rId30"/>
    <p:sldId id="279" r:id="rId31"/>
    <p:sldId id="263" r:id="rId32"/>
    <p:sldId id="264" r:id="rId33"/>
    <p:sldId id="265" r:id="rId34"/>
    <p:sldId id="282" r:id="rId35"/>
    <p:sldId id="268" r:id="rId36"/>
    <p:sldId id="269" r:id="rId37"/>
    <p:sldId id="270" r:id="rId38"/>
    <p:sldId id="280" r:id="rId3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6996B-F219-4044-B673-90B76458C8EA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F4777-00AD-4854-BB31-F0D54C0ED9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2346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86CECD-46D2-466A-920A-8DDDC71C841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416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3.xml"/><Relationship Id="rId4" Type="http://schemas.openxmlformats.org/officeDocument/2006/relationships/hyperlink" Target="http://bit.ly/2TtBDfr" TargetMode="Externa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3C37-63D5-4DBA-AEAD-042D87EB10A3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D5CF-FC1D-4D65-A6CD-EBC954FF59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8689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3C37-63D5-4DBA-AEAD-042D87EB10A3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D5CF-FC1D-4D65-A6CD-EBC954FF59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74155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Half 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BCFD3"/>
              </a:gs>
              <a:gs pos="0">
                <a:srgbClr val="E1E4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1781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6401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3833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0984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1761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9028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0918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48AA-612C-4F2E-9A66-77DB16BE8139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512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8856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209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3C37-63D5-4DBA-AEAD-042D87EB10A3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D5CF-FC1D-4D65-A6CD-EBC954FF59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140798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0144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14576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2755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0384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1527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6688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6949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7113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0936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201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3568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83273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3329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32334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0431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052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4596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8590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8236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51547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904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algn="ctr" defTabSz="457200"/>
            <a:fld id="{453F7A83-B5B7-4266-8D27-EF99E7F4AEB0}" type="slidenum">
              <a:rPr lang="en-US" altLang="ko-KR" smtClean="0">
                <a:solidFill>
                  <a:prstClr val="white">
                    <a:lumMod val="50000"/>
                  </a:prstClr>
                </a:solidFill>
              </a:rPr>
              <a:pPr algn="ctr" defTabSz="457200"/>
              <a:t>‹#›</a:t>
            </a:fld>
            <a:endParaRPr lang="en-US" altLang="ko-KR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1490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48935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95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0945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0987387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31321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4138385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7315522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9699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12192000" cy="37170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3479342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234081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7032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9030649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149596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58822167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6669065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875544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54691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14164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583198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45401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5115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256069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207190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78699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642849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37289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517378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033062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215677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78638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480120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6137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88462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540905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193327631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976145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284346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248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- Half T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CBCFD3"/>
              </a:gs>
              <a:gs pos="0">
                <a:srgbClr val="E1E4E7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43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306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534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3C37-63D5-4DBA-AEAD-042D87EB10A3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D5CF-FC1D-4D65-A6CD-EBC954FF59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54506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00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036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387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251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121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4994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04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0058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644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00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3C37-63D5-4DBA-AEAD-042D87EB10A3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D5CF-FC1D-4D65-A6CD-EBC954FF59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359721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959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950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342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692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807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5228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399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7028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7948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160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3C37-63D5-4DBA-AEAD-042D87EB10A3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D5CF-FC1D-4D65-A6CD-EBC954FF59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09414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0653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2892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260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5457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0062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7997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442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99008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2766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68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3C37-63D5-4DBA-AEAD-042D87EB10A3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D5CF-FC1D-4D65-A6CD-EBC954FF59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02178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5878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4635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7130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9666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7087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8611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083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1453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68804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D50D8C-3E41-44C9-BA18-A20060AA20F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108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3C37-63D5-4DBA-AEAD-042D87EB10A3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D5CF-FC1D-4D65-A6CD-EBC954FF59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77939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948AA-612C-4F2E-9A66-77DB16BE8139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394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4A8BD9-438B-44DE-8EDC-A9F4A0A967D3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6371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43A13D-B456-404E-9B66-21CC51EE58A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1934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4CC47F-E9AF-4A7E-A5C7-D6903DD8CD22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678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D373CD-6832-4357-A847-47618D0A0434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5909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437D2-75AF-4256-AA78-054443638503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502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957A4E-F2D9-4FE9-B209-EED24005ECD8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5597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17226-FF6A-47E9-BDB2-601AEDC856C8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2064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0845C8-15D0-4978-82C9-5AC1238D681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7932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6D66F7-0D76-456D-93F3-6F86BF040333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21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3C37-63D5-4DBA-AEAD-042D87EB10A3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D5CF-FC1D-4D65-A6CD-EBC954FF59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25990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8142858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0067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1464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14177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4009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340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34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3642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7548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229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3C37-63D5-4DBA-AEAD-042D87EB10A3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D5CF-FC1D-4D65-A6CD-EBC954FF59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1382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7395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20126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82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4184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574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2363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9493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7798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3477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699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43C37-63D5-4DBA-AEAD-042D87EB10A3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D5CF-FC1D-4D65-A6CD-EBC954FF59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24981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0852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2876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648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4776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262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0169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3579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6367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848061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945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1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20" Type="http://schemas.openxmlformats.org/officeDocument/2006/relationships/theme" Target="../theme/theme13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18" Type="http://schemas.openxmlformats.org/officeDocument/2006/relationships/tags" Target="../tags/tag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60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ags" Target="../tags/tag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43C37-63D5-4DBA-AEAD-042D87EB10A3}" type="datetimeFigureOut">
              <a:rPr lang="tr-TR" smtClean="0"/>
              <a:t>20.04.2021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CD5CF-FC1D-4D65-A6CD-EBC954FF59C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214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41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66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087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55110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53F7A83-B5B7-4266-8D27-EF99E7F4AEB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04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61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B14392-FEF9-4DEB-B326-E5AF25B97050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06E83F-7CC8-4176-A27B-85D54191B80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04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alpha val="99000"/>
              </a:schemeClr>
            </a:gs>
            <a:gs pos="100000">
              <a:schemeClr val="accent1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58D24-8308-4DA8-86EB-3337D084F01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701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594DAF-95E8-476A-AF7B-2124C94F035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dindersimateryal.com</a:t>
            </a: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654E5-1172-4325-9CAC-636C01DAD39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60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36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6939D-907C-4042-B108-EBC7F62EA724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20.04.2021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DDF57C-6D9F-4F8F-BA4A-75BF88BEECB3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2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7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4906/022/353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629/540/815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1.xml"/><Relationship Id="rId7" Type="http://schemas.openxmlformats.org/officeDocument/2006/relationships/hyperlink" Target="https://www.facebook.com/groups/144669549475946" TargetMode="External"/><Relationship Id="rId2" Type="http://schemas.openxmlformats.org/officeDocument/2006/relationships/slideLayout" Target="../slideLayouts/slideLayout138.xml"/><Relationship Id="rId1" Type="http://schemas.openxmlformats.org/officeDocument/2006/relationships/tags" Target="../tags/tag21.xml"/><Relationship Id="rId6" Type="http://schemas.openxmlformats.org/officeDocument/2006/relationships/image" Target="../media/image35.png"/><Relationship Id="rId5" Type="http://schemas.openxmlformats.org/officeDocument/2006/relationships/hyperlink" Target="http://www.dindersimateryal.com/" TargetMode="External"/><Relationship Id="rId10" Type="http://schemas.openxmlformats.org/officeDocument/2006/relationships/hyperlink" Target="https://www.dindersimateryal.com/?SyfNmb=4&amp;pt=G%C3%96R%C3%9C%C5%9E%20VE%20%C3%96NER%C4%B0" TargetMode="External"/><Relationship Id="rId4" Type="http://schemas.openxmlformats.org/officeDocument/2006/relationships/image" Target="../media/image34.jp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4907/055/173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대각선 방향 모서리 1">
            <a:extLst>
              <a:ext uri="{FF2B5EF4-FFF2-40B4-BE49-F238E27FC236}">
                <a16:creationId xmlns:a16="http://schemas.microsoft.com/office/drawing/2014/main" id="{BF092F0C-0977-4118-9C4C-305681909941}"/>
              </a:ext>
            </a:extLst>
          </p:cNvPr>
          <p:cNvSpPr/>
          <p:nvPr/>
        </p:nvSpPr>
        <p:spPr>
          <a:xfrm flipH="1">
            <a:off x="479505" y="2356813"/>
            <a:ext cx="1967619" cy="346767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609600" dist="254000" dir="5400000" sx="90000" sy="9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ko-KR" altLang="en-US">
              <a:solidFill>
                <a:prstClr val="black"/>
              </a:solidFill>
              <a:latin typeface="Arial"/>
              <a:ea typeface="맑은 고딕"/>
            </a:endParaRP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04CED107-9C20-4A62-A57E-DE57C036C4D5}"/>
              </a:ext>
            </a:extLst>
          </p:cNvPr>
          <p:cNvGrpSpPr/>
          <p:nvPr/>
        </p:nvGrpSpPr>
        <p:grpSpPr>
          <a:xfrm>
            <a:off x="398389" y="2277620"/>
            <a:ext cx="2174180" cy="3643494"/>
            <a:chOff x="680304" y="1697580"/>
            <a:chExt cx="1675863" cy="3471995"/>
          </a:xfrm>
          <a:solidFill>
            <a:srgbClr val="9ED343"/>
          </a:solidFill>
        </p:grpSpPr>
        <p:sp>
          <p:nvSpPr>
            <p:cNvPr id="3" name="L 도형 2">
              <a:extLst>
                <a:ext uri="{FF2B5EF4-FFF2-40B4-BE49-F238E27FC236}">
                  <a16:creationId xmlns:a16="http://schemas.microsoft.com/office/drawing/2014/main" id="{05711842-1BE3-4071-97E2-98287A9E4F99}"/>
                </a:ext>
              </a:extLst>
            </p:cNvPr>
            <p:cNvSpPr/>
            <p:nvPr/>
          </p:nvSpPr>
          <p:spPr>
            <a:xfrm rot="5400000">
              <a:off x="680304" y="1697580"/>
              <a:ext cx="464236" cy="464236"/>
            </a:xfrm>
            <a:prstGeom prst="corner">
              <a:avLst>
                <a:gd name="adj1" fmla="val 16744"/>
                <a:gd name="adj2" fmla="val 1753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endParaRPr lang="ko-KR" altLang="en-US">
                <a:solidFill>
                  <a:prstClr val="black"/>
                </a:solidFill>
                <a:latin typeface="Arial"/>
                <a:ea typeface="맑은 고딕"/>
              </a:endParaRPr>
            </a:p>
          </p:txBody>
        </p:sp>
        <p:sp>
          <p:nvSpPr>
            <p:cNvPr id="53" name="L 도형 52">
              <a:extLst>
                <a:ext uri="{FF2B5EF4-FFF2-40B4-BE49-F238E27FC236}">
                  <a16:creationId xmlns:a16="http://schemas.microsoft.com/office/drawing/2014/main" id="{892853FB-7E8C-4575-943A-C735F666BA1E}"/>
                </a:ext>
              </a:extLst>
            </p:cNvPr>
            <p:cNvSpPr/>
            <p:nvPr/>
          </p:nvSpPr>
          <p:spPr>
            <a:xfrm rot="16200000">
              <a:off x="1891931" y="4705339"/>
              <a:ext cx="464236" cy="464236"/>
            </a:xfrm>
            <a:prstGeom prst="corner">
              <a:avLst>
                <a:gd name="adj1" fmla="val 16744"/>
                <a:gd name="adj2" fmla="val 1753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endParaRPr lang="ko-KR" altLang="en-US">
                <a:solidFill>
                  <a:prstClr val="black"/>
                </a:solidFill>
                <a:latin typeface="Arial"/>
                <a:ea typeface="맑은 고딕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3C486D61-FFB0-4B62-8575-666F47BBBF1D}"/>
              </a:ext>
            </a:extLst>
          </p:cNvPr>
          <p:cNvSpPr txBox="1"/>
          <p:nvPr/>
        </p:nvSpPr>
        <p:spPr>
          <a:xfrm>
            <a:off x="479506" y="2795457"/>
            <a:ext cx="1967619" cy="66900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defTabSz="457200"/>
            <a:r>
              <a:rPr lang="tr-TR" altLang="ko-KR" sz="4400" u="sng" dirty="0" smtClean="0">
                <a:solidFill>
                  <a:srgbClr val="9ED343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</a:t>
            </a:r>
            <a:endParaRPr lang="ko-KR" altLang="en-US" sz="4400" b="1" dirty="0">
              <a:solidFill>
                <a:srgbClr val="9ED343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FFF8FD8-DBE9-4374-954B-80861D409243}"/>
              </a:ext>
            </a:extLst>
          </p:cNvPr>
          <p:cNvSpPr txBox="1"/>
          <p:nvPr/>
        </p:nvSpPr>
        <p:spPr>
          <a:xfrm>
            <a:off x="479503" y="3710542"/>
            <a:ext cx="1925282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defTabSz="457200"/>
            <a:r>
              <a:rPr lang="tr-TR" sz="2400" dirty="0" smtClean="0">
                <a:latin typeface="+mn-lt"/>
              </a:rPr>
              <a:t>Mimarimizde </a:t>
            </a:r>
            <a:r>
              <a:rPr lang="tr-TR" sz="2400" dirty="0">
                <a:latin typeface="+mn-lt"/>
              </a:rPr>
              <a:t>Dinin İzleri</a:t>
            </a:r>
            <a:endParaRPr lang="ko-KR" altLang="en-US" sz="1000" b="1" dirty="0">
              <a:solidFill>
                <a:prstClr val="black"/>
              </a:solidFill>
              <a:latin typeface="+mn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75" name="사각형: 둥근 대각선 방향 모서리 74">
            <a:extLst>
              <a:ext uri="{FF2B5EF4-FFF2-40B4-BE49-F238E27FC236}">
                <a16:creationId xmlns:a16="http://schemas.microsoft.com/office/drawing/2014/main" id="{AC74D313-F4F2-4EFB-B3D1-5EEA1DC8360C}"/>
              </a:ext>
            </a:extLst>
          </p:cNvPr>
          <p:cNvSpPr/>
          <p:nvPr/>
        </p:nvSpPr>
        <p:spPr>
          <a:xfrm flipH="1">
            <a:off x="2640003" y="2356813"/>
            <a:ext cx="1967619" cy="346767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609600" dist="254000" dir="5400000" sx="90000" sy="9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ko-KR" altLang="en-US">
              <a:solidFill>
                <a:prstClr val="black"/>
              </a:solidFill>
              <a:latin typeface="Arial"/>
              <a:ea typeface="맑은 고딕"/>
            </a:endParaRPr>
          </a:p>
        </p:txBody>
      </p: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DA3BDBD4-8CCF-4787-ADB3-60100C25D0CF}"/>
              </a:ext>
            </a:extLst>
          </p:cNvPr>
          <p:cNvGrpSpPr/>
          <p:nvPr/>
        </p:nvGrpSpPr>
        <p:grpSpPr>
          <a:xfrm>
            <a:off x="2558887" y="2277620"/>
            <a:ext cx="2174180" cy="3643494"/>
            <a:chOff x="680304" y="1697580"/>
            <a:chExt cx="1675863" cy="3471995"/>
          </a:xfrm>
          <a:solidFill>
            <a:srgbClr val="43D1A1"/>
          </a:solidFill>
        </p:grpSpPr>
        <p:sp>
          <p:nvSpPr>
            <p:cNvPr id="81" name="L 도형 80">
              <a:extLst>
                <a:ext uri="{FF2B5EF4-FFF2-40B4-BE49-F238E27FC236}">
                  <a16:creationId xmlns:a16="http://schemas.microsoft.com/office/drawing/2014/main" id="{5FFDB967-7CCD-4908-9952-95B2D7605C3D}"/>
                </a:ext>
              </a:extLst>
            </p:cNvPr>
            <p:cNvSpPr/>
            <p:nvPr/>
          </p:nvSpPr>
          <p:spPr>
            <a:xfrm rot="5400000">
              <a:off x="680304" y="1697580"/>
              <a:ext cx="464236" cy="464236"/>
            </a:xfrm>
            <a:prstGeom prst="corner">
              <a:avLst>
                <a:gd name="adj1" fmla="val 16744"/>
                <a:gd name="adj2" fmla="val 1753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endParaRPr lang="ko-KR" altLang="en-US">
                <a:solidFill>
                  <a:prstClr val="black"/>
                </a:solidFill>
                <a:latin typeface="Arial"/>
                <a:ea typeface="맑은 고딕"/>
              </a:endParaRPr>
            </a:p>
          </p:txBody>
        </p:sp>
        <p:sp>
          <p:nvSpPr>
            <p:cNvPr id="82" name="L 도형 81">
              <a:extLst>
                <a:ext uri="{FF2B5EF4-FFF2-40B4-BE49-F238E27FC236}">
                  <a16:creationId xmlns:a16="http://schemas.microsoft.com/office/drawing/2014/main" id="{BCC4E834-88F3-4282-9AA0-1A0D733D41C9}"/>
                </a:ext>
              </a:extLst>
            </p:cNvPr>
            <p:cNvSpPr/>
            <p:nvPr/>
          </p:nvSpPr>
          <p:spPr>
            <a:xfrm rot="16200000">
              <a:off x="1891931" y="4705339"/>
              <a:ext cx="464236" cy="464236"/>
            </a:xfrm>
            <a:prstGeom prst="corner">
              <a:avLst>
                <a:gd name="adj1" fmla="val 16744"/>
                <a:gd name="adj2" fmla="val 1753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endParaRPr lang="ko-KR" altLang="en-US">
                <a:solidFill>
                  <a:prstClr val="black"/>
                </a:solidFill>
                <a:latin typeface="Arial"/>
                <a:ea typeface="맑은 고딕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70A9D943-E8C5-47A0-8947-A8D327BA5E91}"/>
              </a:ext>
            </a:extLst>
          </p:cNvPr>
          <p:cNvSpPr txBox="1"/>
          <p:nvPr/>
        </p:nvSpPr>
        <p:spPr>
          <a:xfrm>
            <a:off x="2640004" y="2795457"/>
            <a:ext cx="1967619" cy="66900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defTabSz="457200"/>
            <a:r>
              <a:rPr lang="tr-TR" altLang="ko-KR" sz="4400" u="sng" dirty="0" smtClean="0">
                <a:solidFill>
                  <a:srgbClr val="43D1A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2</a:t>
            </a:r>
            <a:endParaRPr lang="ko-KR" altLang="en-US" sz="4400" b="1" dirty="0">
              <a:solidFill>
                <a:srgbClr val="43D1A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84" name="사각형: 둥근 대각선 방향 모서리 83">
            <a:extLst>
              <a:ext uri="{FF2B5EF4-FFF2-40B4-BE49-F238E27FC236}">
                <a16:creationId xmlns:a16="http://schemas.microsoft.com/office/drawing/2014/main" id="{BB5CEAFD-1D8F-40D1-9CDB-8EF2228EB704}"/>
              </a:ext>
            </a:extLst>
          </p:cNvPr>
          <p:cNvSpPr/>
          <p:nvPr/>
        </p:nvSpPr>
        <p:spPr>
          <a:xfrm flipH="1">
            <a:off x="4800499" y="2356813"/>
            <a:ext cx="2270151" cy="346767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609600" dist="254000" dir="5400000" sx="90000" sy="9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ko-KR" altLang="en-US">
              <a:solidFill>
                <a:prstClr val="black"/>
              </a:solidFill>
              <a:latin typeface="Arial"/>
              <a:ea typeface="맑은 고딕"/>
            </a:endParaRP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64BF7070-768A-4CC2-A609-D5B28C836771}"/>
              </a:ext>
            </a:extLst>
          </p:cNvPr>
          <p:cNvGrpSpPr/>
          <p:nvPr/>
        </p:nvGrpSpPr>
        <p:grpSpPr>
          <a:xfrm>
            <a:off x="4719384" y="2277620"/>
            <a:ext cx="2357161" cy="3643494"/>
            <a:chOff x="680304" y="1697580"/>
            <a:chExt cx="1675863" cy="3471995"/>
          </a:xfrm>
          <a:solidFill>
            <a:srgbClr val="3CD6DE"/>
          </a:solidFill>
        </p:grpSpPr>
        <p:sp>
          <p:nvSpPr>
            <p:cNvPr id="89" name="L 도형 88">
              <a:extLst>
                <a:ext uri="{FF2B5EF4-FFF2-40B4-BE49-F238E27FC236}">
                  <a16:creationId xmlns:a16="http://schemas.microsoft.com/office/drawing/2014/main" id="{C765EE08-5911-4AA0-8E63-5085F03452FB}"/>
                </a:ext>
              </a:extLst>
            </p:cNvPr>
            <p:cNvSpPr/>
            <p:nvPr/>
          </p:nvSpPr>
          <p:spPr>
            <a:xfrm rot="5400000">
              <a:off x="680304" y="1697580"/>
              <a:ext cx="464236" cy="464236"/>
            </a:xfrm>
            <a:prstGeom prst="corner">
              <a:avLst>
                <a:gd name="adj1" fmla="val 16744"/>
                <a:gd name="adj2" fmla="val 1753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endParaRPr lang="ko-KR" altLang="en-US">
                <a:solidFill>
                  <a:prstClr val="black"/>
                </a:solidFill>
                <a:latin typeface="Arial"/>
                <a:ea typeface="맑은 고딕"/>
              </a:endParaRPr>
            </a:p>
          </p:txBody>
        </p:sp>
        <p:sp>
          <p:nvSpPr>
            <p:cNvPr id="90" name="L 도형 89">
              <a:extLst>
                <a:ext uri="{FF2B5EF4-FFF2-40B4-BE49-F238E27FC236}">
                  <a16:creationId xmlns:a16="http://schemas.microsoft.com/office/drawing/2014/main" id="{6D16F17D-2D0B-4436-A410-89A2B92A577B}"/>
                </a:ext>
              </a:extLst>
            </p:cNvPr>
            <p:cNvSpPr/>
            <p:nvPr/>
          </p:nvSpPr>
          <p:spPr>
            <a:xfrm rot="16200000">
              <a:off x="1891931" y="4705339"/>
              <a:ext cx="464236" cy="464236"/>
            </a:xfrm>
            <a:prstGeom prst="corner">
              <a:avLst>
                <a:gd name="adj1" fmla="val 16744"/>
                <a:gd name="adj2" fmla="val 1753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endParaRPr lang="ko-KR" altLang="en-US">
                <a:solidFill>
                  <a:prstClr val="black"/>
                </a:solidFill>
                <a:latin typeface="Arial"/>
                <a:ea typeface="맑은 고딕"/>
              </a:endParaRP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F12617D1-A53E-4643-9F29-8102D0982898}"/>
              </a:ext>
            </a:extLst>
          </p:cNvPr>
          <p:cNvSpPr txBox="1"/>
          <p:nvPr/>
        </p:nvSpPr>
        <p:spPr>
          <a:xfrm>
            <a:off x="4800502" y="2795457"/>
            <a:ext cx="2133215" cy="66900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defTabSz="457200"/>
            <a:r>
              <a:rPr lang="tr-TR" altLang="ko-KR" sz="4400" u="sng" dirty="0" smtClean="0">
                <a:solidFill>
                  <a:srgbClr val="3CD6DE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3</a:t>
            </a:r>
            <a:endParaRPr lang="ko-KR" altLang="en-US" sz="4400" b="1" dirty="0">
              <a:solidFill>
                <a:srgbClr val="3CD6DE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107" name="사각형: 둥근 대각선 방향 모서리 106">
            <a:extLst>
              <a:ext uri="{FF2B5EF4-FFF2-40B4-BE49-F238E27FC236}">
                <a16:creationId xmlns:a16="http://schemas.microsoft.com/office/drawing/2014/main" id="{5E777070-0DD6-4592-B6D1-C5E7C05D8A7D}"/>
              </a:ext>
            </a:extLst>
          </p:cNvPr>
          <p:cNvSpPr/>
          <p:nvPr/>
        </p:nvSpPr>
        <p:spPr>
          <a:xfrm flipH="1">
            <a:off x="7205904" y="2380106"/>
            <a:ext cx="1967619" cy="346767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609600" dist="254000" dir="5400000" sx="90000" sy="9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ko-KR" altLang="en-US">
              <a:solidFill>
                <a:prstClr val="black"/>
              </a:solidFill>
              <a:latin typeface="Arial"/>
              <a:ea typeface="맑은 고딕"/>
            </a:endParaRPr>
          </a:p>
        </p:txBody>
      </p:sp>
      <p:grpSp>
        <p:nvGrpSpPr>
          <p:cNvPr id="108" name="그룹 107">
            <a:extLst>
              <a:ext uri="{FF2B5EF4-FFF2-40B4-BE49-F238E27FC236}">
                <a16:creationId xmlns:a16="http://schemas.microsoft.com/office/drawing/2014/main" id="{F7E9470E-E278-4C7C-9CB1-6C2CA9ACA802}"/>
              </a:ext>
            </a:extLst>
          </p:cNvPr>
          <p:cNvGrpSpPr/>
          <p:nvPr/>
        </p:nvGrpSpPr>
        <p:grpSpPr>
          <a:xfrm>
            <a:off x="7124788" y="2300913"/>
            <a:ext cx="2174180" cy="3643494"/>
            <a:chOff x="680304" y="1697580"/>
            <a:chExt cx="1675863" cy="3471995"/>
          </a:xfrm>
          <a:solidFill>
            <a:srgbClr val="40A7E1"/>
          </a:solidFill>
        </p:grpSpPr>
        <p:sp>
          <p:nvSpPr>
            <p:cNvPr id="112" name="L 도형 111">
              <a:extLst>
                <a:ext uri="{FF2B5EF4-FFF2-40B4-BE49-F238E27FC236}">
                  <a16:creationId xmlns:a16="http://schemas.microsoft.com/office/drawing/2014/main" id="{0371E259-C2DE-485A-BC9D-26B16694B4DA}"/>
                </a:ext>
              </a:extLst>
            </p:cNvPr>
            <p:cNvSpPr/>
            <p:nvPr/>
          </p:nvSpPr>
          <p:spPr>
            <a:xfrm rot="5400000">
              <a:off x="680304" y="1697580"/>
              <a:ext cx="464236" cy="464236"/>
            </a:xfrm>
            <a:prstGeom prst="corner">
              <a:avLst>
                <a:gd name="adj1" fmla="val 16744"/>
                <a:gd name="adj2" fmla="val 1753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endParaRPr lang="ko-KR" altLang="en-US">
                <a:solidFill>
                  <a:prstClr val="black"/>
                </a:solidFill>
                <a:latin typeface="Arial"/>
                <a:ea typeface="맑은 고딕"/>
              </a:endParaRPr>
            </a:p>
          </p:txBody>
        </p:sp>
        <p:sp>
          <p:nvSpPr>
            <p:cNvPr id="113" name="L 도형 112">
              <a:extLst>
                <a:ext uri="{FF2B5EF4-FFF2-40B4-BE49-F238E27FC236}">
                  <a16:creationId xmlns:a16="http://schemas.microsoft.com/office/drawing/2014/main" id="{339B8990-0C5A-4136-885C-CF8AB5311CD2}"/>
                </a:ext>
              </a:extLst>
            </p:cNvPr>
            <p:cNvSpPr/>
            <p:nvPr/>
          </p:nvSpPr>
          <p:spPr>
            <a:xfrm rot="16200000">
              <a:off x="1891931" y="4705339"/>
              <a:ext cx="464236" cy="464236"/>
            </a:xfrm>
            <a:prstGeom prst="corner">
              <a:avLst>
                <a:gd name="adj1" fmla="val 16744"/>
                <a:gd name="adj2" fmla="val 1753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/>
              <a:endParaRPr lang="ko-KR" altLang="en-US">
                <a:solidFill>
                  <a:prstClr val="black"/>
                </a:solidFill>
                <a:latin typeface="Arial"/>
                <a:ea typeface="맑은 고딕"/>
              </a:endParaRPr>
            </a:p>
          </p:txBody>
        </p:sp>
      </p:grpSp>
      <p:sp>
        <p:nvSpPr>
          <p:cNvPr id="109" name="TextBox 108">
            <a:extLst>
              <a:ext uri="{FF2B5EF4-FFF2-40B4-BE49-F238E27FC236}">
                <a16:creationId xmlns:a16="http://schemas.microsoft.com/office/drawing/2014/main" id="{7E3F3831-E10A-4B19-8FAF-562E3BC1FB3D}"/>
              </a:ext>
            </a:extLst>
          </p:cNvPr>
          <p:cNvSpPr txBox="1"/>
          <p:nvPr/>
        </p:nvSpPr>
        <p:spPr>
          <a:xfrm>
            <a:off x="7205905" y="2818750"/>
            <a:ext cx="1967619" cy="66900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defTabSz="457200"/>
            <a:r>
              <a:rPr lang="tr-TR" altLang="ko-KR" sz="4400" u="sng" dirty="0" smtClean="0">
                <a:solidFill>
                  <a:srgbClr val="40A7E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4</a:t>
            </a:r>
            <a:endParaRPr lang="ko-KR" altLang="en-US" sz="4400" b="1" dirty="0">
              <a:solidFill>
                <a:srgbClr val="40A7E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34" name="사각형: 둥근 대각선 방향 모서리 106">
            <a:extLst>
              <a:ext uri="{FF2B5EF4-FFF2-40B4-BE49-F238E27FC236}">
                <a16:creationId xmlns:a16="http://schemas.microsoft.com/office/drawing/2014/main" id="{5E777070-0DD6-4592-B6D1-C5E7C05D8A7D}"/>
              </a:ext>
            </a:extLst>
          </p:cNvPr>
          <p:cNvSpPr/>
          <p:nvPr/>
        </p:nvSpPr>
        <p:spPr>
          <a:xfrm flipH="1">
            <a:off x="9342749" y="2476734"/>
            <a:ext cx="2347939" cy="3467673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609600" dist="254000" dir="5400000" sx="90000" sy="9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ko-KR" altLang="en-US">
              <a:solidFill>
                <a:prstClr val="black"/>
              </a:solidFill>
              <a:latin typeface="Arial"/>
              <a:ea typeface="맑은 고딕"/>
            </a:endParaRPr>
          </a:p>
        </p:txBody>
      </p:sp>
      <p:sp>
        <p:nvSpPr>
          <p:cNvPr id="36" name="L 도형 111">
            <a:extLst>
              <a:ext uri="{FF2B5EF4-FFF2-40B4-BE49-F238E27FC236}">
                <a16:creationId xmlns:a16="http://schemas.microsoft.com/office/drawing/2014/main" id="{0371E259-C2DE-485A-BC9D-26B16694B4DA}"/>
              </a:ext>
            </a:extLst>
          </p:cNvPr>
          <p:cNvSpPr/>
          <p:nvPr/>
        </p:nvSpPr>
        <p:spPr>
          <a:xfrm rot="5400000">
            <a:off x="9357258" y="2343813"/>
            <a:ext cx="487167" cy="602276"/>
          </a:xfrm>
          <a:prstGeom prst="corner">
            <a:avLst>
              <a:gd name="adj1" fmla="val 16744"/>
              <a:gd name="adj2" fmla="val 1753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ko-KR" altLang="en-US">
              <a:solidFill>
                <a:prstClr val="black"/>
              </a:solidFill>
              <a:latin typeface="Arial"/>
              <a:ea typeface="맑은 고딕"/>
            </a:endParaRPr>
          </a:p>
        </p:txBody>
      </p:sp>
      <p:sp>
        <p:nvSpPr>
          <p:cNvPr id="37" name="L 도형 112">
            <a:extLst>
              <a:ext uri="{FF2B5EF4-FFF2-40B4-BE49-F238E27FC236}">
                <a16:creationId xmlns:a16="http://schemas.microsoft.com/office/drawing/2014/main" id="{339B8990-0C5A-4136-885C-CF8AB5311CD2}"/>
              </a:ext>
            </a:extLst>
          </p:cNvPr>
          <p:cNvSpPr/>
          <p:nvPr/>
        </p:nvSpPr>
        <p:spPr>
          <a:xfrm rot="16200000">
            <a:off x="11209056" y="5439073"/>
            <a:ext cx="487167" cy="602276"/>
          </a:xfrm>
          <a:prstGeom prst="corner">
            <a:avLst>
              <a:gd name="adj1" fmla="val 16744"/>
              <a:gd name="adj2" fmla="val 1753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ko-KR" altLang="en-US">
              <a:solidFill>
                <a:prstClr val="black"/>
              </a:solidFill>
              <a:latin typeface="Arial"/>
              <a:ea typeface="맑은 고딕"/>
            </a:endParaRPr>
          </a:p>
        </p:txBody>
      </p:sp>
      <p:sp>
        <p:nvSpPr>
          <p:cNvPr id="38" name="TextBox 108">
            <a:extLst>
              <a:ext uri="{FF2B5EF4-FFF2-40B4-BE49-F238E27FC236}">
                <a16:creationId xmlns:a16="http://schemas.microsoft.com/office/drawing/2014/main" id="{7E3F3831-E10A-4B19-8FAF-562E3BC1FB3D}"/>
              </a:ext>
            </a:extLst>
          </p:cNvPr>
          <p:cNvSpPr txBox="1"/>
          <p:nvPr/>
        </p:nvSpPr>
        <p:spPr>
          <a:xfrm>
            <a:off x="9528853" y="2927923"/>
            <a:ext cx="1967619" cy="66900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defTabSz="457200"/>
            <a:r>
              <a:rPr lang="tr-TR" altLang="ko-KR" sz="4400" u="sng" dirty="0" smtClean="0">
                <a:solidFill>
                  <a:srgbClr val="40A7E1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5</a:t>
            </a:r>
            <a:endParaRPr lang="ko-KR" altLang="en-US" sz="4400" b="1" dirty="0">
              <a:solidFill>
                <a:srgbClr val="40A7E1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2579274" y="3701062"/>
            <a:ext cx="2028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/>
              <a:t>Musikimizde Dinin İzleri</a:t>
            </a:r>
            <a:endParaRPr lang="tr-TR" sz="2400" dirty="0"/>
          </a:p>
        </p:txBody>
      </p:sp>
      <p:sp>
        <p:nvSpPr>
          <p:cNvPr id="6" name="Dikdörtgen 5"/>
          <p:cNvSpPr/>
          <p:nvPr/>
        </p:nvSpPr>
        <p:spPr>
          <a:xfrm>
            <a:off x="4640247" y="3813478"/>
            <a:ext cx="2458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/>
              <a:t>Edebiyatımızda Dinin İzleri</a:t>
            </a:r>
            <a:endParaRPr lang="tr-TR" sz="2400" dirty="0"/>
          </a:p>
        </p:txBody>
      </p:sp>
      <p:sp>
        <p:nvSpPr>
          <p:cNvPr id="7" name="Dikdörtgen 6"/>
          <p:cNvSpPr/>
          <p:nvPr/>
        </p:nvSpPr>
        <p:spPr>
          <a:xfrm>
            <a:off x="7098384" y="3733835"/>
            <a:ext cx="21181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dirty="0" smtClean="0"/>
              <a:t>Örf ve Âdetlerimizde Dinin İzleri</a:t>
            </a:r>
            <a:endParaRPr lang="tr-TR" sz="2400" dirty="0"/>
          </a:p>
        </p:txBody>
      </p:sp>
      <p:sp>
        <p:nvSpPr>
          <p:cNvPr id="8" name="Dikdörtgen 7"/>
          <p:cNvSpPr/>
          <p:nvPr/>
        </p:nvSpPr>
        <p:spPr>
          <a:xfrm>
            <a:off x="9404689" y="3849041"/>
            <a:ext cx="24121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 smtClean="0"/>
              <a:t>Bir Peygamber Tanıyorum: Hz. Süleyman (a.s.)</a:t>
            </a:r>
            <a:endParaRPr lang="tr-TR" sz="2400" dirty="0"/>
          </a:p>
        </p:txBody>
      </p:sp>
      <p:sp>
        <p:nvSpPr>
          <p:cNvPr id="9" name="Dikdörtgen 8"/>
          <p:cNvSpPr/>
          <p:nvPr/>
        </p:nvSpPr>
        <p:spPr>
          <a:xfrm>
            <a:off x="1970292" y="942472"/>
            <a:ext cx="83150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dirty="0" smtClean="0"/>
              <a:t>5. ÜNİTE: ÇEVREMİZDE DİNİN İZLERİ</a:t>
            </a:r>
            <a:endParaRPr lang="tr-TR" sz="3600" dirty="0"/>
          </a:p>
        </p:txBody>
      </p:sp>
    </p:spTree>
    <p:extLst>
      <p:ext uri="{BB962C8B-B14F-4D97-AF65-F5344CB8AC3E}">
        <p14:creationId xmlns:p14="http://schemas.microsoft.com/office/powerpoint/2010/main" val="6492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111917" y="663742"/>
            <a:ext cx="4507833" cy="6416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Caminin iç bölümleri</a:t>
            </a:r>
          </a:p>
        </p:txBody>
      </p:sp>
      <p:sp>
        <p:nvSpPr>
          <p:cNvPr id="3" name="Dikdörtgen 2"/>
          <p:cNvSpPr/>
          <p:nvPr/>
        </p:nvSpPr>
        <p:spPr>
          <a:xfrm>
            <a:off x="2586964" y="2282371"/>
            <a:ext cx="1872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Mihrap</a:t>
            </a:r>
          </a:p>
        </p:txBody>
      </p:sp>
      <p:sp>
        <p:nvSpPr>
          <p:cNvPr id="5" name="Dikdörtgen 4"/>
          <p:cNvSpPr/>
          <p:nvPr/>
        </p:nvSpPr>
        <p:spPr>
          <a:xfrm>
            <a:off x="365503" y="3693515"/>
            <a:ext cx="65486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C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amilerde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imamın namaz kıldırırken durması için ayrılmış olan girintili yerdir.</a:t>
            </a:r>
          </a:p>
        </p:txBody>
      </p:sp>
      <p:sp>
        <p:nvSpPr>
          <p:cNvPr id="6" name="Oval 5"/>
          <p:cNvSpPr/>
          <p:nvPr/>
        </p:nvSpPr>
        <p:spPr>
          <a:xfrm>
            <a:off x="1941095" y="2149642"/>
            <a:ext cx="850231" cy="85023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816" y="336884"/>
            <a:ext cx="4782553" cy="63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0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711867" y="778042"/>
            <a:ext cx="4507833" cy="6416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Caminin iç bölümleri</a:t>
            </a:r>
          </a:p>
        </p:txBody>
      </p:sp>
      <p:sp>
        <p:nvSpPr>
          <p:cNvPr id="3" name="Dikdörtgen 2"/>
          <p:cNvSpPr/>
          <p:nvPr/>
        </p:nvSpPr>
        <p:spPr>
          <a:xfrm>
            <a:off x="1634464" y="2320471"/>
            <a:ext cx="3032786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Vaaz kürsüsü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365503" y="3693515"/>
            <a:ext cx="57876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C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amilerde vaaz veren kişilerin durduğu özel yerdir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1007645" y="2168692"/>
            <a:ext cx="850231" cy="85023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321" y="647700"/>
            <a:ext cx="5586779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170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8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sym typeface="Comfortaa"/>
            </a:endParaRP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442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813683" y="197096"/>
            <a:ext cx="4876800" cy="7810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3600" dirty="0" smtClean="0">
                <a:solidFill>
                  <a:schemeClr val="tx1"/>
                </a:solidFill>
              </a:rPr>
              <a:t>Bazı tarihi camilerimiz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8800" t="3823" r="5400" b="525"/>
          <a:stretch/>
        </p:blipFill>
        <p:spPr>
          <a:xfrm>
            <a:off x="175132" y="1238250"/>
            <a:ext cx="3771900" cy="397852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458" y="1244846"/>
            <a:ext cx="3905250" cy="413385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8774" y="1406771"/>
            <a:ext cx="3493513" cy="3809999"/>
          </a:xfrm>
          <a:prstGeom prst="rect">
            <a:avLst/>
          </a:prstGeom>
        </p:spPr>
      </p:pic>
      <p:sp>
        <p:nvSpPr>
          <p:cNvPr id="7" name="Yuvarlatılmış Dikdörtgen 6"/>
          <p:cNvSpPr/>
          <p:nvPr/>
        </p:nvSpPr>
        <p:spPr>
          <a:xfrm>
            <a:off x="175132" y="5159619"/>
            <a:ext cx="3771900" cy="10125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800" dirty="0" smtClean="0">
                <a:solidFill>
                  <a:schemeClr val="tx1"/>
                </a:solidFill>
              </a:rPr>
              <a:t>Süleymaniye Camisi</a:t>
            </a:r>
          </a:p>
          <a:p>
            <a:pPr algn="ctr"/>
            <a:r>
              <a:rPr lang="tr-TR" sz="2800" dirty="0" smtClean="0">
                <a:solidFill>
                  <a:schemeClr val="tx1"/>
                </a:solidFill>
              </a:rPr>
              <a:t>İstanbul</a:t>
            </a:r>
          </a:p>
        </p:txBody>
      </p:sp>
      <p:sp>
        <p:nvSpPr>
          <p:cNvPr id="8" name="Yuvarlatılmış Dikdörtgen 7"/>
          <p:cNvSpPr/>
          <p:nvPr/>
        </p:nvSpPr>
        <p:spPr>
          <a:xfrm>
            <a:off x="4368292" y="5216769"/>
            <a:ext cx="3771900" cy="10125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800" dirty="0">
                <a:solidFill>
                  <a:schemeClr val="tx1"/>
                </a:solidFill>
              </a:rPr>
              <a:t>Sultan Ahmet </a:t>
            </a:r>
            <a:r>
              <a:rPr lang="tr-TR" sz="2800" dirty="0" smtClean="0">
                <a:solidFill>
                  <a:schemeClr val="tx1"/>
                </a:solidFill>
              </a:rPr>
              <a:t>Camisi</a:t>
            </a:r>
          </a:p>
          <a:p>
            <a:pPr algn="ctr"/>
            <a:r>
              <a:rPr lang="tr-TR" sz="2800" dirty="0" smtClean="0">
                <a:solidFill>
                  <a:schemeClr val="tx1"/>
                </a:solidFill>
              </a:rPr>
              <a:t>İstanbul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8414258" y="5216770"/>
            <a:ext cx="3771900" cy="101257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tr-TR" sz="2800" dirty="0" smtClean="0">
                <a:solidFill>
                  <a:schemeClr val="tx1"/>
                </a:solidFill>
              </a:rPr>
              <a:t>Selimiye Camisi</a:t>
            </a:r>
          </a:p>
          <a:p>
            <a:pPr algn="ctr"/>
            <a:r>
              <a:rPr lang="tr-TR" sz="2800" dirty="0" smtClean="0">
                <a:solidFill>
                  <a:schemeClr val="tx1"/>
                </a:solidFill>
              </a:rPr>
              <a:t>Edirne</a:t>
            </a:r>
            <a:endParaRPr lang="tr-T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4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485" y="3107110"/>
            <a:ext cx="3745371" cy="268602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20" y="1978702"/>
            <a:ext cx="3792513" cy="249747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994" y="1942810"/>
            <a:ext cx="4044880" cy="2574228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344774" y="667953"/>
            <a:ext cx="116623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“Sadece şu üç mescide yolculuk yapılır: Mekke’deki Mescid-i </a:t>
            </a: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Harâm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Mescid-i </a:t>
            </a: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Aksâ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 Medine’deki benim (Mescid-i Nebi) bu mescidim.”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3475291" y="0"/>
            <a:ext cx="5055439" cy="5805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Bazı Önemli Camilerimiz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539647" y="4412106"/>
            <a:ext cx="2909406" cy="1019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Mescid-i </a:t>
            </a: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Harâm</a:t>
            </a: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Mekke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4490787" y="5628807"/>
            <a:ext cx="2909406" cy="1019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Mescid-i </a:t>
            </a: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Aksâ</a:t>
            </a: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Kudüs 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8673042" y="4297181"/>
            <a:ext cx="2909406" cy="1019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Mescid-i Nebi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Medine 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9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9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17FFA3D4-44AF-49BB-B9E1-25B3961E5739}"/>
              </a:ext>
            </a:extLst>
          </p:cNvPr>
          <p:cNvSpPr/>
          <p:nvPr/>
        </p:nvSpPr>
        <p:spPr>
          <a:xfrm>
            <a:off x="640737" y="790414"/>
            <a:ext cx="2753392" cy="820090"/>
          </a:xfrm>
          <a:prstGeom prst="rect">
            <a:avLst/>
          </a:prstGeom>
          <a:solidFill>
            <a:srgbClr val="FEF6A3"/>
          </a:solidFill>
          <a:ln w="25400" cap="flat" cmpd="sng" algn="ctr">
            <a:solidFill>
              <a:srgbClr val="149DA5"/>
            </a:solidFill>
            <a:prstDash val="solid"/>
          </a:ln>
          <a:effectLst/>
        </p:spPr>
        <p:txBody>
          <a:bodyPr tIns="91440" bIns="91440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Ulu Camiler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227307" y="3818759"/>
            <a:ext cx="4065723" cy="2246769"/>
          </a:xfrm>
          <a:prstGeom prst="rect">
            <a:avLst/>
          </a:prstGeom>
          <a:ln w="38100">
            <a:solidFill>
              <a:srgbClr val="FEB8B3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Türk şehirlerinde cemaatin toplandığı ana ibadet yeri niteliğinde olan 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büyük camilere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ulu cami denmiştir. 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oogle Shape;925;p33"/>
          <p:cNvGrpSpPr/>
          <p:nvPr/>
        </p:nvGrpSpPr>
        <p:grpSpPr>
          <a:xfrm rot="472478">
            <a:off x="1765971" y="1872231"/>
            <a:ext cx="993731" cy="1460332"/>
            <a:chOff x="5514332" y="2048099"/>
            <a:chExt cx="246675" cy="389726"/>
          </a:xfrm>
        </p:grpSpPr>
        <p:sp>
          <p:nvSpPr>
            <p:cNvPr id="5" name="Google Shape;926;p33"/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6" name="Google Shape;927;p33"/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4932" y="1139"/>
                  </a:moveTo>
                  <a:cubicBezTo>
                    <a:pt x="5431" y="1139"/>
                    <a:pt x="5959" y="1401"/>
                    <a:pt x="6277" y="1785"/>
                  </a:cubicBezTo>
                  <a:cubicBezTo>
                    <a:pt x="7128" y="2815"/>
                    <a:pt x="8047" y="3806"/>
                    <a:pt x="8651" y="5000"/>
                  </a:cubicBezTo>
                  <a:cubicBezTo>
                    <a:pt x="9161" y="6013"/>
                    <a:pt x="9853" y="6914"/>
                    <a:pt x="10385" y="7919"/>
                  </a:cubicBezTo>
                  <a:cubicBezTo>
                    <a:pt x="10818" y="8738"/>
                    <a:pt x="10964" y="9778"/>
                    <a:pt x="11759" y="10414"/>
                  </a:cubicBezTo>
                  <a:cubicBezTo>
                    <a:pt x="12059" y="10653"/>
                    <a:pt x="12078" y="11083"/>
                    <a:pt x="12181" y="11389"/>
                  </a:cubicBezTo>
                  <a:cubicBezTo>
                    <a:pt x="12854" y="13408"/>
                    <a:pt x="13820" y="15330"/>
                    <a:pt x="14125" y="17476"/>
                  </a:cubicBezTo>
                  <a:cubicBezTo>
                    <a:pt x="14268" y="18487"/>
                    <a:pt x="14575" y="19482"/>
                    <a:pt x="14743" y="20497"/>
                  </a:cubicBezTo>
                  <a:cubicBezTo>
                    <a:pt x="14772" y="20673"/>
                    <a:pt x="14792" y="20791"/>
                    <a:pt x="14914" y="20791"/>
                  </a:cubicBezTo>
                  <a:cubicBezTo>
                    <a:pt x="14984" y="20791"/>
                    <a:pt x="15087" y="20752"/>
                    <a:pt x="15245" y="20664"/>
                  </a:cubicBezTo>
                  <a:cubicBezTo>
                    <a:pt x="15919" y="20290"/>
                    <a:pt x="16636" y="19883"/>
                    <a:pt x="17454" y="19883"/>
                  </a:cubicBezTo>
                  <a:cubicBezTo>
                    <a:pt x="17616" y="19883"/>
                    <a:pt x="17783" y="19899"/>
                    <a:pt x="17954" y="19934"/>
                  </a:cubicBezTo>
                  <a:cubicBezTo>
                    <a:pt x="18504" y="20048"/>
                    <a:pt x="18122" y="20374"/>
                    <a:pt x="18148" y="20622"/>
                  </a:cubicBezTo>
                  <a:cubicBezTo>
                    <a:pt x="18353" y="20913"/>
                    <a:pt x="18269" y="21135"/>
                    <a:pt x="17983" y="21350"/>
                  </a:cubicBezTo>
                  <a:cubicBezTo>
                    <a:pt x="17821" y="21471"/>
                    <a:pt x="17758" y="21653"/>
                    <a:pt x="18052" y="21756"/>
                  </a:cubicBezTo>
                  <a:cubicBezTo>
                    <a:pt x="18227" y="21818"/>
                    <a:pt x="18080" y="21998"/>
                    <a:pt x="18053" y="22009"/>
                  </a:cubicBezTo>
                  <a:cubicBezTo>
                    <a:pt x="17403" y="22263"/>
                    <a:pt x="17501" y="22966"/>
                    <a:pt x="17339" y="23427"/>
                  </a:cubicBezTo>
                  <a:cubicBezTo>
                    <a:pt x="17163" y="23927"/>
                    <a:pt x="16701" y="24449"/>
                    <a:pt x="16970" y="25074"/>
                  </a:cubicBezTo>
                  <a:cubicBezTo>
                    <a:pt x="16987" y="25119"/>
                    <a:pt x="17000" y="25164"/>
                    <a:pt x="17009" y="25211"/>
                  </a:cubicBezTo>
                  <a:cubicBezTo>
                    <a:pt x="16219" y="25321"/>
                    <a:pt x="16700" y="26245"/>
                    <a:pt x="16154" y="26549"/>
                  </a:cubicBezTo>
                  <a:cubicBezTo>
                    <a:pt x="15958" y="26658"/>
                    <a:pt x="15822" y="26916"/>
                    <a:pt x="15801" y="27225"/>
                  </a:cubicBezTo>
                  <a:cubicBezTo>
                    <a:pt x="15779" y="27535"/>
                    <a:pt x="15605" y="27832"/>
                    <a:pt x="15371" y="28100"/>
                  </a:cubicBezTo>
                  <a:cubicBezTo>
                    <a:pt x="15088" y="28423"/>
                    <a:pt x="14539" y="28591"/>
                    <a:pt x="14687" y="29238"/>
                  </a:cubicBezTo>
                  <a:cubicBezTo>
                    <a:pt x="14723" y="29401"/>
                    <a:pt x="14281" y="29532"/>
                    <a:pt x="13876" y="29532"/>
                  </a:cubicBezTo>
                  <a:cubicBezTo>
                    <a:pt x="13646" y="29532"/>
                    <a:pt x="13427" y="29489"/>
                    <a:pt x="13316" y="29386"/>
                  </a:cubicBezTo>
                  <a:cubicBezTo>
                    <a:pt x="12990" y="29084"/>
                    <a:pt x="12647" y="28764"/>
                    <a:pt x="12319" y="28498"/>
                  </a:cubicBezTo>
                  <a:cubicBezTo>
                    <a:pt x="11185" y="27577"/>
                    <a:pt x="10244" y="26465"/>
                    <a:pt x="9455" y="25295"/>
                  </a:cubicBezTo>
                  <a:cubicBezTo>
                    <a:pt x="8951" y="24548"/>
                    <a:pt x="8320" y="23789"/>
                    <a:pt x="8086" y="22854"/>
                  </a:cubicBezTo>
                  <a:cubicBezTo>
                    <a:pt x="8069" y="22778"/>
                    <a:pt x="8046" y="22702"/>
                    <a:pt x="8015" y="22629"/>
                  </a:cubicBezTo>
                  <a:cubicBezTo>
                    <a:pt x="7451" y="21378"/>
                    <a:pt x="7548" y="21011"/>
                    <a:pt x="8689" y="21011"/>
                  </a:cubicBezTo>
                  <a:cubicBezTo>
                    <a:pt x="8840" y="21011"/>
                    <a:pt x="9009" y="21018"/>
                    <a:pt x="9197" y="21029"/>
                  </a:cubicBezTo>
                  <a:cubicBezTo>
                    <a:pt x="9249" y="21033"/>
                    <a:pt x="9301" y="21034"/>
                    <a:pt x="9353" y="21034"/>
                  </a:cubicBezTo>
                  <a:cubicBezTo>
                    <a:pt x="9487" y="21034"/>
                    <a:pt x="9622" y="21026"/>
                    <a:pt x="9757" y="21026"/>
                  </a:cubicBezTo>
                  <a:cubicBezTo>
                    <a:pt x="10030" y="21026"/>
                    <a:pt x="10298" y="21059"/>
                    <a:pt x="10538" y="21260"/>
                  </a:cubicBezTo>
                  <a:cubicBezTo>
                    <a:pt x="10585" y="21299"/>
                    <a:pt x="10630" y="21316"/>
                    <a:pt x="10670" y="21316"/>
                  </a:cubicBezTo>
                  <a:cubicBezTo>
                    <a:pt x="10750" y="21316"/>
                    <a:pt x="10815" y="21251"/>
                    <a:pt x="10857" y="21162"/>
                  </a:cubicBezTo>
                  <a:cubicBezTo>
                    <a:pt x="11000" y="20860"/>
                    <a:pt x="11168" y="20555"/>
                    <a:pt x="11037" y="20205"/>
                  </a:cubicBezTo>
                  <a:cubicBezTo>
                    <a:pt x="10445" y="18610"/>
                    <a:pt x="9815" y="17024"/>
                    <a:pt x="9027" y="15518"/>
                  </a:cubicBezTo>
                  <a:cubicBezTo>
                    <a:pt x="8645" y="14787"/>
                    <a:pt x="8178" y="14068"/>
                    <a:pt x="7805" y="13346"/>
                  </a:cubicBezTo>
                  <a:cubicBezTo>
                    <a:pt x="7081" y="11952"/>
                    <a:pt x="6089" y="10789"/>
                    <a:pt x="5169" y="9554"/>
                  </a:cubicBezTo>
                  <a:cubicBezTo>
                    <a:pt x="4424" y="8555"/>
                    <a:pt x="3576" y="7648"/>
                    <a:pt x="2730" y="6736"/>
                  </a:cubicBezTo>
                  <a:cubicBezTo>
                    <a:pt x="2351" y="6326"/>
                    <a:pt x="2119" y="5812"/>
                    <a:pt x="1592" y="5492"/>
                  </a:cubicBezTo>
                  <a:cubicBezTo>
                    <a:pt x="1305" y="5318"/>
                    <a:pt x="1128" y="4798"/>
                    <a:pt x="1340" y="4341"/>
                  </a:cubicBezTo>
                  <a:cubicBezTo>
                    <a:pt x="1979" y="2948"/>
                    <a:pt x="3030" y="1959"/>
                    <a:pt x="4373" y="1268"/>
                  </a:cubicBezTo>
                  <a:cubicBezTo>
                    <a:pt x="4545" y="1179"/>
                    <a:pt x="4737" y="1139"/>
                    <a:pt x="4932" y="1139"/>
                  </a:cubicBezTo>
                  <a:close/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</p:grpSp>
      <p:sp>
        <p:nvSpPr>
          <p:cNvPr id="7" name="Dikdörtgen 6"/>
          <p:cNvSpPr/>
          <p:nvPr/>
        </p:nvSpPr>
        <p:spPr>
          <a:xfrm>
            <a:off x="4479010" y="464950"/>
            <a:ext cx="7532175" cy="11623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Ülkemizde yapılan ulu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camilerin en bilineni </a:t>
            </a:r>
            <a:r>
              <a:rPr kumimoji="0" lang="es-E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Bursa Ulu Camii’dir</a:t>
            </a:r>
            <a:r>
              <a:rPr kumimoji="0" lang="es-E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9550" y="1844299"/>
            <a:ext cx="7439186" cy="418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68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119265" y="284813"/>
            <a:ext cx="3657600" cy="7045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Bazı Ulu Camilerimiz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61" y="1512023"/>
            <a:ext cx="5977717" cy="3870415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839449" y="5223036"/>
            <a:ext cx="472190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Diyarbakır Ulu Camii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Sivas Divriği Ulu Camii onarılıy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7" t="1" r="8503" b="502"/>
          <a:stretch/>
        </p:blipFill>
        <p:spPr bwMode="auto">
          <a:xfrm>
            <a:off x="6700603" y="164892"/>
            <a:ext cx="4886794" cy="322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ikdörtgen 6"/>
          <p:cNvSpPr/>
          <p:nvPr/>
        </p:nvSpPr>
        <p:spPr>
          <a:xfrm>
            <a:off x="7270229" y="3036969"/>
            <a:ext cx="4002374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Sivas Divriği Ulu Camii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5340" y="3732353"/>
            <a:ext cx="4947067" cy="3125647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6763062" y="6334780"/>
            <a:ext cx="472190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Aksaray Ulu Camii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65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1699798" y="137017"/>
            <a:ext cx="6874707" cy="748447"/>
            <a:chOff x="6056464" y="5436066"/>
            <a:chExt cx="6874707" cy="929564"/>
          </a:xfrm>
        </p:grpSpPr>
        <p:sp>
          <p:nvSpPr>
            <p:cNvPr id="3" name="Dikdörtgen 2"/>
            <p:cNvSpPr/>
            <p:nvPr/>
          </p:nvSpPr>
          <p:spPr>
            <a:xfrm>
              <a:off x="6331449" y="5436066"/>
              <a:ext cx="6599722" cy="929564"/>
            </a:xfrm>
            <a:prstGeom prst="rect">
              <a:avLst/>
            </a:prstGeom>
            <a:solidFill>
              <a:srgbClr val="FEF6A3"/>
            </a:solidFill>
            <a:ln>
              <a:solidFill>
                <a:srgbClr val="8BB2DD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/>
              <a:r>
                <a:rPr lang="tr-TR" sz="3600" dirty="0" smtClean="0"/>
                <a:t>Medrese </a:t>
              </a:r>
              <a:r>
                <a:rPr lang="tr-TR" sz="3600" dirty="0"/>
                <a:t>ve Hastaneler</a:t>
              </a:r>
              <a:endParaRPr kumimoji="0" lang="tr-TR" sz="8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" name="Serbest Form 3"/>
            <p:cNvSpPr/>
            <p:nvPr/>
          </p:nvSpPr>
          <p:spPr>
            <a:xfrm>
              <a:off x="6056464" y="5436066"/>
              <a:ext cx="929872" cy="929564"/>
            </a:xfrm>
            <a:custGeom>
              <a:avLst/>
              <a:gdLst>
                <a:gd name="connsiteX0" fmla="*/ 665747 w 1888673"/>
                <a:gd name="connsiteY0" fmla="*/ 0 h 1080000"/>
                <a:gd name="connsiteX1" fmla="*/ 685515 w 1888673"/>
                <a:gd name="connsiteY1" fmla="*/ 1617 h 1080000"/>
                <a:gd name="connsiteX2" fmla="*/ 685515 w 1888673"/>
                <a:gd name="connsiteY2" fmla="*/ 0 h 1080000"/>
                <a:gd name="connsiteX3" fmla="*/ 1888673 w 1888673"/>
                <a:gd name="connsiteY3" fmla="*/ 0 h 1080000"/>
                <a:gd name="connsiteX4" fmla="*/ 1888673 w 1888673"/>
                <a:gd name="connsiteY4" fmla="*/ 1080000 h 1080000"/>
                <a:gd name="connsiteX5" fmla="*/ 685515 w 1888673"/>
                <a:gd name="connsiteY5" fmla="*/ 1080000 h 1080000"/>
                <a:gd name="connsiteX6" fmla="*/ 685515 w 1888673"/>
                <a:gd name="connsiteY6" fmla="*/ 1078384 h 1080000"/>
                <a:gd name="connsiteX7" fmla="*/ 665747 w 1888673"/>
                <a:gd name="connsiteY7" fmla="*/ 1080000 h 1080000"/>
                <a:gd name="connsiteX8" fmla="*/ 0 w 1888673"/>
                <a:gd name="connsiteY8" fmla="*/ 540000 h 1080000"/>
                <a:gd name="connsiteX9" fmla="*/ 665747 w 1888673"/>
                <a:gd name="connsiteY9" fmla="*/ 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8673" h="1080000">
                  <a:moveTo>
                    <a:pt x="665747" y="0"/>
                  </a:moveTo>
                  <a:lnTo>
                    <a:pt x="685515" y="1617"/>
                  </a:lnTo>
                  <a:lnTo>
                    <a:pt x="685515" y="0"/>
                  </a:lnTo>
                  <a:lnTo>
                    <a:pt x="1888673" y="0"/>
                  </a:lnTo>
                  <a:lnTo>
                    <a:pt x="1888673" y="1080000"/>
                  </a:lnTo>
                  <a:lnTo>
                    <a:pt x="685515" y="1080000"/>
                  </a:lnTo>
                  <a:lnTo>
                    <a:pt x="685515" y="1078384"/>
                  </a:lnTo>
                  <a:lnTo>
                    <a:pt x="665747" y="1080000"/>
                  </a:lnTo>
                  <a:cubicBezTo>
                    <a:pt x="298065" y="1080000"/>
                    <a:pt x="0" y="838234"/>
                    <a:pt x="0" y="540000"/>
                  </a:cubicBezTo>
                  <a:cubicBezTo>
                    <a:pt x="0" y="241766"/>
                    <a:pt x="298065" y="0"/>
                    <a:pt x="665747" y="0"/>
                  </a:cubicBezTo>
                  <a:close/>
                </a:path>
              </a:pathLst>
            </a:custGeom>
            <a:solidFill>
              <a:srgbClr val="66BDB7"/>
            </a:solidFill>
            <a:ln>
              <a:solidFill>
                <a:srgbClr val="8BB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tr-T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" name="Düz Bağlayıcı 4"/>
          <p:cNvCxnSpPr/>
          <p:nvPr/>
        </p:nvCxnSpPr>
        <p:spPr>
          <a:xfrm>
            <a:off x="5643659" y="5850823"/>
            <a:ext cx="1071796" cy="1"/>
          </a:xfrm>
          <a:prstGeom prst="line">
            <a:avLst/>
          </a:prstGeom>
          <a:ln w="57150">
            <a:solidFill>
              <a:srgbClr val="149DA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Connector: Elbow 49">
            <a:extLst>
              <a:ext uri="{FF2B5EF4-FFF2-40B4-BE49-F238E27FC236}">
                <a16:creationId xmlns:a16="http://schemas.microsoft.com/office/drawing/2014/main" id="{9C86D8BD-54DE-4A39-A400-B97A028E303E}"/>
              </a:ext>
            </a:extLst>
          </p:cNvPr>
          <p:cNvCxnSpPr/>
          <p:nvPr/>
        </p:nvCxnSpPr>
        <p:spPr>
          <a:xfrm rot="5400000" flipH="1" flipV="1">
            <a:off x="1366691" y="1730188"/>
            <a:ext cx="1973484" cy="1708647"/>
          </a:xfrm>
          <a:prstGeom prst="bentConnector3">
            <a:avLst>
              <a:gd name="adj1" fmla="val 99373"/>
            </a:avLst>
          </a:prstGeom>
          <a:noFill/>
          <a:ln w="57150" cap="flat" cmpd="sng" algn="ctr">
            <a:solidFill>
              <a:srgbClr val="149DA5"/>
            </a:solidFill>
            <a:prstDash val="solid"/>
            <a:headEnd type="oval" w="med" len="med"/>
            <a:tailEnd w="lg" len="lg"/>
          </a:ln>
          <a:effectLst/>
        </p:spPr>
      </p:cxnSp>
      <p:cxnSp>
        <p:nvCxnSpPr>
          <p:cNvPr id="7" name="Connector: Elbow 50">
            <a:extLst>
              <a:ext uri="{FF2B5EF4-FFF2-40B4-BE49-F238E27FC236}">
                <a16:creationId xmlns:a16="http://schemas.microsoft.com/office/drawing/2014/main" id="{41E1D552-5CEF-4416-A7D3-09E8DE96670C}"/>
              </a:ext>
            </a:extLst>
          </p:cNvPr>
          <p:cNvCxnSpPr/>
          <p:nvPr/>
        </p:nvCxnSpPr>
        <p:spPr>
          <a:xfrm rot="16200000" flipH="1">
            <a:off x="1317891" y="4079979"/>
            <a:ext cx="1956456" cy="1594017"/>
          </a:xfrm>
          <a:prstGeom prst="bentConnector3">
            <a:avLst>
              <a:gd name="adj1" fmla="val 99036"/>
            </a:avLst>
          </a:prstGeom>
          <a:noFill/>
          <a:ln w="57150" cap="flat" cmpd="sng" algn="ctr">
            <a:solidFill>
              <a:srgbClr val="149DA5"/>
            </a:solidFill>
            <a:prstDash val="solid"/>
            <a:headEnd type="oval" w="med" len="med"/>
            <a:tailEnd w="lg" len="lg"/>
          </a:ln>
          <a:effectLst/>
        </p:spPr>
      </p:cxnSp>
      <p:sp>
        <p:nvSpPr>
          <p:cNvPr id="8" name="Rectangle 8">
            <a:extLst>
              <a:ext uri="{FF2B5EF4-FFF2-40B4-BE49-F238E27FC236}">
                <a16:creationId xmlns:a16="http://schemas.microsoft.com/office/drawing/2014/main" id="{17FFA3D4-44AF-49BB-B9E1-25B3961E5739}"/>
              </a:ext>
            </a:extLst>
          </p:cNvPr>
          <p:cNvSpPr/>
          <p:nvPr/>
        </p:nvSpPr>
        <p:spPr>
          <a:xfrm>
            <a:off x="3093128" y="1238810"/>
            <a:ext cx="2617986" cy="751784"/>
          </a:xfrm>
          <a:prstGeom prst="rect">
            <a:avLst/>
          </a:prstGeom>
          <a:solidFill>
            <a:srgbClr val="FEF6A3"/>
          </a:solidFill>
          <a:ln w="25400" cap="flat" cmpd="sng" algn="ctr">
            <a:solidFill>
              <a:srgbClr val="149DA5"/>
            </a:solidFill>
            <a:prstDash val="solid"/>
          </a:ln>
          <a:effectLst/>
        </p:spPr>
        <p:txBody>
          <a:bodyPr tIns="91440" bIns="9144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Medrese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3ED69ABC-F761-4A35-971C-B309A7CD4BBE}"/>
              </a:ext>
            </a:extLst>
          </p:cNvPr>
          <p:cNvSpPr/>
          <p:nvPr/>
        </p:nvSpPr>
        <p:spPr>
          <a:xfrm>
            <a:off x="3093128" y="5435251"/>
            <a:ext cx="2617986" cy="756199"/>
          </a:xfrm>
          <a:prstGeom prst="rect">
            <a:avLst/>
          </a:prstGeom>
          <a:solidFill>
            <a:srgbClr val="FEF6A3"/>
          </a:solidFill>
          <a:ln w="25400" cap="flat" cmpd="sng" algn="ctr">
            <a:solidFill>
              <a:srgbClr val="149DA5"/>
            </a:solidFill>
            <a:prstDash val="solid"/>
          </a:ln>
          <a:effectLst/>
        </p:spPr>
        <p:txBody>
          <a:bodyPr tIns="91440" bIns="91440" rtlCol="0" anchor="ctr"/>
          <a:lstStyle/>
          <a:p>
            <a:pPr lvl="0" algn="ctr" defTabSz="914354">
              <a:defRPr/>
            </a:pPr>
            <a:r>
              <a:rPr lang="tr-TR" sz="3200" dirty="0" err="1"/>
              <a:t>Dâruşşifâlar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0" name="Serbest Form 9"/>
          <p:cNvSpPr/>
          <p:nvPr/>
        </p:nvSpPr>
        <p:spPr>
          <a:xfrm>
            <a:off x="143144" y="2983197"/>
            <a:ext cx="2486526" cy="1503620"/>
          </a:xfrm>
          <a:custGeom>
            <a:avLst/>
            <a:gdLst>
              <a:gd name="connsiteX0" fmla="*/ 0 w 993169"/>
              <a:gd name="connsiteY0" fmla="*/ 107595 h 645559"/>
              <a:gd name="connsiteX1" fmla="*/ 107595 w 993169"/>
              <a:gd name="connsiteY1" fmla="*/ 0 h 645559"/>
              <a:gd name="connsiteX2" fmla="*/ 885574 w 993169"/>
              <a:gd name="connsiteY2" fmla="*/ 0 h 645559"/>
              <a:gd name="connsiteX3" fmla="*/ 993169 w 993169"/>
              <a:gd name="connsiteY3" fmla="*/ 107595 h 645559"/>
              <a:gd name="connsiteX4" fmla="*/ 993169 w 993169"/>
              <a:gd name="connsiteY4" fmla="*/ 537964 h 645559"/>
              <a:gd name="connsiteX5" fmla="*/ 885574 w 993169"/>
              <a:gd name="connsiteY5" fmla="*/ 645559 h 645559"/>
              <a:gd name="connsiteX6" fmla="*/ 107595 w 993169"/>
              <a:gd name="connsiteY6" fmla="*/ 645559 h 645559"/>
              <a:gd name="connsiteX7" fmla="*/ 0 w 993169"/>
              <a:gd name="connsiteY7" fmla="*/ 537964 h 645559"/>
              <a:gd name="connsiteX8" fmla="*/ 0 w 993169"/>
              <a:gd name="connsiteY8" fmla="*/ 107595 h 645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93169" h="645559">
                <a:moveTo>
                  <a:pt x="0" y="107595"/>
                </a:moveTo>
                <a:cubicBezTo>
                  <a:pt x="0" y="48172"/>
                  <a:pt x="48172" y="0"/>
                  <a:pt x="107595" y="0"/>
                </a:cubicBezTo>
                <a:lnTo>
                  <a:pt x="885574" y="0"/>
                </a:lnTo>
                <a:cubicBezTo>
                  <a:pt x="944997" y="0"/>
                  <a:pt x="993169" y="48172"/>
                  <a:pt x="993169" y="107595"/>
                </a:cubicBezTo>
                <a:lnTo>
                  <a:pt x="993169" y="537964"/>
                </a:lnTo>
                <a:cubicBezTo>
                  <a:pt x="993169" y="597387"/>
                  <a:pt x="944997" y="645559"/>
                  <a:pt x="885574" y="645559"/>
                </a:cubicBezTo>
                <a:lnTo>
                  <a:pt x="107595" y="645559"/>
                </a:lnTo>
                <a:cubicBezTo>
                  <a:pt x="48172" y="645559"/>
                  <a:pt x="0" y="597387"/>
                  <a:pt x="0" y="537964"/>
                </a:cubicBezTo>
                <a:lnTo>
                  <a:pt x="0" y="10759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4384" tIns="134384" rIns="134384" bIns="134384" numCol="1" spcCol="1270" anchor="ctr" anchorCtr="0">
            <a:noAutofit/>
          </a:bodyPr>
          <a:lstStyle/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3600" kern="1200" dirty="0" smtClean="0"/>
              <a:t>Medrese </a:t>
            </a:r>
          </a:p>
          <a:p>
            <a:pPr lvl="0"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sz="3600" dirty="0" smtClean="0"/>
              <a:t>hastaneler</a:t>
            </a:r>
            <a:endParaRPr lang="en-US" sz="3600" kern="1200" dirty="0"/>
          </a:p>
        </p:txBody>
      </p:sp>
      <p:sp>
        <p:nvSpPr>
          <p:cNvPr id="11" name="Dikdörtgen 10"/>
          <p:cNvSpPr/>
          <p:nvPr/>
        </p:nvSpPr>
        <p:spPr>
          <a:xfrm>
            <a:off x="6715455" y="1037545"/>
            <a:ext cx="5261550" cy="1120448"/>
          </a:xfrm>
          <a:prstGeom prst="rect">
            <a:avLst/>
          </a:prstGeom>
          <a:solidFill>
            <a:srgbClr val="FEF6A3"/>
          </a:solidFill>
          <a:ln>
            <a:solidFill>
              <a:srgbClr val="149D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dirty="0">
                <a:solidFill>
                  <a:schemeClr val="tx1"/>
                </a:solidFill>
              </a:rPr>
              <a:t>İ</a:t>
            </a:r>
            <a:r>
              <a:rPr lang="tr-TR" sz="3200" dirty="0" smtClean="0">
                <a:solidFill>
                  <a:schemeClr val="tx1"/>
                </a:solidFill>
              </a:rPr>
              <a:t>çinde </a:t>
            </a:r>
            <a:r>
              <a:rPr lang="tr-TR" sz="3200" dirty="0">
                <a:solidFill>
                  <a:schemeClr val="tx1"/>
                </a:solidFill>
              </a:rPr>
              <a:t>eğitim ve öğretim </a:t>
            </a:r>
            <a:r>
              <a:rPr lang="tr-TR" sz="3200" dirty="0" smtClean="0">
                <a:solidFill>
                  <a:schemeClr val="tx1"/>
                </a:solidFill>
              </a:rPr>
              <a:t>yapılan mekânlardır</a:t>
            </a:r>
            <a:r>
              <a:rPr lang="tr-TR" sz="2800" dirty="0">
                <a:solidFill>
                  <a:schemeClr val="tx1"/>
                </a:solidFill>
              </a:rPr>
              <a:t>.</a:t>
            </a:r>
            <a:endParaRPr lang="tr-TR" sz="4400" dirty="0">
              <a:solidFill>
                <a:schemeClr val="tx1"/>
              </a:solidFill>
            </a:endParaRPr>
          </a:p>
        </p:txBody>
      </p:sp>
      <p:sp>
        <p:nvSpPr>
          <p:cNvPr id="12" name="Dikdörtgen 11"/>
          <p:cNvSpPr/>
          <p:nvPr/>
        </p:nvSpPr>
        <p:spPr>
          <a:xfrm>
            <a:off x="6715455" y="5120456"/>
            <a:ext cx="5261547" cy="1385787"/>
          </a:xfrm>
          <a:prstGeom prst="rect">
            <a:avLst/>
          </a:prstGeom>
          <a:solidFill>
            <a:srgbClr val="FEF6A3"/>
          </a:solidFill>
          <a:ln>
            <a:solidFill>
              <a:srgbClr val="149D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3200" dirty="0">
                <a:solidFill>
                  <a:schemeClr val="tx1"/>
                </a:solidFill>
              </a:rPr>
              <a:t>H</a:t>
            </a:r>
            <a:r>
              <a:rPr lang="tr-TR" sz="3200" dirty="0" smtClean="0">
                <a:solidFill>
                  <a:schemeClr val="tx1"/>
                </a:solidFill>
              </a:rPr>
              <a:t>astaların </a:t>
            </a:r>
            <a:r>
              <a:rPr lang="tr-TR" sz="3200" dirty="0">
                <a:solidFill>
                  <a:schemeClr val="tx1"/>
                </a:solidFill>
              </a:rPr>
              <a:t>tedavi edildiği mekânlardır</a:t>
            </a:r>
            <a:endParaRPr lang="tr-TR" sz="4000" dirty="0">
              <a:solidFill>
                <a:schemeClr val="tx1"/>
              </a:solidFill>
            </a:endParaRPr>
          </a:p>
        </p:txBody>
      </p:sp>
      <p:cxnSp>
        <p:nvCxnSpPr>
          <p:cNvPr id="13" name="Düz Bağlayıcı 12"/>
          <p:cNvCxnSpPr>
            <a:endCxn id="11" idx="1"/>
          </p:cNvCxnSpPr>
          <p:nvPr/>
        </p:nvCxnSpPr>
        <p:spPr>
          <a:xfrm flipV="1">
            <a:off x="5711114" y="1597769"/>
            <a:ext cx="1004341" cy="9402"/>
          </a:xfrm>
          <a:prstGeom prst="line">
            <a:avLst/>
          </a:prstGeom>
          <a:ln w="57150">
            <a:solidFill>
              <a:srgbClr val="149DA5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511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사각형: 둥근 대각선 방향 모서리 1">
            <a:extLst>
              <a:ext uri="{FF2B5EF4-FFF2-40B4-BE49-F238E27FC236}">
                <a16:creationId xmlns:a16="http://schemas.microsoft.com/office/drawing/2014/main" id="{BF092F0C-0977-4118-9C4C-305681909941}"/>
              </a:ext>
            </a:extLst>
          </p:cNvPr>
          <p:cNvSpPr/>
          <p:nvPr/>
        </p:nvSpPr>
        <p:spPr>
          <a:xfrm flipH="1">
            <a:off x="6380466" y="106993"/>
            <a:ext cx="5686087" cy="1283658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609600" dist="254000" dir="5400000" sx="90000" sy="9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ko-KR" altLang="en-US">
              <a:solidFill>
                <a:prstClr val="black"/>
              </a:solidFill>
              <a:latin typeface="Arial"/>
              <a:ea typeface="맑은 고딕"/>
            </a:endParaRPr>
          </a:p>
        </p:txBody>
      </p:sp>
      <p:sp>
        <p:nvSpPr>
          <p:cNvPr id="4" name="L 도형 2">
            <a:extLst>
              <a:ext uri="{FF2B5EF4-FFF2-40B4-BE49-F238E27FC236}">
                <a16:creationId xmlns:a16="http://schemas.microsoft.com/office/drawing/2014/main" id="{05711842-1BE3-4071-97E2-98287A9E4F99}"/>
              </a:ext>
            </a:extLst>
          </p:cNvPr>
          <p:cNvSpPr/>
          <p:nvPr/>
        </p:nvSpPr>
        <p:spPr>
          <a:xfrm rot="5400000">
            <a:off x="6341122" y="-49249"/>
            <a:ext cx="487167" cy="602276"/>
          </a:xfrm>
          <a:prstGeom prst="corner">
            <a:avLst>
              <a:gd name="adj1" fmla="val 16744"/>
              <a:gd name="adj2" fmla="val 17536"/>
            </a:avLst>
          </a:prstGeom>
          <a:solidFill>
            <a:srgbClr val="9ED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ko-KR" altLang="en-US">
              <a:solidFill>
                <a:prstClr val="black"/>
              </a:solidFill>
              <a:latin typeface="Arial"/>
              <a:ea typeface="맑은 고딕"/>
            </a:endParaRPr>
          </a:p>
        </p:txBody>
      </p:sp>
      <p:sp>
        <p:nvSpPr>
          <p:cNvPr id="5" name="L 도형 52">
            <a:extLst>
              <a:ext uri="{FF2B5EF4-FFF2-40B4-BE49-F238E27FC236}">
                <a16:creationId xmlns:a16="http://schemas.microsoft.com/office/drawing/2014/main" id="{892853FB-7E8C-4575-943A-C735F666BA1E}"/>
              </a:ext>
            </a:extLst>
          </p:cNvPr>
          <p:cNvSpPr/>
          <p:nvPr/>
        </p:nvSpPr>
        <p:spPr>
          <a:xfrm rot="16200000">
            <a:off x="11533735" y="944617"/>
            <a:ext cx="487167" cy="602276"/>
          </a:xfrm>
          <a:prstGeom prst="corner">
            <a:avLst>
              <a:gd name="adj1" fmla="val 16744"/>
              <a:gd name="adj2" fmla="val 17536"/>
            </a:avLst>
          </a:prstGeom>
          <a:solidFill>
            <a:srgbClr val="9ED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/>
            <a:endParaRPr lang="ko-KR" altLang="en-US">
              <a:solidFill>
                <a:prstClr val="black"/>
              </a:solidFill>
              <a:latin typeface="Arial"/>
              <a:ea typeface="맑은 고딕"/>
            </a:endParaRPr>
          </a:p>
        </p:txBody>
      </p:sp>
      <p:sp>
        <p:nvSpPr>
          <p:cNvPr id="6" name="TextBox 53">
            <a:extLst>
              <a:ext uri="{FF2B5EF4-FFF2-40B4-BE49-F238E27FC236}">
                <a16:creationId xmlns:a16="http://schemas.microsoft.com/office/drawing/2014/main" id="{3C486D61-FFB0-4B62-8575-666F47BBBF1D}"/>
              </a:ext>
            </a:extLst>
          </p:cNvPr>
          <p:cNvSpPr txBox="1"/>
          <p:nvPr/>
        </p:nvSpPr>
        <p:spPr>
          <a:xfrm>
            <a:off x="5714625" y="299365"/>
            <a:ext cx="1967619" cy="66900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defTabSz="457200"/>
            <a:r>
              <a:rPr lang="tr-TR" altLang="ko-KR" sz="6000" u="sng" dirty="0" smtClean="0">
                <a:solidFill>
                  <a:srgbClr val="9ED343"/>
                </a:solidFill>
                <a:latin typeface="Arial" panose="020B0604020202020204" pitchFamily="34" charset="0"/>
                <a:ea typeface="맑은 고딕" panose="020B0503020000020004" pitchFamily="50" charset="-127"/>
                <a:cs typeface="Arial" panose="020B0604020202020204" pitchFamily="34" charset="0"/>
              </a:rPr>
              <a:t>1</a:t>
            </a:r>
            <a:endParaRPr lang="ko-KR" altLang="en-US" sz="6000" b="1" dirty="0">
              <a:solidFill>
                <a:srgbClr val="9ED343"/>
              </a:solidFill>
              <a:latin typeface="Arial" panose="020B0604020202020204" pitchFamily="34" charset="0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sp>
        <p:nvSpPr>
          <p:cNvPr id="7" name="TextBox 65">
            <a:extLst>
              <a:ext uri="{FF2B5EF4-FFF2-40B4-BE49-F238E27FC236}">
                <a16:creationId xmlns:a16="http://schemas.microsoft.com/office/drawing/2014/main" id="{1FFF8FD8-DBE9-4374-954B-80861D409243}"/>
              </a:ext>
            </a:extLst>
          </p:cNvPr>
          <p:cNvSpPr txBox="1"/>
          <p:nvPr/>
        </p:nvSpPr>
        <p:spPr>
          <a:xfrm>
            <a:off x="6926981" y="431759"/>
            <a:ext cx="5090016" cy="5539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3200">
                <a:latin typeface="나눔스퀘어 ExtraBold" panose="020B0600000101010101" pitchFamily="50" charset="-127"/>
                <a:ea typeface="나눔스퀘어 ExtraBold" panose="020B0600000101010101" pitchFamily="50" charset="-127"/>
              </a:defRPr>
            </a:lvl1pPr>
          </a:lstStyle>
          <a:p>
            <a:pPr defTabSz="457200"/>
            <a:r>
              <a:rPr lang="tr-TR" sz="3600" dirty="0" smtClean="0">
                <a:latin typeface="+mn-lt"/>
              </a:rPr>
              <a:t>Mimarimizde </a:t>
            </a:r>
            <a:r>
              <a:rPr lang="tr-TR" sz="3600" dirty="0">
                <a:latin typeface="+mn-lt"/>
              </a:rPr>
              <a:t>Dinin İzleri</a:t>
            </a:r>
            <a:endParaRPr lang="ko-KR" altLang="en-US" sz="1200" b="1" dirty="0">
              <a:solidFill>
                <a:prstClr val="black"/>
              </a:solidFill>
              <a:latin typeface="+mn-lt"/>
              <a:ea typeface="맑은 고딕" panose="020B0503020000020004" pitchFamily="50" charset="-127"/>
              <a:cs typeface="Arial" panose="020B0604020202020204" pitchFamily="34" charset="0"/>
            </a:endParaRPr>
          </a:p>
        </p:txBody>
      </p:sp>
      <p:grpSp>
        <p:nvGrpSpPr>
          <p:cNvPr id="8" name="Groupe 12"/>
          <p:cNvGrpSpPr/>
          <p:nvPr/>
        </p:nvGrpSpPr>
        <p:grpSpPr>
          <a:xfrm rot="21362576">
            <a:off x="1245750" y="108383"/>
            <a:ext cx="4871804" cy="3297837"/>
            <a:chOff x="1795463" y="2430463"/>
            <a:chExt cx="2317750" cy="1879600"/>
          </a:xfrm>
        </p:grpSpPr>
        <p:sp>
          <p:nvSpPr>
            <p:cNvPr id="9" name="Freeform 12"/>
            <p:cNvSpPr>
              <a:spLocks/>
            </p:cNvSpPr>
            <p:nvPr/>
          </p:nvSpPr>
          <p:spPr bwMode="auto">
            <a:xfrm>
              <a:off x="1795463" y="2430463"/>
              <a:ext cx="2317750" cy="1879600"/>
            </a:xfrm>
            <a:custGeom>
              <a:avLst/>
              <a:gdLst>
                <a:gd name="T0" fmla="*/ 142 w 1460"/>
                <a:gd name="T1" fmla="*/ 1182 h 1184"/>
                <a:gd name="T2" fmla="*/ 122 w 1460"/>
                <a:gd name="T3" fmla="*/ 1174 h 1184"/>
                <a:gd name="T4" fmla="*/ 108 w 1460"/>
                <a:gd name="T5" fmla="*/ 1156 h 1184"/>
                <a:gd name="T6" fmla="*/ 104 w 1460"/>
                <a:gd name="T7" fmla="*/ 1140 h 1184"/>
                <a:gd name="T8" fmla="*/ 106 w 1460"/>
                <a:gd name="T9" fmla="*/ 1116 h 1184"/>
                <a:gd name="T10" fmla="*/ 122 w 1460"/>
                <a:gd name="T11" fmla="*/ 1098 h 1184"/>
                <a:gd name="T12" fmla="*/ 148 w 1460"/>
                <a:gd name="T13" fmla="*/ 1082 h 1184"/>
                <a:gd name="T14" fmla="*/ 198 w 1460"/>
                <a:gd name="T15" fmla="*/ 1040 h 1184"/>
                <a:gd name="T16" fmla="*/ 232 w 1460"/>
                <a:gd name="T17" fmla="*/ 992 h 1184"/>
                <a:gd name="T18" fmla="*/ 180 w 1460"/>
                <a:gd name="T19" fmla="*/ 976 h 1184"/>
                <a:gd name="T20" fmla="*/ 140 w 1460"/>
                <a:gd name="T21" fmla="*/ 976 h 1184"/>
                <a:gd name="T22" fmla="*/ 88 w 1460"/>
                <a:gd name="T23" fmla="*/ 960 h 1184"/>
                <a:gd name="T24" fmla="*/ 46 w 1460"/>
                <a:gd name="T25" fmla="*/ 930 h 1184"/>
                <a:gd name="T26" fmla="*/ 30 w 1460"/>
                <a:gd name="T27" fmla="*/ 908 h 1184"/>
                <a:gd name="T28" fmla="*/ 4 w 1460"/>
                <a:gd name="T29" fmla="*/ 842 h 1184"/>
                <a:gd name="T30" fmla="*/ 0 w 1460"/>
                <a:gd name="T31" fmla="*/ 788 h 1184"/>
                <a:gd name="T32" fmla="*/ 34 w 1460"/>
                <a:gd name="T33" fmla="*/ 320 h 1184"/>
                <a:gd name="T34" fmla="*/ 50 w 1460"/>
                <a:gd name="T35" fmla="*/ 162 h 1184"/>
                <a:gd name="T36" fmla="*/ 70 w 1460"/>
                <a:gd name="T37" fmla="*/ 90 h 1184"/>
                <a:gd name="T38" fmla="*/ 102 w 1460"/>
                <a:gd name="T39" fmla="*/ 44 h 1184"/>
                <a:gd name="T40" fmla="*/ 138 w 1460"/>
                <a:gd name="T41" fmla="*/ 16 h 1184"/>
                <a:gd name="T42" fmla="*/ 196 w 1460"/>
                <a:gd name="T43" fmla="*/ 0 h 1184"/>
                <a:gd name="T44" fmla="*/ 232 w 1460"/>
                <a:gd name="T45" fmla="*/ 0 h 1184"/>
                <a:gd name="T46" fmla="*/ 1298 w 1460"/>
                <a:gd name="T47" fmla="*/ 120 h 1184"/>
                <a:gd name="T48" fmla="*/ 1322 w 1460"/>
                <a:gd name="T49" fmla="*/ 126 h 1184"/>
                <a:gd name="T50" fmla="*/ 1372 w 1460"/>
                <a:gd name="T51" fmla="*/ 150 h 1184"/>
                <a:gd name="T52" fmla="*/ 1408 w 1460"/>
                <a:gd name="T53" fmla="*/ 186 h 1184"/>
                <a:gd name="T54" fmla="*/ 1428 w 1460"/>
                <a:gd name="T55" fmla="*/ 228 h 1184"/>
                <a:gd name="T56" fmla="*/ 1440 w 1460"/>
                <a:gd name="T57" fmla="*/ 308 h 1184"/>
                <a:gd name="T58" fmla="*/ 1460 w 1460"/>
                <a:gd name="T59" fmla="*/ 750 h 1184"/>
                <a:gd name="T60" fmla="*/ 1452 w 1460"/>
                <a:gd name="T61" fmla="*/ 810 h 1184"/>
                <a:gd name="T62" fmla="*/ 1420 w 1460"/>
                <a:gd name="T63" fmla="*/ 878 h 1184"/>
                <a:gd name="T64" fmla="*/ 1402 w 1460"/>
                <a:gd name="T65" fmla="*/ 896 h 1184"/>
                <a:gd name="T66" fmla="*/ 1358 w 1460"/>
                <a:gd name="T67" fmla="*/ 922 h 1184"/>
                <a:gd name="T68" fmla="*/ 1296 w 1460"/>
                <a:gd name="T69" fmla="*/ 938 h 1184"/>
                <a:gd name="T70" fmla="*/ 1084 w 1460"/>
                <a:gd name="T71" fmla="*/ 946 h 1184"/>
                <a:gd name="T72" fmla="*/ 426 w 1460"/>
                <a:gd name="T73" fmla="*/ 966 h 1184"/>
                <a:gd name="T74" fmla="*/ 400 w 1460"/>
                <a:gd name="T75" fmla="*/ 1022 h 1184"/>
                <a:gd name="T76" fmla="*/ 350 w 1460"/>
                <a:gd name="T77" fmla="*/ 1088 h 1184"/>
                <a:gd name="T78" fmla="*/ 294 w 1460"/>
                <a:gd name="T79" fmla="*/ 1134 h 1184"/>
                <a:gd name="T80" fmla="*/ 236 w 1460"/>
                <a:gd name="T81" fmla="*/ 1164 h 1184"/>
                <a:gd name="T82" fmla="*/ 154 w 1460"/>
                <a:gd name="T83" fmla="*/ 1184 h 1184"/>
                <a:gd name="T84" fmla="*/ 150 w 1460"/>
                <a:gd name="T85" fmla="*/ 1184 h 1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60" h="1184">
                  <a:moveTo>
                    <a:pt x="150" y="1184"/>
                  </a:moveTo>
                  <a:lnTo>
                    <a:pt x="150" y="1184"/>
                  </a:lnTo>
                  <a:lnTo>
                    <a:pt x="142" y="1182"/>
                  </a:lnTo>
                  <a:lnTo>
                    <a:pt x="136" y="1182"/>
                  </a:lnTo>
                  <a:lnTo>
                    <a:pt x="128" y="1178"/>
                  </a:lnTo>
                  <a:lnTo>
                    <a:pt x="122" y="1174"/>
                  </a:lnTo>
                  <a:lnTo>
                    <a:pt x="116" y="1168"/>
                  </a:lnTo>
                  <a:lnTo>
                    <a:pt x="112" y="1162"/>
                  </a:lnTo>
                  <a:lnTo>
                    <a:pt x="108" y="1156"/>
                  </a:lnTo>
                  <a:lnTo>
                    <a:pt x="104" y="1148"/>
                  </a:lnTo>
                  <a:lnTo>
                    <a:pt x="104" y="1148"/>
                  </a:lnTo>
                  <a:lnTo>
                    <a:pt x="104" y="1140"/>
                  </a:lnTo>
                  <a:lnTo>
                    <a:pt x="102" y="1132"/>
                  </a:lnTo>
                  <a:lnTo>
                    <a:pt x="104" y="1124"/>
                  </a:lnTo>
                  <a:lnTo>
                    <a:pt x="106" y="1116"/>
                  </a:lnTo>
                  <a:lnTo>
                    <a:pt x="110" y="1110"/>
                  </a:lnTo>
                  <a:lnTo>
                    <a:pt x="116" y="1104"/>
                  </a:lnTo>
                  <a:lnTo>
                    <a:pt x="122" y="1098"/>
                  </a:lnTo>
                  <a:lnTo>
                    <a:pt x="128" y="1094"/>
                  </a:lnTo>
                  <a:lnTo>
                    <a:pt x="128" y="1094"/>
                  </a:lnTo>
                  <a:lnTo>
                    <a:pt x="148" y="1082"/>
                  </a:lnTo>
                  <a:lnTo>
                    <a:pt x="168" y="1068"/>
                  </a:lnTo>
                  <a:lnTo>
                    <a:pt x="184" y="1054"/>
                  </a:lnTo>
                  <a:lnTo>
                    <a:pt x="198" y="1040"/>
                  </a:lnTo>
                  <a:lnTo>
                    <a:pt x="212" y="1024"/>
                  </a:lnTo>
                  <a:lnTo>
                    <a:pt x="222" y="1008"/>
                  </a:lnTo>
                  <a:lnTo>
                    <a:pt x="232" y="992"/>
                  </a:lnTo>
                  <a:lnTo>
                    <a:pt x="238" y="974"/>
                  </a:lnTo>
                  <a:lnTo>
                    <a:pt x="238" y="974"/>
                  </a:lnTo>
                  <a:lnTo>
                    <a:pt x="180" y="976"/>
                  </a:lnTo>
                  <a:lnTo>
                    <a:pt x="180" y="976"/>
                  </a:lnTo>
                  <a:lnTo>
                    <a:pt x="160" y="978"/>
                  </a:lnTo>
                  <a:lnTo>
                    <a:pt x="140" y="976"/>
                  </a:lnTo>
                  <a:lnTo>
                    <a:pt x="122" y="972"/>
                  </a:lnTo>
                  <a:lnTo>
                    <a:pt x="104" y="968"/>
                  </a:lnTo>
                  <a:lnTo>
                    <a:pt x="88" y="960"/>
                  </a:lnTo>
                  <a:lnTo>
                    <a:pt x="74" y="952"/>
                  </a:lnTo>
                  <a:lnTo>
                    <a:pt x="60" y="942"/>
                  </a:lnTo>
                  <a:lnTo>
                    <a:pt x="46" y="930"/>
                  </a:lnTo>
                  <a:lnTo>
                    <a:pt x="46" y="930"/>
                  </a:lnTo>
                  <a:lnTo>
                    <a:pt x="38" y="920"/>
                  </a:lnTo>
                  <a:lnTo>
                    <a:pt x="30" y="908"/>
                  </a:lnTo>
                  <a:lnTo>
                    <a:pt x="18" y="886"/>
                  </a:lnTo>
                  <a:lnTo>
                    <a:pt x="10" y="864"/>
                  </a:lnTo>
                  <a:lnTo>
                    <a:pt x="4" y="842"/>
                  </a:lnTo>
                  <a:lnTo>
                    <a:pt x="2" y="822"/>
                  </a:lnTo>
                  <a:lnTo>
                    <a:pt x="0" y="806"/>
                  </a:lnTo>
                  <a:lnTo>
                    <a:pt x="0" y="788"/>
                  </a:lnTo>
                  <a:lnTo>
                    <a:pt x="0" y="788"/>
                  </a:lnTo>
                  <a:lnTo>
                    <a:pt x="18" y="522"/>
                  </a:lnTo>
                  <a:lnTo>
                    <a:pt x="34" y="320"/>
                  </a:lnTo>
                  <a:lnTo>
                    <a:pt x="42" y="230"/>
                  </a:lnTo>
                  <a:lnTo>
                    <a:pt x="50" y="162"/>
                  </a:lnTo>
                  <a:lnTo>
                    <a:pt x="50" y="162"/>
                  </a:lnTo>
                  <a:lnTo>
                    <a:pt x="54" y="136"/>
                  </a:lnTo>
                  <a:lnTo>
                    <a:pt x="62" y="112"/>
                  </a:lnTo>
                  <a:lnTo>
                    <a:pt x="70" y="90"/>
                  </a:lnTo>
                  <a:lnTo>
                    <a:pt x="78" y="72"/>
                  </a:lnTo>
                  <a:lnTo>
                    <a:pt x="90" y="58"/>
                  </a:lnTo>
                  <a:lnTo>
                    <a:pt x="102" y="44"/>
                  </a:lnTo>
                  <a:lnTo>
                    <a:pt x="114" y="34"/>
                  </a:lnTo>
                  <a:lnTo>
                    <a:pt x="126" y="24"/>
                  </a:lnTo>
                  <a:lnTo>
                    <a:pt x="138" y="16"/>
                  </a:lnTo>
                  <a:lnTo>
                    <a:pt x="152" y="10"/>
                  </a:lnTo>
                  <a:lnTo>
                    <a:pt x="176" y="4"/>
                  </a:lnTo>
                  <a:lnTo>
                    <a:pt x="196" y="0"/>
                  </a:lnTo>
                  <a:lnTo>
                    <a:pt x="212" y="0"/>
                  </a:lnTo>
                  <a:lnTo>
                    <a:pt x="212" y="0"/>
                  </a:lnTo>
                  <a:lnTo>
                    <a:pt x="232" y="0"/>
                  </a:lnTo>
                  <a:lnTo>
                    <a:pt x="244" y="2"/>
                  </a:lnTo>
                  <a:lnTo>
                    <a:pt x="1298" y="120"/>
                  </a:lnTo>
                  <a:lnTo>
                    <a:pt x="1298" y="120"/>
                  </a:lnTo>
                  <a:lnTo>
                    <a:pt x="1302" y="122"/>
                  </a:lnTo>
                  <a:lnTo>
                    <a:pt x="1302" y="122"/>
                  </a:lnTo>
                  <a:lnTo>
                    <a:pt x="1322" y="126"/>
                  </a:lnTo>
                  <a:lnTo>
                    <a:pt x="1340" y="132"/>
                  </a:lnTo>
                  <a:lnTo>
                    <a:pt x="1358" y="142"/>
                  </a:lnTo>
                  <a:lnTo>
                    <a:pt x="1372" y="150"/>
                  </a:lnTo>
                  <a:lnTo>
                    <a:pt x="1386" y="162"/>
                  </a:lnTo>
                  <a:lnTo>
                    <a:pt x="1398" y="174"/>
                  </a:lnTo>
                  <a:lnTo>
                    <a:pt x="1408" y="186"/>
                  </a:lnTo>
                  <a:lnTo>
                    <a:pt x="1416" y="200"/>
                  </a:lnTo>
                  <a:lnTo>
                    <a:pt x="1422" y="214"/>
                  </a:lnTo>
                  <a:lnTo>
                    <a:pt x="1428" y="228"/>
                  </a:lnTo>
                  <a:lnTo>
                    <a:pt x="1436" y="256"/>
                  </a:lnTo>
                  <a:lnTo>
                    <a:pt x="1440" y="284"/>
                  </a:lnTo>
                  <a:lnTo>
                    <a:pt x="1440" y="308"/>
                  </a:lnTo>
                  <a:lnTo>
                    <a:pt x="1458" y="730"/>
                  </a:lnTo>
                  <a:lnTo>
                    <a:pt x="1458" y="730"/>
                  </a:lnTo>
                  <a:lnTo>
                    <a:pt x="1460" y="750"/>
                  </a:lnTo>
                  <a:lnTo>
                    <a:pt x="1458" y="768"/>
                  </a:lnTo>
                  <a:lnTo>
                    <a:pt x="1456" y="788"/>
                  </a:lnTo>
                  <a:lnTo>
                    <a:pt x="1452" y="810"/>
                  </a:lnTo>
                  <a:lnTo>
                    <a:pt x="1446" y="832"/>
                  </a:lnTo>
                  <a:lnTo>
                    <a:pt x="1434" y="856"/>
                  </a:lnTo>
                  <a:lnTo>
                    <a:pt x="1420" y="878"/>
                  </a:lnTo>
                  <a:lnTo>
                    <a:pt x="1420" y="878"/>
                  </a:lnTo>
                  <a:lnTo>
                    <a:pt x="1412" y="886"/>
                  </a:lnTo>
                  <a:lnTo>
                    <a:pt x="1402" y="896"/>
                  </a:lnTo>
                  <a:lnTo>
                    <a:pt x="1390" y="906"/>
                  </a:lnTo>
                  <a:lnTo>
                    <a:pt x="1376" y="914"/>
                  </a:lnTo>
                  <a:lnTo>
                    <a:pt x="1358" y="922"/>
                  </a:lnTo>
                  <a:lnTo>
                    <a:pt x="1340" y="930"/>
                  </a:lnTo>
                  <a:lnTo>
                    <a:pt x="1320" y="934"/>
                  </a:lnTo>
                  <a:lnTo>
                    <a:pt x="1296" y="938"/>
                  </a:lnTo>
                  <a:lnTo>
                    <a:pt x="1296" y="938"/>
                  </a:lnTo>
                  <a:lnTo>
                    <a:pt x="1214" y="942"/>
                  </a:lnTo>
                  <a:lnTo>
                    <a:pt x="1084" y="946"/>
                  </a:lnTo>
                  <a:lnTo>
                    <a:pt x="736" y="956"/>
                  </a:lnTo>
                  <a:lnTo>
                    <a:pt x="736" y="956"/>
                  </a:lnTo>
                  <a:lnTo>
                    <a:pt x="426" y="966"/>
                  </a:lnTo>
                  <a:lnTo>
                    <a:pt x="426" y="966"/>
                  </a:lnTo>
                  <a:lnTo>
                    <a:pt x="414" y="996"/>
                  </a:lnTo>
                  <a:lnTo>
                    <a:pt x="400" y="1022"/>
                  </a:lnTo>
                  <a:lnTo>
                    <a:pt x="386" y="1046"/>
                  </a:lnTo>
                  <a:lnTo>
                    <a:pt x="368" y="1068"/>
                  </a:lnTo>
                  <a:lnTo>
                    <a:pt x="350" y="1088"/>
                  </a:lnTo>
                  <a:lnTo>
                    <a:pt x="332" y="1106"/>
                  </a:lnTo>
                  <a:lnTo>
                    <a:pt x="314" y="1122"/>
                  </a:lnTo>
                  <a:lnTo>
                    <a:pt x="294" y="1134"/>
                  </a:lnTo>
                  <a:lnTo>
                    <a:pt x="274" y="1146"/>
                  </a:lnTo>
                  <a:lnTo>
                    <a:pt x="254" y="1156"/>
                  </a:lnTo>
                  <a:lnTo>
                    <a:pt x="236" y="1164"/>
                  </a:lnTo>
                  <a:lnTo>
                    <a:pt x="216" y="1172"/>
                  </a:lnTo>
                  <a:lnTo>
                    <a:pt x="182" y="1180"/>
                  </a:lnTo>
                  <a:lnTo>
                    <a:pt x="154" y="1184"/>
                  </a:lnTo>
                  <a:lnTo>
                    <a:pt x="154" y="1184"/>
                  </a:lnTo>
                  <a:lnTo>
                    <a:pt x="150" y="1184"/>
                  </a:lnTo>
                  <a:lnTo>
                    <a:pt x="150" y="1184"/>
                  </a:lnTo>
                  <a:close/>
                </a:path>
              </a:pathLst>
            </a:custGeom>
            <a:solidFill>
              <a:srgbClr val="B1B3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1801813" y="2436813"/>
              <a:ext cx="2305050" cy="1866900"/>
            </a:xfrm>
            <a:custGeom>
              <a:avLst/>
              <a:gdLst>
                <a:gd name="T0" fmla="*/ 146 w 1452"/>
                <a:gd name="T1" fmla="*/ 1176 h 1176"/>
                <a:gd name="T2" fmla="*/ 132 w 1452"/>
                <a:gd name="T3" fmla="*/ 1174 h 1176"/>
                <a:gd name="T4" fmla="*/ 110 w 1452"/>
                <a:gd name="T5" fmla="*/ 1156 h 1176"/>
                <a:gd name="T6" fmla="*/ 104 w 1452"/>
                <a:gd name="T7" fmla="*/ 1144 h 1176"/>
                <a:gd name="T8" fmla="*/ 104 w 1452"/>
                <a:gd name="T9" fmla="*/ 1136 h 1176"/>
                <a:gd name="T10" fmla="*/ 104 w 1452"/>
                <a:gd name="T11" fmla="*/ 1122 h 1176"/>
                <a:gd name="T12" fmla="*/ 110 w 1452"/>
                <a:gd name="T13" fmla="*/ 1108 h 1176"/>
                <a:gd name="T14" fmla="*/ 120 w 1452"/>
                <a:gd name="T15" fmla="*/ 1096 h 1176"/>
                <a:gd name="T16" fmla="*/ 126 w 1452"/>
                <a:gd name="T17" fmla="*/ 1092 h 1176"/>
                <a:gd name="T18" fmla="*/ 168 w 1452"/>
                <a:gd name="T19" fmla="*/ 1066 h 1176"/>
                <a:gd name="T20" fmla="*/ 200 w 1452"/>
                <a:gd name="T21" fmla="*/ 1036 h 1176"/>
                <a:gd name="T22" fmla="*/ 224 w 1452"/>
                <a:gd name="T23" fmla="*/ 1002 h 1176"/>
                <a:gd name="T24" fmla="*/ 240 w 1452"/>
                <a:gd name="T25" fmla="*/ 966 h 1176"/>
                <a:gd name="T26" fmla="*/ 176 w 1452"/>
                <a:gd name="T27" fmla="*/ 968 h 1176"/>
                <a:gd name="T28" fmla="*/ 156 w 1452"/>
                <a:gd name="T29" fmla="*/ 970 h 1176"/>
                <a:gd name="T30" fmla="*/ 120 w 1452"/>
                <a:gd name="T31" fmla="*/ 964 h 1176"/>
                <a:gd name="T32" fmla="*/ 86 w 1452"/>
                <a:gd name="T33" fmla="*/ 954 h 1176"/>
                <a:gd name="T34" fmla="*/ 58 w 1452"/>
                <a:gd name="T35" fmla="*/ 936 h 1176"/>
                <a:gd name="T36" fmla="*/ 46 w 1452"/>
                <a:gd name="T37" fmla="*/ 924 h 1176"/>
                <a:gd name="T38" fmla="*/ 30 w 1452"/>
                <a:gd name="T39" fmla="*/ 902 h 1176"/>
                <a:gd name="T40" fmla="*/ 10 w 1452"/>
                <a:gd name="T41" fmla="*/ 858 h 1176"/>
                <a:gd name="T42" fmla="*/ 2 w 1452"/>
                <a:gd name="T43" fmla="*/ 818 h 1176"/>
                <a:gd name="T44" fmla="*/ 0 w 1452"/>
                <a:gd name="T45" fmla="*/ 784 h 1176"/>
                <a:gd name="T46" fmla="*/ 18 w 1452"/>
                <a:gd name="T47" fmla="*/ 520 h 1176"/>
                <a:gd name="T48" fmla="*/ 42 w 1452"/>
                <a:gd name="T49" fmla="*/ 226 h 1176"/>
                <a:gd name="T50" fmla="*/ 50 w 1452"/>
                <a:gd name="T51" fmla="*/ 158 h 1176"/>
                <a:gd name="T52" fmla="*/ 60 w 1452"/>
                <a:gd name="T53" fmla="*/ 110 h 1176"/>
                <a:gd name="T54" fmla="*/ 78 w 1452"/>
                <a:gd name="T55" fmla="*/ 72 h 1176"/>
                <a:gd name="T56" fmla="*/ 100 w 1452"/>
                <a:gd name="T57" fmla="*/ 44 h 1176"/>
                <a:gd name="T58" fmla="*/ 124 w 1452"/>
                <a:gd name="T59" fmla="*/ 24 h 1176"/>
                <a:gd name="T60" fmla="*/ 148 w 1452"/>
                <a:gd name="T61" fmla="*/ 10 h 1176"/>
                <a:gd name="T62" fmla="*/ 192 w 1452"/>
                <a:gd name="T63" fmla="*/ 0 h 1176"/>
                <a:gd name="T64" fmla="*/ 208 w 1452"/>
                <a:gd name="T65" fmla="*/ 0 h 1176"/>
                <a:gd name="T66" fmla="*/ 238 w 1452"/>
                <a:gd name="T67" fmla="*/ 2 h 1176"/>
                <a:gd name="T68" fmla="*/ 1294 w 1452"/>
                <a:gd name="T69" fmla="*/ 120 h 1176"/>
                <a:gd name="T70" fmla="*/ 1296 w 1452"/>
                <a:gd name="T71" fmla="*/ 120 h 1176"/>
                <a:gd name="T72" fmla="*/ 1336 w 1452"/>
                <a:gd name="T73" fmla="*/ 132 h 1176"/>
                <a:gd name="T74" fmla="*/ 1366 w 1452"/>
                <a:gd name="T75" fmla="*/ 150 h 1176"/>
                <a:gd name="T76" fmla="*/ 1390 w 1452"/>
                <a:gd name="T77" fmla="*/ 174 h 1176"/>
                <a:gd name="T78" fmla="*/ 1408 w 1452"/>
                <a:gd name="T79" fmla="*/ 198 h 1176"/>
                <a:gd name="T80" fmla="*/ 1420 w 1452"/>
                <a:gd name="T81" fmla="*/ 226 h 1176"/>
                <a:gd name="T82" fmla="*/ 1432 w 1452"/>
                <a:gd name="T83" fmla="*/ 280 h 1176"/>
                <a:gd name="T84" fmla="*/ 1450 w 1452"/>
                <a:gd name="T85" fmla="*/ 726 h 1176"/>
                <a:gd name="T86" fmla="*/ 1452 w 1452"/>
                <a:gd name="T87" fmla="*/ 748 h 1176"/>
                <a:gd name="T88" fmla="*/ 1448 w 1452"/>
                <a:gd name="T89" fmla="*/ 784 h 1176"/>
                <a:gd name="T90" fmla="*/ 1438 w 1452"/>
                <a:gd name="T91" fmla="*/ 826 h 1176"/>
                <a:gd name="T92" fmla="*/ 1412 w 1452"/>
                <a:gd name="T93" fmla="*/ 870 h 1176"/>
                <a:gd name="T94" fmla="*/ 1404 w 1452"/>
                <a:gd name="T95" fmla="*/ 880 h 1176"/>
                <a:gd name="T96" fmla="*/ 1382 w 1452"/>
                <a:gd name="T97" fmla="*/ 898 h 1176"/>
                <a:gd name="T98" fmla="*/ 1354 w 1452"/>
                <a:gd name="T99" fmla="*/ 914 h 1176"/>
                <a:gd name="T100" fmla="*/ 1314 w 1452"/>
                <a:gd name="T101" fmla="*/ 926 h 1176"/>
                <a:gd name="T102" fmla="*/ 1292 w 1452"/>
                <a:gd name="T103" fmla="*/ 930 h 1176"/>
                <a:gd name="T104" fmla="*/ 1080 w 1452"/>
                <a:gd name="T105" fmla="*/ 938 h 1176"/>
                <a:gd name="T106" fmla="*/ 732 w 1452"/>
                <a:gd name="T107" fmla="*/ 948 h 1176"/>
                <a:gd name="T108" fmla="*/ 420 w 1452"/>
                <a:gd name="T109" fmla="*/ 958 h 1176"/>
                <a:gd name="T110" fmla="*/ 394 w 1452"/>
                <a:gd name="T111" fmla="*/ 1014 h 1176"/>
                <a:gd name="T112" fmla="*/ 364 w 1452"/>
                <a:gd name="T113" fmla="*/ 1060 h 1176"/>
                <a:gd name="T114" fmla="*/ 328 w 1452"/>
                <a:gd name="T115" fmla="*/ 1098 h 1176"/>
                <a:gd name="T116" fmla="*/ 290 w 1452"/>
                <a:gd name="T117" fmla="*/ 1126 h 1176"/>
                <a:gd name="T118" fmla="*/ 250 w 1452"/>
                <a:gd name="T119" fmla="*/ 1148 h 1176"/>
                <a:gd name="T120" fmla="*/ 214 w 1452"/>
                <a:gd name="T121" fmla="*/ 1162 h 1176"/>
                <a:gd name="T122" fmla="*/ 150 w 1452"/>
                <a:gd name="T123" fmla="*/ 1176 h 1176"/>
                <a:gd name="T124" fmla="*/ 146 w 1452"/>
                <a:gd name="T125" fmla="*/ 1176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52" h="1176">
                  <a:moveTo>
                    <a:pt x="146" y="1176"/>
                  </a:moveTo>
                  <a:lnTo>
                    <a:pt x="146" y="1176"/>
                  </a:lnTo>
                  <a:lnTo>
                    <a:pt x="140" y="1174"/>
                  </a:lnTo>
                  <a:lnTo>
                    <a:pt x="132" y="1174"/>
                  </a:lnTo>
                  <a:lnTo>
                    <a:pt x="120" y="1166"/>
                  </a:lnTo>
                  <a:lnTo>
                    <a:pt x="110" y="1156"/>
                  </a:lnTo>
                  <a:lnTo>
                    <a:pt x="106" y="1150"/>
                  </a:lnTo>
                  <a:lnTo>
                    <a:pt x="104" y="1144"/>
                  </a:lnTo>
                  <a:lnTo>
                    <a:pt x="104" y="1144"/>
                  </a:lnTo>
                  <a:lnTo>
                    <a:pt x="104" y="1136"/>
                  </a:lnTo>
                  <a:lnTo>
                    <a:pt x="102" y="1128"/>
                  </a:lnTo>
                  <a:lnTo>
                    <a:pt x="104" y="1122"/>
                  </a:lnTo>
                  <a:lnTo>
                    <a:pt x="106" y="1114"/>
                  </a:lnTo>
                  <a:lnTo>
                    <a:pt x="110" y="1108"/>
                  </a:lnTo>
                  <a:lnTo>
                    <a:pt x="114" y="1102"/>
                  </a:lnTo>
                  <a:lnTo>
                    <a:pt x="120" y="1096"/>
                  </a:lnTo>
                  <a:lnTo>
                    <a:pt x="126" y="1092"/>
                  </a:lnTo>
                  <a:lnTo>
                    <a:pt x="126" y="1092"/>
                  </a:lnTo>
                  <a:lnTo>
                    <a:pt x="148" y="1080"/>
                  </a:lnTo>
                  <a:lnTo>
                    <a:pt x="168" y="1066"/>
                  </a:lnTo>
                  <a:lnTo>
                    <a:pt x="184" y="1052"/>
                  </a:lnTo>
                  <a:lnTo>
                    <a:pt x="200" y="1036"/>
                  </a:lnTo>
                  <a:lnTo>
                    <a:pt x="214" y="1020"/>
                  </a:lnTo>
                  <a:lnTo>
                    <a:pt x="224" y="1002"/>
                  </a:lnTo>
                  <a:lnTo>
                    <a:pt x="234" y="984"/>
                  </a:lnTo>
                  <a:lnTo>
                    <a:pt x="240" y="966"/>
                  </a:lnTo>
                  <a:lnTo>
                    <a:pt x="240" y="966"/>
                  </a:lnTo>
                  <a:lnTo>
                    <a:pt x="176" y="968"/>
                  </a:lnTo>
                  <a:lnTo>
                    <a:pt x="176" y="968"/>
                  </a:lnTo>
                  <a:lnTo>
                    <a:pt x="156" y="970"/>
                  </a:lnTo>
                  <a:lnTo>
                    <a:pt x="136" y="968"/>
                  </a:lnTo>
                  <a:lnTo>
                    <a:pt x="120" y="964"/>
                  </a:lnTo>
                  <a:lnTo>
                    <a:pt x="102" y="960"/>
                  </a:lnTo>
                  <a:lnTo>
                    <a:pt x="86" y="954"/>
                  </a:lnTo>
                  <a:lnTo>
                    <a:pt x="72" y="946"/>
                  </a:lnTo>
                  <a:lnTo>
                    <a:pt x="58" y="936"/>
                  </a:lnTo>
                  <a:lnTo>
                    <a:pt x="46" y="924"/>
                  </a:lnTo>
                  <a:lnTo>
                    <a:pt x="46" y="924"/>
                  </a:lnTo>
                  <a:lnTo>
                    <a:pt x="38" y="914"/>
                  </a:lnTo>
                  <a:lnTo>
                    <a:pt x="30" y="902"/>
                  </a:lnTo>
                  <a:lnTo>
                    <a:pt x="18" y="880"/>
                  </a:lnTo>
                  <a:lnTo>
                    <a:pt x="10" y="858"/>
                  </a:lnTo>
                  <a:lnTo>
                    <a:pt x="4" y="836"/>
                  </a:lnTo>
                  <a:lnTo>
                    <a:pt x="2" y="818"/>
                  </a:lnTo>
                  <a:lnTo>
                    <a:pt x="0" y="802"/>
                  </a:lnTo>
                  <a:lnTo>
                    <a:pt x="0" y="784"/>
                  </a:lnTo>
                  <a:lnTo>
                    <a:pt x="0" y="784"/>
                  </a:lnTo>
                  <a:lnTo>
                    <a:pt x="18" y="520"/>
                  </a:lnTo>
                  <a:lnTo>
                    <a:pt x="34" y="316"/>
                  </a:lnTo>
                  <a:lnTo>
                    <a:pt x="42" y="226"/>
                  </a:lnTo>
                  <a:lnTo>
                    <a:pt x="50" y="158"/>
                  </a:lnTo>
                  <a:lnTo>
                    <a:pt x="50" y="158"/>
                  </a:lnTo>
                  <a:lnTo>
                    <a:pt x="54" y="132"/>
                  </a:lnTo>
                  <a:lnTo>
                    <a:pt x="60" y="110"/>
                  </a:lnTo>
                  <a:lnTo>
                    <a:pt x="68" y="88"/>
                  </a:lnTo>
                  <a:lnTo>
                    <a:pt x="78" y="72"/>
                  </a:lnTo>
                  <a:lnTo>
                    <a:pt x="88" y="56"/>
                  </a:lnTo>
                  <a:lnTo>
                    <a:pt x="100" y="44"/>
                  </a:lnTo>
                  <a:lnTo>
                    <a:pt x="112" y="32"/>
                  </a:lnTo>
                  <a:lnTo>
                    <a:pt x="124" y="24"/>
                  </a:lnTo>
                  <a:lnTo>
                    <a:pt x="136" y="16"/>
                  </a:lnTo>
                  <a:lnTo>
                    <a:pt x="148" y="10"/>
                  </a:lnTo>
                  <a:lnTo>
                    <a:pt x="172" y="4"/>
                  </a:lnTo>
                  <a:lnTo>
                    <a:pt x="192" y="0"/>
                  </a:lnTo>
                  <a:lnTo>
                    <a:pt x="208" y="0"/>
                  </a:lnTo>
                  <a:lnTo>
                    <a:pt x="208" y="0"/>
                  </a:lnTo>
                  <a:lnTo>
                    <a:pt x="226" y="0"/>
                  </a:lnTo>
                  <a:lnTo>
                    <a:pt x="238" y="2"/>
                  </a:lnTo>
                  <a:lnTo>
                    <a:pt x="1294" y="120"/>
                  </a:lnTo>
                  <a:lnTo>
                    <a:pt x="1294" y="120"/>
                  </a:lnTo>
                  <a:lnTo>
                    <a:pt x="1296" y="120"/>
                  </a:lnTo>
                  <a:lnTo>
                    <a:pt x="1296" y="120"/>
                  </a:lnTo>
                  <a:lnTo>
                    <a:pt x="1316" y="126"/>
                  </a:lnTo>
                  <a:lnTo>
                    <a:pt x="1336" y="132"/>
                  </a:lnTo>
                  <a:lnTo>
                    <a:pt x="1352" y="140"/>
                  </a:lnTo>
                  <a:lnTo>
                    <a:pt x="1366" y="150"/>
                  </a:lnTo>
                  <a:lnTo>
                    <a:pt x="1380" y="162"/>
                  </a:lnTo>
                  <a:lnTo>
                    <a:pt x="1390" y="174"/>
                  </a:lnTo>
                  <a:lnTo>
                    <a:pt x="1400" y="186"/>
                  </a:lnTo>
                  <a:lnTo>
                    <a:pt x="1408" y="198"/>
                  </a:lnTo>
                  <a:lnTo>
                    <a:pt x="1414" y="212"/>
                  </a:lnTo>
                  <a:lnTo>
                    <a:pt x="1420" y="226"/>
                  </a:lnTo>
                  <a:lnTo>
                    <a:pt x="1428" y="254"/>
                  </a:lnTo>
                  <a:lnTo>
                    <a:pt x="1432" y="280"/>
                  </a:lnTo>
                  <a:lnTo>
                    <a:pt x="1432" y="304"/>
                  </a:lnTo>
                  <a:lnTo>
                    <a:pt x="1450" y="726"/>
                  </a:lnTo>
                  <a:lnTo>
                    <a:pt x="1450" y="726"/>
                  </a:lnTo>
                  <a:lnTo>
                    <a:pt x="1452" y="748"/>
                  </a:lnTo>
                  <a:lnTo>
                    <a:pt x="1450" y="764"/>
                  </a:lnTo>
                  <a:lnTo>
                    <a:pt x="1448" y="784"/>
                  </a:lnTo>
                  <a:lnTo>
                    <a:pt x="1444" y="804"/>
                  </a:lnTo>
                  <a:lnTo>
                    <a:pt x="1438" y="826"/>
                  </a:lnTo>
                  <a:lnTo>
                    <a:pt x="1428" y="850"/>
                  </a:lnTo>
                  <a:lnTo>
                    <a:pt x="1412" y="870"/>
                  </a:lnTo>
                  <a:lnTo>
                    <a:pt x="1412" y="870"/>
                  </a:lnTo>
                  <a:lnTo>
                    <a:pt x="1404" y="880"/>
                  </a:lnTo>
                  <a:lnTo>
                    <a:pt x="1394" y="890"/>
                  </a:lnTo>
                  <a:lnTo>
                    <a:pt x="1382" y="898"/>
                  </a:lnTo>
                  <a:lnTo>
                    <a:pt x="1370" y="908"/>
                  </a:lnTo>
                  <a:lnTo>
                    <a:pt x="1354" y="914"/>
                  </a:lnTo>
                  <a:lnTo>
                    <a:pt x="1336" y="922"/>
                  </a:lnTo>
                  <a:lnTo>
                    <a:pt x="1314" y="926"/>
                  </a:lnTo>
                  <a:lnTo>
                    <a:pt x="1292" y="930"/>
                  </a:lnTo>
                  <a:lnTo>
                    <a:pt x="1292" y="930"/>
                  </a:lnTo>
                  <a:lnTo>
                    <a:pt x="1210" y="934"/>
                  </a:lnTo>
                  <a:lnTo>
                    <a:pt x="1080" y="938"/>
                  </a:lnTo>
                  <a:lnTo>
                    <a:pt x="732" y="948"/>
                  </a:lnTo>
                  <a:lnTo>
                    <a:pt x="732" y="948"/>
                  </a:lnTo>
                  <a:lnTo>
                    <a:pt x="420" y="958"/>
                  </a:lnTo>
                  <a:lnTo>
                    <a:pt x="420" y="958"/>
                  </a:lnTo>
                  <a:lnTo>
                    <a:pt x="408" y="988"/>
                  </a:lnTo>
                  <a:lnTo>
                    <a:pt x="394" y="1014"/>
                  </a:lnTo>
                  <a:lnTo>
                    <a:pt x="380" y="1038"/>
                  </a:lnTo>
                  <a:lnTo>
                    <a:pt x="364" y="1060"/>
                  </a:lnTo>
                  <a:lnTo>
                    <a:pt x="346" y="1080"/>
                  </a:lnTo>
                  <a:lnTo>
                    <a:pt x="328" y="1098"/>
                  </a:lnTo>
                  <a:lnTo>
                    <a:pt x="308" y="1114"/>
                  </a:lnTo>
                  <a:lnTo>
                    <a:pt x="290" y="1126"/>
                  </a:lnTo>
                  <a:lnTo>
                    <a:pt x="270" y="1138"/>
                  </a:lnTo>
                  <a:lnTo>
                    <a:pt x="250" y="1148"/>
                  </a:lnTo>
                  <a:lnTo>
                    <a:pt x="232" y="1156"/>
                  </a:lnTo>
                  <a:lnTo>
                    <a:pt x="214" y="1162"/>
                  </a:lnTo>
                  <a:lnTo>
                    <a:pt x="178" y="1172"/>
                  </a:lnTo>
                  <a:lnTo>
                    <a:pt x="150" y="1176"/>
                  </a:lnTo>
                  <a:lnTo>
                    <a:pt x="150" y="1176"/>
                  </a:lnTo>
                  <a:lnTo>
                    <a:pt x="146" y="1176"/>
                  </a:lnTo>
                  <a:lnTo>
                    <a:pt x="146" y="1176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auto">
            <a:xfrm>
              <a:off x="1871663" y="2506663"/>
              <a:ext cx="2165350" cy="1727200"/>
            </a:xfrm>
            <a:custGeom>
              <a:avLst/>
              <a:gdLst>
                <a:gd name="T0" fmla="*/ 1344 w 1364"/>
                <a:gd name="T1" fmla="*/ 258 h 1088"/>
                <a:gd name="T2" fmla="*/ 1344 w 1364"/>
                <a:gd name="T3" fmla="*/ 240 h 1088"/>
                <a:gd name="T4" fmla="*/ 1334 w 1364"/>
                <a:gd name="T5" fmla="*/ 196 h 1088"/>
                <a:gd name="T6" fmla="*/ 1324 w 1364"/>
                <a:gd name="T7" fmla="*/ 172 h 1088"/>
                <a:gd name="T8" fmla="*/ 1306 w 1364"/>
                <a:gd name="T9" fmla="*/ 150 h 1088"/>
                <a:gd name="T10" fmla="*/ 1280 w 1364"/>
                <a:gd name="T11" fmla="*/ 132 h 1088"/>
                <a:gd name="T12" fmla="*/ 1244 w 1364"/>
                <a:gd name="T13" fmla="*/ 120 h 1088"/>
                <a:gd name="T14" fmla="*/ 188 w 1364"/>
                <a:gd name="T15" fmla="*/ 2 h 1088"/>
                <a:gd name="T16" fmla="*/ 168 w 1364"/>
                <a:gd name="T17" fmla="*/ 0 h 1088"/>
                <a:gd name="T18" fmla="*/ 138 w 1364"/>
                <a:gd name="T19" fmla="*/ 2 h 1088"/>
                <a:gd name="T20" fmla="*/ 114 w 1364"/>
                <a:gd name="T21" fmla="*/ 10 h 1088"/>
                <a:gd name="T22" fmla="*/ 90 w 1364"/>
                <a:gd name="T23" fmla="*/ 28 h 1088"/>
                <a:gd name="T24" fmla="*/ 70 w 1364"/>
                <a:gd name="T25" fmla="*/ 54 h 1088"/>
                <a:gd name="T26" fmla="*/ 54 w 1364"/>
                <a:gd name="T27" fmla="*/ 94 h 1088"/>
                <a:gd name="T28" fmla="*/ 50 w 1364"/>
                <a:gd name="T29" fmla="*/ 120 h 1088"/>
                <a:gd name="T30" fmla="*/ 34 w 1364"/>
                <a:gd name="T31" fmla="*/ 280 h 1088"/>
                <a:gd name="T32" fmla="*/ 0 w 1364"/>
                <a:gd name="T33" fmla="*/ 742 h 1088"/>
                <a:gd name="T34" fmla="*/ 0 w 1364"/>
                <a:gd name="T35" fmla="*/ 748 h 1088"/>
                <a:gd name="T36" fmla="*/ 4 w 1364"/>
                <a:gd name="T37" fmla="*/ 788 h 1088"/>
                <a:gd name="T38" fmla="*/ 12 w 1364"/>
                <a:gd name="T39" fmla="*/ 816 h 1088"/>
                <a:gd name="T40" fmla="*/ 28 w 1364"/>
                <a:gd name="T41" fmla="*/ 842 h 1088"/>
                <a:gd name="T42" fmla="*/ 50 w 1364"/>
                <a:gd name="T43" fmla="*/ 864 h 1088"/>
                <a:gd name="T44" fmla="*/ 84 w 1364"/>
                <a:gd name="T45" fmla="*/ 878 h 1088"/>
                <a:gd name="T46" fmla="*/ 128 w 1364"/>
                <a:gd name="T47" fmla="*/ 880 h 1088"/>
                <a:gd name="T48" fmla="*/ 246 w 1364"/>
                <a:gd name="T49" fmla="*/ 876 h 1088"/>
                <a:gd name="T50" fmla="*/ 244 w 1364"/>
                <a:gd name="T51" fmla="*/ 900 h 1088"/>
                <a:gd name="T52" fmla="*/ 230 w 1364"/>
                <a:gd name="T53" fmla="*/ 954 h 1088"/>
                <a:gd name="T54" fmla="*/ 208 w 1364"/>
                <a:gd name="T55" fmla="*/ 996 h 1088"/>
                <a:gd name="T56" fmla="*/ 186 w 1364"/>
                <a:gd name="T57" fmla="*/ 1024 h 1088"/>
                <a:gd name="T58" fmla="*/ 158 w 1364"/>
                <a:gd name="T59" fmla="*/ 1052 h 1088"/>
                <a:gd name="T60" fmla="*/ 124 w 1364"/>
                <a:gd name="T61" fmla="*/ 1076 h 1088"/>
                <a:gd name="T62" fmla="*/ 102 w 1364"/>
                <a:gd name="T63" fmla="*/ 1088 h 1088"/>
                <a:gd name="T64" fmla="*/ 132 w 1364"/>
                <a:gd name="T65" fmla="*/ 1082 h 1088"/>
                <a:gd name="T66" fmla="*/ 184 w 1364"/>
                <a:gd name="T67" fmla="*/ 1066 h 1088"/>
                <a:gd name="T68" fmla="*/ 222 w 1364"/>
                <a:gd name="T69" fmla="*/ 1046 h 1088"/>
                <a:gd name="T70" fmla="*/ 264 w 1364"/>
                <a:gd name="T71" fmla="*/ 1014 h 1088"/>
                <a:gd name="T72" fmla="*/ 300 w 1364"/>
                <a:gd name="T73" fmla="*/ 968 h 1088"/>
                <a:gd name="T74" fmla="*/ 332 w 1364"/>
                <a:gd name="T75" fmla="*/ 908 h 1088"/>
                <a:gd name="T76" fmla="*/ 342 w 1364"/>
                <a:gd name="T77" fmla="*/ 872 h 1088"/>
                <a:gd name="T78" fmla="*/ 1102 w 1364"/>
                <a:gd name="T79" fmla="*/ 848 h 1088"/>
                <a:gd name="T80" fmla="*/ 1244 w 1364"/>
                <a:gd name="T81" fmla="*/ 842 h 1088"/>
                <a:gd name="T82" fmla="*/ 1290 w 1364"/>
                <a:gd name="T83" fmla="*/ 832 h 1088"/>
                <a:gd name="T84" fmla="*/ 1322 w 1364"/>
                <a:gd name="T85" fmla="*/ 812 h 1088"/>
                <a:gd name="T86" fmla="*/ 1342 w 1364"/>
                <a:gd name="T87" fmla="*/ 788 h 1088"/>
                <a:gd name="T88" fmla="*/ 1356 w 1364"/>
                <a:gd name="T89" fmla="*/ 760 h 1088"/>
                <a:gd name="T90" fmla="*/ 1362 w 1364"/>
                <a:gd name="T91" fmla="*/ 732 h 1088"/>
                <a:gd name="T92" fmla="*/ 1362 w 1364"/>
                <a:gd name="T93" fmla="*/ 692 h 1088"/>
                <a:gd name="T94" fmla="*/ 1362 w 1364"/>
                <a:gd name="T95" fmla="*/ 686 h 1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64" h="1088">
                  <a:moveTo>
                    <a:pt x="1362" y="686"/>
                  </a:moveTo>
                  <a:lnTo>
                    <a:pt x="1344" y="258"/>
                  </a:lnTo>
                  <a:lnTo>
                    <a:pt x="1344" y="258"/>
                  </a:lnTo>
                  <a:lnTo>
                    <a:pt x="1344" y="240"/>
                  </a:lnTo>
                  <a:lnTo>
                    <a:pt x="1340" y="220"/>
                  </a:lnTo>
                  <a:lnTo>
                    <a:pt x="1334" y="196"/>
                  </a:lnTo>
                  <a:lnTo>
                    <a:pt x="1330" y="184"/>
                  </a:lnTo>
                  <a:lnTo>
                    <a:pt x="1324" y="172"/>
                  </a:lnTo>
                  <a:lnTo>
                    <a:pt x="1316" y="162"/>
                  </a:lnTo>
                  <a:lnTo>
                    <a:pt x="1306" y="150"/>
                  </a:lnTo>
                  <a:lnTo>
                    <a:pt x="1294" y="140"/>
                  </a:lnTo>
                  <a:lnTo>
                    <a:pt x="1280" y="132"/>
                  </a:lnTo>
                  <a:lnTo>
                    <a:pt x="1264" y="126"/>
                  </a:lnTo>
                  <a:lnTo>
                    <a:pt x="1244" y="120"/>
                  </a:lnTo>
                  <a:lnTo>
                    <a:pt x="188" y="2"/>
                  </a:lnTo>
                  <a:lnTo>
                    <a:pt x="188" y="2"/>
                  </a:lnTo>
                  <a:lnTo>
                    <a:pt x="182" y="0"/>
                  </a:lnTo>
                  <a:lnTo>
                    <a:pt x="168" y="0"/>
                  </a:lnTo>
                  <a:lnTo>
                    <a:pt x="150" y="0"/>
                  </a:lnTo>
                  <a:lnTo>
                    <a:pt x="138" y="2"/>
                  </a:lnTo>
                  <a:lnTo>
                    <a:pt x="126" y="6"/>
                  </a:lnTo>
                  <a:lnTo>
                    <a:pt x="114" y="10"/>
                  </a:lnTo>
                  <a:lnTo>
                    <a:pt x="102" y="18"/>
                  </a:lnTo>
                  <a:lnTo>
                    <a:pt x="90" y="28"/>
                  </a:lnTo>
                  <a:lnTo>
                    <a:pt x="80" y="40"/>
                  </a:lnTo>
                  <a:lnTo>
                    <a:pt x="70" y="54"/>
                  </a:lnTo>
                  <a:lnTo>
                    <a:pt x="62" y="72"/>
                  </a:lnTo>
                  <a:lnTo>
                    <a:pt x="54" y="94"/>
                  </a:lnTo>
                  <a:lnTo>
                    <a:pt x="50" y="120"/>
                  </a:lnTo>
                  <a:lnTo>
                    <a:pt x="50" y="120"/>
                  </a:lnTo>
                  <a:lnTo>
                    <a:pt x="42" y="190"/>
                  </a:lnTo>
                  <a:lnTo>
                    <a:pt x="34" y="280"/>
                  </a:lnTo>
                  <a:lnTo>
                    <a:pt x="18" y="486"/>
                  </a:lnTo>
                  <a:lnTo>
                    <a:pt x="0" y="742"/>
                  </a:lnTo>
                  <a:lnTo>
                    <a:pt x="0" y="742"/>
                  </a:lnTo>
                  <a:lnTo>
                    <a:pt x="0" y="748"/>
                  </a:lnTo>
                  <a:lnTo>
                    <a:pt x="0" y="766"/>
                  </a:lnTo>
                  <a:lnTo>
                    <a:pt x="4" y="788"/>
                  </a:lnTo>
                  <a:lnTo>
                    <a:pt x="8" y="802"/>
                  </a:lnTo>
                  <a:lnTo>
                    <a:pt x="12" y="816"/>
                  </a:lnTo>
                  <a:lnTo>
                    <a:pt x="18" y="828"/>
                  </a:lnTo>
                  <a:lnTo>
                    <a:pt x="28" y="842"/>
                  </a:lnTo>
                  <a:lnTo>
                    <a:pt x="38" y="854"/>
                  </a:lnTo>
                  <a:lnTo>
                    <a:pt x="50" y="864"/>
                  </a:lnTo>
                  <a:lnTo>
                    <a:pt x="66" y="872"/>
                  </a:lnTo>
                  <a:lnTo>
                    <a:pt x="84" y="878"/>
                  </a:lnTo>
                  <a:lnTo>
                    <a:pt x="104" y="880"/>
                  </a:lnTo>
                  <a:lnTo>
                    <a:pt x="128" y="880"/>
                  </a:lnTo>
                  <a:lnTo>
                    <a:pt x="128" y="880"/>
                  </a:lnTo>
                  <a:lnTo>
                    <a:pt x="246" y="876"/>
                  </a:lnTo>
                  <a:lnTo>
                    <a:pt x="246" y="876"/>
                  </a:lnTo>
                  <a:lnTo>
                    <a:pt x="244" y="900"/>
                  </a:lnTo>
                  <a:lnTo>
                    <a:pt x="240" y="928"/>
                  </a:lnTo>
                  <a:lnTo>
                    <a:pt x="230" y="954"/>
                  </a:lnTo>
                  <a:lnTo>
                    <a:pt x="218" y="982"/>
                  </a:lnTo>
                  <a:lnTo>
                    <a:pt x="208" y="996"/>
                  </a:lnTo>
                  <a:lnTo>
                    <a:pt x="198" y="1010"/>
                  </a:lnTo>
                  <a:lnTo>
                    <a:pt x="186" y="1024"/>
                  </a:lnTo>
                  <a:lnTo>
                    <a:pt x="174" y="1038"/>
                  </a:lnTo>
                  <a:lnTo>
                    <a:pt x="158" y="1052"/>
                  </a:lnTo>
                  <a:lnTo>
                    <a:pt x="142" y="1064"/>
                  </a:lnTo>
                  <a:lnTo>
                    <a:pt x="124" y="1076"/>
                  </a:lnTo>
                  <a:lnTo>
                    <a:pt x="102" y="1088"/>
                  </a:lnTo>
                  <a:lnTo>
                    <a:pt x="102" y="1088"/>
                  </a:lnTo>
                  <a:lnTo>
                    <a:pt x="110" y="1086"/>
                  </a:lnTo>
                  <a:lnTo>
                    <a:pt x="132" y="1082"/>
                  </a:lnTo>
                  <a:lnTo>
                    <a:pt x="164" y="1074"/>
                  </a:lnTo>
                  <a:lnTo>
                    <a:pt x="184" y="1066"/>
                  </a:lnTo>
                  <a:lnTo>
                    <a:pt x="202" y="1056"/>
                  </a:lnTo>
                  <a:lnTo>
                    <a:pt x="222" y="1046"/>
                  </a:lnTo>
                  <a:lnTo>
                    <a:pt x="244" y="1030"/>
                  </a:lnTo>
                  <a:lnTo>
                    <a:pt x="264" y="1014"/>
                  </a:lnTo>
                  <a:lnTo>
                    <a:pt x="282" y="992"/>
                  </a:lnTo>
                  <a:lnTo>
                    <a:pt x="300" y="968"/>
                  </a:lnTo>
                  <a:lnTo>
                    <a:pt x="318" y="940"/>
                  </a:lnTo>
                  <a:lnTo>
                    <a:pt x="332" y="908"/>
                  </a:lnTo>
                  <a:lnTo>
                    <a:pt x="342" y="872"/>
                  </a:lnTo>
                  <a:lnTo>
                    <a:pt x="342" y="872"/>
                  </a:lnTo>
                  <a:lnTo>
                    <a:pt x="868" y="856"/>
                  </a:lnTo>
                  <a:lnTo>
                    <a:pt x="1102" y="848"/>
                  </a:lnTo>
                  <a:lnTo>
                    <a:pt x="1244" y="842"/>
                  </a:lnTo>
                  <a:lnTo>
                    <a:pt x="1244" y="842"/>
                  </a:lnTo>
                  <a:lnTo>
                    <a:pt x="1268" y="838"/>
                  </a:lnTo>
                  <a:lnTo>
                    <a:pt x="1290" y="832"/>
                  </a:lnTo>
                  <a:lnTo>
                    <a:pt x="1306" y="824"/>
                  </a:lnTo>
                  <a:lnTo>
                    <a:pt x="1322" y="812"/>
                  </a:lnTo>
                  <a:lnTo>
                    <a:pt x="1332" y="800"/>
                  </a:lnTo>
                  <a:lnTo>
                    <a:pt x="1342" y="788"/>
                  </a:lnTo>
                  <a:lnTo>
                    <a:pt x="1350" y="774"/>
                  </a:lnTo>
                  <a:lnTo>
                    <a:pt x="1356" y="760"/>
                  </a:lnTo>
                  <a:lnTo>
                    <a:pt x="1358" y="746"/>
                  </a:lnTo>
                  <a:lnTo>
                    <a:pt x="1362" y="732"/>
                  </a:lnTo>
                  <a:lnTo>
                    <a:pt x="1364" y="708"/>
                  </a:lnTo>
                  <a:lnTo>
                    <a:pt x="1362" y="692"/>
                  </a:lnTo>
                  <a:lnTo>
                    <a:pt x="1362" y="686"/>
                  </a:lnTo>
                  <a:lnTo>
                    <a:pt x="1362" y="686"/>
                  </a:lnTo>
                  <a:close/>
                </a:path>
              </a:pathLst>
            </a:custGeom>
            <a:solidFill>
              <a:srgbClr val="97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2" name="Dikdörtgen 11"/>
          <p:cNvSpPr/>
          <p:nvPr/>
        </p:nvSpPr>
        <p:spPr>
          <a:xfrm rot="21325074">
            <a:off x="1409061" y="891335"/>
            <a:ext cx="461639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400" b="1" dirty="0">
                <a:solidFill>
                  <a:schemeClr val="bg1"/>
                </a:solidFill>
              </a:rPr>
              <a:t>Mimari eser denince ne anlıyorsunuz?</a:t>
            </a:r>
            <a:endParaRPr lang="tr-TR" sz="3400" b="1" dirty="0">
              <a:solidFill>
                <a:schemeClr val="bg1"/>
              </a:solidFill>
            </a:endParaRPr>
          </a:p>
        </p:txBody>
      </p:sp>
      <p:pic>
        <p:nvPicPr>
          <p:cNvPr id="13" name="Picture 3" descr="https://dynamic.pixton.com/office/1398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1" r="9796" b="2429"/>
          <a:stretch/>
        </p:blipFill>
        <p:spPr bwMode="auto">
          <a:xfrm>
            <a:off x="-30470" y="2739423"/>
            <a:ext cx="1991816" cy="411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9549">
            <a:off x="2346087" y="3206754"/>
            <a:ext cx="4570446" cy="3045059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06550">
            <a:off x="7693748" y="2563933"/>
            <a:ext cx="3997338" cy="271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1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58" y="241131"/>
            <a:ext cx="11365727" cy="577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3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42" y="232611"/>
            <a:ext cx="11101137" cy="66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2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sym typeface="Comfortaa"/>
            </a:endParaRP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243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ikdörtgen 51"/>
          <p:cNvSpPr/>
          <p:nvPr/>
        </p:nvSpPr>
        <p:spPr>
          <a:xfrm>
            <a:off x="218970" y="3941123"/>
            <a:ext cx="795184" cy="62547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Dikdörtgen 52"/>
          <p:cNvSpPr/>
          <p:nvPr/>
        </p:nvSpPr>
        <p:spPr>
          <a:xfrm>
            <a:off x="218970" y="4814087"/>
            <a:ext cx="793750" cy="62547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ikdörtgen 53"/>
          <p:cNvSpPr/>
          <p:nvPr/>
        </p:nvSpPr>
        <p:spPr>
          <a:xfrm>
            <a:off x="218970" y="5632255"/>
            <a:ext cx="793750" cy="62547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ikdörtgen 54"/>
          <p:cNvSpPr/>
          <p:nvPr/>
        </p:nvSpPr>
        <p:spPr>
          <a:xfrm>
            <a:off x="218970" y="3123221"/>
            <a:ext cx="793750" cy="6328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654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0619874" y="6496544"/>
            <a:ext cx="437317" cy="36145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9654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9654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Doğru"/>
          <p:cNvGrpSpPr/>
          <p:nvPr/>
        </p:nvGrpSpPr>
        <p:grpSpPr>
          <a:xfrm>
            <a:off x="1012721" y="3155986"/>
            <a:ext cx="11092815" cy="550609"/>
            <a:chOff x="1012721" y="3155986"/>
            <a:chExt cx="11092815" cy="550609"/>
          </a:xfrm>
        </p:grpSpPr>
        <p:sp>
          <p:nvSpPr>
            <p:cNvPr id="2" name="Yuvarlatılmış Dikdörtgen 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200" dirty="0">
                  <a:solidFill>
                    <a:prstClr val="black"/>
                  </a:solidFill>
                </a:rPr>
                <a:t>Bazı mescitlerin ahşap malzemeyle yapılması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İkizkenar Üçgen 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ln>
              <a:solidFill>
                <a:srgbClr val="13487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B"/>
          <p:cNvGrpSpPr/>
          <p:nvPr/>
        </p:nvGrpSpPr>
        <p:grpSpPr>
          <a:xfrm>
            <a:off x="1012720" y="3999413"/>
            <a:ext cx="11092816" cy="550610"/>
            <a:chOff x="1012720" y="3155986"/>
            <a:chExt cx="11092816" cy="550610"/>
          </a:xfrm>
        </p:grpSpPr>
        <p:sp>
          <p:nvSpPr>
            <p:cNvPr id="39" name="Yuvarlatılmış Dikdörtgen 38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ctr">
                <a:defRPr/>
              </a:pPr>
              <a:r>
                <a:rPr lang="tr-TR" sz="3200" dirty="0">
                  <a:solidFill>
                    <a:prstClr val="black"/>
                  </a:solidFill>
                </a:rPr>
                <a:t>Minaredeki kapının kıble yönünü göstermesi 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İkizkenar Üçgen 39"/>
            <p:cNvSpPr/>
            <p:nvPr/>
          </p:nvSpPr>
          <p:spPr>
            <a:xfrm rot="5400000">
              <a:off x="1170034" y="2998672"/>
              <a:ext cx="550610" cy="865237"/>
            </a:xfrm>
            <a:prstGeom prst="triangle">
              <a:avLst>
                <a:gd name="adj" fmla="val 48215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endPara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C"/>
          <p:cNvGrpSpPr/>
          <p:nvPr/>
        </p:nvGrpSpPr>
        <p:grpSpPr>
          <a:xfrm>
            <a:off x="1012721" y="4842840"/>
            <a:ext cx="11092815" cy="550609"/>
            <a:chOff x="1012721" y="3155986"/>
            <a:chExt cx="11092815" cy="550609"/>
          </a:xfrm>
        </p:grpSpPr>
        <p:sp>
          <p:nvSpPr>
            <p:cNvPr id="42" name="Yuvarlatılmış Dikdörtgen 4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200" dirty="0">
                  <a:solidFill>
                    <a:schemeClr val="tx1"/>
                  </a:solidFill>
                </a:rPr>
                <a:t>Mabetlerde canlı resimlerine yer verilmemesi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3" name="İkizkenar Üçgen 4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endPara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D"/>
          <p:cNvGrpSpPr/>
          <p:nvPr/>
        </p:nvGrpSpPr>
        <p:grpSpPr>
          <a:xfrm>
            <a:off x="1012721" y="5686267"/>
            <a:ext cx="11092815" cy="550609"/>
            <a:chOff x="1012721" y="3155986"/>
            <a:chExt cx="11092815" cy="550609"/>
          </a:xfrm>
        </p:grpSpPr>
        <p:sp>
          <p:nvSpPr>
            <p:cNvPr id="45" name="Yuvarlatılmış Dikdörtgen 44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tr-TR" sz="3200" dirty="0">
                  <a:solidFill>
                    <a:schemeClr val="tx1"/>
                  </a:solidFill>
                </a:rPr>
                <a:t>Bazı camilerin bahçesine sadaka taşı konulması</a:t>
              </a:r>
              <a:endParaRPr kumimoji="0" lang="tr-TR" alt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6" name="İkizkenar Üçgen 45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13487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  <a:endPara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551238" y="1276350"/>
            <a:ext cx="103187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500" b="0" i="0" u="none" strike="noStrike" kern="1200" cap="none" spc="0" normalizeH="0" baseline="0" noProof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A</a:t>
            </a:r>
            <a:endParaRPr kumimoji="0" lang="tr-TR" alt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İçerik Yer Tutucusu 2"/>
          <p:cNvSpPr txBox="1">
            <a:spLocks/>
          </p:cNvSpPr>
          <p:nvPr/>
        </p:nvSpPr>
        <p:spPr>
          <a:xfrm>
            <a:off x="75079" y="44492"/>
            <a:ext cx="12019073" cy="30059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13487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tr-TR" sz="4800" b="1" dirty="0" smtClean="0"/>
              <a:t>1. Aşağıdakilerden </a:t>
            </a:r>
            <a:r>
              <a:rPr lang="tr-TR" sz="4800" b="1" dirty="0"/>
              <a:t>hangisi dinin mimari eserler üzerindeki etkisine örnek değildir? </a:t>
            </a:r>
            <a:endParaRPr kumimoji="0" lang="tr-T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8124400" y="2599581"/>
            <a:ext cx="3969752" cy="426570"/>
          </a:xfrm>
          <a:prstGeom prst="roundRect">
            <a:avLst>
              <a:gd name="adj" fmla="val 12148"/>
            </a:avLst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Beceri Temelli Sorular (MEB)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8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ikdörtgen 51"/>
          <p:cNvSpPr/>
          <p:nvPr/>
        </p:nvSpPr>
        <p:spPr>
          <a:xfrm>
            <a:off x="217536" y="3377419"/>
            <a:ext cx="795184" cy="62547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Dikdörtgen 52"/>
          <p:cNvSpPr/>
          <p:nvPr/>
        </p:nvSpPr>
        <p:spPr>
          <a:xfrm>
            <a:off x="201811" y="4166709"/>
            <a:ext cx="793750" cy="62547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ikdörtgen 53"/>
          <p:cNvSpPr/>
          <p:nvPr/>
        </p:nvSpPr>
        <p:spPr>
          <a:xfrm>
            <a:off x="218970" y="5632255"/>
            <a:ext cx="793750" cy="62547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ikdörtgen 54"/>
          <p:cNvSpPr/>
          <p:nvPr/>
        </p:nvSpPr>
        <p:spPr>
          <a:xfrm>
            <a:off x="201810" y="4905871"/>
            <a:ext cx="793750" cy="6328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86463" y="61062"/>
            <a:ext cx="12019073" cy="3237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13487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tr-TR" sz="4000" dirty="0"/>
              <a:t>Müslümanlar, cemaatle namaz kılmaya önem verdikleri için geniş avlulu, büyük yapılar inşa etmişlerdir. </a:t>
            </a:r>
            <a:endParaRPr lang="tr-TR" sz="4000" dirty="0" smtClean="0"/>
          </a:p>
          <a:p>
            <a:pPr lvl="0" algn="l">
              <a:defRPr/>
            </a:pPr>
            <a:r>
              <a:rPr lang="tr-TR" sz="4000" b="1" dirty="0" smtClean="0"/>
              <a:t>2. Buna </a:t>
            </a:r>
            <a:r>
              <a:rPr lang="tr-TR" sz="4000" b="1" dirty="0"/>
              <a:t>göre aşağıdakilerden hangisi bu duruma örnek olabilir?</a:t>
            </a:r>
            <a:endParaRPr kumimoji="0" lang="tr-TR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654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1571066" y="4896225"/>
            <a:ext cx="437317" cy="36145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9654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9654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Doğru"/>
          <p:cNvGrpSpPr/>
          <p:nvPr/>
        </p:nvGrpSpPr>
        <p:grpSpPr>
          <a:xfrm>
            <a:off x="995561" y="4938636"/>
            <a:ext cx="11092815" cy="550609"/>
            <a:chOff x="1012721" y="3155986"/>
            <a:chExt cx="11092815" cy="550609"/>
          </a:xfrm>
        </p:grpSpPr>
        <p:sp>
          <p:nvSpPr>
            <p:cNvPr id="2" name="Yuvarlatılmış Dikdörtgen 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tr-TR" sz="3600" dirty="0" smtClean="0">
                  <a:solidFill>
                    <a:prstClr val="black"/>
                  </a:solidFill>
                  <a:latin typeface="Calibri" panose="020F0502020204030204"/>
                </a:rPr>
                <a:t>Camii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İkizkenar Üçgen 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rgbClr val="13487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endPara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B"/>
          <p:cNvGrpSpPr/>
          <p:nvPr/>
        </p:nvGrpSpPr>
        <p:grpSpPr>
          <a:xfrm>
            <a:off x="1011286" y="3435709"/>
            <a:ext cx="11092816" cy="550610"/>
            <a:chOff x="1012720" y="3155986"/>
            <a:chExt cx="11092816" cy="550610"/>
          </a:xfrm>
        </p:grpSpPr>
        <p:sp>
          <p:nvSpPr>
            <p:cNvPr id="39" name="Yuvarlatılmış Dikdörtgen 38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Kervansaray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İkizkenar Üçgen 39"/>
            <p:cNvSpPr/>
            <p:nvPr/>
          </p:nvSpPr>
          <p:spPr>
            <a:xfrm rot="5400000">
              <a:off x="1170034" y="2998672"/>
              <a:ext cx="550610" cy="865237"/>
            </a:xfrm>
            <a:prstGeom prst="triangle">
              <a:avLst>
                <a:gd name="adj" fmla="val 48215"/>
              </a:avLst>
            </a:prstGeom>
            <a:solidFill>
              <a:srgbClr val="5D98C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C"/>
          <p:cNvGrpSpPr/>
          <p:nvPr/>
        </p:nvGrpSpPr>
        <p:grpSpPr>
          <a:xfrm>
            <a:off x="995562" y="4195462"/>
            <a:ext cx="11092815" cy="550609"/>
            <a:chOff x="1012721" y="3155986"/>
            <a:chExt cx="11092815" cy="550609"/>
          </a:xfrm>
        </p:grpSpPr>
        <p:sp>
          <p:nvSpPr>
            <p:cNvPr id="42" name="Yuvarlatılmış Dikdörtgen 4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Külliye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İkizkenar Üçgen 4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C20A0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D"/>
          <p:cNvGrpSpPr/>
          <p:nvPr/>
        </p:nvGrpSpPr>
        <p:grpSpPr>
          <a:xfrm>
            <a:off x="1012721" y="5686267"/>
            <a:ext cx="11092815" cy="550609"/>
            <a:chOff x="1012721" y="3155986"/>
            <a:chExt cx="11092815" cy="550609"/>
          </a:xfrm>
        </p:grpSpPr>
        <p:sp>
          <p:nvSpPr>
            <p:cNvPr id="45" name="Yuvarlatılmış Dikdörtgen 44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tr-TR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Mecid</a:t>
              </a:r>
              <a:endParaRPr kumimoji="0" lang="tr-TR" alt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İkizkenar Üçgen 45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13487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551238" y="1276350"/>
            <a:ext cx="103187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500" b="0" i="0" u="none" strike="noStrike" kern="1200" cap="none" spc="0" normalizeH="0" baseline="0" noProof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A</a:t>
            </a:r>
            <a:endParaRPr kumimoji="0" lang="tr-TR" alt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8134350" y="2844683"/>
            <a:ext cx="3969752" cy="426570"/>
          </a:xfrm>
          <a:prstGeom prst="roundRect">
            <a:avLst>
              <a:gd name="adj" fmla="val 12148"/>
            </a:avLst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Beceri Temelli Sorular (MEB)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46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ikdörtgen 51"/>
          <p:cNvSpPr/>
          <p:nvPr/>
        </p:nvSpPr>
        <p:spPr>
          <a:xfrm>
            <a:off x="217536" y="3377419"/>
            <a:ext cx="795184" cy="62547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Dikdörtgen 52"/>
          <p:cNvSpPr/>
          <p:nvPr/>
        </p:nvSpPr>
        <p:spPr>
          <a:xfrm>
            <a:off x="201811" y="4166709"/>
            <a:ext cx="793750" cy="62547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ikdörtgen 53"/>
          <p:cNvSpPr/>
          <p:nvPr/>
        </p:nvSpPr>
        <p:spPr>
          <a:xfrm>
            <a:off x="218970" y="5632255"/>
            <a:ext cx="793750" cy="62547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F36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ikdörtgen 54"/>
          <p:cNvSpPr/>
          <p:nvPr/>
        </p:nvSpPr>
        <p:spPr>
          <a:xfrm>
            <a:off x="201810" y="4905871"/>
            <a:ext cx="793750" cy="6328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3551238" y="61062"/>
            <a:ext cx="8554298" cy="32377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13487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defRPr/>
            </a:pPr>
            <a:r>
              <a:rPr lang="tr-TR" sz="4000"/>
              <a:t>Resimdeki yapı caminin hangi bölümüne aittir?</a:t>
            </a:r>
            <a:endParaRPr kumimoji="0" lang="tr-TR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654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1571066" y="4896225"/>
            <a:ext cx="437317" cy="36145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9654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9654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Doğru"/>
          <p:cNvGrpSpPr/>
          <p:nvPr/>
        </p:nvGrpSpPr>
        <p:grpSpPr>
          <a:xfrm>
            <a:off x="995561" y="4938636"/>
            <a:ext cx="11092815" cy="550609"/>
            <a:chOff x="1012721" y="3155986"/>
            <a:chExt cx="11092815" cy="550609"/>
          </a:xfrm>
        </p:grpSpPr>
        <p:sp>
          <p:nvSpPr>
            <p:cNvPr id="2" name="Yuvarlatılmış Dikdörtgen 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Minber</a:t>
              </a:r>
              <a:r>
                <a:rPr kumimoji="0" lang="tr-TR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İkizkenar Üçgen 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chemeClr val="accent6">
                <a:lumMod val="50000"/>
              </a:schemeClr>
            </a:solidFill>
            <a:ln>
              <a:solidFill>
                <a:srgbClr val="13487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  <a:endPara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B"/>
          <p:cNvGrpSpPr/>
          <p:nvPr/>
        </p:nvGrpSpPr>
        <p:grpSpPr>
          <a:xfrm>
            <a:off x="1011286" y="3435709"/>
            <a:ext cx="11092816" cy="550610"/>
            <a:chOff x="1012720" y="3155986"/>
            <a:chExt cx="11092816" cy="550610"/>
          </a:xfrm>
        </p:grpSpPr>
        <p:sp>
          <p:nvSpPr>
            <p:cNvPr id="39" name="Yuvarlatılmış Dikdörtgen 38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Mihrap</a:t>
              </a:r>
              <a:endPara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İkizkenar Üçgen 39"/>
            <p:cNvSpPr/>
            <p:nvPr/>
          </p:nvSpPr>
          <p:spPr>
            <a:xfrm rot="5400000">
              <a:off x="1170034" y="2998672"/>
              <a:ext cx="550610" cy="865237"/>
            </a:xfrm>
            <a:prstGeom prst="triangle">
              <a:avLst>
                <a:gd name="adj" fmla="val 48215"/>
              </a:avLst>
            </a:prstGeom>
            <a:solidFill>
              <a:srgbClr val="5D98C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C"/>
          <p:cNvGrpSpPr/>
          <p:nvPr/>
        </p:nvGrpSpPr>
        <p:grpSpPr>
          <a:xfrm>
            <a:off x="995562" y="4195462"/>
            <a:ext cx="11092815" cy="550609"/>
            <a:chOff x="1012721" y="3155986"/>
            <a:chExt cx="11092815" cy="550609"/>
          </a:xfrm>
        </p:grpSpPr>
        <p:sp>
          <p:nvSpPr>
            <p:cNvPr id="42" name="Yuvarlatılmış Dikdörtgen 4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Vaaz Kürsüsü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İkizkenar Üçgen 4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C20A0A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D"/>
          <p:cNvGrpSpPr/>
          <p:nvPr/>
        </p:nvGrpSpPr>
        <p:grpSpPr>
          <a:xfrm>
            <a:off x="1012721" y="5686267"/>
            <a:ext cx="11092815" cy="550609"/>
            <a:chOff x="1012721" y="3155986"/>
            <a:chExt cx="11092815" cy="550609"/>
          </a:xfrm>
        </p:grpSpPr>
        <p:sp>
          <p:nvSpPr>
            <p:cNvPr id="45" name="Yuvarlatılmış Dikdörtgen 44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tr-TR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Şadırvan</a:t>
              </a:r>
              <a:endParaRPr kumimoji="0" lang="tr-TR" alt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İkizkenar Üçgen 45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13487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  <a:endPara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alt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551238" y="1276350"/>
            <a:ext cx="103187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500" b="0" i="0" u="none" strike="noStrike" kern="1200" cap="none" spc="0" normalizeH="0" baseline="0" noProof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 pitchFamily="34" charset="0"/>
                <a:cs typeface="+mn-cs"/>
              </a:rPr>
              <a:t>A</a:t>
            </a:r>
            <a:endParaRPr kumimoji="0" lang="tr-TR" altLang="tr-TR" sz="1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810" y="61062"/>
            <a:ext cx="3129023" cy="3309125"/>
          </a:xfrm>
          <a:prstGeom prst="rect">
            <a:avLst/>
          </a:prstGeom>
        </p:spPr>
      </p:pic>
      <p:sp>
        <p:nvSpPr>
          <p:cNvPr id="30" name="Yuvarlatılmış Dikdörtgen 29"/>
          <p:cNvSpPr/>
          <p:nvPr/>
        </p:nvSpPr>
        <p:spPr>
          <a:xfrm>
            <a:off x="8118624" y="2543534"/>
            <a:ext cx="3969752" cy="426570"/>
          </a:xfrm>
          <a:prstGeom prst="roundRect">
            <a:avLst>
              <a:gd name="adj" fmla="val 12148"/>
            </a:avLst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Beceri Temelli Sorular (MEB)</a:t>
            </a:r>
            <a:endParaRPr kumimoji="0" lang="tr-T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43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Yer Tutucusu 2"/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3" b="22913"/>
          <a:stretch>
            <a:fillRect/>
          </a:stretch>
        </p:blipFill>
        <p:spPr>
          <a:xfrm>
            <a:off x="0" y="-329197"/>
            <a:ext cx="12192000" cy="3717032"/>
          </a:xfrm>
        </p:spPr>
      </p:pic>
      <p:sp>
        <p:nvSpPr>
          <p:cNvPr id="4" name="Rectangle 3"/>
          <p:cNvSpPr/>
          <p:nvPr/>
        </p:nvSpPr>
        <p:spPr>
          <a:xfrm rot="16200000">
            <a:off x="1455012" y="2561908"/>
            <a:ext cx="960000" cy="96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4268795" y="2561909"/>
            <a:ext cx="960000" cy="96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7082575" y="2561908"/>
            <a:ext cx="960000" cy="96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 rot="16200000">
            <a:off x="9896357" y="2561909"/>
            <a:ext cx="960000" cy="96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83011" y="4426452"/>
            <a:ext cx="2304000" cy="1002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2523" y="4426452"/>
            <a:ext cx="2304000" cy="1002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22035" y="4426452"/>
            <a:ext cx="2304000" cy="1002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91547" y="4426452"/>
            <a:ext cx="23040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11160" y="3532804"/>
            <a:ext cx="2647705" cy="863521"/>
            <a:chOff x="4320398" y="1100003"/>
            <a:chExt cx="2874451" cy="647641"/>
          </a:xfrm>
        </p:grpSpPr>
        <p:sp>
          <p:nvSpPr>
            <p:cNvPr id="13" name="TextBox 12"/>
            <p:cNvSpPr txBox="1"/>
            <p:nvPr/>
          </p:nvSpPr>
          <p:spPr>
            <a:xfrm>
              <a:off x="4320399" y="1493728"/>
              <a:ext cx="287445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20398" y="1100003"/>
              <a:ext cx="28744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Hazırlayan </a:t>
              </a:r>
            </a:p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Mustafa YILDIRIM</a:t>
              </a:r>
            </a:p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DKAB Öğretmeni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430197" y="3617202"/>
            <a:ext cx="2647705" cy="669507"/>
            <a:chOff x="4320398" y="1245513"/>
            <a:chExt cx="2874451" cy="502130"/>
          </a:xfrm>
        </p:grpSpPr>
        <p:sp>
          <p:nvSpPr>
            <p:cNvPr id="16" name="TextBox 15"/>
            <p:cNvSpPr txBox="1"/>
            <p:nvPr/>
          </p:nvSpPr>
          <p:spPr>
            <a:xfrm>
              <a:off x="4320399" y="1493728"/>
              <a:ext cx="2874450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320398" y="1245513"/>
              <a:ext cx="2874450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Materyal Sitesi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079027" y="3787642"/>
            <a:ext cx="3059680" cy="601059"/>
            <a:chOff x="4320399" y="1192592"/>
            <a:chExt cx="3321707" cy="689509"/>
          </a:xfrm>
        </p:grpSpPr>
        <p:sp>
          <p:nvSpPr>
            <p:cNvPr id="22" name="TextBox 21"/>
            <p:cNvSpPr txBox="1"/>
            <p:nvPr/>
          </p:nvSpPr>
          <p:spPr>
            <a:xfrm>
              <a:off x="4320399" y="1493727"/>
              <a:ext cx="2874450" cy="38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20399" y="1192592"/>
              <a:ext cx="3321707" cy="38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/>
                  <a:cs typeface="Arial" pitchFamily="34" charset="0"/>
                </a:rPr>
                <a:t>ddm@dindersimateryal.com</a:t>
              </a:r>
              <a:endPara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cs typeface="Arial" pitchFamily="34" charset="0"/>
              </a:endParaRPr>
            </a:p>
          </p:txBody>
        </p:sp>
      </p:grpSp>
      <p:sp>
        <p:nvSpPr>
          <p:cNvPr id="24" name="Trapezoid 13"/>
          <p:cNvSpPr/>
          <p:nvPr/>
        </p:nvSpPr>
        <p:spPr>
          <a:xfrm>
            <a:off x="1690590" y="2835234"/>
            <a:ext cx="488845" cy="413348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Rounded Rectangle 7"/>
          <p:cNvSpPr/>
          <p:nvPr/>
        </p:nvSpPr>
        <p:spPr>
          <a:xfrm>
            <a:off x="7409921" y="2777728"/>
            <a:ext cx="305307" cy="528357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Rounded Rectangle 25"/>
          <p:cNvSpPr/>
          <p:nvPr/>
        </p:nvSpPr>
        <p:spPr>
          <a:xfrm>
            <a:off x="10188476" y="2777730"/>
            <a:ext cx="375763" cy="5283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8" name="Resim 27">
            <a:hlinkClick r:id="rId5"/>
          </p:cNvPr>
          <p:cNvPicPr>
            <a:picLocks noChangeAspect="1"/>
          </p:cNvPicPr>
          <p:nvPr/>
        </p:nvPicPr>
        <p:blipFill rotWithShape="1">
          <a:blip r:embed="rId6"/>
          <a:srcRect t="4227" r="2750" b="4227"/>
          <a:stretch/>
        </p:blipFill>
        <p:spPr>
          <a:xfrm rot="10800000" flipV="1">
            <a:off x="4337970" y="2657201"/>
            <a:ext cx="821644" cy="773455"/>
          </a:xfrm>
          <a:prstGeom prst="rect">
            <a:avLst/>
          </a:prstGeom>
        </p:spPr>
      </p:pic>
      <p:sp>
        <p:nvSpPr>
          <p:cNvPr id="29" name="Dikdörtgen 28">
            <a:hlinkClick r:id="rId5"/>
          </p:cNvPr>
          <p:cNvSpPr/>
          <p:nvPr/>
        </p:nvSpPr>
        <p:spPr>
          <a:xfrm>
            <a:off x="3493170" y="3911385"/>
            <a:ext cx="26227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www.dindersimateryal.com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0" name="Resim 29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1662" y="2601842"/>
            <a:ext cx="881827" cy="884540"/>
          </a:xfrm>
          <a:prstGeom prst="rect">
            <a:avLst/>
          </a:prstGeom>
        </p:spPr>
      </p:pic>
      <p:sp>
        <p:nvSpPr>
          <p:cNvPr id="31" name="Metin kutusu 30">
            <a:hlinkClick r:id="rId7"/>
          </p:cNvPr>
          <p:cNvSpPr txBox="1"/>
          <p:nvPr/>
        </p:nvSpPr>
        <p:spPr>
          <a:xfrm>
            <a:off x="6552575" y="3763489"/>
            <a:ext cx="2065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Din dersi Materyal</a:t>
            </a:r>
          </a:p>
        </p:txBody>
      </p:sp>
      <p:pic>
        <p:nvPicPr>
          <p:cNvPr id="33" name="Resim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119" y="2593639"/>
            <a:ext cx="801148" cy="801148"/>
          </a:xfrm>
          <a:prstGeom prst="rect">
            <a:avLst/>
          </a:prstGeom>
        </p:spPr>
      </p:pic>
      <p:sp>
        <p:nvSpPr>
          <p:cNvPr id="34" name="Dikdörtgen 33"/>
          <p:cNvSpPr/>
          <p:nvPr/>
        </p:nvSpPr>
        <p:spPr>
          <a:xfrm>
            <a:off x="0" y="4706495"/>
            <a:ext cx="12222797" cy="921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marR="0" lvl="0" indent="-34290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Derslerinizde kullanmak için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sunular üzerinde değişiklik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yapabilirsiniz</a:t>
            </a:r>
          </a:p>
          <a:p>
            <a:pPr marL="342900" marR="0" lvl="0" indent="-34290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Sunuları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kişisel web siteleri dışında diğer sosyal medya </a:t>
            </a:r>
            <a:r>
              <a:rPr kumimoji="0" lang="tr-T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sitelerinde kaynak göstererek </a:t>
            </a: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paylaşabilirsiniz.</a:t>
            </a:r>
          </a:p>
          <a:p>
            <a:pPr marL="342900" marR="0" lvl="0" indent="-342900" algn="l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r-T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Eba, zoom, whatsapp vb. uygulamalar ile sunuları öğrencilerinize gönderebilirsiniz.  </a:t>
            </a:r>
          </a:p>
        </p:txBody>
      </p:sp>
      <p:sp>
        <p:nvSpPr>
          <p:cNvPr id="35" name="Dikdörtgen 34">
            <a:hlinkClick r:id="rId10"/>
          </p:cNvPr>
          <p:cNvSpPr/>
          <p:nvPr/>
        </p:nvSpPr>
        <p:spPr>
          <a:xfrm>
            <a:off x="7122912" y="5961754"/>
            <a:ext cx="5015795" cy="565295"/>
          </a:xfrm>
          <a:prstGeom prst="rect">
            <a:avLst/>
          </a:prstGeom>
          <a:solidFill>
            <a:srgbClr val="9A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Görüş ve önerileriniz için tıklayınız</a:t>
            </a:r>
          </a:p>
        </p:txBody>
      </p:sp>
      <p:sp>
        <p:nvSpPr>
          <p:cNvPr id="36" name="Yuvarlatılmış Dikdörtgen 35"/>
          <p:cNvSpPr/>
          <p:nvPr/>
        </p:nvSpPr>
        <p:spPr>
          <a:xfrm>
            <a:off x="1103445" y="1028734"/>
            <a:ext cx="587144" cy="480053"/>
          </a:xfrm>
          <a:prstGeom prst="roundRect">
            <a:avLst/>
          </a:prstGeom>
          <a:solidFill>
            <a:srgbClr val="F1F5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Komut Düğmesi: Özel 31">
            <a:hlinkClick r:id="" action="ppaction://hlinkshowjump?jump=endshow" highlightClick="1"/>
          </p:cNvPr>
          <p:cNvSpPr/>
          <p:nvPr/>
        </p:nvSpPr>
        <p:spPr>
          <a:xfrm>
            <a:off x="508033" y="5994837"/>
            <a:ext cx="888984" cy="499128"/>
          </a:xfrm>
          <a:prstGeom prst="actionButtonBlank">
            <a:avLst/>
          </a:prstGeom>
          <a:solidFill>
            <a:srgbClr val="9A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Bitir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075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14FF2CF-5880-4F4B-9AD4-74F26CD50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734" y="109682"/>
            <a:ext cx="7532789" cy="707886"/>
          </a:xfrm>
        </p:spPr>
        <p:txBody>
          <a:bodyPr/>
          <a:lstStyle/>
          <a:p>
            <a:pPr algn="ctr"/>
            <a:r>
              <a:rPr lang="tr-TR" b="1" dirty="0"/>
              <a:t>Mimarimizde Dinin İzleri</a:t>
            </a:r>
            <a:endParaRPr lang="en-US" b="1" dirty="0"/>
          </a:p>
        </p:txBody>
      </p:sp>
      <p:sp>
        <p:nvSpPr>
          <p:cNvPr id="6" name="Freeform: Shape 12">
            <a:extLst>
              <a:ext uri="{FF2B5EF4-FFF2-40B4-BE49-F238E27FC236}">
                <a16:creationId xmlns:a16="http://schemas.microsoft.com/office/drawing/2014/main" id="{7F3BDB45-3A20-49CE-85DF-66ADFA2FE00C}"/>
              </a:ext>
            </a:extLst>
          </p:cNvPr>
          <p:cNvSpPr/>
          <p:nvPr/>
        </p:nvSpPr>
        <p:spPr>
          <a:xfrm>
            <a:off x="4064359" y="2601909"/>
            <a:ext cx="4120135" cy="2293648"/>
          </a:xfrm>
          <a:custGeom>
            <a:avLst/>
            <a:gdLst>
              <a:gd name="connsiteX0" fmla="*/ 2918207 w 6282731"/>
              <a:gd name="connsiteY0" fmla="*/ 0 h 3316909"/>
              <a:gd name="connsiteX1" fmla="*/ 4040382 w 6282731"/>
              <a:gd name="connsiteY1" fmla="*/ 914599 h 3316909"/>
              <a:gd name="connsiteX2" fmla="*/ 4047436 w 6282731"/>
              <a:gd name="connsiteY2" fmla="*/ 984571 h 3316909"/>
              <a:gd name="connsiteX3" fmla="*/ 4103706 w 6282731"/>
              <a:gd name="connsiteY3" fmla="*/ 954028 h 3316909"/>
              <a:gd name="connsiteX4" fmla="*/ 4377079 w 6282731"/>
              <a:gd name="connsiteY4" fmla="*/ 898837 h 3316909"/>
              <a:gd name="connsiteX5" fmla="*/ 4959450 w 6282731"/>
              <a:gd name="connsiteY5" fmla="*/ 1208481 h 3316909"/>
              <a:gd name="connsiteX6" fmla="*/ 5007718 w 6282731"/>
              <a:gd name="connsiteY6" fmla="*/ 1297408 h 3316909"/>
              <a:gd name="connsiteX7" fmla="*/ 5031416 w 6282731"/>
              <a:gd name="connsiteY7" fmla="*/ 1268686 h 3316909"/>
              <a:gd name="connsiteX8" fmla="*/ 5363881 w 6282731"/>
              <a:gd name="connsiteY8" fmla="*/ 1130975 h 3316909"/>
              <a:gd name="connsiteX9" fmla="*/ 5834058 w 6282731"/>
              <a:gd name="connsiteY9" fmla="*/ 1601152 h 3316909"/>
              <a:gd name="connsiteX10" fmla="*/ 5777310 w 6282731"/>
              <a:gd name="connsiteY10" fmla="*/ 1825267 h 3316909"/>
              <a:gd name="connsiteX11" fmla="*/ 5742460 w 6282731"/>
              <a:gd name="connsiteY11" fmla="*/ 1874306 h 3316909"/>
              <a:gd name="connsiteX12" fmla="*/ 5833120 w 6282731"/>
              <a:gd name="connsiteY12" fmla="*/ 1902448 h 3316909"/>
              <a:gd name="connsiteX13" fmla="*/ 6282731 w 6282731"/>
              <a:gd name="connsiteY13" fmla="*/ 2580753 h 3316909"/>
              <a:gd name="connsiteX14" fmla="*/ 5621843 w 6282731"/>
              <a:gd name="connsiteY14" fmla="*/ 3313109 h 3316909"/>
              <a:gd name="connsiteX15" fmla="*/ 5583798 w 6282731"/>
              <a:gd name="connsiteY15" fmla="*/ 3315030 h 3316909"/>
              <a:gd name="connsiteX16" fmla="*/ 5583798 w 6282731"/>
              <a:gd name="connsiteY16" fmla="*/ 3316909 h 3316909"/>
              <a:gd name="connsiteX17" fmla="*/ 5546575 w 6282731"/>
              <a:gd name="connsiteY17" fmla="*/ 3316909 h 3316909"/>
              <a:gd name="connsiteX18" fmla="*/ 916622 w 6282731"/>
              <a:gd name="connsiteY18" fmla="*/ 3316909 h 3316909"/>
              <a:gd name="connsiteX19" fmla="*/ 916622 w 6282731"/>
              <a:gd name="connsiteY19" fmla="*/ 3316780 h 3316909"/>
              <a:gd name="connsiteX20" fmla="*/ 914090 w 6282731"/>
              <a:gd name="connsiteY20" fmla="*/ 3316908 h 3316909"/>
              <a:gd name="connsiteX21" fmla="*/ 0 w 6282731"/>
              <a:gd name="connsiteY21" fmla="*/ 2402818 h 3316909"/>
              <a:gd name="connsiteX22" fmla="*/ 914090 w 6282731"/>
              <a:gd name="connsiteY22" fmla="*/ 1488728 h 3316909"/>
              <a:gd name="connsiteX23" fmla="*/ 1010294 w 6282731"/>
              <a:gd name="connsiteY23" fmla="*/ 1496007 h 3316909"/>
              <a:gd name="connsiteX24" fmla="*/ 994223 w 6282731"/>
              <a:gd name="connsiteY24" fmla="*/ 1466398 h 3316909"/>
              <a:gd name="connsiteX25" fmla="*/ 938460 w 6282731"/>
              <a:gd name="connsiteY25" fmla="*/ 1190197 h 3316909"/>
              <a:gd name="connsiteX26" fmla="*/ 1648041 w 6282731"/>
              <a:gd name="connsiteY26" fmla="*/ 480616 h 3316909"/>
              <a:gd name="connsiteX27" fmla="*/ 1924242 w 6282731"/>
              <a:gd name="connsiteY27" fmla="*/ 536378 h 3316909"/>
              <a:gd name="connsiteX28" fmla="*/ 1945191 w 6282731"/>
              <a:gd name="connsiteY28" fmla="*/ 547749 h 3316909"/>
              <a:gd name="connsiteX29" fmla="*/ 1968386 w 6282731"/>
              <a:gd name="connsiteY29" fmla="*/ 505016 h 3316909"/>
              <a:gd name="connsiteX30" fmla="*/ 2918207 w 6282731"/>
              <a:gd name="connsiteY30" fmla="*/ 0 h 331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282731" h="3316909">
                <a:moveTo>
                  <a:pt x="2918207" y="0"/>
                </a:moveTo>
                <a:cubicBezTo>
                  <a:pt x="3471743" y="0"/>
                  <a:pt x="3933573" y="392638"/>
                  <a:pt x="4040382" y="914599"/>
                </a:cubicBezTo>
                <a:lnTo>
                  <a:pt x="4047436" y="984571"/>
                </a:lnTo>
                <a:lnTo>
                  <a:pt x="4103706" y="954028"/>
                </a:lnTo>
                <a:cubicBezTo>
                  <a:pt x="4187730" y="918489"/>
                  <a:pt x="4280110" y="898837"/>
                  <a:pt x="4377079" y="898837"/>
                </a:cubicBezTo>
                <a:cubicBezTo>
                  <a:pt x="4619503" y="898837"/>
                  <a:pt x="4833239" y="1021664"/>
                  <a:pt x="4959450" y="1208481"/>
                </a:cubicBezTo>
                <a:lnTo>
                  <a:pt x="5007718" y="1297408"/>
                </a:lnTo>
                <a:lnTo>
                  <a:pt x="5031416" y="1268686"/>
                </a:lnTo>
                <a:cubicBezTo>
                  <a:pt x="5116501" y="1183601"/>
                  <a:pt x="5234045" y="1130975"/>
                  <a:pt x="5363881" y="1130975"/>
                </a:cubicBezTo>
                <a:cubicBezTo>
                  <a:pt x="5623553" y="1130975"/>
                  <a:pt x="5834058" y="1341480"/>
                  <a:pt x="5834058" y="1601152"/>
                </a:cubicBezTo>
                <a:cubicBezTo>
                  <a:pt x="5834058" y="1682299"/>
                  <a:pt x="5813501" y="1758646"/>
                  <a:pt x="5777310" y="1825267"/>
                </a:cubicBezTo>
                <a:lnTo>
                  <a:pt x="5742460" y="1874306"/>
                </a:lnTo>
                <a:lnTo>
                  <a:pt x="5833120" y="1902448"/>
                </a:lnTo>
                <a:cubicBezTo>
                  <a:pt x="6097338" y="2014202"/>
                  <a:pt x="6282731" y="2275827"/>
                  <a:pt x="6282731" y="2580753"/>
                </a:cubicBezTo>
                <a:cubicBezTo>
                  <a:pt x="6282731" y="2961911"/>
                  <a:pt x="5993054" y="3275410"/>
                  <a:pt x="5621843" y="3313109"/>
                </a:cubicBezTo>
                <a:lnTo>
                  <a:pt x="5583798" y="3315030"/>
                </a:lnTo>
                <a:lnTo>
                  <a:pt x="5583798" y="3316909"/>
                </a:lnTo>
                <a:lnTo>
                  <a:pt x="5546575" y="3316909"/>
                </a:lnTo>
                <a:lnTo>
                  <a:pt x="916622" y="3316909"/>
                </a:lnTo>
                <a:lnTo>
                  <a:pt x="916622" y="3316780"/>
                </a:lnTo>
                <a:lnTo>
                  <a:pt x="914090" y="3316908"/>
                </a:lnTo>
                <a:cubicBezTo>
                  <a:pt x="409252" y="3316908"/>
                  <a:pt x="0" y="2907656"/>
                  <a:pt x="0" y="2402818"/>
                </a:cubicBezTo>
                <a:cubicBezTo>
                  <a:pt x="0" y="1897980"/>
                  <a:pt x="409252" y="1488728"/>
                  <a:pt x="914090" y="1488728"/>
                </a:cubicBezTo>
                <a:lnTo>
                  <a:pt x="1010294" y="1496007"/>
                </a:lnTo>
                <a:lnTo>
                  <a:pt x="994223" y="1466398"/>
                </a:lnTo>
                <a:cubicBezTo>
                  <a:pt x="958316" y="1381505"/>
                  <a:pt x="938460" y="1288170"/>
                  <a:pt x="938460" y="1190197"/>
                </a:cubicBezTo>
                <a:cubicBezTo>
                  <a:pt x="938460" y="798306"/>
                  <a:pt x="1256150" y="480616"/>
                  <a:pt x="1648041" y="480616"/>
                </a:cubicBezTo>
                <a:cubicBezTo>
                  <a:pt x="1746014" y="480616"/>
                  <a:pt x="1839349" y="500472"/>
                  <a:pt x="1924242" y="536378"/>
                </a:cubicBezTo>
                <a:lnTo>
                  <a:pt x="1945191" y="547749"/>
                </a:lnTo>
                <a:lnTo>
                  <a:pt x="1968386" y="505016"/>
                </a:lnTo>
                <a:cubicBezTo>
                  <a:pt x="2174231" y="200326"/>
                  <a:pt x="2522825" y="0"/>
                  <a:pt x="2918207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4000" b="1" dirty="0" smtClean="0">
              <a:solidFill>
                <a:prstClr val="whit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000" b="1" dirty="0" smtClean="0">
                <a:solidFill>
                  <a:prstClr val="white"/>
                </a:solidFill>
                <a:latin typeface="Calibri" panose="020F0502020204030204"/>
              </a:rPr>
              <a:t>Mimari </a:t>
            </a:r>
            <a:r>
              <a:rPr lang="tr-TR" sz="4000" b="1" dirty="0" smtClean="0">
                <a:solidFill>
                  <a:prstClr val="white"/>
                </a:solidFill>
                <a:latin typeface="Calibri" panose="020F0502020204030204"/>
              </a:rPr>
              <a:t>Eserlerimiz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Freeform 137">
            <a:extLst>
              <a:ext uri="{FF2B5EF4-FFF2-40B4-BE49-F238E27FC236}">
                <a16:creationId xmlns:a16="http://schemas.microsoft.com/office/drawing/2014/main" id="{727DA669-B0BE-47C3-B924-751640683AF1}"/>
              </a:ext>
            </a:extLst>
          </p:cNvPr>
          <p:cNvSpPr>
            <a:spLocks/>
          </p:cNvSpPr>
          <p:nvPr/>
        </p:nvSpPr>
        <p:spPr bwMode="auto">
          <a:xfrm rot="19827927">
            <a:off x="3531221" y="2550339"/>
            <a:ext cx="730050" cy="1193974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143">
            <a:extLst>
              <a:ext uri="{FF2B5EF4-FFF2-40B4-BE49-F238E27FC236}">
                <a16:creationId xmlns:a16="http://schemas.microsoft.com/office/drawing/2014/main" id="{A4D78AB5-DF77-4A70-89EF-614D6D58E16F}"/>
              </a:ext>
            </a:extLst>
          </p:cNvPr>
          <p:cNvSpPr>
            <a:spLocks/>
          </p:cNvSpPr>
          <p:nvPr/>
        </p:nvSpPr>
        <p:spPr bwMode="auto">
          <a:xfrm rot="12600000">
            <a:off x="3506702" y="4711194"/>
            <a:ext cx="552218" cy="1381912"/>
          </a:xfrm>
          <a:custGeom>
            <a:avLst/>
            <a:gdLst>
              <a:gd name="T0" fmla="*/ 1563 w 1594"/>
              <a:gd name="T1" fmla="*/ 270 h 2645"/>
              <a:gd name="T2" fmla="*/ 1576 w 1594"/>
              <a:gd name="T3" fmla="*/ 235 h 2645"/>
              <a:gd name="T4" fmla="*/ 1548 w 1594"/>
              <a:gd name="T5" fmla="*/ 213 h 2645"/>
              <a:gd name="T6" fmla="*/ 1528 w 1594"/>
              <a:gd name="T7" fmla="*/ 192 h 2645"/>
              <a:gd name="T8" fmla="*/ 1494 w 1594"/>
              <a:gd name="T9" fmla="*/ 192 h 2645"/>
              <a:gd name="T10" fmla="*/ 1145 w 1594"/>
              <a:gd name="T11" fmla="*/ 62 h 2645"/>
              <a:gd name="T12" fmla="*/ 1079 w 1594"/>
              <a:gd name="T13" fmla="*/ 40 h 2645"/>
              <a:gd name="T14" fmla="*/ 969 w 1594"/>
              <a:gd name="T15" fmla="*/ 0 h 2645"/>
              <a:gd name="T16" fmla="*/ 943 w 1594"/>
              <a:gd name="T17" fmla="*/ 31 h 2645"/>
              <a:gd name="T18" fmla="*/ 932 w 1594"/>
              <a:gd name="T19" fmla="*/ 30 h 2645"/>
              <a:gd name="T20" fmla="*/ 924 w 1594"/>
              <a:gd name="T21" fmla="*/ 28 h 2645"/>
              <a:gd name="T22" fmla="*/ 900 w 1594"/>
              <a:gd name="T23" fmla="*/ 40 h 2645"/>
              <a:gd name="T24" fmla="*/ 885 w 1594"/>
              <a:gd name="T25" fmla="*/ 38 h 2645"/>
              <a:gd name="T26" fmla="*/ 871 w 1594"/>
              <a:gd name="T27" fmla="*/ 91 h 2645"/>
              <a:gd name="T28" fmla="*/ 1103 w 1594"/>
              <a:gd name="T29" fmla="*/ 172 h 2645"/>
              <a:gd name="T30" fmla="*/ 1141 w 1594"/>
              <a:gd name="T31" fmla="*/ 193 h 2645"/>
              <a:gd name="T32" fmla="*/ 1284 w 1594"/>
              <a:gd name="T33" fmla="*/ 236 h 2645"/>
              <a:gd name="T34" fmla="*/ 926 w 1594"/>
              <a:gd name="T35" fmla="*/ 378 h 2645"/>
              <a:gd name="T36" fmla="*/ 567 w 1594"/>
              <a:gd name="T37" fmla="*/ 673 h 2645"/>
              <a:gd name="T38" fmla="*/ 344 w 1594"/>
              <a:gd name="T39" fmla="*/ 991 h 2645"/>
              <a:gd name="T40" fmla="*/ 220 w 1594"/>
              <a:gd name="T41" fmla="*/ 1286 h 2645"/>
              <a:gd name="T42" fmla="*/ 58 w 1594"/>
              <a:gd name="T43" fmla="*/ 1689 h 2645"/>
              <a:gd name="T44" fmla="*/ 1 w 1594"/>
              <a:gd name="T45" fmla="*/ 2202 h 2645"/>
              <a:gd name="T46" fmla="*/ 61 w 1594"/>
              <a:gd name="T47" fmla="*/ 2495 h 2645"/>
              <a:gd name="T48" fmla="*/ 115 w 1594"/>
              <a:gd name="T49" fmla="*/ 2618 h 2645"/>
              <a:gd name="T50" fmla="*/ 138 w 1594"/>
              <a:gd name="T51" fmla="*/ 2608 h 2645"/>
              <a:gd name="T52" fmla="*/ 83 w 1594"/>
              <a:gd name="T53" fmla="*/ 2438 h 2645"/>
              <a:gd name="T54" fmla="*/ 143 w 1594"/>
              <a:gd name="T55" fmla="*/ 2543 h 2645"/>
              <a:gd name="T56" fmla="*/ 213 w 1594"/>
              <a:gd name="T57" fmla="*/ 2643 h 2645"/>
              <a:gd name="T58" fmla="*/ 250 w 1594"/>
              <a:gd name="T59" fmla="*/ 2627 h 2645"/>
              <a:gd name="T60" fmla="*/ 277 w 1594"/>
              <a:gd name="T61" fmla="*/ 2623 h 2645"/>
              <a:gd name="T62" fmla="*/ 290 w 1594"/>
              <a:gd name="T63" fmla="*/ 2587 h 2645"/>
              <a:gd name="T64" fmla="*/ 216 w 1594"/>
              <a:gd name="T65" fmla="*/ 2422 h 2645"/>
              <a:gd name="T66" fmla="*/ 176 w 1594"/>
              <a:gd name="T67" fmla="*/ 1975 h 2645"/>
              <a:gd name="T68" fmla="*/ 203 w 1594"/>
              <a:gd name="T69" fmla="*/ 1633 h 2645"/>
              <a:gd name="T70" fmla="*/ 335 w 1594"/>
              <a:gd name="T71" fmla="*/ 1313 h 2645"/>
              <a:gd name="T72" fmla="*/ 531 w 1594"/>
              <a:gd name="T73" fmla="*/ 1007 h 2645"/>
              <a:gd name="T74" fmla="*/ 828 w 1594"/>
              <a:gd name="T75" fmla="*/ 660 h 2645"/>
              <a:gd name="T76" fmla="*/ 985 w 1594"/>
              <a:gd name="T77" fmla="*/ 537 h 2645"/>
              <a:gd name="T78" fmla="*/ 1171 w 1594"/>
              <a:gd name="T79" fmla="*/ 464 h 2645"/>
              <a:gd name="T80" fmla="*/ 1035 w 1594"/>
              <a:gd name="T81" fmla="*/ 632 h 2645"/>
              <a:gd name="T82" fmla="*/ 1055 w 1594"/>
              <a:gd name="T83" fmla="*/ 669 h 2645"/>
              <a:gd name="T84" fmla="*/ 1077 w 1594"/>
              <a:gd name="T85" fmla="*/ 702 h 2645"/>
              <a:gd name="T86" fmla="*/ 1139 w 1594"/>
              <a:gd name="T87" fmla="*/ 669 h 2645"/>
              <a:gd name="T88" fmla="*/ 1202 w 1594"/>
              <a:gd name="T89" fmla="*/ 649 h 2645"/>
              <a:gd name="T90" fmla="*/ 1279 w 1594"/>
              <a:gd name="T91" fmla="*/ 573 h 2645"/>
              <a:gd name="T92" fmla="*/ 1580 w 1594"/>
              <a:gd name="T93" fmla="*/ 327 h 2645"/>
              <a:gd name="T94" fmla="*/ 1591 w 1594"/>
              <a:gd name="T95" fmla="*/ 290 h 2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4" h="2645">
                <a:moveTo>
                  <a:pt x="1573" y="273"/>
                </a:moveTo>
                <a:lnTo>
                  <a:pt x="1568" y="271"/>
                </a:lnTo>
                <a:lnTo>
                  <a:pt x="1563" y="270"/>
                </a:lnTo>
                <a:lnTo>
                  <a:pt x="1569" y="266"/>
                </a:lnTo>
                <a:lnTo>
                  <a:pt x="1577" y="251"/>
                </a:lnTo>
                <a:lnTo>
                  <a:pt x="1576" y="235"/>
                </a:lnTo>
                <a:lnTo>
                  <a:pt x="1567" y="220"/>
                </a:lnTo>
                <a:lnTo>
                  <a:pt x="1558" y="215"/>
                </a:lnTo>
                <a:lnTo>
                  <a:pt x="1548" y="213"/>
                </a:lnTo>
                <a:lnTo>
                  <a:pt x="1539" y="209"/>
                </a:lnTo>
                <a:lnTo>
                  <a:pt x="1537" y="202"/>
                </a:lnTo>
                <a:lnTo>
                  <a:pt x="1528" y="192"/>
                </a:lnTo>
                <a:lnTo>
                  <a:pt x="1515" y="187"/>
                </a:lnTo>
                <a:lnTo>
                  <a:pt x="1501" y="188"/>
                </a:lnTo>
                <a:lnTo>
                  <a:pt x="1494" y="192"/>
                </a:lnTo>
                <a:lnTo>
                  <a:pt x="1345" y="137"/>
                </a:lnTo>
                <a:lnTo>
                  <a:pt x="1196" y="83"/>
                </a:lnTo>
                <a:lnTo>
                  <a:pt x="1145" y="62"/>
                </a:lnTo>
                <a:lnTo>
                  <a:pt x="1095" y="41"/>
                </a:lnTo>
                <a:lnTo>
                  <a:pt x="1087" y="39"/>
                </a:lnTo>
                <a:lnTo>
                  <a:pt x="1079" y="40"/>
                </a:lnTo>
                <a:lnTo>
                  <a:pt x="1029" y="21"/>
                </a:lnTo>
                <a:lnTo>
                  <a:pt x="977" y="3"/>
                </a:lnTo>
                <a:lnTo>
                  <a:pt x="969" y="0"/>
                </a:lnTo>
                <a:lnTo>
                  <a:pt x="956" y="3"/>
                </a:lnTo>
                <a:lnTo>
                  <a:pt x="943" y="18"/>
                </a:lnTo>
                <a:lnTo>
                  <a:pt x="943" y="31"/>
                </a:lnTo>
                <a:lnTo>
                  <a:pt x="937" y="31"/>
                </a:lnTo>
                <a:lnTo>
                  <a:pt x="932" y="30"/>
                </a:lnTo>
                <a:lnTo>
                  <a:pt x="932" y="30"/>
                </a:lnTo>
                <a:lnTo>
                  <a:pt x="932" y="30"/>
                </a:lnTo>
                <a:lnTo>
                  <a:pt x="928" y="30"/>
                </a:lnTo>
                <a:lnTo>
                  <a:pt x="924" y="28"/>
                </a:lnTo>
                <a:lnTo>
                  <a:pt x="916" y="28"/>
                </a:lnTo>
                <a:lnTo>
                  <a:pt x="904" y="35"/>
                </a:lnTo>
                <a:lnTo>
                  <a:pt x="900" y="40"/>
                </a:lnTo>
                <a:lnTo>
                  <a:pt x="899" y="40"/>
                </a:lnTo>
                <a:lnTo>
                  <a:pt x="898" y="40"/>
                </a:lnTo>
                <a:lnTo>
                  <a:pt x="885" y="38"/>
                </a:lnTo>
                <a:lnTo>
                  <a:pt x="867" y="49"/>
                </a:lnTo>
                <a:lnTo>
                  <a:pt x="862" y="70"/>
                </a:lnTo>
                <a:lnTo>
                  <a:pt x="871" y="91"/>
                </a:lnTo>
                <a:lnTo>
                  <a:pt x="882" y="96"/>
                </a:lnTo>
                <a:lnTo>
                  <a:pt x="992" y="135"/>
                </a:lnTo>
                <a:lnTo>
                  <a:pt x="1103" y="172"/>
                </a:lnTo>
                <a:lnTo>
                  <a:pt x="1110" y="180"/>
                </a:lnTo>
                <a:lnTo>
                  <a:pt x="1132" y="190"/>
                </a:lnTo>
                <a:lnTo>
                  <a:pt x="1141" y="193"/>
                </a:lnTo>
                <a:lnTo>
                  <a:pt x="1149" y="189"/>
                </a:lnTo>
                <a:lnTo>
                  <a:pt x="1217" y="213"/>
                </a:lnTo>
                <a:lnTo>
                  <a:pt x="1284" y="236"/>
                </a:lnTo>
                <a:lnTo>
                  <a:pt x="1209" y="255"/>
                </a:lnTo>
                <a:lnTo>
                  <a:pt x="1064" y="308"/>
                </a:lnTo>
                <a:lnTo>
                  <a:pt x="926" y="378"/>
                </a:lnTo>
                <a:lnTo>
                  <a:pt x="797" y="464"/>
                </a:lnTo>
                <a:lnTo>
                  <a:pt x="677" y="562"/>
                </a:lnTo>
                <a:lnTo>
                  <a:pt x="567" y="673"/>
                </a:lnTo>
                <a:lnTo>
                  <a:pt x="469" y="793"/>
                </a:lnTo>
                <a:lnTo>
                  <a:pt x="382" y="923"/>
                </a:lnTo>
                <a:lnTo>
                  <a:pt x="344" y="991"/>
                </a:lnTo>
                <a:lnTo>
                  <a:pt x="308" y="1063"/>
                </a:lnTo>
                <a:lnTo>
                  <a:pt x="246" y="1211"/>
                </a:lnTo>
                <a:lnTo>
                  <a:pt x="220" y="1286"/>
                </a:lnTo>
                <a:lnTo>
                  <a:pt x="181" y="1362"/>
                </a:lnTo>
                <a:lnTo>
                  <a:pt x="112" y="1522"/>
                </a:lnTo>
                <a:lnTo>
                  <a:pt x="58" y="1689"/>
                </a:lnTo>
                <a:lnTo>
                  <a:pt x="20" y="1859"/>
                </a:lnTo>
                <a:lnTo>
                  <a:pt x="0" y="2031"/>
                </a:lnTo>
                <a:lnTo>
                  <a:pt x="1" y="2202"/>
                </a:lnTo>
                <a:lnTo>
                  <a:pt x="18" y="2329"/>
                </a:lnTo>
                <a:lnTo>
                  <a:pt x="36" y="2413"/>
                </a:lnTo>
                <a:lnTo>
                  <a:pt x="61" y="2495"/>
                </a:lnTo>
                <a:lnTo>
                  <a:pt x="93" y="2574"/>
                </a:lnTo>
                <a:lnTo>
                  <a:pt x="111" y="2614"/>
                </a:lnTo>
                <a:lnTo>
                  <a:pt x="115" y="2618"/>
                </a:lnTo>
                <a:lnTo>
                  <a:pt x="124" y="2621"/>
                </a:lnTo>
                <a:lnTo>
                  <a:pt x="134" y="2617"/>
                </a:lnTo>
                <a:lnTo>
                  <a:pt x="138" y="2608"/>
                </a:lnTo>
                <a:lnTo>
                  <a:pt x="137" y="2603"/>
                </a:lnTo>
                <a:lnTo>
                  <a:pt x="116" y="2548"/>
                </a:lnTo>
                <a:lnTo>
                  <a:pt x="83" y="2438"/>
                </a:lnTo>
                <a:lnTo>
                  <a:pt x="70" y="2382"/>
                </a:lnTo>
                <a:lnTo>
                  <a:pt x="94" y="2447"/>
                </a:lnTo>
                <a:lnTo>
                  <a:pt x="143" y="2543"/>
                </a:lnTo>
                <a:lnTo>
                  <a:pt x="185" y="2605"/>
                </a:lnTo>
                <a:lnTo>
                  <a:pt x="208" y="2636"/>
                </a:lnTo>
                <a:lnTo>
                  <a:pt x="213" y="2643"/>
                </a:lnTo>
                <a:lnTo>
                  <a:pt x="228" y="2645"/>
                </a:lnTo>
                <a:lnTo>
                  <a:pt x="241" y="2639"/>
                </a:lnTo>
                <a:lnTo>
                  <a:pt x="250" y="2627"/>
                </a:lnTo>
                <a:lnTo>
                  <a:pt x="251" y="2619"/>
                </a:lnTo>
                <a:lnTo>
                  <a:pt x="260" y="2625"/>
                </a:lnTo>
                <a:lnTo>
                  <a:pt x="277" y="2623"/>
                </a:lnTo>
                <a:lnTo>
                  <a:pt x="290" y="2613"/>
                </a:lnTo>
                <a:lnTo>
                  <a:pt x="294" y="2597"/>
                </a:lnTo>
                <a:lnTo>
                  <a:pt x="290" y="2587"/>
                </a:lnTo>
                <a:lnTo>
                  <a:pt x="268" y="2547"/>
                </a:lnTo>
                <a:lnTo>
                  <a:pt x="232" y="2464"/>
                </a:lnTo>
                <a:lnTo>
                  <a:pt x="216" y="2422"/>
                </a:lnTo>
                <a:lnTo>
                  <a:pt x="202" y="2333"/>
                </a:lnTo>
                <a:lnTo>
                  <a:pt x="184" y="2155"/>
                </a:lnTo>
                <a:lnTo>
                  <a:pt x="176" y="1975"/>
                </a:lnTo>
                <a:lnTo>
                  <a:pt x="181" y="1796"/>
                </a:lnTo>
                <a:lnTo>
                  <a:pt x="189" y="1707"/>
                </a:lnTo>
                <a:lnTo>
                  <a:pt x="203" y="1633"/>
                </a:lnTo>
                <a:lnTo>
                  <a:pt x="223" y="1560"/>
                </a:lnTo>
                <a:lnTo>
                  <a:pt x="255" y="1476"/>
                </a:lnTo>
                <a:lnTo>
                  <a:pt x="335" y="1313"/>
                </a:lnTo>
                <a:lnTo>
                  <a:pt x="381" y="1235"/>
                </a:lnTo>
                <a:lnTo>
                  <a:pt x="429" y="1159"/>
                </a:lnTo>
                <a:lnTo>
                  <a:pt x="531" y="1007"/>
                </a:lnTo>
                <a:lnTo>
                  <a:pt x="644" y="862"/>
                </a:lnTo>
                <a:lnTo>
                  <a:pt x="764" y="724"/>
                </a:lnTo>
                <a:lnTo>
                  <a:pt x="828" y="660"/>
                </a:lnTo>
                <a:lnTo>
                  <a:pt x="869" y="622"/>
                </a:lnTo>
                <a:lnTo>
                  <a:pt x="912" y="586"/>
                </a:lnTo>
                <a:lnTo>
                  <a:pt x="985" y="537"/>
                </a:lnTo>
                <a:lnTo>
                  <a:pt x="1139" y="450"/>
                </a:lnTo>
                <a:lnTo>
                  <a:pt x="1219" y="412"/>
                </a:lnTo>
                <a:lnTo>
                  <a:pt x="1171" y="464"/>
                </a:lnTo>
                <a:lnTo>
                  <a:pt x="1082" y="572"/>
                </a:lnTo>
                <a:lnTo>
                  <a:pt x="1039" y="627"/>
                </a:lnTo>
                <a:lnTo>
                  <a:pt x="1035" y="632"/>
                </a:lnTo>
                <a:lnTo>
                  <a:pt x="1034" y="645"/>
                </a:lnTo>
                <a:lnTo>
                  <a:pt x="1043" y="662"/>
                </a:lnTo>
                <a:lnTo>
                  <a:pt x="1055" y="669"/>
                </a:lnTo>
                <a:lnTo>
                  <a:pt x="1052" y="678"/>
                </a:lnTo>
                <a:lnTo>
                  <a:pt x="1060" y="693"/>
                </a:lnTo>
                <a:lnTo>
                  <a:pt x="1077" y="702"/>
                </a:lnTo>
                <a:lnTo>
                  <a:pt x="1096" y="702"/>
                </a:lnTo>
                <a:lnTo>
                  <a:pt x="1105" y="697"/>
                </a:lnTo>
                <a:lnTo>
                  <a:pt x="1139" y="669"/>
                </a:lnTo>
                <a:lnTo>
                  <a:pt x="1173" y="639"/>
                </a:lnTo>
                <a:lnTo>
                  <a:pt x="1180" y="647"/>
                </a:lnTo>
                <a:lnTo>
                  <a:pt x="1202" y="649"/>
                </a:lnTo>
                <a:lnTo>
                  <a:pt x="1214" y="642"/>
                </a:lnTo>
                <a:lnTo>
                  <a:pt x="1248" y="608"/>
                </a:lnTo>
                <a:lnTo>
                  <a:pt x="1279" y="573"/>
                </a:lnTo>
                <a:lnTo>
                  <a:pt x="1349" y="505"/>
                </a:lnTo>
                <a:lnTo>
                  <a:pt x="1499" y="382"/>
                </a:lnTo>
                <a:lnTo>
                  <a:pt x="1580" y="327"/>
                </a:lnTo>
                <a:lnTo>
                  <a:pt x="1587" y="321"/>
                </a:lnTo>
                <a:lnTo>
                  <a:pt x="1594" y="306"/>
                </a:lnTo>
                <a:lnTo>
                  <a:pt x="1591" y="290"/>
                </a:lnTo>
                <a:lnTo>
                  <a:pt x="1581" y="277"/>
                </a:lnTo>
                <a:lnTo>
                  <a:pt x="1573" y="273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100">
            <a:extLst>
              <a:ext uri="{FF2B5EF4-FFF2-40B4-BE49-F238E27FC236}">
                <a16:creationId xmlns:a16="http://schemas.microsoft.com/office/drawing/2014/main" id="{2D6B0CB9-3630-454F-AA05-DEFD5EC08B27}"/>
              </a:ext>
            </a:extLst>
          </p:cNvPr>
          <p:cNvSpPr>
            <a:spLocks/>
          </p:cNvSpPr>
          <p:nvPr/>
        </p:nvSpPr>
        <p:spPr bwMode="auto">
          <a:xfrm rot="16200000">
            <a:off x="3354218" y="3783440"/>
            <a:ext cx="266990" cy="959206"/>
          </a:xfrm>
          <a:custGeom>
            <a:avLst/>
            <a:gdLst>
              <a:gd name="T0" fmla="*/ 624 w 705"/>
              <a:gd name="T1" fmla="*/ 494 h 2533"/>
              <a:gd name="T2" fmla="*/ 488 w 705"/>
              <a:gd name="T3" fmla="*/ 168 h 2533"/>
              <a:gd name="T4" fmla="*/ 431 w 705"/>
              <a:gd name="T5" fmla="*/ 8 h 2533"/>
              <a:gd name="T6" fmla="*/ 400 w 705"/>
              <a:gd name="T7" fmla="*/ 6 h 2533"/>
              <a:gd name="T8" fmla="*/ 391 w 705"/>
              <a:gd name="T9" fmla="*/ 30 h 2533"/>
              <a:gd name="T10" fmla="*/ 396 w 705"/>
              <a:gd name="T11" fmla="*/ 56 h 2533"/>
              <a:gd name="T12" fmla="*/ 396 w 705"/>
              <a:gd name="T13" fmla="*/ 59 h 2533"/>
              <a:gd name="T14" fmla="*/ 392 w 705"/>
              <a:gd name="T15" fmla="*/ 69 h 2533"/>
              <a:gd name="T16" fmla="*/ 386 w 705"/>
              <a:gd name="T17" fmla="*/ 81 h 2533"/>
              <a:gd name="T18" fmla="*/ 379 w 705"/>
              <a:gd name="T19" fmla="*/ 78 h 2533"/>
              <a:gd name="T20" fmla="*/ 377 w 705"/>
              <a:gd name="T21" fmla="*/ 74 h 2533"/>
              <a:gd name="T22" fmla="*/ 378 w 705"/>
              <a:gd name="T23" fmla="*/ 72 h 2533"/>
              <a:gd name="T24" fmla="*/ 375 w 705"/>
              <a:gd name="T25" fmla="*/ 47 h 2533"/>
              <a:gd name="T26" fmla="*/ 346 w 705"/>
              <a:gd name="T27" fmla="*/ 42 h 2533"/>
              <a:gd name="T28" fmla="*/ 339 w 705"/>
              <a:gd name="T29" fmla="*/ 51 h 2533"/>
              <a:gd name="T30" fmla="*/ 330 w 705"/>
              <a:gd name="T31" fmla="*/ 61 h 2533"/>
              <a:gd name="T32" fmla="*/ 300 w 705"/>
              <a:gd name="T33" fmla="*/ 125 h 2533"/>
              <a:gd name="T34" fmla="*/ 220 w 705"/>
              <a:gd name="T35" fmla="*/ 271 h 2533"/>
              <a:gd name="T36" fmla="*/ 124 w 705"/>
              <a:gd name="T37" fmla="*/ 459 h 2533"/>
              <a:gd name="T38" fmla="*/ 2 w 705"/>
              <a:gd name="T39" fmla="*/ 738 h 2533"/>
              <a:gd name="T40" fmla="*/ 7 w 705"/>
              <a:gd name="T41" fmla="*/ 760 h 2533"/>
              <a:gd name="T42" fmla="*/ 37 w 705"/>
              <a:gd name="T43" fmla="*/ 763 h 2533"/>
              <a:gd name="T44" fmla="*/ 49 w 705"/>
              <a:gd name="T45" fmla="*/ 741 h 2533"/>
              <a:gd name="T46" fmla="*/ 57 w 705"/>
              <a:gd name="T47" fmla="*/ 725 h 2533"/>
              <a:gd name="T48" fmla="*/ 54 w 705"/>
              <a:gd name="T49" fmla="*/ 735 h 2533"/>
              <a:gd name="T50" fmla="*/ 51 w 705"/>
              <a:gd name="T51" fmla="*/ 753 h 2533"/>
              <a:gd name="T52" fmla="*/ 75 w 705"/>
              <a:gd name="T53" fmla="*/ 774 h 2533"/>
              <a:gd name="T54" fmla="*/ 94 w 705"/>
              <a:gd name="T55" fmla="*/ 763 h 2533"/>
              <a:gd name="T56" fmla="*/ 121 w 705"/>
              <a:gd name="T57" fmla="*/ 704 h 2533"/>
              <a:gd name="T58" fmla="*/ 130 w 705"/>
              <a:gd name="T59" fmla="*/ 694 h 2533"/>
              <a:gd name="T60" fmla="*/ 155 w 705"/>
              <a:gd name="T61" fmla="*/ 643 h 2533"/>
              <a:gd name="T62" fmla="*/ 158 w 705"/>
              <a:gd name="T63" fmla="*/ 648 h 2533"/>
              <a:gd name="T64" fmla="*/ 175 w 705"/>
              <a:gd name="T65" fmla="*/ 655 h 2533"/>
              <a:gd name="T66" fmla="*/ 182 w 705"/>
              <a:gd name="T67" fmla="*/ 654 h 2533"/>
              <a:gd name="T68" fmla="*/ 193 w 705"/>
              <a:gd name="T69" fmla="*/ 642 h 2533"/>
              <a:gd name="T70" fmla="*/ 181 w 705"/>
              <a:gd name="T71" fmla="*/ 625 h 2533"/>
              <a:gd name="T72" fmla="*/ 182 w 705"/>
              <a:gd name="T73" fmla="*/ 621 h 2533"/>
              <a:gd name="T74" fmla="*/ 224 w 705"/>
              <a:gd name="T75" fmla="*/ 520 h 2533"/>
              <a:gd name="T76" fmla="*/ 250 w 705"/>
              <a:gd name="T77" fmla="*/ 457 h 2533"/>
              <a:gd name="T78" fmla="*/ 307 w 705"/>
              <a:gd name="T79" fmla="*/ 337 h 2533"/>
              <a:gd name="T80" fmla="*/ 346 w 705"/>
              <a:gd name="T81" fmla="*/ 330 h 2533"/>
              <a:gd name="T82" fmla="*/ 326 w 705"/>
              <a:gd name="T83" fmla="*/ 668 h 2533"/>
              <a:gd name="T84" fmla="*/ 327 w 705"/>
              <a:gd name="T85" fmla="*/ 1722 h 2533"/>
              <a:gd name="T86" fmla="*/ 391 w 705"/>
              <a:gd name="T87" fmla="*/ 2511 h 2533"/>
              <a:gd name="T88" fmla="*/ 404 w 705"/>
              <a:gd name="T89" fmla="*/ 2527 h 2533"/>
              <a:gd name="T90" fmla="*/ 426 w 705"/>
              <a:gd name="T91" fmla="*/ 2519 h 2533"/>
              <a:gd name="T92" fmla="*/ 423 w 705"/>
              <a:gd name="T93" fmla="*/ 2472 h 2533"/>
              <a:gd name="T94" fmla="*/ 425 w 705"/>
              <a:gd name="T95" fmla="*/ 2458 h 2533"/>
              <a:gd name="T96" fmla="*/ 464 w 705"/>
              <a:gd name="T97" fmla="*/ 2527 h 2533"/>
              <a:gd name="T98" fmla="*/ 521 w 705"/>
              <a:gd name="T99" fmla="*/ 2524 h 2533"/>
              <a:gd name="T100" fmla="*/ 530 w 705"/>
              <a:gd name="T101" fmla="*/ 2508 h 2533"/>
              <a:gd name="T102" fmla="*/ 510 w 705"/>
              <a:gd name="T103" fmla="*/ 1683 h 2533"/>
              <a:gd name="T104" fmla="*/ 451 w 705"/>
              <a:gd name="T105" fmla="*/ 584 h 2533"/>
              <a:gd name="T106" fmla="*/ 528 w 705"/>
              <a:gd name="T107" fmla="*/ 525 h 2533"/>
              <a:gd name="T108" fmla="*/ 631 w 705"/>
              <a:gd name="T109" fmla="*/ 750 h 2533"/>
              <a:gd name="T110" fmla="*/ 657 w 705"/>
              <a:gd name="T111" fmla="*/ 752 h 2533"/>
              <a:gd name="T112" fmla="*/ 671 w 705"/>
              <a:gd name="T113" fmla="*/ 738 h 2533"/>
              <a:gd name="T114" fmla="*/ 690 w 705"/>
              <a:gd name="T115" fmla="*/ 720 h 2533"/>
              <a:gd name="T116" fmla="*/ 687 w 705"/>
              <a:gd name="T117" fmla="*/ 706 h 2533"/>
              <a:gd name="T118" fmla="*/ 696 w 705"/>
              <a:gd name="T119" fmla="*/ 699 h 2533"/>
              <a:gd name="T120" fmla="*/ 702 w 705"/>
              <a:gd name="T121" fmla="*/ 673 h 2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05" h="2533">
                <a:moveTo>
                  <a:pt x="702" y="673"/>
                </a:moveTo>
                <a:lnTo>
                  <a:pt x="624" y="494"/>
                </a:lnTo>
                <a:lnTo>
                  <a:pt x="540" y="317"/>
                </a:lnTo>
                <a:lnTo>
                  <a:pt x="488" y="168"/>
                </a:lnTo>
                <a:lnTo>
                  <a:pt x="436" y="17"/>
                </a:lnTo>
                <a:lnTo>
                  <a:pt x="431" y="8"/>
                </a:lnTo>
                <a:lnTo>
                  <a:pt x="417" y="0"/>
                </a:lnTo>
                <a:lnTo>
                  <a:pt x="400" y="6"/>
                </a:lnTo>
                <a:lnTo>
                  <a:pt x="391" y="20"/>
                </a:lnTo>
                <a:lnTo>
                  <a:pt x="391" y="30"/>
                </a:lnTo>
                <a:lnTo>
                  <a:pt x="394" y="43"/>
                </a:lnTo>
                <a:lnTo>
                  <a:pt x="396" y="56"/>
                </a:lnTo>
                <a:lnTo>
                  <a:pt x="396" y="57"/>
                </a:lnTo>
                <a:lnTo>
                  <a:pt x="396" y="59"/>
                </a:lnTo>
                <a:lnTo>
                  <a:pt x="394" y="64"/>
                </a:lnTo>
                <a:lnTo>
                  <a:pt x="392" y="69"/>
                </a:lnTo>
                <a:lnTo>
                  <a:pt x="390" y="76"/>
                </a:lnTo>
                <a:lnTo>
                  <a:pt x="386" y="81"/>
                </a:lnTo>
                <a:lnTo>
                  <a:pt x="383" y="79"/>
                </a:lnTo>
                <a:lnTo>
                  <a:pt x="379" y="78"/>
                </a:lnTo>
                <a:lnTo>
                  <a:pt x="378" y="77"/>
                </a:lnTo>
                <a:lnTo>
                  <a:pt x="377" y="74"/>
                </a:lnTo>
                <a:lnTo>
                  <a:pt x="378" y="73"/>
                </a:lnTo>
                <a:lnTo>
                  <a:pt x="378" y="72"/>
                </a:lnTo>
                <a:lnTo>
                  <a:pt x="381" y="63"/>
                </a:lnTo>
                <a:lnTo>
                  <a:pt x="375" y="47"/>
                </a:lnTo>
                <a:lnTo>
                  <a:pt x="361" y="38"/>
                </a:lnTo>
                <a:lnTo>
                  <a:pt x="346" y="42"/>
                </a:lnTo>
                <a:lnTo>
                  <a:pt x="340" y="50"/>
                </a:lnTo>
                <a:lnTo>
                  <a:pt x="339" y="51"/>
                </a:lnTo>
                <a:lnTo>
                  <a:pt x="338" y="54"/>
                </a:lnTo>
                <a:lnTo>
                  <a:pt x="330" y="61"/>
                </a:lnTo>
                <a:lnTo>
                  <a:pt x="327" y="73"/>
                </a:lnTo>
                <a:lnTo>
                  <a:pt x="300" y="125"/>
                </a:lnTo>
                <a:lnTo>
                  <a:pt x="274" y="177"/>
                </a:lnTo>
                <a:lnTo>
                  <a:pt x="220" y="271"/>
                </a:lnTo>
                <a:lnTo>
                  <a:pt x="171" y="369"/>
                </a:lnTo>
                <a:lnTo>
                  <a:pt x="124" y="459"/>
                </a:lnTo>
                <a:lnTo>
                  <a:pt x="38" y="643"/>
                </a:lnTo>
                <a:lnTo>
                  <a:pt x="2" y="738"/>
                </a:lnTo>
                <a:lnTo>
                  <a:pt x="0" y="747"/>
                </a:lnTo>
                <a:lnTo>
                  <a:pt x="7" y="760"/>
                </a:lnTo>
                <a:lnTo>
                  <a:pt x="22" y="766"/>
                </a:lnTo>
                <a:lnTo>
                  <a:pt x="37" y="763"/>
                </a:lnTo>
                <a:lnTo>
                  <a:pt x="42" y="756"/>
                </a:lnTo>
                <a:lnTo>
                  <a:pt x="49" y="741"/>
                </a:lnTo>
                <a:lnTo>
                  <a:pt x="57" y="725"/>
                </a:lnTo>
                <a:lnTo>
                  <a:pt x="57" y="725"/>
                </a:lnTo>
                <a:lnTo>
                  <a:pt x="57" y="725"/>
                </a:lnTo>
                <a:lnTo>
                  <a:pt x="54" y="735"/>
                </a:lnTo>
                <a:lnTo>
                  <a:pt x="53" y="744"/>
                </a:lnTo>
                <a:lnTo>
                  <a:pt x="51" y="753"/>
                </a:lnTo>
                <a:lnTo>
                  <a:pt x="60" y="768"/>
                </a:lnTo>
                <a:lnTo>
                  <a:pt x="75" y="774"/>
                </a:lnTo>
                <a:lnTo>
                  <a:pt x="89" y="770"/>
                </a:lnTo>
                <a:lnTo>
                  <a:pt x="94" y="763"/>
                </a:lnTo>
                <a:lnTo>
                  <a:pt x="107" y="733"/>
                </a:lnTo>
                <a:lnTo>
                  <a:pt x="121" y="704"/>
                </a:lnTo>
                <a:lnTo>
                  <a:pt x="127" y="700"/>
                </a:lnTo>
                <a:lnTo>
                  <a:pt x="130" y="694"/>
                </a:lnTo>
                <a:lnTo>
                  <a:pt x="143" y="669"/>
                </a:lnTo>
                <a:lnTo>
                  <a:pt x="155" y="643"/>
                </a:lnTo>
                <a:lnTo>
                  <a:pt x="156" y="646"/>
                </a:lnTo>
                <a:lnTo>
                  <a:pt x="158" y="648"/>
                </a:lnTo>
                <a:lnTo>
                  <a:pt x="164" y="655"/>
                </a:lnTo>
                <a:lnTo>
                  <a:pt x="175" y="655"/>
                </a:lnTo>
                <a:lnTo>
                  <a:pt x="178" y="654"/>
                </a:lnTo>
                <a:lnTo>
                  <a:pt x="182" y="654"/>
                </a:lnTo>
                <a:lnTo>
                  <a:pt x="187" y="651"/>
                </a:lnTo>
                <a:lnTo>
                  <a:pt x="193" y="642"/>
                </a:lnTo>
                <a:lnTo>
                  <a:pt x="190" y="632"/>
                </a:lnTo>
                <a:lnTo>
                  <a:pt x="181" y="625"/>
                </a:lnTo>
                <a:lnTo>
                  <a:pt x="175" y="625"/>
                </a:lnTo>
                <a:lnTo>
                  <a:pt x="182" y="621"/>
                </a:lnTo>
                <a:lnTo>
                  <a:pt x="200" y="588"/>
                </a:lnTo>
                <a:lnTo>
                  <a:pt x="224" y="520"/>
                </a:lnTo>
                <a:lnTo>
                  <a:pt x="233" y="494"/>
                </a:lnTo>
                <a:lnTo>
                  <a:pt x="250" y="457"/>
                </a:lnTo>
                <a:lnTo>
                  <a:pt x="267" y="419"/>
                </a:lnTo>
                <a:lnTo>
                  <a:pt x="307" y="337"/>
                </a:lnTo>
                <a:lnTo>
                  <a:pt x="348" y="254"/>
                </a:lnTo>
                <a:lnTo>
                  <a:pt x="346" y="330"/>
                </a:lnTo>
                <a:lnTo>
                  <a:pt x="343" y="405"/>
                </a:lnTo>
                <a:lnTo>
                  <a:pt x="326" y="668"/>
                </a:lnTo>
                <a:lnTo>
                  <a:pt x="315" y="1195"/>
                </a:lnTo>
                <a:lnTo>
                  <a:pt x="327" y="1722"/>
                </a:lnTo>
                <a:lnTo>
                  <a:pt x="364" y="2248"/>
                </a:lnTo>
                <a:lnTo>
                  <a:pt x="391" y="2511"/>
                </a:lnTo>
                <a:lnTo>
                  <a:pt x="394" y="2519"/>
                </a:lnTo>
                <a:lnTo>
                  <a:pt x="404" y="2527"/>
                </a:lnTo>
                <a:lnTo>
                  <a:pt x="417" y="2527"/>
                </a:lnTo>
                <a:lnTo>
                  <a:pt x="426" y="2519"/>
                </a:lnTo>
                <a:lnTo>
                  <a:pt x="427" y="2511"/>
                </a:lnTo>
                <a:lnTo>
                  <a:pt x="423" y="2472"/>
                </a:lnTo>
                <a:lnTo>
                  <a:pt x="420" y="2433"/>
                </a:lnTo>
                <a:lnTo>
                  <a:pt x="425" y="2458"/>
                </a:lnTo>
                <a:lnTo>
                  <a:pt x="440" y="2499"/>
                </a:lnTo>
                <a:lnTo>
                  <a:pt x="464" y="2527"/>
                </a:lnTo>
                <a:lnTo>
                  <a:pt x="499" y="2533"/>
                </a:lnTo>
                <a:lnTo>
                  <a:pt x="521" y="2524"/>
                </a:lnTo>
                <a:lnTo>
                  <a:pt x="528" y="2518"/>
                </a:lnTo>
                <a:lnTo>
                  <a:pt x="530" y="2508"/>
                </a:lnTo>
                <a:lnTo>
                  <a:pt x="526" y="2232"/>
                </a:lnTo>
                <a:lnTo>
                  <a:pt x="510" y="1683"/>
                </a:lnTo>
                <a:lnTo>
                  <a:pt x="486" y="1133"/>
                </a:lnTo>
                <a:lnTo>
                  <a:pt x="451" y="584"/>
                </a:lnTo>
                <a:lnTo>
                  <a:pt x="431" y="309"/>
                </a:lnTo>
                <a:lnTo>
                  <a:pt x="528" y="525"/>
                </a:lnTo>
                <a:lnTo>
                  <a:pt x="627" y="742"/>
                </a:lnTo>
                <a:lnTo>
                  <a:pt x="631" y="750"/>
                </a:lnTo>
                <a:lnTo>
                  <a:pt x="644" y="755"/>
                </a:lnTo>
                <a:lnTo>
                  <a:pt x="657" y="752"/>
                </a:lnTo>
                <a:lnTo>
                  <a:pt x="668" y="744"/>
                </a:lnTo>
                <a:lnTo>
                  <a:pt x="671" y="738"/>
                </a:lnTo>
                <a:lnTo>
                  <a:pt x="680" y="735"/>
                </a:lnTo>
                <a:lnTo>
                  <a:pt x="690" y="720"/>
                </a:lnTo>
                <a:lnTo>
                  <a:pt x="688" y="708"/>
                </a:lnTo>
                <a:lnTo>
                  <a:pt x="687" y="706"/>
                </a:lnTo>
                <a:lnTo>
                  <a:pt x="687" y="703"/>
                </a:lnTo>
                <a:lnTo>
                  <a:pt x="696" y="699"/>
                </a:lnTo>
                <a:lnTo>
                  <a:pt x="705" y="685"/>
                </a:lnTo>
                <a:lnTo>
                  <a:pt x="702" y="673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37">
            <a:extLst>
              <a:ext uri="{FF2B5EF4-FFF2-40B4-BE49-F238E27FC236}">
                <a16:creationId xmlns:a16="http://schemas.microsoft.com/office/drawing/2014/main" id="{4D2FA2E5-5D26-4DE7-9039-7CF53955891A}"/>
              </a:ext>
            </a:extLst>
          </p:cNvPr>
          <p:cNvSpPr>
            <a:spLocks/>
          </p:cNvSpPr>
          <p:nvPr/>
        </p:nvSpPr>
        <p:spPr bwMode="auto">
          <a:xfrm rot="1772073" flipH="1">
            <a:off x="8064164" y="2687822"/>
            <a:ext cx="843703" cy="1059832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43">
            <a:extLst>
              <a:ext uri="{FF2B5EF4-FFF2-40B4-BE49-F238E27FC236}">
                <a16:creationId xmlns:a16="http://schemas.microsoft.com/office/drawing/2014/main" id="{62729B96-704A-44F7-817D-743DB7EE341C}"/>
              </a:ext>
            </a:extLst>
          </p:cNvPr>
          <p:cNvSpPr>
            <a:spLocks/>
          </p:cNvSpPr>
          <p:nvPr/>
        </p:nvSpPr>
        <p:spPr bwMode="auto">
          <a:xfrm rot="9000000" flipH="1">
            <a:off x="8103549" y="4794958"/>
            <a:ext cx="571892" cy="1136400"/>
          </a:xfrm>
          <a:custGeom>
            <a:avLst/>
            <a:gdLst>
              <a:gd name="T0" fmla="*/ 1563 w 1594"/>
              <a:gd name="T1" fmla="*/ 270 h 2645"/>
              <a:gd name="T2" fmla="*/ 1576 w 1594"/>
              <a:gd name="T3" fmla="*/ 235 h 2645"/>
              <a:gd name="T4" fmla="*/ 1548 w 1594"/>
              <a:gd name="T5" fmla="*/ 213 h 2645"/>
              <a:gd name="T6" fmla="*/ 1528 w 1594"/>
              <a:gd name="T7" fmla="*/ 192 h 2645"/>
              <a:gd name="T8" fmla="*/ 1494 w 1594"/>
              <a:gd name="T9" fmla="*/ 192 h 2645"/>
              <a:gd name="T10" fmla="*/ 1145 w 1594"/>
              <a:gd name="T11" fmla="*/ 62 h 2645"/>
              <a:gd name="T12" fmla="*/ 1079 w 1594"/>
              <a:gd name="T13" fmla="*/ 40 h 2645"/>
              <a:gd name="T14" fmla="*/ 969 w 1594"/>
              <a:gd name="T15" fmla="*/ 0 h 2645"/>
              <a:gd name="T16" fmla="*/ 943 w 1594"/>
              <a:gd name="T17" fmla="*/ 31 h 2645"/>
              <a:gd name="T18" fmla="*/ 932 w 1594"/>
              <a:gd name="T19" fmla="*/ 30 h 2645"/>
              <a:gd name="T20" fmla="*/ 924 w 1594"/>
              <a:gd name="T21" fmla="*/ 28 h 2645"/>
              <a:gd name="T22" fmla="*/ 900 w 1594"/>
              <a:gd name="T23" fmla="*/ 40 h 2645"/>
              <a:gd name="T24" fmla="*/ 885 w 1594"/>
              <a:gd name="T25" fmla="*/ 38 h 2645"/>
              <a:gd name="T26" fmla="*/ 871 w 1594"/>
              <a:gd name="T27" fmla="*/ 91 h 2645"/>
              <a:gd name="T28" fmla="*/ 1103 w 1594"/>
              <a:gd name="T29" fmla="*/ 172 h 2645"/>
              <a:gd name="T30" fmla="*/ 1141 w 1594"/>
              <a:gd name="T31" fmla="*/ 193 h 2645"/>
              <a:gd name="T32" fmla="*/ 1284 w 1594"/>
              <a:gd name="T33" fmla="*/ 236 h 2645"/>
              <a:gd name="T34" fmla="*/ 926 w 1594"/>
              <a:gd name="T35" fmla="*/ 378 h 2645"/>
              <a:gd name="T36" fmla="*/ 567 w 1594"/>
              <a:gd name="T37" fmla="*/ 673 h 2645"/>
              <a:gd name="T38" fmla="*/ 344 w 1594"/>
              <a:gd name="T39" fmla="*/ 991 h 2645"/>
              <a:gd name="T40" fmla="*/ 220 w 1594"/>
              <a:gd name="T41" fmla="*/ 1286 h 2645"/>
              <a:gd name="T42" fmla="*/ 58 w 1594"/>
              <a:gd name="T43" fmla="*/ 1689 h 2645"/>
              <a:gd name="T44" fmla="*/ 1 w 1594"/>
              <a:gd name="T45" fmla="*/ 2202 h 2645"/>
              <a:gd name="T46" fmla="*/ 61 w 1594"/>
              <a:gd name="T47" fmla="*/ 2495 h 2645"/>
              <a:gd name="T48" fmla="*/ 115 w 1594"/>
              <a:gd name="T49" fmla="*/ 2618 h 2645"/>
              <a:gd name="T50" fmla="*/ 138 w 1594"/>
              <a:gd name="T51" fmla="*/ 2608 h 2645"/>
              <a:gd name="T52" fmla="*/ 83 w 1594"/>
              <a:gd name="T53" fmla="*/ 2438 h 2645"/>
              <a:gd name="T54" fmla="*/ 143 w 1594"/>
              <a:gd name="T55" fmla="*/ 2543 h 2645"/>
              <a:gd name="T56" fmla="*/ 213 w 1594"/>
              <a:gd name="T57" fmla="*/ 2643 h 2645"/>
              <a:gd name="T58" fmla="*/ 250 w 1594"/>
              <a:gd name="T59" fmla="*/ 2627 h 2645"/>
              <a:gd name="T60" fmla="*/ 277 w 1594"/>
              <a:gd name="T61" fmla="*/ 2623 h 2645"/>
              <a:gd name="T62" fmla="*/ 290 w 1594"/>
              <a:gd name="T63" fmla="*/ 2587 h 2645"/>
              <a:gd name="T64" fmla="*/ 216 w 1594"/>
              <a:gd name="T65" fmla="*/ 2422 h 2645"/>
              <a:gd name="T66" fmla="*/ 176 w 1594"/>
              <a:gd name="T67" fmla="*/ 1975 h 2645"/>
              <a:gd name="T68" fmla="*/ 203 w 1594"/>
              <a:gd name="T69" fmla="*/ 1633 h 2645"/>
              <a:gd name="T70" fmla="*/ 335 w 1594"/>
              <a:gd name="T71" fmla="*/ 1313 h 2645"/>
              <a:gd name="T72" fmla="*/ 531 w 1594"/>
              <a:gd name="T73" fmla="*/ 1007 h 2645"/>
              <a:gd name="T74" fmla="*/ 828 w 1594"/>
              <a:gd name="T75" fmla="*/ 660 h 2645"/>
              <a:gd name="T76" fmla="*/ 985 w 1594"/>
              <a:gd name="T77" fmla="*/ 537 h 2645"/>
              <a:gd name="T78" fmla="*/ 1171 w 1594"/>
              <a:gd name="T79" fmla="*/ 464 h 2645"/>
              <a:gd name="T80" fmla="*/ 1035 w 1594"/>
              <a:gd name="T81" fmla="*/ 632 h 2645"/>
              <a:gd name="T82" fmla="*/ 1055 w 1594"/>
              <a:gd name="T83" fmla="*/ 669 h 2645"/>
              <a:gd name="T84" fmla="*/ 1077 w 1594"/>
              <a:gd name="T85" fmla="*/ 702 h 2645"/>
              <a:gd name="T86" fmla="*/ 1139 w 1594"/>
              <a:gd name="T87" fmla="*/ 669 h 2645"/>
              <a:gd name="T88" fmla="*/ 1202 w 1594"/>
              <a:gd name="T89" fmla="*/ 649 h 2645"/>
              <a:gd name="T90" fmla="*/ 1279 w 1594"/>
              <a:gd name="T91" fmla="*/ 573 h 2645"/>
              <a:gd name="T92" fmla="*/ 1580 w 1594"/>
              <a:gd name="T93" fmla="*/ 327 h 2645"/>
              <a:gd name="T94" fmla="*/ 1591 w 1594"/>
              <a:gd name="T95" fmla="*/ 290 h 2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594" h="2645">
                <a:moveTo>
                  <a:pt x="1573" y="273"/>
                </a:moveTo>
                <a:lnTo>
                  <a:pt x="1568" y="271"/>
                </a:lnTo>
                <a:lnTo>
                  <a:pt x="1563" y="270"/>
                </a:lnTo>
                <a:lnTo>
                  <a:pt x="1569" y="266"/>
                </a:lnTo>
                <a:lnTo>
                  <a:pt x="1577" y="251"/>
                </a:lnTo>
                <a:lnTo>
                  <a:pt x="1576" y="235"/>
                </a:lnTo>
                <a:lnTo>
                  <a:pt x="1567" y="220"/>
                </a:lnTo>
                <a:lnTo>
                  <a:pt x="1558" y="215"/>
                </a:lnTo>
                <a:lnTo>
                  <a:pt x="1548" y="213"/>
                </a:lnTo>
                <a:lnTo>
                  <a:pt x="1539" y="209"/>
                </a:lnTo>
                <a:lnTo>
                  <a:pt x="1537" y="202"/>
                </a:lnTo>
                <a:lnTo>
                  <a:pt x="1528" y="192"/>
                </a:lnTo>
                <a:lnTo>
                  <a:pt x="1515" y="187"/>
                </a:lnTo>
                <a:lnTo>
                  <a:pt x="1501" y="188"/>
                </a:lnTo>
                <a:lnTo>
                  <a:pt x="1494" y="192"/>
                </a:lnTo>
                <a:lnTo>
                  <a:pt x="1345" y="137"/>
                </a:lnTo>
                <a:lnTo>
                  <a:pt x="1196" y="83"/>
                </a:lnTo>
                <a:lnTo>
                  <a:pt x="1145" y="62"/>
                </a:lnTo>
                <a:lnTo>
                  <a:pt x="1095" y="41"/>
                </a:lnTo>
                <a:lnTo>
                  <a:pt x="1087" y="39"/>
                </a:lnTo>
                <a:lnTo>
                  <a:pt x="1079" y="40"/>
                </a:lnTo>
                <a:lnTo>
                  <a:pt x="1029" y="21"/>
                </a:lnTo>
                <a:lnTo>
                  <a:pt x="977" y="3"/>
                </a:lnTo>
                <a:lnTo>
                  <a:pt x="969" y="0"/>
                </a:lnTo>
                <a:lnTo>
                  <a:pt x="956" y="3"/>
                </a:lnTo>
                <a:lnTo>
                  <a:pt x="943" y="18"/>
                </a:lnTo>
                <a:lnTo>
                  <a:pt x="943" y="31"/>
                </a:lnTo>
                <a:lnTo>
                  <a:pt x="937" y="31"/>
                </a:lnTo>
                <a:lnTo>
                  <a:pt x="932" y="30"/>
                </a:lnTo>
                <a:lnTo>
                  <a:pt x="932" y="30"/>
                </a:lnTo>
                <a:lnTo>
                  <a:pt x="932" y="30"/>
                </a:lnTo>
                <a:lnTo>
                  <a:pt x="928" y="30"/>
                </a:lnTo>
                <a:lnTo>
                  <a:pt x="924" y="28"/>
                </a:lnTo>
                <a:lnTo>
                  <a:pt x="916" y="28"/>
                </a:lnTo>
                <a:lnTo>
                  <a:pt x="904" y="35"/>
                </a:lnTo>
                <a:lnTo>
                  <a:pt x="900" y="40"/>
                </a:lnTo>
                <a:lnTo>
                  <a:pt x="899" y="40"/>
                </a:lnTo>
                <a:lnTo>
                  <a:pt x="898" y="40"/>
                </a:lnTo>
                <a:lnTo>
                  <a:pt x="885" y="38"/>
                </a:lnTo>
                <a:lnTo>
                  <a:pt x="867" y="49"/>
                </a:lnTo>
                <a:lnTo>
                  <a:pt x="862" y="70"/>
                </a:lnTo>
                <a:lnTo>
                  <a:pt x="871" y="91"/>
                </a:lnTo>
                <a:lnTo>
                  <a:pt x="882" y="96"/>
                </a:lnTo>
                <a:lnTo>
                  <a:pt x="992" y="135"/>
                </a:lnTo>
                <a:lnTo>
                  <a:pt x="1103" y="172"/>
                </a:lnTo>
                <a:lnTo>
                  <a:pt x="1110" y="180"/>
                </a:lnTo>
                <a:lnTo>
                  <a:pt x="1132" y="190"/>
                </a:lnTo>
                <a:lnTo>
                  <a:pt x="1141" y="193"/>
                </a:lnTo>
                <a:lnTo>
                  <a:pt x="1149" y="189"/>
                </a:lnTo>
                <a:lnTo>
                  <a:pt x="1217" y="213"/>
                </a:lnTo>
                <a:lnTo>
                  <a:pt x="1284" y="236"/>
                </a:lnTo>
                <a:lnTo>
                  <a:pt x="1209" y="255"/>
                </a:lnTo>
                <a:lnTo>
                  <a:pt x="1064" y="308"/>
                </a:lnTo>
                <a:lnTo>
                  <a:pt x="926" y="378"/>
                </a:lnTo>
                <a:lnTo>
                  <a:pt x="797" y="464"/>
                </a:lnTo>
                <a:lnTo>
                  <a:pt x="677" y="562"/>
                </a:lnTo>
                <a:lnTo>
                  <a:pt x="567" y="673"/>
                </a:lnTo>
                <a:lnTo>
                  <a:pt x="469" y="793"/>
                </a:lnTo>
                <a:lnTo>
                  <a:pt x="382" y="923"/>
                </a:lnTo>
                <a:lnTo>
                  <a:pt x="344" y="991"/>
                </a:lnTo>
                <a:lnTo>
                  <a:pt x="308" y="1063"/>
                </a:lnTo>
                <a:lnTo>
                  <a:pt x="246" y="1211"/>
                </a:lnTo>
                <a:lnTo>
                  <a:pt x="220" y="1286"/>
                </a:lnTo>
                <a:lnTo>
                  <a:pt x="181" y="1362"/>
                </a:lnTo>
                <a:lnTo>
                  <a:pt x="112" y="1522"/>
                </a:lnTo>
                <a:lnTo>
                  <a:pt x="58" y="1689"/>
                </a:lnTo>
                <a:lnTo>
                  <a:pt x="20" y="1859"/>
                </a:lnTo>
                <a:lnTo>
                  <a:pt x="0" y="2031"/>
                </a:lnTo>
                <a:lnTo>
                  <a:pt x="1" y="2202"/>
                </a:lnTo>
                <a:lnTo>
                  <a:pt x="18" y="2329"/>
                </a:lnTo>
                <a:lnTo>
                  <a:pt x="36" y="2413"/>
                </a:lnTo>
                <a:lnTo>
                  <a:pt x="61" y="2495"/>
                </a:lnTo>
                <a:lnTo>
                  <a:pt x="93" y="2574"/>
                </a:lnTo>
                <a:lnTo>
                  <a:pt x="111" y="2614"/>
                </a:lnTo>
                <a:lnTo>
                  <a:pt x="115" y="2618"/>
                </a:lnTo>
                <a:lnTo>
                  <a:pt x="124" y="2621"/>
                </a:lnTo>
                <a:lnTo>
                  <a:pt x="134" y="2617"/>
                </a:lnTo>
                <a:lnTo>
                  <a:pt x="138" y="2608"/>
                </a:lnTo>
                <a:lnTo>
                  <a:pt x="137" y="2603"/>
                </a:lnTo>
                <a:lnTo>
                  <a:pt x="116" y="2548"/>
                </a:lnTo>
                <a:lnTo>
                  <a:pt x="83" y="2438"/>
                </a:lnTo>
                <a:lnTo>
                  <a:pt x="70" y="2382"/>
                </a:lnTo>
                <a:lnTo>
                  <a:pt x="94" y="2447"/>
                </a:lnTo>
                <a:lnTo>
                  <a:pt x="143" y="2543"/>
                </a:lnTo>
                <a:lnTo>
                  <a:pt x="185" y="2605"/>
                </a:lnTo>
                <a:lnTo>
                  <a:pt x="208" y="2636"/>
                </a:lnTo>
                <a:lnTo>
                  <a:pt x="213" y="2643"/>
                </a:lnTo>
                <a:lnTo>
                  <a:pt x="228" y="2645"/>
                </a:lnTo>
                <a:lnTo>
                  <a:pt x="241" y="2639"/>
                </a:lnTo>
                <a:lnTo>
                  <a:pt x="250" y="2627"/>
                </a:lnTo>
                <a:lnTo>
                  <a:pt x="251" y="2619"/>
                </a:lnTo>
                <a:lnTo>
                  <a:pt x="260" y="2625"/>
                </a:lnTo>
                <a:lnTo>
                  <a:pt x="277" y="2623"/>
                </a:lnTo>
                <a:lnTo>
                  <a:pt x="290" y="2613"/>
                </a:lnTo>
                <a:lnTo>
                  <a:pt x="294" y="2597"/>
                </a:lnTo>
                <a:lnTo>
                  <a:pt x="290" y="2587"/>
                </a:lnTo>
                <a:lnTo>
                  <a:pt x="268" y="2547"/>
                </a:lnTo>
                <a:lnTo>
                  <a:pt x="232" y="2464"/>
                </a:lnTo>
                <a:lnTo>
                  <a:pt x="216" y="2422"/>
                </a:lnTo>
                <a:lnTo>
                  <a:pt x="202" y="2333"/>
                </a:lnTo>
                <a:lnTo>
                  <a:pt x="184" y="2155"/>
                </a:lnTo>
                <a:lnTo>
                  <a:pt x="176" y="1975"/>
                </a:lnTo>
                <a:lnTo>
                  <a:pt x="181" y="1796"/>
                </a:lnTo>
                <a:lnTo>
                  <a:pt x="189" y="1707"/>
                </a:lnTo>
                <a:lnTo>
                  <a:pt x="203" y="1633"/>
                </a:lnTo>
                <a:lnTo>
                  <a:pt x="223" y="1560"/>
                </a:lnTo>
                <a:lnTo>
                  <a:pt x="255" y="1476"/>
                </a:lnTo>
                <a:lnTo>
                  <a:pt x="335" y="1313"/>
                </a:lnTo>
                <a:lnTo>
                  <a:pt x="381" y="1235"/>
                </a:lnTo>
                <a:lnTo>
                  <a:pt x="429" y="1159"/>
                </a:lnTo>
                <a:lnTo>
                  <a:pt x="531" y="1007"/>
                </a:lnTo>
                <a:lnTo>
                  <a:pt x="644" y="862"/>
                </a:lnTo>
                <a:lnTo>
                  <a:pt x="764" y="724"/>
                </a:lnTo>
                <a:lnTo>
                  <a:pt x="828" y="660"/>
                </a:lnTo>
                <a:lnTo>
                  <a:pt x="869" y="622"/>
                </a:lnTo>
                <a:lnTo>
                  <a:pt x="912" y="586"/>
                </a:lnTo>
                <a:lnTo>
                  <a:pt x="985" y="537"/>
                </a:lnTo>
                <a:lnTo>
                  <a:pt x="1139" y="450"/>
                </a:lnTo>
                <a:lnTo>
                  <a:pt x="1219" y="412"/>
                </a:lnTo>
                <a:lnTo>
                  <a:pt x="1171" y="464"/>
                </a:lnTo>
                <a:lnTo>
                  <a:pt x="1082" y="572"/>
                </a:lnTo>
                <a:lnTo>
                  <a:pt x="1039" y="627"/>
                </a:lnTo>
                <a:lnTo>
                  <a:pt x="1035" y="632"/>
                </a:lnTo>
                <a:lnTo>
                  <a:pt x="1034" y="645"/>
                </a:lnTo>
                <a:lnTo>
                  <a:pt x="1043" y="662"/>
                </a:lnTo>
                <a:lnTo>
                  <a:pt x="1055" y="669"/>
                </a:lnTo>
                <a:lnTo>
                  <a:pt x="1052" y="678"/>
                </a:lnTo>
                <a:lnTo>
                  <a:pt x="1060" y="693"/>
                </a:lnTo>
                <a:lnTo>
                  <a:pt x="1077" y="702"/>
                </a:lnTo>
                <a:lnTo>
                  <a:pt x="1096" y="702"/>
                </a:lnTo>
                <a:lnTo>
                  <a:pt x="1105" y="697"/>
                </a:lnTo>
                <a:lnTo>
                  <a:pt x="1139" y="669"/>
                </a:lnTo>
                <a:lnTo>
                  <a:pt x="1173" y="639"/>
                </a:lnTo>
                <a:lnTo>
                  <a:pt x="1180" y="647"/>
                </a:lnTo>
                <a:lnTo>
                  <a:pt x="1202" y="649"/>
                </a:lnTo>
                <a:lnTo>
                  <a:pt x="1214" y="642"/>
                </a:lnTo>
                <a:lnTo>
                  <a:pt x="1248" y="608"/>
                </a:lnTo>
                <a:lnTo>
                  <a:pt x="1279" y="573"/>
                </a:lnTo>
                <a:lnTo>
                  <a:pt x="1349" y="505"/>
                </a:lnTo>
                <a:lnTo>
                  <a:pt x="1499" y="382"/>
                </a:lnTo>
                <a:lnTo>
                  <a:pt x="1580" y="327"/>
                </a:lnTo>
                <a:lnTo>
                  <a:pt x="1587" y="321"/>
                </a:lnTo>
                <a:lnTo>
                  <a:pt x="1594" y="306"/>
                </a:lnTo>
                <a:lnTo>
                  <a:pt x="1591" y="290"/>
                </a:lnTo>
                <a:lnTo>
                  <a:pt x="1581" y="277"/>
                </a:lnTo>
                <a:lnTo>
                  <a:pt x="1573" y="273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100">
            <a:extLst>
              <a:ext uri="{FF2B5EF4-FFF2-40B4-BE49-F238E27FC236}">
                <a16:creationId xmlns:a16="http://schemas.microsoft.com/office/drawing/2014/main" id="{5854C37D-9D2E-4E75-8D78-076D1A3F3888}"/>
              </a:ext>
            </a:extLst>
          </p:cNvPr>
          <p:cNvSpPr>
            <a:spLocks/>
          </p:cNvSpPr>
          <p:nvPr/>
        </p:nvSpPr>
        <p:spPr bwMode="auto">
          <a:xfrm rot="5400000">
            <a:off x="8550223" y="3803656"/>
            <a:ext cx="280988" cy="904775"/>
          </a:xfrm>
          <a:custGeom>
            <a:avLst/>
            <a:gdLst>
              <a:gd name="T0" fmla="*/ 624 w 705"/>
              <a:gd name="T1" fmla="*/ 494 h 2533"/>
              <a:gd name="T2" fmla="*/ 488 w 705"/>
              <a:gd name="T3" fmla="*/ 168 h 2533"/>
              <a:gd name="T4" fmla="*/ 431 w 705"/>
              <a:gd name="T5" fmla="*/ 8 h 2533"/>
              <a:gd name="T6" fmla="*/ 400 w 705"/>
              <a:gd name="T7" fmla="*/ 6 h 2533"/>
              <a:gd name="T8" fmla="*/ 391 w 705"/>
              <a:gd name="T9" fmla="*/ 30 h 2533"/>
              <a:gd name="T10" fmla="*/ 396 w 705"/>
              <a:gd name="T11" fmla="*/ 56 h 2533"/>
              <a:gd name="T12" fmla="*/ 396 w 705"/>
              <a:gd name="T13" fmla="*/ 59 h 2533"/>
              <a:gd name="T14" fmla="*/ 392 w 705"/>
              <a:gd name="T15" fmla="*/ 69 h 2533"/>
              <a:gd name="T16" fmla="*/ 386 w 705"/>
              <a:gd name="T17" fmla="*/ 81 h 2533"/>
              <a:gd name="T18" fmla="*/ 379 w 705"/>
              <a:gd name="T19" fmla="*/ 78 h 2533"/>
              <a:gd name="T20" fmla="*/ 377 w 705"/>
              <a:gd name="T21" fmla="*/ 74 h 2533"/>
              <a:gd name="T22" fmla="*/ 378 w 705"/>
              <a:gd name="T23" fmla="*/ 72 h 2533"/>
              <a:gd name="T24" fmla="*/ 375 w 705"/>
              <a:gd name="T25" fmla="*/ 47 h 2533"/>
              <a:gd name="T26" fmla="*/ 346 w 705"/>
              <a:gd name="T27" fmla="*/ 42 h 2533"/>
              <a:gd name="T28" fmla="*/ 339 w 705"/>
              <a:gd name="T29" fmla="*/ 51 h 2533"/>
              <a:gd name="T30" fmla="*/ 330 w 705"/>
              <a:gd name="T31" fmla="*/ 61 h 2533"/>
              <a:gd name="T32" fmla="*/ 300 w 705"/>
              <a:gd name="T33" fmla="*/ 125 h 2533"/>
              <a:gd name="T34" fmla="*/ 220 w 705"/>
              <a:gd name="T35" fmla="*/ 271 h 2533"/>
              <a:gd name="T36" fmla="*/ 124 w 705"/>
              <a:gd name="T37" fmla="*/ 459 h 2533"/>
              <a:gd name="T38" fmla="*/ 2 w 705"/>
              <a:gd name="T39" fmla="*/ 738 h 2533"/>
              <a:gd name="T40" fmla="*/ 7 w 705"/>
              <a:gd name="T41" fmla="*/ 760 h 2533"/>
              <a:gd name="T42" fmla="*/ 37 w 705"/>
              <a:gd name="T43" fmla="*/ 763 h 2533"/>
              <a:gd name="T44" fmla="*/ 49 w 705"/>
              <a:gd name="T45" fmla="*/ 741 h 2533"/>
              <a:gd name="T46" fmla="*/ 57 w 705"/>
              <a:gd name="T47" fmla="*/ 725 h 2533"/>
              <a:gd name="T48" fmla="*/ 54 w 705"/>
              <a:gd name="T49" fmla="*/ 735 h 2533"/>
              <a:gd name="T50" fmla="*/ 51 w 705"/>
              <a:gd name="T51" fmla="*/ 753 h 2533"/>
              <a:gd name="T52" fmla="*/ 75 w 705"/>
              <a:gd name="T53" fmla="*/ 774 h 2533"/>
              <a:gd name="T54" fmla="*/ 94 w 705"/>
              <a:gd name="T55" fmla="*/ 763 h 2533"/>
              <a:gd name="T56" fmla="*/ 121 w 705"/>
              <a:gd name="T57" fmla="*/ 704 h 2533"/>
              <a:gd name="T58" fmla="*/ 130 w 705"/>
              <a:gd name="T59" fmla="*/ 694 h 2533"/>
              <a:gd name="T60" fmla="*/ 155 w 705"/>
              <a:gd name="T61" fmla="*/ 643 h 2533"/>
              <a:gd name="T62" fmla="*/ 158 w 705"/>
              <a:gd name="T63" fmla="*/ 648 h 2533"/>
              <a:gd name="T64" fmla="*/ 175 w 705"/>
              <a:gd name="T65" fmla="*/ 655 h 2533"/>
              <a:gd name="T66" fmla="*/ 182 w 705"/>
              <a:gd name="T67" fmla="*/ 654 h 2533"/>
              <a:gd name="T68" fmla="*/ 193 w 705"/>
              <a:gd name="T69" fmla="*/ 642 h 2533"/>
              <a:gd name="T70" fmla="*/ 181 w 705"/>
              <a:gd name="T71" fmla="*/ 625 h 2533"/>
              <a:gd name="T72" fmla="*/ 182 w 705"/>
              <a:gd name="T73" fmla="*/ 621 h 2533"/>
              <a:gd name="T74" fmla="*/ 224 w 705"/>
              <a:gd name="T75" fmla="*/ 520 h 2533"/>
              <a:gd name="T76" fmla="*/ 250 w 705"/>
              <a:gd name="T77" fmla="*/ 457 h 2533"/>
              <a:gd name="T78" fmla="*/ 307 w 705"/>
              <a:gd name="T79" fmla="*/ 337 h 2533"/>
              <a:gd name="T80" fmla="*/ 346 w 705"/>
              <a:gd name="T81" fmla="*/ 330 h 2533"/>
              <a:gd name="T82" fmla="*/ 326 w 705"/>
              <a:gd name="T83" fmla="*/ 668 h 2533"/>
              <a:gd name="T84" fmla="*/ 327 w 705"/>
              <a:gd name="T85" fmla="*/ 1722 h 2533"/>
              <a:gd name="T86" fmla="*/ 391 w 705"/>
              <a:gd name="T87" fmla="*/ 2511 h 2533"/>
              <a:gd name="T88" fmla="*/ 404 w 705"/>
              <a:gd name="T89" fmla="*/ 2527 h 2533"/>
              <a:gd name="T90" fmla="*/ 426 w 705"/>
              <a:gd name="T91" fmla="*/ 2519 h 2533"/>
              <a:gd name="T92" fmla="*/ 423 w 705"/>
              <a:gd name="T93" fmla="*/ 2472 h 2533"/>
              <a:gd name="T94" fmla="*/ 425 w 705"/>
              <a:gd name="T95" fmla="*/ 2458 h 2533"/>
              <a:gd name="T96" fmla="*/ 464 w 705"/>
              <a:gd name="T97" fmla="*/ 2527 h 2533"/>
              <a:gd name="T98" fmla="*/ 521 w 705"/>
              <a:gd name="T99" fmla="*/ 2524 h 2533"/>
              <a:gd name="T100" fmla="*/ 530 w 705"/>
              <a:gd name="T101" fmla="*/ 2508 h 2533"/>
              <a:gd name="T102" fmla="*/ 510 w 705"/>
              <a:gd name="T103" fmla="*/ 1683 h 2533"/>
              <a:gd name="T104" fmla="*/ 451 w 705"/>
              <a:gd name="T105" fmla="*/ 584 h 2533"/>
              <a:gd name="T106" fmla="*/ 528 w 705"/>
              <a:gd name="T107" fmla="*/ 525 h 2533"/>
              <a:gd name="T108" fmla="*/ 631 w 705"/>
              <a:gd name="T109" fmla="*/ 750 h 2533"/>
              <a:gd name="T110" fmla="*/ 657 w 705"/>
              <a:gd name="T111" fmla="*/ 752 h 2533"/>
              <a:gd name="T112" fmla="*/ 671 w 705"/>
              <a:gd name="T113" fmla="*/ 738 h 2533"/>
              <a:gd name="T114" fmla="*/ 690 w 705"/>
              <a:gd name="T115" fmla="*/ 720 h 2533"/>
              <a:gd name="T116" fmla="*/ 687 w 705"/>
              <a:gd name="T117" fmla="*/ 706 h 2533"/>
              <a:gd name="T118" fmla="*/ 696 w 705"/>
              <a:gd name="T119" fmla="*/ 699 h 2533"/>
              <a:gd name="T120" fmla="*/ 702 w 705"/>
              <a:gd name="T121" fmla="*/ 673 h 2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05" h="2533">
                <a:moveTo>
                  <a:pt x="702" y="673"/>
                </a:moveTo>
                <a:lnTo>
                  <a:pt x="624" y="494"/>
                </a:lnTo>
                <a:lnTo>
                  <a:pt x="540" y="317"/>
                </a:lnTo>
                <a:lnTo>
                  <a:pt x="488" y="168"/>
                </a:lnTo>
                <a:lnTo>
                  <a:pt x="436" y="17"/>
                </a:lnTo>
                <a:lnTo>
                  <a:pt x="431" y="8"/>
                </a:lnTo>
                <a:lnTo>
                  <a:pt x="417" y="0"/>
                </a:lnTo>
                <a:lnTo>
                  <a:pt x="400" y="6"/>
                </a:lnTo>
                <a:lnTo>
                  <a:pt x="391" y="20"/>
                </a:lnTo>
                <a:lnTo>
                  <a:pt x="391" y="30"/>
                </a:lnTo>
                <a:lnTo>
                  <a:pt x="394" y="43"/>
                </a:lnTo>
                <a:lnTo>
                  <a:pt x="396" y="56"/>
                </a:lnTo>
                <a:lnTo>
                  <a:pt x="396" y="57"/>
                </a:lnTo>
                <a:lnTo>
                  <a:pt x="396" y="59"/>
                </a:lnTo>
                <a:lnTo>
                  <a:pt x="394" y="64"/>
                </a:lnTo>
                <a:lnTo>
                  <a:pt x="392" y="69"/>
                </a:lnTo>
                <a:lnTo>
                  <a:pt x="390" y="76"/>
                </a:lnTo>
                <a:lnTo>
                  <a:pt x="386" y="81"/>
                </a:lnTo>
                <a:lnTo>
                  <a:pt x="383" y="79"/>
                </a:lnTo>
                <a:lnTo>
                  <a:pt x="379" y="78"/>
                </a:lnTo>
                <a:lnTo>
                  <a:pt x="378" y="77"/>
                </a:lnTo>
                <a:lnTo>
                  <a:pt x="377" y="74"/>
                </a:lnTo>
                <a:lnTo>
                  <a:pt x="378" y="73"/>
                </a:lnTo>
                <a:lnTo>
                  <a:pt x="378" y="72"/>
                </a:lnTo>
                <a:lnTo>
                  <a:pt x="381" y="63"/>
                </a:lnTo>
                <a:lnTo>
                  <a:pt x="375" y="47"/>
                </a:lnTo>
                <a:lnTo>
                  <a:pt x="361" y="38"/>
                </a:lnTo>
                <a:lnTo>
                  <a:pt x="346" y="42"/>
                </a:lnTo>
                <a:lnTo>
                  <a:pt x="340" y="50"/>
                </a:lnTo>
                <a:lnTo>
                  <a:pt x="339" y="51"/>
                </a:lnTo>
                <a:lnTo>
                  <a:pt x="338" y="54"/>
                </a:lnTo>
                <a:lnTo>
                  <a:pt x="330" y="61"/>
                </a:lnTo>
                <a:lnTo>
                  <a:pt x="327" y="73"/>
                </a:lnTo>
                <a:lnTo>
                  <a:pt x="300" y="125"/>
                </a:lnTo>
                <a:lnTo>
                  <a:pt x="274" y="177"/>
                </a:lnTo>
                <a:lnTo>
                  <a:pt x="220" y="271"/>
                </a:lnTo>
                <a:lnTo>
                  <a:pt x="171" y="369"/>
                </a:lnTo>
                <a:lnTo>
                  <a:pt x="124" y="459"/>
                </a:lnTo>
                <a:lnTo>
                  <a:pt x="38" y="643"/>
                </a:lnTo>
                <a:lnTo>
                  <a:pt x="2" y="738"/>
                </a:lnTo>
                <a:lnTo>
                  <a:pt x="0" y="747"/>
                </a:lnTo>
                <a:lnTo>
                  <a:pt x="7" y="760"/>
                </a:lnTo>
                <a:lnTo>
                  <a:pt x="22" y="766"/>
                </a:lnTo>
                <a:lnTo>
                  <a:pt x="37" y="763"/>
                </a:lnTo>
                <a:lnTo>
                  <a:pt x="42" y="756"/>
                </a:lnTo>
                <a:lnTo>
                  <a:pt x="49" y="741"/>
                </a:lnTo>
                <a:lnTo>
                  <a:pt x="57" y="725"/>
                </a:lnTo>
                <a:lnTo>
                  <a:pt x="57" y="725"/>
                </a:lnTo>
                <a:lnTo>
                  <a:pt x="57" y="725"/>
                </a:lnTo>
                <a:lnTo>
                  <a:pt x="54" y="735"/>
                </a:lnTo>
                <a:lnTo>
                  <a:pt x="53" y="744"/>
                </a:lnTo>
                <a:lnTo>
                  <a:pt x="51" y="753"/>
                </a:lnTo>
                <a:lnTo>
                  <a:pt x="60" y="768"/>
                </a:lnTo>
                <a:lnTo>
                  <a:pt x="75" y="774"/>
                </a:lnTo>
                <a:lnTo>
                  <a:pt x="89" y="770"/>
                </a:lnTo>
                <a:lnTo>
                  <a:pt x="94" y="763"/>
                </a:lnTo>
                <a:lnTo>
                  <a:pt x="107" y="733"/>
                </a:lnTo>
                <a:lnTo>
                  <a:pt x="121" y="704"/>
                </a:lnTo>
                <a:lnTo>
                  <a:pt x="127" y="700"/>
                </a:lnTo>
                <a:lnTo>
                  <a:pt x="130" y="694"/>
                </a:lnTo>
                <a:lnTo>
                  <a:pt x="143" y="669"/>
                </a:lnTo>
                <a:lnTo>
                  <a:pt x="155" y="643"/>
                </a:lnTo>
                <a:lnTo>
                  <a:pt x="156" y="646"/>
                </a:lnTo>
                <a:lnTo>
                  <a:pt x="158" y="648"/>
                </a:lnTo>
                <a:lnTo>
                  <a:pt x="164" y="655"/>
                </a:lnTo>
                <a:lnTo>
                  <a:pt x="175" y="655"/>
                </a:lnTo>
                <a:lnTo>
                  <a:pt x="178" y="654"/>
                </a:lnTo>
                <a:lnTo>
                  <a:pt x="182" y="654"/>
                </a:lnTo>
                <a:lnTo>
                  <a:pt x="187" y="651"/>
                </a:lnTo>
                <a:lnTo>
                  <a:pt x="193" y="642"/>
                </a:lnTo>
                <a:lnTo>
                  <a:pt x="190" y="632"/>
                </a:lnTo>
                <a:lnTo>
                  <a:pt x="181" y="625"/>
                </a:lnTo>
                <a:lnTo>
                  <a:pt x="175" y="625"/>
                </a:lnTo>
                <a:lnTo>
                  <a:pt x="182" y="621"/>
                </a:lnTo>
                <a:lnTo>
                  <a:pt x="200" y="588"/>
                </a:lnTo>
                <a:lnTo>
                  <a:pt x="224" y="520"/>
                </a:lnTo>
                <a:lnTo>
                  <a:pt x="233" y="494"/>
                </a:lnTo>
                <a:lnTo>
                  <a:pt x="250" y="457"/>
                </a:lnTo>
                <a:lnTo>
                  <a:pt x="267" y="419"/>
                </a:lnTo>
                <a:lnTo>
                  <a:pt x="307" y="337"/>
                </a:lnTo>
                <a:lnTo>
                  <a:pt x="348" y="254"/>
                </a:lnTo>
                <a:lnTo>
                  <a:pt x="346" y="330"/>
                </a:lnTo>
                <a:lnTo>
                  <a:pt x="343" y="405"/>
                </a:lnTo>
                <a:lnTo>
                  <a:pt x="326" y="668"/>
                </a:lnTo>
                <a:lnTo>
                  <a:pt x="315" y="1195"/>
                </a:lnTo>
                <a:lnTo>
                  <a:pt x="327" y="1722"/>
                </a:lnTo>
                <a:lnTo>
                  <a:pt x="364" y="2248"/>
                </a:lnTo>
                <a:lnTo>
                  <a:pt x="391" y="2511"/>
                </a:lnTo>
                <a:lnTo>
                  <a:pt x="394" y="2519"/>
                </a:lnTo>
                <a:lnTo>
                  <a:pt x="404" y="2527"/>
                </a:lnTo>
                <a:lnTo>
                  <a:pt x="417" y="2527"/>
                </a:lnTo>
                <a:lnTo>
                  <a:pt x="426" y="2519"/>
                </a:lnTo>
                <a:lnTo>
                  <a:pt x="427" y="2511"/>
                </a:lnTo>
                <a:lnTo>
                  <a:pt x="423" y="2472"/>
                </a:lnTo>
                <a:lnTo>
                  <a:pt x="420" y="2433"/>
                </a:lnTo>
                <a:lnTo>
                  <a:pt x="425" y="2458"/>
                </a:lnTo>
                <a:lnTo>
                  <a:pt x="440" y="2499"/>
                </a:lnTo>
                <a:lnTo>
                  <a:pt x="464" y="2527"/>
                </a:lnTo>
                <a:lnTo>
                  <a:pt x="499" y="2533"/>
                </a:lnTo>
                <a:lnTo>
                  <a:pt x="521" y="2524"/>
                </a:lnTo>
                <a:lnTo>
                  <a:pt x="528" y="2518"/>
                </a:lnTo>
                <a:lnTo>
                  <a:pt x="530" y="2508"/>
                </a:lnTo>
                <a:lnTo>
                  <a:pt x="526" y="2232"/>
                </a:lnTo>
                <a:lnTo>
                  <a:pt x="510" y="1683"/>
                </a:lnTo>
                <a:lnTo>
                  <a:pt x="486" y="1133"/>
                </a:lnTo>
                <a:lnTo>
                  <a:pt x="451" y="584"/>
                </a:lnTo>
                <a:lnTo>
                  <a:pt x="431" y="309"/>
                </a:lnTo>
                <a:lnTo>
                  <a:pt x="528" y="525"/>
                </a:lnTo>
                <a:lnTo>
                  <a:pt x="627" y="742"/>
                </a:lnTo>
                <a:lnTo>
                  <a:pt x="631" y="750"/>
                </a:lnTo>
                <a:lnTo>
                  <a:pt x="644" y="755"/>
                </a:lnTo>
                <a:lnTo>
                  <a:pt x="657" y="752"/>
                </a:lnTo>
                <a:lnTo>
                  <a:pt x="668" y="744"/>
                </a:lnTo>
                <a:lnTo>
                  <a:pt x="671" y="738"/>
                </a:lnTo>
                <a:lnTo>
                  <a:pt x="680" y="735"/>
                </a:lnTo>
                <a:lnTo>
                  <a:pt x="690" y="720"/>
                </a:lnTo>
                <a:lnTo>
                  <a:pt x="688" y="708"/>
                </a:lnTo>
                <a:lnTo>
                  <a:pt x="687" y="706"/>
                </a:lnTo>
                <a:lnTo>
                  <a:pt x="687" y="703"/>
                </a:lnTo>
                <a:lnTo>
                  <a:pt x="696" y="699"/>
                </a:lnTo>
                <a:lnTo>
                  <a:pt x="705" y="685"/>
                </a:lnTo>
                <a:lnTo>
                  <a:pt x="702" y="673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25">
            <a:extLst>
              <a:ext uri="{FF2B5EF4-FFF2-40B4-BE49-F238E27FC236}">
                <a16:creationId xmlns:a16="http://schemas.microsoft.com/office/drawing/2014/main" id="{76E290E1-B5CE-44CD-A1B4-24716D976535}"/>
              </a:ext>
            </a:extLst>
          </p:cNvPr>
          <p:cNvSpPr txBox="1"/>
          <p:nvPr/>
        </p:nvSpPr>
        <p:spPr>
          <a:xfrm>
            <a:off x="1526090" y="2474773"/>
            <a:ext cx="172354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Camii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26">
            <a:extLst>
              <a:ext uri="{FF2B5EF4-FFF2-40B4-BE49-F238E27FC236}">
                <a16:creationId xmlns:a16="http://schemas.microsoft.com/office/drawing/2014/main" id="{1B5D5595-C9A1-4771-8DDD-6DD76C1B6CA1}"/>
              </a:ext>
            </a:extLst>
          </p:cNvPr>
          <p:cNvSpPr txBox="1"/>
          <p:nvPr/>
        </p:nvSpPr>
        <p:spPr>
          <a:xfrm>
            <a:off x="1412588" y="3843186"/>
            <a:ext cx="1616148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000" b="1" dirty="0" smtClean="0">
                <a:solidFill>
                  <a:srgbClr val="70AD47">
                    <a:lumMod val="60000"/>
                    <a:lumOff val="40000"/>
                  </a:srgbClr>
                </a:solidFill>
                <a:latin typeface="Calibri" panose="020F0502020204030204"/>
              </a:rPr>
              <a:t>Mescit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TextBox 27">
            <a:extLst>
              <a:ext uri="{FF2B5EF4-FFF2-40B4-BE49-F238E27FC236}">
                <a16:creationId xmlns:a16="http://schemas.microsoft.com/office/drawing/2014/main" id="{94884374-4853-496D-8477-0240E2570707}"/>
              </a:ext>
            </a:extLst>
          </p:cNvPr>
          <p:cNvSpPr txBox="1"/>
          <p:nvPr/>
        </p:nvSpPr>
        <p:spPr>
          <a:xfrm>
            <a:off x="976800" y="5329372"/>
            <a:ext cx="235724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000" b="1" dirty="0" smtClean="0">
                <a:solidFill>
                  <a:srgbClr val="FFC000"/>
                </a:solidFill>
                <a:latin typeface="Calibri" panose="020F0502020204030204"/>
              </a:rPr>
              <a:t>Medrese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0" name="TextBox 30">
            <a:extLst>
              <a:ext uri="{FF2B5EF4-FFF2-40B4-BE49-F238E27FC236}">
                <a16:creationId xmlns:a16="http://schemas.microsoft.com/office/drawing/2014/main" id="{A3647C5F-F17F-40C0-9C15-E4DEC29EFA5E}"/>
              </a:ext>
            </a:extLst>
          </p:cNvPr>
          <p:cNvSpPr txBox="1"/>
          <p:nvPr/>
        </p:nvSpPr>
        <p:spPr>
          <a:xfrm>
            <a:off x="9108590" y="2532488"/>
            <a:ext cx="1860381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Kümbet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31">
            <a:extLst>
              <a:ext uri="{FF2B5EF4-FFF2-40B4-BE49-F238E27FC236}">
                <a16:creationId xmlns:a16="http://schemas.microsoft.com/office/drawing/2014/main" id="{05770BF5-25B0-4039-9AAA-5666698E7F5E}"/>
              </a:ext>
            </a:extLst>
          </p:cNvPr>
          <p:cNvSpPr txBox="1"/>
          <p:nvPr/>
        </p:nvSpPr>
        <p:spPr>
          <a:xfrm>
            <a:off x="9091950" y="3905454"/>
            <a:ext cx="1848583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4000" b="1" dirty="0" smtClean="0">
                <a:solidFill>
                  <a:srgbClr val="4472C4"/>
                </a:solidFill>
                <a:latin typeface="Calibri" panose="020F0502020204030204"/>
              </a:rPr>
              <a:t>Hamam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TextBox 32">
            <a:extLst>
              <a:ext uri="{FF2B5EF4-FFF2-40B4-BE49-F238E27FC236}">
                <a16:creationId xmlns:a16="http://schemas.microsoft.com/office/drawing/2014/main" id="{2DE1FD5A-8E29-4338-9631-D3CF75C425D5}"/>
              </a:ext>
            </a:extLst>
          </p:cNvPr>
          <p:cNvSpPr txBox="1"/>
          <p:nvPr/>
        </p:nvSpPr>
        <p:spPr>
          <a:xfrm>
            <a:off x="8998434" y="5303019"/>
            <a:ext cx="3193566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Türbe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137">
            <a:extLst>
              <a:ext uri="{FF2B5EF4-FFF2-40B4-BE49-F238E27FC236}">
                <a16:creationId xmlns:a16="http://schemas.microsoft.com/office/drawing/2014/main" id="{4D2FA2E5-5D26-4DE7-9039-7CF53955891A}"/>
              </a:ext>
            </a:extLst>
          </p:cNvPr>
          <p:cNvSpPr>
            <a:spLocks/>
          </p:cNvSpPr>
          <p:nvPr/>
        </p:nvSpPr>
        <p:spPr bwMode="auto">
          <a:xfrm rot="1772073" flipH="1">
            <a:off x="6970431" y="1722070"/>
            <a:ext cx="1088098" cy="1520865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30">
            <a:extLst>
              <a:ext uri="{FF2B5EF4-FFF2-40B4-BE49-F238E27FC236}">
                <a16:creationId xmlns:a16="http://schemas.microsoft.com/office/drawing/2014/main" id="{A3647C5F-F17F-40C0-9C15-E4DEC29EFA5E}"/>
              </a:ext>
            </a:extLst>
          </p:cNvPr>
          <p:cNvSpPr txBox="1"/>
          <p:nvPr/>
        </p:nvSpPr>
        <p:spPr>
          <a:xfrm>
            <a:off x="8311447" y="1739248"/>
            <a:ext cx="3344955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Kervansaraylar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137">
            <a:extLst>
              <a:ext uri="{FF2B5EF4-FFF2-40B4-BE49-F238E27FC236}">
                <a16:creationId xmlns:a16="http://schemas.microsoft.com/office/drawing/2014/main" id="{727DA669-B0BE-47C3-B924-751640683AF1}"/>
              </a:ext>
            </a:extLst>
          </p:cNvPr>
          <p:cNvSpPr>
            <a:spLocks/>
          </p:cNvSpPr>
          <p:nvPr/>
        </p:nvSpPr>
        <p:spPr bwMode="auto">
          <a:xfrm rot="19827927">
            <a:off x="3984493" y="1442276"/>
            <a:ext cx="848464" cy="1678068"/>
          </a:xfrm>
          <a:custGeom>
            <a:avLst/>
            <a:gdLst>
              <a:gd name="T0" fmla="*/ 1685 w 1749"/>
              <a:gd name="T1" fmla="*/ 1755 h 2611"/>
              <a:gd name="T2" fmla="*/ 1542 w 1749"/>
              <a:gd name="T3" fmla="*/ 1339 h 2611"/>
              <a:gd name="T4" fmla="*/ 1436 w 1749"/>
              <a:gd name="T5" fmla="*/ 1121 h 2611"/>
              <a:gd name="T6" fmla="*/ 1281 w 1749"/>
              <a:gd name="T7" fmla="*/ 842 h 2611"/>
              <a:gd name="T8" fmla="*/ 918 w 1749"/>
              <a:gd name="T9" fmla="*/ 425 h 2611"/>
              <a:gd name="T10" fmla="*/ 649 w 1749"/>
              <a:gd name="T11" fmla="*/ 258 h 2611"/>
              <a:gd name="T12" fmla="*/ 391 w 1749"/>
              <a:gd name="T13" fmla="*/ 185 h 2611"/>
              <a:gd name="T14" fmla="*/ 490 w 1749"/>
              <a:gd name="T15" fmla="*/ 177 h 2611"/>
              <a:gd name="T16" fmla="*/ 938 w 1749"/>
              <a:gd name="T17" fmla="*/ 158 h 2611"/>
              <a:gd name="T18" fmla="*/ 938 w 1749"/>
              <a:gd name="T19" fmla="*/ 106 h 2611"/>
              <a:gd name="T20" fmla="*/ 870 w 1749"/>
              <a:gd name="T21" fmla="*/ 98 h 2611"/>
              <a:gd name="T22" fmla="*/ 835 w 1749"/>
              <a:gd name="T23" fmla="*/ 94 h 2611"/>
              <a:gd name="T24" fmla="*/ 867 w 1749"/>
              <a:gd name="T25" fmla="*/ 88 h 2611"/>
              <a:gd name="T26" fmla="*/ 894 w 1749"/>
              <a:gd name="T27" fmla="*/ 50 h 2611"/>
              <a:gd name="T28" fmla="*/ 866 w 1749"/>
              <a:gd name="T29" fmla="*/ 24 h 2611"/>
              <a:gd name="T30" fmla="*/ 779 w 1749"/>
              <a:gd name="T31" fmla="*/ 22 h 2611"/>
              <a:gd name="T32" fmla="*/ 95 w 1749"/>
              <a:gd name="T33" fmla="*/ 1 h 2611"/>
              <a:gd name="T34" fmla="*/ 62 w 1749"/>
              <a:gd name="T35" fmla="*/ 11 h 2611"/>
              <a:gd name="T36" fmla="*/ 34 w 1749"/>
              <a:gd name="T37" fmla="*/ 30 h 2611"/>
              <a:gd name="T38" fmla="*/ 0 w 1749"/>
              <a:gd name="T39" fmla="*/ 61 h 2611"/>
              <a:gd name="T40" fmla="*/ 220 w 1749"/>
              <a:gd name="T41" fmla="*/ 351 h 2611"/>
              <a:gd name="T42" fmla="*/ 414 w 1749"/>
              <a:gd name="T43" fmla="*/ 573 h 2611"/>
              <a:gd name="T44" fmla="*/ 583 w 1749"/>
              <a:gd name="T45" fmla="*/ 767 h 2611"/>
              <a:gd name="T46" fmla="*/ 616 w 1749"/>
              <a:gd name="T47" fmla="*/ 735 h 2611"/>
              <a:gd name="T48" fmla="*/ 587 w 1749"/>
              <a:gd name="T49" fmla="*/ 700 h 2611"/>
              <a:gd name="T50" fmla="*/ 621 w 1749"/>
              <a:gd name="T51" fmla="*/ 676 h 2611"/>
              <a:gd name="T52" fmla="*/ 670 w 1749"/>
              <a:gd name="T53" fmla="*/ 722 h 2611"/>
              <a:gd name="T54" fmla="*/ 706 w 1749"/>
              <a:gd name="T55" fmla="*/ 685 h 2611"/>
              <a:gd name="T56" fmla="*/ 332 w 1749"/>
              <a:gd name="T57" fmla="*/ 255 h 2611"/>
              <a:gd name="T58" fmla="*/ 432 w 1749"/>
              <a:gd name="T59" fmla="*/ 303 h 2611"/>
              <a:gd name="T60" fmla="*/ 804 w 1749"/>
              <a:gd name="T61" fmla="*/ 604 h 2611"/>
              <a:gd name="T62" fmla="*/ 1027 w 1749"/>
              <a:gd name="T63" fmla="*/ 863 h 2611"/>
              <a:gd name="T64" fmla="*/ 1260 w 1749"/>
              <a:gd name="T65" fmla="*/ 1232 h 2611"/>
              <a:gd name="T66" fmla="*/ 1412 w 1749"/>
              <a:gd name="T67" fmla="*/ 1578 h 2611"/>
              <a:gd name="T68" fmla="*/ 1524 w 1749"/>
              <a:gd name="T69" fmla="*/ 2015 h 2611"/>
              <a:gd name="T70" fmla="*/ 1561 w 1749"/>
              <a:gd name="T71" fmla="*/ 2391 h 2611"/>
              <a:gd name="T72" fmla="*/ 1554 w 1749"/>
              <a:gd name="T73" fmla="*/ 2536 h 2611"/>
              <a:gd name="T74" fmla="*/ 1559 w 1749"/>
              <a:gd name="T75" fmla="*/ 2584 h 2611"/>
              <a:gd name="T76" fmla="*/ 1593 w 1749"/>
              <a:gd name="T77" fmla="*/ 2611 h 2611"/>
              <a:gd name="T78" fmla="*/ 1619 w 1749"/>
              <a:gd name="T79" fmla="*/ 2562 h 2611"/>
              <a:gd name="T80" fmla="*/ 1695 w 1749"/>
              <a:gd name="T81" fmla="*/ 2462 h 2611"/>
              <a:gd name="T82" fmla="*/ 1749 w 1749"/>
              <a:gd name="T83" fmla="*/ 2224 h 2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2611">
                <a:moveTo>
                  <a:pt x="1732" y="2015"/>
                </a:moveTo>
                <a:lnTo>
                  <a:pt x="1720" y="1928"/>
                </a:lnTo>
                <a:lnTo>
                  <a:pt x="1685" y="1755"/>
                </a:lnTo>
                <a:lnTo>
                  <a:pt x="1638" y="1585"/>
                </a:lnTo>
                <a:lnTo>
                  <a:pt x="1577" y="1419"/>
                </a:lnTo>
                <a:lnTo>
                  <a:pt x="1542" y="1339"/>
                </a:lnTo>
                <a:lnTo>
                  <a:pt x="1502" y="1253"/>
                </a:lnTo>
                <a:lnTo>
                  <a:pt x="1458" y="1170"/>
                </a:lnTo>
                <a:lnTo>
                  <a:pt x="1436" y="1121"/>
                </a:lnTo>
                <a:lnTo>
                  <a:pt x="1413" y="1073"/>
                </a:lnTo>
                <a:lnTo>
                  <a:pt x="1373" y="997"/>
                </a:lnTo>
                <a:lnTo>
                  <a:pt x="1281" y="842"/>
                </a:lnTo>
                <a:lnTo>
                  <a:pt x="1173" y="691"/>
                </a:lnTo>
                <a:lnTo>
                  <a:pt x="1053" y="551"/>
                </a:lnTo>
                <a:lnTo>
                  <a:pt x="918" y="425"/>
                </a:lnTo>
                <a:lnTo>
                  <a:pt x="808" y="343"/>
                </a:lnTo>
                <a:lnTo>
                  <a:pt x="730" y="297"/>
                </a:lnTo>
                <a:lnTo>
                  <a:pt x="649" y="258"/>
                </a:lnTo>
                <a:lnTo>
                  <a:pt x="566" y="225"/>
                </a:lnTo>
                <a:lnTo>
                  <a:pt x="481" y="201"/>
                </a:lnTo>
                <a:lnTo>
                  <a:pt x="391" y="185"/>
                </a:lnTo>
                <a:lnTo>
                  <a:pt x="346" y="181"/>
                </a:lnTo>
                <a:lnTo>
                  <a:pt x="419" y="180"/>
                </a:lnTo>
                <a:lnTo>
                  <a:pt x="490" y="177"/>
                </a:lnTo>
                <a:lnTo>
                  <a:pt x="708" y="170"/>
                </a:lnTo>
                <a:lnTo>
                  <a:pt x="925" y="159"/>
                </a:lnTo>
                <a:lnTo>
                  <a:pt x="938" y="158"/>
                </a:lnTo>
                <a:lnTo>
                  <a:pt x="953" y="142"/>
                </a:lnTo>
                <a:lnTo>
                  <a:pt x="953" y="122"/>
                </a:lnTo>
                <a:lnTo>
                  <a:pt x="938" y="106"/>
                </a:lnTo>
                <a:lnTo>
                  <a:pt x="925" y="103"/>
                </a:lnTo>
                <a:lnTo>
                  <a:pt x="898" y="101"/>
                </a:lnTo>
                <a:lnTo>
                  <a:pt x="870" y="98"/>
                </a:lnTo>
                <a:lnTo>
                  <a:pt x="865" y="97"/>
                </a:lnTo>
                <a:lnTo>
                  <a:pt x="859" y="97"/>
                </a:lnTo>
                <a:lnTo>
                  <a:pt x="835" y="94"/>
                </a:lnTo>
                <a:lnTo>
                  <a:pt x="811" y="93"/>
                </a:lnTo>
                <a:lnTo>
                  <a:pt x="839" y="91"/>
                </a:lnTo>
                <a:lnTo>
                  <a:pt x="867" y="88"/>
                </a:lnTo>
                <a:lnTo>
                  <a:pt x="879" y="85"/>
                </a:lnTo>
                <a:lnTo>
                  <a:pt x="893" y="70"/>
                </a:lnTo>
                <a:lnTo>
                  <a:pt x="894" y="50"/>
                </a:lnTo>
                <a:lnTo>
                  <a:pt x="884" y="35"/>
                </a:lnTo>
                <a:lnTo>
                  <a:pt x="874" y="31"/>
                </a:lnTo>
                <a:lnTo>
                  <a:pt x="866" y="24"/>
                </a:lnTo>
                <a:lnTo>
                  <a:pt x="854" y="23"/>
                </a:lnTo>
                <a:lnTo>
                  <a:pt x="817" y="22"/>
                </a:lnTo>
                <a:lnTo>
                  <a:pt x="779" y="22"/>
                </a:lnTo>
                <a:lnTo>
                  <a:pt x="608" y="10"/>
                </a:lnTo>
                <a:lnTo>
                  <a:pt x="266" y="0"/>
                </a:lnTo>
                <a:lnTo>
                  <a:pt x="95" y="1"/>
                </a:lnTo>
                <a:lnTo>
                  <a:pt x="80" y="2"/>
                </a:lnTo>
                <a:lnTo>
                  <a:pt x="73" y="10"/>
                </a:lnTo>
                <a:lnTo>
                  <a:pt x="62" y="11"/>
                </a:lnTo>
                <a:lnTo>
                  <a:pt x="47" y="24"/>
                </a:lnTo>
                <a:lnTo>
                  <a:pt x="43" y="33"/>
                </a:lnTo>
                <a:lnTo>
                  <a:pt x="34" y="30"/>
                </a:lnTo>
                <a:lnTo>
                  <a:pt x="16" y="32"/>
                </a:lnTo>
                <a:lnTo>
                  <a:pt x="3" y="44"/>
                </a:lnTo>
                <a:lnTo>
                  <a:pt x="0" y="61"/>
                </a:lnTo>
                <a:lnTo>
                  <a:pt x="5" y="70"/>
                </a:lnTo>
                <a:lnTo>
                  <a:pt x="89" y="184"/>
                </a:lnTo>
                <a:lnTo>
                  <a:pt x="220" y="351"/>
                </a:lnTo>
                <a:lnTo>
                  <a:pt x="314" y="457"/>
                </a:lnTo>
                <a:lnTo>
                  <a:pt x="362" y="508"/>
                </a:lnTo>
                <a:lnTo>
                  <a:pt x="414" y="573"/>
                </a:lnTo>
                <a:lnTo>
                  <a:pt x="520" y="698"/>
                </a:lnTo>
                <a:lnTo>
                  <a:pt x="574" y="759"/>
                </a:lnTo>
                <a:lnTo>
                  <a:pt x="583" y="767"/>
                </a:lnTo>
                <a:lnTo>
                  <a:pt x="601" y="766"/>
                </a:lnTo>
                <a:lnTo>
                  <a:pt x="613" y="753"/>
                </a:lnTo>
                <a:lnTo>
                  <a:pt x="616" y="735"/>
                </a:lnTo>
                <a:lnTo>
                  <a:pt x="609" y="724"/>
                </a:lnTo>
                <a:lnTo>
                  <a:pt x="599" y="713"/>
                </a:lnTo>
                <a:lnTo>
                  <a:pt x="587" y="700"/>
                </a:lnTo>
                <a:lnTo>
                  <a:pt x="599" y="701"/>
                </a:lnTo>
                <a:lnTo>
                  <a:pt x="617" y="688"/>
                </a:lnTo>
                <a:lnTo>
                  <a:pt x="621" y="676"/>
                </a:lnTo>
                <a:lnTo>
                  <a:pt x="640" y="696"/>
                </a:lnTo>
                <a:lnTo>
                  <a:pt x="660" y="715"/>
                </a:lnTo>
                <a:lnTo>
                  <a:pt x="670" y="722"/>
                </a:lnTo>
                <a:lnTo>
                  <a:pt x="691" y="720"/>
                </a:lnTo>
                <a:lnTo>
                  <a:pt x="705" y="706"/>
                </a:lnTo>
                <a:lnTo>
                  <a:pt x="706" y="685"/>
                </a:lnTo>
                <a:lnTo>
                  <a:pt x="700" y="675"/>
                </a:lnTo>
                <a:lnTo>
                  <a:pt x="516" y="465"/>
                </a:lnTo>
                <a:lnTo>
                  <a:pt x="332" y="255"/>
                </a:lnTo>
                <a:lnTo>
                  <a:pt x="346" y="260"/>
                </a:lnTo>
                <a:lnTo>
                  <a:pt x="360" y="267"/>
                </a:lnTo>
                <a:lnTo>
                  <a:pt x="432" y="303"/>
                </a:lnTo>
                <a:lnTo>
                  <a:pt x="565" y="390"/>
                </a:lnTo>
                <a:lnTo>
                  <a:pt x="688" y="492"/>
                </a:lnTo>
                <a:lnTo>
                  <a:pt x="804" y="604"/>
                </a:lnTo>
                <a:lnTo>
                  <a:pt x="858" y="662"/>
                </a:lnTo>
                <a:lnTo>
                  <a:pt x="916" y="727"/>
                </a:lnTo>
                <a:lnTo>
                  <a:pt x="1027" y="863"/>
                </a:lnTo>
                <a:lnTo>
                  <a:pt x="1128" y="1006"/>
                </a:lnTo>
                <a:lnTo>
                  <a:pt x="1220" y="1156"/>
                </a:lnTo>
                <a:lnTo>
                  <a:pt x="1260" y="1232"/>
                </a:lnTo>
                <a:lnTo>
                  <a:pt x="1295" y="1300"/>
                </a:lnTo>
                <a:lnTo>
                  <a:pt x="1357" y="1438"/>
                </a:lnTo>
                <a:lnTo>
                  <a:pt x="1412" y="1578"/>
                </a:lnTo>
                <a:lnTo>
                  <a:pt x="1457" y="1722"/>
                </a:lnTo>
                <a:lnTo>
                  <a:pt x="1494" y="1869"/>
                </a:lnTo>
                <a:lnTo>
                  <a:pt x="1524" y="2015"/>
                </a:lnTo>
                <a:lnTo>
                  <a:pt x="1545" y="2166"/>
                </a:lnTo>
                <a:lnTo>
                  <a:pt x="1558" y="2315"/>
                </a:lnTo>
                <a:lnTo>
                  <a:pt x="1561" y="2391"/>
                </a:lnTo>
                <a:lnTo>
                  <a:pt x="1558" y="2459"/>
                </a:lnTo>
                <a:lnTo>
                  <a:pt x="1553" y="2526"/>
                </a:lnTo>
                <a:lnTo>
                  <a:pt x="1554" y="2536"/>
                </a:lnTo>
                <a:lnTo>
                  <a:pt x="1561" y="2544"/>
                </a:lnTo>
                <a:lnTo>
                  <a:pt x="1559" y="2565"/>
                </a:lnTo>
                <a:lnTo>
                  <a:pt x="1559" y="2584"/>
                </a:lnTo>
                <a:lnTo>
                  <a:pt x="1561" y="2596"/>
                </a:lnTo>
                <a:lnTo>
                  <a:pt x="1574" y="2609"/>
                </a:lnTo>
                <a:lnTo>
                  <a:pt x="1593" y="2611"/>
                </a:lnTo>
                <a:lnTo>
                  <a:pt x="1610" y="2602"/>
                </a:lnTo>
                <a:lnTo>
                  <a:pt x="1614" y="2592"/>
                </a:lnTo>
                <a:lnTo>
                  <a:pt x="1619" y="2562"/>
                </a:lnTo>
                <a:lnTo>
                  <a:pt x="1624" y="2534"/>
                </a:lnTo>
                <a:lnTo>
                  <a:pt x="1653" y="2513"/>
                </a:lnTo>
                <a:lnTo>
                  <a:pt x="1695" y="2462"/>
                </a:lnTo>
                <a:lnTo>
                  <a:pt x="1724" y="2402"/>
                </a:lnTo>
                <a:lnTo>
                  <a:pt x="1741" y="2333"/>
                </a:lnTo>
                <a:lnTo>
                  <a:pt x="1749" y="2224"/>
                </a:lnTo>
                <a:lnTo>
                  <a:pt x="1739" y="2079"/>
                </a:lnTo>
                <a:lnTo>
                  <a:pt x="1732" y="2015"/>
                </a:ln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E290E1-B5CE-44CD-A1B4-24716D976535}"/>
              </a:ext>
            </a:extLst>
          </p:cNvPr>
          <p:cNvSpPr txBox="1"/>
          <p:nvPr/>
        </p:nvSpPr>
        <p:spPr>
          <a:xfrm>
            <a:off x="723582" y="1342942"/>
            <a:ext cx="2905883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 algn="ctr" defTabSz="914354">
              <a:defRPr/>
            </a:pPr>
            <a:r>
              <a:rPr lang="tr-TR" sz="4000" dirty="0" err="1"/>
              <a:t>Dâruşşifâlar</a:t>
            </a:r>
            <a:endParaRPr lang="en-US" sz="4000" kern="0" dirty="0"/>
          </a:p>
        </p:txBody>
      </p:sp>
    </p:spTree>
    <p:extLst>
      <p:ext uri="{BB962C8B-B14F-4D97-AF65-F5344CB8AC3E}">
        <p14:creationId xmlns:p14="http://schemas.microsoft.com/office/powerpoint/2010/main" val="383436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20" grpId="0"/>
      <p:bldP spid="21" grpId="0"/>
      <p:bldP spid="22" grpId="0"/>
      <p:bldP spid="23" grpId="0" animBg="1"/>
      <p:bldP spid="24" grpId="0"/>
      <p:bldP spid="25" grpId="0" animBg="1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2652950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sym typeface="Comfortaa"/>
            </a:endParaRPr>
          </a:p>
        </p:txBody>
      </p:sp>
      <p:sp>
        <p:nvSpPr>
          <p:cNvPr id="19" name="Google Shape;1051;p35"/>
          <p:cNvSpPr/>
          <p:nvPr/>
        </p:nvSpPr>
        <p:spPr>
          <a:xfrm>
            <a:off x="804681" y="3981450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804681" y="224591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  <a:endPara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7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2926402" y="192334"/>
            <a:ext cx="3418127" cy="929564"/>
            <a:chOff x="6056464" y="5436066"/>
            <a:chExt cx="3418127" cy="929564"/>
          </a:xfrm>
        </p:grpSpPr>
        <p:sp>
          <p:nvSpPr>
            <p:cNvPr id="5" name="Dikdörtgen 4"/>
            <p:cNvSpPr/>
            <p:nvPr/>
          </p:nvSpPr>
          <p:spPr>
            <a:xfrm>
              <a:off x="6331449" y="5436066"/>
              <a:ext cx="3143142" cy="929564"/>
            </a:xfrm>
            <a:prstGeom prst="rect">
              <a:avLst/>
            </a:prstGeom>
            <a:solidFill>
              <a:srgbClr val="FEF6A3"/>
            </a:solidFill>
            <a:ln>
              <a:solidFill>
                <a:srgbClr val="8BB2DD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Camiler</a:t>
              </a:r>
              <a:endPara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Serbest Form 5"/>
            <p:cNvSpPr/>
            <p:nvPr/>
          </p:nvSpPr>
          <p:spPr>
            <a:xfrm>
              <a:off x="6056464" y="5436066"/>
              <a:ext cx="929872" cy="929564"/>
            </a:xfrm>
            <a:custGeom>
              <a:avLst/>
              <a:gdLst>
                <a:gd name="connsiteX0" fmla="*/ 665747 w 1888673"/>
                <a:gd name="connsiteY0" fmla="*/ 0 h 1080000"/>
                <a:gd name="connsiteX1" fmla="*/ 685515 w 1888673"/>
                <a:gd name="connsiteY1" fmla="*/ 1617 h 1080000"/>
                <a:gd name="connsiteX2" fmla="*/ 685515 w 1888673"/>
                <a:gd name="connsiteY2" fmla="*/ 0 h 1080000"/>
                <a:gd name="connsiteX3" fmla="*/ 1888673 w 1888673"/>
                <a:gd name="connsiteY3" fmla="*/ 0 h 1080000"/>
                <a:gd name="connsiteX4" fmla="*/ 1888673 w 1888673"/>
                <a:gd name="connsiteY4" fmla="*/ 1080000 h 1080000"/>
                <a:gd name="connsiteX5" fmla="*/ 685515 w 1888673"/>
                <a:gd name="connsiteY5" fmla="*/ 1080000 h 1080000"/>
                <a:gd name="connsiteX6" fmla="*/ 685515 w 1888673"/>
                <a:gd name="connsiteY6" fmla="*/ 1078384 h 1080000"/>
                <a:gd name="connsiteX7" fmla="*/ 665747 w 1888673"/>
                <a:gd name="connsiteY7" fmla="*/ 1080000 h 1080000"/>
                <a:gd name="connsiteX8" fmla="*/ 0 w 1888673"/>
                <a:gd name="connsiteY8" fmla="*/ 540000 h 1080000"/>
                <a:gd name="connsiteX9" fmla="*/ 665747 w 1888673"/>
                <a:gd name="connsiteY9" fmla="*/ 0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8673" h="1080000">
                  <a:moveTo>
                    <a:pt x="665747" y="0"/>
                  </a:moveTo>
                  <a:lnTo>
                    <a:pt x="685515" y="1617"/>
                  </a:lnTo>
                  <a:lnTo>
                    <a:pt x="685515" y="0"/>
                  </a:lnTo>
                  <a:lnTo>
                    <a:pt x="1888673" y="0"/>
                  </a:lnTo>
                  <a:lnTo>
                    <a:pt x="1888673" y="1080000"/>
                  </a:lnTo>
                  <a:lnTo>
                    <a:pt x="685515" y="1080000"/>
                  </a:lnTo>
                  <a:lnTo>
                    <a:pt x="685515" y="1078384"/>
                  </a:lnTo>
                  <a:lnTo>
                    <a:pt x="665747" y="1080000"/>
                  </a:lnTo>
                  <a:cubicBezTo>
                    <a:pt x="298065" y="1080000"/>
                    <a:pt x="0" y="838234"/>
                    <a:pt x="0" y="540000"/>
                  </a:cubicBezTo>
                  <a:cubicBezTo>
                    <a:pt x="0" y="241766"/>
                    <a:pt x="298065" y="0"/>
                    <a:pt x="665747" y="0"/>
                  </a:cubicBezTo>
                  <a:close/>
                </a:path>
              </a:pathLst>
            </a:custGeom>
            <a:solidFill>
              <a:srgbClr val="66BDB7"/>
            </a:solidFill>
            <a:ln>
              <a:solidFill>
                <a:srgbClr val="8BB2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6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tr-TR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bir">
            <a:extLst>
              <a:ext uri="{FF2B5EF4-FFF2-40B4-BE49-F238E27FC236}">
                <a16:creationId xmlns:a16="http://schemas.microsoft.com/office/drawing/2014/main" id="{EE5879B1-77EF-4A0B-A909-1C872C6AE823}"/>
              </a:ext>
            </a:extLst>
          </p:cNvPr>
          <p:cNvSpPr/>
          <p:nvPr/>
        </p:nvSpPr>
        <p:spPr>
          <a:xfrm>
            <a:off x="2444263" y="2444260"/>
            <a:ext cx="4574376" cy="2819717"/>
          </a:xfrm>
          <a:prstGeom prst="wedgeRectCallout">
            <a:avLst>
              <a:gd name="adj1" fmla="val -61182"/>
              <a:gd name="adj2" fmla="val -86879"/>
            </a:avLst>
          </a:prstGeom>
          <a:solidFill>
            <a:srgbClr val="FCF7DD"/>
          </a:solidFill>
          <a:ln>
            <a:solidFill>
              <a:srgbClr val="1091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Bir</a:t>
            </a:r>
            <a:r>
              <a:rPr kumimoji="0" lang="tr-TR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caminin ne gibi özellikleri vardır?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0" t="21026" r="24668" b="2307"/>
          <a:stretch/>
        </p:blipFill>
        <p:spPr>
          <a:xfrm>
            <a:off x="0" y="248605"/>
            <a:ext cx="2092569" cy="6256779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/>
          <a:srcRect r="44837" b="939"/>
          <a:stretch/>
        </p:blipFill>
        <p:spPr>
          <a:xfrm>
            <a:off x="7384401" y="919167"/>
            <a:ext cx="4554968" cy="545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0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 1"/>
          <p:cNvGrpSpPr/>
          <p:nvPr/>
        </p:nvGrpSpPr>
        <p:grpSpPr>
          <a:xfrm>
            <a:off x="516535" y="2196061"/>
            <a:ext cx="5369915" cy="2750694"/>
            <a:chOff x="6362700" y="4329014"/>
            <a:chExt cx="3267296" cy="2205135"/>
          </a:xfrm>
        </p:grpSpPr>
        <p:sp>
          <p:nvSpPr>
            <p:cNvPr id="3" name="Google Shape;625;p29"/>
            <p:cNvSpPr/>
            <p:nvPr/>
          </p:nvSpPr>
          <p:spPr>
            <a:xfrm>
              <a:off x="6362700" y="4329014"/>
              <a:ext cx="3267296" cy="2205135"/>
            </a:xfrm>
            <a:custGeom>
              <a:avLst/>
              <a:gdLst/>
              <a:ahLst/>
              <a:cxnLst/>
              <a:rect l="l" t="t" r="r" b="b"/>
              <a:pathLst>
                <a:path w="59818" h="56585" extrusionOk="0">
                  <a:moveTo>
                    <a:pt x="33549" y="931"/>
                  </a:moveTo>
                  <a:cubicBezTo>
                    <a:pt x="33746" y="931"/>
                    <a:pt x="33943" y="954"/>
                    <a:pt x="34124" y="965"/>
                  </a:cubicBezTo>
                  <a:cubicBezTo>
                    <a:pt x="34374" y="983"/>
                    <a:pt x="34630" y="989"/>
                    <a:pt x="34885" y="989"/>
                  </a:cubicBezTo>
                  <a:cubicBezTo>
                    <a:pt x="35139" y="989"/>
                    <a:pt x="35392" y="983"/>
                    <a:pt x="35636" y="977"/>
                  </a:cubicBezTo>
                  <a:cubicBezTo>
                    <a:pt x="35905" y="977"/>
                    <a:pt x="41359" y="1084"/>
                    <a:pt x="44695" y="1084"/>
                  </a:cubicBezTo>
                  <a:cubicBezTo>
                    <a:pt x="46085" y="1084"/>
                    <a:pt x="47107" y="1065"/>
                    <a:pt x="47233" y="1013"/>
                  </a:cubicBezTo>
                  <a:cubicBezTo>
                    <a:pt x="47339" y="973"/>
                    <a:pt x="47465" y="953"/>
                    <a:pt x="47599" y="953"/>
                  </a:cubicBezTo>
                  <a:cubicBezTo>
                    <a:pt x="47828" y="953"/>
                    <a:pt x="48078" y="1012"/>
                    <a:pt x="48281" y="1132"/>
                  </a:cubicBezTo>
                  <a:cubicBezTo>
                    <a:pt x="48326" y="1164"/>
                    <a:pt x="48368" y="1174"/>
                    <a:pt x="48407" y="1174"/>
                  </a:cubicBezTo>
                  <a:cubicBezTo>
                    <a:pt x="48496" y="1174"/>
                    <a:pt x="48574" y="1119"/>
                    <a:pt x="48667" y="1119"/>
                  </a:cubicBezTo>
                  <a:cubicBezTo>
                    <a:pt x="48673" y="1119"/>
                    <a:pt x="48679" y="1120"/>
                    <a:pt x="48686" y="1120"/>
                  </a:cubicBezTo>
                  <a:cubicBezTo>
                    <a:pt x="49638" y="1239"/>
                    <a:pt x="50591" y="1358"/>
                    <a:pt x="51531" y="1525"/>
                  </a:cubicBezTo>
                  <a:cubicBezTo>
                    <a:pt x="52067" y="1620"/>
                    <a:pt x="52591" y="1715"/>
                    <a:pt x="53127" y="1811"/>
                  </a:cubicBezTo>
                  <a:cubicBezTo>
                    <a:pt x="53615" y="1894"/>
                    <a:pt x="54163" y="1942"/>
                    <a:pt x="54567" y="2299"/>
                  </a:cubicBezTo>
                  <a:cubicBezTo>
                    <a:pt x="54746" y="2465"/>
                    <a:pt x="55044" y="2430"/>
                    <a:pt x="55258" y="2596"/>
                  </a:cubicBezTo>
                  <a:cubicBezTo>
                    <a:pt x="55675" y="2930"/>
                    <a:pt x="55901" y="3358"/>
                    <a:pt x="56175" y="3763"/>
                  </a:cubicBezTo>
                  <a:cubicBezTo>
                    <a:pt x="56329" y="4001"/>
                    <a:pt x="56341" y="4323"/>
                    <a:pt x="56651" y="4490"/>
                  </a:cubicBezTo>
                  <a:cubicBezTo>
                    <a:pt x="56722" y="4525"/>
                    <a:pt x="56687" y="4656"/>
                    <a:pt x="56687" y="4751"/>
                  </a:cubicBezTo>
                  <a:cubicBezTo>
                    <a:pt x="56710" y="5002"/>
                    <a:pt x="56722" y="5252"/>
                    <a:pt x="56853" y="5513"/>
                  </a:cubicBezTo>
                  <a:cubicBezTo>
                    <a:pt x="56996" y="5775"/>
                    <a:pt x="56853" y="6097"/>
                    <a:pt x="56937" y="6406"/>
                  </a:cubicBezTo>
                  <a:cubicBezTo>
                    <a:pt x="57020" y="6752"/>
                    <a:pt x="57080" y="7109"/>
                    <a:pt x="57127" y="7478"/>
                  </a:cubicBezTo>
                  <a:cubicBezTo>
                    <a:pt x="57187" y="8014"/>
                    <a:pt x="57222" y="8561"/>
                    <a:pt x="57282" y="9097"/>
                  </a:cubicBezTo>
                  <a:cubicBezTo>
                    <a:pt x="57318" y="9478"/>
                    <a:pt x="57353" y="9871"/>
                    <a:pt x="57389" y="10252"/>
                  </a:cubicBezTo>
                  <a:cubicBezTo>
                    <a:pt x="57413" y="10621"/>
                    <a:pt x="57413" y="10990"/>
                    <a:pt x="57437" y="11359"/>
                  </a:cubicBezTo>
                  <a:cubicBezTo>
                    <a:pt x="57446" y="11515"/>
                    <a:pt x="57289" y="11584"/>
                    <a:pt x="57133" y="11584"/>
                  </a:cubicBezTo>
                  <a:cubicBezTo>
                    <a:pt x="57099" y="11584"/>
                    <a:pt x="57064" y="11580"/>
                    <a:pt x="57032" y="11574"/>
                  </a:cubicBezTo>
                  <a:cubicBezTo>
                    <a:pt x="56852" y="11539"/>
                    <a:pt x="56673" y="11527"/>
                    <a:pt x="56495" y="11527"/>
                  </a:cubicBezTo>
                  <a:cubicBezTo>
                    <a:pt x="56077" y="11527"/>
                    <a:pt x="55662" y="11593"/>
                    <a:pt x="55243" y="11593"/>
                  </a:cubicBezTo>
                  <a:cubicBezTo>
                    <a:pt x="55165" y="11593"/>
                    <a:pt x="55086" y="11591"/>
                    <a:pt x="55008" y="11586"/>
                  </a:cubicBezTo>
                  <a:cubicBezTo>
                    <a:pt x="54954" y="11586"/>
                    <a:pt x="54889" y="11576"/>
                    <a:pt x="54826" y="11576"/>
                  </a:cubicBezTo>
                  <a:cubicBezTo>
                    <a:pt x="54720" y="11576"/>
                    <a:pt x="54621" y="11604"/>
                    <a:pt x="54591" y="11752"/>
                  </a:cubicBezTo>
                  <a:cubicBezTo>
                    <a:pt x="54579" y="11776"/>
                    <a:pt x="54532" y="11800"/>
                    <a:pt x="54520" y="11800"/>
                  </a:cubicBezTo>
                  <a:cubicBezTo>
                    <a:pt x="54362" y="11743"/>
                    <a:pt x="54206" y="11722"/>
                    <a:pt x="54052" y="11722"/>
                  </a:cubicBezTo>
                  <a:cubicBezTo>
                    <a:pt x="53590" y="11722"/>
                    <a:pt x="53142" y="11916"/>
                    <a:pt x="52686" y="11943"/>
                  </a:cubicBezTo>
                  <a:cubicBezTo>
                    <a:pt x="51722" y="11979"/>
                    <a:pt x="50745" y="11943"/>
                    <a:pt x="49769" y="12038"/>
                  </a:cubicBezTo>
                  <a:cubicBezTo>
                    <a:pt x="49453" y="12074"/>
                    <a:pt x="49134" y="12084"/>
                    <a:pt x="48813" y="12084"/>
                  </a:cubicBezTo>
                  <a:cubicBezTo>
                    <a:pt x="48335" y="12084"/>
                    <a:pt x="47854" y="12061"/>
                    <a:pt x="47376" y="12061"/>
                  </a:cubicBezTo>
                  <a:cubicBezTo>
                    <a:pt x="47316" y="12061"/>
                    <a:pt x="47257" y="12061"/>
                    <a:pt x="47197" y="12062"/>
                  </a:cubicBezTo>
                  <a:cubicBezTo>
                    <a:pt x="46900" y="12062"/>
                    <a:pt x="36172" y="12074"/>
                    <a:pt x="35875" y="12074"/>
                  </a:cubicBezTo>
                  <a:cubicBezTo>
                    <a:pt x="35343" y="12074"/>
                    <a:pt x="34816" y="12069"/>
                    <a:pt x="34288" y="12069"/>
                  </a:cubicBezTo>
                  <a:cubicBezTo>
                    <a:pt x="34024" y="12069"/>
                    <a:pt x="33759" y="12070"/>
                    <a:pt x="33493" y="12074"/>
                  </a:cubicBezTo>
                  <a:cubicBezTo>
                    <a:pt x="33270" y="12077"/>
                    <a:pt x="33047" y="12078"/>
                    <a:pt x="32824" y="12078"/>
                  </a:cubicBezTo>
                  <a:cubicBezTo>
                    <a:pt x="32601" y="12078"/>
                    <a:pt x="32378" y="12077"/>
                    <a:pt x="32155" y="12077"/>
                  </a:cubicBezTo>
                  <a:cubicBezTo>
                    <a:pt x="31710" y="12077"/>
                    <a:pt x="31267" y="12080"/>
                    <a:pt x="30826" y="12098"/>
                  </a:cubicBezTo>
                  <a:cubicBezTo>
                    <a:pt x="30440" y="12114"/>
                    <a:pt x="30056" y="12119"/>
                    <a:pt x="29671" y="12119"/>
                  </a:cubicBezTo>
                  <a:cubicBezTo>
                    <a:pt x="29207" y="12119"/>
                    <a:pt x="28743" y="12112"/>
                    <a:pt x="28280" y="12112"/>
                  </a:cubicBezTo>
                  <a:cubicBezTo>
                    <a:pt x="27755" y="12112"/>
                    <a:pt x="27231" y="12121"/>
                    <a:pt x="26707" y="12157"/>
                  </a:cubicBezTo>
                  <a:cubicBezTo>
                    <a:pt x="26064" y="12193"/>
                    <a:pt x="25409" y="12229"/>
                    <a:pt x="24778" y="12288"/>
                  </a:cubicBezTo>
                  <a:cubicBezTo>
                    <a:pt x="23986" y="12361"/>
                    <a:pt x="15227" y="12398"/>
                    <a:pt x="12452" y="12398"/>
                  </a:cubicBezTo>
                  <a:cubicBezTo>
                    <a:pt x="12055" y="12398"/>
                    <a:pt x="11781" y="12397"/>
                    <a:pt x="11669" y="12395"/>
                  </a:cubicBezTo>
                  <a:cubicBezTo>
                    <a:pt x="10754" y="12377"/>
                    <a:pt x="9846" y="12316"/>
                    <a:pt x="8940" y="12316"/>
                  </a:cubicBezTo>
                  <a:cubicBezTo>
                    <a:pt x="8667" y="12316"/>
                    <a:pt x="8394" y="12322"/>
                    <a:pt x="8121" y="12336"/>
                  </a:cubicBezTo>
                  <a:cubicBezTo>
                    <a:pt x="7465" y="12365"/>
                    <a:pt x="6816" y="12386"/>
                    <a:pt x="6169" y="12386"/>
                  </a:cubicBezTo>
                  <a:cubicBezTo>
                    <a:pt x="6030" y="12386"/>
                    <a:pt x="5891" y="12385"/>
                    <a:pt x="5752" y="12383"/>
                  </a:cubicBezTo>
                  <a:cubicBezTo>
                    <a:pt x="5241" y="12373"/>
                    <a:pt x="4721" y="12293"/>
                    <a:pt x="4215" y="12293"/>
                  </a:cubicBezTo>
                  <a:cubicBezTo>
                    <a:pt x="4132" y="12293"/>
                    <a:pt x="4048" y="12295"/>
                    <a:pt x="3966" y="12300"/>
                  </a:cubicBezTo>
                  <a:cubicBezTo>
                    <a:pt x="3884" y="12305"/>
                    <a:pt x="3802" y="12308"/>
                    <a:pt x="3719" y="12308"/>
                  </a:cubicBezTo>
                  <a:cubicBezTo>
                    <a:pt x="3397" y="12308"/>
                    <a:pt x="3071" y="12274"/>
                    <a:pt x="2748" y="12274"/>
                  </a:cubicBezTo>
                  <a:cubicBezTo>
                    <a:pt x="2432" y="12274"/>
                    <a:pt x="2118" y="12306"/>
                    <a:pt x="1811" y="12431"/>
                  </a:cubicBezTo>
                  <a:cubicBezTo>
                    <a:pt x="1781" y="12444"/>
                    <a:pt x="1741" y="12452"/>
                    <a:pt x="1703" y="12452"/>
                  </a:cubicBezTo>
                  <a:cubicBezTo>
                    <a:pt x="1632" y="12452"/>
                    <a:pt x="1565" y="12425"/>
                    <a:pt x="1573" y="12348"/>
                  </a:cubicBezTo>
                  <a:cubicBezTo>
                    <a:pt x="1608" y="12169"/>
                    <a:pt x="1477" y="11967"/>
                    <a:pt x="1501" y="11883"/>
                  </a:cubicBezTo>
                  <a:cubicBezTo>
                    <a:pt x="1704" y="11383"/>
                    <a:pt x="1656" y="10871"/>
                    <a:pt x="1715" y="10371"/>
                  </a:cubicBezTo>
                  <a:cubicBezTo>
                    <a:pt x="1763" y="10085"/>
                    <a:pt x="2096" y="9824"/>
                    <a:pt x="1858" y="9538"/>
                  </a:cubicBezTo>
                  <a:cubicBezTo>
                    <a:pt x="1715" y="9347"/>
                    <a:pt x="1858" y="9121"/>
                    <a:pt x="1835" y="9073"/>
                  </a:cubicBezTo>
                  <a:cubicBezTo>
                    <a:pt x="1608" y="8764"/>
                    <a:pt x="2192" y="8490"/>
                    <a:pt x="1846" y="8192"/>
                  </a:cubicBezTo>
                  <a:cubicBezTo>
                    <a:pt x="1692" y="8073"/>
                    <a:pt x="2001" y="8073"/>
                    <a:pt x="1977" y="7883"/>
                  </a:cubicBezTo>
                  <a:cubicBezTo>
                    <a:pt x="1930" y="7514"/>
                    <a:pt x="1989" y="7121"/>
                    <a:pt x="2049" y="6740"/>
                  </a:cubicBezTo>
                  <a:cubicBezTo>
                    <a:pt x="2120" y="6240"/>
                    <a:pt x="2120" y="5728"/>
                    <a:pt x="2239" y="5228"/>
                  </a:cubicBezTo>
                  <a:cubicBezTo>
                    <a:pt x="2299" y="4942"/>
                    <a:pt x="2585" y="4751"/>
                    <a:pt x="2585" y="4442"/>
                  </a:cubicBezTo>
                  <a:cubicBezTo>
                    <a:pt x="2585" y="4061"/>
                    <a:pt x="2858" y="3751"/>
                    <a:pt x="2989" y="3418"/>
                  </a:cubicBezTo>
                  <a:cubicBezTo>
                    <a:pt x="3263" y="2751"/>
                    <a:pt x="3966" y="2632"/>
                    <a:pt x="4478" y="2275"/>
                  </a:cubicBezTo>
                  <a:cubicBezTo>
                    <a:pt x="4799" y="2049"/>
                    <a:pt x="5311" y="2037"/>
                    <a:pt x="5668" y="1799"/>
                  </a:cubicBezTo>
                  <a:cubicBezTo>
                    <a:pt x="5681" y="1789"/>
                    <a:pt x="5698" y="1786"/>
                    <a:pt x="5719" y="1786"/>
                  </a:cubicBezTo>
                  <a:cubicBezTo>
                    <a:pt x="5776" y="1786"/>
                    <a:pt x="5854" y="1814"/>
                    <a:pt x="5906" y="1823"/>
                  </a:cubicBezTo>
                  <a:cubicBezTo>
                    <a:pt x="6157" y="1799"/>
                    <a:pt x="6395" y="1846"/>
                    <a:pt x="6573" y="1596"/>
                  </a:cubicBezTo>
                  <a:cubicBezTo>
                    <a:pt x="6657" y="1494"/>
                    <a:pt x="6871" y="1457"/>
                    <a:pt x="7091" y="1457"/>
                  </a:cubicBezTo>
                  <a:cubicBezTo>
                    <a:pt x="7153" y="1457"/>
                    <a:pt x="7216" y="1460"/>
                    <a:pt x="7276" y="1465"/>
                  </a:cubicBezTo>
                  <a:cubicBezTo>
                    <a:pt x="7347" y="1472"/>
                    <a:pt x="7419" y="1476"/>
                    <a:pt x="7491" y="1476"/>
                  </a:cubicBezTo>
                  <a:cubicBezTo>
                    <a:pt x="7907" y="1476"/>
                    <a:pt x="8324" y="1370"/>
                    <a:pt x="8740" y="1299"/>
                  </a:cubicBezTo>
                  <a:cubicBezTo>
                    <a:pt x="8919" y="1272"/>
                    <a:pt x="9102" y="1264"/>
                    <a:pt x="9288" y="1264"/>
                  </a:cubicBezTo>
                  <a:cubicBezTo>
                    <a:pt x="9512" y="1264"/>
                    <a:pt x="9739" y="1275"/>
                    <a:pt x="9967" y="1275"/>
                  </a:cubicBezTo>
                  <a:cubicBezTo>
                    <a:pt x="10044" y="1275"/>
                    <a:pt x="10122" y="1281"/>
                    <a:pt x="10199" y="1281"/>
                  </a:cubicBezTo>
                  <a:cubicBezTo>
                    <a:pt x="10332" y="1281"/>
                    <a:pt x="10460" y="1262"/>
                    <a:pt x="10574" y="1156"/>
                  </a:cubicBezTo>
                  <a:cubicBezTo>
                    <a:pt x="10610" y="1120"/>
                    <a:pt x="10646" y="1106"/>
                    <a:pt x="10685" y="1106"/>
                  </a:cubicBezTo>
                  <a:cubicBezTo>
                    <a:pt x="10734" y="1106"/>
                    <a:pt x="10787" y="1129"/>
                    <a:pt x="10848" y="1156"/>
                  </a:cubicBezTo>
                  <a:cubicBezTo>
                    <a:pt x="10976" y="1228"/>
                    <a:pt x="11102" y="1253"/>
                    <a:pt x="11229" y="1253"/>
                  </a:cubicBezTo>
                  <a:cubicBezTo>
                    <a:pt x="11398" y="1253"/>
                    <a:pt x="11569" y="1208"/>
                    <a:pt x="11752" y="1168"/>
                  </a:cubicBezTo>
                  <a:cubicBezTo>
                    <a:pt x="11929" y="1129"/>
                    <a:pt x="16468" y="986"/>
                    <a:pt x="19737" y="986"/>
                  </a:cubicBezTo>
                  <a:cubicBezTo>
                    <a:pt x="21529" y="986"/>
                    <a:pt x="22938" y="1029"/>
                    <a:pt x="23040" y="1156"/>
                  </a:cubicBezTo>
                  <a:cubicBezTo>
                    <a:pt x="23147" y="1084"/>
                    <a:pt x="23257" y="1069"/>
                    <a:pt x="23368" y="1069"/>
                  </a:cubicBezTo>
                  <a:cubicBezTo>
                    <a:pt x="23448" y="1069"/>
                    <a:pt x="23529" y="1077"/>
                    <a:pt x="23609" y="1077"/>
                  </a:cubicBezTo>
                  <a:cubicBezTo>
                    <a:pt x="23642" y="1077"/>
                    <a:pt x="23674" y="1076"/>
                    <a:pt x="23706" y="1072"/>
                  </a:cubicBezTo>
                  <a:cubicBezTo>
                    <a:pt x="23776" y="1058"/>
                    <a:pt x="23834" y="1032"/>
                    <a:pt x="23894" y="1032"/>
                  </a:cubicBezTo>
                  <a:cubicBezTo>
                    <a:pt x="23936" y="1032"/>
                    <a:pt x="23979" y="1045"/>
                    <a:pt x="24028" y="1084"/>
                  </a:cubicBezTo>
                  <a:cubicBezTo>
                    <a:pt x="24083" y="1124"/>
                    <a:pt x="24148" y="1141"/>
                    <a:pt x="24212" y="1141"/>
                  </a:cubicBezTo>
                  <a:cubicBezTo>
                    <a:pt x="24300" y="1141"/>
                    <a:pt x="24384" y="1109"/>
                    <a:pt x="24433" y="1061"/>
                  </a:cubicBezTo>
                  <a:cubicBezTo>
                    <a:pt x="24481" y="1020"/>
                    <a:pt x="24521" y="1007"/>
                    <a:pt x="24557" y="1007"/>
                  </a:cubicBezTo>
                  <a:cubicBezTo>
                    <a:pt x="24620" y="1007"/>
                    <a:pt x="24668" y="1049"/>
                    <a:pt x="24718" y="1049"/>
                  </a:cubicBezTo>
                  <a:cubicBezTo>
                    <a:pt x="24722" y="1049"/>
                    <a:pt x="24726" y="1049"/>
                    <a:pt x="24730" y="1049"/>
                  </a:cubicBezTo>
                  <a:cubicBezTo>
                    <a:pt x="24872" y="1049"/>
                    <a:pt x="25037" y="1170"/>
                    <a:pt x="25182" y="1170"/>
                  </a:cubicBezTo>
                  <a:cubicBezTo>
                    <a:pt x="25268" y="1170"/>
                    <a:pt x="25347" y="1127"/>
                    <a:pt x="25409" y="989"/>
                  </a:cubicBezTo>
                  <a:cubicBezTo>
                    <a:pt x="25437" y="1015"/>
                    <a:pt x="25469" y="1024"/>
                    <a:pt x="25503" y="1024"/>
                  </a:cubicBezTo>
                  <a:cubicBezTo>
                    <a:pt x="25579" y="1024"/>
                    <a:pt x="25665" y="979"/>
                    <a:pt x="25746" y="979"/>
                  </a:cubicBezTo>
                  <a:cubicBezTo>
                    <a:pt x="25810" y="979"/>
                    <a:pt x="25870" y="1007"/>
                    <a:pt x="25921" y="1108"/>
                  </a:cubicBezTo>
                  <a:cubicBezTo>
                    <a:pt x="25937" y="1143"/>
                    <a:pt x="25948" y="1157"/>
                    <a:pt x="25957" y="1157"/>
                  </a:cubicBezTo>
                  <a:cubicBezTo>
                    <a:pt x="25989" y="1157"/>
                    <a:pt x="25993" y="994"/>
                    <a:pt x="26085" y="994"/>
                  </a:cubicBezTo>
                  <a:cubicBezTo>
                    <a:pt x="26103" y="994"/>
                    <a:pt x="26123" y="999"/>
                    <a:pt x="26147" y="1013"/>
                  </a:cubicBezTo>
                  <a:cubicBezTo>
                    <a:pt x="26208" y="1045"/>
                    <a:pt x="26273" y="1056"/>
                    <a:pt x="26340" y="1056"/>
                  </a:cubicBezTo>
                  <a:cubicBezTo>
                    <a:pt x="26505" y="1056"/>
                    <a:pt x="26683" y="987"/>
                    <a:pt x="26838" y="987"/>
                  </a:cubicBezTo>
                  <a:cubicBezTo>
                    <a:pt x="26854" y="987"/>
                    <a:pt x="26870" y="987"/>
                    <a:pt x="26885" y="989"/>
                  </a:cubicBezTo>
                  <a:cubicBezTo>
                    <a:pt x="26924" y="993"/>
                    <a:pt x="26964" y="995"/>
                    <a:pt x="27003" y="995"/>
                  </a:cubicBezTo>
                  <a:cubicBezTo>
                    <a:pt x="27153" y="995"/>
                    <a:pt x="27308" y="971"/>
                    <a:pt x="27461" y="971"/>
                  </a:cubicBezTo>
                  <a:cubicBezTo>
                    <a:pt x="27603" y="971"/>
                    <a:pt x="27742" y="992"/>
                    <a:pt x="27874" y="1072"/>
                  </a:cubicBezTo>
                  <a:cubicBezTo>
                    <a:pt x="27905" y="1094"/>
                    <a:pt x="27934" y="1103"/>
                    <a:pt x="27962" y="1103"/>
                  </a:cubicBezTo>
                  <a:cubicBezTo>
                    <a:pt x="28059" y="1103"/>
                    <a:pt x="28138" y="997"/>
                    <a:pt x="28243" y="997"/>
                  </a:cubicBezTo>
                  <a:cubicBezTo>
                    <a:pt x="28254" y="997"/>
                    <a:pt x="28266" y="998"/>
                    <a:pt x="28278" y="1001"/>
                  </a:cubicBezTo>
                  <a:cubicBezTo>
                    <a:pt x="28446" y="1032"/>
                    <a:pt x="28616" y="1039"/>
                    <a:pt x="28784" y="1039"/>
                  </a:cubicBezTo>
                  <a:cubicBezTo>
                    <a:pt x="28890" y="1039"/>
                    <a:pt x="28996" y="1036"/>
                    <a:pt x="29100" y="1036"/>
                  </a:cubicBezTo>
                  <a:cubicBezTo>
                    <a:pt x="29205" y="1036"/>
                    <a:pt x="29309" y="1039"/>
                    <a:pt x="29409" y="1049"/>
                  </a:cubicBezTo>
                  <a:cubicBezTo>
                    <a:pt x="29455" y="1053"/>
                    <a:pt x="29501" y="1055"/>
                    <a:pt x="29546" y="1055"/>
                  </a:cubicBezTo>
                  <a:cubicBezTo>
                    <a:pt x="29801" y="1055"/>
                    <a:pt x="30053" y="997"/>
                    <a:pt x="30266" y="997"/>
                  </a:cubicBezTo>
                  <a:cubicBezTo>
                    <a:pt x="30325" y="997"/>
                    <a:pt x="30381" y="1002"/>
                    <a:pt x="30433" y="1013"/>
                  </a:cubicBezTo>
                  <a:cubicBezTo>
                    <a:pt x="30518" y="1035"/>
                    <a:pt x="30600" y="1044"/>
                    <a:pt x="30680" y="1044"/>
                  </a:cubicBezTo>
                  <a:cubicBezTo>
                    <a:pt x="30919" y="1044"/>
                    <a:pt x="31139" y="969"/>
                    <a:pt x="31336" y="969"/>
                  </a:cubicBezTo>
                  <a:cubicBezTo>
                    <a:pt x="31390" y="969"/>
                    <a:pt x="31442" y="975"/>
                    <a:pt x="31493" y="989"/>
                  </a:cubicBezTo>
                  <a:cubicBezTo>
                    <a:pt x="31579" y="1015"/>
                    <a:pt x="31666" y="1024"/>
                    <a:pt x="31753" y="1024"/>
                  </a:cubicBezTo>
                  <a:cubicBezTo>
                    <a:pt x="31989" y="1024"/>
                    <a:pt x="32226" y="954"/>
                    <a:pt x="32453" y="954"/>
                  </a:cubicBezTo>
                  <a:cubicBezTo>
                    <a:pt x="32602" y="954"/>
                    <a:pt x="32747" y="984"/>
                    <a:pt x="32886" y="1084"/>
                  </a:cubicBezTo>
                  <a:cubicBezTo>
                    <a:pt x="33091" y="963"/>
                    <a:pt x="33320" y="931"/>
                    <a:pt x="33549" y="931"/>
                  </a:cubicBezTo>
                  <a:close/>
                  <a:moveTo>
                    <a:pt x="56971" y="12372"/>
                  </a:moveTo>
                  <a:cubicBezTo>
                    <a:pt x="57080" y="12372"/>
                    <a:pt x="57201" y="12571"/>
                    <a:pt x="57357" y="12571"/>
                  </a:cubicBezTo>
                  <a:cubicBezTo>
                    <a:pt x="57375" y="12571"/>
                    <a:pt x="57394" y="12568"/>
                    <a:pt x="57413" y="12562"/>
                  </a:cubicBezTo>
                  <a:cubicBezTo>
                    <a:pt x="57414" y="12562"/>
                    <a:pt x="57416" y="12561"/>
                    <a:pt x="57417" y="12561"/>
                  </a:cubicBezTo>
                  <a:cubicBezTo>
                    <a:pt x="57493" y="12561"/>
                    <a:pt x="57721" y="13147"/>
                    <a:pt x="57651" y="13205"/>
                  </a:cubicBezTo>
                  <a:cubicBezTo>
                    <a:pt x="57496" y="13336"/>
                    <a:pt x="57603" y="13467"/>
                    <a:pt x="57639" y="13574"/>
                  </a:cubicBezTo>
                  <a:cubicBezTo>
                    <a:pt x="57699" y="13836"/>
                    <a:pt x="57544" y="14134"/>
                    <a:pt x="57830" y="14348"/>
                  </a:cubicBezTo>
                  <a:cubicBezTo>
                    <a:pt x="57853" y="14360"/>
                    <a:pt x="57853" y="14419"/>
                    <a:pt x="57830" y="14455"/>
                  </a:cubicBezTo>
                  <a:cubicBezTo>
                    <a:pt x="57675" y="14753"/>
                    <a:pt x="57770" y="15062"/>
                    <a:pt x="57794" y="15372"/>
                  </a:cubicBezTo>
                  <a:cubicBezTo>
                    <a:pt x="57830" y="15777"/>
                    <a:pt x="57913" y="16193"/>
                    <a:pt x="57842" y="16610"/>
                  </a:cubicBezTo>
                  <a:cubicBezTo>
                    <a:pt x="57806" y="16848"/>
                    <a:pt x="58020" y="16979"/>
                    <a:pt x="58199" y="17110"/>
                  </a:cubicBezTo>
                  <a:cubicBezTo>
                    <a:pt x="58170" y="17154"/>
                    <a:pt x="58128" y="17166"/>
                    <a:pt x="58087" y="17166"/>
                  </a:cubicBezTo>
                  <a:cubicBezTo>
                    <a:pt x="58032" y="17166"/>
                    <a:pt x="57977" y="17145"/>
                    <a:pt x="57951" y="17145"/>
                  </a:cubicBezTo>
                  <a:cubicBezTo>
                    <a:pt x="57932" y="17145"/>
                    <a:pt x="57928" y="17156"/>
                    <a:pt x="57949" y="17193"/>
                  </a:cubicBezTo>
                  <a:cubicBezTo>
                    <a:pt x="58092" y="17432"/>
                    <a:pt x="57877" y="17694"/>
                    <a:pt x="58032" y="17836"/>
                  </a:cubicBezTo>
                  <a:cubicBezTo>
                    <a:pt x="58520" y="18336"/>
                    <a:pt x="57996" y="18884"/>
                    <a:pt x="58151" y="19408"/>
                  </a:cubicBezTo>
                  <a:cubicBezTo>
                    <a:pt x="58294" y="19920"/>
                    <a:pt x="58282" y="20480"/>
                    <a:pt x="58234" y="21015"/>
                  </a:cubicBezTo>
                  <a:cubicBezTo>
                    <a:pt x="58199" y="21492"/>
                    <a:pt x="58199" y="21980"/>
                    <a:pt x="58318" y="22397"/>
                  </a:cubicBezTo>
                  <a:cubicBezTo>
                    <a:pt x="58484" y="22944"/>
                    <a:pt x="58092" y="23492"/>
                    <a:pt x="58484" y="23992"/>
                  </a:cubicBezTo>
                  <a:cubicBezTo>
                    <a:pt x="58092" y="24290"/>
                    <a:pt x="58318" y="24671"/>
                    <a:pt x="58365" y="25016"/>
                  </a:cubicBezTo>
                  <a:cubicBezTo>
                    <a:pt x="58449" y="25575"/>
                    <a:pt x="58258" y="26159"/>
                    <a:pt x="58544" y="26695"/>
                  </a:cubicBezTo>
                  <a:cubicBezTo>
                    <a:pt x="58234" y="26909"/>
                    <a:pt x="58413" y="27195"/>
                    <a:pt x="58401" y="27457"/>
                  </a:cubicBezTo>
                  <a:cubicBezTo>
                    <a:pt x="58377" y="28207"/>
                    <a:pt x="58342" y="28957"/>
                    <a:pt x="58401" y="29707"/>
                  </a:cubicBezTo>
                  <a:cubicBezTo>
                    <a:pt x="58425" y="30064"/>
                    <a:pt x="58365" y="30421"/>
                    <a:pt x="58401" y="30778"/>
                  </a:cubicBezTo>
                  <a:cubicBezTo>
                    <a:pt x="58437" y="31100"/>
                    <a:pt x="58604" y="31493"/>
                    <a:pt x="58496" y="31743"/>
                  </a:cubicBezTo>
                  <a:cubicBezTo>
                    <a:pt x="58294" y="32172"/>
                    <a:pt x="58461" y="32564"/>
                    <a:pt x="58449" y="32969"/>
                  </a:cubicBezTo>
                  <a:cubicBezTo>
                    <a:pt x="58437" y="33779"/>
                    <a:pt x="58437" y="34588"/>
                    <a:pt x="58437" y="35398"/>
                  </a:cubicBezTo>
                  <a:cubicBezTo>
                    <a:pt x="58437" y="36029"/>
                    <a:pt x="58508" y="36672"/>
                    <a:pt x="58425" y="37279"/>
                  </a:cubicBezTo>
                  <a:cubicBezTo>
                    <a:pt x="58330" y="37886"/>
                    <a:pt x="58389" y="38470"/>
                    <a:pt x="58389" y="39065"/>
                  </a:cubicBezTo>
                  <a:cubicBezTo>
                    <a:pt x="58377" y="39637"/>
                    <a:pt x="58318" y="40196"/>
                    <a:pt x="58342" y="40768"/>
                  </a:cubicBezTo>
                  <a:cubicBezTo>
                    <a:pt x="58354" y="41280"/>
                    <a:pt x="58461" y="41804"/>
                    <a:pt x="58282" y="42304"/>
                  </a:cubicBezTo>
                  <a:cubicBezTo>
                    <a:pt x="57984" y="43161"/>
                    <a:pt x="58318" y="43994"/>
                    <a:pt x="58318" y="44828"/>
                  </a:cubicBezTo>
                  <a:cubicBezTo>
                    <a:pt x="58318" y="45780"/>
                    <a:pt x="58330" y="46733"/>
                    <a:pt x="58199" y="47685"/>
                  </a:cubicBezTo>
                  <a:cubicBezTo>
                    <a:pt x="58103" y="48388"/>
                    <a:pt x="58032" y="49102"/>
                    <a:pt x="57949" y="49793"/>
                  </a:cubicBezTo>
                  <a:cubicBezTo>
                    <a:pt x="57794" y="50900"/>
                    <a:pt x="57544" y="52019"/>
                    <a:pt x="56841" y="52995"/>
                  </a:cubicBezTo>
                  <a:cubicBezTo>
                    <a:pt x="56449" y="53519"/>
                    <a:pt x="55960" y="53972"/>
                    <a:pt x="55425" y="54341"/>
                  </a:cubicBezTo>
                  <a:cubicBezTo>
                    <a:pt x="55175" y="54508"/>
                    <a:pt x="54758" y="54579"/>
                    <a:pt x="54413" y="54674"/>
                  </a:cubicBezTo>
                  <a:cubicBezTo>
                    <a:pt x="53710" y="54889"/>
                    <a:pt x="52984" y="54793"/>
                    <a:pt x="52258" y="54841"/>
                  </a:cubicBezTo>
                  <a:cubicBezTo>
                    <a:pt x="51234" y="54924"/>
                    <a:pt x="50186" y="54877"/>
                    <a:pt x="49150" y="54984"/>
                  </a:cubicBezTo>
                  <a:cubicBezTo>
                    <a:pt x="48638" y="55043"/>
                    <a:pt x="48126" y="55151"/>
                    <a:pt x="47614" y="55198"/>
                  </a:cubicBezTo>
                  <a:cubicBezTo>
                    <a:pt x="46781" y="55270"/>
                    <a:pt x="35529" y="55270"/>
                    <a:pt x="34696" y="55341"/>
                  </a:cubicBezTo>
                  <a:cubicBezTo>
                    <a:pt x="34422" y="55359"/>
                    <a:pt x="34126" y="55385"/>
                    <a:pt x="33853" y="55385"/>
                  </a:cubicBezTo>
                  <a:cubicBezTo>
                    <a:pt x="33770" y="55385"/>
                    <a:pt x="33690" y="55382"/>
                    <a:pt x="33612" y="55377"/>
                  </a:cubicBezTo>
                  <a:cubicBezTo>
                    <a:pt x="33569" y="55375"/>
                    <a:pt x="33526" y="55374"/>
                    <a:pt x="33482" y="55374"/>
                  </a:cubicBezTo>
                  <a:cubicBezTo>
                    <a:pt x="33173" y="55374"/>
                    <a:pt x="32868" y="55424"/>
                    <a:pt x="32569" y="55424"/>
                  </a:cubicBezTo>
                  <a:cubicBezTo>
                    <a:pt x="32464" y="55424"/>
                    <a:pt x="32359" y="55417"/>
                    <a:pt x="32255" y="55401"/>
                  </a:cubicBezTo>
                  <a:cubicBezTo>
                    <a:pt x="32121" y="55381"/>
                    <a:pt x="31987" y="55373"/>
                    <a:pt x="31854" y="55373"/>
                  </a:cubicBezTo>
                  <a:cubicBezTo>
                    <a:pt x="31502" y="55373"/>
                    <a:pt x="31155" y="55429"/>
                    <a:pt x="30826" y="55472"/>
                  </a:cubicBezTo>
                  <a:cubicBezTo>
                    <a:pt x="29993" y="55591"/>
                    <a:pt x="29171" y="55579"/>
                    <a:pt x="28338" y="55674"/>
                  </a:cubicBezTo>
                  <a:cubicBezTo>
                    <a:pt x="28047" y="55705"/>
                    <a:pt x="27755" y="55715"/>
                    <a:pt x="27462" y="55715"/>
                  </a:cubicBezTo>
                  <a:cubicBezTo>
                    <a:pt x="26993" y="55715"/>
                    <a:pt x="26523" y="55691"/>
                    <a:pt x="26052" y="55691"/>
                  </a:cubicBezTo>
                  <a:cubicBezTo>
                    <a:pt x="25913" y="55691"/>
                    <a:pt x="25774" y="55693"/>
                    <a:pt x="25635" y="55698"/>
                  </a:cubicBezTo>
                  <a:cubicBezTo>
                    <a:pt x="25582" y="55701"/>
                    <a:pt x="25528" y="55702"/>
                    <a:pt x="25474" y="55702"/>
                  </a:cubicBezTo>
                  <a:cubicBezTo>
                    <a:pt x="25033" y="55702"/>
                    <a:pt x="24569" y="55623"/>
                    <a:pt x="24123" y="55591"/>
                  </a:cubicBezTo>
                  <a:cubicBezTo>
                    <a:pt x="23492" y="55543"/>
                    <a:pt x="12443" y="55424"/>
                    <a:pt x="11788" y="55424"/>
                  </a:cubicBezTo>
                  <a:cubicBezTo>
                    <a:pt x="11407" y="55412"/>
                    <a:pt x="11002" y="55305"/>
                    <a:pt x="10598" y="55258"/>
                  </a:cubicBezTo>
                  <a:cubicBezTo>
                    <a:pt x="9431" y="55091"/>
                    <a:pt x="8252" y="55055"/>
                    <a:pt x="7073" y="55043"/>
                  </a:cubicBezTo>
                  <a:cubicBezTo>
                    <a:pt x="6347" y="55031"/>
                    <a:pt x="5680" y="54889"/>
                    <a:pt x="5109" y="54496"/>
                  </a:cubicBezTo>
                  <a:cubicBezTo>
                    <a:pt x="4752" y="54246"/>
                    <a:pt x="4323" y="54091"/>
                    <a:pt x="3942" y="53900"/>
                  </a:cubicBezTo>
                  <a:cubicBezTo>
                    <a:pt x="3561" y="53698"/>
                    <a:pt x="3394" y="53388"/>
                    <a:pt x="3144" y="53138"/>
                  </a:cubicBezTo>
                  <a:cubicBezTo>
                    <a:pt x="3001" y="52995"/>
                    <a:pt x="3085" y="52686"/>
                    <a:pt x="2763" y="52626"/>
                  </a:cubicBezTo>
                  <a:cubicBezTo>
                    <a:pt x="2954" y="52257"/>
                    <a:pt x="2501" y="51960"/>
                    <a:pt x="2608" y="51638"/>
                  </a:cubicBezTo>
                  <a:cubicBezTo>
                    <a:pt x="2680" y="51436"/>
                    <a:pt x="2489" y="51424"/>
                    <a:pt x="2477" y="51364"/>
                  </a:cubicBezTo>
                  <a:cubicBezTo>
                    <a:pt x="2466" y="50924"/>
                    <a:pt x="2335" y="50531"/>
                    <a:pt x="2156" y="50114"/>
                  </a:cubicBezTo>
                  <a:cubicBezTo>
                    <a:pt x="2037" y="49840"/>
                    <a:pt x="2049" y="49424"/>
                    <a:pt x="2025" y="49078"/>
                  </a:cubicBezTo>
                  <a:cubicBezTo>
                    <a:pt x="2001" y="48840"/>
                    <a:pt x="2001" y="48602"/>
                    <a:pt x="1739" y="48447"/>
                  </a:cubicBezTo>
                  <a:cubicBezTo>
                    <a:pt x="1715" y="48424"/>
                    <a:pt x="1692" y="48304"/>
                    <a:pt x="1715" y="48304"/>
                  </a:cubicBezTo>
                  <a:cubicBezTo>
                    <a:pt x="2013" y="48126"/>
                    <a:pt x="1585" y="47792"/>
                    <a:pt x="1894" y="47638"/>
                  </a:cubicBezTo>
                  <a:cubicBezTo>
                    <a:pt x="1608" y="47197"/>
                    <a:pt x="1846" y="46685"/>
                    <a:pt x="1608" y="46221"/>
                  </a:cubicBezTo>
                  <a:cubicBezTo>
                    <a:pt x="1454" y="45935"/>
                    <a:pt x="1739" y="45578"/>
                    <a:pt x="1596" y="45233"/>
                  </a:cubicBezTo>
                  <a:cubicBezTo>
                    <a:pt x="1525" y="45042"/>
                    <a:pt x="1549" y="44828"/>
                    <a:pt x="1525" y="44625"/>
                  </a:cubicBezTo>
                  <a:cubicBezTo>
                    <a:pt x="1525" y="44590"/>
                    <a:pt x="1525" y="44542"/>
                    <a:pt x="1537" y="44506"/>
                  </a:cubicBezTo>
                  <a:cubicBezTo>
                    <a:pt x="1751" y="43935"/>
                    <a:pt x="1489" y="43351"/>
                    <a:pt x="1596" y="42780"/>
                  </a:cubicBezTo>
                  <a:cubicBezTo>
                    <a:pt x="1739" y="41982"/>
                    <a:pt x="1418" y="41208"/>
                    <a:pt x="1620" y="40399"/>
                  </a:cubicBezTo>
                  <a:cubicBezTo>
                    <a:pt x="1704" y="40089"/>
                    <a:pt x="1692" y="39684"/>
                    <a:pt x="1489" y="39351"/>
                  </a:cubicBezTo>
                  <a:cubicBezTo>
                    <a:pt x="1442" y="39268"/>
                    <a:pt x="1513" y="39244"/>
                    <a:pt x="1573" y="39196"/>
                  </a:cubicBezTo>
                  <a:cubicBezTo>
                    <a:pt x="1632" y="39149"/>
                    <a:pt x="1715" y="39065"/>
                    <a:pt x="1644" y="38994"/>
                  </a:cubicBezTo>
                  <a:cubicBezTo>
                    <a:pt x="1239" y="38518"/>
                    <a:pt x="1751" y="38017"/>
                    <a:pt x="1596" y="37529"/>
                  </a:cubicBezTo>
                  <a:cubicBezTo>
                    <a:pt x="1525" y="37291"/>
                    <a:pt x="1608" y="37017"/>
                    <a:pt x="1465" y="36791"/>
                  </a:cubicBezTo>
                  <a:cubicBezTo>
                    <a:pt x="1454" y="36767"/>
                    <a:pt x="1430" y="36720"/>
                    <a:pt x="1430" y="36720"/>
                  </a:cubicBezTo>
                  <a:cubicBezTo>
                    <a:pt x="1823" y="36303"/>
                    <a:pt x="1382" y="35815"/>
                    <a:pt x="1596" y="35362"/>
                  </a:cubicBezTo>
                  <a:cubicBezTo>
                    <a:pt x="1656" y="35231"/>
                    <a:pt x="1632" y="34910"/>
                    <a:pt x="1525" y="34672"/>
                  </a:cubicBezTo>
                  <a:cubicBezTo>
                    <a:pt x="1465" y="34541"/>
                    <a:pt x="1489" y="34327"/>
                    <a:pt x="1513" y="34196"/>
                  </a:cubicBezTo>
                  <a:cubicBezTo>
                    <a:pt x="1620" y="33803"/>
                    <a:pt x="1489" y="33434"/>
                    <a:pt x="1406" y="33064"/>
                  </a:cubicBezTo>
                  <a:cubicBezTo>
                    <a:pt x="1394" y="32981"/>
                    <a:pt x="1394" y="32910"/>
                    <a:pt x="1501" y="32874"/>
                  </a:cubicBezTo>
                  <a:cubicBezTo>
                    <a:pt x="1549" y="32862"/>
                    <a:pt x="1608" y="32767"/>
                    <a:pt x="1608" y="32767"/>
                  </a:cubicBezTo>
                  <a:cubicBezTo>
                    <a:pt x="1168" y="32350"/>
                    <a:pt x="1751" y="31838"/>
                    <a:pt x="1454" y="31410"/>
                  </a:cubicBezTo>
                  <a:cubicBezTo>
                    <a:pt x="1358" y="31267"/>
                    <a:pt x="1370" y="31040"/>
                    <a:pt x="1406" y="30874"/>
                  </a:cubicBezTo>
                  <a:cubicBezTo>
                    <a:pt x="1489" y="30481"/>
                    <a:pt x="1489" y="30136"/>
                    <a:pt x="1358" y="29731"/>
                  </a:cubicBezTo>
                  <a:cubicBezTo>
                    <a:pt x="1275" y="29457"/>
                    <a:pt x="1465" y="29100"/>
                    <a:pt x="1204" y="28802"/>
                  </a:cubicBezTo>
                  <a:cubicBezTo>
                    <a:pt x="1073" y="28659"/>
                    <a:pt x="1358" y="28564"/>
                    <a:pt x="1346" y="28338"/>
                  </a:cubicBezTo>
                  <a:cubicBezTo>
                    <a:pt x="1323" y="27897"/>
                    <a:pt x="1144" y="27421"/>
                    <a:pt x="1358" y="26968"/>
                  </a:cubicBezTo>
                  <a:cubicBezTo>
                    <a:pt x="953" y="26826"/>
                    <a:pt x="1573" y="26397"/>
                    <a:pt x="1132" y="26254"/>
                  </a:cubicBezTo>
                  <a:cubicBezTo>
                    <a:pt x="1120" y="26254"/>
                    <a:pt x="1227" y="26040"/>
                    <a:pt x="1227" y="25933"/>
                  </a:cubicBezTo>
                  <a:cubicBezTo>
                    <a:pt x="1215" y="25647"/>
                    <a:pt x="1227" y="25361"/>
                    <a:pt x="1132" y="25099"/>
                  </a:cubicBezTo>
                  <a:cubicBezTo>
                    <a:pt x="942" y="24587"/>
                    <a:pt x="1227" y="24111"/>
                    <a:pt x="1168" y="23611"/>
                  </a:cubicBezTo>
                  <a:cubicBezTo>
                    <a:pt x="1144" y="23397"/>
                    <a:pt x="1025" y="23194"/>
                    <a:pt x="1263" y="23004"/>
                  </a:cubicBezTo>
                  <a:cubicBezTo>
                    <a:pt x="977" y="22825"/>
                    <a:pt x="1204" y="22575"/>
                    <a:pt x="1156" y="22361"/>
                  </a:cubicBezTo>
                  <a:cubicBezTo>
                    <a:pt x="1108" y="22194"/>
                    <a:pt x="989" y="22016"/>
                    <a:pt x="1227" y="21861"/>
                  </a:cubicBezTo>
                  <a:cubicBezTo>
                    <a:pt x="1251" y="21837"/>
                    <a:pt x="1180" y="21539"/>
                    <a:pt x="1168" y="21373"/>
                  </a:cubicBezTo>
                  <a:cubicBezTo>
                    <a:pt x="1108" y="20884"/>
                    <a:pt x="1537" y="20384"/>
                    <a:pt x="1168" y="19884"/>
                  </a:cubicBezTo>
                  <a:cubicBezTo>
                    <a:pt x="1144" y="19860"/>
                    <a:pt x="1132" y="19610"/>
                    <a:pt x="1108" y="19468"/>
                  </a:cubicBezTo>
                  <a:cubicBezTo>
                    <a:pt x="1096" y="19384"/>
                    <a:pt x="1061" y="19301"/>
                    <a:pt x="1215" y="19301"/>
                  </a:cubicBezTo>
                  <a:cubicBezTo>
                    <a:pt x="1221" y="19302"/>
                    <a:pt x="1226" y="19302"/>
                    <a:pt x="1232" y="19302"/>
                  </a:cubicBezTo>
                  <a:cubicBezTo>
                    <a:pt x="1308" y="19302"/>
                    <a:pt x="1369" y="19226"/>
                    <a:pt x="1346" y="19182"/>
                  </a:cubicBezTo>
                  <a:cubicBezTo>
                    <a:pt x="1168" y="18741"/>
                    <a:pt x="1287" y="18313"/>
                    <a:pt x="1394" y="17884"/>
                  </a:cubicBezTo>
                  <a:cubicBezTo>
                    <a:pt x="1418" y="17801"/>
                    <a:pt x="1323" y="17682"/>
                    <a:pt x="1334" y="17670"/>
                  </a:cubicBezTo>
                  <a:cubicBezTo>
                    <a:pt x="1444" y="17582"/>
                    <a:pt x="1016" y="17331"/>
                    <a:pt x="1354" y="17331"/>
                  </a:cubicBezTo>
                  <a:cubicBezTo>
                    <a:pt x="1382" y="17331"/>
                    <a:pt x="1415" y="17333"/>
                    <a:pt x="1454" y="17336"/>
                  </a:cubicBezTo>
                  <a:cubicBezTo>
                    <a:pt x="1454" y="17229"/>
                    <a:pt x="1477" y="17122"/>
                    <a:pt x="1465" y="17015"/>
                  </a:cubicBezTo>
                  <a:cubicBezTo>
                    <a:pt x="1406" y="16372"/>
                    <a:pt x="1334" y="15741"/>
                    <a:pt x="1513" y="15098"/>
                  </a:cubicBezTo>
                  <a:cubicBezTo>
                    <a:pt x="1608" y="14765"/>
                    <a:pt x="1406" y="14372"/>
                    <a:pt x="1477" y="14038"/>
                  </a:cubicBezTo>
                  <a:cubicBezTo>
                    <a:pt x="1525" y="13824"/>
                    <a:pt x="1418" y="13669"/>
                    <a:pt x="1418" y="13503"/>
                  </a:cubicBezTo>
                  <a:cubicBezTo>
                    <a:pt x="1428" y="13294"/>
                    <a:pt x="1593" y="13186"/>
                    <a:pt x="1762" y="13186"/>
                  </a:cubicBezTo>
                  <a:cubicBezTo>
                    <a:pt x="1786" y="13186"/>
                    <a:pt x="1811" y="13189"/>
                    <a:pt x="1835" y="13193"/>
                  </a:cubicBezTo>
                  <a:cubicBezTo>
                    <a:pt x="1903" y="13204"/>
                    <a:pt x="1968" y="13209"/>
                    <a:pt x="2032" y="13209"/>
                  </a:cubicBezTo>
                  <a:cubicBezTo>
                    <a:pt x="2247" y="13209"/>
                    <a:pt x="2442" y="13156"/>
                    <a:pt x="2644" y="13110"/>
                  </a:cubicBezTo>
                  <a:cubicBezTo>
                    <a:pt x="2685" y="13102"/>
                    <a:pt x="2725" y="13099"/>
                    <a:pt x="2765" y="13099"/>
                  </a:cubicBezTo>
                  <a:cubicBezTo>
                    <a:pt x="2956" y="13099"/>
                    <a:pt x="3135" y="13172"/>
                    <a:pt x="3338" y="13172"/>
                  </a:cubicBezTo>
                  <a:cubicBezTo>
                    <a:pt x="3360" y="13172"/>
                    <a:pt x="3383" y="13171"/>
                    <a:pt x="3406" y="13169"/>
                  </a:cubicBezTo>
                  <a:cubicBezTo>
                    <a:pt x="3567" y="13150"/>
                    <a:pt x="3728" y="13142"/>
                    <a:pt x="3888" y="13142"/>
                  </a:cubicBezTo>
                  <a:cubicBezTo>
                    <a:pt x="4323" y="13142"/>
                    <a:pt x="4758" y="13200"/>
                    <a:pt x="5192" y="13253"/>
                  </a:cubicBezTo>
                  <a:cubicBezTo>
                    <a:pt x="5600" y="13304"/>
                    <a:pt x="6009" y="13327"/>
                    <a:pt x="6419" y="13327"/>
                  </a:cubicBezTo>
                  <a:cubicBezTo>
                    <a:pt x="6774" y="13327"/>
                    <a:pt x="7131" y="13309"/>
                    <a:pt x="7490" y="13276"/>
                  </a:cubicBezTo>
                  <a:cubicBezTo>
                    <a:pt x="7788" y="13241"/>
                    <a:pt x="8085" y="13324"/>
                    <a:pt x="8347" y="13122"/>
                  </a:cubicBezTo>
                  <a:cubicBezTo>
                    <a:pt x="8454" y="13229"/>
                    <a:pt x="8573" y="13260"/>
                    <a:pt x="8694" y="13260"/>
                  </a:cubicBezTo>
                  <a:cubicBezTo>
                    <a:pt x="8871" y="13260"/>
                    <a:pt x="9054" y="13194"/>
                    <a:pt x="9222" y="13194"/>
                  </a:cubicBezTo>
                  <a:cubicBezTo>
                    <a:pt x="9273" y="13194"/>
                    <a:pt x="9323" y="13200"/>
                    <a:pt x="9371" y="13217"/>
                  </a:cubicBezTo>
                  <a:cubicBezTo>
                    <a:pt x="9546" y="13283"/>
                    <a:pt x="9718" y="13300"/>
                    <a:pt x="9889" y="13300"/>
                  </a:cubicBezTo>
                  <a:cubicBezTo>
                    <a:pt x="10083" y="13300"/>
                    <a:pt x="10275" y="13278"/>
                    <a:pt x="10466" y="13278"/>
                  </a:cubicBezTo>
                  <a:cubicBezTo>
                    <a:pt x="10534" y="13278"/>
                    <a:pt x="10601" y="13281"/>
                    <a:pt x="10669" y="13288"/>
                  </a:cubicBezTo>
                  <a:cubicBezTo>
                    <a:pt x="10854" y="13313"/>
                    <a:pt x="11041" y="13317"/>
                    <a:pt x="11227" y="13317"/>
                  </a:cubicBezTo>
                  <a:cubicBezTo>
                    <a:pt x="11335" y="13317"/>
                    <a:pt x="11442" y="13316"/>
                    <a:pt x="11548" y="13316"/>
                  </a:cubicBezTo>
                  <a:cubicBezTo>
                    <a:pt x="11710" y="13316"/>
                    <a:pt x="11869" y="13319"/>
                    <a:pt x="12026" y="13336"/>
                  </a:cubicBezTo>
                  <a:cubicBezTo>
                    <a:pt x="12099" y="13346"/>
                    <a:pt x="12598" y="13349"/>
                    <a:pt x="13350" y="13349"/>
                  </a:cubicBezTo>
                  <a:cubicBezTo>
                    <a:pt x="16090" y="13349"/>
                    <a:pt x="22195" y="13299"/>
                    <a:pt x="23311" y="13299"/>
                  </a:cubicBezTo>
                  <a:cubicBezTo>
                    <a:pt x="23402" y="13299"/>
                    <a:pt x="23459" y="13299"/>
                    <a:pt x="23480" y="13300"/>
                  </a:cubicBezTo>
                  <a:cubicBezTo>
                    <a:pt x="24468" y="13300"/>
                    <a:pt x="25457" y="13217"/>
                    <a:pt x="26445" y="13157"/>
                  </a:cubicBezTo>
                  <a:cubicBezTo>
                    <a:pt x="26933" y="13122"/>
                    <a:pt x="27433" y="13062"/>
                    <a:pt x="27921" y="13026"/>
                  </a:cubicBezTo>
                  <a:cubicBezTo>
                    <a:pt x="27935" y="13025"/>
                    <a:pt x="27949" y="13025"/>
                    <a:pt x="27962" y="13025"/>
                  </a:cubicBezTo>
                  <a:cubicBezTo>
                    <a:pt x="28112" y="13025"/>
                    <a:pt x="28256" y="13075"/>
                    <a:pt x="28422" y="13075"/>
                  </a:cubicBezTo>
                  <a:cubicBezTo>
                    <a:pt x="28438" y="13075"/>
                    <a:pt x="28453" y="13075"/>
                    <a:pt x="28469" y="13074"/>
                  </a:cubicBezTo>
                  <a:cubicBezTo>
                    <a:pt x="28826" y="13050"/>
                    <a:pt x="29195" y="12979"/>
                    <a:pt x="29552" y="12979"/>
                  </a:cubicBezTo>
                  <a:cubicBezTo>
                    <a:pt x="29790" y="12979"/>
                    <a:pt x="30005" y="13062"/>
                    <a:pt x="30279" y="13062"/>
                  </a:cubicBezTo>
                  <a:cubicBezTo>
                    <a:pt x="30339" y="13059"/>
                    <a:pt x="30399" y="13058"/>
                    <a:pt x="30460" y="13058"/>
                  </a:cubicBezTo>
                  <a:cubicBezTo>
                    <a:pt x="30699" y="13058"/>
                    <a:pt x="30943" y="13076"/>
                    <a:pt x="31185" y="13076"/>
                  </a:cubicBezTo>
                  <a:cubicBezTo>
                    <a:pt x="31393" y="13076"/>
                    <a:pt x="31600" y="13063"/>
                    <a:pt x="31803" y="13014"/>
                  </a:cubicBezTo>
                  <a:cubicBezTo>
                    <a:pt x="31828" y="13009"/>
                    <a:pt x="31852" y="13007"/>
                    <a:pt x="31875" y="13007"/>
                  </a:cubicBezTo>
                  <a:cubicBezTo>
                    <a:pt x="32003" y="13007"/>
                    <a:pt x="32098" y="13079"/>
                    <a:pt x="32219" y="13110"/>
                  </a:cubicBezTo>
                  <a:cubicBezTo>
                    <a:pt x="32240" y="13113"/>
                    <a:pt x="32255" y="13117"/>
                    <a:pt x="32266" y="13117"/>
                  </a:cubicBezTo>
                  <a:cubicBezTo>
                    <a:pt x="32294" y="13117"/>
                    <a:pt x="32301" y="13096"/>
                    <a:pt x="32326" y="13002"/>
                  </a:cubicBezTo>
                  <a:cubicBezTo>
                    <a:pt x="32340" y="12953"/>
                    <a:pt x="32371" y="12937"/>
                    <a:pt x="32401" y="12937"/>
                  </a:cubicBezTo>
                  <a:cubicBezTo>
                    <a:pt x="32422" y="12937"/>
                    <a:pt x="32443" y="12945"/>
                    <a:pt x="32457" y="12955"/>
                  </a:cubicBezTo>
                  <a:cubicBezTo>
                    <a:pt x="32592" y="13022"/>
                    <a:pt x="32728" y="13042"/>
                    <a:pt x="32864" y="13042"/>
                  </a:cubicBezTo>
                  <a:cubicBezTo>
                    <a:pt x="33057" y="13042"/>
                    <a:pt x="33250" y="13002"/>
                    <a:pt x="33437" y="13002"/>
                  </a:cubicBezTo>
                  <a:cubicBezTo>
                    <a:pt x="33492" y="13002"/>
                    <a:pt x="33547" y="13006"/>
                    <a:pt x="33600" y="13014"/>
                  </a:cubicBezTo>
                  <a:cubicBezTo>
                    <a:pt x="33714" y="13026"/>
                    <a:pt x="33821" y="13029"/>
                    <a:pt x="33925" y="13029"/>
                  </a:cubicBezTo>
                  <a:cubicBezTo>
                    <a:pt x="34029" y="13029"/>
                    <a:pt x="34130" y="13026"/>
                    <a:pt x="34231" y="13026"/>
                  </a:cubicBezTo>
                  <a:cubicBezTo>
                    <a:pt x="34248" y="13027"/>
                    <a:pt x="34264" y="13027"/>
                    <a:pt x="34280" y="13027"/>
                  </a:cubicBezTo>
                  <a:cubicBezTo>
                    <a:pt x="34531" y="13027"/>
                    <a:pt x="34793" y="12962"/>
                    <a:pt x="35008" y="12962"/>
                  </a:cubicBezTo>
                  <a:cubicBezTo>
                    <a:pt x="35067" y="12962"/>
                    <a:pt x="35122" y="12967"/>
                    <a:pt x="35172" y="12979"/>
                  </a:cubicBezTo>
                  <a:cubicBezTo>
                    <a:pt x="35278" y="13003"/>
                    <a:pt x="35898" y="13011"/>
                    <a:pt x="36803" y="13011"/>
                  </a:cubicBezTo>
                  <a:cubicBezTo>
                    <a:pt x="39058" y="13011"/>
                    <a:pt x="43079" y="12958"/>
                    <a:pt x="45323" y="12958"/>
                  </a:cubicBezTo>
                  <a:cubicBezTo>
                    <a:pt x="46223" y="12958"/>
                    <a:pt x="46837" y="12967"/>
                    <a:pt x="46935" y="12991"/>
                  </a:cubicBezTo>
                  <a:cubicBezTo>
                    <a:pt x="46999" y="13004"/>
                    <a:pt x="47053" y="13013"/>
                    <a:pt x="47105" y="13013"/>
                  </a:cubicBezTo>
                  <a:cubicBezTo>
                    <a:pt x="47190" y="13013"/>
                    <a:pt x="47268" y="12990"/>
                    <a:pt x="47364" y="12931"/>
                  </a:cubicBezTo>
                  <a:cubicBezTo>
                    <a:pt x="47416" y="12903"/>
                    <a:pt x="47468" y="12892"/>
                    <a:pt x="47520" y="12892"/>
                  </a:cubicBezTo>
                  <a:cubicBezTo>
                    <a:pt x="47702" y="12892"/>
                    <a:pt x="47888" y="13026"/>
                    <a:pt x="48089" y="13026"/>
                  </a:cubicBezTo>
                  <a:cubicBezTo>
                    <a:pt x="48120" y="13026"/>
                    <a:pt x="48153" y="13022"/>
                    <a:pt x="48186" y="13014"/>
                  </a:cubicBezTo>
                  <a:cubicBezTo>
                    <a:pt x="48257" y="12994"/>
                    <a:pt x="48329" y="12987"/>
                    <a:pt x="48402" y="12987"/>
                  </a:cubicBezTo>
                  <a:cubicBezTo>
                    <a:pt x="48581" y="12987"/>
                    <a:pt x="48763" y="13031"/>
                    <a:pt x="48946" y="13031"/>
                  </a:cubicBezTo>
                  <a:cubicBezTo>
                    <a:pt x="49034" y="13031"/>
                    <a:pt x="49122" y="13021"/>
                    <a:pt x="49210" y="12991"/>
                  </a:cubicBezTo>
                  <a:cubicBezTo>
                    <a:pt x="49343" y="12942"/>
                    <a:pt x="49478" y="12928"/>
                    <a:pt x="49615" y="12928"/>
                  </a:cubicBezTo>
                  <a:cubicBezTo>
                    <a:pt x="49833" y="12928"/>
                    <a:pt x="50055" y="12965"/>
                    <a:pt x="50278" y="12965"/>
                  </a:cubicBezTo>
                  <a:cubicBezTo>
                    <a:pt x="50366" y="12965"/>
                    <a:pt x="50455" y="12959"/>
                    <a:pt x="50543" y="12943"/>
                  </a:cubicBezTo>
                  <a:cubicBezTo>
                    <a:pt x="50785" y="12900"/>
                    <a:pt x="51032" y="12894"/>
                    <a:pt x="51281" y="12894"/>
                  </a:cubicBezTo>
                  <a:cubicBezTo>
                    <a:pt x="51380" y="12894"/>
                    <a:pt x="51479" y="12895"/>
                    <a:pt x="51579" y="12895"/>
                  </a:cubicBezTo>
                  <a:cubicBezTo>
                    <a:pt x="51927" y="12895"/>
                    <a:pt x="52275" y="12883"/>
                    <a:pt x="52615" y="12776"/>
                  </a:cubicBezTo>
                  <a:cubicBezTo>
                    <a:pt x="52650" y="12776"/>
                    <a:pt x="52686" y="12752"/>
                    <a:pt x="52698" y="12752"/>
                  </a:cubicBezTo>
                  <a:cubicBezTo>
                    <a:pt x="52845" y="12831"/>
                    <a:pt x="52992" y="12859"/>
                    <a:pt x="53137" y="12859"/>
                  </a:cubicBezTo>
                  <a:cubicBezTo>
                    <a:pt x="53368" y="12859"/>
                    <a:pt x="53593" y="12787"/>
                    <a:pt x="53805" y="12729"/>
                  </a:cubicBezTo>
                  <a:cubicBezTo>
                    <a:pt x="53933" y="12689"/>
                    <a:pt x="54064" y="12679"/>
                    <a:pt x="54194" y="12679"/>
                  </a:cubicBezTo>
                  <a:cubicBezTo>
                    <a:pt x="54323" y="12679"/>
                    <a:pt x="54452" y="12688"/>
                    <a:pt x="54577" y="12688"/>
                  </a:cubicBezTo>
                  <a:cubicBezTo>
                    <a:pt x="54738" y="12688"/>
                    <a:pt x="54892" y="12672"/>
                    <a:pt x="55032" y="12598"/>
                  </a:cubicBezTo>
                  <a:cubicBezTo>
                    <a:pt x="55179" y="12524"/>
                    <a:pt x="55333" y="12509"/>
                    <a:pt x="55487" y="12509"/>
                  </a:cubicBezTo>
                  <a:cubicBezTo>
                    <a:pt x="55597" y="12509"/>
                    <a:pt x="55706" y="12516"/>
                    <a:pt x="55814" y="12516"/>
                  </a:cubicBezTo>
                  <a:cubicBezTo>
                    <a:pt x="55972" y="12516"/>
                    <a:pt x="56126" y="12500"/>
                    <a:pt x="56270" y="12419"/>
                  </a:cubicBezTo>
                  <a:cubicBezTo>
                    <a:pt x="56293" y="12408"/>
                    <a:pt x="56325" y="12402"/>
                    <a:pt x="56362" y="12402"/>
                  </a:cubicBezTo>
                  <a:cubicBezTo>
                    <a:pt x="56440" y="12402"/>
                    <a:pt x="56535" y="12426"/>
                    <a:pt x="56591" y="12467"/>
                  </a:cubicBezTo>
                  <a:cubicBezTo>
                    <a:pt x="56664" y="12509"/>
                    <a:pt x="56706" y="12546"/>
                    <a:pt x="56747" y="12546"/>
                  </a:cubicBezTo>
                  <a:cubicBezTo>
                    <a:pt x="56787" y="12546"/>
                    <a:pt x="56825" y="12512"/>
                    <a:pt x="56889" y="12419"/>
                  </a:cubicBezTo>
                  <a:cubicBezTo>
                    <a:pt x="56916" y="12385"/>
                    <a:pt x="56943" y="12372"/>
                    <a:pt x="56971" y="12372"/>
                  </a:cubicBezTo>
                  <a:close/>
                  <a:moveTo>
                    <a:pt x="34494" y="0"/>
                  </a:moveTo>
                  <a:cubicBezTo>
                    <a:pt x="34258" y="0"/>
                    <a:pt x="34023" y="4"/>
                    <a:pt x="33791" y="13"/>
                  </a:cubicBezTo>
                  <a:cubicBezTo>
                    <a:pt x="33423" y="32"/>
                    <a:pt x="33032" y="163"/>
                    <a:pt x="32678" y="163"/>
                  </a:cubicBezTo>
                  <a:cubicBezTo>
                    <a:pt x="32586" y="163"/>
                    <a:pt x="32496" y="154"/>
                    <a:pt x="32410" y="132"/>
                  </a:cubicBezTo>
                  <a:cubicBezTo>
                    <a:pt x="32243" y="88"/>
                    <a:pt x="32080" y="75"/>
                    <a:pt x="31919" y="75"/>
                  </a:cubicBezTo>
                  <a:cubicBezTo>
                    <a:pt x="31672" y="75"/>
                    <a:pt x="31428" y="106"/>
                    <a:pt x="31181" y="106"/>
                  </a:cubicBezTo>
                  <a:cubicBezTo>
                    <a:pt x="31107" y="106"/>
                    <a:pt x="31032" y="103"/>
                    <a:pt x="30957" y="96"/>
                  </a:cubicBezTo>
                  <a:cubicBezTo>
                    <a:pt x="30822" y="81"/>
                    <a:pt x="30686" y="75"/>
                    <a:pt x="30549" y="75"/>
                  </a:cubicBezTo>
                  <a:cubicBezTo>
                    <a:pt x="30046" y="75"/>
                    <a:pt x="29534" y="156"/>
                    <a:pt x="29028" y="156"/>
                  </a:cubicBezTo>
                  <a:cubicBezTo>
                    <a:pt x="29005" y="156"/>
                    <a:pt x="28981" y="156"/>
                    <a:pt x="28958" y="156"/>
                  </a:cubicBezTo>
                  <a:cubicBezTo>
                    <a:pt x="28482" y="156"/>
                    <a:pt x="28005" y="63"/>
                    <a:pt x="27522" y="63"/>
                  </a:cubicBezTo>
                  <a:cubicBezTo>
                    <a:pt x="27437" y="63"/>
                    <a:pt x="27352" y="65"/>
                    <a:pt x="27266" y="72"/>
                  </a:cubicBezTo>
                  <a:cubicBezTo>
                    <a:pt x="27097" y="88"/>
                    <a:pt x="26928" y="113"/>
                    <a:pt x="26753" y="113"/>
                  </a:cubicBezTo>
                  <a:cubicBezTo>
                    <a:pt x="26656" y="113"/>
                    <a:pt x="26558" y="105"/>
                    <a:pt x="26457" y="84"/>
                  </a:cubicBezTo>
                  <a:cubicBezTo>
                    <a:pt x="26241" y="40"/>
                    <a:pt x="25975" y="4"/>
                    <a:pt x="25744" y="4"/>
                  </a:cubicBezTo>
                  <a:cubicBezTo>
                    <a:pt x="25605" y="4"/>
                    <a:pt x="25479" y="17"/>
                    <a:pt x="25385" y="49"/>
                  </a:cubicBezTo>
                  <a:cubicBezTo>
                    <a:pt x="25185" y="110"/>
                    <a:pt x="24992" y="129"/>
                    <a:pt x="24802" y="129"/>
                  </a:cubicBezTo>
                  <a:cubicBezTo>
                    <a:pt x="24479" y="129"/>
                    <a:pt x="24166" y="73"/>
                    <a:pt x="23849" y="73"/>
                  </a:cubicBezTo>
                  <a:cubicBezTo>
                    <a:pt x="23774" y="73"/>
                    <a:pt x="23699" y="77"/>
                    <a:pt x="23623" y="84"/>
                  </a:cubicBezTo>
                  <a:cubicBezTo>
                    <a:pt x="23552" y="91"/>
                    <a:pt x="23092" y="94"/>
                    <a:pt x="22393" y="94"/>
                  </a:cubicBezTo>
                  <a:cubicBezTo>
                    <a:pt x="20636" y="94"/>
                    <a:pt x="17373" y="78"/>
                    <a:pt x="14986" y="78"/>
                  </a:cubicBezTo>
                  <a:cubicBezTo>
                    <a:pt x="13393" y="78"/>
                    <a:pt x="12190" y="85"/>
                    <a:pt x="12086" y="108"/>
                  </a:cubicBezTo>
                  <a:cubicBezTo>
                    <a:pt x="11865" y="156"/>
                    <a:pt x="11646" y="170"/>
                    <a:pt x="11427" y="170"/>
                  </a:cubicBezTo>
                  <a:cubicBezTo>
                    <a:pt x="11133" y="170"/>
                    <a:pt x="10840" y="145"/>
                    <a:pt x="10550" y="145"/>
                  </a:cubicBezTo>
                  <a:cubicBezTo>
                    <a:pt x="10358" y="145"/>
                    <a:pt x="10168" y="155"/>
                    <a:pt x="9978" y="191"/>
                  </a:cubicBezTo>
                  <a:cubicBezTo>
                    <a:pt x="9824" y="221"/>
                    <a:pt x="9672" y="221"/>
                    <a:pt x="9520" y="221"/>
                  </a:cubicBezTo>
                  <a:cubicBezTo>
                    <a:pt x="9368" y="221"/>
                    <a:pt x="9216" y="221"/>
                    <a:pt x="9062" y="251"/>
                  </a:cubicBezTo>
                  <a:cubicBezTo>
                    <a:pt x="8573" y="334"/>
                    <a:pt x="8121" y="501"/>
                    <a:pt x="7633" y="537"/>
                  </a:cubicBezTo>
                  <a:cubicBezTo>
                    <a:pt x="6811" y="608"/>
                    <a:pt x="5966" y="572"/>
                    <a:pt x="5228" y="1025"/>
                  </a:cubicBezTo>
                  <a:cubicBezTo>
                    <a:pt x="5190" y="1047"/>
                    <a:pt x="5143" y="1056"/>
                    <a:pt x="5095" y="1056"/>
                  </a:cubicBezTo>
                  <a:cubicBezTo>
                    <a:pt x="5067" y="1056"/>
                    <a:pt x="5040" y="1053"/>
                    <a:pt x="5014" y="1049"/>
                  </a:cubicBezTo>
                  <a:cubicBezTo>
                    <a:pt x="4962" y="1042"/>
                    <a:pt x="4912" y="1039"/>
                    <a:pt x="4862" y="1039"/>
                  </a:cubicBezTo>
                  <a:cubicBezTo>
                    <a:pt x="4375" y="1039"/>
                    <a:pt x="3983" y="1336"/>
                    <a:pt x="3561" y="1465"/>
                  </a:cubicBezTo>
                  <a:cubicBezTo>
                    <a:pt x="3085" y="1620"/>
                    <a:pt x="2644" y="1977"/>
                    <a:pt x="2323" y="2346"/>
                  </a:cubicBezTo>
                  <a:cubicBezTo>
                    <a:pt x="1858" y="2882"/>
                    <a:pt x="1549" y="3513"/>
                    <a:pt x="1263" y="4156"/>
                  </a:cubicBezTo>
                  <a:cubicBezTo>
                    <a:pt x="858" y="5132"/>
                    <a:pt x="751" y="6133"/>
                    <a:pt x="715" y="7145"/>
                  </a:cubicBezTo>
                  <a:cubicBezTo>
                    <a:pt x="703" y="7371"/>
                    <a:pt x="703" y="7597"/>
                    <a:pt x="668" y="7811"/>
                  </a:cubicBezTo>
                  <a:cubicBezTo>
                    <a:pt x="608" y="8300"/>
                    <a:pt x="572" y="8788"/>
                    <a:pt x="632" y="9288"/>
                  </a:cubicBezTo>
                  <a:cubicBezTo>
                    <a:pt x="668" y="9645"/>
                    <a:pt x="751" y="10038"/>
                    <a:pt x="644" y="10371"/>
                  </a:cubicBezTo>
                  <a:cubicBezTo>
                    <a:pt x="370" y="11193"/>
                    <a:pt x="489" y="12026"/>
                    <a:pt x="477" y="12848"/>
                  </a:cubicBezTo>
                  <a:cubicBezTo>
                    <a:pt x="465" y="13276"/>
                    <a:pt x="501" y="13753"/>
                    <a:pt x="453" y="14157"/>
                  </a:cubicBezTo>
                  <a:cubicBezTo>
                    <a:pt x="358" y="14812"/>
                    <a:pt x="394" y="15467"/>
                    <a:pt x="322" y="16110"/>
                  </a:cubicBezTo>
                  <a:cubicBezTo>
                    <a:pt x="287" y="16479"/>
                    <a:pt x="96" y="16860"/>
                    <a:pt x="191" y="17193"/>
                  </a:cubicBezTo>
                  <a:cubicBezTo>
                    <a:pt x="263" y="17503"/>
                    <a:pt x="275" y="17801"/>
                    <a:pt x="215" y="18063"/>
                  </a:cubicBezTo>
                  <a:cubicBezTo>
                    <a:pt x="72" y="18646"/>
                    <a:pt x="132" y="19241"/>
                    <a:pt x="144" y="19801"/>
                  </a:cubicBezTo>
                  <a:cubicBezTo>
                    <a:pt x="156" y="20587"/>
                    <a:pt x="96" y="21373"/>
                    <a:pt x="84" y="22158"/>
                  </a:cubicBezTo>
                  <a:cubicBezTo>
                    <a:pt x="84" y="22920"/>
                    <a:pt x="1" y="23706"/>
                    <a:pt x="1" y="24456"/>
                  </a:cubicBezTo>
                  <a:cubicBezTo>
                    <a:pt x="1" y="25325"/>
                    <a:pt x="13" y="26206"/>
                    <a:pt x="108" y="27076"/>
                  </a:cubicBezTo>
                  <a:cubicBezTo>
                    <a:pt x="227" y="28135"/>
                    <a:pt x="191" y="29183"/>
                    <a:pt x="287" y="30243"/>
                  </a:cubicBezTo>
                  <a:cubicBezTo>
                    <a:pt x="334" y="30719"/>
                    <a:pt x="239" y="31195"/>
                    <a:pt x="311" y="31695"/>
                  </a:cubicBezTo>
                  <a:cubicBezTo>
                    <a:pt x="358" y="31993"/>
                    <a:pt x="453" y="32338"/>
                    <a:pt x="382" y="32648"/>
                  </a:cubicBezTo>
                  <a:cubicBezTo>
                    <a:pt x="239" y="33243"/>
                    <a:pt x="430" y="33815"/>
                    <a:pt x="394" y="34398"/>
                  </a:cubicBezTo>
                  <a:cubicBezTo>
                    <a:pt x="358" y="35017"/>
                    <a:pt x="513" y="35636"/>
                    <a:pt x="477" y="36243"/>
                  </a:cubicBezTo>
                  <a:cubicBezTo>
                    <a:pt x="453" y="36684"/>
                    <a:pt x="442" y="37125"/>
                    <a:pt x="430" y="37541"/>
                  </a:cubicBezTo>
                  <a:cubicBezTo>
                    <a:pt x="418" y="38017"/>
                    <a:pt x="525" y="38518"/>
                    <a:pt x="513" y="39006"/>
                  </a:cubicBezTo>
                  <a:cubicBezTo>
                    <a:pt x="489" y="39720"/>
                    <a:pt x="430" y="40434"/>
                    <a:pt x="537" y="41149"/>
                  </a:cubicBezTo>
                  <a:cubicBezTo>
                    <a:pt x="549" y="41244"/>
                    <a:pt x="525" y="41339"/>
                    <a:pt x="525" y="41435"/>
                  </a:cubicBezTo>
                  <a:cubicBezTo>
                    <a:pt x="489" y="41887"/>
                    <a:pt x="525" y="42351"/>
                    <a:pt x="513" y="42804"/>
                  </a:cubicBezTo>
                  <a:cubicBezTo>
                    <a:pt x="501" y="43316"/>
                    <a:pt x="608" y="43828"/>
                    <a:pt x="549" y="44340"/>
                  </a:cubicBezTo>
                  <a:cubicBezTo>
                    <a:pt x="525" y="44518"/>
                    <a:pt x="346" y="44637"/>
                    <a:pt x="430" y="44864"/>
                  </a:cubicBezTo>
                  <a:cubicBezTo>
                    <a:pt x="549" y="45209"/>
                    <a:pt x="572" y="45590"/>
                    <a:pt x="608" y="45971"/>
                  </a:cubicBezTo>
                  <a:cubicBezTo>
                    <a:pt x="656" y="46423"/>
                    <a:pt x="561" y="46888"/>
                    <a:pt x="608" y="47316"/>
                  </a:cubicBezTo>
                  <a:cubicBezTo>
                    <a:pt x="680" y="47876"/>
                    <a:pt x="787" y="48459"/>
                    <a:pt x="811" y="48995"/>
                  </a:cubicBezTo>
                  <a:cubicBezTo>
                    <a:pt x="846" y="49578"/>
                    <a:pt x="1144" y="50055"/>
                    <a:pt x="1168" y="50626"/>
                  </a:cubicBezTo>
                  <a:cubicBezTo>
                    <a:pt x="1192" y="51079"/>
                    <a:pt x="1370" y="51543"/>
                    <a:pt x="1513" y="51995"/>
                  </a:cubicBezTo>
                  <a:cubicBezTo>
                    <a:pt x="1692" y="52543"/>
                    <a:pt x="1835" y="53115"/>
                    <a:pt x="2168" y="53615"/>
                  </a:cubicBezTo>
                  <a:cubicBezTo>
                    <a:pt x="2335" y="53888"/>
                    <a:pt x="2608" y="54079"/>
                    <a:pt x="2870" y="54305"/>
                  </a:cubicBezTo>
                  <a:cubicBezTo>
                    <a:pt x="3132" y="54531"/>
                    <a:pt x="3454" y="54734"/>
                    <a:pt x="3740" y="54829"/>
                  </a:cubicBezTo>
                  <a:cubicBezTo>
                    <a:pt x="4347" y="55031"/>
                    <a:pt x="4894" y="55353"/>
                    <a:pt x="5418" y="55639"/>
                  </a:cubicBezTo>
                  <a:cubicBezTo>
                    <a:pt x="5797" y="55842"/>
                    <a:pt x="6175" y="55872"/>
                    <a:pt x="6551" y="55872"/>
                  </a:cubicBezTo>
                  <a:cubicBezTo>
                    <a:pt x="6709" y="55872"/>
                    <a:pt x="6866" y="55867"/>
                    <a:pt x="7022" y="55867"/>
                  </a:cubicBezTo>
                  <a:cubicBezTo>
                    <a:pt x="7127" y="55867"/>
                    <a:pt x="7231" y="55869"/>
                    <a:pt x="7335" y="55877"/>
                  </a:cubicBezTo>
                  <a:cubicBezTo>
                    <a:pt x="7561" y="55897"/>
                    <a:pt x="7802" y="55957"/>
                    <a:pt x="8038" y="55957"/>
                  </a:cubicBezTo>
                  <a:cubicBezTo>
                    <a:pt x="8214" y="55957"/>
                    <a:pt x="8387" y="55924"/>
                    <a:pt x="8550" y="55817"/>
                  </a:cubicBezTo>
                  <a:cubicBezTo>
                    <a:pt x="9228" y="56127"/>
                    <a:pt x="9978" y="56020"/>
                    <a:pt x="10681" y="56103"/>
                  </a:cubicBezTo>
                  <a:cubicBezTo>
                    <a:pt x="11455" y="56210"/>
                    <a:pt x="22670" y="56294"/>
                    <a:pt x="23444" y="56377"/>
                  </a:cubicBezTo>
                  <a:cubicBezTo>
                    <a:pt x="24147" y="56448"/>
                    <a:pt x="24849" y="56460"/>
                    <a:pt x="25540" y="56567"/>
                  </a:cubicBezTo>
                  <a:cubicBezTo>
                    <a:pt x="25635" y="56579"/>
                    <a:pt x="25733" y="56584"/>
                    <a:pt x="25832" y="56584"/>
                  </a:cubicBezTo>
                  <a:cubicBezTo>
                    <a:pt x="26229" y="56584"/>
                    <a:pt x="26650" y="56508"/>
                    <a:pt x="27040" y="56508"/>
                  </a:cubicBezTo>
                  <a:cubicBezTo>
                    <a:pt x="27071" y="56507"/>
                    <a:pt x="27102" y="56507"/>
                    <a:pt x="27133" y="56507"/>
                  </a:cubicBezTo>
                  <a:cubicBezTo>
                    <a:pt x="27546" y="56507"/>
                    <a:pt x="27956" y="56548"/>
                    <a:pt x="28364" y="56548"/>
                  </a:cubicBezTo>
                  <a:cubicBezTo>
                    <a:pt x="28666" y="56548"/>
                    <a:pt x="28966" y="56526"/>
                    <a:pt x="29267" y="56448"/>
                  </a:cubicBezTo>
                  <a:cubicBezTo>
                    <a:pt x="29409" y="56410"/>
                    <a:pt x="29552" y="56399"/>
                    <a:pt x="29695" y="56399"/>
                  </a:cubicBezTo>
                  <a:cubicBezTo>
                    <a:pt x="29909" y="56399"/>
                    <a:pt x="30124" y="56424"/>
                    <a:pt x="30338" y="56424"/>
                  </a:cubicBezTo>
                  <a:cubicBezTo>
                    <a:pt x="30636" y="56424"/>
                    <a:pt x="30934" y="56261"/>
                    <a:pt x="31201" y="56261"/>
                  </a:cubicBezTo>
                  <a:cubicBezTo>
                    <a:pt x="31265" y="56261"/>
                    <a:pt x="31326" y="56271"/>
                    <a:pt x="31386" y="56294"/>
                  </a:cubicBezTo>
                  <a:cubicBezTo>
                    <a:pt x="31427" y="56311"/>
                    <a:pt x="31468" y="56318"/>
                    <a:pt x="31508" y="56318"/>
                  </a:cubicBezTo>
                  <a:cubicBezTo>
                    <a:pt x="31679" y="56318"/>
                    <a:pt x="31839" y="56189"/>
                    <a:pt x="31987" y="56189"/>
                  </a:cubicBezTo>
                  <a:cubicBezTo>
                    <a:pt x="32063" y="56189"/>
                    <a:pt x="32137" y="56224"/>
                    <a:pt x="32207" y="56329"/>
                  </a:cubicBezTo>
                  <a:cubicBezTo>
                    <a:pt x="32312" y="56202"/>
                    <a:pt x="32428" y="56163"/>
                    <a:pt x="32550" y="56163"/>
                  </a:cubicBezTo>
                  <a:cubicBezTo>
                    <a:pt x="32740" y="56163"/>
                    <a:pt x="32942" y="56258"/>
                    <a:pt x="33128" y="56258"/>
                  </a:cubicBezTo>
                  <a:cubicBezTo>
                    <a:pt x="33135" y="56258"/>
                    <a:pt x="33141" y="56258"/>
                    <a:pt x="33148" y="56258"/>
                  </a:cubicBezTo>
                  <a:cubicBezTo>
                    <a:pt x="33910" y="56198"/>
                    <a:pt x="34696" y="56246"/>
                    <a:pt x="35470" y="56174"/>
                  </a:cubicBezTo>
                  <a:cubicBezTo>
                    <a:pt x="35589" y="56163"/>
                    <a:pt x="35708" y="56163"/>
                    <a:pt x="35839" y="56151"/>
                  </a:cubicBezTo>
                  <a:cubicBezTo>
                    <a:pt x="36303" y="56127"/>
                    <a:pt x="47185" y="56127"/>
                    <a:pt x="47650" y="56079"/>
                  </a:cubicBezTo>
                  <a:cubicBezTo>
                    <a:pt x="48221" y="56020"/>
                    <a:pt x="48793" y="55960"/>
                    <a:pt x="49352" y="55865"/>
                  </a:cubicBezTo>
                  <a:cubicBezTo>
                    <a:pt x="49571" y="55828"/>
                    <a:pt x="49789" y="55818"/>
                    <a:pt x="50006" y="55818"/>
                  </a:cubicBezTo>
                  <a:cubicBezTo>
                    <a:pt x="50284" y="55818"/>
                    <a:pt x="50562" y="55835"/>
                    <a:pt x="50841" y="55835"/>
                  </a:cubicBezTo>
                  <a:cubicBezTo>
                    <a:pt x="50983" y="55835"/>
                    <a:pt x="51126" y="55831"/>
                    <a:pt x="51269" y="55817"/>
                  </a:cubicBezTo>
                  <a:cubicBezTo>
                    <a:pt x="51567" y="55782"/>
                    <a:pt x="51877" y="55710"/>
                    <a:pt x="52186" y="55698"/>
                  </a:cubicBezTo>
                  <a:cubicBezTo>
                    <a:pt x="52195" y="55698"/>
                    <a:pt x="52204" y="55698"/>
                    <a:pt x="52213" y="55698"/>
                  </a:cubicBezTo>
                  <a:cubicBezTo>
                    <a:pt x="52385" y="55698"/>
                    <a:pt x="52551" y="55777"/>
                    <a:pt x="52715" y="55777"/>
                  </a:cubicBezTo>
                  <a:cubicBezTo>
                    <a:pt x="52769" y="55777"/>
                    <a:pt x="52823" y="55768"/>
                    <a:pt x="52877" y="55746"/>
                  </a:cubicBezTo>
                  <a:cubicBezTo>
                    <a:pt x="53162" y="55615"/>
                    <a:pt x="53496" y="55651"/>
                    <a:pt x="53782" y="55639"/>
                  </a:cubicBezTo>
                  <a:cubicBezTo>
                    <a:pt x="54698" y="55591"/>
                    <a:pt x="55484" y="55281"/>
                    <a:pt x="56246" y="54865"/>
                  </a:cubicBezTo>
                  <a:cubicBezTo>
                    <a:pt x="56734" y="54591"/>
                    <a:pt x="57115" y="54198"/>
                    <a:pt x="57449" y="53805"/>
                  </a:cubicBezTo>
                  <a:cubicBezTo>
                    <a:pt x="57663" y="53531"/>
                    <a:pt x="57984" y="53329"/>
                    <a:pt x="58092" y="53019"/>
                  </a:cubicBezTo>
                  <a:cubicBezTo>
                    <a:pt x="58199" y="52698"/>
                    <a:pt x="58401" y="52424"/>
                    <a:pt x="58508" y="52103"/>
                  </a:cubicBezTo>
                  <a:cubicBezTo>
                    <a:pt x="58675" y="51638"/>
                    <a:pt x="58770" y="51162"/>
                    <a:pt x="58782" y="50662"/>
                  </a:cubicBezTo>
                  <a:cubicBezTo>
                    <a:pt x="58794" y="50489"/>
                    <a:pt x="58639" y="50173"/>
                    <a:pt x="59036" y="50173"/>
                  </a:cubicBezTo>
                  <a:cubicBezTo>
                    <a:pt x="59050" y="50173"/>
                    <a:pt x="59064" y="50173"/>
                    <a:pt x="59080" y="50174"/>
                  </a:cubicBezTo>
                  <a:cubicBezTo>
                    <a:pt x="59139" y="50031"/>
                    <a:pt x="58723" y="49971"/>
                    <a:pt x="58973" y="49864"/>
                  </a:cubicBezTo>
                  <a:cubicBezTo>
                    <a:pt x="59211" y="49769"/>
                    <a:pt x="59116" y="49578"/>
                    <a:pt x="59080" y="49555"/>
                  </a:cubicBezTo>
                  <a:cubicBezTo>
                    <a:pt x="58889" y="49400"/>
                    <a:pt x="58973" y="49305"/>
                    <a:pt x="59127" y="49209"/>
                  </a:cubicBezTo>
                  <a:cubicBezTo>
                    <a:pt x="59246" y="49138"/>
                    <a:pt x="59139" y="49031"/>
                    <a:pt x="59175" y="48971"/>
                  </a:cubicBezTo>
                  <a:cubicBezTo>
                    <a:pt x="59246" y="48805"/>
                    <a:pt x="59044" y="48614"/>
                    <a:pt x="59163" y="48507"/>
                  </a:cubicBezTo>
                  <a:cubicBezTo>
                    <a:pt x="59473" y="48233"/>
                    <a:pt x="59318" y="47876"/>
                    <a:pt x="59330" y="47602"/>
                  </a:cubicBezTo>
                  <a:cubicBezTo>
                    <a:pt x="59366" y="47102"/>
                    <a:pt x="59354" y="46590"/>
                    <a:pt x="59306" y="46090"/>
                  </a:cubicBezTo>
                  <a:cubicBezTo>
                    <a:pt x="59282" y="45876"/>
                    <a:pt x="59342" y="45697"/>
                    <a:pt x="59520" y="45554"/>
                  </a:cubicBezTo>
                  <a:cubicBezTo>
                    <a:pt x="59151" y="45399"/>
                    <a:pt x="59663" y="45030"/>
                    <a:pt x="59318" y="44875"/>
                  </a:cubicBezTo>
                  <a:cubicBezTo>
                    <a:pt x="59389" y="44280"/>
                    <a:pt x="59223" y="43685"/>
                    <a:pt x="59354" y="43078"/>
                  </a:cubicBezTo>
                  <a:cubicBezTo>
                    <a:pt x="59437" y="42709"/>
                    <a:pt x="59318" y="42304"/>
                    <a:pt x="59377" y="41923"/>
                  </a:cubicBezTo>
                  <a:cubicBezTo>
                    <a:pt x="59437" y="41518"/>
                    <a:pt x="59294" y="41101"/>
                    <a:pt x="59389" y="40732"/>
                  </a:cubicBezTo>
                  <a:cubicBezTo>
                    <a:pt x="59473" y="40458"/>
                    <a:pt x="59354" y="40161"/>
                    <a:pt x="59544" y="39875"/>
                  </a:cubicBezTo>
                  <a:cubicBezTo>
                    <a:pt x="59580" y="39827"/>
                    <a:pt x="59711" y="39577"/>
                    <a:pt x="59627" y="39434"/>
                  </a:cubicBezTo>
                  <a:cubicBezTo>
                    <a:pt x="59294" y="38899"/>
                    <a:pt x="59782" y="38339"/>
                    <a:pt x="59556" y="37815"/>
                  </a:cubicBezTo>
                  <a:cubicBezTo>
                    <a:pt x="59437" y="37553"/>
                    <a:pt x="59580" y="37303"/>
                    <a:pt x="59651" y="37136"/>
                  </a:cubicBezTo>
                  <a:cubicBezTo>
                    <a:pt x="59782" y="36803"/>
                    <a:pt x="59294" y="36541"/>
                    <a:pt x="59651" y="36184"/>
                  </a:cubicBezTo>
                  <a:cubicBezTo>
                    <a:pt x="59758" y="36077"/>
                    <a:pt x="59699" y="35624"/>
                    <a:pt x="59675" y="35327"/>
                  </a:cubicBezTo>
                  <a:cubicBezTo>
                    <a:pt x="59663" y="34958"/>
                    <a:pt x="59818" y="34541"/>
                    <a:pt x="59663" y="34231"/>
                  </a:cubicBezTo>
                  <a:cubicBezTo>
                    <a:pt x="59508" y="33898"/>
                    <a:pt x="59627" y="33588"/>
                    <a:pt x="59651" y="33326"/>
                  </a:cubicBezTo>
                  <a:cubicBezTo>
                    <a:pt x="59711" y="32886"/>
                    <a:pt x="59556" y="32457"/>
                    <a:pt x="59627" y="32017"/>
                  </a:cubicBezTo>
                  <a:cubicBezTo>
                    <a:pt x="59687" y="31624"/>
                    <a:pt x="59532" y="31195"/>
                    <a:pt x="59604" y="30802"/>
                  </a:cubicBezTo>
                  <a:cubicBezTo>
                    <a:pt x="59627" y="30588"/>
                    <a:pt x="59449" y="30457"/>
                    <a:pt x="59497" y="30314"/>
                  </a:cubicBezTo>
                  <a:cubicBezTo>
                    <a:pt x="59651" y="29909"/>
                    <a:pt x="59747" y="29493"/>
                    <a:pt x="59627" y="29100"/>
                  </a:cubicBezTo>
                  <a:cubicBezTo>
                    <a:pt x="59556" y="28850"/>
                    <a:pt x="59532" y="28588"/>
                    <a:pt x="59568" y="28397"/>
                  </a:cubicBezTo>
                  <a:cubicBezTo>
                    <a:pt x="59651" y="27707"/>
                    <a:pt x="59592" y="27040"/>
                    <a:pt x="59532" y="26349"/>
                  </a:cubicBezTo>
                  <a:cubicBezTo>
                    <a:pt x="59497" y="25968"/>
                    <a:pt x="59508" y="25516"/>
                    <a:pt x="59568" y="25135"/>
                  </a:cubicBezTo>
                  <a:cubicBezTo>
                    <a:pt x="59663" y="24516"/>
                    <a:pt x="59508" y="23920"/>
                    <a:pt x="59544" y="23313"/>
                  </a:cubicBezTo>
                  <a:cubicBezTo>
                    <a:pt x="59580" y="22789"/>
                    <a:pt x="59425" y="22182"/>
                    <a:pt x="59473" y="21658"/>
                  </a:cubicBezTo>
                  <a:cubicBezTo>
                    <a:pt x="59532" y="20861"/>
                    <a:pt x="59294" y="20099"/>
                    <a:pt x="59401" y="19301"/>
                  </a:cubicBezTo>
                  <a:cubicBezTo>
                    <a:pt x="59485" y="18682"/>
                    <a:pt x="59270" y="18027"/>
                    <a:pt x="59282" y="17372"/>
                  </a:cubicBezTo>
                  <a:cubicBezTo>
                    <a:pt x="59282" y="16801"/>
                    <a:pt x="59068" y="16241"/>
                    <a:pt x="59008" y="15658"/>
                  </a:cubicBezTo>
                  <a:cubicBezTo>
                    <a:pt x="58996" y="15491"/>
                    <a:pt x="59151" y="15408"/>
                    <a:pt x="59080" y="15241"/>
                  </a:cubicBezTo>
                  <a:cubicBezTo>
                    <a:pt x="58794" y="14491"/>
                    <a:pt x="58889" y="13705"/>
                    <a:pt x="58854" y="12943"/>
                  </a:cubicBezTo>
                  <a:cubicBezTo>
                    <a:pt x="58830" y="12288"/>
                    <a:pt x="58639" y="11657"/>
                    <a:pt x="58711" y="10990"/>
                  </a:cubicBezTo>
                  <a:cubicBezTo>
                    <a:pt x="58735" y="10645"/>
                    <a:pt x="58639" y="10252"/>
                    <a:pt x="58615" y="9883"/>
                  </a:cubicBezTo>
                  <a:cubicBezTo>
                    <a:pt x="58568" y="9276"/>
                    <a:pt x="58568" y="8645"/>
                    <a:pt x="58473" y="8050"/>
                  </a:cubicBezTo>
                  <a:cubicBezTo>
                    <a:pt x="58389" y="7621"/>
                    <a:pt x="58246" y="7192"/>
                    <a:pt x="58199" y="6752"/>
                  </a:cubicBezTo>
                  <a:cubicBezTo>
                    <a:pt x="58056" y="5585"/>
                    <a:pt x="57877" y="4442"/>
                    <a:pt x="57222" y="3370"/>
                  </a:cubicBezTo>
                  <a:cubicBezTo>
                    <a:pt x="56853" y="2763"/>
                    <a:pt x="56437" y="2251"/>
                    <a:pt x="55817" y="1834"/>
                  </a:cubicBezTo>
                  <a:cubicBezTo>
                    <a:pt x="55151" y="1370"/>
                    <a:pt x="54389" y="1061"/>
                    <a:pt x="53591" y="941"/>
                  </a:cubicBezTo>
                  <a:cubicBezTo>
                    <a:pt x="53304" y="895"/>
                    <a:pt x="53072" y="738"/>
                    <a:pt x="52809" y="738"/>
                  </a:cubicBezTo>
                  <a:cubicBezTo>
                    <a:pt x="52800" y="738"/>
                    <a:pt x="52791" y="739"/>
                    <a:pt x="52781" y="739"/>
                  </a:cubicBezTo>
                  <a:cubicBezTo>
                    <a:pt x="52718" y="744"/>
                    <a:pt x="52656" y="746"/>
                    <a:pt x="52594" y="746"/>
                  </a:cubicBezTo>
                  <a:cubicBezTo>
                    <a:pt x="51870" y="746"/>
                    <a:pt x="51207" y="451"/>
                    <a:pt x="50483" y="418"/>
                  </a:cubicBezTo>
                  <a:cubicBezTo>
                    <a:pt x="50472" y="417"/>
                    <a:pt x="50460" y="417"/>
                    <a:pt x="50448" y="417"/>
                  </a:cubicBezTo>
                  <a:cubicBezTo>
                    <a:pt x="50341" y="417"/>
                    <a:pt x="50223" y="442"/>
                    <a:pt x="50109" y="442"/>
                  </a:cubicBezTo>
                  <a:cubicBezTo>
                    <a:pt x="50026" y="442"/>
                    <a:pt x="49947" y="429"/>
                    <a:pt x="49876" y="382"/>
                  </a:cubicBezTo>
                  <a:cubicBezTo>
                    <a:pt x="49424" y="96"/>
                    <a:pt x="48888" y="168"/>
                    <a:pt x="48400" y="120"/>
                  </a:cubicBezTo>
                  <a:cubicBezTo>
                    <a:pt x="47674" y="60"/>
                    <a:pt x="36517" y="72"/>
                    <a:pt x="35779" y="37"/>
                  </a:cubicBezTo>
                  <a:cubicBezTo>
                    <a:pt x="35356" y="14"/>
                    <a:pt x="34924" y="0"/>
                    <a:pt x="344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75" tIns="274300" rIns="18287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4" name="Google Shape;626;p29"/>
            <p:cNvSpPr/>
            <p:nvPr/>
          </p:nvSpPr>
          <p:spPr>
            <a:xfrm>
              <a:off x="6424322" y="4365256"/>
              <a:ext cx="3062578" cy="644894"/>
            </a:xfrm>
            <a:custGeom>
              <a:avLst/>
              <a:gdLst/>
              <a:ahLst/>
              <a:cxnLst/>
              <a:rect l="l" t="t" r="r" b="b"/>
              <a:pathLst>
                <a:path w="55970" h="11522" extrusionOk="0">
                  <a:moveTo>
                    <a:pt x="32072" y="1"/>
                  </a:moveTo>
                  <a:cubicBezTo>
                    <a:pt x="31843" y="1"/>
                    <a:pt x="31614" y="33"/>
                    <a:pt x="31409" y="154"/>
                  </a:cubicBezTo>
                  <a:cubicBezTo>
                    <a:pt x="31270" y="54"/>
                    <a:pt x="31125" y="24"/>
                    <a:pt x="30976" y="24"/>
                  </a:cubicBezTo>
                  <a:cubicBezTo>
                    <a:pt x="30749" y="24"/>
                    <a:pt x="30512" y="94"/>
                    <a:pt x="30276" y="94"/>
                  </a:cubicBezTo>
                  <a:cubicBezTo>
                    <a:pt x="30189" y="94"/>
                    <a:pt x="30102" y="85"/>
                    <a:pt x="30016" y="59"/>
                  </a:cubicBezTo>
                  <a:cubicBezTo>
                    <a:pt x="29965" y="45"/>
                    <a:pt x="29913" y="39"/>
                    <a:pt x="29859" y="39"/>
                  </a:cubicBezTo>
                  <a:cubicBezTo>
                    <a:pt x="29662" y="39"/>
                    <a:pt x="29442" y="114"/>
                    <a:pt x="29203" y="114"/>
                  </a:cubicBezTo>
                  <a:cubicBezTo>
                    <a:pt x="29123" y="114"/>
                    <a:pt x="29041" y="105"/>
                    <a:pt x="28956" y="83"/>
                  </a:cubicBezTo>
                  <a:cubicBezTo>
                    <a:pt x="28904" y="72"/>
                    <a:pt x="28848" y="67"/>
                    <a:pt x="28789" y="67"/>
                  </a:cubicBezTo>
                  <a:cubicBezTo>
                    <a:pt x="28576" y="67"/>
                    <a:pt x="28324" y="125"/>
                    <a:pt x="28069" y="125"/>
                  </a:cubicBezTo>
                  <a:cubicBezTo>
                    <a:pt x="28024" y="125"/>
                    <a:pt x="27978" y="123"/>
                    <a:pt x="27932" y="119"/>
                  </a:cubicBezTo>
                  <a:cubicBezTo>
                    <a:pt x="27832" y="109"/>
                    <a:pt x="27728" y="106"/>
                    <a:pt x="27623" y="106"/>
                  </a:cubicBezTo>
                  <a:cubicBezTo>
                    <a:pt x="27519" y="106"/>
                    <a:pt x="27413" y="109"/>
                    <a:pt x="27307" y="109"/>
                  </a:cubicBezTo>
                  <a:cubicBezTo>
                    <a:pt x="27139" y="109"/>
                    <a:pt x="26969" y="102"/>
                    <a:pt x="26801" y="71"/>
                  </a:cubicBezTo>
                  <a:cubicBezTo>
                    <a:pt x="26789" y="68"/>
                    <a:pt x="26777" y="67"/>
                    <a:pt x="26766" y="67"/>
                  </a:cubicBezTo>
                  <a:cubicBezTo>
                    <a:pt x="26661" y="67"/>
                    <a:pt x="26582" y="173"/>
                    <a:pt x="26485" y="173"/>
                  </a:cubicBezTo>
                  <a:cubicBezTo>
                    <a:pt x="26457" y="173"/>
                    <a:pt x="26428" y="164"/>
                    <a:pt x="26397" y="142"/>
                  </a:cubicBezTo>
                  <a:cubicBezTo>
                    <a:pt x="26265" y="62"/>
                    <a:pt x="26126" y="41"/>
                    <a:pt x="25984" y="41"/>
                  </a:cubicBezTo>
                  <a:cubicBezTo>
                    <a:pt x="25831" y="41"/>
                    <a:pt x="25676" y="65"/>
                    <a:pt x="25526" y="65"/>
                  </a:cubicBezTo>
                  <a:cubicBezTo>
                    <a:pt x="25487" y="65"/>
                    <a:pt x="25447" y="63"/>
                    <a:pt x="25408" y="59"/>
                  </a:cubicBezTo>
                  <a:cubicBezTo>
                    <a:pt x="25393" y="57"/>
                    <a:pt x="25377" y="57"/>
                    <a:pt x="25361" y="57"/>
                  </a:cubicBezTo>
                  <a:cubicBezTo>
                    <a:pt x="25206" y="57"/>
                    <a:pt x="25028" y="126"/>
                    <a:pt x="24863" y="126"/>
                  </a:cubicBezTo>
                  <a:cubicBezTo>
                    <a:pt x="24796" y="126"/>
                    <a:pt x="24731" y="115"/>
                    <a:pt x="24670" y="83"/>
                  </a:cubicBezTo>
                  <a:cubicBezTo>
                    <a:pt x="24646" y="69"/>
                    <a:pt x="24626" y="64"/>
                    <a:pt x="24608" y="64"/>
                  </a:cubicBezTo>
                  <a:cubicBezTo>
                    <a:pt x="24516" y="64"/>
                    <a:pt x="24512" y="227"/>
                    <a:pt x="24480" y="227"/>
                  </a:cubicBezTo>
                  <a:cubicBezTo>
                    <a:pt x="24471" y="227"/>
                    <a:pt x="24460" y="213"/>
                    <a:pt x="24444" y="178"/>
                  </a:cubicBezTo>
                  <a:cubicBezTo>
                    <a:pt x="24393" y="77"/>
                    <a:pt x="24333" y="49"/>
                    <a:pt x="24269" y="49"/>
                  </a:cubicBezTo>
                  <a:cubicBezTo>
                    <a:pt x="24188" y="49"/>
                    <a:pt x="24102" y="94"/>
                    <a:pt x="24026" y="94"/>
                  </a:cubicBezTo>
                  <a:cubicBezTo>
                    <a:pt x="23992" y="94"/>
                    <a:pt x="23960" y="85"/>
                    <a:pt x="23932" y="59"/>
                  </a:cubicBezTo>
                  <a:cubicBezTo>
                    <a:pt x="23870" y="197"/>
                    <a:pt x="23791" y="240"/>
                    <a:pt x="23705" y="240"/>
                  </a:cubicBezTo>
                  <a:cubicBezTo>
                    <a:pt x="23560" y="240"/>
                    <a:pt x="23395" y="119"/>
                    <a:pt x="23253" y="119"/>
                  </a:cubicBezTo>
                  <a:cubicBezTo>
                    <a:pt x="23249" y="119"/>
                    <a:pt x="23245" y="119"/>
                    <a:pt x="23241" y="119"/>
                  </a:cubicBezTo>
                  <a:cubicBezTo>
                    <a:pt x="23191" y="119"/>
                    <a:pt x="23143" y="77"/>
                    <a:pt x="23080" y="77"/>
                  </a:cubicBezTo>
                  <a:cubicBezTo>
                    <a:pt x="23044" y="77"/>
                    <a:pt x="23004" y="90"/>
                    <a:pt x="22956" y="131"/>
                  </a:cubicBezTo>
                  <a:cubicBezTo>
                    <a:pt x="22907" y="179"/>
                    <a:pt x="22823" y="211"/>
                    <a:pt x="22735" y="211"/>
                  </a:cubicBezTo>
                  <a:cubicBezTo>
                    <a:pt x="22671" y="211"/>
                    <a:pt x="22606" y="194"/>
                    <a:pt x="22551" y="154"/>
                  </a:cubicBezTo>
                  <a:cubicBezTo>
                    <a:pt x="22502" y="115"/>
                    <a:pt x="22459" y="102"/>
                    <a:pt x="22417" y="102"/>
                  </a:cubicBezTo>
                  <a:cubicBezTo>
                    <a:pt x="22357" y="102"/>
                    <a:pt x="22299" y="128"/>
                    <a:pt x="22229" y="142"/>
                  </a:cubicBezTo>
                  <a:cubicBezTo>
                    <a:pt x="22197" y="146"/>
                    <a:pt x="22165" y="147"/>
                    <a:pt x="22132" y="147"/>
                  </a:cubicBezTo>
                  <a:cubicBezTo>
                    <a:pt x="22052" y="147"/>
                    <a:pt x="21971" y="139"/>
                    <a:pt x="21891" y="139"/>
                  </a:cubicBezTo>
                  <a:cubicBezTo>
                    <a:pt x="21780" y="139"/>
                    <a:pt x="21670" y="154"/>
                    <a:pt x="21563" y="226"/>
                  </a:cubicBezTo>
                  <a:cubicBezTo>
                    <a:pt x="21461" y="99"/>
                    <a:pt x="20052" y="56"/>
                    <a:pt x="18260" y="56"/>
                  </a:cubicBezTo>
                  <a:cubicBezTo>
                    <a:pt x="14991" y="56"/>
                    <a:pt x="10452" y="199"/>
                    <a:pt x="10275" y="238"/>
                  </a:cubicBezTo>
                  <a:cubicBezTo>
                    <a:pt x="10092" y="278"/>
                    <a:pt x="9921" y="323"/>
                    <a:pt x="9752" y="323"/>
                  </a:cubicBezTo>
                  <a:cubicBezTo>
                    <a:pt x="9625" y="323"/>
                    <a:pt x="9499" y="298"/>
                    <a:pt x="9371" y="226"/>
                  </a:cubicBezTo>
                  <a:cubicBezTo>
                    <a:pt x="9310" y="199"/>
                    <a:pt x="9257" y="176"/>
                    <a:pt x="9208" y="176"/>
                  </a:cubicBezTo>
                  <a:cubicBezTo>
                    <a:pt x="9169" y="176"/>
                    <a:pt x="9133" y="190"/>
                    <a:pt x="9097" y="226"/>
                  </a:cubicBezTo>
                  <a:cubicBezTo>
                    <a:pt x="8983" y="332"/>
                    <a:pt x="8855" y="351"/>
                    <a:pt x="8722" y="351"/>
                  </a:cubicBezTo>
                  <a:cubicBezTo>
                    <a:pt x="8645" y="351"/>
                    <a:pt x="8567" y="345"/>
                    <a:pt x="8490" y="345"/>
                  </a:cubicBezTo>
                  <a:cubicBezTo>
                    <a:pt x="8262" y="345"/>
                    <a:pt x="8035" y="334"/>
                    <a:pt x="7811" y="334"/>
                  </a:cubicBezTo>
                  <a:cubicBezTo>
                    <a:pt x="7625" y="334"/>
                    <a:pt x="7442" y="342"/>
                    <a:pt x="7263" y="369"/>
                  </a:cubicBezTo>
                  <a:cubicBezTo>
                    <a:pt x="6847" y="440"/>
                    <a:pt x="6430" y="546"/>
                    <a:pt x="6014" y="546"/>
                  </a:cubicBezTo>
                  <a:cubicBezTo>
                    <a:pt x="5942" y="546"/>
                    <a:pt x="5870" y="542"/>
                    <a:pt x="5799" y="535"/>
                  </a:cubicBezTo>
                  <a:cubicBezTo>
                    <a:pt x="5739" y="530"/>
                    <a:pt x="5676" y="527"/>
                    <a:pt x="5614" y="527"/>
                  </a:cubicBezTo>
                  <a:cubicBezTo>
                    <a:pt x="5394" y="527"/>
                    <a:pt x="5180" y="564"/>
                    <a:pt x="5096" y="666"/>
                  </a:cubicBezTo>
                  <a:cubicBezTo>
                    <a:pt x="4918" y="916"/>
                    <a:pt x="4680" y="869"/>
                    <a:pt x="4429" y="893"/>
                  </a:cubicBezTo>
                  <a:cubicBezTo>
                    <a:pt x="4377" y="884"/>
                    <a:pt x="4299" y="856"/>
                    <a:pt x="4242" y="856"/>
                  </a:cubicBezTo>
                  <a:cubicBezTo>
                    <a:pt x="4221" y="856"/>
                    <a:pt x="4204" y="859"/>
                    <a:pt x="4191" y="869"/>
                  </a:cubicBezTo>
                  <a:cubicBezTo>
                    <a:pt x="3834" y="1107"/>
                    <a:pt x="3322" y="1119"/>
                    <a:pt x="3001" y="1345"/>
                  </a:cubicBezTo>
                  <a:cubicBezTo>
                    <a:pt x="2489" y="1702"/>
                    <a:pt x="1786" y="1821"/>
                    <a:pt x="1512" y="2488"/>
                  </a:cubicBezTo>
                  <a:cubicBezTo>
                    <a:pt x="1381" y="2821"/>
                    <a:pt x="1108" y="3131"/>
                    <a:pt x="1108" y="3512"/>
                  </a:cubicBezTo>
                  <a:cubicBezTo>
                    <a:pt x="1108" y="3821"/>
                    <a:pt x="822" y="4012"/>
                    <a:pt x="762" y="4298"/>
                  </a:cubicBezTo>
                  <a:cubicBezTo>
                    <a:pt x="643" y="4798"/>
                    <a:pt x="643" y="5310"/>
                    <a:pt x="572" y="5810"/>
                  </a:cubicBezTo>
                  <a:cubicBezTo>
                    <a:pt x="512" y="6191"/>
                    <a:pt x="453" y="6584"/>
                    <a:pt x="500" y="6953"/>
                  </a:cubicBezTo>
                  <a:cubicBezTo>
                    <a:pt x="524" y="7143"/>
                    <a:pt x="215" y="7143"/>
                    <a:pt x="369" y="7262"/>
                  </a:cubicBezTo>
                  <a:cubicBezTo>
                    <a:pt x="715" y="7560"/>
                    <a:pt x="131" y="7834"/>
                    <a:pt x="358" y="8143"/>
                  </a:cubicBezTo>
                  <a:cubicBezTo>
                    <a:pt x="381" y="8191"/>
                    <a:pt x="238" y="8417"/>
                    <a:pt x="381" y="8608"/>
                  </a:cubicBezTo>
                  <a:cubicBezTo>
                    <a:pt x="619" y="8894"/>
                    <a:pt x="286" y="9155"/>
                    <a:pt x="238" y="9441"/>
                  </a:cubicBezTo>
                  <a:cubicBezTo>
                    <a:pt x="179" y="9941"/>
                    <a:pt x="227" y="10453"/>
                    <a:pt x="24" y="10953"/>
                  </a:cubicBezTo>
                  <a:cubicBezTo>
                    <a:pt x="0" y="11037"/>
                    <a:pt x="131" y="11239"/>
                    <a:pt x="96" y="11418"/>
                  </a:cubicBezTo>
                  <a:cubicBezTo>
                    <a:pt x="88" y="11495"/>
                    <a:pt x="155" y="11522"/>
                    <a:pt x="226" y="11522"/>
                  </a:cubicBezTo>
                  <a:cubicBezTo>
                    <a:pt x="264" y="11522"/>
                    <a:pt x="304" y="11514"/>
                    <a:pt x="334" y="11501"/>
                  </a:cubicBezTo>
                  <a:cubicBezTo>
                    <a:pt x="641" y="11376"/>
                    <a:pt x="955" y="11344"/>
                    <a:pt x="1271" y="11344"/>
                  </a:cubicBezTo>
                  <a:cubicBezTo>
                    <a:pt x="1594" y="11344"/>
                    <a:pt x="1920" y="11378"/>
                    <a:pt x="2242" y="11378"/>
                  </a:cubicBezTo>
                  <a:cubicBezTo>
                    <a:pt x="2325" y="11378"/>
                    <a:pt x="2407" y="11375"/>
                    <a:pt x="2489" y="11370"/>
                  </a:cubicBezTo>
                  <a:cubicBezTo>
                    <a:pt x="2571" y="11365"/>
                    <a:pt x="2655" y="11363"/>
                    <a:pt x="2738" y="11363"/>
                  </a:cubicBezTo>
                  <a:cubicBezTo>
                    <a:pt x="3244" y="11363"/>
                    <a:pt x="3764" y="11443"/>
                    <a:pt x="4275" y="11453"/>
                  </a:cubicBezTo>
                  <a:cubicBezTo>
                    <a:pt x="4414" y="11455"/>
                    <a:pt x="4553" y="11456"/>
                    <a:pt x="4692" y="11456"/>
                  </a:cubicBezTo>
                  <a:cubicBezTo>
                    <a:pt x="5339" y="11456"/>
                    <a:pt x="5988" y="11435"/>
                    <a:pt x="6644" y="11406"/>
                  </a:cubicBezTo>
                  <a:cubicBezTo>
                    <a:pt x="6917" y="11392"/>
                    <a:pt x="7190" y="11386"/>
                    <a:pt x="7463" y="11386"/>
                  </a:cubicBezTo>
                  <a:cubicBezTo>
                    <a:pt x="8369" y="11386"/>
                    <a:pt x="9277" y="11447"/>
                    <a:pt x="10192" y="11465"/>
                  </a:cubicBezTo>
                  <a:cubicBezTo>
                    <a:pt x="10304" y="11467"/>
                    <a:pt x="10578" y="11468"/>
                    <a:pt x="10975" y="11468"/>
                  </a:cubicBezTo>
                  <a:cubicBezTo>
                    <a:pt x="13750" y="11468"/>
                    <a:pt x="22509" y="11431"/>
                    <a:pt x="23301" y="11358"/>
                  </a:cubicBezTo>
                  <a:cubicBezTo>
                    <a:pt x="23932" y="11299"/>
                    <a:pt x="24587" y="11263"/>
                    <a:pt x="25230" y="11227"/>
                  </a:cubicBezTo>
                  <a:cubicBezTo>
                    <a:pt x="25754" y="11191"/>
                    <a:pt x="26278" y="11182"/>
                    <a:pt x="26803" y="11182"/>
                  </a:cubicBezTo>
                  <a:cubicBezTo>
                    <a:pt x="27266" y="11182"/>
                    <a:pt x="27730" y="11189"/>
                    <a:pt x="28194" y="11189"/>
                  </a:cubicBezTo>
                  <a:cubicBezTo>
                    <a:pt x="28579" y="11189"/>
                    <a:pt x="28963" y="11184"/>
                    <a:pt x="29349" y="11168"/>
                  </a:cubicBezTo>
                  <a:cubicBezTo>
                    <a:pt x="29790" y="11150"/>
                    <a:pt x="30233" y="11147"/>
                    <a:pt x="30678" y="11147"/>
                  </a:cubicBezTo>
                  <a:cubicBezTo>
                    <a:pt x="30901" y="11147"/>
                    <a:pt x="31124" y="11148"/>
                    <a:pt x="31347" y="11148"/>
                  </a:cubicBezTo>
                  <a:cubicBezTo>
                    <a:pt x="31570" y="11148"/>
                    <a:pt x="31793" y="11147"/>
                    <a:pt x="32016" y="11144"/>
                  </a:cubicBezTo>
                  <a:cubicBezTo>
                    <a:pt x="32282" y="11140"/>
                    <a:pt x="32547" y="11139"/>
                    <a:pt x="32811" y="11139"/>
                  </a:cubicBezTo>
                  <a:cubicBezTo>
                    <a:pt x="33339" y="11139"/>
                    <a:pt x="33866" y="11144"/>
                    <a:pt x="34398" y="11144"/>
                  </a:cubicBezTo>
                  <a:cubicBezTo>
                    <a:pt x="34695" y="11144"/>
                    <a:pt x="45423" y="11132"/>
                    <a:pt x="45720" y="11132"/>
                  </a:cubicBezTo>
                  <a:cubicBezTo>
                    <a:pt x="45780" y="11131"/>
                    <a:pt x="45839" y="11131"/>
                    <a:pt x="45899" y="11131"/>
                  </a:cubicBezTo>
                  <a:cubicBezTo>
                    <a:pt x="46377" y="11131"/>
                    <a:pt x="46858" y="11154"/>
                    <a:pt x="47336" y="11154"/>
                  </a:cubicBezTo>
                  <a:cubicBezTo>
                    <a:pt x="47657" y="11154"/>
                    <a:pt x="47976" y="11144"/>
                    <a:pt x="48292" y="11108"/>
                  </a:cubicBezTo>
                  <a:cubicBezTo>
                    <a:pt x="49268" y="11013"/>
                    <a:pt x="50245" y="11049"/>
                    <a:pt x="51209" y="11013"/>
                  </a:cubicBezTo>
                  <a:cubicBezTo>
                    <a:pt x="51665" y="10986"/>
                    <a:pt x="52113" y="10792"/>
                    <a:pt x="52575" y="10792"/>
                  </a:cubicBezTo>
                  <a:cubicBezTo>
                    <a:pt x="52729" y="10792"/>
                    <a:pt x="52885" y="10813"/>
                    <a:pt x="53043" y="10870"/>
                  </a:cubicBezTo>
                  <a:cubicBezTo>
                    <a:pt x="53055" y="10870"/>
                    <a:pt x="53102" y="10846"/>
                    <a:pt x="53114" y="10822"/>
                  </a:cubicBezTo>
                  <a:cubicBezTo>
                    <a:pt x="53144" y="10674"/>
                    <a:pt x="53243" y="10646"/>
                    <a:pt x="53349" y="10646"/>
                  </a:cubicBezTo>
                  <a:cubicBezTo>
                    <a:pt x="53412" y="10646"/>
                    <a:pt x="53477" y="10656"/>
                    <a:pt x="53531" y="10656"/>
                  </a:cubicBezTo>
                  <a:cubicBezTo>
                    <a:pt x="53609" y="10661"/>
                    <a:pt x="53688" y="10663"/>
                    <a:pt x="53766" y="10663"/>
                  </a:cubicBezTo>
                  <a:cubicBezTo>
                    <a:pt x="54185" y="10663"/>
                    <a:pt x="54600" y="10597"/>
                    <a:pt x="55018" y="10597"/>
                  </a:cubicBezTo>
                  <a:cubicBezTo>
                    <a:pt x="55196" y="10597"/>
                    <a:pt x="55375" y="10609"/>
                    <a:pt x="55555" y="10644"/>
                  </a:cubicBezTo>
                  <a:cubicBezTo>
                    <a:pt x="55587" y="10650"/>
                    <a:pt x="55622" y="10654"/>
                    <a:pt x="55656" y="10654"/>
                  </a:cubicBezTo>
                  <a:cubicBezTo>
                    <a:pt x="55812" y="10654"/>
                    <a:pt x="55969" y="10585"/>
                    <a:pt x="55960" y="10429"/>
                  </a:cubicBezTo>
                  <a:cubicBezTo>
                    <a:pt x="55936" y="10060"/>
                    <a:pt x="55936" y="9691"/>
                    <a:pt x="55912" y="9322"/>
                  </a:cubicBezTo>
                  <a:cubicBezTo>
                    <a:pt x="55876" y="8941"/>
                    <a:pt x="55841" y="8548"/>
                    <a:pt x="55805" y="8167"/>
                  </a:cubicBezTo>
                  <a:cubicBezTo>
                    <a:pt x="55745" y="7631"/>
                    <a:pt x="55710" y="7084"/>
                    <a:pt x="55650" y="6548"/>
                  </a:cubicBezTo>
                  <a:cubicBezTo>
                    <a:pt x="55603" y="6179"/>
                    <a:pt x="55543" y="5822"/>
                    <a:pt x="55460" y="5476"/>
                  </a:cubicBezTo>
                  <a:cubicBezTo>
                    <a:pt x="55376" y="5167"/>
                    <a:pt x="55519" y="4845"/>
                    <a:pt x="55376" y="4583"/>
                  </a:cubicBezTo>
                  <a:cubicBezTo>
                    <a:pt x="55245" y="4322"/>
                    <a:pt x="55233" y="4072"/>
                    <a:pt x="55210" y="3821"/>
                  </a:cubicBezTo>
                  <a:cubicBezTo>
                    <a:pt x="55210" y="3726"/>
                    <a:pt x="55245" y="3595"/>
                    <a:pt x="55174" y="3560"/>
                  </a:cubicBezTo>
                  <a:cubicBezTo>
                    <a:pt x="54864" y="3393"/>
                    <a:pt x="54852" y="3071"/>
                    <a:pt x="54698" y="2833"/>
                  </a:cubicBezTo>
                  <a:cubicBezTo>
                    <a:pt x="54424" y="2428"/>
                    <a:pt x="54198" y="2000"/>
                    <a:pt x="53781" y="1666"/>
                  </a:cubicBezTo>
                  <a:cubicBezTo>
                    <a:pt x="53567" y="1500"/>
                    <a:pt x="53269" y="1535"/>
                    <a:pt x="53090" y="1369"/>
                  </a:cubicBezTo>
                  <a:cubicBezTo>
                    <a:pt x="52686" y="1012"/>
                    <a:pt x="52138" y="964"/>
                    <a:pt x="51650" y="881"/>
                  </a:cubicBezTo>
                  <a:cubicBezTo>
                    <a:pt x="51114" y="785"/>
                    <a:pt x="50590" y="690"/>
                    <a:pt x="50054" y="595"/>
                  </a:cubicBezTo>
                  <a:cubicBezTo>
                    <a:pt x="49114" y="428"/>
                    <a:pt x="48161" y="309"/>
                    <a:pt x="47209" y="190"/>
                  </a:cubicBezTo>
                  <a:cubicBezTo>
                    <a:pt x="47202" y="190"/>
                    <a:pt x="47196" y="189"/>
                    <a:pt x="47190" y="189"/>
                  </a:cubicBezTo>
                  <a:cubicBezTo>
                    <a:pt x="47097" y="189"/>
                    <a:pt x="47019" y="244"/>
                    <a:pt x="46930" y="244"/>
                  </a:cubicBezTo>
                  <a:cubicBezTo>
                    <a:pt x="46891" y="244"/>
                    <a:pt x="46849" y="234"/>
                    <a:pt x="46804" y="202"/>
                  </a:cubicBezTo>
                  <a:cubicBezTo>
                    <a:pt x="46601" y="82"/>
                    <a:pt x="46351" y="23"/>
                    <a:pt x="46122" y="23"/>
                  </a:cubicBezTo>
                  <a:cubicBezTo>
                    <a:pt x="45988" y="23"/>
                    <a:pt x="45862" y="43"/>
                    <a:pt x="45756" y="83"/>
                  </a:cubicBezTo>
                  <a:cubicBezTo>
                    <a:pt x="45630" y="135"/>
                    <a:pt x="44608" y="154"/>
                    <a:pt x="43218" y="154"/>
                  </a:cubicBezTo>
                  <a:cubicBezTo>
                    <a:pt x="39882" y="154"/>
                    <a:pt x="34428" y="47"/>
                    <a:pt x="34159" y="47"/>
                  </a:cubicBezTo>
                  <a:cubicBezTo>
                    <a:pt x="33915" y="53"/>
                    <a:pt x="33662" y="59"/>
                    <a:pt x="33408" y="59"/>
                  </a:cubicBezTo>
                  <a:cubicBezTo>
                    <a:pt x="33153" y="59"/>
                    <a:pt x="32897" y="53"/>
                    <a:pt x="32647" y="35"/>
                  </a:cubicBezTo>
                  <a:cubicBezTo>
                    <a:pt x="32466" y="24"/>
                    <a:pt x="32269" y="1"/>
                    <a:pt x="32072" y="1"/>
                  </a:cubicBezTo>
                  <a:close/>
                </a:path>
              </a:pathLst>
            </a:custGeom>
            <a:solidFill>
              <a:srgbClr val="EEF0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5" name="Google Shape;627;p29"/>
          <p:cNvSpPr/>
          <p:nvPr/>
        </p:nvSpPr>
        <p:spPr>
          <a:xfrm>
            <a:off x="3116282" y="1702231"/>
            <a:ext cx="45719" cy="46331"/>
          </a:xfrm>
          <a:custGeom>
            <a:avLst/>
            <a:gdLst/>
            <a:ahLst/>
            <a:cxnLst/>
            <a:rect l="l" t="t" r="r" b="b"/>
            <a:pathLst>
              <a:path w="180" h="148" extrusionOk="0">
                <a:moveTo>
                  <a:pt x="90" y="0"/>
                </a:moveTo>
                <a:cubicBezTo>
                  <a:pt x="54" y="0"/>
                  <a:pt x="35" y="30"/>
                  <a:pt x="25" y="50"/>
                </a:cubicBezTo>
                <a:cubicBezTo>
                  <a:pt x="1" y="98"/>
                  <a:pt x="37" y="121"/>
                  <a:pt x="72" y="145"/>
                </a:cubicBezTo>
                <a:cubicBezTo>
                  <a:pt x="79" y="147"/>
                  <a:pt x="85" y="148"/>
                  <a:pt x="90" y="148"/>
                </a:cubicBezTo>
                <a:cubicBezTo>
                  <a:pt x="126" y="148"/>
                  <a:pt x="145" y="117"/>
                  <a:pt x="156" y="86"/>
                </a:cubicBezTo>
                <a:cubicBezTo>
                  <a:pt x="180" y="50"/>
                  <a:pt x="144" y="14"/>
                  <a:pt x="108" y="2"/>
                </a:cubicBezTo>
                <a:cubicBezTo>
                  <a:pt x="102" y="1"/>
                  <a:pt x="96" y="0"/>
                  <a:pt x="90" y="0"/>
                </a:cubicBez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/>
              <a:sym typeface="Arial"/>
            </a:endParaRPr>
          </a:p>
        </p:txBody>
      </p:sp>
      <p:sp>
        <p:nvSpPr>
          <p:cNvPr id="9" name="Google Shape;633;p29"/>
          <p:cNvSpPr/>
          <p:nvPr/>
        </p:nvSpPr>
        <p:spPr>
          <a:xfrm>
            <a:off x="2556655" y="1278848"/>
            <a:ext cx="619699" cy="708028"/>
          </a:xfrm>
          <a:custGeom>
            <a:avLst/>
            <a:gdLst/>
            <a:ahLst/>
            <a:cxnLst/>
            <a:rect l="l" t="t" r="r" b="b"/>
            <a:pathLst>
              <a:path w="8311" h="18491" extrusionOk="0">
                <a:moveTo>
                  <a:pt x="5666" y="1075"/>
                </a:moveTo>
                <a:cubicBezTo>
                  <a:pt x="5687" y="1075"/>
                  <a:pt x="5711" y="1082"/>
                  <a:pt x="5739" y="1100"/>
                </a:cubicBezTo>
                <a:cubicBezTo>
                  <a:pt x="5894" y="1207"/>
                  <a:pt x="6144" y="1135"/>
                  <a:pt x="6215" y="1397"/>
                </a:cubicBezTo>
                <a:cubicBezTo>
                  <a:pt x="6334" y="1802"/>
                  <a:pt x="6537" y="2171"/>
                  <a:pt x="6596" y="2588"/>
                </a:cubicBezTo>
                <a:cubicBezTo>
                  <a:pt x="6703" y="3302"/>
                  <a:pt x="7049" y="3969"/>
                  <a:pt x="7025" y="4719"/>
                </a:cubicBezTo>
                <a:cubicBezTo>
                  <a:pt x="7025" y="4945"/>
                  <a:pt x="7168" y="5160"/>
                  <a:pt x="7180" y="5386"/>
                </a:cubicBezTo>
                <a:cubicBezTo>
                  <a:pt x="7275" y="6267"/>
                  <a:pt x="7239" y="7148"/>
                  <a:pt x="7144" y="8041"/>
                </a:cubicBezTo>
                <a:cubicBezTo>
                  <a:pt x="7037" y="9017"/>
                  <a:pt x="6846" y="9982"/>
                  <a:pt x="6572" y="10922"/>
                </a:cubicBezTo>
                <a:cubicBezTo>
                  <a:pt x="6441" y="11387"/>
                  <a:pt x="6275" y="11839"/>
                  <a:pt x="6144" y="12303"/>
                </a:cubicBezTo>
                <a:cubicBezTo>
                  <a:pt x="6025" y="12696"/>
                  <a:pt x="5727" y="13030"/>
                  <a:pt x="5584" y="13435"/>
                </a:cubicBezTo>
                <a:cubicBezTo>
                  <a:pt x="5566" y="13500"/>
                  <a:pt x="5495" y="13500"/>
                  <a:pt x="5429" y="13500"/>
                </a:cubicBezTo>
                <a:cubicBezTo>
                  <a:pt x="5364" y="13500"/>
                  <a:pt x="5304" y="13500"/>
                  <a:pt x="5310" y="13565"/>
                </a:cubicBezTo>
                <a:cubicBezTo>
                  <a:pt x="5310" y="13685"/>
                  <a:pt x="5120" y="13744"/>
                  <a:pt x="5251" y="13911"/>
                </a:cubicBezTo>
                <a:cubicBezTo>
                  <a:pt x="5344" y="14032"/>
                  <a:pt x="5437" y="14058"/>
                  <a:pt x="5536" y="14058"/>
                </a:cubicBezTo>
                <a:cubicBezTo>
                  <a:pt x="5564" y="14058"/>
                  <a:pt x="5591" y="14056"/>
                  <a:pt x="5620" y="14054"/>
                </a:cubicBezTo>
                <a:cubicBezTo>
                  <a:pt x="6026" y="14031"/>
                  <a:pt x="6411" y="13934"/>
                  <a:pt x="6815" y="13934"/>
                </a:cubicBezTo>
                <a:cubicBezTo>
                  <a:pt x="6837" y="13934"/>
                  <a:pt x="6860" y="13934"/>
                  <a:pt x="6882" y="13935"/>
                </a:cubicBezTo>
                <a:cubicBezTo>
                  <a:pt x="7287" y="13958"/>
                  <a:pt x="7299" y="14042"/>
                  <a:pt x="7144" y="14435"/>
                </a:cubicBezTo>
                <a:cubicBezTo>
                  <a:pt x="7084" y="14589"/>
                  <a:pt x="6977" y="14732"/>
                  <a:pt x="6965" y="14923"/>
                </a:cubicBezTo>
                <a:cubicBezTo>
                  <a:pt x="6954" y="15102"/>
                  <a:pt x="6901" y="15355"/>
                  <a:pt x="6618" y="15355"/>
                </a:cubicBezTo>
                <a:cubicBezTo>
                  <a:pt x="6600" y="15355"/>
                  <a:pt x="6581" y="15354"/>
                  <a:pt x="6561" y="15351"/>
                </a:cubicBezTo>
                <a:cubicBezTo>
                  <a:pt x="6550" y="15350"/>
                  <a:pt x="6541" y="15350"/>
                  <a:pt x="6532" y="15350"/>
                </a:cubicBezTo>
                <a:cubicBezTo>
                  <a:pt x="6365" y="15350"/>
                  <a:pt x="6425" y="15559"/>
                  <a:pt x="6346" y="15649"/>
                </a:cubicBezTo>
                <a:cubicBezTo>
                  <a:pt x="6156" y="15840"/>
                  <a:pt x="5846" y="15971"/>
                  <a:pt x="5858" y="16316"/>
                </a:cubicBezTo>
                <a:cubicBezTo>
                  <a:pt x="5858" y="16340"/>
                  <a:pt x="5810" y="16363"/>
                  <a:pt x="5775" y="16375"/>
                </a:cubicBezTo>
                <a:cubicBezTo>
                  <a:pt x="5156" y="16590"/>
                  <a:pt x="4739" y="17149"/>
                  <a:pt x="4132" y="17352"/>
                </a:cubicBezTo>
                <a:cubicBezTo>
                  <a:pt x="3862" y="17442"/>
                  <a:pt x="3575" y="17549"/>
                  <a:pt x="3259" y="17549"/>
                </a:cubicBezTo>
                <a:cubicBezTo>
                  <a:pt x="3116" y="17549"/>
                  <a:pt x="2966" y="17527"/>
                  <a:pt x="2810" y="17471"/>
                </a:cubicBezTo>
                <a:cubicBezTo>
                  <a:pt x="2298" y="17292"/>
                  <a:pt x="2036" y="16971"/>
                  <a:pt x="1834" y="16506"/>
                </a:cubicBezTo>
                <a:cubicBezTo>
                  <a:pt x="1524" y="15792"/>
                  <a:pt x="1203" y="15089"/>
                  <a:pt x="1000" y="14327"/>
                </a:cubicBezTo>
                <a:cubicBezTo>
                  <a:pt x="941" y="14077"/>
                  <a:pt x="965" y="13816"/>
                  <a:pt x="857" y="13577"/>
                </a:cubicBezTo>
                <a:cubicBezTo>
                  <a:pt x="798" y="13423"/>
                  <a:pt x="869" y="13292"/>
                  <a:pt x="1131" y="13292"/>
                </a:cubicBezTo>
                <a:cubicBezTo>
                  <a:pt x="1144" y="13291"/>
                  <a:pt x="1158" y="13291"/>
                  <a:pt x="1171" y="13291"/>
                </a:cubicBezTo>
                <a:cubicBezTo>
                  <a:pt x="1485" y="13291"/>
                  <a:pt x="1738" y="13425"/>
                  <a:pt x="2024" y="13494"/>
                </a:cubicBezTo>
                <a:cubicBezTo>
                  <a:pt x="2141" y="13519"/>
                  <a:pt x="2243" y="13532"/>
                  <a:pt x="2332" y="13532"/>
                </a:cubicBezTo>
                <a:cubicBezTo>
                  <a:pt x="2670" y="13532"/>
                  <a:pt x="2825" y="13346"/>
                  <a:pt x="2929" y="12923"/>
                </a:cubicBezTo>
                <a:cubicBezTo>
                  <a:pt x="3108" y="12220"/>
                  <a:pt x="3203" y="11506"/>
                  <a:pt x="3274" y="10779"/>
                </a:cubicBezTo>
                <a:cubicBezTo>
                  <a:pt x="3322" y="10256"/>
                  <a:pt x="3417" y="9720"/>
                  <a:pt x="3405" y="9196"/>
                </a:cubicBezTo>
                <a:cubicBezTo>
                  <a:pt x="3393" y="8339"/>
                  <a:pt x="3513" y="7493"/>
                  <a:pt x="3417" y="6636"/>
                </a:cubicBezTo>
                <a:cubicBezTo>
                  <a:pt x="3382" y="6255"/>
                  <a:pt x="3417" y="5862"/>
                  <a:pt x="3310" y="5517"/>
                </a:cubicBezTo>
                <a:cubicBezTo>
                  <a:pt x="3132" y="4838"/>
                  <a:pt x="3036" y="4136"/>
                  <a:pt x="2810" y="3469"/>
                </a:cubicBezTo>
                <a:cubicBezTo>
                  <a:pt x="2667" y="3052"/>
                  <a:pt x="2477" y="2636"/>
                  <a:pt x="2429" y="2159"/>
                </a:cubicBezTo>
                <a:cubicBezTo>
                  <a:pt x="2460" y="2157"/>
                  <a:pt x="2491" y="2155"/>
                  <a:pt x="2520" y="2155"/>
                </a:cubicBezTo>
                <a:cubicBezTo>
                  <a:pt x="2759" y="2155"/>
                  <a:pt x="2934" y="2242"/>
                  <a:pt x="3072" y="2433"/>
                </a:cubicBezTo>
                <a:cubicBezTo>
                  <a:pt x="3227" y="2647"/>
                  <a:pt x="3513" y="2636"/>
                  <a:pt x="3727" y="2767"/>
                </a:cubicBezTo>
                <a:cubicBezTo>
                  <a:pt x="3870" y="2850"/>
                  <a:pt x="4001" y="3017"/>
                  <a:pt x="4167" y="3040"/>
                </a:cubicBezTo>
                <a:cubicBezTo>
                  <a:pt x="4200" y="3046"/>
                  <a:pt x="4233" y="3049"/>
                  <a:pt x="4266" y="3049"/>
                </a:cubicBezTo>
                <a:cubicBezTo>
                  <a:pt x="4643" y="3049"/>
                  <a:pt x="5089" y="2698"/>
                  <a:pt x="5144" y="2326"/>
                </a:cubicBezTo>
                <a:cubicBezTo>
                  <a:pt x="5203" y="1969"/>
                  <a:pt x="5334" y="1647"/>
                  <a:pt x="5489" y="1326"/>
                </a:cubicBezTo>
                <a:cubicBezTo>
                  <a:pt x="5538" y="1228"/>
                  <a:pt x="5570" y="1075"/>
                  <a:pt x="5666" y="1075"/>
                </a:cubicBezTo>
                <a:close/>
                <a:moveTo>
                  <a:pt x="5703" y="1"/>
                </a:moveTo>
                <a:cubicBezTo>
                  <a:pt x="5550" y="1"/>
                  <a:pt x="5409" y="66"/>
                  <a:pt x="5310" y="207"/>
                </a:cubicBezTo>
                <a:cubicBezTo>
                  <a:pt x="4989" y="671"/>
                  <a:pt x="4667" y="1159"/>
                  <a:pt x="4596" y="1743"/>
                </a:cubicBezTo>
                <a:cubicBezTo>
                  <a:pt x="4555" y="2021"/>
                  <a:pt x="4424" y="2113"/>
                  <a:pt x="4258" y="2113"/>
                </a:cubicBezTo>
                <a:cubicBezTo>
                  <a:pt x="4182" y="2113"/>
                  <a:pt x="4098" y="2094"/>
                  <a:pt x="4013" y="2064"/>
                </a:cubicBezTo>
                <a:cubicBezTo>
                  <a:pt x="3643" y="1921"/>
                  <a:pt x="3346" y="1659"/>
                  <a:pt x="2965" y="1516"/>
                </a:cubicBezTo>
                <a:cubicBezTo>
                  <a:pt x="2702" y="1416"/>
                  <a:pt x="2404" y="1240"/>
                  <a:pt x="2136" y="1240"/>
                </a:cubicBezTo>
                <a:cubicBezTo>
                  <a:pt x="1991" y="1240"/>
                  <a:pt x="1855" y="1291"/>
                  <a:pt x="1738" y="1433"/>
                </a:cubicBezTo>
                <a:cubicBezTo>
                  <a:pt x="1346" y="1885"/>
                  <a:pt x="1810" y="2600"/>
                  <a:pt x="1965" y="3112"/>
                </a:cubicBezTo>
                <a:cubicBezTo>
                  <a:pt x="2060" y="3469"/>
                  <a:pt x="2155" y="3838"/>
                  <a:pt x="2239" y="4195"/>
                </a:cubicBezTo>
                <a:cubicBezTo>
                  <a:pt x="2417" y="4922"/>
                  <a:pt x="2608" y="5624"/>
                  <a:pt x="2655" y="6374"/>
                </a:cubicBezTo>
                <a:cubicBezTo>
                  <a:pt x="2703" y="6993"/>
                  <a:pt x="2655" y="7600"/>
                  <a:pt x="2679" y="8220"/>
                </a:cubicBezTo>
                <a:cubicBezTo>
                  <a:pt x="2703" y="8827"/>
                  <a:pt x="2560" y="9434"/>
                  <a:pt x="2643" y="10041"/>
                </a:cubicBezTo>
                <a:cubicBezTo>
                  <a:pt x="2715" y="10553"/>
                  <a:pt x="2441" y="11029"/>
                  <a:pt x="2453" y="11541"/>
                </a:cubicBezTo>
                <a:cubicBezTo>
                  <a:pt x="2477" y="11982"/>
                  <a:pt x="2262" y="12399"/>
                  <a:pt x="2358" y="12839"/>
                </a:cubicBezTo>
                <a:cubicBezTo>
                  <a:pt x="2375" y="12920"/>
                  <a:pt x="2367" y="12920"/>
                  <a:pt x="2321" y="12920"/>
                </a:cubicBezTo>
                <a:lnTo>
                  <a:pt x="2321" y="12920"/>
                </a:lnTo>
                <a:cubicBezTo>
                  <a:pt x="2306" y="12920"/>
                  <a:pt x="2286" y="12920"/>
                  <a:pt x="2262" y="12923"/>
                </a:cubicBezTo>
                <a:cubicBezTo>
                  <a:pt x="2238" y="12925"/>
                  <a:pt x="2214" y="12927"/>
                  <a:pt x="2191" y="12927"/>
                </a:cubicBezTo>
                <a:cubicBezTo>
                  <a:pt x="1906" y="12927"/>
                  <a:pt x="1693" y="12739"/>
                  <a:pt x="1429" y="12684"/>
                </a:cubicBezTo>
                <a:cubicBezTo>
                  <a:pt x="1355" y="12668"/>
                  <a:pt x="1281" y="12660"/>
                  <a:pt x="1208" y="12660"/>
                </a:cubicBezTo>
                <a:cubicBezTo>
                  <a:pt x="917" y="12660"/>
                  <a:pt x="638" y="12780"/>
                  <a:pt x="381" y="12923"/>
                </a:cubicBezTo>
                <a:cubicBezTo>
                  <a:pt x="0" y="13149"/>
                  <a:pt x="214" y="13435"/>
                  <a:pt x="238" y="13661"/>
                </a:cubicBezTo>
                <a:cubicBezTo>
                  <a:pt x="298" y="14292"/>
                  <a:pt x="488" y="14887"/>
                  <a:pt x="726" y="15470"/>
                </a:cubicBezTo>
                <a:cubicBezTo>
                  <a:pt x="1203" y="16625"/>
                  <a:pt x="1703" y="17911"/>
                  <a:pt x="2989" y="18411"/>
                </a:cubicBezTo>
                <a:cubicBezTo>
                  <a:pt x="3110" y="18458"/>
                  <a:pt x="3247" y="18490"/>
                  <a:pt x="3381" y="18490"/>
                </a:cubicBezTo>
                <a:cubicBezTo>
                  <a:pt x="3417" y="18490"/>
                  <a:pt x="3453" y="18488"/>
                  <a:pt x="3489" y="18483"/>
                </a:cubicBezTo>
                <a:cubicBezTo>
                  <a:pt x="3620" y="18447"/>
                  <a:pt x="3739" y="18376"/>
                  <a:pt x="3846" y="18304"/>
                </a:cubicBezTo>
                <a:cubicBezTo>
                  <a:pt x="4489" y="17899"/>
                  <a:pt x="5239" y="17602"/>
                  <a:pt x="5822" y="17149"/>
                </a:cubicBezTo>
                <a:cubicBezTo>
                  <a:pt x="6251" y="16816"/>
                  <a:pt x="6680" y="16459"/>
                  <a:pt x="7037" y="16018"/>
                </a:cubicBezTo>
                <a:cubicBezTo>
                  <a:pt x="7477" y="15482"/>
                  <a:pt x="8311" y="14423"/>
                  <a:pt x="7954" y="13673"/>
                </a:cubicBezTo>
                <a:cubicBezTo>
                  <a:pt x="7834" y="13446"/>
                  <a:pt x="7561" y="13280"/>
                  <a:pt x="7323" y="13208"/>
                </a:cubicBezTo>
                <a:cubicBezTo>
                  <a:pt x="7263" y="13196"/>
                  <a:pt x="6394" y="13101"/>
                  <a:pt x="6406" y="13077"/>
                </a:cubicBezTo>
                <a:cubicBezTo>
                  <a:pt x="6882" y="12232"/>
                  <a:pt x="7108" y="11327"/>
                  <a:pt x="7370" y="10434"/>
                </a:cubicBezTo>
                <a:cubicBezTo>
                  <a:pt x="7632" y="9553"/>
                  <a:pt x="7715" y="8636"/>
                  <a:pt x="7823" y="7720"/>
                </a:cubicBezTo>
                <a:cubicBezTo>
                  <a:pt x="7965" y="6612"/>
                  <a:pt x="7799" y="5529"/>
                  <a:pt x="7692" y="4445"/>
                </a:cubicBezTo>
                <a:cubicBezTo>
                  <a:pt x="7644" y="3957"/>
                  <a:pt x="7430" y="3517"/>
                  <a:pt x="7358" y="3040"/>
                </a:cubicBezTo>
                <a:cubicBezTo>
                  <a:pt x="7203" y="2100"/>
                  <a:pt x="6918" y="1219"/>
                  <a:pt x="6382" y="421"/>
                </a:cubicBezTo>
                <a:cubicBezTo>
                  <a:pt x="6202" y="154"/>
                  <a:pt x="5938" y="1"/>
                  <a:pt x="570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/>
              <a:sym typeface="Arial"/>
            </a:endParaRPr>
          </a:p>
        </p:txBody>
      </p:sp>
      <p:sp>
        <p:nvSpPr>
          <p:cNvPr id="10" name="Google Shape;634;p29"/>
          <p:cNvSpPr/>
          <p:nvPr/>
        </p:nvSpPr>
        <p:spPr>
          <a:xfrm>
            <a:off x="2629590" y="1335998"/>
            <a:ext cx="451514" cy="599100"/>
          </a:xfrm>
          <a:custGeom>
            <a:avLst/>
            <a:gdLst/>
            <a:ahLst/>
            <a:cxnLst/>
            <a:rect l="l" t="t" r="r" b="b"/>
            <a:pathLst>
              <a:path w="6502" h="16475" extrusionOk="0">
                <a:moveTo>
                  <a:pt x="4869" y="1"/>
                </a:moveTo>
                <a:cubicBezTo>
                  <a:pt x="4773" y="1"/>
                  <a:pt x="4741" y="154"/>
                  <a:pt x="4692" y="252"/>
                </a:cubicBezTo>
                <a:cubicBezTo>
                  <a:pt x="4537" y="573"/>
                  <a:pt x="4406" y="895"/>
                  <a:pt x="4347" y="1252"/>
                </a:cubicBezTo>
                <a:cubicBezTo>
                  <a:pt x="4292" y="1624"/>
                  <a:pt x="3846" y="1975"/>
                  <a:pt x="3469" y="1975"/>
                </a:cubicBezTo>
                <a:cubicBezTo>
                  <a:pt x="3436" y="1975"/>
                  <a:pt x="3403" y="1972"/>
                  <a:pt x="3370" y="1966"/>
                </a:cubicBezTo>
                <a:cubicBezTo>
                  <a:pt x="3204" y="1943"/>
                  <a:pt x="3073" y="1776"/>
                  <a:pt x="2930" y="1693"/>
                </a:cubicBezTo>
                <a:cubicBezTo>
                  <a:pt x="2716" y="1562"/>
                  <a:pt x="2430" y="1573"/>
                  <a:pt x="2275" y="1359"/>
                </a:cubicBezTo>
                <a:cubicBezTo>
                  <a:pt x="2137" y="1168"/>
                  <a:pt x="1962" y="1081"/>
                  <a:pt x="1723" y="1081"/>
                </a:cubicBezTo>
                <a:cubicBezTo>
                  <a:pt x="1694" y="1081"/>
                  <a:pt x="1663" y="1083"/>
                  <a:pt x="1632" y="1085"/>
                </a:cubicBezTo>
                <a:cubicBezTo>
                  <a:pt x="1680" y="1562"/>
                  <a:pt x="1870" y="1978"/>
                  <a:pt x="2013" y="2395"/>
                </a:cubicBezTo>
                <a:cubicBezTo>
                  <a:pt x="2239" y="3062"/>
                  <a:pt x="2335" y="3764"/>
                  <a:pt x="2513" y="4443"/>
                </a:cubicBezTo>
                <a:cubicBezTo>
                  <a:pt x="2620" y="4788"/>
                  <a:pt x="2585" y="5181"/>
                  <a:pt x="2620" y="5562"/>
                </a:cubicBezTo>
                <a:cubicBezTo>
                  <a:pt x="2716" y="6419"/>
                  <a:pt x="2596" y="7265"/>
                  <a:pt x="2608" y="8122"/>
                </a:cubicBezTo>
                <a:cubicBezTo>
                  <a:pt x="2620" y="8646"/>
                  <a:pt x="2525" y="9182"/>
                  <a:pt x="2477" y="9705"/>
                </a:cubicBezTo>
                <a:cubicBezTo>
                  <a:pt x="2406" y="10432"/>
                  <a:pt x="2311" y="11146"/>
                  <a:pt x="2132" y="11849"/>
                </a:cubicBezTo>
                <a:cubicBezTo>
                  <a:pt x="2028" y="12272"/>
                  <a:pt x="1873" y="12458"/>
                  <a:pt x="1535" y="12458"/>
                </a:cubicBezTo>
                <a:cubicBezTo>
                  <a:pt x="1446" y="12458"/>
                  <a:pt x="1344" y="12445"/>
                  <a:pt x="1227" y="12420"/>
                </a:cubicBezTo>
                <a:cubicBezTo>
                  <a:pt x="941" y="12351"/>
                  <a:pt x="688" y="12217"/>
                  <a:pt x="374" y="12217"/>
                </a:cubicBezTo>
                <a:cubicBezTo>
                  <a:pt x="361" y="12217"/>
                  <a:pt x="347" y="12217"/>
                  <a:pt x="334" y="12218"/>
                </a:cubicBezTo>
                <a:cubicBezTo>
                  <a:pt x="72" y="12218"/>
                  <a:pt x="1" y="12349"/>
                  <a:pt x="60" y="12503"/>
                </a:cubicBezTo>
                <a:cubicBezTo>
                  <a:pt x="168" y="12742"/>
                  <a:pt x="144" y="13003"/>
                  <a:pt x="203" y="13253"/>
                </a:cubicBezTo>
                <a:cubicBezTo>
                  <a:pt x="406" y="14015"/>
                  <a:pt x="727" y="14718"/>
                  <a:pt x="1037" y="15432"/>
                </a:cubicBezTo>
                <a:cubicBezTo>
                  <a:pt x="1239" y="15897"/>
                  <a:pt x="1501" y="16218"/>
                  <a:pt x="2013" y="16397"/>
                </a:cubicBezTo>
                <a:cubicBezTo>
                  <a:pt x="2169" y="16453"/>
                  <a:pt x="2319" y="16475"/>
                  <a:pt x="2462" y="16475"/>
                </a:cubicBezTo>
                <a:cubicBezTo>
                  <a:pt x="2778" y="16475"/>
                  <a:pt x="3065" y="16368"/>
                  <a:pt x="3335" y="16278"/>
                </a:cubicBezTo>
                <a:cubicBezTo>
                  <a:pt x="3942" y="16075"/>
                  <a:pt x="4359" y="15516"/>
                  <a:pt x="4978" y="15301"/>
                </a:cubicBezTo>
                <a:cubicBezTo>
                  <a:pt x="5013" y="15289"/>
                  <a:pt x="5061" y="15266"/>
                  <a:pt x="5061" y="15242"/>
                </a:cubicBezTo>
                <a:cubicBezTo>
                  <a:pt x="5049" y="14897"/>
                  <a:pt x="5359" y="14766"/>
                  <a:pt x="5549" y="14575"/>
                </a:cubicBezTo>
                <a:cubicBezTo>
                  <a:pt x="5628" y="14485"/>
                  <a:pt x="5568" y="14276"/>
                  <a:pt x="5735" y="14276"/>
                </a:cubicBezTo>
                <a:cubicBezTo>
                  <a:pt x="5744" y="14276"/>
                  <a:pt x="5753" y="14276"/>
                  <a:pt x="5764" y="14277"/>
                </a:cubicBezTo>
                <a:cubicBezTo>
                  <a:pt x="5784" y="14280"/>
                  <a:pt x="5803" y="14281"/>
                  <a:pt x="5821" y="14281"/>
                </a:cubicBezTo>
                <a:cubicBezTo>
                  <a:pt x="6104" y="14281"/>
                  <a:pt x="6157" y="14028"/>
                  <a:pt x="6168" y="13849"/>
                </a:cubicBezTo>
                <a:cubicBezTo>
                  <a:pt x="6180" y="13658"/>
                  <a:pt x="6287" y="13515"/>
                  <a:pt x="6347" y="13361"/>
                </a:cubicBezTo>
                <a:cubicBezTo>
                  <a:pt x="6502" y="12968"/>
                  <a:pt x="6490" y="12884"/>
                  <a:pt x="6085" y="12861"/>
                </a:cubicBezTo>
                <a:cubicBezTo>
                  <a:pt x="6063" y="12860"/>
                  <a:pt x="6040" y="12860"/>
                  <a:pt x="6018" y="12860"/>
                </a:cubicBezTo>
                <a:cubicBezTo>
                  <a:pt x="5614" y="12860"/>
                  <a:pt x="5229" y="12957"/>
                  <a:pt x="4823" y="12980"/>
                </a:cubicBezTo>
                <a:cubicBezTo>
                  <a:pt x="4794" y="12982"/>
                  <a:pt x="4767" y="12984"/>
                  <a:pt x="4739" y="12984"/>
                </a:cubicBezTo>
                <a:cubicBezTo>
                  <a:pt x="4640" y="12984"/>
                  <a:pt x="4547" y="12958"/>
                  <a:pt x="4454" y="12837"/>
                </a:cubicBezTo>
                <a:cubicBezTo>
                  <a:pt x="4323" y="12670"/>
                  <a:pt x="4513" y="12611"/>
                  <a:pt x="4513" y="12491"/>
                </a:cubicBezTo>
                <a:cubicBezTo>
                  <a:pt x="4507" y="12426"/>
                  <a:pt x="4567" y="12426"/>
                  <a:pt x="4632" y="12426"/>
                </a:cubicBezTo>
                <a:cubicBezTo>
                  <a:pt x="4698" y="12426"/>
                  <a:pt x="4769" y="12426"/>
                  <a:pt x="4787" y="12361"/>
                </a:cubicBezTo>
                <a:cubicBezTo>
                  <a:pt x="4930" y="11956"/>
                  <a:pt x="5228" y="11622"/>
                  <a:pt x="5347" y="11229"/>
                </a:cubicBezTo>
                <a:cubicBezTo>
                  <a:pt x="5478" y="10765"/>
                  <a:pt x="5644" y="10313"/>
                  <a:pt x="5775" y="9848"/>
                </a:cubicBezTo>
                <a:cubicBezTo>
                  <a:pt x="6049" y="8908"/>
                  <a:pt x="6240" y="7943"/>
                  <a:pt x="6347" y="6967"/>
                </a:cubicBezTo>
                <a:cubicBezTo>
                  <a:pt x="6442" y="6074"/>
                  <a:pt x="6478" y="5193"/>
                  <a:pt x="6383" y="4312"/>
                </a:cubicBezTo>
                <a:cubicBezTo>
                  <a:pt x="6371" y="4086"/>
                  <a:pt x="6228" y="3871"/>
                  <a:pt x="6228" y="3645"/>
                </a:cubicBezTo>
                <a:cubicBezTo>
                  <a:pt x="6252" y="2895"/>
                  <a:pt x="5906" y="2228"/>
                  <a:pt x="5799" y="1514"/>
                </a:cubicBezTo>
                <a:cubicBezTo>
                  <a:pt x="5740" y="1097"/>
                  <a:pt x="5537" y="728"/>
                  <a:pt x="5418" y="323"/>
                </a:cubicBezTo>
                <a:cubicBezTo>
                  <a:pt x="5347" y="61"/>
                  <a:pt x="5097" y="133"/>
                  <a:pt x="4942" y="26"/>
                </a:cubicBezTo>
                <a:cubicBezTo>
                  <a:pt x="4914" y="8"/>
                  <a:pt x="4890" y="1"/>
                  <a:pt x="4869" y="1"/>
                </a:cubicBezTo>
                <a:close/>
              </a:path>
            </a:pathLst>
          </a:custGeom>
          <a:solidFill>
            <a:srgbClr val="FF85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1976204" y="288248"/>
            <a:ext cx="1809750" cy="708028"/>
          </a:xfrm>
          <a:prstGeom prst="roundRect">
            <a:avLst/>
          </a:prstGeom>
          <a:solidFill>
            <a:srgbClr val="FF85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Camii 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779488" y="2262852"/>
            <a:ext cx="48021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Cami kelimesi “toplayan, bir araya getiren, toplayıcı, kaplayan, içine alan”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demektir.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Müslümanların ibadet dini eğitimi, namaz için toplandıkları yerdir.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grpSp>
        <p:nvGrpSpPr>
          <p:cNvPr id="13" name="Grup 12"/>
          <p:cNvGrpSpPr/>
          <p:nvPr/>
        </p:nvGrpSpPr>
        <p:grpSpPr>
          <a:xfrm>
            <a:off x="6310859" y="2196060"/>
            <a:ext cx="5771213" cy="2675744"/>
            <a:chOff x="6362700" y="4329014"/>
            <a:chExt cx="3267296" cy="2205135"/>
          </a:xfrm>
        </p:grpSpPr>
        <p:sp>
          <p:nvSpPr>
            <p:cNvPr id="14" name="Google Shape;625;p29"/>
            <p:cNvSpPr/>
            <p:nvPr/>
          </p:nvSpPr>
          <p:spPr>
            <a:xfrm>
              <a:off x="6362700" y="4329014"/>
              <a:ext cx="3267296" cy="2205135"/>
            </a:xfrm>
            <a:custGeom>
              <a:avLst/>
              <a:gdLst/>
              <a:ahLst/>
              <a:cxnLst/>
              <a:rect l="l" t="t" r="r" b="b"/>
              <a:pathLst>
                <a:path w="59818" h="56585" extrusionOk="0">
                  <a:moveTo>
                    <a:pt x="33549" y="931"/>
                  </a:moveTo>
                  <a:cubicBezTo>
                    <a:pt x="33746" y="931"/>
                    <a:pt x="33943" y="954"/>
                    <a:pt x="34124" y="965"/>
                  </a:cubicBezTo>
                  <a:cubicBezTo>
                    <a:pt x="34374" y="983"/>
                    <a:pt x="34630" y="989"/>
                    <a:pt x="34885" y="989"/>
                  </a:cubicBezTo>
                  <a:cubicBezTo>
                    <a:pt x="35139" y="989"/>
                    <a:pt x="35392" y="983"/>
                    <a:pt x="35636" y="977"/>
                  </a:cubicBezTo>
                  <a:cubicBezTo>
                    <a:pt x="35905" y="977"/>
                    <a:pt x="41359" y="1084"/>
                    <a:pt x="44695" y="1084"/>
                  </a:cubicBezTo>
                  <a:cubicBezTo>
                    <a:pt x="46085" y="1084"/>
                    <a:pt x="47107" y="1065"/>
                    <a:pt x="47233" y="1013"/>
                  </a:cubicBezTo>
                  <a:cubicBezTo>
                    <a:pt x="47339" y="973"/>
                    <a:pt x="47465" y="953"/>
                    <a:pt x="47599" y="953"/>
                  </a:cubicBezTo>
                  <a:cubicBezTo>
                    <a:pt x="47828" y="953"/>
                    <a:pt x="48078" y="1012"/>
                    <a:pt x="48281" y="1132"/>
                  </a:cubicBezTo>
                  <a:cubicBezTo>
                    <a:pt x="48326" y="1164"/>
                    <a:pt x="48368" y="1174"/>
                    <a:pt x="48407" y="1174"/>
                  </a:cubicBezTo>
                  <a:cubicBezTo>
                    <a:pt x="48496" y="1174"/>
                    <a:pt x="48574" y="1119"/>
                    <a:pt x="48667" y="1119"/>
                  </a:cubicBezTo>
                  <a:cubicBezTo>
                    <a:pt x="48673" y="1119"/>
                    <a:pt x="48679" y="1120"/>
                    <a:pt x="48686" y="1120"/>
                  </a:cubicBezTo>
                  <a:cubicBezTo>
                    <a:pt x="49638" y="1239"/>
                    <a:pt x="50591" y="1358"/>
                    <a:pt x="51531" y="1525"/>
                  </a:cubicBezTo>
                  <a:cubicBezTo>
                    <a:pt x="52067" y="1620"/>
                    <a:pt x="52591" y="1715"/>
                    <a:pt x="53127" y="1811"/>
                  </a:cubicBezTo>
                  <a:cubicBezTo>
                    <a:pt x="53615" y="1894"/>
                    <a:pt x="54163" y="1942"/>
                    <a:pt x="54567" y="2299"/>
                  </a:cubicBezTo>
                  <a:cubicBezTo>
                    <a:pt x="54746" y="2465"/>
                    <a:pt x="55044" y="2430"/>
                    <a:pt x="55258" y="2596"/>
                  </a:cubicBezTo>
                  <a:cubicBezTo>
                    <a:pt x="55675" y="2930"/>
                    <a:pt x="55901" y="3358"/>
                    <a:pt x="56175" y="3763"/>
                  </a:cubicBezTo>
                  <a:cubicBezTo>
                    <a:pt x="56329" y="4001"/>
                    <a:pt x="56341" y="4323"/>
                    <a:pt x="56651" y="4490"/>
                  </a:cubicBezTo>
                  <a:cubicBezTo>
                    <a:pt x="56722" y="4525"/>
                    <a:pt x="56687" y="4656"/>
                    <a:pt x="56687" y="4751"/>
                  </a:cubicBezTo>
                  <a:cubicBezTo>
                    <a:pt x="56710" y="5002"/>
                    <a:pt x="56722" y="5252"/>
                    <a:pt x="56853" y="5513"/>
                  </a:cubicBezTo>
                  <a:cubicBezTo>
                    <a:pt x="56996" y="5775"/>
                    <a:pt x="56853" y="6097"/>
                    <a:pt x="56937" y="6406"/>
                  </a:cubicBezTo>
                  <a:cubicBezTo>
                    <a:pt x="57020" y="6752"/>
                    <a:pt x="57080" y="7109"/>
                    <a:pt x="57127" y="7478"/>
                  </a:cubicBezTo>
                  <a:cubicBezTo>
                    <a:pt x="57187" y="8014"/>
                    <a:pt x="57222" y="8561"/>
                    <a:pt x="57282" y="9097"/>
                  </a:cubicBezTo>
                  <a:cubicBezTo>
                    <a:pt x="57318" y="9478"/>
                    <a:pt x="57353" y="9871"/>
                    <a:pt x="57389" y="10252"/>
                  </a:cubicBezTo>
                  <a:cubicBezTo>
                    <a:pt x="57413" y="10621"/>
                    <a:pt x="57413" y="10990"/>
                    <a:pt x="57437" y="11359"/>
                  </a:cubicBezTo>
                  <a:cubicBezTo>
                    <a:pt x="57446" y="11515"/>
                    <a:pt x="57289" y="11584"/>
                    <a:pt x="57133" y="11584"/>
                  </a:cubicBezTo>
                  <a:cubicBezTo>
                    <a:pt x="57099" y="11584"/>
                    <a:pt x="57064" y="11580"/>
                    <a:pt x="57032" y="11574"/>
                  </a:cubicBezTo>
                  <a:cubicBezTo>
                    <a:pt x="56852" y="11539"/>
                    <a:pt x="56673" y="11527"/>
                    <a:pt x="56495" y="11527"/>
                  </a:cubicBezTo>
                  <a:cubicBezTo>
                    <a:pt x="56077" y="11527"/>
                    <a:pt x="55662" y="11593"/>
                    <a:pt x="55243" y="11593"/>
                  </a:cubicBezTo>
                  <a:cubicBezTo>
                    <a:pt x="55165" y="11593"/>
                    <a:pt x="55086" y="11591"/>
                    <a:pt x="55008" y="11586"/>
                  </a:cubicBezTo>
                  <a:cubicBezTo>
                    <a:pt x="54954" y="11586"/>
                    <a:pt x="54889" y="11576"/>
                    <a:pt x="54826" y="11576"/>
                  </a:cubicBezTo>
                  <a:cubicBezTo>
                    <a:pt x="54720" y="11576"/>
                    <a:pt x="54621" y="11604"/>
                    <a:pt x="54591" y="11752"/>
                  </a:cubicBezTo>
                  <a:cubicBezTo>
                    <a:pt x="54579" y="11776"/>
                    <a:pt x="54532" y="11800"/>
                    <a:pt x="54520" y="11800"/>
                  </a:cubicBezTo>
                  <a:cubicBezTo>
                    <a:pt x="54362" y="11743"/>
                    <a:pt x="54206" y="11722"/>
                    <a:pt x="54052" y="11722"/>
                  </a:cubicBezTo>
                  <a:cubicBezTo>
                    <a:pt x="53590" y="11722"/>
                    <a:pt x="53142" y="11916"/>
                    <a:pt x="52686" y="11943"/>
                  </a:cubicBezTo>
                  <a:cubicBezTo>
                    <a:pt x="51722" y="11979"/>
                    <a:pt x="50745" y="11943"/>
                    <a:pt x="49769" y="12038"/>
                  </a:cubicBezTo>
                  <a:cubicBezTo>
                    <a:pt x="49453" y="12074"/>
                    <a:pt x="49134" y="12084"/>
                    <a:pt x="48813" y="12084"/>
                  </a:cubicBezTo>
                  <a:cubicBezTo>
                    <a:pt x="48335" y="12084"/>
                    <a:pt x="47854" y="12061"/>
                    <a:pt x="47376" y="12061"/>
                  </a:cubicBezTo>
                  <a:cubicBezTo>
                    <a:pt x="47316" y="12061"/>
                    <a:pt x="47257" y="12061"/>
                    <a:pt x="47197" y="12062"/>
                  </a:cubicBezTo>
                  <a:cubicBezTo>
                    <a:pt x="46900" y="12062"/>
                    <a:pt x="36172" y="12074"/>
                    <a:pt x="35875" y="12074"/>
                  </a:cubicBezTo>
                  <a:cubicBezTo>
                    <a:pt x="35343" y="12074"/>
                    <a:pt x="34816" y="12069"/>
                    <a:pt x="34288" y="12069"/>
                  </a:cubicBezTo>
                  <a:cubicBezTo>
                    <a:pt x="34024" y="12069"/>
                    <a:pt x="33759" y="12070"/>
                    <a:pt x="33493" y="12074"/>
                  </a:cubicBezTo>
                  <a:cubicBezTo>
                    <a:pt x="33270" y="12077"/>
                    <a:pt x="33047" y="12078"/>
                    <a:pt x="32824" y="12078"/>
                  </a:cubicBezTo>
                  <a:cubicBezTo>
                    <a:pt x="32601" y="12078"/>
                    <a:pt x="32378" y="12077"/>
                    <a:pt x="32155" y="12077"/>
                  </a:cubicBezTo>
                  <a:cubicBezTo>
                    <a:pt x="31710" y="12077"/>
                    <a:pt x="31267" y="12080"/>
                    <a:pt x="30826" y="12098"/>
                  </a:cubicBezTo>
                  <a:cubicBezTo>
                    <a:pt x="30440" y="12114"/>
                    <a:pt x="30056" y="12119"/>
                    <a:pt x="29671" y="12119"/>
                  </a:cubicBezTo>
                  <a:cubicBezTo>
                    <a:pt x="29207" y="12119"/>
                    <a:pt x="28743" y="12112"/>
                    <a:pt x="28280" y="12112"/>
                  </a:cubicBezTo>
                  <a:cubicBezTo>
                    <a:pt x="27755" y="12112"/>
                    <a:pt x="27231" y="12121"/>
                    <a:pt x="26707" y="12157"/>
                  </a:cubicBezTo>
                  <a:cubicBezTo>
                    <a:pt x="26064" y="12193"/>
                    <a:pt x="25409" y="12229"/>
                    <a:pt x="24778" y="12288"/>
                  </a:cubicBezTo>
                  <a:cubicBezTo>
                    <a:pt x="23986" y="12361"/>
                    <a:pt x="15227" y="12398"/>
                    <a:pt x="12452" y="12398"/>
                  </a:cubicBezTo>
                  <a:cubicBezTo>
                    <a:pt x="12055" y="12398"/>
                    <a:pt x="11781" y="12397"/>
                    <a:pt x="11669" y="12395"/>
                  </a:cubicBezTo>
                  <a:cubicBezTo>
                    <a:pt x="10754" y="12377"/>
                    <a:pt x="9846" y="12316"/>
                    <a:pt x="8940" y="12316"/>
                  </a:cubicBezTo>
                  <a:cubicBezTo>
                    <a:pt x="8667" y="12316"/>
                    <a:pt x="8394" y="12322"/>
                    <a:pt x="8121" y="12336"/>
                  </a:cubicBezTo>
                  <a:cubicBezTo>
                    <a:pt x="7465" y="12365"/>
                    <a:pt x="6816" y="12386"/>
                    <a:pt x="6169" y="12386"/>
                  </a:cubicBezTo>
                  <a:cubicBezTo>
                    <a:pt x="6030" y="12386"/>
                    <a:pt x="5891" y="12385"/>
                    <a:pt x="5752" y="12383"/>
                  </a:cubicBezTo>
                  <a:cubicBezTo>
                    <a:pt x="5241" y="12373"/>
                    <a:pt x="4721" y="12293"/>
                    <a:pt x="4215" y="12293"/>
                  </a:cubicBezTo>
                  <a:cubicBezTo>
                    <a:pt x="4132" y="12293"/>
                    <a:pt x="4048" y="12295"/>
                    <a:pt x="3966" y="12300"/>
                  </a:cubicBezTo>
                  <a:cubicBezTo>
                    <a:pt x="3884" y="12305"/>
                    <a:pt x="3802" y="12308"/>
                    <a:pt x="3719" y="12308"/>
                  </a:cubicBezTo>
                  <a:cubicBezTo>
                    <a:pt x="3397" y="12308"/>
                    <a:pt x="3071" y="12274"/>
                    <a:pt x="2748" y="12274"/>
                  </a:cubicBezTo>
                  <a:cubicBezTo>
                    <a:pt x="2432" y="12274"/>
                    <a:pt x="2118" y="12306"/>
                    <a:pt x="1811" y="12431"/>
                  </a:cubicBezTo>
                  <a:cubicBezTo>
                    <a:pt x="1781" y="12444"/>
                    <a:pt x="1741" y="12452"/>
                    <a:pt x="1703" y="12452"/>
                  </a:cubicBezTo>
                  <a:cubicBezTo>
                    <a:pt x="1632" y="12452"/>
                    <a:pt x="1565" y="12425"/>
                    <a:pt x="1573" y="12348"/>
                  </a:cubicBezTo>
                  <a:cubicBezTo>
                    <a:pt x="1608" y="12169"/>
                    <a:pt x="1477" y="11967"/>
                    <a:pt x="1501" y="11883"/>
                  </a:cubicBezTo>
                  <a:cubicBezTo>
                    <a:pt x="1704" y="11383"/>
                    <a:pt x="1656" y="10871"/>
                    <a:pt x="1715" y="10371"/>
                  </a:cubicBezTo>
                  <a:cubicBezTo>
                    <a:pt x="1763" y="10085"/>
                    <a:pt x="2096" y="9824"/>
                    <a:pt x="1858" y="9538"/>
                  </a:cubicBezTo>
                  <a:cubicBezTo>
                    <a:pt x="1715" y="9347"/>
                    <a:pt x="1858" y="9121"/>
                    <a:pt x="1835" y="9073"/>
                  </a:cubicBezTo>
                  <a:cubicBezTo>
                    <a:pt x="1608" y="8764"/>
                    <a:pt x="2192" y="8490"/>
                    <a:pt x="1846" y="8192"/>
                  </a:cubicBezTo>
                  <a:cubicBezTo>
                    <a:pt x="1692" y="8073"/>
                    <a:pt x="2001" y="8073"/>
                    <a:pt x="1977" y="7883"/>
                  </a:cubicBezTo>
                  <a:cubicBezTo>
                    <a:pt x="1930" y="7514"/>
                    <a:pt x="1989" y="7121"/>
                    <a:pt x="2049" y="6740"/>
                  </a:cubicBezTo>
                  <a:cubicBezTo>
                    <a:pt x="2120" y="6240"/>
                    <a:pt x="2120" y="5728"/>
                    <a:pt x="2239" y="5228"/>
                  </a:cubicBezTo>
                  <a:cubicBezTo>
                    <a:pt x="2299" y="4942"/>
                    <a:pt x="2585" y="4751"/>
                    <a:pt x="2585" y="4442"/>
                  </a:cubicBezTo>
                  <a:cubicBezTo>
                    <a:pt x="2585" y="4061"/>
                    <a:pt x="2858" y="3751"/>
                    <a:pt x="2989" y="3418"/>
                  </a:cubicBezTo>
                  <a:cubicBezTo>
                    <a:pt x="3263" y="2751"/>
                    <a:pt x="3966" y="2632"/>
                    <a:pt x="4478" y="2275"/>
                  </a:cubicBezTo>
                  <a:cubicBezTo>
                    <a:pt x="4799" y="2049"/>
                    <a:pt x="5311" y="2037"/>
                    <a:pt x="5668" y="1799"/>
                  </a:cubicBezTo>
                  <a:cubicBezTo>
                    <a:pt x="5681" y="1789"/>
                    <a:pt x="5698" y="1786"/>
                    <a:pt x="5719" y="1786"/>
                  </a:cubicBezTo>
                  <a:cubicBezTo>
                    <a:pt x="5776" y="1786"/>
                    <a:pt x="5854" y="1814"/>
                    <a:pt x="5906" y="1823"/>
                  </a:cubicBezTo>
                  <a:cubicBezTo>
                    <a:pt x="6157" y="1799"/>
                    <a:pt x="6395" y="1846"/>
                    <a:pt x="6573" y="1596"/>
                  </a:cubicBezTo>
                  <a:cubicBezTo>
                    <a:pt x="6657" y="1494"/>
                    <a:pt x="6871" y="1457"/>
                    <a:pt x="7091" y="1457"/>
                  </a:cubicBezTo>
                  <a:cubicBezTo>
                    <a:pt x="7153" y="1457"/>
                    <a:pt x="7216" y="1460"/>
                    <a:pt x="7276" y="1465"/>
                  </a:cubicBezTo>
                  <a:cubicBezTo>
                    <a:pt x="7347" y="1472"/>
                    <a:pt x="7419" y="1476"/>
                    <a:pt x="7491" y="1476"/>
                  </a:cubicBezTo>
                  <a:cubicBezTo>
                    <a:pt x="7907" y="1476"/>
                    <a:pt x="8324" y="1370"/>
                    <a:pt x="8740" y="1299"/>
                  </a:cubicBezTo>
                  <a:cubicBezTo>
                    <a:pt x="8919" y="1272"/>
                    <a:pt x="9102" y="1264"/>
                    <a:pt x="9288" y="1264"/>
                  </a:cubicBezTo>
                  <a:cubicBezTo>
                    <a:pt x="9512" y="1264"/>
                    <a:pt x="9739" y="1275"/>
                    <a:pt x="9967" y="1275"/>
                  </a:cubicBezTo>
                  <a:cubicBezTo>
                    <a:pt x="10044" y="1275"/>
                    <a:pt x="10122" y="1281"/>
                    <a:pt x="10199" y="1281"/>
                  </a:cubicBezTo>
                  <a:cubicBezTo>
                    <a:pt x="10332" y="1281"/>
                    <a:pt x="10460" y="1262"/>
                    <a:pt x="10574" y="1156"/>
                  </a:cubicBezTo>
                  <a:cubicBezTo>
                    <a:pt x="10610" y="1120"/>
                    <a:pt x="10646" y="1106"/>
                    <a:pt x="10685" y="1106"/>
                  </a:cubicBezTo>
                  <a:cubicBezTo>
                    <a:pt x="10734" y="1106"/>
                    <a:pt x="10787" y="1129"/>
                    <a:pt x="10848" y="1156"/>
                  </a:cubicBezTo>
                  <a:cubicBezTo>
                    <a:pt x="10976" y="1228"/>
                    <a:pt x="11102" y="1253"/>
                    <a:pt x="11229" y="1253"/>
                  </a:cubicBezTo>
                  <a:cubicBezTo>
                    <a:pt x="11398" y="1253"/>
                    <a:pt x="11569" y="1208"/>
                    <a:pt x="11752" y="1168"/>
                  </a:cubicBezTo>
                  <a:cubicBezTo>
                    <a:pt x="11929" y="1129"/>
                    <a:pt x="16468" y="986"/>
                    <a:pt x="19737" y="986"/>
                  </a:cubicBezTo>
                  <a:cubicBezTo>
                    <a:pt x="21529" y="986"/>
                    <a:pt x="22938" y="1029"/>
                    <a:pt x="23040" y="1156"/>
                  </a:cubicBezTo>
                  <a:cubicBezTo>
                    <a:pt x="23147" y="1084"/>
                    <a:pt x="23257" y="1069"/>
                    <a:pt x="23368" y="1069"/>
                  </a:cubicBezTo>
                  <a:cubicBezTo>
                    <a:pt x="23448" y="1069"/>
                    <a:pt x="23529" y="1077"/>
                    <a:pt x="23609" y="1077"/>
                  </a:cubicBezTo>
                  <a:cubicBezTo>
                    <a:pt x="23642" y="1077"/>
                    <a:pt x="23674" y="1076"/>
                    <a:pt x="23706" y="1072"/>
                  </a:cubicBezTo>
                  <a:cubicBezTo>
                    <a:pt x="23776" y="1058"/>
                    <a:pt x="23834" y="1032"/>
                    <a:pt x="23894" y="1032"/>
                  </a:cubicBezTo>
                  <a:cubicBezTo>
                    <a:pt x="23936" y="1032"/>
                    <a:pt x="23979" y="1045"/>
                    <a:pt x="24028" y="1084"/>
                  </a:cubicBezTo>
                  <a:cubicBezTo>
                    <a:pt x="24083" y="1124"/>
                    <a:pt x="24148" y="1141"/>
                    <a:pt x="24212" y="1141"/>
                  </a:cubicBezTo>
                  <a:cubicBezTo>
                    <a:pt x="24300" y="1141"/>
                    <a:pt x="24384" y="1109"/>
                    <a:pt x="24433" y="1061"/>
                  </a:cubicBezTo>
                  <a:cubicBezTo>
                    <a:pt x="24481" y="1020"/>
                    <a:pt x="24521" y="1007"/>
                    <a:pt x="24557" y="1007"/>
                  </a:cubicBezTo>
                  <a:cubicBezTo>
                    <a:pt x="24620" y="1007"/>
                    <a:pt x="24668" y="1049"/>
                    <a:pt x="24718" y="1049"/>
                  </a:cubicBezTo>
                  <a:cubicBezTo>
                    <a:pt x="24722" y="1049"/>
                    <a:pt x="24726" y="1049"/>
                    <a:pt x="24730" y="1049"/>
                  </a:cubicBezTo>
                  <a:cubicBezTo>
                    <a:pt x="24872" y="1049"/>
                    <a:pt x="25037" y="1170"/>
                    <a:pt x="25182" y="1170"/>
                  </a:cubicBezTo>
                  <a:cubicBezTo>
                    <a:pt x="25268" y="1170"/>
                    <a:pt x="25347" y="1127"/>
                    <a:pt x="25409" y="989"/>
                  </a:cubicBezTo>
                  <a:cubicBezTo>
                    <a:pt x="25437" y="1015"/>
                    <a:pt x="25469" y="1024"/>
                    <a:pt x="25503" y="1024"/>
                  </a:cubicBezTo>
                  <a:cubicBezTo>
                    <a:pt x="25579" y="1024"/>
                    <a:pt x="25665" y="979"/>
                    <a:pt x="25746" y="979"/>
                  </a:cubicBezTo>
                  <a:cubicBezTo>
                    <a:pt x="25810" y="979"/>
                    <a:pt x="25870" y="1007"/>
                    <a:pt x="25921" y="1108"/>
                  </a:cubicBezTo>
                  <a:cubicBezTo>
                    <a:pt x="25937" y="1143"/>
                    <a:pt x="25948" y="1157"/>
                    <a:pt x="25957" y="1157"/>
                  </a:cubicBezTo>
                  <a:cubicBezTo>
                    <a:pt x="25989" y="1157"/>
                    <a:pt x="25993" y="994"/>
                    <a:pt x="26085" y="994"/>
                  </a:cubicBezTo>
                  <a:cubicBezTo>
                    <a:pt x="26103" y="994"/>
                    <a:pt x="26123" y="999"/>
                    <a:pt x="26147" y="1013"/>
                  </a:cubicBezTo>
                  <a:cubicBezTo>
                    <a:pt x="26208" y="1045"/>
                    <a:pt x="26273" y="1056"/>
                    <a:pt x="26340" y="1056"/>
                  </a:cubicBezTo>
                  <a:cubicBezTo>
                    <a:pt x="26505" y="1056"/>
                    <a:pt x="26683" y="987"/>
                    <a:pt x="26838" y="987"/>
                  </a:cubicBezTo>
                  <a:cubicBezTo>
                    <a:pt x="26854" y="987"/>
                    <a:pt x="26870" y="987"/>
                    <a:pt x="26885" y="989"/>
                  </a:cubicBezTo>
                  <a:cubicBezTo>
                    <a:pt x="26924" y="993"/>
                    <a:pt x="26964" y="995"/>
                    <a:pt x="27003" y="995"/>
                  </a:cubicBezTo>
                  <a:cubicBezTo>
                    <a:pt x="27153" y="995"/>
                    <a:pt x="27308" y="971"/>
                    <a:pt x="27461" y="971"/>
                  </a:cubicBezTo>
                  <a:cubicBezTo>
                    <a:pt x="27603" y="971"/>
                    <a:pt x="27742" y="992"/>
                    <a:pt x="27874" y="1072"/>
                  </a:cubicBezTo>
                  <a:cubicBezTo>
                    <a:pt x="27905" y="1094"/>
                    <a:pt x="27934" y="1103"/>
                    <a:pt x="27962" y="1103"/>
                  </a:cubicBezTo>
                  <a:cubicBezTo>
                    <a:pt x="28059" y="1103"/>
                    <a:pt x="28138" y="997"/>
                    <a:pt x="28243" y="997"/>
                  </a:cubicBezTo>
                  <a:cubicBezTo>
                    <a:pt x="28254" y="997"/>
                    <a:pt x="28266" y="998"/>
                    <a:pt x="28278" y="1001"/>
                  </a:cubicBezTo>
                  <a:cubicBezTo>
                    <a:pt x="28446" y="1032"/>
                    <a:pt x="28616" y="1039"/>
                    <a:pt x="28784" y="1039"/>
                  </a:cubicBezTo>
                  <a:cubicBezTo>
                    <a:pt x="28890" y="1039"/>
                    <a:pt x="28996" y="1036"/>
                    <a:pt x="29100" y="1036"/>
                  </a:cubicBezTo>
                  <a:cubicBezTo>
                    <a:pt x="29205" y="1036"/>
                    <a:pt x="29309" y="1039"/>
                    <a:pt x="29409" y="1049"/>
                  </a:cubicBezTo>
                  <a:cubicBezTo>
                    <a:pt x="29455" y="1053"/>
                    <a:pt x="29501" y="1055"/>
                    <a:pt x="29546" y="1055"/>
                  </a:cubicBezTo>
                  <a:cubicBezTo>
                    <a:pt x="29801" y="1055"/>
                    <a:pt x="30053" y="997"/>
                    <a:pt x="30266" y="997"/>
                  </a:cubicBezTo>
                  <a:cubicBezTo>
                    <a:pt x="30325" y="997"/>
                    <a:pt x="30381" y="1002"/>
                    <a:pt x="30433" y="1013"/>
                  </a:cubicBezTo>
                  <a:cubicBezTo>
                    <a:pt x="30518" y="1035"/>
                    <a:pt x="30600" y="1044"/>
                    <a:pt x="30680" y="1044"/>
                  </a:cubicBezTo>
                  <a:cubicBezTo>
                    <a:pt x="30919" y="1044"/>
                    <a:pt x="31139" y="969"/>
                    <a:pt x="31336" y="969"/>
                  </a:cubicBezTo>
                  <a:cubicBezTo>
                    <a:pt x="31390" y="969"/>
                    <a:pt x="31442" y="975"/>
                    <a:pt x="31493" y="989"/>
                  </a:cubicBezTo>
                  <a:cubicBezTo>
                    <a:pt x="31579" y="1015"/>
                    <a:pt x="31666" y="1024"/>
                    <a:pt x="31753" y="1024"/>
                  </a:cubicBezTo>
                  <a:cubicBezTo>
                    <a:pt x="31989" y="1024"/>
                    <a:pt x="32226" y="954"/>
                    <a:pt x="32453" y="954"/>
                  </a:cubicBezTo>
                  <a:cubicBezTo>
                    <a:pt x="32602" y="954"/>
                    <a:pt x="32747" y="984"/>
                    <a:pt x="32886" y="1084"/>
                  </a:cubicBezTo>
                  <a:cubicBezTo>
                    <a:pt x="33091" y="963"/>
                    <a:pt x="33320" y="931"/>
                    <a:pt x="33549" y="931"/>
                  </a:cubicBezTo>
                  <a:close/>
                  <a:moveTo>
                    <a:pt x="56971" y="12372"/>
                  </a:moveTo>
                  <a:cubicBezTo>
                    <a:pt x="57080" y="12372"/>
                    <a:pt x="57201" y="12571"/>
                    <a:pt x="57357" y="12571"/>
                  </a:cubicBezTo>
                  <a:cubicBezTo>
                    <a:pt x="57375" y="12571"/>
                    <a:pt x="57394" y="12568"/>
                    <a:pt x="57413" y="12562"/>
                  </a:cubicBezTo>
                  <a:cubicBezTo>
                    <a:pt x="57414" y="12562"/>
                    <a:pt x="57416" y="12561"/>
                    <a:pt x="57417" y="12561"/>
                  </a:cubicBezTo>
                  <a:cubicBezTo>
                    <a:pt x="57493" y="12561"/>
                    <a:pt x="57721" y="13147"/>
                    <a:pt x="57651" y="13205"/>
                  </a:cubicBezTo>
                  <a:cubicBezTo>
                    <a:pt x="57496" y="13336"/>
                    <a:pt x="57603" y="13467"/>
                    <a:pt x="57639" y="13574"/>
                  </a:cubicBezTo>
                  <a:cubicBezTo>
                    <a:pt x="57699" y="13836"/>
                    <a:pt x="57544" y="14134"/>
                    <a:pt x="57830" y="14348"/>
                  </a:cubicBezTo>
                  <a:cubicBezTo>
                    <a:pt x="57853" y="14360"/>
                    <a:pt x="57853" y="14419"/>
                    <a:pt x="57830" y="14455"/>
                  </a:cubicBezTo>
                  <a:cubicBezTo>
                    <a:pt x="57675" y="14753"/>
                    <a:pt x="57770" y="15062"/>
                    <a:pt x="57794" y="15372"/>
                  </a:cubicBezTo>
                  <a:cubicBezTo>
                    <a:pt x="57830" y="15777"/>
                    <a:pt x="57913" y="16193"/>
                    <a:pt x="57842" y="16610"/>
                  </a:cubicBezTo>
                  <a:cubicBezTo>
                    <a:pt x="57806" y="16848"/>
                    <a:pt x="58020" y="16979"/>
                    <a:pt x="58199" y="17110"/>
                  </a:cubicBezTo>
                  <a:cubicBezTo>
                    <a:pt x="58170" y="17154"/>
                    <a:pt x="58128" y="17166"/>
                    <a:pt x="58087" y="17166"/>
                  </a:cubicBezTo>
                  <a:cubicBezTo>
                    <a:pt x="58032" y="17166"/>
                    <a:pt x="57977" y="17145"/>
                    <a:pt x="57951" y="17145"/>
                  </a:cubicBezTo>
                  <a:cubicBezTo>
                    <a:pt x="57932" y="17145"/>
                    <a:pt x="57928" y="17156"/>
                    <a:pt x="57949" y="17193"/>
                  </a:cubicBezTo>
                  <a:cubicBezTo>
                    <a:pt x="58092" y="17432"/>
                    <a:pt x="57877" y="17694"/>
                    <a:pt x="58032" y="17836"/>
                  </a:cubicBezTo>
                  <a:cubicBezTo>
                    <a:pt x="58520" y="18336"/>
                    <a:pt x="57996" y="18884"/>
                    <a:pt x="58151" y="19408"/>
                  </a:cubicBezTo>
                  <a:cubicBezTo>
                    <a:pt x="58294" y="19920"/>
                    <a:pt x="58282" y="20480"/>
                    <a:pt x="58234" y="21015"/>
                  </a:cubicBezTo>
                  <a:cubicBezTo>
                    <a:pt x="58199" y="21492"/>
                    <a:pt x="58199" y="21980"/>
                    <a:pt x="58318" y="22397"/>
                  </a:cubicBezTo>
                  <a:cubicBezTo>
                    <a:pt x="58484" y="22944"/>
                    <a:pt x="58092" y="23492"/>
                    <a:pt x="58484" y="23992"/>
                  </a:cubicBezTo>
                  <a:cubicBezTo>
                    <a:pt x="58092" y="24290"/>
                    <a:pt x="58318" y="24671"/>
                    <a:pt x="58365" y="25016"/>
                  </a:cubicBezTo>
                  <a:cubicBezTo>
                    <a:pt x="58449" y="25575"/>
                    <a:pt x="58258" y="26159"/>
                    <a:pt x="58544" y="26695"/>
                  </a:cubicBezTo>
                  <a:cubicBezTo>
                    <a:pt x="58234" y="26909"/>
                    <a:pt x="58413" y="27195"/>
                    <a:pt x="58401" y="27457"/>
                  </a:cubicBezTo>
                  <a:cubicBezTo>
                    <a:pt x="58377" y="28207"/>
                    <a:pt x="58342" y="28957"/>
                    <a:pt x="58401" y="29707"/>
                  </a:cubicBezTo>
                  <a:cubicBezTo>
                    <a:pt x="58425" y="30064"/>
                    <a:pt x="58365" y="30421"/>
                    <a:pt x="58401" y="30778"/>
                  </a:cubicBezTo>
                  <a:cubicBezTo>
                    <a:pt x="58437" y="31100"/>
                    <a:pt x="58604" y="31493"/>
                    <a:pt x="58496" y="31743"/>
                  </a:cubicBezTo>
                  <a:cubicBezTo>
                    <a:pt x="58294" y="32172"/>
                    <a:pt x="58461" y="32564"/>
                    <a:pt x="58449" y="32969"/>
                  </a:cubicBezTo>
                  <a:cubicBezTo>
                    <a:pt x="58437" y="33779"/>
                    <a:pt x="58437" y="34588"/>
                    <a:pt x="58437" y="35398"/>
                  </a:cubicBezTo>
                  <a:cubicBezTo>
                    <a:pt x="58437" y="36029"/>
                    <a:pt x="58508" y="36672"/>
                    <a:pt x="58425" y="37279"/>
                  </a:cubicBezTo>
                  <a:cubicBezTo>
                    <a:pt x="58330" y="37886"/>
                    <a:pt x="58389" y="38470"/>
                    <a:pt x="58389" y="39065"/>
                  </a:cubicBezTo>
                  <a:cubicBezTo>
                    <a:pt x="58377" y="39637"/>
                    <a:pt x="58318" y="40196"/>
                    <a:pt x="58342" y="40768"/>
                  </a:cubicBezTo>
                  <a:cubicBezTo>
                    <a:pt x="58354" y="41280"/>
                    <a:pt x="58461" y="41804"/>
                    <a:pt x="58282" y="42304"/>
                  </a:cubicBezTo>
                  <a:cubicBezTo>
                    <a:pt x="57984" y="43161"/>
                    <a:pt x="58318" y="43994"/>
                    <a:pt x="58318" y="44828"/>
                  </a:cubicBezTo>
                  <a:cubicBezTo>
                    <a:pt x="58318" y="45780"/>
                    <a:pt x="58330" y="46733"/>
                    <a:pt x="58199" y="47685"/>
                  </a:cubicBezTo>
                  <a:cubicBezTo>
                    <a:pt x="58103" y="48388"/>
                    <a:pt x="58032" y="49102"/>
                    <a:pt x="57949" y="49793"/>
                  </a:cubicBezTo>
                  <a:cubicBezTo>
                    <a:pt x="57794" y="50900"/>
                    <a:pt x="57544" y="52019"/>
                    <a:pt x="56841" y="52995"/>
                  </a:cubicBezTo>
                  <a:cubicBezTo>
                    <a:pt x="56449" y="53519"/>
                    <a:pt x="55960" y="53972"/>
                    <a:pt x="55425" y="54341"/>
                  </a:cubicBezTo>
                  <a:cubicBezTo>
                    <a:pt x="55175" y="54508"/>
                    <a:pt x="54758" y="54579"/>
                    <a:pt x="54413" y="54674"/>
                  </a:cubicBezTo>
                  <a:cubicBezTo>
                    <a:pt x="53710" y="54889"/>
                    <a:pt x="52984" y="54793"/>
                    <a:pt x="52258" y="54841"/>
                  </a:cubicBezTo>
                  <a:cubicBezTo>
                    <a:pt x="51234" y="54924"/>
                    <a:pt x="50186" y="54877"/>
                    <a:pt x="49150" y="54984"/>
                  </a:cubicBezTo>
                  <a:cubicBezTo>
                    <a:pt x="48638" y="55043"/>
                    <a:pt x="48126" y="55151"/>
                    <a:pt x="47614" y="55198"/>
                  </a:cubicBezTo>
                  <a:cubicBezTo>
                    <a:pt x="46781" y="55270"/>
                    <a:pt x="35529" y="55270"/>
                    <a:pt x="34696" y="55341"/>
                  </a:cubicBezTo>
                  <a:cubicBezTo>
                    <a:pt x="34422" y="55359"/>
                    <a:pt x="34126" y="55385"/>
                    <a:pt x="33853" y="55385"/>
                  </a:cubicBezTo>
                  <a:cubicBezTo>
                    <a:pt x="33770" y="55385"/>
                    <a:pt x="33690" y="55382"/>
                    <a:pt x="33612" y="55377"/>
                  </a:cubicBezTo>
                  <a:cubicBezTo>
                    <a:pt x="33569" y="55375"/>
                    <a:pt x="33526" y="55374"/>
                    <a:pt x="33482" y="55374"/>
                  </a:cubicBezTo>
                  <a:cubicBezTo>
                    <a:pt x="33173" y="55374"/>
                    <a:pt x="32868" y="55424"/>
                    <a:pt x="32569" y="55424"/>
                  </a:cubicBezTo>
                  <a:cubicBezTo>
                    <a:pt x="32464" y="55424"/>
                    <a:pt x="32359" y="55417"/>
                    <a:pt x="32255" y="55401"/>
                  </a:cubicBezTo>
                  <a:cubicBezTo>
                    <a:pt x="32121" y="55381"/>
                    <a:pt x="31987" y="55373"/>
                    <a:pt x="31854" y="55373"/>
                  </a:cubicBezTo>
                  <a:cubicBezTo>
                    <a:pt x="31502" y="55373"/>
                    <a:pt x="31155" y="55429"/>
                    <a:pt x="30826" y="55472"/>
                  </a:cubicBezTo>
                  <a:cubicBezTo>
                    <a:pt x="29993" y="55591"/>
                    <a:pt x="29171" y="55579"/>
                    <a:pt x="28338" y="55674"/>
                  </a:cubicBezTo>
                  <a:cubicBezTo>
                    <a:pt x="28047" y="55705"/>
                    <a:pt x="27755" y="55715"/>
                    <a:pt x="27462" y="55715"/>
                  </a:cubicBezTo>
                  <a:cubicBezTo>
                    <a:pt x="26993" y="55715"/>
                    <a:pt x="26523" y="55691"/>
                    <a:pt x="26052" y="55691"/>
                  </a:cubicBezTo>
                  <a:cubicBezTo>
                    <a:pt x="25913" y="55691"/>
                    <a:pt x="25774" y="55693"/>
                    <a:pt x="25635" y="55698"/>
                  </a:cubicBezTo>
                  <a:cubicBezTo>
                    <a:pt x="25582" y="55701"/>
                    <a:pt x="25528" y="55702"/>
                    <a:pt x="25474" y="55702"/>
                  </a:cubicBezTo>
                  <a:cubicBezTo>
                    <a:pt x="25033" y="55702"/>
                    <a:pt x="24569" y="55623"/>
                    <a:pt x="24123" y="55591"/>
                  </a:cubicBezTo>
                  <a:cubicBezTo>
                    <a:pt x="23492" y="55543"/>
                    <a:pt x="12443" y="55424"/>
                    <a:pt x="11788" y="55424"/>
                  </a:cubicBezTo>
                  <a:cubicBezTo>
                    <a:pt x="11407" y="55412"/>
                    <a:pt x="11002" y="55305"/>
                    <a:pt x="10598" y="55258"/>
                  </a:cubicBezTo>
                  <a:cubicBezTo>
                    <a:pt x="9431" y="55091"/>
                    <a:pt x="8252" y="55055"/>
                    <a:pt x="7073" y="55043"/>
                  </a:cubicBezTo>
                  <a:cubicBezTo>
                    <a:pt x="6347" y="55031"/>
                    <a:pt x="5680" y="54889"/>
                    <a:pt x="5109" y="54496"/>
                  </a:cubicBezTo>
                  <a:cubicBezTo>
                    <a:pt x="4752" y="54246"/>
                    <a:pt x="4323" y="54091"/>
                    <a:pt x="3942" y="53900"/>
                  </a:cubicBezTo>
                  <a:cubicBezTo>
                    <a:pt x="3561" y="53698"/>
                    <a:pt x="3394" y="53388"/>
                    <a:pt x="3144" y="53138"/>
                  </a:cubicBezTo>
                  <a:cubicBezTo>
                    <a:pt x="3001" y="52995"/>
                    <a:pt x="3085" y="52686"/>
                    <a:pt x="2763" y="52626"/>
                  </a:cubicBezTo>
                  <a:cubicBezTo>
                    <a:pt x="2954" y="52257"/>
                    <a:pt x="2501" y="51960"/>
                    <a:pt x="2608" y="51638"/>
                  </a:cubicBezTo>
                  <a:cubicBezTo>
                    <a:pt x="2680" y="51436"/>
                    <a:pt x="2489" y="51424"/>
                    <a:pt x="2477" y="51364"/>
                  </a:cubicBezTo>
                  <a:cubicBezTo>
                    <a:pt x="2466" y="50924"/>
                    <a:pt x="2335" y="50531"/>
                    <a:pt x="2156" y="50114"/>
                  </a:cubicBezTo>
                  <a:cubicBezTo>
                    <a:pt x="2037" y="49840"/>
                    <a:pt x="2049" y="49424"/>
                    <a:pt x="2025" y="49078"/>
                  </a:cubicBezTo>
                  <a:cubicBezTo>
                    <a:pt x="2001" y="48840"/>
                    <a:pt x="2001" y="48602"/>
                    <a:pt x="1739" y="48447"/>
                  </a:cubicBezTo>
                  <a:cubicBezTo>
                    <a:pt x="1715" y="48424"/>
                    <a:pt x="1692" y="48304"/>
                    <a:pt x="1715" y="48304"/>
                  </a:cubicBezTo>
                  <a:cubicBezTo>
                    <a:pt x="2013" y="48126"/>
                    <a:pt x="1585" y="47792"/>
                    <a:pt x="1894" y="47638"/>
                  </a:cubicBezTo>
                  <a:cubicBezTo>
                    <a:pt x="1608" y="47197"/>
                    <a:pt x="1846" y="46685"/>
                    <a:pt x="1608" y="46221"/>
                  </a:cubicBezTo>
                  <a:cubicBezTo>
                    <a:pt x="1454" y="45935"/>
                    <a:pt x="1739" y="45578"/>
                    <a:pt x="1596" y="45233"/>
                  </a:cubicBezTo>
                  <a:cubicBezTo>
                    <a:pt x="1525" y="45042"/>
                    <a:pt x="1549" y="44828"/>
                    <a:pt x="1525" y="44625"/>
                  </a:cubicBezTo>
                  <a:cubicBezTo>
                    <a:pt x="1525" y="44590"/>
                    <a:pt x="1525" y="44542"/>
                    <a:pt x="1537" y="44506"/>
                  </a:cubicBezTo>
                  <a:cubicBezTo>
                    <a:pt x="1751" y="43935"/>
                    <a:pt x="1489" y="43351"/>
                    <a:pt x="1596" y="42780"/>
                  </a:cubicBezTo>
                  <a:cubicBezTo>
                    <a:pt x="1739" y="41982"/>
                    <a:pt x="1418" y="41208"/>
                    <a:pt x="1620" y="40399"/>
                  </a:cubicBezTo>
                  <a:cubicBezTo>
                    <a:pt x="1704" y="40089"/>
                    <a:pt x="1692" y="39684"/>
                    <a:pt x="1489" y="39351"/>
                  </a:cubicBezTo>
                  <a:cubicBezTo>
                    <a:pt x="1442" y="39268"/>
                    <a:pt x="1513" y="39244"/>
                    <a:pt x="1573" y="39196"/>
                  </a:cubicBezTo>
                  <a:cubicBezTo>
                    <a:pt x="1632" y="39149"/>
                    <a:pt x="1715" y="39065"/>
                    <a:pt x="1644" y="38994"/>
                  </a:cubicBezTo>
                  <a:cubicBezTo>
                    <a:pt x="1239" y="38518"/>
                    <a:pt x="1751" y="38017"/>
                    <a:pt x="1596" y="37529"/>
                  </a:cubicBezTo>
                  <a:cubicBezTo>
                    <a:pt x="1525" y="37291"/>
                    <a:pt x="1608" y="37017"/>
                    <a:pt x="1465" y="36791"/>
                  </a:cubicBezTo>
                  <a:cubicBezTo>
                    <a:pt x="1454" y="36767"/>
                    <a:pt x="1430" y="36720"/>
                    <a:pt x="1430" y="36720"/>
                  </a:cubicBezTo>
                  <a:cubicBezTo>
                    <a:pt x="1823" y="36303"/>
                    <a:pt x="1382" y="35815"/>
                    <a:pt x="1596" y="35362"/>
                  </a:cubicBezTo>
                  <a:cubicBezTo>
                    <a:pt x="1656" y="35231"/>
                    <a:pt x="1632" y="34910"/>
                    <a:pt x="1525" y="34672"/>
                  </a:cubicBezTo>
                  <a:cubicBezTo>
                    <a:pt x="1465" y="34541"/>
                    <a:pt x="1489" y="34327"/>
                    <a:pt x="1513" y="34196"/>
                  </a:cubicBezTo>
                  <a:cubicBezTo>
                    <a:pt x="1620" y="33803"/>
                    <a:pt x="1489" y="33434"/>
                    <a:pt x="1406" y="33064"/>
                  </a:cubicBezTo>
                  <a:cubicBezTo>
                    <a:pt x="1394" y="32981"/>
                    <a:pt x="1394" y="32910"/>
                    <a:pt x="1501" y="32874"/>
                  </a:cubicBezTo>
                  <a:cubicBezTo>
                    <a:pt x="1549" y="32862"/>
                    <a:pt x="1608" y="32767"/>
                    <a:pt x="1608" y="32767"/>
                  </a:cubicBezTo>
                  <a:cubicBezTo>
                    <a:pt x="1168" y="32350"/>
                    <a:pt x="1751" y="31838"/>
                    <a:pt x="1454" y="31410"/>
                  </a:cubicBezTo>
                  <a:cubicBezTo>
                    <a:pt x="1358" y="31267"/>
                    <a:pt x="1370" y="31040"/>
                    <a:pt x="1406" y="30874"/>
                  </a:cubicBezTo>
                  <a:cubicBezTo>
                    <a:pt x="1489" y="30481"/>
                    <a:pt x="1489" y="30136"/>
                    <a:pt x="1358" y="29731"/>
                  </a:cubicBezTo>
                  <a:cubicBezTo>
                    <a:pt x="1275" y="29457"/>
                    <a:pt x="1465" y="29100"/>
                    <a:pt x="1204" y="28802"/>
                  </a:cubicBezTo>
                  <a:cubicBezTo>
                    <a:pt x="1073" y="28659"/>
                    <a:pt x="1358" y="28564"/>
                    <a:pt x="1346" y="28338"/>
                  </a:cubicBezTo>
                  <a:cubicBezTo>
                    <a:pt x="1323" y="27897"/>
                    <a:pt x="1144" y="27421"/>
                    <a:pt x="1358" y="26968"/>
                  </a:cubicBezTo>
                  <a:cubicBezTo>
                    <a:pt x="953" y="26826"/>
                    <a:pt x="1573" y="26397"/>
                    <a:pt x="1132" y="26254"/>
                  </a:cubicBezTo>
                  <a:cubicBezTo>
                    <a:pt x="1120" y="26254"/>
                    <a:pt x="1227" y="26040"/>
                    <a:pt x="1227" y="25933"/>
                  </a:cubicBezTo>
                  <a:cubicBezTo>
                    <a:pt x="1215" y="25647"/>
                    <a:pt x="1227" y="25361"/>
                    <a:pt x="1132" y="25099"/>
                  </a:cubicBezTo>
                  <a:cubicBezTo>
                    <a:pt x="942" y="24587"/>
                    <a:pt x="1227" y="24111"/>
                    <a:pt x="1168" y="23611"/>
                  </a:cubicBezTo>
                  <a:cubicBezTo>
                    <a:pt x="1144" y="23397"/>
                    <a:pt x="1025" y="23194"/>
                    <a:pt x="1263" y="23004"/>
                  </a:cubicBezTo>
                  <a:cubicBezTo>
                    <a:pt x="977" y="22825"/>
                    <a:pt x="1204" y="22575"/>
                    <a:pt x="1156" y="22361"/>
                  </a:cubicBezTo>
                  <a:cubicBezTo>
                    <a:pt x="1108" y="22194"/>
                    <a:pt x="989" y="22016"/>
                    <a:pt x="1227" y="21861"/>
                  </a:cubicBezTo>
                  <a:cubicBezTo>
                    <a:pt x="1251" y="21837"/>
                    <a:pt x="1180" y="21539"/>
                    <a:pt x="1168" y="21373"/>
                  </a:cubicBezTo>
                  <a:cubicBezTo>
                    <a:pt x="1108" y="20884"/>
                    <a:pt x="1537" y="20384"/>
                    <a:pt x="1168" y="19884"/>
                  </a:cubicBezTo>
                  <a:cubicBezTo>
                    <a:pt x="1144" y="19860"/>
                    <a:pt x="1132" y="19610"/>
                    <a:pt x="1108" y="19468"/>
                  </a:cubicBezTo>
                  <a:cubicBezTo>
                    <a:pt x="1096" y="19384"/>
                    <a:pt x="1061" y="19301"/>
                    <a:pt x="1215" y="19301"/>
                  </a:cubicBezTo>
                  <a:cubicBezTo>
                    <a:pt x="1221" y="19302"/>
                    <a:pt x="1226" y="19302"/>
                    <a:pt x="1232" y="19302"/>
                  </a:cubicBezTo>
                  <a:cubicBezTo>
                    <a:pt x="1308" y="19302"/>
                    <a:pt x="1369" y="19226"/>
                    <a:pt x="1346" y="19182"/>
                  </a:cubicBezTo>
                  <a:cubicBezTo>
                    <a:pt x="1168" y="18741"/>
                    <a:pt x="1287" y="18313"/>
                    <a:pt x="1394" y="17884"/>
                  </a:cubicBezTo>
                  <a:cubicBezTo>
                    <a:pt x="1418" y="17801"/>
                    <a:pt x="1323" y="17682"/>
                    <a:pt x="1334" y="17670"/>
                  </a:cubicBezTo>
                  <a:cubicBezTo>
                    <a:pt x="1444" y="17582"/>
                    <a:pt x="1016" y="17331"/>
                    <a:pt x="1354" y="17331"/>
                  </a:cubicBezTo>
                  <a:cubicBezTo>
                    <a:pt x="1382" y="17331"/>
                    <a:pt x="1415" y="17333"/>
                    <a:pt x="1454" y="17336"/>
                  </a:cubicBezTo>
                  <a:cubicBezTo>
                    <a:pt x="1454" y="17229"/>
                    <a:pt x="1477" y="17122"/>
                    <a:pt x="1465" y="17015"/>
                  </a:cubicBezTo>
                  <a:cubicBezTo>
                    <a:pt x="1406" y="16372"/>
                    <a:pt x="1334" y="15741"/>
                    <a:pt x="1513" y="15098"/>
                  </a:cubicBezTo>
                  <a:cubicBezTo>
                    <a:pt x="1608" y="14765"/>
                    <a:pt x="1406" y="14372"/>
                    <a:pt x="1477" y="14038"/>
                  </a:cubicBezTo>
                  <a:cubicBezTo>
                    <a:pt x="1525" y="13824"/>
                    <a:pt x="1418" y="13669"/>
                    <a:pt x="1418" y="13503"/>
                  </a:cubicBezTo>
                  <a:cubicBezTo>
                    <a:pt x="1428" y="13294"/>
                    <a:pt x="1593" y="13186"/>
                    <a:pt x="1762" y="13186"/>
                  </a:cubicBezTo>
                  <a:cubicBezTo>
                    <a:pt x="1786" y="13186"/>
                    <a:pt x="1811" y="13189"/>
                    <a:pt x="1835" y="13193"/>
                  </a:cubicBezTo>
                  <a:cubicBezTo>
                    <a:pt x="1903" y="13204"/>
                    <a:pt x="1968" y="13209"/>
                    <a:pt x="2032" y="13209"/>
                  </a:cubicBezTo>
                  <a:cubicBezTo>
                    <a:pt x="2247" y="13209"/>
                    <a:pt x="2442" y="13156"/>
                    <a:pt x="2644" y="13110"/>
                  </a:cubicBezTo>
                  <a:cubicBezTo>
                    <a:pt x="2685" y="13102"/>
                    <a:pt x="2725" y="13099"/>
                    <a:pt x="2765" y="13099"/>
                  </a:cubicBezTo>
                  <a:cubicBezTo>
                    <a:pt x="2956" y="13099"/>
                    <a:pt x="3135" y="13172"/>
                    <a:pt x="3338" y="13172"/>
                  </a:cubicBezTo>
                  <a:cubicBezTo>
                    <a:pt x="3360" y="13172"/>
                    <a:pt x="3383" y="13171"/>
                    <a:pt x="3406" y="13169"/>
                  </a:cubicBezTo>
                  <a:cubicBezTo>
                    <a:pt x="3567" y="13150"/>
                    <a:pt x="3728" y="13142"/>
                    <a:pt x="3888" y="13142"/>
                  </a:cubicBezTo>
                  <a:cubicBezTo>
                    <a:pt x="4323" y="13142"/>
                    <a:pt x="4758" y="13200"/>
                    <a:pt x="5192" y="13253"/>
                  </a:cubicBezTo>
                  <a:cubicBezTo>
                    <a:pt x="5600" y="13304"/>
                    <a:pt x="6009" y="13327"/>
                    <a:pt x="6419" y="13327"/>
                  </a:cubicBezTo>
                  <a:cubicBezTo>
                    <a:pt x="6774" y="13327"/>
                    <a:pt x="7131" y="13309"/>
                    <a:pt x="7490" y="13276"/>
                  </a:cubicBezTo>
                  <a:cubicBezTo>
                    <a:pt x="7788" y="13241"/>
                    <a:pt x="8085" y="13324"/>
                    <a:pt x="8347" y="13122"/>
                  </a:cubicBezTo>
                  <a:cubicBezTo>
                    <a:pt x="8454" y="13229"/>
                    <a:pt x="8573" y="13260"/>
                    <a:pt x="8694" y="13260"/>
                  </a:cubicBezTo>
                  <a:cubicBezTo>
                    <a:pt x="8871" y="13260"/>
                    <a:pt x="9054" y="13194"/>
                    <a:pt x="9222" y="13194"/>
                  </a:cubicBezTo>
                  <a:cubicBezTo>
                    <a:pt x="9273" y="13194"/>
                    <a:pt x="9323" y="13200"/>
                    <a:pt x="9371" y="13217"/>
                  </a:cubicBezTo>
                  <a:cubicBezTo>
                    <a:pt x="9546" y="13283"/>
                    <a:pt x="9718" y="13300"/>
                    <a:pt x="9889" y="13300"/>
                  </a:cubicBezTo>
                  <a:cubicBezTo>
                    <a:pt x="10083" y="13300"/>
                    <a:pt x="10275" y="13278"/>
                    <a:pt x="10466" y="13278"/>
                  </a:cubicBezTo>
                  <a:cubicBezTo>
                    <a:pt x="10534" y="13278"/>
                    <a:pt x="10601" y="13281"/>
                    <a:pt x="10669" y="13288"/>
                  </a:cubicBezTo>
                  <a:cubicBezTo>
                    <a:pt x="10854" y="13313"/>
                    <a:pt x="11041" y="13317"/>
                    <a:pt x="11227" y="13317"/>
                  </a:cubicBezTo>
                  <a:cubicBezTo>
                    <a:pt x="11335" y="13317"/>
                    <a:pt x="11442" y="13316"/>
                    <a:pt x="11548" y="13316"/>
                  </a:cubicBezTo>
                  <a:cubicBezTo>
                    <a:pt x="11710" y="13316"/>
                    <a:pt x="11869" y="13319"/>
                    <a:pt x="12026" y="13336"/>
                  </a:cubicBezTo>
                  <a:cubicBezTo>
                    <a:pt x="12099" y="13346"/>
                    <a:pt x="12598" y="13349"/>
                    <a:pt x="13350" y="13349"/>
                  </a:cubicBezTo>
                  <a:cubicBezTo>
                    <a:pt x="16090" y="13349"/>
                    <a:pt x="22195" y="13299"/>
                    <a:pt x="23311" y="13299"/>
                  </a:cubicBezTo>
                  <a:cubicBezTo>
                    <a:pt x="23402" y="13299"/>
                    <a:pt x="23459" y="13299"/>
                    <a:pt x="23480" y="13300"/>
                  </a:cubicBezTo>
                  <a:cubicBezTo>
                    <a:pt x="24468" y="13300"/>
                    <a:pt x="25457" y="13217"/>
                    <a:pt x="26445" y="13157"/>
                  </a:cubicBezTo>
                  <a:cubicBezTo>
                    <a:pt x="26933" y="13122"/>
                    <a:pt x="27433" y="13062"/>
                    <a:pt x="27921" y="13026"/>
                  </a:cubicBezTo>
                  <a:cubicBezTo>
                    <a:pt x="27935" y="13025"/>
                    <a:pt x="27949" y="13025"/>
                    <a:pt x="27962" y="13025"/>
                  </a:cubicBezTo>
                  <a:cubicBezTo>
                    <a:pt x="28112" y="13025"/>
                    <a:pt x="28256" y="13075"/>
                    <a:pt x="28422" y="13075"/>
                  </a:cubicBezTo>
                  <a:cubicBezTo>
                    <a:pt x="28438" y="13075"/>
                    <a:pt x="28453" y="13075"/>
                    <a:pt x="28469" y="13074"/>
                  </a:cubicBezTo>
                  <a:cubicBezTo>
                    <a:pt x="28826" y="13050"/>
                    <a:pt x="29195" y="12979"/>
                    <a:pt x="29552" y="12979"/>
                  </a:cubicBezTo>
                  <a:cubicBezTo>
                    <a:pt x="29790" y="12979"/>
                    <a:pt x="30005" y="13062"/>
                    <a:pt x="30279" y="13062"/>
                  </a:cubicBezTo>
                  <a:cubicBezTo>
                    <a:pt x="30339" y="13059"/>
                    <a:pt x="30399" y="13058"/>
                    <a:pt x="30460" y="13058"/>
                  </a:cubicBezTo>
                  <a:cubicBezTo>
                    <a:pt x="30699" y="13058"/>
                    <a:pt x="30943" y="13076"/>
                    <a:pt x="31185" y="13076"/>
                  </a:cubicBezTo>
                  <a:cubicBezTo>
                    <a:pt x="31393" y="13076"/>
                    <a:pt x="31600" y="13063"/>
                    <a:pt x="31803" y="13014"/>
                  </a:cubicBezTo>
                  <a:cubicBezTo>
                    <a:pt x="31828" y="13009"/>
                    <a:pt x="31852" y="13007"/>
                    <a:pt x="31875" y="13007"/>
                  </a:cubicBezTo>
                  <a:cubicBezTo>
                    <a:pt x="32003" y="13007"/>
                    <a:pt x="32098" y="13079"/>
                    <a:pt x="32219" y="13110"/>
                  </a:cubicBezTo>
                  <a:cubicBezTo>
                    <a:pt x="32240" y="13113"/>
                    <a:pt x="32255" y="13117"/>
                    <a:pt x="32266" y="13117"/>
                  </a:cubicBezTo>
                  <a:cubicBezTo>
                    <a:pt x="32294" y="13117"/>
                    <a:pt x="32301" y="13096"/>
                    <a:pt x="32326" y="13002"/>
                  </a:cubicBezTo>
                  <a:cubicBezTo>
                    <a:pt x="32340" y="12953"/>
                    <a:pt x="32371" y="12937"/>
                    <a:pt x="32401" y="12937"/>
                  </a:cubicBezTo>
                  <a:cubicBezTo>
                    <a:pt x="32422" y="12937"/>
                    <a:pt x="32443" y="12945"/>
                    <a:pt x="32457" y="12955"/>
                  </a:cubicBezTo>
                  <a:cubicBezTo>
                    <a:pt x="32592" y="13022"/>
                    <a:pt x="32728" y="13042"/>
                    <a:pt x="32864" y="13042"/>
                  </a:cubicBezTo>
                  <a:cubicBezTo>
                    <a:pt x="33057" y="13042"/>
                    <a:pt x="33250" y="13002"/>
                    <a:pt x="33437" y="13002"/>
                  </a:cubicBezTo>
                  <a:cubicBezTo>
                    <a:pt x="33492" y="13002"/>
                    <a:pt x="33547" y="13006"/>
                    <a:pt x="33600" y="13014"/>
                  </a:cubicBezTo>
                  <a:cubicBezTo>
                    <a:pt x="33714" y="13026"/>
                    <a:pt x="33821" y="13029"/>
                    <a:pt x="33925" y="13029"/>
                  </a:cubicBezTo>
                  <a:cubicBezTo>
                    <a:pt x="34029" y="13029"/>
                    <a:pt x="34130" y="13026"/>
                    <a:pt x="34231" y="13026"/>
                  </a:cubicBezTo>
                  <a:cubicBezTo>
                    <a:pt x="34248" y="13027"/>
                    <a:pt x="34264" y="13027"/>
                    <a:pt x="34280" y="13027"/>
                  </a:cubicBezTo>
                  <a:cubicBezTo>
                    <a:pt x="34531" y="13027"/>
                    <a:pt x="34793" y="12962"/>
                    <a:pt x="35008" y="12962"/>
                  </a:cubicBezTo>
                  <a:cubicBezTo>
                    <a:pt x="35067" y="12962"/>
                    <a:pt x="35122" y="12967"/>
                    <a:pt x="35172" y="12979"/>
                  </a:cubicBezTo>
                  <a:cubicBezTo>
                    <a:pt x="35278" y="13003"/>
                    <a:pt x="35898" y="13011"/>
                    <a:pt x="36803" y="13011"/>
                  </a:cubicBezTo>
                  <a:cubicBezTo>
                    <a:pt x="39058" y="13011"/>
                    <a:pt x="43079" y="12958"/>
                    <a:pt x="45323" y="12958"/>
                  </a:cubicBezTo>
                  <a:cubicBezTo>
                    <a:pt x="46223" y="12958"/>
                    <a:pt x="46837" y="12967"/>
                    <a:pt x="46935" y="12991"/>
                  </a:cubicBezTo>
                  <a:cubicBezTo>
                    <a:pt x="46999" y="13004"/>
                    <a:pt x="47053" y="13013"/>
                    <a:pt x="47105" y="13013"/>
                  </a:cubicBezTo>
                  <a:cubicBezTo>
                    <a:pt x="47190" y="13013"/>
                    <a:pt x="47268" y="12990"/>
                    <a:pt x="47364" y="12931"/>
                  </a:cubicBezTo>
                  <a:cubicBezTo>
                    <a:pt x="47416" y="12903"/>
                    <a:pt x="47468" y="12892"/>
                    <a:pt x="47520" y="12892"/>
                  </a:cubicBezTo>
                  <a:cubicBezTo>
                    <a:pt x="47702" y="12892"/>
                    <a:pt x="47888" y="13026"/>
                    <a:pt x="48089" y="13026"/>
                  </a:cubicBezTo>
                  <a:cubicBezTo>
                    <a:pt x="48120" y="13026"/>
                    <a:pt x="48153" y="13022"/>
                    <a:pt x="48186" y="13014"/>
                  </a:cubicBezTo>
                  <a:cubicBezTo>
                    <a:pt x="48257" y="12994"/>
                    <a:pt x="48329" y="12987"/>
                    <a:pt x="48402" y="12987"/>
                  </a:cubicBezTo>
                  <a:cubicBezTo>
                    <a:pt x="48581" y="12987"/>
                    <a:pt x="48763" y="13031"/>
                    <a:pt x="48946" y="13031"/>
                  </a:cubicBezTo>
                  <a:cubicBezTo>
                    <a:pt x="49034" y="13031"/>
                    <a:pt x="49122" y="13021"/>
                    <a:pt x="49210" y="12991"/>
                  </a:cubicBezTo>
                  <a:cubicBezTo>
                    <a:pt x="49343" y="12942"/>
                    <a:pt x="49478" y="12928"/>
                    <a:pt x="49615" y="12928"/>
                  </a:cubicBezTo>
                  <a:cubicBezTo>
                    <a:pt x="49833" y="12928"/>
                    <a:pt x="50055" y="12965"/>
                    <a:pt x="50278" y="12965"/>
                  </a:cubicBezTo>
                  <a:cubicBezTo>
                    <a:pt x="50366" y="12965"/>
                    <a:pt x="50455" y="12959"/>
                    <a:pt x="50543" y="12943"/>
                  </a:cubicBezTo>
                  <a:cubicBezTo>
                    <a:pt x="50785" y="12900"/>
                    <a:pt x="51032" y="12894"/>
                    <a:pt x="51281" y="12894"/>
                  </a:cubicBezTo>
                  <a:cubicBezTo>
                    <a:pt x="51380" y="12894"/>
                    <a:pt x="51479" y="12895"/>
                    <a:pt x="51579" y="12895"/>
                  </a:cubicBezTo>
                  <a:cubicBezTo>
                    <a:pt x="51927" y="12895"/>
                    <a:pt x="52275" y="12883"/>
                    <a:pt x="52615" y="12776"/>
                  </a:cubicBezTo>
                  <a:cubicBezTo>
                    <a:pt x="52650" y="12776"/>
                    <a:pt x="52686" y="12752"/>
                    <a:pt x="52698" y="12752"/>
                  </a:cubicBezTo>
                  <a:cubicBezTo>
                    <a:pt x="52845" y="12831"/>
                    <a:pt x="52992" y="12859"/>
                    <a:pt x="53137" y="12859"/>
                  </a:cubicBezTo>
                  <a:cubicBezTo>
                    <a:pt x="53368" y="12859"/>
                    <a:pt x="53593" y="12787"/>
                    <a:pt x="53805" y="12729"/>
                  </a:cubicBezTo>
                  <a:cubicBezTo>
                    <a:pt x="53933" y="12689"/>
                    <a:pt x="54064" y="12679"/>
                    <a:pt x="54194" y="12679"/>
                  </a:cubicBezTo>
                  <a:cubicBezTo>
                    <a:pt x="54323" y="12679"/>
                    <a:pt x="54452" y="12688"/>
                    <a:pt x="54577" y="12688"/>
                  </a:cubicBezTo>
                  <a:cubicBezTo>
                    <a:pt x="54738" y="12688"/>
                    <a:pt x="54892" y="12672"/>
                    <a:pt x="55032" y="12598"/>
                  </a:cubicBezTo>
                  <a:cubicBezTo>
                    <a:pt x="55179" y="12524"/>
                    <a:pt x="55333" y="12509"/>
                    <a:pt x="55487" y="12509"/>
                  </a:cubicBezTo>
                  <a:cubicBezTo>
                    <a:pt x="55597" y="12509"/>
                    <a:pt x="55706" y="12516"/>
                    <a:pt x="55814" y="12516"/>
                  </a:cubicBezTo>
                  <a:cubicBezTo>
                    <a:pt x="55972" y="12516"/>
                    <a:pt x="56126" y="12500"/>
                    <a:pt x="56270" y="12419"/>
                  </a:cubicBezTo>
                  <a:cubicBezTo>
                    <a:pt x="56293" y="12408"/>
                    <a:pt x="56325" y="12402"/>
                    <a:pt x="56362" y="12402"/>
                  </a:cubicBezTo>
                  <a:cubicBezTo>
                    <a:pt x="56440" y="12402"/>
                    <a:pt x="56535" y="12426"/>
                    <a:pt x="56591" y="12467"/>
                  </a:cubicBezTo>
                  <a:cubicBezTo>
                    <a:pt x="56664" y="12509"/>
                    <a:pt x="56706" y="12546"/>
                    <a:pt x="56747" y="12546"/>
                  </a:cubicBezTo>
                  <a:cubicBezTo>
                    <a:pt x="56787" y="12546"/>
                    <a:pt x="56825" y="12512"/>
                    <a:pt x="56889" y="12419"/>
                  </a:cubicBezTo>
                  <a:cubicBezTo>
                    <a:pt x="56916" y="12385"/>
                    <a:pt x="56943" y="12372"/>
                    <a:pt x="56971" y="12372"/>
                  </a:cubicBezTo>
                  <a:close/>
                  <a:moveTo>
                    <a:pt x="34494" y="0"/>
                  </a:moveTo>
                  <a:cubicBezTo>
                    <a:pt x="34258" y="0"/>
                    <a:pt x="34023" y="4"/>
                    <a:pt x="33791" y="13"/>
                  </a:cubicBezTo>
                  <a:cubicBezTo>
                    <a:pt x="33423" y="32"/>
                    <a:pt x="33032" y="163"/>
                    <a:pt x="32678" y="163"/>
                  </a:cubicBezTo>
                  <a:cubicBezTo>
                    <a:pt x="32586" y="163"/>
                    <a:pt x="32496" y="154"/>
                    <a:pt x="32410" y="132"/>
                  </a:cubicBezTo>
                  <a:cubicBezTo>
                    <a:pt x="32243" y="88"/>
                    <a:pt x="32080" y="75"/>
                    <a:pt x="31919" y="75"/>
                  </a:cubicBezTo>
                  <a:cubicBezTo>
                    <a:pt x="31672" y="75"/>
                    <a:pt x="31428" y="106"/>
                    <a:pt x="31181" y="106"/>
                  </a:cubicBezTo>
                  <a:cubicBezTo>
                    <a:pt x="31107" y="106"/>
                    <a:pt x="31032" y="103"/>
                    <a:pt x="30957" y="96"/>
                  </a:cubicBezTo>
                  <a:cubicBezTo>
                    <a:pt x="30822" y="81"/>
                    <a:pt x="30686" y="75"/>
                    <a:pt x="30549" y="75"/>
                  </a:cubicBezTo>
                  <a:cubicBezTo>
                    <a:pt x="30046" y="75"/>
                    <a:pt x="29534" y="156"/>
                    <a:pt x="29028" y="156"/>
                  </a:cubicBezTo>
                  <a:cubicBezTo>
                    <a:pt x="29005" y="156"/>
                    <a:pt x="28981" y="156"/>
                    <a:pt x="28958" y="156"/>
                  </a:cubicBezTo>
                  <a:cubicBezTo>
                    <a:pt x="28482" y="156"/>
                    <a:pt x="28005" y="63"/>
                    <a:pt x="27522" y="63"/>
                  </a:cubicBezTo>
                  <a:cubicBezTo>
                    <a:pt x="27437" y="63"/>
                    <a:pt x="27352" y="65"/>
                    <a:pt x="27266" y="72"/>
                  </a:cubicBezTo>
                  <a:cubicBezTo>
                    <a:pt x="27097" y="88"/>
                    <a:pt x="26928" y="113"/>
                    <a:pt x="26753" y="113"/>
                  </a:cubicBezTo>
                  <a:cubicBezTo>
                    <a:pt x="26656" y="113"/>
                    <a:pt x="26558" y="105"/>
                    <a:pt x="26457" y="84"/>
                  </a:cubicBezTo>
                  <a:cubicBezTo>
                    <a:pt x="26241" y="40"/>
                    <a:pt x="25975" y="4"/>
                    <a:pt x="25744" y="4"/>
                  </a:cubicBezTo>
                  <a:cubicBezTo>
                    <a:pt x="25605" y="4"/>
                    <a:pt x="25479" y="17"/>
                    <a:pt x="25385" y="49"/>
                  </a:cubicBezTo>
                  <a:cubicBezTo>
                    <a:pt x="25185" y="110"/>
                    <a:pt x="24992" y="129"/>
                    <a:pt x="24802" y="129"/>
                  </a:cubicBezTo>
                  <a:cubicBezTo>
                    <a:pt x="24479" y="129"/>
                    <a:pt x="24166" y="73"/>
                    <a:pt x="23849" y="73"/>
                  </a:cubicBezTo>
                  <a:cubicBezTo>
                    <a:pt x="23774" y="73"/>
                    <a:pt x="23699" y="77"/>
                    <a:pt x="23623" y="84"/>
                  </a:cubicBezTo>
                  <a:cubicBezTo>
                    <a:pt x="23552" y="91"/>
                    <a:pt x="23092" y="94"/>
                    <a:pt x="22393" y="94"/>
                  </a:cubicBezTo>
                  <a:cubicBezTo>
                    <a:pt x="20636" y="94"/>
                    <a:pt x="17373" y="78"/>
                    <a:pt x="14986" y="78"/>
                  </a:cubicBezTo>
                  <a:cubicBezTo>
                    <a:pt x="13393" y="78"/>
                    <a:pt x="12190" y="85"/>
                    <a:pt x="12086" y="108"/>
                  </a:cubicBezTo>
                  <a:cubicBezTo>
                    <a:pt x="11865" y="156"/>
                    <a:pt x="11646" y="170"/>
                    <a:pt x="11427" y="170"/>
                  </a:cubicBezTo>
                  <a:cubicBezTo>
                    <a:pt x="11133" y="170"/>
                    <a:pt x="10840" y="145"/>
                    <a:pt x="10550" y="145"/>
                  </a:cubicBezTo>
                  <a:cubicBezTo>
                    <a:pt x="10358" y="145"/>
                    <a:pt x="10168" y="155"/>
                    <a:pt x="9978" y="191"/>
                  </a:cubicBezTo>
                  <a:cubicBezTo>
                    <a:pt x="9824" y="221"/>
                    <a:pt x="9672" y="221"/>
                    <a:pt x="9520" y="221"/>
                  </a:cubicBezTo>
                  <a:cubicBezTo>
                    <a:pt x="9368" y="221"/>
                    <a:pt x="9216" y="221"/>
                    <a:pt x="9062" y="251"/>
                  </a:cubicBezTo>
                  <a:cubicBezTo>
                    <a:pt x="8573" y="334"/>
                    <a:pt x="8121" y="501"/>
                    <a:pt x="7633" y="537"/>
                  </a:cubicBezTo>
                  <a:cubicBezTo>
                    <a:pt x="6811" y="608"/>
                    <a:pt x="5966" y="572"/>
                    <a:pt x="5228" y="1025"/>
                  </a:cubicBezTo>
                  <a:cubicBezTo>
                    <a:pt x="5190" y="1047"/>
                    <a:pt x="5143" y="1056"/>
                    <a:pt x="5095" y="1056"/>
                  </a:cubicBezTo>
                  <a:cubicBezTo>
                    <a:pt x="5067" y="1056"/>
                    <a:pt x="5040" y="1053"/>
                    <a:pt x="5014" y="1049"/>
                  </a:cubicBezTo>
                  <a:cubicBezTo>
                    <a:pt x="4962" y="1042"/>
                    <a:pt x="4912" y="1039"/>
                    <a:pt x="4862" y="1039"/>
                  </a:cubicBezTo>
                  <a:cubicBezTo>
                    <a:pt x="4375" y="1039"/>
                    <a:pt x="3983" y="1336"/>
                    <a:pt x="3561" y="1465"/>
                  </a:cubicBezTo>
                  <a:cubicBezTo>
                    <a:pt x="3085" y="1620"/>
                    <a:pt x="2644" y="1977"/>
                    <a:pt x="2323" y="2346"/>
                  </a:cubicBezTo>
                  <a:cubicBezTo>
                    <a:pt x="1858" y="2882"/>
                    <a:pt x="1549" y="3513"/>
                    <a:pt x="1263" y="4156"/>
                  </a:cubicBezTo>
                  <a:cubicBezTo>
                    <a:pt x="858" y="5132"/>
                    <a:pt x="751" y="6133"/>
                    <a:pt x="715" y="7145"/>
                  </a:cubicBezTo>
                  <a:cubicBezTo>
                    <a:pt x="703" y="7371"/>
                    <a:pt x="703" y="7597"/>
                    <a:pt x="668" y="7811"/>
                  </a:cubicBezTo>
                  <a:cubicBezTo>
                    <a:pt x="608" y="8300"/>
                    <a:pt x="572" y="8788"/>
                    <a:pt x="632" y="9288"/>
                  </a:cubicBezTo>
                  <a:cubicBezTo>
                    <a:pt x="668" y="9645"/>
                    <a:pt x="751" y="10038"/>
                    <a:pt x="644" y="10371"/>
                  </a:cubicBezTo>
                  <a:cubicBezTo>
                    <a:pt x="370" y="11193"/>
                    <a:pt x="489" y="12026"/>
                    <a:pt x="477" y="12848"/>
                  </a:cubicBezTo>
                  <a:cubicBezTo>
                    <a:pt x="465" y="13276"/>
                    <a:pt x="501" y="13753"/>
                    <a:pt x="453" y="14157"/>
                  </a:cubicBezTo>
                  <a:cubicBezTo>
                    <a:pt x="358" y="14812"/>
                    <a:pt x="394" y="15467"/>
                    <a:pt x="322" y="16110"/>
                  </a:cubicBezTo>
                  <a:cubicBezTo>
                    <a:pt x="287" y="16479"/>
                    <a:pt x="96" y="16860"/>
                    <a:pt x="191" y="17193"/>
                  </a:cubicBezTo>
                  <a:cubicBezTo>
                    <a:pt x="263" y="17503"/>
                    <a:pt x="275" y="17801"/>
                    <a:pt x="215" y="18063"/>
                  </a:cubicBezTo>
                  <a:cubicBezTo>
                    <a:pt x="72" y="18646"/>
                    <a:pt x="132" y="19241"/>
                    <a:pt x="144" y="19801"/>
                  </a:cubicBezTo>
                  <a:cubicBezTo>
                    <a:pt x="156" y="20587"/>
                    <a:pt x="96" y="21373"/>
                    <a:pt x="84" y="22158"/>
                  </a:cubicBezTo>
                  <a:cubicBezTo>
                    <a:pt x="84" y="22920"/>
                    <a:pt x="1" y="23706"/>
                    <a:pt x="1" y="24456"/>
                  </a:cubicBezTo>
                  <a:cubicBezTo>
                    <a:pt x="1" y="25325"/>
                    <a:pt x="13" y="26206"/>
                    <a:pt x="108" y="27076"/>
                  </a:cubicBezTo>
                  <a:cubicBezTo>
                    <a:pt x="227" y="28135"/>
                    <a:pt x="191" y="29183"/>
                    <a:pt x="287" y="30243"/>
                  </a:cubicBezTo>
                  <a:cubicBezTo>
                    <a:pt x="334" y="30719"/>
                    <a:pt x="239" y="31195"/>
                    <a:pt x="311" y="31695"/>
                  </a:cubicBezTo>
                  <a:cubicBezTo>
                    <a:pt x="358" y="31993"/>
                    <a:pt x="453" y="32338"/>
                    <a:pt x="382" y="32648"/>
                  </a:cubicBezTo>
                  <a:cubicBezTo>
                    <a:pt x="239" y="33243"/>
                    <a:pt x="430" y="33815"/>
                    <a:pt x="394" y="34398"/>
                  </a:cubicBezTo>
                  <a:cubicBezTo>
                    <a:pt x="358" y="35017"/>
                    <a:pt x="513" y="35636"/>
                    <a:pt x="477" y="36243"/>
                  </a:cubicBezTo>
                  <a:cubicBezTo>
                    <a:pt x="453" y="36684"/>
                    <a:pt x="442" y="37125"/>
                    <a:pt x="430" y="37541"/>
                  </a:cubicBezTo>
                  <a:cubicBezTo>
                    <a:pt x="418" y="38017"/>
                    <a:pt x="525" y="38518"/>
                    <a:pt x="513" y="39006"/>
                  </a:cubicBezTo>
                  <a:cubicBezTo>
                    <a:pt x="489" y="39720"/>
                    <a:pt x="430" y="40434"/>
                    <a:pt x="537" y="41149"/>
                  </a:cubicBezTo>
                  <a:cubicBezTo>
                    <a:pt x="549" y="41244"/>
                    <a:pt x="525" y="41339"/>
                    <a:pt x="525" y="41435"/>
                  </a:cubicBezTo>
                  <a:cubicBezTo>
                    <a:pt x="489" y="41887"/>
                    <a:pt x="525" y="42351"/>
                    <a:pt x="513" y="42804"/>
                  </a:cubicBezTo>
                  <a:cubicBezTo>
                    <a:pt x="501" y="43316"/>
                    <a:pt x="608" y="43828"/>
                    <a:pt x="549" y="44340"/>
                  </a:cubicBezTo>
                  <a:cubicBezTo>
                    <a:pt x="525" y="44518"/>
                    <a:pt x="346" y="44637"/>
                    <a:pt x="430" y="44864"/>
                  </a:cubicBezTo>
                  <a:cubicBezTo>
                    <a:pt x="549" y="45209"/>
                    <a:pt x="572" y="45590"/>
                    <a:pt x="608" y="45971"/>
                  </a:cubicBezTo>
                  <a:cubicBezTo>
                    <a:pt x="656" y="46423"/>
                    <a:pt x="561" y="46888"/>
                    <a:pt x="608" y="47316"/>
                  </a:cubicBezTo>
                  <a:cubicBezTo>
                    <a:pt x="680" y="47876"/>
                    <a:pt x="787" y="48459"/>
                    <a:pt x="811" y="48995"/>
                  </a:cubicBezTo>
                  <a:cubicBezTo>
                    <a:pt x="846" y="49578"/>
                    <a:pt x="1144" y="50055"/>
                    <a:pt x="1168" y="50626"/>
                  </a:cubicBezTo>
                  <a:cubicBezTo>
                    <a:pt x="1192" y="51079"/>
                    <a:pt x="1370" y="51543"/>
                    <a:pt x="1513" y="51995"/>
                  </a:cubicBezTo>
                  <a:cubicBezTo>
                    <a:pt x="1692" y="52543"/>
                    <a:pt x="1835" y="53115"/>
                    <a:pt x="2168" y="53615"/>
                  </a:cubicBezTo>
                  <a:cubicBezTo>
                    <a:pt x="2335" y="53888"/>
                    <a:pt x="2608" y="54079"/>
                    <a:pt x="2870" y="54305"/>
                  </a:cubicBezTo>
                  <a:cubicBezTo>
                    <a:pt x="3132" y="54531"/>
                    <a:pt x="3454" y="54734"/>
                    <a:pt x="3740" y="54829"/>
                  </a:cubicBezTo>
                  <a:cubicBezTo>
                    <a:pt x="4347" y="55031"/>
                    <a:pt x="4894" y="55353"/>
                    <a:pt x="5418" y="55639"/>
                  </a:cubicBezTo>
                  <a:cubicBezTo>
                    <a:pt x="5797" y="55842"/>
                    <a:pt x="6175" y="55872"/>
                    <a:pt x="6551" y="55872"/>
                  </a:cubicBezTo>
                  <a:cubicBezTo>
                    <a:pt x="6709" y="55872"/>
                    <a:pt x="6866" y="55867"/>
                    <a:pt x="7022" y="55867"/>
                  </a:cubicBezTo>
                  <a:cubicBezTo>
                    <a:pt x="7127" y="55867"/>
                    <a:pt x="7231" y="55869"/>
                    <a:pt x="7335" y="55877"/>
                  </a:cubicBezTo>
                  <a:cubicBezTo>
                    <a:pt x="7561" y="55897"/>
                    <a:pt x="7802" y="55957"/>
                    <a:pt x="8038" y="55957"/>
                  </a:cubicBezTo>
                  <a:cubicBezTo>
                    <a:pt x="8214" y="55957"/>
                    <a:pt x="8387" y="55924"/>
                    <a:pt x="8550" y="55817"/>
                  </a:cubicBezTo>
                  <a:cubicBezTo>
                    <a:pt x="9228" y="56127"/>
                    <a:pt x="9978" y="56020"/>
                    <a:pt x="10681" y="56103"/>
                  </a:cubicBezTo>
                  <a:cubicBezTo>
                    <a:pt x="11455" y="56210"/>
                    <a:pt x="22670" y="56294"/>
                    <a:pt x="23444" y="56377"/>
                  </a:cubicBezTo>
                  <a:cubicBezTo>
                    <a:pt x="24147" y="56448"/>
                    <a:pt x="24849" y="56460"/>
                    <a:pt x="25540" y="56567"/>
                  </a:cubicBezTo>
                  <a:cubicBezTo>
                    <a:pt x="25635" y="56579"/>
                    <a:pt x="25733" y="56584"/>
                    <a:pt x="25832" y="56584"/>
                  </a:cubicBezTo>
                  <a:cubicBezTo>
                    <a:pt x="26229" y="56584"/>
                    <a:pt x="26650" y="56508"/>
                    <a:pt x="27040" y="56508"/>
                  </a:cubicBezTo>
                  <a:cubicBezTo>
                    <a:pt x="27071" y="56507"/>
                    <a:pt x="27102" y="56507"/>
                    <a:pt x="27133" y="56507"/>
                  </a:cubicBezTo>
                  <a:cubicBezTo>
                    <a:pt x="27546" y="56507"/>
                    <a:pt x="27956" y="56548"/>
                    <a:pt x="28364" y="56548"/>
                  </a:cubicBezTo>
                  <a:cubicBezTo>
                    <a:pt x="28666" y="56548"/>
                    <a:pt x="28966" y="56526"/>
                    <a:pt x="29267" y="56448"/>
                  </a:cubicBezTo>
                  <a:cubicBezTo>
                    <a:pt x="29409" y="56410"/>
                    <a:pt x="29552" y="56399"/>
                    <a:pt x="29695" y="56399"/>
                  </a:cubicBezTo>
                  <a:cubicBezTo>
                    <a:pt x="29909" y="56399"/>
                    <a:pt x="30124" y="56424"/>
                    <a:pt x="30338" y="56424"/>
                  </a:cubicBezTo>
                  <a:cubicBezTo>
                    <a:pt x="30636" y="56424"/>
                    <a:pt x="30934" y="56261"/>
                    <a:pt x="31201" y="56261"/>
                  </a:cubicBezTo>
                  <a:cubicBezTo>
                    <a:pt x="31265" y="56261"/>
                    <a:pt x="31326" y="56271"/>
                    <a:pt x="31386" y="56294"/>
                  </a:cubicBezTo>
                  <a:cubicBezTo>
                    <a:pt x="31427" y="56311"/>
                    <a:pt x="31468" y="56318"/>
                    <a:pt x="31508" y="56318"/>
                  </a:cubicBezTo>
                  <a:cubicBezTo>
                    <a:pt x="31679" y="56318"/>
                    <a:pt x="31839" y="56189"/>
                    <a:pt x="31987" y="56189"/>
                  </a:cubicBezTo>
                  <a:cubicBezTo>
                    <a:pt x="32063" y="56189"/>
                    <a:pt x="32137" y="56224"/>
                    <a:pt x="32207" y="56329"/>
                  </a:cubicBezTo>
                  <a:cubicBezTo>
                    <a:pt x="32312" y="56202"/>
                    <a:pt x="32428" y="56163"/>
                    <a:pt x="32550" y="56163"/>
                  </a:cubicBezTo>
                  <a:cubicBezTo>
                    <a:pt x="32740" y="56163"/>
                    <a:pt x="32942" y="56258"/>
                    <a:pt x="33128" y="56258"/>
                  </a:cubicBezTo>
                  <a:cubicBezTo>
                    <a:pt x="33135" y="56258"/>
                    <a:pt x="33141" y="56258"/>
                    <a:pt x="33148" y="56258"/>
                  </a:cubicBezTo>
                  <a:cubicBezTo>
                    <a:pt x="33910" y="56198"/>
                    <a:pt x="34696" y="56246"/>
                    <a:pt x="35470" y="56174"/>
                  </a:cubicBezTo>
                  <a:cubicBezTo>
                    <a:pt x="35589" y="56163"/>
                    <a:pt x="35708" y="56163"/>
                    <a:pt x="35839" y="56151"/>
                  </a:cubicBezTo>
                  <a:cubicBezTo>
                    <a:pt x="36303" y="56127"/>
                    <a:pt x="47185" y="56127"/>
                    <a:pt x="47650" y="56079"/>
                  </a:cubicBezTo>
                  <a:cubicBezTo>
                    <a:pt x="48221" y="56020"/>
                    <a:pt x="48793" y="55960"/>
                    <a:pt x="49352" y="55865"/>
                  </a:cubicBezTo>
                  <a:cubicBezTo>
                    <a:pt x="49571" y="55828"/>
                    <a:pt x="49789" y="55818"/>
                    <a:pt x="50006" y="55818"/>
                  </a:cubicBezTo>
                  <a:cubicBezTo>
                    <a:pt x="50284" y="55818"/>
                    <a:pt x="50562" y="55835"/>
                    <a:pt x="50841" y="55835"/>
                  </a:cubicBezTo>
                  <a:cubicBezTo>
                    <a:pt x="50983" y="55835"/>
                    <a:pt x="51126" y="55831"/>
                    <a:pt x="51269" y="55817"/>
                  </a:cubicBezTo>
                  <a:cubicBezTo>
                    <a:pt x="51567" y="55782"/>
                    <a:pt x="51877" y="55710"/>
                    <a:pt x="52186" y="55698"/>
                  </a:cubicBezTo>
                  <a:cubicBezTo>
                    <a:pt x="52195" y="55698"/>
                    <a:pt x="52204" y="55698"/>
                    <a:pt x="52213" y="55698"/>
                  </a:cubicBezTo>
                  <a:cubicBezTo>
                    <a:pt x="52385" y="55698"/>
                    <a:pt x="52551" y="55777"/>
                    <a:pt x="52715" y="55777"/>
                  </a:cubicBezTo>
                  <a:cubicBezTo>
                    <a:pt x="52769" y="55777"/>
                    <a:pt x="52823" y="55768"/>
                    <a:pt x="52877" y="55746"/>
                  </a:cubicBezTo>
                  <a:cubicBezTo>
                    <a:pt x="53162" y="55615"/>
                    <a:pt x="53496" y="55651"/>
                    <a:pt x="53782" y="55639"/>
                  </a:cubicBezTo>
                  <a:cubicBezTo>
                    <a:pt x="54698" y="55591"/>
                    <a:pt x="55484" y="55281"/>
                    <a:pt x="56246" y="54865"/>
                  </a:cubicBezTo>
                  <a:cubicBezTo>
                    <a:pt x="56734" y="54591"/>
                    <a:pt x="57115" y="54198"/>
                    <a:pt x="57449" y="53805"/>
                  </a:cubicBezTo>
                  <a:cubicBezTo>
                    <a:pt x="57663" y="53531"/>
                    <a:pt x="57984" y="53329"/>
                    <a:pt x="58092" y="53019"/>
                  </a:cubicBezTo>
                  <a:cubicBezTo>
                    <a:pt x="58199" y="52698"/>
                    <a:pt x="58401" y="52424"/>
                    <a:pt x="58508" y="52103"/>
                  </a:cubicBezTo>
                  <a:cubicBezTo>
                    <a:pt x="58675" y="51638"/>
                    <a:pt x="58770" y="51162"/>
                    <a:pt x="58782" y="50662"/>
                  </a:cubicBezTo>
                  <a:cubicBezTo>
                    <a:pt x="58794" y="50489"/>
                    <a:pt x="58639" y="50173"/>
                    <a:pt x="59036" y="50173"/>
                  </a:cubicBezTo>
                  <a:cubicBezTo>
                    <a:pt x="59050" y="50173"/>
                    <a:pt x="59064" y="50173"/>
                    <a:pt x="59080" y="50174"/>
                  </a:cubicBezTo>
                  <a:cubicBezTo>
                    <a:pt x="59139" y="50031"/>
                    <a:pt x="58723" y="49971"/>
                    <a:pt x="58973" y="49864"/>
                  </a:cubicBezTo>
                  <a:cubicBezTo>
                    <a:pt x="59211" y="49769"/>
                    <a:pt x="59116" y="49578"/>
                    <a:pt x="59080" y="49555"/>
                  </a:cubicBezTo>
                  <a:cubicBezTo>
                    <a:pt x="58889" y="49400"/>
                    <a:pt x="58973" y="49305"/>
                    <a:pt x="59127" y="49209"/>
                  </a:cubicBezTo>
                  <a:cubicBezTo>
                    <a:pt x="59246" y="49138"/>
                    <a:pt x="59139" y="49031"/>
                    <a:pt x="59175" y="48971"/>
                  </a:cubicBezTo>
                  <a:cubicBezTo>
                    <a:pt x="59246" y="48805"/>
                    <a:pt x="59044" y="48614"/>
                    <a:pt x="59163" y="48507"/>
                  </a:cubicBezTo>
                  <a:cubicBezTo>
                    <a:pt x="59473" y="48233"/>
                    <a:pt x="59318" y="47876"/>
                    <a:pt x="59330" y="47602"/>
                  </a:cubicBezTo>
                  <a:cubicBezTo>
                    <a:pt x="59366" y="47102"/>
                    <a:pt x="59354" y="46590"/>
                    <a:pt x="59306" y="46090"/>
                  </a:cubicBezTo>
                  <a:cubicBezTo>
                    <a:pt x="59282" y="45876"/>
                    <a:pt x="59342" y="45697"/>
                    <a:pt x="59520" y="45554"/>
                  </a:cubicBezTo>
                  <a:cubicBezTo>
                    <a:pt x="59151" y="45399"/>
                    <a:pt x="59663" y="45030"/>
                    <a:pt x="59318" y="44875"/>
                  </a:cubicBezTo>
                  <a:cubicBezTo>
                    <a:pt x="59389" y="44280"/>
                    <a:pt x="59223" y="43685"/>
                    <a:pt x="59354" y="43078"/>
                  </a:cubicBezTo>
                  <a:cubicBezTo>
                    <a:pt x="59437" y="42709"/>
                    <a:pt x="59318" y="42304"/>
                    <a:pt x="59377" y="41923"/>
                  </a:cubicBezTo>
                  <a:cubicBezTo>
                    <a:pt x="59437" y="41518"/>
                    <a:pt x="59294" y="41101"/>
                    <a:pt x="59389" y="40732"/>
                  </a:cubicBezTo>
                  <a:cubicBezTo>
                    <a:pt x="59473" y="40458"/>
                    <a:pt x="59354" y="40161"/>
                    <a:pt x="59544" y="39875"/>
                  </a:cubicBezTo>
                  <a:cubicBezTo>
                    <a:pt x="59580" y="39827"/>
                    <a:pt x="59711" y="39577"/>
                    <a:pt x="59627" y="39434"/>
                  </a:cubicBezTo>
                  <a:cubicBezTo>
                    <a:pt x="59294" y="38899"/>
                    <a:pt x="59782" y="38339"/>
                    <a:pt x="59556" y="37815"/>
                  </a:cubicBezTo>
                  <a:cubicBezTo>
                    <a:pt x="59437" y="37553"/>
                    <a:pt x="59580" y="37303"/>
                    <a:pt x="59651" y="37136"/>
                  </a:cubicBezTo>
                  <a:cubicBezTo>
                    <a:pt x="59782" y="36803"/>
                    <a:pt x="59294" y="36541"/>
                    <a:pt x="59651" y="36184"/>
                  </a:cubicBezTo>
                  <a:cubicBezTo>
                    <a:pt x="59758" y="36077"/>
                    <a:pt x="59699" y="35624"/>
                    <a:pt x="59675" y="35327"/>
                  </a:cubicBezTo>
                  <a:cubicBezTo>
                    <a:pt x="59663" y="34958"/>
                    <a:pt x="59818" y="34541"/>
                    <a:pt x="59663" y="34231"/>
                  </a:cubicBezTo>
                  <a:cubicBezTo>
                    <a:pt x="59508" y="33898"/>
                    <a:pt x="59627" y="33588"/>
                    <a:pt x="59651" y="33326"/>
                  </a:cubicBezTo>
                  <a:cubicBezTo>
                    <a:pt x="59711" y="32886"/>
                    <a:pt x="59556" y="32457"/>
                    <a:pt x="59627" y="32017"/>
                  </a:cubicBezTo>
                  <a:cubicBezTo>
                    <a:pt x="59687" y="31624"/>
                    <a:pt x="59532" y="31195"/>
                    <a:pt x="59604" y="30802"/>
                  </a:cubicBezTo>
                  <a:cubicBezTo>
                    <a:pt x="59627" y="30588"/>
                    <a:pt x="59449" y="30457"/>
                    <a:pt x="59497" y="30314"/>
                  </a:cubicBezTo>
                  <a:cubicBezTo>
                    <a:pt x="59651" y="29909"/>
                    <a:pt x="59747" y="29493"/>
                    <a:pt x="59627" y="29100"/>
                  </a:cubicBezTo>
                  <a:cubicBezTo>
                    <a:pt x="59556" y="28850"/>
                    <a:pt x="59532" y="28588"/>
                    <a:pt x="59568" y="28397"/>
                  </a:cubicBezTo>
                  <a:cubicBezTo>
                    <a:pt x="59651" y="27707"/>
                    <a:pt x="59592" y="27040"/>
                    <a:pt x="59532" y="26349"/>
                  </a:cubicBezTo>
                  <a:cubicBezTo>
                    <a:pt x="59497" y="25968"/>
                    <a:pt x="59508" y="25516"/>
                    <a:pt x="59568" y="25135"/>
                  </a:cubicBezTo>
                  <a:cubicBezTo>
                    <a:pt x="59663" y="24516"/>
                    <a:pt x="59508" y="23920"/>
                    <a:pt x="59544" y="23313"/>
                  </a:cubicBezTo>
                  <a:cubicBezTo>
                    <a:pt x="59580" y="22789"/>
                    <a:pt x="59425" y="22182"/>
                    <a:pt x="59473" y="21658"/>
                  </a:cubicBezTo>
                  <a:cubicBezTo>
                    <a:pt x="59532" y="20861"/>
                    <a:pt x="59294" y="20099"/>
                    <a:pt x="59401" y="19301"/>
                  </a:cubicBezTo>
                  <a:cubicBezTo>
                    <a:pt x="59485" y="18682"/>
                    <a:pt x="59270" y="18027"/>
                    <a:pt x="59282" y="17372"/>
                  </a:cubicBezTo>
                  <a:cubicBezTo>
                    <a:pt x="59282" y="16801"/>
                    <a:pt x="59068" y="16241"/>
                    <a:pt x="59008" y="15658"/>
                  </a:cubicBezTo>
                  <a:cubicBezTo>
                    <a:pt x="58996" y="15491"/>
                    <a:pt x="59151" y="15408"/>
                    <a:pt x="59080" y="15241"/>
                  </a:cubicBezTo>
                  <a:cubicBezTo>
                    <a:pt x="58794" y="14491"/>
                    <a:pt x="58889" y="13705"/>
                    <a:pt x="58854" y="12943"/>
                  </a:cubicBezTo>
                  <a:cubicBezTo>
                    <a:pt x="58830" y="12288"/>
                    <a:pt x="58639" y="11657"/>
                    <a:pt x="58711" y="10990"/>
                  </a:cubicBezTo>
                  <a:cubicBezTo>
                    <a:pt x="58735" y="10645"/>
                    <a:pt x="58639" y="10252"/>
                    <a:pt x="58615" y="9883"/>
                  </a:cubicBezTo>
                  <a:cubicBezTo>
                    <a:pt x="58568" y="9276"/>
                    <a:pt x="58568" y="8645"/>
                    <a:pt x="58473" y="8050"/>
                  </a:cubicBezTo>
                  <a:cubicBezTo>
                    <a:pt x="58389" y="7621"/>
                    <a:pt x="58246" y="7192"/>
                    <a:pt x="58199" y="6752"/>
                  </a:cubicBezTo>
                  <a:cubicBezTo>
                    <a:pt x="58056" y="5585"/>
                    <a:pt x="57877" y="4442"/>
                    <a:pt x="57222" y="3370"/>
                  </a:cubicBezTo>
                  <a:cubicBezTo>
                    <a:pt x="56853" y="2763"/>
                    <a:pt x="56437" y="2251"/>
                    <a:pt x="55817" y="1834"/>
                  </a:cubicBezTo>
                  <a:cubicBezTo>
                    <a:pt x="55151" y="1370"/>
                    <a:pt x="54389" y="1061"/>
                    <a:pt x="53591" y="941"/>
                  </a:cubicBezTo>
                  <a:cubicBezTo>
                    <a:pt x="53304" y="895"/>
                    <a:pt x="53072" y="738"/>
                    <a:pt x="52809" y="738"/>
                  </a:cubicBezTo>
                  <a:cubicBezTo>
                    <a:pt x="52800" y="738"/>
                    <a:pt x="52791" y="739"/>
                    <a:pt x="52781" y="739"/>
                  </a:cubicBezTo>
                  <a:cubicBezTo>
                    <a:pt x="52718" y="744"/>
                    <a:pt x="52656" y="746"/>
                    <a:pt x="52594" y="746"/>
                  </a:cubicBezTo>
                  <a:cubicBezTo>
                    <a:pt x="51870" y="746"/>
                    <a:pt x="51207" y="451"/>
                    <a:pt x="50483" y="418"/>
                  </a:cubicBezTo>
                  <a:cubicBezTo>
                    <a:pt x="50472" y="417"/>
                    <a:pt x="50460" y="417"/>
                    <a:pt x="50448" y="417"/>
                  </a:cubicBezTo>
                  <a:cubicBezTo>
                    <a:pt x="50341" y="417"/>
                    <a:pt x="50223" y="442"/>
                    <a:pt x="50109" y="442"/>
                  </a:cubicBezTo>
                  <a:cubicBezTo>
                    <a:pt x="50026" y="442"/>
                    <a:pt x="49947" y="429"/>
                    <a:pt x="49876" y="382"/>
                  </a:cubicBezTo>
                  <a:cubicBezTo>
                    <a:pt x="49424" y="96"/>
                    <a:pt x="48888" y="168"/>
                    <a:pt x="48400" y="120"/>
                  </a:cubicBezTo>
                  <a:cubicBezTo>
                    <a:pt x="47674" y="60"/>
                    <a:pt x="36517" y="72"/>
                    <a:pt x="35779" y="37"/>
                  </a:cubicBezTo>
                  <a:cubicBezTo>
                    <a:pt x="35356" y="14"/>
                    <a:pt x="34924" y="0"/>
                    <a:pt x="344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82875" tIns="274300" rIns="18287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맑은 고딕"/>
                <a:cs typeface="Arial"/>
                <a:sym typeface="Arial"/>
              </a:endParaRPr>
            </a:p>
          </p:txBody>
        </p:sp>
        <p:sp>
          <p:nvSpPr>
            <p:cNvPr id="15" name="Google Shape;626;p29"/>
            <p:cNvSpPr/>
            <p:nvPr/>
          </p:nvSpPr>
          <p:spPr>
            <a:xfrm>
              <a:off x="6424322" y="4365256"/>
              <a:ext cx="3062578" cy="644894"/>
            </a:xfrm>
            <a:custGeom>
              <a:avLst/>
              <a:gdLst/>
              <a:ahLst/>
              <a:cxnLst/>
              <a:rect l="l" t="t" r="r" b="b"/>
              <a:pathLst>
                <a:path w="55970" h="11522" extrusionOk="0">
                  <a:moveTo>
                    <a:pt x="32072" y="1"/>
                  </a:moveTo>
                  <a:cubicBezTo>
                    <a:pt x="31843" y="1"/>
                    <a:pt x="31614" y="33"/>
                    <a:pt x="31409" y="154"/>
                  </a:cubicBezTo>
                  <a:cubicBezTo>
                    <a:pt x="31270" y="54"/>
                    <a:pt x="31125" y="24"/>
                    <a:pt x="30976" y="24"/>
                  </a:cubicBezTo>
                  <a:cubicBezTo>
                    <a:pt x="30749" y="24"/>
                    <a:pt x="30512" y="94"/>
                    <a:pt x="30276" y="94"/>
                  </a:cubicBezTo>
                  <a:cubicBezTo>
                    <a:pt x="30189" y="94"/>
                    <a:pt x="30102" y="85"/>
                    <a:pt x="30016" y="59"/>
                  </a:cubicBezTo>
                  <a:cubicBezTo>
                    <a:pt x="29965" y="45"/>
                    <a:pt x="29913" y="39"/>
                    <a:pt x="29859" y="39"/>
                  </a:cubicBezTo>
                  <a:cubicBezTo>
                    <a:pt x="29662" y="39"/>
                    <a:pt x="29442" y="114"/>
                    <a:pt x="29203" y="114"/>
                  </a:cubicBezTo>
                  <a:cubicBezTo>
                    <a:pt x="29123" y="114"/>
                    <a:pt x="29041" y="105"/>
                    <a:pt x="28956" y="83"/>
                  </a:cubicBezTo>
                  <a:cubicBezTo>
                    <a:pt x="28904" y="72"/>
                    <a:pt x="28848" y="67"/>
                    <a:pt x="28789" y="67"/>
                  </a:cubicBezTo>
                  <a:cubicBezTo>
                    <a:pt x="28576" y="67"/>
                    <a:pt x="28324" y="125"/>
                    <a:pt x="28069" y="125"/>
                  </a:cubicBezTo>
                  <a:cubicBezTo>
                    <a:pt x="28024" y="125"/>
                    <a:pt x="27978" y="123"/>
                    <a:pt x="27932" y="119"/>
                  </a:cubicBezTo>
                  <a:cubicBezTo>
                    <a:pt x="27832" y="109"/>
                    <a:pt x="27728" y="106"/>
                    <a:pt x="27623" y="106"/>
                  </a:cubicBezTo>
                  <a:cubicBezTo>
                    <a:pt x="27519" y="106"/>
                    <a:pt x="27413" y="109"/>
                    <a:pt x="27307" y="109"/>
                  </a:cubicBezTo>
                  <a:cubicBezTo>
                    <a:pt x="27139" y="109"/>
                    <a:pt x="26969" y="102"/>
                    <a:pt x="26801" y="71"/>
                  </a:cubicBezTo>
                  <a:cubicBezTo>
                    <a:pt x="26789" y="68"/>
                    <a:pt x="26777" y="67"/>
                    <a:pt x="26766" y="67"/>
                  </a:cubicBezTo>
                  <a:cubicBezTo>
                    <a:pt x="26661" y="67"/>
                    <a:pt x="26582" y="173"/>
                    <a:pt x="26485" y="173"/>
                  </a:cubicBezTo>
                  <a:cubicBezTo>
                    <a:pt x="26457" y="173"/>
                    <a:pt x="26428" y="164"/>
                    <a:pt x="26397" y="142"/>
                  </a:cubicBezTo>
                  <a:cubicBezTo>
                    <a:pt x="26265" y="62"/>
                    <a:pt x="26126" y="41"/>
                    <a:pt x="25984" y="41"/>
                  </a:cubicBezTo>
                  <a:cubicBezTo>
                    <a:pt x="25831" y="41"/>
                    <a:pt x="25676" y="65"/>
                    <a:pt x="25526" y="65"/>
                  </a:cubicBezTo>
                  <a:cubicBezTo>
                    <a:pt x="25487" y="65"/>
                    <a:pt x="25447" y="63"/>
                    <a:pt x="25408" y="59"/>
                  </a:cubicBezTo>
                  <a:cubicBezTo>
                    <a:pt x="25393" y="57"/>
                    <a:pt x="25377" y="57"/>
                    <a:pt x="25361" y="57"/>
                  </a:cubicBezTo>
                  <a:cubicBezTo>
                    <a:pt x="25206" y="57"/>
                    <a:pt x="25028" y="126"/>
                    <a:pt x="24863" y="126"/>
                  </a:cubicBezTo>
                  <a:cubicBezTo>
                    <a:pt x="24796" y="126"/>
                    <a:pt x="24731" y="115"/>
                    <a:pt x="24670" y="83"/>
                  </a:cubicBezTo>
                  <a:cubicBezTo>
                    <a:pt x="24646" y="69"/>
                    <a:pt x="24626" y="64"/>
                    <a:pt x="24608" y="64"/>
                  </a:cubicBezTo>
                  <a:cubicBezTo>
                    <a:pt x="24516" y="64"/>
                    <a:pt x="24512" y="227"/>
                    <a:pt x="24480" y="227"/>
                  </a:cubicBezTo>
                  <a:cubicBezTo>
                    <a:pt x="24471" y="227"/>
                    <a:pt x="24460" y="213"/>
                    <a:pt x="24444" y="178"/>
                  </a:cubicBezTo>
                  <a:cubicBezTo>
                    <a:pt x="24393" y="77"/>
                    <a:pt x="24333" y="49"/>
                    <a:pt x="24269" y="49"/>
                  </a:cubicBezTo>
                  <a:cubicBezTo>
                    <a:pt x="24188" y="49"/>
                    <a:pt x="24102" y="94"/>
                    <a:pt x="24026" y="94"/>
                  </a:cubicBezTo>
                  <a:cubicBezTo>
                    <a:pt x="23992" y="94"/>
                    <a:pt x="23960" y="85"/>
                    <a:pt x="23932" y="59"/>
                  </a:cubicBezTo>
                  <a:cubicBezTo>
                    <a:pt x="23870" y="197"/>
                    <a:pt x="23791" y="240"/>
                    <a:pt x="23705" y="240"/>
                  </a:cubicBezTo>
                  <a:cubicBezTo>
                    <a:pt x="23560" y="240"/>
                    <a:pt x="23395" y="119"/>
                    <a:pt x="23253" y="119"/>
                  </a:cubicBezTo>
                  <a:cubicBezTo>
                    <a:pt x="23249" y="119"/>
                    <a:pt x="23245" y="119"/>
                    <a:pt x="23241" y="119"/>
                  </a:cubicBezTo>
                  <a:cubicBezTo>
                    <a:pt x="23191" y="119"/>
                    <a:pt x="23143" y="77"/>
                    <a:pt x="23080" y="77"/>
                  </a:cubicBezTo>
                  <a:cubicBezTo>
                    <a:pt x="23044" y="77"/>
                    <a:pt x="23004" y="90"/>
                    <a:pt x="22956" y="131"/>
                  </a:cubicBezTo>
                  <a:cubicBezTo>
                    <a:pt x="22907" y="179"/>
                    <a:pt x="22823" y="211"/>
                    <a:pt x="22735" y="211"/>
                  </a:cubicBezTo>
                  <a:cubicBezTo>
                    <a:pt x="22671" y="211"/>
                    <a:pt x="22606" y="194"/>
                    <a:pt x="22551" y="154"/>
                  </a:cubicBezTo>
                  <a:cubicBezTo>
                    <a:pt x="22502" y="115"/>
                    <a:pt x="22459" y="102"/>
                    <a:pt x="22417" y="102"/>
                  </a:cubicBezTo>
                  <a:cubicBezTo>
                    <a:pt x="22357" y="102"/>
                    <a:pt x="22299" y="128"/>
                    <a:pt x="22229" y="142"/>
                  </a:cubicBezTo>
                  <a:cubicBezTo>
                    <a:pt x="22197" y="146"/>
                    <a:pt x="22165" y="147"/>
                    <a:pt x="22132" y="147"/>
                  </a:cubicBezTo>
                  <a:cubicBezTo>
                    <a:pt x="22052" y="147"/>
                    <a:pt x="21971" y="139"/>
                    <a:pt x="21891" y="139"/>
                  </a:cubicBezTo>
                  <a:cubicBezTo>
                    <a:pt x="21780" y="139"/>
                    <a:pt x="21670" y="154"/>
                    <a:pt x="21563" y="226"/>
                  </a:cubicBezTo>
                  <a:cubicBezTo>
                    <a:pt x="21461" y="99"/>
                    <a:pt x="20052" y="56"/>
                    <a:pt x="18260" y="56"/>
                  </a:cubicBezTo>
                  <a:cubicBezTo>
                    <a:pt x="14991" y="56"/>
                    <a:pt x="10452" y="199"/>
                    <a:pt x="10275" y="238"/>
                  </a:cubicBezTo>
                  <a:cubicBezTo>
                    <a:pt x="10092" y="278"/>
                    <a:pt x="9921" y="323"/>
                    <a:pt x="9752" y="323"/>
                  </a:cubicBezTo>
                  <a:cubicBezTo>
                    <a:pt x="9625" y="323"/>
                    <a:pt x="9499" y="298"/>
                    <a:pt x="9371" y="226"/>
                  </a:cubicBezTo>
                  <a:cubicBezTo>
                    <a:pt x="9310" y="199"/>
                    <a:pt x="9257" y="176"/>
                    <a:pt x="9208" y="176"/>
                  </a:cubicBezTo>
                  <a:cubicBezTo>
                    <a:pt x="9169" y="176"/>
                    <a:pt x="9133" y="190"/>
                    <a:pt x="9097" y="226"/>
                  </a:cubicBezTo>
                  <a:cubicBezTo>
                    <a:pt x="8983" y="332"/>
                    <a:pt x="8855" y="351"/>
                    <a:pt x="8722" y="351"/>
                  </a:cubicBezTo>
                  <a:cubicBezTo>
                    <a:pt x="8645" y="351"/>
                    <a:pt x="8567" y="345"/>
                    <a:pt x="8490" y="345"/>
                  </a:cubicBezTo>
                  <a:cubicBezTo>
                    <a:pt x="8262" y="345"/>
                    <a:pt x="8035" y="334"/>
                    <a:pt x="7811" y="334"/>
                  </a:cubicBezTo>
                  <a:cubicBezTo>
                    <a:pt x="7625" y="334"/>
                    <a:pt x="7442" y="342"/>
                    <a:pt x="7263" y="369"/>
                  </a:cubicBezTo>
                  <a:cubicBezTo>
                    <a:pt x="6847" y="440"/>
                    <a:pt x="6430" y="546"/>
                    <a:pt x="6014" y="546"/>
                  </a:cubicBezTo>
                  <a:cubicBezTo>
                    <a:pt x="5942" y="546"/>
                    <a:pt x="5870" y="542"/>
                    <a:pt x="5799" y="535"/>
                  </a:cubicBezTo>
                  <a:cubicBezTo>
                    <a:pt x="5739" y="530"/>
                    <a:pt x="5676" y="527"/>
                    <a:pt x="5614" y="527"/>
                  </a:cubicBezTo>
                  <a:cubicBezTo>
                    <a:pt x="5394" y="527"/>
                    <a:pt x="5180" y="564"/>
                    <a:pt x="5096" y="666"/>
                  </a:cubicBezTo>
                  <a:cubicBezTo>
                    <a:pt x="4918" y="916"/>
                    <a:pt x="4680" y="869"/>
                    <a:pt x="4429" y="893"/>
                  </a:cubicBezTo>
                  <a:cubicBezTo>
                    <a:pt x="4377" y="884"/>
                    <a:pt x="4299" y="856"/>
                    <a:pt x="4242" y="856"/>
                  </a:cubicBezTo>
                  <a:cubicBezTo>
                    <a:pt x="4221" y="856"/>
                    <a:pt x="4204" y="859"/>
                    <a:pt x="4191" y="869"/>
                  </a:cubicBezTo>
                  <a:cubicBezTo>
                    <a:pt x="3834" y="1107"/>
                    <a:pt x="3322" y="1119"/>
                    <a:pt x="3001" y="1345"/>
                  </a:cubicBezTo>
                  <a:cubicBezTo>
                    <a:pt x="2489" y="1702"/>
                    <a:pt x="1786" y="1821"/>
                    <a:pt x="1512" y="2488"/>
                  </a:cubicBezTo>
                  <a:cubicBezTo>
                    <a:pt x="1381" y="2821"/>
                    <a:pt x="1108" y="3131"/>
                    <a:pt x="1108" y="3512"/>
                  </a:cubicBezTo>
                  <a:cubicBezTo>
                    <a:pt x="1108" y="3821"/>
                    <a:pt x="822" y="4012"/>
                    <a:pt x="762" y="4298"/>
                  </a:cubicBezTo>
                  <a:cubicBezTo>
                    <a:pt x="643" y="4798"/>
                    <a:pt x="643" y="5310"/>
                    <a:pt x="572" y="5810"/>
                  </a:cubicBezTo>
                  <a:cubicBezTo>
                    <a:pt x="512" y="6191"/>
                    <a:pt x="453" y="6584"/>
                    <a:pt x="500" y="6953"/>
                  </a:cubicBezTo>
                  <a:cubicBezTo>
                    <a:pt x="524" y="7143"/>
                    <a:pt x="215" y="7143"/>
                    <a:pt x="369" y="7262"/>
                  </a:cubicBezTo>
                  <a:cubicBezTo>
                    <a:pt x="715" y="7560"/>
                    <a:pt x="131" y="7834"/>
                    <a:pt x="358" y="8143"/>
                  </a:cubicBezTo>
                  <a:cubicBezTo>
                    <a:pt x="381" y="8191"/>
                    <a:pt x="238" y="8417"/>
                    <a:pt x="381" y="8608"/>
                  </a:cubicBezTo>
                  <a:cubicBezTo>
                    <a:pt x="619" y="8894"/>
                    <a:pt x="286" y="9155"/>
                    <a:pt x="238" y="9441"/>
                  </a:cubicBezTo>
                  <a:cubicBezTo>
                    <a:pt x="179" y="9941"/>
                    <a:pt x="227" y="10453"/>
                    <a:pt x="24" y="10953"/>
                  </a:cubicBezTo>
                  <a:cubicBezTo>
                    <a:pt x="0" y="11037"/>
                    <a:pt x="131" y="11239"/>
                    <a:pt x="96" y="11418"/>
                  </a:cubicBezTo>
                  <a:cubicBezTo>
                    <a:pt x="88" y="11495"/>
                    <a:pt x="155" y="11522"/>
                    <a:pt x="226" y="11522"/>
                  </a:cubicBezTo>
                  <a:cubicBezTo>
                    <a:pt x="264" y="11522"/>
                    <a:pt x="304" y="11514"/>
                    <a:pt x="334" y="11501"/>
                  </a:cubicBezTo>
                  <a:cubicBezTo>
                    <a:pt x="641" y="11376"/>
                    <a:pt x="955" y="11344"/>
                    <a:pt x="1271" y="11344"/>
                  </a:cubicBezTo>
                  <a:cubicBezTo>
                    <a:pt x="1594" y="11344"/>
                    <a:pt x="1920" y="11378"/>
                    <a:pt x="2242" y="11378"/>
                  </a:cubicBezTo>
                  <a:cubicBezTo>
                    <a:pt x="2325" y="11378"/>
                    <a:pt x="2407" y="11375"/>
                    <a:pt x="2489" y="11370"/>
                  </a:cubicBezTo>
                  <a:cubicBezTo>
                    <a:pt x="2571" y="11365"/>
                    <a:pt x="2655" y="11363"/>
                    <a:pt x="2738" y="11363"/>
                  </a:cubicBezTo>
                  <a:cubicBezTo>
                    <a:pt x="3244" y="11363"/>
                    <a:pt x="3764" y="11443"/>
                    <a:pt x="4275" y="11453"/>
                  </a:cubicBezTo>
                  <a:cubicBezTo>
                    <a:pt x="4414" y="11455"/>
                    <a:pt x="4553" y="11456"/>
                    <a:pt x="4692" y="11456"/>
                  </a:cubicBezTo>
                  <a:cubicBezTo>
                    <a:pt x="5339" y="11456"/>
                    <a:pt x="5988" y="11435"/>
                    <a:pt x="6644" y="11406"/>
                  </a:cubicBezTo>
                  <a:cubicBezTo>
                    <a:pt x="6917" y="11392"/>
                    <a:pt x="7190" y="11386"/>
                    <a:pt x="7463" y="11386"/>
                  </a:cubicBezTo>
                  <a:cubicBezTo>
                    <a:pt x="8369" y="11386"/>
                    <a:pt x="9277" y="11447"/>
                    <a:pt x="10192" y="11465"/>
                  </a:cubicBezTo>
                  <a:cubicBezTo>
                    <a:pt x="10304" y="11467"/>
                    <a:pt x="10578" y="11468"/>
                    <a:pt x="10975" y="11468"/>
                  </a:cubicBezTo>
                  <a:cubicBezTo>
                    <a:pt x="13750" y="11468"/>
                    <a:pt x="22509" y="11431"/>
                    <a:pt x="23301" y="11358"/>
                  </a:cubicBezTo>
                  <a:cubicBezTo>
                    <a:pt x="23932" y="11299"/>
                    <a:pt x="24587" y="11263"/>
                    <a:pt x="25230" y="11227"/>
                  </a:cubicBezTo>
                  <a:cubicBezTo>
                    <a:pt x="25754" y="11191"/>
                    <a:pt x="26278" y="11182"/>
                    <a:pt x="26803" y="11182"/>
                  </a:cubicBezTo>
                  <a:cubicBezTo>
                    <a:pt x="27266" y="11182"/>
                    <a:pt x="27730" y="11189"/>
                    <a:pt x="28194" y="11189"/>
                  </a:cubicBezTo>
                  <a:cubicBezTo>
                    <a:pt x="28579" y="11189"/>
                    <a:pt x="28963" y="11184"/>
                    <a:pt x="29349" y="11168"/>
                  </a:cubicBezTo>
                  <a:cubicBezTo>
                    <a:pt x="29790" y="11150"/>
                    <a:pt x="30233" y="11147"/>
                    <a:pt x="30678" y="11147"/>
                  </a:cubicBezTo>
                  <a:cubicBezTo>
                    <a:pt x="30901" y="11147"/>
                    <a:pt x="31124" y="11148"/>
                    <a:pt x="31347" y="11148"/>
                  </a:cubicBezTo>
                  <a:cubicBezTo>
                    <a:pt x="31570" y="11148"/>
                    <a:pt x="31793" y="11147"/>
                    <a:pt x="32016" y="11144"/>
                  </a:cubicBezTo>
                  <a:cubicBezTo>
                    <a:pt x="32282" y="11140"/>
                    <a:pt x="32547" y="11139"/>
                    <a:pt x="32811" y="11139"/>
                  </a:cubicBezTo>
                  <a:cubicBezTo>
                    <a:pt x="33339" y="11139"/>
                    <a:pt x="33866" y="11144"/>
                    <a:pt x="34398" y="11144"/>
                  </a:cubicBezTo>
                  <a:cubicBezTo>
                    <a:pt x="34695" y="11144"/>
                    <a:pt x="45423" y="11132"/>
                    <a:pt x="45720" y="11132"/>
                  </a:cubicBezTo>
                  <a:cubicBezTo>
                    <a:pt x="45780" y="11131"/>
                    <a:pt x="45839" y="11131"/>
                    <a:pt x="45899" y="11131"/>
                  </a:cubicBezTo>
                  <a:cubicBezTo>
                    <a:pt x="46377" y="11131"/>
                    <a:pt x="46858" y="11154"/>
                    <a:pt x="47336" y="11154"/>
                  </a:cubicBezTo>
                  <a:cubicBezTo>
                    <a:pt x="47657" y="11154"/>
                    <a:pt x="47976" y="11144"/>
                    <a:pt x="48292" y="11108"/>
                  </a:cubicBezTo>
                  <a:cubicBezTo>
                    <a:pt x="49268" y="11013"/>
                    <a:pt x="50245" y="11049"/>
                    <a:pt x="51209" y="11013"/>
                  </a:cubicBezTo>
                  <a:cubicBezTo>
                    <a:pt x="51665" y="10986"/>
                    <a:pt x="52113" y="10792"/>
                    <a:pt x="52575" y="10792"/>
                  </a:cubicBezTo>
                  <a:cubicBezTo>
                    <a:pt x="52729" y="10792"/>
                    <a:pt x="52885" y="10813"/>
                    <a:pt x="53043" y="10870"/>
                  </a:cubicBezTo>
                  <a:cubicBezTo>
                    <a:pt x="53055" y="10870"/>
                    <a:pt x="53102" y="10846"/>
                    <a:pt x="53114" y="10822"/>
                  </a:cubicBezTo>
                  <a:cubicBezTo>
                    <a:pt x="53144" y="10674"/>
                    <a:pt x="53243" y="10646"/>
                    <a:pt x="53349" y="10646"/>
                  </a:cubicBezTo>
                  <a:cubicBezTo>
                    <a:pt x="53412" y="10646"/>
                    <a:pt x="53477" y="10656"/>
                    <a:pt x="53531" y="10656"/>
                  </a:cubicBezTo>
                  <a:cubicBezTo>
                    <a:pt x="53609" y="10661"/>
                    <a:pt x="53688" y="10663"/>
                    <a:pt x="53766" y="10663"/>
                  </a:cubicBezTo>
                  <a:cubicBezTo>
                    <a:pt x="54185" y="10663"/>
                    <a:pt x="54600" y="10597"/>
                    <a:pt x="55018" y="10597"/>
                  </a:cubicBezTo>
                  <a:cubicBezTo>
                    <a:pt x="55196" y="10597"/>
                    <a:pt x="55375" y="10609"/>
                    <a:pt x="55555" y="10644"/>
                  </a:cubicBezTo>
                  <a:cubicBezTo>
                    <a:pt x="55587" y="10650"/>
                    <a:pt x="55622" y="10654"/>
                    <a:pt x="55656" y="10654"/>
                  </a:cubicBezTo>
                  <a:cubicBezTo>
                    <a:pt x="55812" y="10654"/>
                    <a:pt x="55969" y="10585"/>
                    <a:pt x="55960" y="10429"/>
                  </a:cubicBezTo>
                  <a:cubicBezTo>
                    <a:pt x="55936" y="10060"/>
                    <a:pt x="55936" y="9691"/>
                    <a:pt x="55912" y="9322"/>
                  </a:cubicBezTo>
                  <a:cubicBezTo>
                    <a:pt x="55876" y="8941"/>
                    <a:pt x="55841" y="8548"/>
                    <a:pt x="55805" y="8167"/>
                  </a:cubicBezTo>
                  <a:cubicBezTo>
                    <a:pt x="55745" y="7631"/>
                    <a:pt x="55710" y="7084"/>
                    <a:pt x="55650" y="6548"/>
                  </a:cubicBezTo>
                  <a:cubicBezTo>
                    <a:pt x="55603" y="6179"/>
                    <a:pt x="55543" y="5822"/>
                    <a:pt x="55460" y="5476"/>
                  </a:cubicBezTo>
                  <a:cubicBezTo>
                    <a:pt x="55376" y="5167"/>
                    <a:pt x="55519" y="4845"/>
                    <a:pt x="55376" y="4583"/>
                  </a:cubicBezTo>
                  <a:cubicBezTo>
                    <a:pt x="55245" y="4322"/>
                    <a:pt x="55233" y="4072"/>
                    <a:pt x="55210" y="3821"/>
                  </a:cubicBezTo>
                  <a:cubicBezTo>
                    <a:pt x="55210" y="3726"/>
                    <a:pt x="55245" y="3595"/>
                    <a:pt x="55174" y="3560"/>
                  </a:cubicBezTo>
                  <a:cubicBezTo>
                    <a:pt x="54864" y="3393"/>
                    <a:pt x="54852" y="3071"/>
                    <a:pt x="54698" y="2833"/>
                  </a:cubicBezTo>
                  <a:cubicBezTo>
                    <a:pt x="54424" y="2428"/>
                    <a:pt x="54198" y="2000"/>
                    <a:pt x="53781" y="1666"/>
                  </a:cubicBezTo>
                  <a:cubicBezTo>
                    <a:pt x="53567" y="1500"/>
                    <a:pt x="53269" y="1535"/>
                    <a:pt x="53090" y="1369"/>
                  </a:cubicBezTo>
                  <a:cubicBezTo>
                    <a:pt x="52686" y="1012"/>
                    <a:pt x="52138" y="964"/>
                    <a:pt x="51650" y="881"/>
                  </a:cubicBezTo>
                  <a:cubicBezTo>
                    <a:pt x="51114" y="785"/>
                    <a:pt x="50590" y="690"/>
                    <a:pt x="50054" y="595"/>
                  </a:cubicBezTo>
                  <a:cubicBezTo>
                    <a:pt x="49114" y="428"/>
                    <a:pt x="48161" y="309"/>
                    <a:pt x="47209" y="190"/>
                  </a:cubicBezTo>
                  <a:cubicBezTo>
                    <a:pt x="47202" y="190"/>
                    <a:pt x="47196" y="189"/>
                    <a:pt x="47190" y="189"/>
                  </a:cubicBezTo>
                  <a:cubicBezTo>
                    <a:pt x="47097" y="189"/>
                    <a:pt x="47019" y="244"/>
                    <a:pt x="46930" y="244"/>
                  </a:cubicBezTo>
                  <a:cubicBezTo>
                    <a:pt x="46891" y="244"/>
                    <a:pt x="46849" y="234"/>
                    <a:pt x="46804" y="202"/>
                  </a:cubicBezTo>
                  <a:cubicBezTo>
                    <a:pt x="46601" y="82"/>
                    <a:pt x="46351" y="23"/>
                    <a:pt x="46122" y="23"/>
                  </a:cubicBezTo>
                  <a:cubicBezTo>
                    <a:pt x="45988" y="23"/>
                    <a:pt x="45862" y="43"/>
                    <a:pt x="45756" y="83"/>
                  </a:cubicBezTo>
                  <a:cubicBezTo>
                    <a:pt x="45630" y="135"/>
                    <a:pt x="44608" y="154"/>
                    <a:pt x="43218" y="154"/>
                  </a:cubicBezTo>
                  <a:cubicBezTo>
                    <a:pt x="39882" y="154"/>
                    <a:pt x="34428" y="47"/>
                    <a:pt x="34159" y="47"/>
                  </a:cubicBezTo>
                  <a:cubicBezTo>
                    <a:pt x="33915" y="53"/>
                    <a:pt x="33662" y="59"/>
                    <a:pt x="33408" y="59"/>
                  </a:cubicBezTo>
                  <a:cubicBezTo>
                    <a:pt x="33153" y="59"/>
                    <a:pt x="32897" y="53"/>
                    <a:pt x="32647" y="35"/>
                  </a:cubicBezTo>
                  <a:cubicBezTo>
                    <a:pt x="32466" y="24"/>
                    <a:pt x="32269" y="1"/>
                    <a:pt x="32072" y="1"/>
                  </a:cubicBezTo>
                  <a:close/>
                </a:path>
              </a:pathLst>
            </a:custGeom>
            <a:solidFill>
              <a:srgbClr val="EEF0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6" name="Google Shape;627;p29"/>
          <p:cNvSpPr/>
          <p:nvPr/>
        </p:nvSpPr>
        <p:spPr>
          <a:xfrm>
            <a:off x="9290980" y="1762192"/>
            <a:ext cx="45719" cy="46331"/>
          </a:xfrm>
          <a:custGeom>
            <a:avLst/>
            <a:gdLst/>
            <a:ahLst/>
            <a:cxnLst/>
            <a:rect l="l" t="t" r="r" b="b"/>
            <a:pathLst>
              <a:path w="180" h="148" extrusionOk="0">
                <a:moveTo>
                  <a:pt x="90" y="0"/>
                </a:moveTo>
                <a:cubicBezTo>
                  <a:pt x="54" y="0"/>
                  <a:pt x="35" y="30"/>
                  <a:pt x="25" y="50"/>
                </a:cubicBezTo>
                <a:cubicBezTo>
                  <a:pt x="1" y="98"/>
                  <a:pt x="37" y="121"/>
                  <a:pt x="72" y="145"/>
                </a:cubicBezTo>
                <a:cubicBezTo>
                  <a:pt x="79" y="147"/>
                  <a:pt x="85" y="148"/>
                  <a:pt x="90" y="148"/>
                </a:cubicBezTo>
                <a:cubicBezTo>
                  <a:pt x="126" y="148"/>
                  <a:pt x="145" y="117"/>
                  <a:pt x="156" y="86"/>
                </a:cubicBezTo>
                <a:cubicBezTo>
                  <a:pt x="180" y="50"/>
                  <a:pt x="144" y="14"/>
                  <a:pt x="108" y="2"/>
                </a:cubicBezTo>
                <a:cubicBezTo>
                  <a:pt x="102" y="1"/>
                  <a:pt x="96" y="0"/>
                  <a:pt x="90" y="0"/>
                </a:cubicBezTo>
                <a:close/>
              </a:path>
            </a:pathLst>
          </a:custGeom>
          <a:solidFill>
            <a:srgbClr val="FCBD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/>
              <a:sym typeface="Arial"/>
            </a:endParaRPr>
          </a:p>
        </p:txBody>
      </p:sp>
      <p:sp>
        <p:nvSpPr>
          <p:cNvPr id="20" name="Google Shape;633;p29"/>
          <p:cNvSpPr/>
          <p:nvPr/>
        </p:nvSpPr>
        <p:spPr>
          <a:xfrm>
            <a:off x="8731353" y="1338809"/>
            <a:ext cx="619699" cy="708028"/>
          </a:xfrm>
          <a:custGeom>
            <a:avLst/>
            <a:gdLst/>
            <a:ahLst/>
            <a:cxnLst/>
            <a:rect l="l" t="t" r="r" b="b"/>
            <a:pathLst>
              <a:path w="8311" h="18491" extrusionOk="0">
                <a:moveTo>
                  <a:pt x="5666" y="1075"/>
                </a:moveTo>
                <a:cubicBezTo>
                  <a:pt x="5687" y="1075"/>
                  <a:pt x="5711" y="1082"/>
                  <a:pt x="5739" y="1100"/>
                </a:cubicBezTo>
                <a:cubicBezTo>
                  <a:pt x="5894" y="1207"/>
                  <a:pt x="6144" y="1135"/>
                  <a:pt x="6215" y="1397"/>
                </a:cubicBezTo>
                <a:cubicBezTo>
                  <a:pt x="6334" y="1802"/>
                  <a:pt x="6537" y="2171"/>
                  <a:pt x="6596" y="2588"/>
                </a:cubicBezTo>
                <a:cubicBezTo>
                  <a:pt x="6703" y="3302"/>
                  <a:pt x="7049" y="3969"/>
                  <a:pt x="7025" y="4719"/>
                </a:cubicBezTo>
                <a:cubicBezTo>
                  <a:pt x="7025" y="4945"/>
                  <a:pt x="7168" y="5160"/>
                  <a:pt x="7180" y="5386"/>
                </a:cubicBezTo>
                <a:cubicBezTo>
                  <a:pt x="7275" y="6267"/>
                  <a:pt x="7239" y="7148"/>
                  <a:pt x="7144" y="8041"/>
                </a:cubicBezTo>
                <a:cubicBezTo>
                  <a:pt x="7037" y="9017"/>
                  <a:pt x="6846" y="9982"/>
                  <a:pt x="6572" y="10922"/>
                </a:cubicBezTo>
                <a:cubicBezTo>
                  <a:pt x="6441" y="11387"/>
                  <a:pt x="6275" y="11839"/>
                  <a:pt x="6144" y="12303"/>
                </a:cubicBezTo>
                <a:cubicBezTo>
                  <a:pt x="6025" y="12696"/>
                  <a:pt x="5727" y="13030"/>
                  <a:pt x="5584" y="13435"/>
                </a:cubicBezTo>
                <a:cubicBezTo>
                  <a:pt x="5566" y="13500"/>
                  <a:pt x="5495" y="13500"/>
                  <a:pt x="5429" y="13500"/>
                </a:cubicBezTo>
                <a:cubicBezTo>
                  <a:pt x="5364" y="13500"/>
                  <a:pt x="5304" y="13500"/>
                  <a:pt x="5310" y="13565"/>
                </a:cubicBezTo>
                <a:cubicBezTo>
                  <a:pt x="5310" y="13685"/>
                  <a:pt x="5120" y="13744"/>
                  <a:pt x="5251" y="13911"/>
                </a:cubicBezTo>
                <a:cubicBezTo>
                  <a:pt x="5344" y="14032"/>
                  <a:pt x="5437" y="14058"/>
                  <a:pt x="5536" y="14058"/>
                </a:cubicBezTo>
                <a:cubicBezTo>
                  <a:pt x="5564" y="14058"/>
                  <a:pt x="5591" y="14056"/>
                  <a:pt x="5620" y="14054"/>
                </a:cubicBezTo>
                <a:cubicBezTo>
                  <a:pt x="6026" y="14031"/>
                  <a:pt x="6411" y="13934"/>
                  <a:pt x="6815" y="13934"/>
                </a:cubicBezTo>
                <a:cubicBezTo>
                  <a:pt x="6837" y="13934"/>
                  <a:pt x="6860" y="13934"/>
                  <a:pt x="6882" y="13935"/>
                </a:cubicBezTo>
                <a:cubicBezTo>
                  <a:pt x="7287" y="13958"/>
                  <a:pt x="7299" y="14042"/>
                  <a:pt x="7144" y="14435"/>
                </a:cubicBezTo>
                <a:cubicBezTo>
                  <a:pt x="7084" y="14589"/>
                  <a:pt x="6977" y="14732"/>
                  <a:pt x="6965" y="14923"/>
                </a:cubicBezTo>
                <a:cubicBezTo>
                  <a:pt x="6954" y="15102"/>
                  <a:pt x="6901" y="15355"/>
                  <a:pt x="6618" y="15355"/>
                </a:cubicBezTo>
                <a:cubicBezTo>
                  <a:pt x="6600" y="15355"/>
                  <a:pt x="6581" y="15354"/>
                  <a:pt x="6561" y="15351"/>
                </a:cubicBezTo>
                <a:cubicBezTo>
                  <a:pt x="6550" y="15350"/>
                  <a:pt x="6541" y="15350"/>
                  <a:pt x="6532" y="15350"/>
                </a:cubicBezTo>
                <a:cubicBezTo>
                  <a:pt x="6365" y="15350"/>
                  <a:pt x="6425" y="15559"/>
                  <a:pt x="6346" y="15649"/>
                </a:cubicBezTo>
                <a:cubicBezTo>
                  <a:pt x="6156" y="15840"/>
                  <a:pt x="5846" y="15971"/>
                  <a:pt x="5858" y="16316"/>
                </a:cubicBezTo>
                <a:cubicBezTo>
                  <a:pt x="5858" y="16340"/>
                  <a:pt x="5810" y="16363"/>
                  <a:pt x="5775" y="16375"/>
                </a:cubicBezTo>
                <a:cubicBezTo>
                  <a:pt x="5156" y="16590"/>
                  <a:pt x="4739" y="17149"/>
                  <a:pt x="4132" y="17352"/>
                </a:cubicBezTo>
                <a:cubicBezTo>
                  <a:pt x="3862" y="17442"/>
                  <a:pt x="3575" y="17549"/>
                  <a:pt x="3259" y="17549"/>
                </a:cubicBezTo>
                <a:cubicBezTo>
                  <a:pt x="3116" y="17549"/>
                  <a:pt x="2966" y="17527"/>
                  <a:pt x="2810" y="17471"/>
                </a:cubicBezTo>
                <a:cubicBezTo>
                  <a:pt x="2298" y="17292"/>
                  <a:pt x="2036" y="16971"/>
                  <a:pt x="1834" y="16506"/>
                </a:cubicBezTo>
                <a:cubicBezTo>
                  <a:pt x="1524" y="15792"/>
                  <a:pt x="1203" y="15089"/>
                  <a:pt x="1000" y="14327"/>
                </a:cubicBezTo>
                <a:cubicBezTo>
                  <a:pt x="941" y="14077"/>
                  <a:pt x="965" y="13816"/>
                  <a:pt x="857" y="13577"/>
                </a:cubicBezTo>
                <a:cubicBezTo>
                  <a:pt x="798" y="13423"/>
                  <a:pt x="869" y="13292"/>
                  <a:pt x="1131" y="13292"/>
                </a:cubicBezTo>
                <a:cubicBezTo>
                  <a:pt x="1144" y="13291"/>
                  <a:pt x="1158" y="13291"/>
                  <a:pt x="1171" y="13291"/>
                </a:cubicBezTo>
                <a:cubicBezTo>
                  <a:pt x="1485" y="13291"/>
                  <a:pt x="1738" y="13425"/>
                  <a:pt x="2024" y="13494"/>
                </a:cubicBezTo>
                <a:cubicBezTo>
                  <a:pt x="2141" y="13519"/>
                  <a:pt x="2243" y="13532"/>
                  <a:pt x="2332" y="13532"/>
                </a:cubicBezTo>
                <a:cubicBezTo>
                  <a:pt x="2670" y="13532"/>
                  <a:pt x="2825" y="13346"/>
                  <a:pt x="2929" y="12923"/>
                </a:cubicBezTo>
                <a:cubicBezTo>
                  <a:pt x="3108" y="12220"/>
                  <a:pt x="3203" y="11506"/>
                  <a:pt x="3274" y="10779"/>
                </a:cubicBezTo>
                <a:cubicBezTo>
                  <a:pt x="3322" y="10256"/>
                  <a:pt x="3417" y="9720"/>
                  <a:pt x="3405" y="9196"/>
                </a:cubicBezTo>
                <a:cubicBezTo>
                  <a:pt x="3393" y="8339"/>
                  <a:pt x="3513" y="7493"/>
                  <a:pt x="3417" y="6636"/>
                </a:cubicBezTo>
                <a:cubicBezTo>
                  <a:pt x="3382" y="6255"/>
                  <a:pt x="3417" y="5862"/>
                  <a:pt x="3310" y="5517"/>
                </a:cubicBezTo>
                <a:cubicBezTo>
                  <a:pt x="3132" y="4838"/>
                  <a:pt x="3036" y="4136"/>
                  <a:pt x="2810" y="3469"/>
                </a:cubicBezTo>
                <a:cubicBezTo>
                  <a:pt x="2667" y="3052"/>
                  <a:pt x="2477" y="2636"/>
                  <a:pt x="2429" y="2159"/>
                </a:cubicBezTo>
                <a:cubicBezTo>
                  <a:pt x="2460" y="2157"/>
                  <a:pt x="2491" y="2155"/>
                  <a:pt x="2520" y="2155"/>
                </a:cubicBezTo>
                <a:cubicBezTo>
                  <a:pt x="2759" y="2155"/>
                  <a:pt x="2934" y="2242"/>
                  <a:pt x="3072" y="2433"/>
                </a:cubicBezTo>
                <a:cubicBezTo>
                  <a:pt x="3227" y="2647"/>
                  <a:pt x="3513" y="2636"/>
                  <a:pt x="3727" y="2767"/>
                </a:cubicBezTo>
                <a:cubicBezTo>
                  <a:pt x="3870" y="2850"/>
                  <a:pt x="4001" y="3017"/>
                  <a:pt x="4167" y="3040"/>
                </a:cubicBezTo>
                <a:cubicBezTo>
                  <a:pt x="4200" y="3046"/>
                  <a:pt x="4233" y="3049"/>
                  <a:pt x="4266" y="3049"/>
                </a:cubicBezTo>
                <a:cubicBezTo>
                  <a:pt x="4643" y="3049"/>
                  <a:pt x="5089" y="2698"/>
                  <a:pt x="5144" y="2326"/>
                </a:cubicBezTo>
                <a:cubicBezTo>
                  <a:pt x="5203" y="1969"/>
                  <a:pt x="5334" y="1647"/>
                  <a:pt x="5489" y="1326"/>
                </a:cubicBezTo>
                <a:cubicBezTo>
                  <a:pt x="5538" y="1228"/>
                  <a:pt x="5570" y="1075"/>
                  <a:pt x="5666" y="1075"/>
                </a:cubicBezTo>
                <a:close/>
                <a:moveTo>
                  <a:pt x="5703" y="1"/>
                </a:moveTo>
                <a:cubicBezTo>
                  <a:pt x="5550" y="1"/>
                  <a:pt x="5409" y="66"/>
                  <a:pt x="5310" y="207"/>
                </a:cubicBezTo>
                <a:cubicBezTo>
                  <a:pt x="4989" y="671"/>
                  <a:pt x="4667" y="1159"/>
                  <a:pt x="4596" y="1743"/>
                </a:cubicBezTo>
                <a:cubicBezTo>
                  <a:pt x="4555" y="2021"/>
                  <a:pt x="4424" y="2113"/>
                  <a:pt x="4258" y="2113"/>
                </a:cubicBezTo>
                <a:cubicBezTo>
                  <a:pt x="4182" y="2113"/>
                  <a:pt x="4098" y="2094"/>
                  <a:pt x="4013" y="2064"/>
                </a:cubicBezTo>
                <a:cubicBezTo>
                  <a:pt x="3643" y="1921"/>
                  <a:pt x="3346" y="1659"/>
                  <a:pt x="2965" y="1516"/>
                </a:cubicBezTo>
                <a:cubicBezTo>
                  <a:pt x="2702" y="1416"/>
                  <a:pt x="2404" y="1240"/>
                  <a:pt x="2136" y="1240"/>
                </a:cubicBezTo>
                <a:cubicBezTo>
                  <a:pt x="1991" y="1240"/>
                  <a:pt x="1855" y="1291"/>
                  <a:pt x="1738" y="1433"/>
                </a:cubicBezTo>
                <a:cubicBezTo>
                  <a:pt x="1346" y="1885"/>
                  <a:pt x="1810" y="2600"/>
                  <a:pt x="1965" y="3112"/>
                </a:cubicBezTo>
                <a:cubicBezTo>
                  <a:pt x="2060" y="3469"/>
                  <a:pt x="2155" y="3838"/>
                  <a:pt x="2239" y="4195"/>
                </a:cubicBezTo>
                <a:cubicBezTo>
                  <a:pt x="2417" y="4922"/>
                  <a:pt x="2608" y="5624"/>
                  <a:pt x="2655" y="6374"/>
                </a:cubicBezTo>
                <a:cubicBezTo>
                  <a:pt x="2703" y="6993"/>
                  <a:pt x="2655" y="7600"/>
                  <a:pt x="2679" y="8220"/>
                </a:cubicBezTo>
                <a:cubicBezTo>
                  <a:pt x="2703" y="8827"/>
                  <a:pt x="2560" y="9434"/>
                  <a:pt x="2643" y="10041"/>
                </a:cubicBezTo>
                <a:cubicBezTo>
                  <a:pt x="2715" y="10553"/>
                  <a:pt x="2441" y="11029"/>
                  <a:pt x="2453" y="11541"/>
                </a:cubicBezTo>
                <a:cubicBezTo>
                  <a:pt x="2477" y="11982"/>
                  <a:pt x="2262" y="12399"/>
                  <a:pt x="2358" y="12839"/>
                </a:cubicBezTo>
                <a:cubicBezTo>
                  <a:pt x="2375" y="12920"/>
                  <a:pt x="2367" y="12920"/>
                  <a:pt x="2321" y="12920"/>
                </a:cubicBezTo>
                <a:lnTo>
                  <a:pt x="2321" y="12920"/>
                </a:lnTo>
                <a:cubicBezTo>
                  <a:pt x="2306" y="12920"/>
                  <a:pt x="2286" y="12920"/>
                  <a:pt x="2262" y="12923"/>
                </a:cubicBezTo>
                <a:cubicBezTo>
                  <a:pt x="2238" y="12925"/>
                  <a:pt x="2214" y="12927"/>
                  <a:pt x="2191" y="12927"/>
                </a:cubicBezTo>
                <a:cubicBezTo>
                  <a:pt x="1906" y="12927"/>
                  <a:pt x="1693" y="12739"/>
                  <a:pt x="1429" y="12684"/>
                </a:cubicBezTo>
                <a:cubicBezTo>
                  <a:pt x="1355" y="12668"/>
                  <a:pt x="1281" y="12660"/>
                  <a:pt x="1208" y="12660"/>
                </a:cubicBezTo>
                <a:cubicBezTo>
                  <a:pt x="917" y="12660"/>
                  <a:pt x="638" y="12780"/>
                  <a:pt x="381" y="12923"/>
                </a:cubicBezTo>
                <a:cubicBezTo>
                  <a:pt x="0" y="13149"/>
                  <a:pt x="214" y="13435"/>
                  <a:pt x="238" y="13661"/>
                </a:cubicBezTo>
                <a:cubicBezTo>
                  <a:pt x="298" y="14292"/>
                  <a:pt x="488" y="14887"/>
                  <a:pt x="726" y="15470"/>
                </a:cubicBezTo>
                <a:cubicBezTo>
                  <a:pt x="1203" y="16625"/>
                  <a:pt x="1703" y="17911"/>
                  <a:pt x="2989" y="18411"/>
                </a:cubicBezTo>
                <a:cubicBezTo>
                  <a:pt x="3110" y="18458"/>
                  <a:pt x="3247" y="18490"/>
                  <a:pt x="3381" y="18490"/>
                </a:cubicBezTo>
                <a:cubicBezTo>
                  <a:pt x="3417" y="18490"/>
                  <a:pt x="3453" y="18488"/>
                  <a:pt x="3489" y="18483"/>
                </a:cubicBezTo>
                <a:cubicBezTo>
                  <a:pt x="3620" y="18447"/>
                  <a:pt x="3739" y="18376"/>
                  <a:pt x="3846" y="18304"/>
                </a:cubicBezTo>
                <a:cubicBezTo>
                  <a:pt x="4489" y="17899"/>
                  <a:pt x="5239" y="17602"/>
                  <a:pt x="5822" y="17149"/>
                </a:cubicBezTo>
                <a:cubicBezTo>
                  <a:pt x="6251" y="16816"/>
                  <a:pt x="6680" y="16459"/>
                  <a:pt x="7037" y="16018"/>
                </a:cubicBezTo>
                <a:cubicBezTo>
                  <a:pt x="7477" y="15482"/>
                  <a:pt x="8311" y="14423"/>
                  <a:pt x="7954" y="13673"/>
                </a:cubicBezTo>
                <a:cubicBezTo>
                  <a:pt x="7834" y="13446"/>
                  <a:pt x="7561" y="13280"/>
                  <a:pt x="7323" y="13208"/>
                </a:cubicBezTo>
                <a:cubicBezTo>
                  <a:pt x="7263" y="13196"/>
                  <a:pt x="6394" y="13101"/>
                  <a:pt x="6406" y="13077"/>
                </a:cubicBezTo>
                <a:cubicBezTo>
                  <a:pt x="6882" y="12232"/>
                  <a:pt x="7108" y="11327"/>
                  <a:pt x="7370" y="10434"/>
                </a:cubicBezTo>
                <a:cubicBezTo>
                  <a:pt x="7632" y="9553"/>
                  <a:pt x="7715" y="8636"/>
                  <a:pt x="7823" y="7720"/>
                </a:cubicBezTo>
                <a:cubicBezTo>
                  <a:pt x="7965" y="6612"/>
                  <a:pt x="7799" y="5529"/>
                  <a:pt x="7692" y="4445"/>
                </a:cubicBezTo>
                <a:cubicBezTo>
                  <a:pt x="7644" y="3957"/>
                  <a:pt x="7430" y="3517"/>
                  <a:pt x="7358" y="3040"/>
                </a:cubicBezTo>
                <a:cubicBezTo>
                  <a:pt x="7203" y="2100"/>
                  <a:pt x="6918" y="1219"/>
                  <a:pt x="6382" y="421"/>
                </a:cubicBezTo>
                <a:cubicBezTo>
                  <a:pt x="6202" y="154"/>
                  <a:pt x="5938" y="1"/>
                  <a:pt x="5703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/>
              <a:sym typeface="Arial"/>
            </a:endParaRPr>
          </a:p>
        </p:txBody>
      </p:sp>
      <p:sp>
        <p:nvSpPr>
          <p:cNvPr id="21" name="Google Shape;634;p29"/>
          <p:cNvSpPr/>
          <p:nvPr/>
        </p:nvSpPr>
        <p:spPr>
          <a:xfrm>
            <a:off x="8804288" y="1395959"/>
            <a:ext cx="451514" cy="599100"/>
          </a:xfrm>
          <a:custGeom>
            <a:avLst/>
            <a:gdLst/>
            <a:ahLst/>
            <a:cxnLst/>
            <a:rect l="l" t="t" r="r" b="b"/>
            <a:pathLst>
              <a:path w="6502" h="16475" extrusionOk="0">
                <a:moveTo>
                  <a:pt x="4869" y="1"/>
                </a:moveTo>
                <a:cubicBezTo>
                  <a:pt x="4773" y="1"/>
                  <a:pt x="4741" y="154"/>
                  <a:pt x="4692" y="252"/>
                </a:cubicBezTo>
                <a:cubicBezTo>
                  <a:pt x="4537" y="573"/>
                  <a:pt x="4406" y="895"/>
                  <a:pt x="4347" y="1252"/>
                </a:cubicBezTo>
                <a:cubicBezTo>
                  <a:pt x="4292" y="1624"/>
                  <a:pt x="3846" y="1975"/>
                  <a:pt x="3469" y="1975"/>
                </a:cubicBezTo>
                <a:cubicBezTo>
                  <a:pt x="3436" y="1975"/>
                  <a:pt x="3403" y="1972"/>
                  <a:pt x="3370" y="1966"/>
                </a:cubicBezTo>
                <a:cubicBezTo>
                  <a:pt x="3204" y="1943"/>
                  <a:pt x="3073" y="1776"/>
                  <a:pt x="2930" y="1693"/>
                </a:cubicBezTo>
                <a:cubicBezTo>
                  <a:pt x="2716" y="1562"/>
                  <a:pt x="2430" y="1573"/>
                  <a:pt x="2275" y="1359"/>
                </a:cubicBezTo>
                <a:cubicBezTo>
                  <a:pt x="2137" y="1168"/>
                  <a:pt x="1962" y="1081"/>
                  <a:pt x="1723" y="1081"/>
                </a:cubicBezTo>
                <a:cubicBezTo>
                  <a:pt x="1694" y="1081"/>
                  <a:pt x="1663" y="1083"/>
                  <a:pt x="1632" y="1085"/>
                </a:cubicBezTo>
                <a:cubicBezTo>
                  <a:pt x="1680" y="1562"/>
                  <a:pt x="1870" y="1978"/>
                  <a:pt x="2013" y="2395"/>
                </a:cubicBezTo>
                <a:cubicBezTo>
                  <a:pt x="2239" y="3062"/>
                  <a:pt x="2335" y="3764"/>
                  <a:pt x="2513" y="4443"/>
                </a:cubicBezTo>
                <a:cubicBezTo>
                  <a:pt x="2620" y="4788"/>
                  <a:pt x="2585" y="5181"/>
                  <a:pt x="2620" y="5562"/>
                </a:cubicBezTo>
                <a:cubicBezTo>
                  <a:pt x="2716" y="6419"/>
                  <a:pt x="2596" y="7265"/>
                  <a:pt x="2608" y="8122"/>
                </a:cubicBezTo>
                <a:cubicBezTo>
                  <a:pt x="2620" y="8646"/>
                  <a:pt x="2525" y="9182"/>
                  <a:pt x="2477" y="9705"/>
                </a:cubicBezTo>
                <a:cubicBezTo>
                  <a:pt x="2406" y="10432"/>
                  <a:pt x="2311" y="11146"/>
                  <a:pt x="2132" y="11849"/>
                </a:cubicBezTo>
                <a:cubicBezTo>
                  <a:pt x="2028" y="12272"/>
                  <a:pt x="1873" y="12458"/>
                  <a:pt x="1535" y="12458"/>
                </a:cubicBezTo>
                <a:cubicBezTo>
                  <a:pt x="1446" y="12458"/>
                  <a:pt x="1344" y="12445"/>
                  <a:pt x="1227" y="12420"/>
                </a:cubicBezTo>
                <a:cubicBezTo>
                  <a:pt x="941" y="12351"/>
                  <a:pt x="688" y="12217"/>
                  <a:pt x="374" y="12217"/>
                </a:cubicBezTo>
                <a:cubicBezTo>
                  <a:pt x="361" y="12217"/>
                  <a:pt x="347" y="12217"/>
                  <a:pt x="334" y="12218"/>
                </a:cubicBezTo>
                <a:cubicBezTo>
                  <a:pt x="72" y="12218"/>
                  <a:pt x="1" y="12349"/>
                  <a:pt x="60" y="12503"/>
                </a:cubicBezTo>
                <a:cubicBezTo>
                  <a:pt x="168" y="12742"/>
                  <a:pt x="144" y="13003"/>
                  <a:pt x="203" y="13253"/>
                </a:cubicBezTo>
                <a:cubicBezTo>
                  <a:pt x="406" y="14015"/>
                  <a:pt x="727" y="14718"/>
                  <a:pt x="1037" y="15432"/>
                </a:cubicBezTo>
                <a:cubicBezTo>
                  <a:pt x="1239" y="15897"/>
                  <a:pt x="1501" y="16218"/>
                  <a:pt x="2013" y="16397"/>
                </a:cubicBezTo>
                <a:cubicBezTo>
                  <a:pt x="2169" y="16453"/>
                  <a:pt x="2319" y="16475"/>
                  <a:pt x="2462" y="16475"/>
                </a:cubicBezTo>
                <a:cubicBezTo>
                  <a:pt x="2778" y="16475"/>
                  <a:pt x="3065" y="16368"/>
                  <a:pt x="3335" y="16278"/>
                </a:cubicBezTo>
                <a:cubicBezTo>
                  <a:pt x="3942" y="16075"/>
                  <a:pt x="4359" y="15516"/>
                  <a:pt x="4978" y="15301"/>
                </a:cubicBezTo>
                <a:cubicBezTo>
                  <a:pt x="5013" y="15289"/>
                  <a:pt x="5061" y="15266"/>
                  <a:pt x="5061" y="15242"/>
                </a:cubicBezTo>
                <a:cubicBezTo>
                  <a:pt x="5049" y="14897"/>
                  <a:pt x="5359" y="14766"/>
                  <a:pt x="5549" y="14575"/>
                </a:cubicBezTo>
                <a:cubicBezTo>
                  <a:pt x="5628" y="14485"/>
                  <a:pt x="5568" y="14276"/>
                  <a:pt x="5735" y="14276"/>
                </a:cubicBezTo>
                <a:cubicBezTo>
                  <a:pt x="5744" y="14276"/>
                  <a:pt x="5753" y="14276"/>
                  <a:pt x="5764" y="14277"/>
                </a:cubicBezTo>
                <a:cubicBezTo>
                  <a:pt x="5784" y="14280"/>
                  <a:pt x="5803" y="14281"/>
                  <a:pt x="5821" y="14281"/>
                </a:cubicBezTo>
                <a:cubicBezTo>
                  <a:pt x="6104" y="14281"/>
                  <a:pt x="6157" y="14028"/>
                  <a:pt x="6168" y="13849"/>
                </a:cubicBezTo>
                <a:cubicBezTo>
                  <a:pt x="6180" y="13658"/>
                  <a:pt x="6287" y="13515"/>
                  <a:pt x="6347" y="13361"/>
                </a:cubicBezTo>
                <a:cubicBezTo>
                  <a:pt x="6502" y="12968"/>
                  <a:pt x="6490" y="12884"/>
                  <a:pt x="6085" y="12861"/>
                </a:cubicBezTo>
                <a:cubicBezTo>
                  <a:pt x="6063" y="12860"/>
                  <a:pt x="6040" y="12860"/>
                  <a:pt x="6018" y="12860"/>
                </a:cubicBezTo>
                <a:cubicBezTo>
                  <a:pt x="5614" y="12860"/>
                  <a:pt x="5229" y="12957"/>
                  <a:pt x="4823" y="12980"/>
                </a:cubicBezTo>
                <a:cubicBezTo>
                  <a:pt x="4794" y="12982"/>
                  <a:pt x="4767" y="12984"/>
                  <a:pt x="4739" y="12984"/>
                </a:cubicBezTo>
                <a:cubicBezTo>
                  <a:pt x="4640" y="12984"/>
                  <a:pt x="4547" y="12958"/>
                  <a:pt x="4454" y="12837"/>
                </a:cubicBezTo>
                <a:cubicBezTo>
                  <a:pt x="4323" y="12670"/>
                  <a:pt x="4513" y="12611"/>
                  <a:pt x="4513" y="12491"/>
                </a:cubicBezTo>
                <a:cubicBezTo>
                  <a:pt x="4507" y="12426"/>
                  <a:pt x="4567" y="12426"/>
                  <a:pt x="4632" y="12426"/>
                </a:cubicBezTo>
                <a:cubicBezTo>
                  <a:pt x="4698" y="12426"/>
                  <a:pt x="4769" y="12426"/>
                  <a:pt x="4787" y="12361"/>
                </a:cubicBezTo>
                <a:cubicBezTo>
                  <a:pt x="4930" y="11956"/>
                  <a:pt x="5228" y="11622"/>
                  <a:pt x="5347" y="11229"/>
                </a:cubicBezTo>
                <a:cubicBezTo>
                  <a:pt x="5478" y="10765"/>
                  <a:pt x="5644" y="10313"/>
                  <a:pt x="5775" y="9848"/>
                </a:cubicBezTo>
                <a:cubicBezTo>
                  <a:pt x="6049" y="8908"/>
                  <a:pt x="6240" y="7943"/>
                  <a:pt x="6347" y="6967"/>
                </a:cubicBezTo>
                <a:cubicBezTo>
                  <a:pt x="6442" y="6074"/>
                  <a:pt x="6478" y="5193"/>
                  <a:pt x="6383" y="4312"/>
                </a:cubicBezTo>
                <a:cubicBezTo>
                  <a:pt x="6371" y="4086"/>
                  <a:pt x="6228" y="3871"/>
                  <a:pt x="6228" y="3645"/>
                </a:cubicBezTo>
                <a:cubicBezTo>
                  <a:pt x="6252" y="2895"/>
                  <a:pt x="5906" y="2228"/>
                  <a:pt x="5799" y="1514"/>
                </a:cubicBezTo>
                <a:cubicBezTo>
                  <a:pt x="5740" y="1097"/>
                  <a:pt x="5537" y="728"/>
                  <a:pt x="5418" y="323"/>
                </a:cubicBezTo>
                <a:cubicBezTo>
                  <a:pt x="5347" y="61"/>
                  <a:pt x="5097" y="133"/>
                  <a:pt x="4942" y="26"/>
                </a:cubicBezTo>
                <a:cubicBezTo>
                  <a:pt x="4914" y="8"/>
                  <a:pt x="4890" y="1"/>
                  <a:pt x="4869" y="1"/>
                </a:cubicBezTo>
                <a:close/>
              </a:path>
            </a:pathLst>
          </a:custGeom>
          <a:solidFill>
            <a:srgbClr val="70AD47">
              <a:lumMod val="60000"/>
              <a:lumOff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맑은 고딕"/>
              <a:cs typeface="Arial"/>
              <a:sym typeface="Arial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208052" y="310109"/>
            <a:ext cx="1562100" cy="708028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Mescit </a:t>
            </a:r>
          </a:p>
        </p:txBody>
      </p:sp>
      <p:sp>
        <p:nvSpPr>
          <p:cNvPr id="23" name="Dikdörtgen 22"/>
          <p:cNvSpPr/>
          <p:nvPr/>
        </p:nvSpPr>
        <p:spPr>
          <a:xfrm>
            <a:off x="6496050" y="2393392"/>
            <a:ext cx="55313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Mescit secde edilen yere denir. İçerisinde beş vakit namaz, cuma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ve bayram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namazlarının kılındığı Müslümanların ibadet yeri, cami ve 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namazgâh anlamlarına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gelir.</a:t>
            </a:r>
          </a:p>
        </p:txBody>
      </p:sp>
      <p:sp>
        <p:nvSpPr>
          <p:cNvPr id="24" name="Dikdörtgen 23"/>
          <p:cNvSpPr/>
          <p:nvPr/>
        </p:nvSpPr>
        <p:spPr>
          <a:xfrm>
            <a:off x="549325" y="5329689"/>
            <a:ext cx="112426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Kültürümüzde içinde ibadet edilen 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küçük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yerlere mescit, </a:t>
            </a: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büyüklerine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cami denilmektedir.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00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/>
      <p:bldP spid="16" grpId="0" animBg="1"/>
      <p:bldP spid="20" grpId="0" animBg="1"/>
      <p:bldP spid="21" grpId="0" animBg="1"/>
      <p:bldP spid="22" grpId="0" animBg="1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51;p45"/>
          <p:cNvSpPr/>
          <p:nvPr/>
        </p:nvSpPr>
        <p:spPr>
          <a:xfrm rot="4343016">
            <a:off x="3425470" y="1153515"/>
            <a:ext cx="1141813" cy="980670"/>
          </a:xfrm>
          <a:custGeom>
            <a:avLst/>
            <a:gdLst/>
            <a:ahLst/>
            <a:cxnLst/>
            <a:rect l="l" t="t" r="r" b="b"/>
            <a:pathLst>
              <a:path w="39437" h="35563" extrusionOk="0">
                <a:moveTo>
                  <a:pt x="1736" y="25000"/>
                </a:moveTo>
                <a:lnTo>
                  <a:pt x="1768" y="25006"/>
                </a:lnTo>
                <a:lnTo>
                  <a:pt x="1768" y="25006"/>
                </a:lnTo>
                <a:lnTo>
                  <a:pt x="1560" y="25025"/>
                </a:lnTo>
                <a:lnTo>
                  <a:pt x="1437" y="25080"/>
                </a:lnTo>
                <a:lnTo>
                  <a:pt x="1437" y="25080"/>
                </a:lnTo>
                <a:lnTo>
                  <a:pt x="1510" y="25025"/>
                </a:lnTo>
                <a:lnTo>
                  <a:pt x="1610" y="25000"/>
                </a:lnTo>
                <a:close/>
                <a:moveTo>
                  <a:pt x="1247" y="25253"/>
                </a:moveTo>
                <a:lnTo>
                  <a:pt x="1243" y="25262"/>
                </a:lnTo>
                <a:lnTo>
                  <a:pt x="1242" y="25258"/>
                </a:lnTo>
                <a:lnTo>
                  <a:pt x="1242" y="25258"/>
                </a:lnTo>
                <a:lnTo>
                  <a:pt x="1247" y="25253"/>
                </a:lnTo>
                <a:close/>
                <a:moveTo>
                  <a:pt x="2262" y="25493"/>
                </a:moveTo>
                <a:lnTo>
                  <a:pt x="2264" y="25503"/>
                </a:lnTo>
                <a:lnTo>
                  <a:pt x="2264" y="25704"/>
                </a:lnTo>
                <a:lnTo>
                  <a:pt x="2214" y="25779"/>
                </a:lnTo>
                <a:lnTo>
                  <a:pt x="2214" y="25779"/>
                </a:lnTo>
                <a:lnTo>
                  <a:pt x="2262" y="25493"/>
                </a:lnTo>
                <a:close/>
                <a:moveTo>
                  <a:pt x="2102" y="25958"/>
                </a:moveTo>
                <a:lnTo>
                  <a:pt x="2088" y="25980"/>
                </a:lnTo>
                <a:lnTo>
                  <a:pt x="2038" y="26006"/>
                </a:lnTo>
                <a:lnTo>
                  <a:pt x="2038" y="26006"/>
                </a:lnTo>
                <a:lnTo>
                  <a:pt x="2102" y="25958"/>
                </a:lnTo>
                <a:close/>
                <a:moveTo>
                  <a:pt x="36192" y="0"/>
                </a:moveTo>
                <a:lnTo>
                  <a:pt x="36041" y="26"/>
                </a:lnTo>
                <a:lnTo>
                  <a:pt x="34733" y="378"/>
                </a:lnTo>
                <a:lnTo>
                  <a:pt x="33400" y="780"/>
                </a:lnTo>
                <a:lnTo>
                  <a:pt x="32092" y="1208"/>
                </a:lnTo>
                <a:lnTo>
                  <a:pt x="30810" y="1685"/>
                </a:lnTo>
                <a:lnTo>
                  <a:pt x="29527" y="2188"/>
                </a:lnTo>
                <a:lnTo>
                  <a:pt x="28244" y="2717"/>
                </a:lnTo>
                <a:lnTo>
                  <a:pt x="27012" y="3295"/>
                </a:lnTo>
                <a:lnTo>
                  <a:pt x="25780" y="3899"/>
                </a:lnTo>
                <a:lnTo>
                  <a:pt x="24547" y="4527"/>
                </a:lnTo>
                <a:lnTo>
                  <a:pt x="23340" y="5206"/>
                </a:lnTo>
                <a:lnTo>
                  <a:pt x="22158" y="5911"/>
                </a:lnTo>
                <a:lnTo>
                  <a:pt x="20976" y="6640"/>
                </a:lnTo>
                <a:lnTo>
                  <a:pt x="19844" y="7395"/>
                </a:lnTo>
                <a:lnTo>
                  <a:pt x="18712" y="8174"/>
                </a:lnTo>
                <a:lnTo>
                  <a:pt x="17606" y="9004"/>
                </a:lnTo>
                <a:lnTo>
                  <a:pt x="16499" y="9834"/>
                </a:lnTo>
                <a:lnTo>
                  <a:pt x="15443" y="10714"/>
                </a:lnTo>
                <a:lnTo>
                  <a:pt x="14387" y="11620"/>
                </a:lnTo>
                <a:lnTo>
                  <a:pt x="13381" y="12525"/>
                </a:lnTo>
                <a:lnTo>
                  <a:pt x="12375" y="13481"/>
                </a:lnTo>
                <a:lnTo>
                  <a:pt x="11394" y="14437"/>
                </a:lnTo>
                <a:lnTo>
                  <a:pt x="10438" y="15443"/>
                </a:lnTo>
                <a:lnTo>
                  <a:pt x="9508" y="16474"/>
                </a:lnTo>
                <a:lnTo>
                  <a:pt x="8602" y="17505"/>
                </a:lnTo>
                <a:lnTo>
                  <a:pt x="7722" y="18561"/>
                </a:lnTo>
                <a:lnTo>
                  <a:pt x="6867" y="19668"/>
                </a:lnTo>
                <a:lnTo>
                  <a:pt x="6062" y="20774"/>
                </a:lnTo>
                <a:lnTo>
                  <a:pt x="5282" y="21906"/>
                </a:lnTo>
                <a:lnTo>
                  <a:pt x="4503" y="23063"/>
                </a:lnTo>
                <a:lnTo>
                  <a:pt x="3799" y="24245"/>
                </a:lnTo>
                <a:lnTo>
                  <a:pt x="3094" y="25427"/>
                </a:lnTo>
                <a:lnTo>
                  <a:pt x="2812" y="25960"/>
                </a:lnTo>
                <a:lnTo>
                  <a:pt x="2217" y="25290"/>
                </a:lnTo>
                <a:lnTo>
                  <a:pt x="2217" y="25290"/>
                </a:lnTo>
                <a:lnTo>
                  <a:pt x="2214" y="25276"/>
                </a:lnTo>
                <a:lnTo>
                  <a:pt x="2164" y="25201"/>
                </a:lnTo>
                <a:lnTo>
                  <a:pt x="2164" y="25226"/>
                </a:lnTo>
                <a:lnTo>
                  <a:pt x="2164" y="25229"/>
                </a:lnTo>
                <a:lnTo>
                  <a:pt x="2164" y="25229"/>
                </a:lnTo>
                <a:lnTo>
                  <a:pt x="2139" y="25201"/>
                </a:lnTo>
                <a:lnTo>
                  <a:pt x="2139" y="25176"/>
                </a:lnTo>
                <a:lnTo>
                  <a:pt x="2088" y="25125"/>
                </a:lnTo>
                <a:lnTo>
                  <a:pt x="2013" y="25025"/>
                </a:lnTo>
                <a:lnTo>
                  <a:pt x="1862" y="24849"/>
                </a:lnTo>
                <a:lnTo>
                  <a:pt x="1560" y="24522"/>
                </a:lnTo>
                <a:lnTo>
                  <a:pt x="982" y="23843"/>
                </a:lnTo>
                <a:lnTo>
                  <a:pt x="881" y="23742"/>
                </a:lnTo>
                <a:lnTo>
                  <a:pt x="630" y="23641"/>
                </a:lnTo>
                <a:lnTo>
                  <a:pt x="504" y="23667"/>
                </a:lnTo>
                <a:lnTo>
                  <a:pt x="278" y="23717"/>
                </a:lnTo>
                <a:lnTo>
                  <a:pt x="26" y="24044"/>
                </a:lnTo>
                <a:lnTo>
                  <a:pt x="1" y="24270"/>
                </a:lnTo>
                <a:lnTo>
                  <a:pt x="1284" y="35060"/>
                </a:lnTo>
                <a:lnTo>
                  <a:pt x="1309" y="35185"/>
                </a:lnTo>
                <a:lnTo>
                  <a:pt x="1359" y="35286"/>
                </a:lnTo>
                <a:lnTo>
                  <a:pt x="1485" y="35462"/>
                </a:lnTo>
                <a:lnTo>
                  <a:pt x="1912" y="35563"/>
                </a:lnTo>
                <a:lnTo>
                  <a:pt x="2139" y="35487"/>
                </a:lnTo>
                <a:lnTo>
                  <a:pt x="4276" y="34204"/>
                </a:lnTo>
                <a:lnTo>
                  <a:pt x="8426" y="31438"/>
                </a:lnTo>
                <a:lnTo>
                  <a:pt x="10463" y="30030"/>
                </a:lnTo>
                <a:lnTo>
                  <a:pt x="10639" y="29904"/>
                </a:lnTo>
                <a:lnTo>
                  <a:pt x="10690" y="29677"/>
                </a:lnTo>
                <a:lnTo>
                  <a:pt x="10715" y="29451"/>
                </a:lnTo>
                <a:lnTo>
                  <a:pt x="10463" y="29099"/>
                </a:lnTo>
                <a:lnTo>
                  <a:pt x="10262" y="29024"/>
                </a:lnTo>
                <a:lnTo>
                  <a:pt x="9105" y="28822"/>
                </a:lnTo>
                <a:lnTo>
                  <a:pt x="8024" y="28596"/>
                </a:lnTo>
                <a:lnTo>
                  <a:pt x="6967" y="28319"/>
                </a:lnTo>
                <a:lnTo>
                  <a:pt x="6464" y="28144"/>
                </a:lnTo>
                <a:lnTo>
                  <a:pt x="6464" y="28144"/>
                </a:lnTo>
                <a:lnTo>
                  <a:pt x="6716" y="27615"/>
                </a:lnTo>
                <a:lnTo>
                  <a:pt x="8074" y="25603"/>
                </a:lnTo>
                <a:lnTo>
                  <a:pt x="8854" y="24647"/>
                </a:lnTo>
                <a:lnTo>
                  <a:pt x="9658" y="23742"/>
                </a:lnTo>
                <a:lnTo>
                  <a:pt x="10539" y="22937"/>
                </a:lnTo>
                <a:lnTo>
                  <a:pt x="11469" y="22107"/>
                </a:lnTo>
                <a:lnTo>
                  <a:pt x="12400" y="21303"/>
                </a:lnTo>
                <a:lnTo>
                  <a:pt x="13356" y="20523"/>
                </a:lnTo>
                <a:lnTo>
                  <a:pt x="14336" y="19768"/>
                </a:lnTo>
                <a:lnTo>
                  <a:pt x="15342" y="19014"/>
                </a:lnTo>
                <a:lnTo>
                  <a:pt x="16348" y="18310"/>
                </a:lnTo>
                <a:lnTo>
                  <a:pt x="16851" y="17958"/>
                </a:lnTo>
                <a:lnTo>
                  <a:pt x="17354" y="17605"/>
                </a:lnTo>
                <a:lnTo>
                  <a:pt x="18411" y="16952"/>
                </a:lnTo>
                <a:lnTo>
                  <a:pt x="19467" y="16298"/>
                </a:lnTo>
                <a:lnTo>
                  <a:pt x="20523" y="15669"/>
                </a:lnTo>
                <a:lnTo>
                  <a:pt x="21605" y="15090"/>
                </a:lnTo>
                <a:lnTo>
                  <a:pt x="22711" y="14512"/>
                </a:lnTo>
                <a:lnTo>
                  <a:pt x="23818" y="13959"/>
                </a:lnTo>
                <a:lnTo>
                  <a:pt x="24925" y="13431"/>
                </a:lnTo>
                <a:lnTo>
                  <a:pt x="26056" y="12928"/>
                </a:lnTo>
                <a:lnTo>
                  <a:pt x="27213" y="12450"/>
                </a:lnTo>
                <a:lnTo>
                  <a:pt x="28345" y="11997"/>
                </a:lnTo>
                <a:lnTo>
                  <a:pt x="29527" y="11569"/>
                </a:lnTo>
                <a:lnTo>
                  <a:pt x="30684" y="11167"/>
                </a:lnTo>
                <a:lnTo>
                  <a:pt x="31866" y="10790"/>
                </a:lnTo>
                <a:lnTo>
                  <a:pt x="33048" y="10438"/>
                </a:lnTo>
                <a:lnTo>
                  <a:pt x="34255" y="10136"/>
                </a:lnTo>
                <a:lnTo>
                  <a:pt x="35462" y="9809"/>
                </a:lnTo>
                <a:lnTo>
                  <a:pt x="36644" y="9583"/>
                </a:lnTo>
                <a:lnTo>
                  <a:pt x="37248" y="9507"/>
                </a:lnTo>
                <a:lnTo>
                  <a:pt x="38455" y="9457"/>
                </a:lnTo>
                <a:lnTo>
                  <a:pt x="39034" y="9532"/>
                </a:lnTo>
                <a:lnTo>
                  <a:pt x="39185" y="9532"/>
                </a:lnTo>
                <a:lnTo>
                  <a:pt x="39386" y="9381"/>
                </a:lnTo>
                <a:lnTo>
                  <a:pt x="39436" y="9230"/>
                </a:lnTo>
                <a:lnTo>
                  <a:pt x="39436" y="9080"/>
                </a:lnTo>
                <a:lnTo>
                  <a:pt x="39285" y="8878"/>
                </a:lnTo>
                <a:lnTo>
                  <a:pt x="39134" y="8828"/>
                </a:lnTo>
                <a:lnTo>
                  <a:pt x="38480" y="8753"/>
                </a:lnTo>
                <a:lnTo>
                  <a:pt x="37173" y="8778"/>
                </a:lnTo>
                <a:lnTo>
                  <a:pt x="36544" y="8853"/>
                </a:lnTo>
                <a:lnTo>
                  <a:pt x="35286" y="9054"/>
                </a:lnTo>
                <a:lnTo>
                  <a:pt x="34054" y="9356"/>
                </a:lnTo>
                <a:lnTo>
                  <a:pt x="32847" y="9658"/>
                </a:lnTo>
                <a:lnTo>
                  <a:pt x="31640" y="9985"/>
                </a:lnTo>
                <a:lnTo>
                  <a:pt x="30432" y="10362"/>
                </a:lnTo>
                <a:lnTo>
                  <a:pt x="29225" y="10740"/>
                </a:lnTo>
                <a:lnTo>
                  <a:pt x="28043" y="11167"/>
                </a:lnTo>
                <a:lnTo>
                  <a:pt x="26861" y="11620"/>
                </a:lnTo>
                <a:lnTo>
                  <a:pt x="25704" y="12072"/>
                </a:lnTo>
                <a:lnTo>
                  <a:pt x="24547" y="12575"/>
                </a:lnTo>
                <a:lnTo>
                  <a:pt x="23390" y="13104"/>
                </a:lnTo>
                <a:lnTo>
                  <a:pt x="22284" y="13657"/>
                </a:lnTo>
                <a:lnTo>
                  <a:pt x="21152" y="14210"/>
                </a:lnTo>
                <a:lnTo>
                  <a:pt x="20045" y="14814"/>
                </a:lnTo>
                <a:lnTo>
                  <a:pt x="18939" y="15443"/>
                </a:lnTo>
                <a:lnTo>
                  <a:pt x="17883" y="16096"/>
                </a:lnTo>
                <a:lnTo>
                  <a:pt x="16801" y="16776"/>
                </a:lnTo>
                <a:lnTo>
                  <a:pt x="16273" y="17102"/>
                </a:lnTo>
                <a:lnTo>
                  <a:pt x="15770" y="17455"/>
                </a:lnTo>
                <a:lnTo>
                  <a:pt x="14714" y="18184"/>
                </a:lnTo>
                <a:lnTo>
                  <a:pt x="13708" y="18913"/>
                </a:lnTo>
                <a:lnTo>
                  <a:pt x="12702" y="19693"/>
                </a:lnTo>
                <a:lnTo>
                  <a:pt x="11721" y="20473"/>
                </a:lnTo>
                <a:lnTo>
                  <a:pt x="10740" y="21303"/>
                </a:lnTo>
                <a:lnTo>
                  <a:pt x="9809" y="22107"/>
                </a:lnTo>
                <a:lnTo>
                  <a:pt x="8879" y="22988"/>
                </a:lnTo>
                <a:lnTo>
                  <a:pt x="8024" y="23943"/>
                </a:lnTo>
                <a:lnTo>
                  <a:pt x="7194" y="24924"/>
                </a:lnTo>
                <a:lnTo>
                  <a:pt x="5760" y="27062"/>
                </a:lnTo>
                <a:lnTo>
                  <a:pt x="5182" y="28244"/>
                </a:lnTo>
                <a:lnTo>
                  <a:pt x="5182" y="28269"/>
                </a:lnTo>
                <a:lnTo>
                  <a:pt x="5131" y="28495"/>
                </a:lnTo>
                <a:lnTo>
                  <a:pt x="5308" y="28873"/>
                </a:lnTo>
                <a:lnTo>
                  <a:pt x="5509" y="28973"/>
                </a:lnTo>
                <a:lnTo>
                  <a:pt x="6615" y="29351"/>
                </a:lnTo>
                <a:lnTo>
                  <a:pt x="7169" y="29527"/>
                </a:lnTo>
                <a:lnTo>
                  <a:pt x="7772" y="29677"/>
                </a:lnTo>
                <a:lnTo>
                  <a:pt x="8732" y="29886"/>
                </a:lnTo>
                <a:lnTo>
                  <a:pt x="8732" y="29886"/>
                </a:lnTo>
                <a:lnTo>
                  <a:pt x="7797" y="30533"/>
                </a:lnTo>
                <a:lnTo>
                  <a:pt x="3673" y="33249"/>
                </a:lnTo>
                <a:lnTo>
                  <a:pt x="2309" y="34060"/>
                </a:lnTo>
                <a:lnTo>
                  <a:pt x="2309" y="34060"/>
                </a:lnTo>
                <a:lnTo>
                  <a:pt x="1326" y="25950"/>
                </a:lnTo>
                <a:lnTo>
                  <a:pt x="2516" y="27263"/>
                </a:lnTo>
                <a:lnTo>
                  <a:pt x="2591" y="27339"/>
                </a:lnTo>
                <a:lnTo>
                  <a:pt x="2667" y="27389"/>
                </a:lnTo>
                <a:lnTo>
                  <a:pt x="2868" y="27464"/>
                </a:lnTo>
                <a:lnTo>
                  <a:pt x="3270" y="27339"/>
                </a:lnTo>
                <a:lnTo>
                  <a:pt x="3396" y="27162"/>
                </a:lnTo>
                <a:lnTo>
                  <a:pt x="3421" y="27162"/>
                </a:lnTo>
                <a:lnTo>
                  <a:pt x="4050" y="25955"/>
                </a:lnTo>
                <a:lnTo>
                  <a:pt x="4729" y="24798"/>
                </a:lnTo>
                <a:lnTo>
                  <a:pt x="5433" y="23641"/>
                </a:lnTo>
                <a:lnTo>
                  <a:pt x="6163" y="22510"/>
                </a:lnTo>
                <a:lnTo>
                  <a:pt x="6942" y="21403"/>
                </a:lnTo>
                <a:lnTo>
                  <a:pt x="7722" y="20297"/>
                </a:lnTo>
                <a:lnTo>
                  <a:pt x="8552" y="19240"/>
                </a:lnTo>
                <a:lnTo>
                  <a:pt x="9407" y="18184"/>
                </a:lnTo>
                <a:lnTo>
                  <a:pt x="10287" y="17153"/>
                </a:lnTo>
                <a:lnTo>
                  <a:pt x="11193" y="16147"/>
                </a:lnTo>
                <a:lnTo>
                  <a:pt x="12123" y="15166"/>
                </a:lnTo>
                <a:lnTo>
                  <a:pt x="13079" y="14185"/>
                </a:lnTo>
                <a:lnTo>
                  <a:pt x="14035" y="13255"/>
                </a:lnTo>
                <a:lnTo>
                  <a:pt x="15041" y="12349"/>
                </a:lnTo>
                <a:lnTo>
                  <a:pt x="16072" y="11444"/>
                </a:lnTo>
                <a:lnTo>
                  <a:pt x="17103" y="10589"/>
                </a:lnTo>
                <a:lnTo>
                  <a:pt x="18159" y="9759"/>
                </a:lnTo>
                <a:lnTo>
                  <a:pt x="19266" y="8929"/>
                </a:lnTo>
                <a:lnTo>
                  <a:pt x="20347" y="8149"/>
                </a:lnTo>
                <a:lnTo>
                  <a:pt x="21479" y="7395"/>
                </a:lnTo>
                <a:lnTo>
                  <a:pt x="22611" y="6665"/>
                </a:lnTo>
                <a:lnTo>
                  <a:pt x="23768" y="5961"/>
                </a:lnTo>
                <a:lnTo>
                  <a:pt x="24950" y="5282"/>
                </a:lnTo>
                <a:lnTo>
                  <a:pt x="26157" y="4628"/>
                </a:lnTo>
                <a:lnTo>
                  <a:pt x="27364" y="4024"/>
                </a:lnTo>
                <a:lnTo>
                  <a:pt x="28571" y="3421"/>
                </a:lnTo>
                <a:lnTo>
                  <a:pt x="29829" y="2893"/>
                </a:lnTo>
                <a:lnTo>
                  <a:pt x="31061" y="2365"/>
                </a:lnTo>
                <a:lnTo>
                  <a:pt x="32344" y="1887"/>
                </a:lnTo>
                <a:lnTo>
                  <a:pt x="33626" y="1434"/>
                </a:lnTo>
                <a:lnTo>
                  <a:pt x="34909" y="1032"/>
                </a:lnTo>
                <a:lnTo>
                  <a:pt x="36217" y="654"/>
                </a:lnTo>
                <a:lnTo>
                  <a:pt x="36343" y="604"/>
                </a:lnTo>
                <a:lnTo>
                  <a:pt x="36468" y="378"/>
                </a:lnTo>
                <a:lnTo>
                  <a:pt x="36443" y="252"/>
                </a:lnTo>
                <a:lnTo>
                  <a:pt x="36393" y="126"/>
                </a:lnTo>
                <a:lnTo>
                  <a:pt x="36192" y="0"/>
                </a:lnTo>
                <a:close/>
              </a:path>
            </a:pathLst>
          </a:custGeom>
          <a:solidFill>
            <a:srgbClr val="FFBC1A"/>
          </a:solidFill>
          <a:ln w="9525" cap="flat" cmpd="sng">
            <a:solidFill>
              <a:srgbClr val="FFBC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3352;p45"/>
          <p:cNvSpPr/>
          <p:nvPr/>
        </p:nvSpPr>
        <p:spPr>
          <a:xfrm rot="6726064" flipH="1">
            <a:off x="3481523" y="3290858"/>
            <a:ext cx="988392" cy="782485"/>
          </a:xfrm>
          <a:custGeom>
            <a:avLst/>
            <a:gdLst/>
            <a:ahLst/>
            <a:cxnLst/>
            <a:rect l="l" t="t" r="r" b="b"/>
            <a:pathLst>
              <a:path w="39437" h="35563" extrusionOk="0">
                <a:moveTo>
                  <a:pt x="1736" y="25000"/>
                </a:moveTo>
                <a:lnTo>
                  <a:pt x="1768" y="25006"/>
                </a:lnTo>
                <a:lnTo>
                  <a:pt x="1768" y="25006"/>
                </a:lnTo>
                <a:lnTo>
                  <a:pt x="1560" y="25025"/>
                </a:lnTo>
                <a:lnTo>
                  <a:pt x="1437" y="25080"/>
                </a:lnTo>
                <a:lnTo>
                  <a:pt x="1437" y="25080"/>
                </a:lnTo>
                <a:lnTo>
                  <a:pt x="1510" y="25025"/>
                </a:lnTo>
                <a:lnTo>
                  <a:pt x="1610" y="25000"/>
                </a:lnTo>
                <a:close/>
                <a:moveTo>
                  <a:pt x="1247" y="25253"/>
                </a:moveTo>
                <a:lnTo>
                  <a:pt x="1243" y="25262"/>
                </a:lnTo>
                <a:lnTo>
                  <a:pt x="1242" y="25258"/>
                </a:lnTo>
                <a:lnTo>
                  <a:pt x="1242" y="25258"/>
                </a:lnTo>
                <a:lnTo>
                  <a:pt x="1247" y="25253"/>
                </a:lnTo>
                <a:close/>
                <a:moveTo>
                  <a:pt x="2262" y="25493"/>
                </a:moveTo>
                <a:lnTo>
                  <a:pt x="2264" y="25503"/>
                </a:lnTo>
                <a:lnTo>
                  <a:pt x="2264" y="25704"/>
                </a:lnTo>
                <a:lnTo>
                  <a:pt x="2214" y="25779"/>
                </a:lnTo>
                <a:lnTo>
                  <a:pt x="2214" y="25779"/>
                </a:lnTo>
                <a:lnTo>
                  <a:pt x="2262" y="25493"/>
                </a:lnTo>
                <a:close/>
                <a:moveTo>
                  <a:pt x="2102" y="25958"/>
                </a:moveTo>
                <a:lnTo>
                  <a:pt x="2088" y="25980"/>
                </a:lnTo>
                <a:lnTo>
                  <a:pt x="2038" y="26006"/>
                </a:lnTo>
                <a:lnTo>
                  <a:pt x="2038" y="26006"/>
                </a:lnTo>
                <a:lnTo>
                  <a:pt x="2102" y="25958"/>
                </a:lnTo>
                <a:close/>
                <a:moveTo>
                  <a:pt x="36192" y="0"/>
                </a:moveTo>
                <a:lnTo>
                  <a:pt x="36041" y="26"/>
                </a:lnTo>
                <a:lnTo>
                  <a:pt x="34733" y="378"/>
                </a:lnTo>
                <a:lnTo>
                  <a:pt x="33400" y="780"/>
                </a:lnTo>
                <a:lnTo>
                  <a:pt x="32092" y="1208"/>
                </a:lnTo>
                <a:lnTo>
                  <a:pt x="30810" y="1685"/>
                </a:lnTo>
                <a:lnTo>
                  <a:pt x="29527" y="2188"/>
                </a:lnTo>
                <a:lnTo>
                  <a:pt x="28244" y="2717"/>
                </a:lnTo>
                <a:lnTo>
                  <a:pt x="27012" y="3295"/>
                </a:lnTo>
                <a:lnTo>
                  <a:pt x="25780" y="3899"/>
                </a:lnTo>
                <a:lnTo>
                  <a:pt x="24547" y="4527"/>
                </a:lnTo>
                <a:lnTo>
                  <a:pt x="23340" y="5206"/>
                </a:lnTo>
                <a:lnTo>
                  <a:pt x="22158" y="5911"/>
                </a:lnTo>
                <a:lnTo>
                  <a:pt x="20976" y="6640"/>
                </a:lnTo>
                <a:lnTo>
                  <a:pt x="19844" y="7395"/>
                </a:lnTo>
                <a:lnTo>
                  <a:pt x="18712" y="8174"/>
                </a:lnTo>
                <a:lnTo>
                  <a:pt x="17606" y="9004"/>
                </a:lnTo>
                <a:lnTo>
                  <a:pt x="16499" y="9834"/>
                </a:lnTo>
                <a:lnTo>
                  <a:pt x="15443" y="10714"/>
                </a:lnTo>
                <a:lnTo>
                  <a:pt x="14387" y="11620"/>
                </a:lnTo>
                <a:lnTo>
                  <a:pt x="13381" y="12525"/>
                </a:lnTo>
                <a:lnTo>
                  <a:pt x="12375" y="13481"/>
                </a:lnTo>
                <a:lnTo>
                  <a:pt x="11394" y="14437"/>
                </a:lnTo>
                <a:lnTo>
                  <a:pt x="10438" y="15443"/>
                </a:lnTo>
                <a:lnTo>
                  <a:pt x="9508" y="16474"/>
                </a:lnTo>
                <a:lnTo>
                  <a:pt x="8602" y="17505"/>
                </a:lnTo>
                <a:lnTo>
                  <a:pt x="7722" y="18561"/>
                </a:lnTo>
                <a:lnTo>
                  <a:pt x="6867" y="19668"/>
                </a:lnTo>
                <a:lnTo>
                  <a:pt x="6062" y="20774"/>
                </a:lnTo>
                <a:lnTo>
                  <a:pt x="5282" y="21906"/>
                </a:lnTo>
                <a:lnTo>
                  <a:pt x="4503" y="23063"/>
                </a:lnTo>
                <a:lnTo>
                  <a:pt x="3799" y="24245"/>
                </a:lnTo>
                <a:lnTo>
                  <a:pt x="3094" y="25427"/>
                </a:lnTo>
                <a:lnTo>
                  <a:pt x="2812" y="25960"/>
                </a:lnTo>
                <a:lnTo>
                  <a:pt x="2217" y="25290"/>
                </a:lnTo>
                <a:lnTo>
                  <a:pt x="2217" y="25290"/>
                </a:lnTo>
                <a:lnTo>
                  <a:pt x="2214" y="25276"/>
                </a:lnTo>
                <a:lnTo>
                  <a:pt x="2164" y="25201"/>
                </a:lnTo>
                <a:lnTo>
                  <a:pt x="2164" y="25226"/>
                </a:lnTo>
                <a:lnTo>
                  <a:pt x="2164" y="25229"/>
                </a:lnTo>
                <a:lnTo>
                  <a:pt x="2164" y="25229"/>
                </a:lnTo>
                <a:lnTo>
                  <a:pt x="2139" y="25201"/>
                </a:lnTo>
                <a:lnTo>
                  <a:pt x="2139" y="25176"/>
                </a:lnTo>
                <a:lnTo>
                  <a:pt x="2088" y="25125"/>
                </a:lnTo>
                <a:lnTo>
                  <a:pt x="2013" y="25025"/>
                </a:lnTo>
                <a:lnTo>
                  <a:pt x="1862" y="24849"/>
                </a:lnTo>
                <a:lnTo>
                  <a:pt x="1560" y="24522"/>
                </a:lnTo>
                <a:lnTo>
                  <a:pt x="982" y="23843"/>
                </a:lnTo>
                <a:lnTo>
                  <a:pt x="881" y="23742"/>
                </a:lnTo>
                <a:lnTo>
                  <a:pt x="630" y="23641"/>
                </a:lnTo>
                <a:lnTo>
                  <a:pt x="504" y="23667"/>
                </a:lnTo>
                <a:lnTo>
                  <a:pt x="278" y="23717"/>
                </a:lnTo>
                <a:lnTo>
                  <a:pt x="26" y="24044"/>
                </a:lnTo>
                <a:lnTo>
                  <a:pt x="1" y="24270"/>
                </a:lnTo>
                <a:lnTo>
                  <a:pt x="1284" y="35060"/>
                </a:lnTo>
                <a:lnTo>
                  <a:pt x="1309" y="35185"/>
                </a:lnTo>
                <a:lnTo>
                  <a:pt x="1359" y="35286"/>
                </a:lnTo>
                <a:lnTo>
                  <a:pt x="1485" y="35462"/>
                </a:lnTo>
                <a:lnTo>
                  <a:pt x="1912" y="35563"/>
                </a:lnTo>
                <a:lnTo>
                  <a:pt x="2139" y="35487"/>
                </a:lnTo>
                <a:lnTo>
                  <a:pt x="4276" y="34204"/>
                </a:lnTo>
                <a:lnTo>
                  <a:pt x="8426" y="31438"/>
                </a:lnTo>
                <a:lnTo>
                  <a:pt x="10463" y="30030"/>
                </a:lnTo>
                <a:lnTo>
                  <a:pt x="10639" y="29904"/>
                </a:lnTo>
                <a:lnTo>
                  <a:pt x="10690" y="29677"/>
                </a:lnTo>
                <a:lnTo>
                  <a:pt x="10715" y="29451"/>
                </a:lnTo>
                <a:lnTo>
                  <a:pt x="10463" y="29099"/>
                </a:lnTo>
                <a:lnTo>
                  <a:pt x="10262" y="29024"/>
                </a:lnTo>
                <a:lnTo>
                  <a:pt x="9105" y="28822"/>
                </a:lnTo>
                <a:lnTo>
                  <a:pt x="8024" y="28596"/>
                </a:lnTo>
                <a:lnTo>
                  <a:pt x="6967" y="28319"/>
                </a:lnTo>
                <a:lnTo>
                  <a:pt x="6464" y="28144"/>
                </a:lnTo>
                <a:lnTo>
                  <a:pt x="6464" y="28144"/>
                </a:lnTo>
                <a:lnTo>
                  <a:pt x="6716" y="27615"/>
                </a:lnTo>
                <a:lnTo>
                  <a:pt x="8074" y="25603"/>
                </a:lnTo>
                <a:lnTo>
                  <a:pt x="8854" y="24647"/>
                </a:lnTo>
                <a:lnTo>
                  <a:pt x="9658" y="23742"/>
                </a:lnTo>
                <a:lnTo>
                  <a:pt x="10539" y="22937"/>
                </a:lnTo>
                <a:lnTo>
                  <a:pt x="11469" y="22107"/>
                </a:lnTo>
                <a:lnTo>
                  <a:pt x="12400" y="21303"/>
                </a:lnTo>
                <a:lnTo>
                  <a:pt x="13356" y="20523"/>
                </a:lnTo>
                <a:lnTo>
                  <a:pt x="14336" y="19768"/>
                </a:lnTo>
                <a:lnTo>
                  <a:pt x="15342" y="19014"/>
                </a:lnTo>
                <a:lnTo>
                  <a:pt x="16348" y="18310"/>
                </a:lnTo>
                <a:lnTo>
                  <a:pt x="16851" y="17958"/>
                </a:lnTo>
                <a:lnTo>
                  <a:pt x="17354" y="17605"/>
                </a:lnTo>
                <a:lnTo>
                  <a:pt x="18411" y="16952"/>
                </a:lnTo>
                <a:lnTo>
                  <a:pt x="19467" y="16298"/>
                </a:lnTo>
                <a:lnTo>
                  <a:pt x="20523" y="15669"/>
                </a:lnTo>
                <a:lnTo>
                  <a:pt x="21605" y="15090"/>
                </a:lnTo>
                <a:lnTo>
                  <a:pt x="22711" y="14512"/>
                </a:lnTo>
                <a:lnTo>
                  <a:pt x="23818" y="13959"/>
                </a:lnTo>
                <a:lnTo>
                  <a:pt x="24925" y="13431"/>
                </a:lnTo>
                <a:lnTo>
                  <a:pt x="26056" y="12928"/>
                </a:lnTo>
                <a:lnTo>
                  <a:pt x="27213" y="12450"/>
                </a:lnTo>
                <a:lnTo>
                  <a:pt x="28345" y="11997"/>
                </a:lnTo>
                <a:lnTo>
                  <a:pt x="29527" y="11569"/>
                </a:lnTo>
                <a:lnTo>
                  <a:pt x="30684" y="11167"/>
                </a:lnTo>
                <a:lnTo>
                  <a:pt x="31866" y="10790"/>
                </a:lnTo>
                <a:lnTo>
                  <a:pt x="33048" y="10438"/>
                </a:lnTo>
                <a:lnTo>
                  <a:pt x="34255" y="10136"/>
                </a:lnTo>
                <a:lnTo>
                  <a:pt x="35462" y="9809"/>
                </a:lnTo>
                <a:lnTo>
                  <a:pt x="36644" y="9583"/>
                </a:lnTo>
                <a:lnTo>
                  <a:pt x="37248" y="9507"/>
                </a:lnTo>
                <a:lnTo>
                  <a:pt x="38455" y="9457"/>
                </a:lnTo>
                <a:lnTo>
                  <a:pt x="39034" y="9532"/>
                </a:lnTo>
                <a:lnTo>
                  <a:pt x="39185" y="9532"/>
                </a:lnTo>
                <a:lnTo>
                  <a:pt x="39386" y="9381"/>
                </a:lnTo>
                <a:lnTo>
                  <a:pt x="39436" y="9230"/>
                </a:lnTo>
                <a:lnTo>
                  <a:pt x="39436" y="9080"/>
                </a:lnTo>
                <a:lnTo>
                  <a:pt x="39285" y="8878"/>
                </a:lnTo>
                <a:lnTo>
                  <a:pt x="39134" y="8828"/>
                </a:lnTo>
                <a:lnTo>
                  <a:pt x="38480" y="8753"/>
                </a:lnTo>
                <a:lnTo>
                  <a:pt x="37173" y="8778"/>
                </a:lnTo>
                <a:lnTo>
                  <a:pt x="36544" y="8853"/>
                </a:lnTo>
                <a:lnTo>
                  <a:pt x="35286" y="9054"/>
                </a:lnTo>
                <a:lnTo>
                  <a:pt x="34054" y="9356"/>
                </a:lnTo>
                <a:lnTo>
                  <a:pt x="32847" y="9658"/>
                </a:lnTo>
                <a:lnTo>
                  <a:pt x="31640" y="9985"/>
                </a:lnTo>
                <a:lnTo>
                  <a:pt x="30432" y="10362"/>
                </a:lnTo>
                <a:lnTo>
                  <a:pt x="29225" y="10740"/>
                </a:lnTo>
                <a:lnTo>
                  <a:pt x="28043" y="11167"/>
                </a:lnTo>
                <a:lnTo>
                  <a:pt x="26861" y="11620"/>
                </a:lnTo>
                <a:lnTo>
                  <a:pt x="25704" y="12072"/>
                </a:lnTo>
                <a:lnTo>
                  <a:pt x="24547" y="12575"/>
                </a:lnTo>
                <a:lnTo>
                  <a:pt x="23390" y="13104"/>
                </a:lnTo>
                <a:lnTo>
                  <a:pt x="22284" y="13657"/>
                </a:lnTo>
                <a:lnTo>
                  <a:pt x="21152" y="14210"/>
                </a:lnTo>
                <a:lnTo>
                  <a:pt x="20045" y="14814"/>
                </a:lnTo>
                <a:lnTo>
                  <a:pt x="18939" y="15443"/>
                </a:lnTo>
                <a:lnTo>
                  <a:pt x="17883" y="16096"/>
                </a:lnTo>
                <a:lnTo>
                  <a:pt x="16801" y="16776"/>
                </a:lnTo>
                <a:lnTo>
                  <a:pt x="16273" y="17102"/>
                </a:lnTo>
                <a:lnTo>
                  <a:pt x="15770" y="17455"/>
                </a:lnTo>
                <a:lnTo>
                  <a:pt x="14714" y="18184"/>
                </a:lnTo>
                <a:lnTo>
                  <a:pt x="13708" y="18913"/>
                </a:lnTo>
                <a:lnTo>
                  <a:pt x="12702" y="19693"/>
                </a:lnTo>
                <a:lnTo>
                  <a:pt x="11721" y="20473"/>
                </a:lnTo>
                <a:lnTo>
                  <a:pt x="10740" y="21303"/>
                </a:lnTo>
                <a:lnTo>
                  <a:pt x="9809" y="22107"/>
                </a:lnTo>
                <a:lnTo>
                  <a:pt x="8879" y="22988"/>
                </a:lnTo>
                <a:lnTo>
                  <a:pt x="8024" y="23943"/>
                </a:lnTo>
                <a:lnTo>
                  <a:pt x="7194" y="24924"/>
                </a:lnTo>
                <a:lnTo>
                  <a:pt x="5760" y="27062"/>
                </a:lnTo>
                <a:lnTo>
                  <a:pt x="5182" y="28244"/>
                </a:lnTo>
                <a:lnTo>
                  <a:pt x="5182" y="28269"/>
                </a:lnTo>
                <a:lnTo>
                  <a:pt x="5131" y="28495"/>
                </a:lnTo>
                <a:lnTo>
                  <a:pt x="5308" y="28873"/>
                </a:lnTo>
                <a:lnTo>
                  <a:pt x="5509" y="28973"/>
                </a:lnTo>
                <a:lnTo>
                  <a:pt x="6615" y="29351"/>
                </a:lnTo>
                <a:lnTo>
                  <a:pt x="7169" y="29527"/>
                </a:lnTo>
                <a:lnTo>
                  <a:pt x="7772" y="29677"/>
                </a:lnTo>
                <a:lnTo>
                  <a:pt x="8732" y="29886"/>
                </a:lnTo>
                <a:lnTo>
                  <a:pt x="8732" y="29886"/>
                </a:lnTo>
                <a:lnTo>
                  <a:pt x="7797" y="30533"/>
                </a:lnTo>
                <a:lnTo>
                  <a:pt x="3673" y="33249"/>
                </a:lnTo>
                <a:lnTo>
                  <a:pt x="2309" y="34060"/>
                </a:lnTo>
                <a:lnTo>
                  <a:pt x="2309" y="34060"/>
                </a:lnTo>
                <a:lnTo>
                  <a:pt x="1326" y="25950"/>
                </a:lnTo>
                <a:lnTo>
                  <a:pt x="2516" y="27263"/>
                </a:lnTo>
                <a:lnTo>
                  <a:pt x="2591" y="27339"/>
                </a:lnTo>
                <a:lnTo>
                  <a:pt x="2667" y="27389"/>
                </a:lnTo>
                <a:lnTo>
                  <a:pt x="2868" y="27464"/>
                </a:lnTo>
                <a:lnTo>
                  <a:pt x="3270" y="27339"/>
                </a:lnTo>
                <a:lnTo>
                  <a:pt x="3396" y="27162"/>
                </a:lnTo>
                <a:lnTo>
                  <a:pt x="3421" y="27162"/>
                </a:lnTo>
                <a:lnTo>
                  <a:pt x="4050" y="25955"/>
                </a:lnTo>
                <a:lnTo>
                  <a:pt x="4729" y="24798"/>
                </a:lnTo>
                <a:lnTo>
                  <a:pt x="5433" y="23641"/>
                </a:lnTo>
                <a:lnTo>
                  <a:pt x="6163" y="22510"/>
                </a:lnTo>
                <a:lnTo>
                  <a:pt x="6942" y="21403"/>
                </a:lnTo>
                <a:lnTo>
                  <a:pt x="7722" y="20297"/>
                </a:lnTo>
                <a:lnTo>
                  <a:pt x="8552" y="19240"/>
                </a:lnTo>
                <a:lnTo>
                  <a:pt x="9407" y="18184"/>
                </a:lnTo>
                <a:lnTo>
                  <a:pt x="10287" y="17153"/>
                </a:lnTo>
                <a:lnTo>
                  <a:pt x="11193" y="16147"/>
                </a:lnTo>
                <a:lnTo>
                  <a:pt x="12123" y="15166"/>
                </a:lnTo>
                <a:lnTo>
                  <a:pt x="13079" y="14185"/>
                </a:lnTo>
                <a:lnTo>
                  <a:pt x="14035" y="13255"/>
                </a:lnTo>
                <a:lnTo>
                  <a:pt x="15041" y="12349"/>
                </a:lnTo>
                <a:lnTo>
                  <a:pt x="16072" y="11444"/>
                </a:lnTo>
                <a:lnTo>
                  <a:pt x="17103" y="10589"/>
                </a:lnTo>
                <a:lnTo>
                  <a:pt x="18159" y="9759"/>
                </a:lnTo>
                <a:lnTo>
                  <a:pt x="19266" y="8929"/>
                </a:lnTo>
                <a:lnTo>
                  <a:pt x="20347" y="8149"/>
                </a:lnTo>
                <a:lnTo>
                  <a:pt x="21479" y="7395"/>
                </a:lnTo>
                <a:lnTo>
                  <a:pt x="22611" y="6665"/>
                </a:lnTo>
                <a:lnTo>
                  <a:pt x="23768" y="5961"/>
                </a:lnTo>
                <a:lnTo>
                  <a:pt x="24950" y="5282"/>
                </a:lnTo>
                <a:lnTo>
                  <a:pt x="26157" y="4628"/>
                </a:lnTo>
                <a:lnTo>
                  <a:pt x="27364" y="4024"/>
                </a:lnTo>
                <a:lnTo>
                  <a:pt x="28571" y="3421"/>
                </a:lnTo>
                <a:lnTo>
                  <a:pt x="29829" y="2893"/>
                </a:lnTo>
                <a:lnTo>
                  <a:pt x="31061" y="2365"/>
                </a:lnTo>
                <a:lnTo>
                  <a:pt x="32344" y="1887"/>
                </a:lnTo>
                <a:lnTo>
                  <a:pt x="33626" y="1434"/>
                </a:lnTo>
                <a:lnTo>
                  <a:pt x="34909" y="1032"/>
                </a:lnTo>
                <a:lnTo>
                  <a:pt x="36217" y="654"/>
                </a:lnTo>
                <a:lnTo>
                  <a:pt x="36343" y="604"/>
                </a:lnTo>
                <a:lnTo>
                  <a:pt x="36468" y="378"/>
                </a:lnTo>
                <a:lnTo>
                  <a:pt x="36443" y="252"/>
                </a:lnTo>
                <a:lnTo>
                  <a:pt x="36393" y="126"/>
                </a:lnTo>
                <a:lnTo>
                  <a:pt x="36192" y="0"/>
                </a:lnTo>
                <a:close/>
              </a:path>
            </a:pathLst>
          </a:custGeom>
          <a:solidFill>
            <a:srgbClr val="205C75"/>
          </a:solidFill>
          <a:ln w="9525" cap="flat" cmpd="sng">
            <a:solidFill>
              <a:srgbClr val="205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3353;p45"/>
          <p:cNvSpPr/>
          <p:nvPr/>
        </p:nvSpPr>
        <p:spPr>
          <a:xfrm rot="-7075617">
            <a:off x="7325876" y="3401148"/>
            <a:ext cx="1108727" cy="813878"/>
          </a:xfrm>
          <a:custGeom>
            <a:avLst/>
            <a:gdLst/>
            <a:ahLst/>
            <a:cxnLst/>
            <a:rect l="l" t="t" r="r" b="b"/>
            <a:pathLst>
              <a:path w="39437" h="35563" extrusionOk="0">
                <a:moveTo>
                  <a:pt x="1736" y="25000"/>
                </a:moveTo>
                <a:lnTo>
                  <a:pt x="1768" y="25006"/>
                </a:lnTo>
                <a:lnTo>
                  <a:pt x="1768" y="25006"/>
                </a:lnTo>
                <a:lnTo>
                  <a:pt x="1560" y="25025"/>
                </a:lnTo>
                <a:lnTo>
                  <a:pt x="1437" y="25080"/>
                </a:lnTo>
                <a:lnTo>
                  <a:pt x="1437" y="25080"/>
                </a:lnTo>
                <a:lnTo>
                  <a:pt x="1510" y="25025"/>
                </a:lnTo>
                <a:lnTo>
                  <a:pt x="1610" y="25000"/>
                </a:lnTo>
                <a:close/>
                <a:moveTo>
                  <a:pt x="1247" y="25253"/>
                </a:moveTo>
                <a:lnTo>
                  <a:pt x="1243" y="25262"/>
                </a:lnTo>
                <a:lnTo>
                  <a:pt x="1242" y="25258"/>
                </a:lnTo>
                <a:lnTo>
                  <a:pt x="1242" y="25258"/>
                </a:lnTo>
                <a:lnTo>
                  <a:pt x="1247" y="25253"/>
                </a:lnTo>
                <a:close/>
                <a:moveTo>
                  <a:pt x="2262" y="25493"/>
                </a:moveTo>
                <a:lnTo>
                  <a:pt x="2264" y="25503"/>
                </a:lnTo>
                <a:lnTo>
                  <a:pt x="2264" y="25704"/>
                </a:lnTo>
                <a:lnTo>
                  <a:pt x="2214" y="25779"/>
                </a:lnTo>
                <a:lnTo>
                  <a:pt x="2214" y="25779"/>
                </a:lnTo>
                <a:lnTo>
                  <a:pt x="2262" y="25493"/>
                </a:lnTo>
                <a:close/>
                <a:moveTo>
                  <a:pt x="2102" y="25958"/>
                </a:moveTo>
                <a:lnTo>
                  <a:pt x="2088" y="25980"/>
                </a:lnTo>
                <a:lnTo>
                  <a:pt x="2038" y="26006"/>
                </a:lnTo>
                <a:lnTo>
                  <a:pt x="2038" y="26006"/>
                </a:lnTo>
                <a:lnTo>
                  <a:pt x="2102" y="25958"/>
                </a:lnTo>
                <a:close/>
                <a:moveTo>
                  <a:pt x="36192" y="0"/>
                </a:moveTo>
                <a:lnTo>
                  <a:pt x="36041" y="26"/>
                </a:lnTo>
                <a:lnTo>
                  <a:pt x="34733" y="378"/>
                </a:lnTo>
                <a:lnTo>
                  <a:pt x="33400" y="780"/>
                </a:lnTo>
                <a:lnTo>
                  <a:pt x="32092" y="1208"/>
                </a:lnTo>
                <a:lnTo>
                  <a:pt x="30810" y="1685"/>
                </a:lnTo>
                <a:lnTo>
                  <a:pt x="29527" y="2188"/>
                </a:lnTo>
                <a:lnTo>
                  <a:pt x="28244" y="2717"/>
                </a:lnTo>
                <a:lnTo>
                  <a:pt x="27012" y="3295"/>
                </a:lnTo>
                <a:lnTo>
                  <a:pt x="25780" y="3899"/>
                </a:lnTo>
                <a:lnTo>
                  <a:pt x="24547" y="4527"/>
                </a:lnTo>
                <a:lnTo>
                  <a:pt x="23340" y="5206"/>
                </a:lnTo>
                <a:lnTo>
                  <a:pt x="22158" y="5911"/>
                </a:lnTo>
                <a:lnTo>
                  <a:pt x="20976" y="6640"/>
                </a:lnTo>
                <a:lnTo>
                  <a:pt x="19844" y="7395"/>
                </a:lnTo>
                <a:lnTo>
                  <a:pt x="18712" y="8174"/>
                </a:lnTo>
                <a:lnTo>
                  <a:pt x="17606" y="9004"/>
                </a:lnTo>
                <a:lnTo>
                  <a:pt x="16499" y="9834"/>
                </a:lnTo>
                <a:lnTo>
                  <a:pt x="15443" y="10714"/>
                </a:lnTo>
                <a:lnTo>
                  <a:pt x="14387" y="11620"/>
                </a:lnTo>
                <a:lnTo>
                  <a:pt x="13381" y="12525"/>
                </a:lnTo>
                <a:lnTo>
                  <a:pt x="12375" y="13481"/>
                </a:lnTo>
                <a:lnTo>
                  <a:pt x="11394" y="14437"/>
                </a:lnTo>
                <a:lnTo>
                  <a:pt x="10438" y="15443"/>
                </a:lnTo>
                <a:lnTo>
                  <a:pt x="9508" y="16474"/>
                </a:lnTo>
                <a:lnTo>
                  <a:pt x="8602" y="17505"/>
                </a:lnTo>
                <a:lnTo>
                  <a:pt x="7722" y="18561"/>
                </a:lnTo>
                <a:lnTo>
                  <a:pt x="6867" y="19668"/>
                </a:lnTo>
                <a:lnTo>
                  <a:pt x="6062" y="20774"/>
                </a:lnTo>
                <a:lnTo>
                  <a:pt x="5282" y="21906"/>
                </a:lnTo>
                <a:lnTo>
                  <a:pt x="4503" y="23063"/>
                </a:lnTo>
                <a:lnTo>
                  <a:pt x="3799" y="24245"/>
                </a:lnTo>
                <a:lnTo>
                  <a:pt x="3094" y="25427"/>
                </a:lnTo>
                <a:lnTo>
                  <a:pt x="2812" y="25960"/>
                </a:lnTo>
                <a:lnTo>
                  <a:pt x="2217" y="25290"/>
                </a:lnTo>
                <a:lnTo>
                  <a:pt x="2217" y="25290"/>
                </a:lnTo>
                <a:lnTo>
                  <a:pt x="2214" y="25276"/>
                </a:lnTo>
                <a:lnTo>
                  <a:pt x="2164" y="25201"/>
                </a:lnTo>
                <a:lnTo>
                  <a:pt x="2164" y="25226"/>
                </a:lnTo>
                <a:lnTo>
                  <a:pt x="2164" y="25229"/>
                </a:lnTo>
                <a:lnTo>
                  <a:pt x="2164" y="25229"/>
                </a:lnTo>
                <a:lnTo>
                  <a:pt x="2139" y="25201"/>
                </a:lnTo>
                <a:lnTo>
                  <a:pt x="2139" y="25176"/>
                </a:lnTo>
                <a:lnTo>
                  <a:pt x="2088" y="25125"/>
                </a:lnTo>
                <a:lnTo>
                  <a:pt x="2013" y="25025"/>
                </a:lnTo>
                <a:lnTo>
                  <a:pt x="1862" y="24849"/>
                </a:lnTo>
                <a:lnTo>
                  <a:pt x="1560" y="24522"/>
                </a:lnTo>
                <a:lnTo>
                  <a:pt x="982" y="23843"/>
                </a:lnTo>
                <a:lnTo>
                  <a:pt x="881" y="23742"/>
                </a:lnTo>
                <a:lnTo>
                  <a:pt x="630" y="23641"/>
                </a:lnTo>
                <a:lnTo>
                  <a:pt x="504" y="23667"/>
                </a:lnTo>
                <a:lnTo>
                  <a:pt x="278" y="23717"/>
                </a:lnTo>
                <a:lnTo>
                  <a:pt x="26" y="24044"/>
                </a:lnTo>
                <a:lnTo>
                  <a:pt x="1" y="24270"/>
                </a:lnTo>
                <a:lnTo>
                  <a:pt x="1284" y="35060"/>
                </a:lnTo>
                <a:lnTo>
                  <a:pt x="1309" y="35185"/>
                </a:lnTo>
                <a:lnTo>
                  <a:pt x="1359" y="35286"/>
                </a:lnTo>
                <a:lnTo>
                  <a:pt x="1485" y="35462"/>
                </a:lnTo>
                <a:lnTo>
                  <a:pt x="1912" y="35563"/>
                </a:lnTo>
                <a:lnTo>
                  <a:pt x="2139" y="35487"/>
                </a:lnTo>
                <a:lnTo>
                  <a:pt x="4276" y="34204"/>
                </a:lnTo>
                <a:lnTo>
                  <a:pt x="8426" y="31438"/>
                </a:lnTo>
                <a:lnTo>
                  <a:pt x="10463" y="30030"/>
                </a:lnTo>
                <a:lnTo>
                  <a:pt x="10639" y="29904"/>
                </a:lnTo>
                <a:lnTo>
                  <a:pt x="10690" y="29677"/>
                </a:lnTo>
                <a:lnTo>
                  <a:pt x="10715" y="29451"/>
                </a:lnTo>
                <a:lnTo>
                  <a:pt x="10463" y="29099"/>
                </a:lnTo>
                <a:lnTo>
                  <a:pt x="10262" y="29024"/>
                </a:lnTo>
                <a:lnTo>
                  <a:pt x="9105" y="28822"/>
                </a:lnTo>
                <a:lnTo>
                  <a:pt x="8024" y="28596"/>
                </a:lnTo>
                <a:lnTo>
                  <a:pt x="6967" y="28319"/>
                </a:lnTo>
                <a:lnTo>
                  <a:pt x="6464" y="28144"/>
                </a:lnTo>
                <a:lnTo>
                  <a:pt x="6464" y="28144"/>
                </a:lnTo>
                <a:lnTo>
                  <a:pt x="6716" y="27615"/>
                </a:lnTo>
                <a:lnTo>
                  <a:pt x="8074" y="25603"/>
                </a:lnTo>
                <a:lnTo>
                  <a:pt x="8854" y="24647"/>
                </a:lnTo>
                <a:lnTo>
                  <a:pt x="9658" y="23742"/>
                </a:lnTo>
                <a:lnTo>
                  <a:pt x="10539" y="22937"/>
                </a:lnTo>
                <a:lnTo>
                  <a:pt x="11469" y="22107"/>
                </a:lnTo>
                <a:lnTo>
                  <a:pt x="12400" y="21303"/>
                </a:lnTo>
                <a:lnTo>
                  <a:pt x="13356" y="20523"/>
                </a:lnTo>
                <a:lnTo>
                  <a:pt x="14336" y="19768"/>
                </a:lnTo>
                <a:lnTo>
                  <a:pt x="15342" y="19014"/>
                </a:lnTo>
                <a:lnTo>
                  <a:pt x="16348" y="18310"/>
                </a:lnTo>
                <a:lnTo>
                  <a:pt x="16851" y="17958"/>
                </a:lnTo>
                <a:lnTo>
                  <a:pt x="17354" y="17605"/>
                </a:lnTo>
                <a:lnTo>
                  <a:pt x="18411" y="16952"/>
                </a:lnTo>
                <a:lnTo>
                  <a:pt x="19467" y="16298"/>
                </a:lnTo>
                <a:lnTo>
                  <a:pt x="20523" y="15669"/>
                </a:lnTo>
                <a:lnTo>
                  <a:pt x="21605" y="15090"/>
                </a:lnTo>
                <a:lnTo>
                  <a:pt x="22711" y="14512"/>
                </a:lnTo>
                <a:lnTo>
                  <a:pt x="23818" y="13959"/>
                </a:lnTo>
                <a:lnTo>
                  <a:pt x="24925" y="13431"/>
                </a:lnTo>
                <a:lnTo>
                  <a:pt x="26056" y="12928"/>
                </a:lnTo>
                <a:lnTo>
                  <a:pt x="27213" y="12450"/>
                </a:lnTo>
                <a:lnTo>
                  <a:pt x="28345" y="11997"/>
                </a:lnTo>
                <a:lnTo>
                  <a:pt x="29527" y="11569"/>
                </a:lnTo>
                <a:lnTo>
                  <a:pt x="30684" y="11167"/>
                </a:lnTo>
                <a:lnTo>
                  <a:pt x="31866" y="10790"/>
                </a:lnTo>
                <a:lnTo>
                  <a:pt x="33048" y="10438"/>
                </a:lnTo>
                <a:lnTo>
                  <a:pt x="34255" y="10136"/>
                </a:lnTo>
                <a:lnTo>
                  <a:pt x="35462" y="9809"/>
                </a:lnTo>
                <a:lnTo>
                  <a:pt x="36644" y="9583"/>
                </a:lnTo>
                <a:lnTo>
                  <a:pt x="37248" y="9507"/>
                </a:lnTo>
                <a:lnTo>
                  <a:pt x="38455" y="9457"/>
                </a:lnTo>
                <a:lnTo>
                  <a:pt x="39034" y="9532"/>
                </a:lnTo>
                <a:lnTo>
                  <a:pt x="39185" y="9532"/>
                </a:lnTo>
                <a:lnTo>
                  <a:pt x="39386" y="9381"/>
                </a:lnTo>
                <a:lnTo>
                  <a:pt x="39436" y="9230"/>
                </a:lnTo>
                <a:lnTo>
                  <a:pt x="39436" y="9080"/>
                </a:lnTo>
                <a:lnTo>
                  <a:pt x="39285" y="8878"/>
                </a:lnTo>
                <a:lnTo>
                  <a:pt x="39134" y="8828"/>
                </a:lnTo>
                <a:lnTo>
                  <a:pt x="38480" y="8753"/>
                </a:lnTo>
                <a:lnTo>
                  <a:pt x="37173" y="8778"/>
                </a:lnTo>
                <a:lnTo>
                  <a:pt x="36544" y="8853"/>
                </a:lnTo>
                <a:lnTo>
                  <a:pt x="35286" y="9054"/>
                </a:lnTo>
                <a:lnTo>
                  <a:pt x="34054" y="9356"/>
                </a:lnTo>
                <a:lnTo>
                  <a:pt x="32847" y="9658"/>
                </a:lnTo>
                <a:lnTo>
                  <a:pt x="31640" y="9985"/>
                </a:lnTo>
                <a:lnTo>
                  <a:pt x="30432" y="10362"/>
                </a:lnTo>
                <a:lnTo>
                  <a:pt x="29225" y="10740"/>
                </a:lnTo>
                <a:lnTo>
                  <a:pt x="28043" y="11167"/>
                </a:lnTo>
                <a:lnTo>
                  <a:pt x="26861" y="11620"/>
                </a:lnTo>
                <a:lnTo>
                  <a:pt x="25704" y="12072"/>
                </a:lnTo>
                <a:lnTo>
                  <a:pt x="24547" y="12575"/>
                </a:lnTo>
                <a:lnTo>
                  <a:pt x="23390" y="13104"/>
                </a:lnTo>
                <a:lnTo>
                  <a:pt x="22284" y="13657"/>
                </a:lnTo>
                <a:lnTo>
                  <a:pt x="21152" y="14210"/>
                </a:lnTo>
                <a:lnTo>
                  <a:pt x="20045" y="14814"/>
                </a:lnTo>
                <a:lnTo>
                  <a:pt x="18939" y="15443"/>
                </a:lnTo>
                <a:lnTo>
                  <a:pt x="17883" y="16096"/>
                </a:lnTo>
                <a:lnTo>
                  <a:pt x="16801" y="16776"/>
                </a:lnTo>
                <a:lnTo>
                  <a:pt x="16273" y="17102"/>
                </a:lnTo>
                <a:lnTo>
                  <a:pt x="15770" y="17455"/>
                </a:lnTo>
                <a:lnTo>
                  <a:pt x="14714" y="18184"/>
                </a:lnTo>
                <a:lnTo>
                  <a:pt x="13708" y="18913"/>
                </a:lnTo>
                <a:lnTo>
                  <a:pt x="12702" y="19693"/>
                </a:lnTo>
                <a:lnTo>
                  <a:pt x="11721" y="20473"/>
                </a:lnTo>
                <a:lnTo>
                  <a:pt x="10740" y="21303"/>
                </a:lnTo>
                <a:lnTo>
                  <a:pt x="9809" y="22107"/>
                </a:lnTo>
                <a:lnTo>
                  <a:pt x="8879" y="22988"/>
                </a:lnTo>
                <a:lnTo>
                  <a:pt x="8024" y="23943"/>
                </a:lnTo>
                <a:lnTo>
                  <a:pt x="7194" y="24924"/>
                </a:lnTo>
                <a:lnTo>
                  <a:pt x="5760" y="27062"/>
                </a:lnTo>
                <a:lnTo>
                  <a:pt x="5182" y="28244"/>
                </a:lnTo>
                <a:lnTo>
                  <a:pt x="5182" y="28269"/>
                </a:lnTo>
                <a:lnTo>
                  <a:pt x="5131" y="28495"/>
                </a:lnTo>
                <a:lnTo>
                  <a:pt x="5308" y="28873"/>
                </a:lnTo>
                <a:lnTo>
                  <a:pt x="5509" y="28973"/>
                </a:lnTo>
                <a:lnTo>
                  <a:pt x="6615" y="29351"/>
                </a:lnTo>
                <a:lnTo>
                  <a:pt x="7169" y="29527"/>
                </a:lnTo>
                <a:lnTo>
                  <a:pt x="7772" y="29677"/>
                </a:lnTo>
                <a:lnTo>
                  <a:pt x="8732" y="29886"/>
                </a:lnTo>
                <a:lnTo>
                  <a:pt x="8732" y="29886"/>
                </a:lnTo>
                <a:lnTo>
                  <a:pt x="7797" y="30533"/>
                </a:lnTo>
                <a:lnTo>
                  <a:pt x="3673" y="33249"/>
                </a:lnTo>
                <a:lnTo>
                  <a:pt x="2309" y="34060"/>
                </a:lnTo>
                <a:lnTo>
                  <a:pt x="2309" y="34060"/>
                </a:lnTo>
                <a:lnTo>
                  <a:pt x="1326" y="25950"/>
                </a:lnTo>
                <a:lnTo>
                  <a:pt x="2516" y="27263"/>
                </a:lnTo>
                <a:lnTo>
                  <a:pt x="2591" y="27339"/>
                </a:lnTo>
                <a:lnTo>
                  <a:pt x="2667" y="27389"/>
                </a:lnTo>
                <a:lnTo>
                  <a:pt x="2868" y="27464"/>
                </a:lnTo>
                <a:lnTo>
                  <a:pt x="3270" y="27339"/>
                </a:lnTo>
                <a:lnTo>
                  <a:pt x="3396" y="27162"/>
                </a:lnTo>
                <a:lnTo>
                  <a:pt x="3421" y="27162"/>
                </a:lnTo>
                <a:lnTo>
                  <a:pt x="4050" y="25955"/>
                </a:lnTo>
                <a:lnTo>
                  <a:pt x="4729" y="24798"/>
                </a:lnTo>
                <a:lnTo>
                  <a:pt x="5433" y="23641"/>
                </a:lnTo>
                <a:lnTo>
                  <a:pt x="6163" y="22510"/>
                </a:lnTo>
                <a:lnTo>
                  <a:pt x="6942" y="21403"/>
                </a:lnTo>
                <a:lnTo>
                  <a:pt x="7722" y="20297"/>
                </a:lnTo>
                <a:lnTo>
                  <a:pt x="8552" y="19240"/>
                </a:lnTo>
                <a:lnTo>
                  <a:pt x="9407" y="18184"/>
                </a:lnTo>
                <a:lnTo>
                  <a:pt x="10287" y="17153"/>
                </a:lnTo>
                <a:lnTo>
                  <a:pt x="11193" y="16147"/>
                </a:lnTo>
                <a:lnTo>
                  <a:pt x="12123" y="15166"/>
                </a:lnTo>
                <a:lnTo>
                  <a:pt x="13079" y="14185"/>
                </a:lnTo>
                <a:lnTo>
                  <a:pt x="14035" y="13255"/>
                </a:lnTo>
                <a:lnTo>
                  <a:pt x="15041" y="12349"/>
                </a:lnTo>
                <a:lnTo>
                  <a:pt x="16072" y="11444"/>
                </a:lnTo>
                <a:lnTo>
                  <a:pt x="17103" y="10589"/>
                </a:lnTo>
                <a:lnTo>
                  <a:pt x="18159" y="9759"/>
                </a:lnTo>
                <a:lnTo>
                  <a:pt x="19266" y="8929"/>
                </a:lnTo>
                <a:lnTo>
                  <a:pt x="20347" y="8149"/>
                </a:lnTo>
                <a:lnTo>
                  <a:pt x="21479" y="7395"/>
                </a:lnTo>
                <a:lnTo>
                  <a:pt x="22611" y="6665"/>
                </a:lnTo>
                <a:lnTo>
                  <a:pt x="23768" y="5961"/>
                </a:lnTo>
                <a:lnTo>
                  <a:pt x="24950" y="5282"/>
                </a:lnTo>
                <a:lnTo>
                  <a:pt x="26157" y="4628"/>
                </a:lnTo>
                <a:lnTo>
                  <a:pt x="27364" y="4024"/>
                </a:lnTo>
                <a:lnTo>
                  <a:pt x="28571" y="3421"/>
                </a:lnTo>
                <a:lnTo>
                  <a:pt x="29829" y="2893"/>
                </a:lnTo>
                <a:lnTo>
                  <a:pt x="31061" y="2365"/>
                </a:lnTo>
                <a:lnTo>
                  <a:pt x="32344" y="1887"/>
                </a:lnTo>
                <a:lnTo>
                  <a:pt x="33626" y="1434"/>
                </a:lnTo>
                <a:lnTo>
                  <a:pt x="34909" y="1032"/>
                </a:lnTo>
                <a:lnTo>
                  <a:pt x="36217" y="654"/>
                </a:lnTo>
                <a:lnTo>
                  <a:pt x="36343" y="604"/>
                </a:lnTo>
                <a:lnTo>
                  <a:pt x="36468" y="378"/>
                </a:lnTo>
                <a:lnTo>
                  <a:pt x="36443" y="252"/>
                </a:lnTo>
                <a:lnTo>
                  <a:pt x="36393" y="126"/>
                </a:lnTo>
                <a:lnTo>
                  <a:pt x="36192" y="0"/>
                </a:lnTo>
                <a:close/>
              </a:path>
            </a:pathLst>
          </a:custGeom>
          <a:solidFill>
            <a:srgbClr val="246658"/>
          </a:solidFill>
          <a:ln w="9525" cap="flat" cmpd="sng">
            <a:solidFill>
              <a:srgbClr val="2466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3354;p45"/>
          <p:cNvSpPr/>
          <p:nvPr/>
        </p:nvSpPr>
        <p:spPr>
          <a:xfrm rot="17632994" flipH="1">
            <a:off x="7453640" y="1259633"/>
            <a:ext cx="915724" cy="942390"/>
          </a:xfrm>
          <a:custGeom>
            <a:avLst/>
            <a:gdLst/>
            <a:ahLst/>
            <a:cxnLst/>
            <a:rect l="l" t="t" r="r" b="b"/>
            <a:pathLst>
              <a:path w="39437" h="35563" extrusionOk="0">
                <a:moveTo>
                  <a:pt x="1736" y="25000"/>
                </a:moveTo>
                <a:lnTo>
                  <a:pt x="1768" y="25006"/>
                </a:lnTo>
                <a:lnTo>
                  <a:pt x="1768" y="25006"/>
                </a:lnTo>
                <a:lnTo>
                  <a:pt x="1560" y="25025"/>
                </a:lnTo>
                <a:lnTo>
                  <a:pt x="1437" y="25080"/>
                </a:lnTo>
                <a:lnTo>
                  <a:pt x="1437" y="25080"/>
                </a:lnTo>
                <a:lnTo>
                  <a:pt x="1510" y="25025"/>
                </a:lnTo>
                <a:lnTo>
                  <a:pt x="1610" y="25000"/>
                </a:lnTo>
                <a:close/>
                <a:moveTo>
                  <a:pt x="1247" y="25253"/>
                </a:moveTo>
                <a:lnTo>
                  <a:pt x="1243" y="25262"/>
                </a:lnTo>
                <a:lnTo>
                  <a:pt x="1242" y="25258"/>
                </a:lnTo>
                <a:lnTo>
                  <a:pt x="1242" y="25258"/>
                </a:lnTo>
                <a:lnTo>
                  <a:pt x="1247" y="25253"/>
                </a:lnTo>
                <a:close/>
                <a:moveTo>
                  <a:pt x="2262" y="25493"/>
                </a:moveTo>
                <a:lnTo>
                  <a:pt x="2264" y="25503"/>
                </a:lnTo>
                <a:lnTo>
                  <a:pt x="2264" y="25704"/>
                </a:lnTo>
                <a:lnTo>
                  <a:pt x="2214" y="25779"/>
                </a:lnTo>
                <a:lnTo>
                  <a:pt x="2214" y="25779"/>
                </a:lnTo>
                <a:lnTo>
                  <a:pt x="2262" y="25493"/>
                </a:lnTo>
                <a:close/>
                <a:moveTo>
                  <a:pt x="2102" y="25958"/>
                </a:moveTo>
                <a:lnTo>
                  <a:pt x="2088" y="25980"/>
                </a:lnTo>
                <a:lnTo>
                  <a:pt x="2038" y="26006"/>
                </a:lnTo>
                <a:lnTo>
                  <a:pt x="2038" y="26006"/>
                </a:lnTo>
                <a:lnTo>
                  <a:pt x="2102" y="25958"/>
                </a:lnTo>
                <a:close/>
                <a:moveTo>
                  <a:pt x="36192" y="0"/>
                </a:moveTo>
                <a:lnTo>
                  <a:pt x="36041" y="26"/>
                </a:lnTo>
                <a:lnTo>
                  <a:pt x="34733" y="378"/>
                </a:lnTo>
                <a:lnTo>
                  <a:pt x="33400" y="780"/>
                </a:lnTo>
                <a:lnTo>
                  <a:pt x="32092" y="1208"/>
                </a:lnTo>
                <a:lnTo>
                  <a:pt x="30810" y="1685"/>
                </a:lnTo>
                <a:lnTo>
                  <a:pt x="29527" y="2188"/>
                </a:lnTo>
                <a:lnTo>
                  <a:pt x="28244" y="2717"/>
                </a:lnTo>
                <a:lnTo>
                  <a:pt x="27012" y="3295"/>
                </a:lnTo>
                <a:lnTo>
                  <a:pt x="25780" y="3899"/>
                </a:lnTo>
                <a:lnTo>
                  <a:pt x="24547" y="4527"/>
                </a:lnTo>
                <a:lnTo>
                  <a:pt x="23340" y="5206"/>
                </a:lnTo>
                <a:lnTo>
                  <a:pt x="22158" y="5911"/>
                </a:lnTo>
                <a:lnTo>
                  <a:pt x="20976" y="6640"/>
                </a:lnTo>
                <a:lnTo>
                  <a:pt x="19844" y="7395"/>
                </a:lnTo>
                <a:lnTo>
                  <a:pt x="18712" y="8174"/>
                </a:lnTo>
                <a:lnTo>
                  <a:pt x="17606" y="9004"/>
                </a:lnTo>
                <a:lnTo>
                  <a:pt x="16499" y="9834"/>
                </a:lnTo>
                <a:lnTo>
                  <a:pt x="15443" y="10714"/>
                </a:lnTo>
                <a:lnTo>
                  <a:pt x="14387" y="11620"/>
                </a:lnTo>
                <a:lnTo>
                  <a:pt x="13381" y="12525"/>
                </a:lnTo>
                <a:lnTo>
                  <a:pt x="12375" y="13481"/>
                </a:lnTo>
                <a:lnTo>
                  <a:pt x="11394" y="14437"/>
                </a:lnTo>
                <a:lnTo>
                  <a:pt x="10438" y="15443"/>
                </a:lnTo>
                <a:lnTo>
                  <a:pt x="9508" y="16474"/>
                </a:lnTo>
                <a:lnTo>
                  <a:pt x="8602" y="17505"/>
                </a:lnTo>
                <a:lnTo>
                  <a:pt x="7722" y="18561"/>
                </a:lnTo>
                <a:lnTo>
                  <a:pt x="6867" y="19668"/>
                </a:lnTo>
                <a:lnTo>
                  <a:pt x="6062" y="20774"/>
                </a:lnTo>
                <a:lnTo>
                  <a:pt x="5282" y="21906"/>
                </a:lnTo>
                <a:lnTo>
                  <a:pt x="4503" y="23063"/>
                </a:lnTo>
                <a:lnTo>
                  <a:pt x="3799" y="24245"/>
                </a:lnTo>
                <a:lnTo>
                  <a:pt x="3094" y="25427"/>
                </a:lnTo>
                <a:lnTo>
                  <a:pt x="2812" y="25960"/>
                </a:lnTo>
                <a:lnTo>
                  <a:pt x="2217" y="25290"/>
                </a:lnTo>
                <a:lnTo>
                  <a:pt x="2217" y="25290"/>
                </a:lnTo>
                <a:lnTo>
                  <a:pt x="2214" y="25276"/>
                </a:lnTo>
                <a:lnTo>
                  <a:pt x="2164" y="25201"/>
                </a:lnTo>
                <a:lnTo>
                  <a:pt x="2164" y="25226"/>
                </a:lnTo>
                <a:lnTo>
                  <a:pt x="2164" y="25229"/>
                </a:lnTo>
                <a:lnTo>
                  <a:pt x="2164" y="25229"/>
                </a:lnTo>
                <a:lnTo>
                  <a:pt x="2139" y="25201"/>
                </a:lnTo>
                <a:lnTo>
                  <a:pt x="2139" y="25176"/>
                </a:lnTo>
                <a:lnTo>
                  <a:pt x="2088" y="25125"/>
                </a:lnTo>
                <a:lnTo>
                  <a:pt x="2013" y="25025"/>
                </a:lnTo>
                <a:lnTo>
                  <a:pt x="1862" y="24849"/>
                </a:lnTo>
                <a:lnTo>
                  <a:pt x="1560" y="24522"/>
                </a:lnTo>
                <a:lnTo>
                  <a:pt x="982" y="23843"/>
                </a:lnTo>
                <a:lnTo>
                  <a:pt x="881" y="23742"/>
                </a:lnTo>
                <a:lnTo>
                  <a:pt x="630" y="23641"/>
                </a:lnTo>
                <a:lnTo>
                  <a:pt x="504" y="23667"/>
                </a:lnTo>
                <a:lnTo>
                  <a:pt x="278" y="23717"/>
                </a:lnTo>
                <a:lnTo>
                  <a:pt x="26" y="24044"/>
                </a:lnTo>
                <a:lnTo>
                  <a:pt x="1" y="24270"/>
                </a:lnTo>
                <a:lnTo>
                  <a:pt x="1284" y="35060"/>
                </a:lnTo>
                <a:lnTo>
                  <a:pt x="1309" y="35185"/>
                </a:lnTo>
                <a:lnTo>
                  <a:pt x="1359" y="35286"/>
                </a:lnTo>
                <a:lnTo>
                  <a:pt x="1485" y="35462"/>
                </a:lnTo>
                <a:lnTo>
                  <a:pt x="1912" y="35563"/>
                </a:lnTo>
                <a:lnTo>
                  <a:pt x="2139" y="35487"/>
                </a:lnTo>
                <a:lnTo>
                  <a:pt x="4276" y="34204"/>
                </a:lnTo>
                <a:lnTo>
                  <a:pt x="8426" y="31438"/>
                </a:lnTo>
                <a:lnTo>
                  <a:pt x="10463" y="30030"/>
                </a:lnTo>
                <a:lnTo>
                  <a:pt x="10639" y="29904"/>
                </a:lnTo>
                <a:lnTo>
                  <a:pt x="10690" y="29677"/>
                </a:lnTo>
                <a:lnTo>
                  <a:pt x="10715" y="29451"/>
                </a:lnTo>
                <a:lnTo>
                  <a:pt x="10463" y="29099"/>
                </a:lnTo>
                <a:lnTo>
                  <a:pt x="10262" y="29024"/>
                </a:lnTo>
                <a:lnTo>
                  <a:pt x="9105" y="28822"/>
                </a:lnTo>
                <a:lnTo>
                  <a:pt x="8024" y="28596"/>
                </a:lnTo>
                <a:lnTo>
                  <a:pt x="6967" y="28319"/>
                </a:lnTo>
                <a:lnTo>
                  <a:pt x="6464" y="28144"/>
                </a:lnTo>
                <a:lnTo>
                  <a:pt x="6464" y="28144"/>
                </a:lnTo>
                <a:lnTo>
                  <a:pt x="6716" y="27615"/>
                </a:lnTo>
                <a:lnTo>
                  <a:pt x="8074" y="25603"/>
                </a:lnTo>
                <a:lnTo>
                  <a:pt x="8854" y="24647"/>
                </a:lnTo>
                <a:lnTo>
                  <a:pt x="9658" y="23742"/>
                </a:lnTo>
                <a:lnTo>
                  <a:pt x="10539" y="22937"/>
                </a:lnTo>
                <a:lnTo>
                  <a:pt x="11469" y="22107"/>
                </a:lnTo>
                <a:lnTo>
                  <a:pt x="12400" y="21303"/>
                </a:lnTo>
                <a:lnTo>
                  <a:pt x="13356" y="20523"/>
                </a:lnTo>
                <a:lnTo>
                  <a:pt x="14336" y="19768"/>
                </a:lnTo>
                <a:lnTo>
                  <a:pt x="15342" y="19014"/>
                </a:lnTo>
                <a:lnTo>
                  <a:pt x="16348" y="18310"/>
                </a:lnTo>
                <a:lnTo>
                  <a:pt x="16851" y="17958"/>
                </a:lnTo>
                <a:lnTo>
                  <a:pt x="17354" y="17605"/>
                </a:lnTo>
                <a:lnTo>
                  <a:pt x="18411" y="16952"/>
                </a:lnTo>
                <a:lnTo>
                  <a:pt x="19467" y="16298"/>
                </a:lnTo>
                <a:lnTo>
                  <a:pt x="20523" y="15669"/>
                </a:lnTo>
                <a:lnTo>
                  <a:pt x="21605" y="15090"/>
                </a:lnTo>
                <a:lnTo>
                  <a:pt x="22711" y="14512"/>
                </a:lnTo>
                <a:lnTo>
                  <a:pt x="23818" y="13959"/>
                </a:lnTo>
                <a:lnTo>
                  <a:pt x="24925" y="13431"/>
                </a:lnTo>
                <a:lnTo>
                  <a:pt x="26056" y="12928"/>
                </a:lnTo>
                <a:lnTo>
                  <a:pt x="27213" y="12450"/>
                </a:lnTo>
                <a:lnTo>
                  <a:pt x="28345" y="11997"/>
                </a:lnTo>
                <a:lnTo>
                  <a:pt x="29527" y="11569"/>
                </a:lnTo>
                <a:lnTo>
                  <a:pt x="30684" y="11167"/>
                </a:lnTo>
                <a:lnTo>
                  <a:pt x="31866" y="10790"/>
                </a:lnTo>
                <a:lnTo>
                  <a:pt x="33048" y="10438"/>
                </a:lnTo>
                <a:lnTo>
                  <a:pt x="34255" y="10136"/>
                </a:lnTo>
                <a:lnTo>
                  <a:pt x="35462" y="9809"/>
                </a:lnTo>
                <a:lnTo>
                  <a:pt x="36644" y="9583"/>
                </a:lnTo>
                <a:lnTo>
                  <a:pt x="37248" y="9507"/>
                </a:lnTo>
                <a:lnTo>
                  <a:pt x="38455" y="9457"/>
                </a:lnTo>
                <a:lnTo>
                  <a:pt x="39034" y="9532"/>
                </a:lnTo>
                <a:lnTo>
                  <a:pt x="39185" y="9532"/>
                </a:lnTo>
                <a:lnTo>
                  <a:pt x="39386" y="9381"/>
                </a:lnTo>
                <a:lnTo>
                  <a:pt x="39436" y="9230"/>
                </a:lnTo>
                <a:lnTo>
                  <a:pt x="39436" y="9080"/>
                </a:lnTo>
                <a:lnTo>
                  <a:pt x="39285" y="8878"/>
                </a:lnTo>
                <a:lnTo>
                  <a:pt x="39134" y="8828"/>
                </a:lnTo>
                <a:lnTo>
                  <a:pt x="38480" y="8753"/>
                </a:lnTo>
                <a:lnTo>
                  <a:pt x="37173" y="8778"/>
                </a:lnTo>
                <a:lnTo>
                  <a:pt x="36544" y="8853"/>
                </a:lnTo>
                <a:lnTo>
                  <a:pt x="35286" y="9054"/>
                </a:lnTo>
                <a:lnTo>
                  <a:pt x="34054" y="9356"/>
                </a:lnTo>
                <a:lnTo>
                  <a:pt x="32847" y="9658"/>
                </a:lnTo>
                <a:lnTo>
                  <a:pt x="31640" y="9985"/>
                </a:lnTo>
                <a:lnTo>
                  <a:pt x="30432" y="10362"/>
                </a:lnTo>
                <a:lnTo>
                  <a:pt x="29225" y="10740"/>
                </a:lnTo>
                <a:lnTo>
                  <a:pt x="28043" y="11167"/>
                </a:lnTo>
                <a:lnTo>
                  <a:pt x="26861" y="11620"/>
                </a:lnTo>
                <a:lnTo>
                  <a:pt x="25704" y="12072"/>
                </a:lnTo>
                <a:lnTo>
                  <a:pt x="24547" y="12575"/>
                </a:lnTo>
                <a:lnTo>
                  <a:pt x="23390" y="13104"/>
                </a:lnTo>
                <a:lnTo>
                  <a:pt x="22284" y="13657"/>
                </a:lnTo>
                <a:lnTo>
                  <a:pt x="21152" y="14210"/>
                </a:lnTo>
                <a:lnTo>
                  <a:pt x="20045" y="14814"/>
                </a:lnTo>
                <a:lnTo>
                  <a:pt x="18939" y="15443"/>
                </a:lnTo>
                <a:lnTo>
                  <a:pt x="17883" y="16096"/>
                </a:lnTo>
                <a:lnTo>
                  <a:pt x="16801" y="16776"/>
                </a:lnTo>
                <a:lnTo>
                  <a:pt x="16273" y="17102"/>
                </a:lnTo>
                <a:lnTo>
                  <a:pt x="15770" y="17455"/>
                </a:lnTo>
                <a:lnTo>
                  <a:pt x="14714" y="18184"/>
                </a:lnTo>
                <a:lnTo>
                  <a:pt x="13708" y="18913"/>
                </a:lnTo>
                <a:lnTo>
                  <a:pt x="12702" y="19693"/>
                </a:lnTo>
                <a:lnTo>
                  <a:pt x="11721" y="20473"/>
                </a:lnTo>
                <a:lnTo>
                  <a:pt x="10740" y="21303"/>
                </a:lnTo>
                <a:lnTo>
                  <a:pt x="9809" y="22107"/>
                </a:lnTo>
                <a:lnTo>
                  <a:pt x="8879" y="22988"/>
                </a:lnTo>
                <a:lnTo>
                  <a:pt x="8024" y="23943"/>
                </a:lnTo>
                <a:lnTo>
                  <a:pt x="7194" y="24924"/>
                </a:lnTo>
                <a:lnTo>
                  <a:pt x="5760" y="27062"/>
                </a:lnTo>
                <a:lnTo>
                  <a:pt x="5182" y="28244"/>
                </a:lnTo>
                <a:lnTo>
                  <a:pt x="5182" y="28269"/>
                </a:lnTo>
                <a:lnTo>
                  <a:pt x="5131" y="28495"/>
                </a:lnTo>
                <a:lnTo>
                  <a:pt x="5308" y="28873"/>
                </a:lnTo>
                <a:lnTo>
                  <a:pt x="5509" y="28973"/>
                </a:lnTo>
                <a:lnTo>
                  <a:pt x="6615" y="29351"/>
                </a:lnTo>
                <a:lnTo>
                  <a:pt x="7169" y="29527"/>
                </a:lnTo>
                <a:lnTo>
                  <a:pt x="7772" y="29677"/>
                </a:lnTo>
                <a:lnTo>
                  <a:pt x="8732" y="29886"/>
                </a:lnTo>
                <a:lnTo>
                  <a:pt x="8732" y="29886"/>
                </a:lnTo>
                <a:lnTo>
                  <a:pt x="7797" y="30533"/>
                </a:lnTo>
                <a:lnTo>
                  <a:pt x="3673" y="33249"/>
                </a:lnTo>
                <a:lnTo>
                  <a:pt x="2309" y="34060"/>
                </a:lnTo>
                <a:lnTo>
                  <a:pt x="2309" y="34060"/>
                </a:lnTo>
                <a:lnTo>
                  <a:pt x="1326" y="25950"/>
                </a:lnTo>
                <a:lnTo>
                  <a:pt x="2516" y="27263"/>
                </a:lnTo>
                <a:lnTo>
                  <a:pt x="2591" y="27339"/>
                </a:lnTo>
                <a:lnTo>
                  <a:pt x="2667" y="27389"/>
                </a:lnTo>
                <a:lnTo>
                  <a:pt x="2868" y="27464"/>
                </a:lnTo>
                <a:lnTo>
                  <a:pt x="3270" y="27339"/>
                </a:lnTo>
                <a:lnTo>
                  <a:pt x="3396" y="27162"/>
                </a:lnTo>
                <a:lnTo>
                  <a:pt x="3421" y="27162"/>
                </a:lnTo>
                <a:lnTo>
                  <a:pt x="4050" y="25955"/>
                </a:lnTo>
                <a:lnTo>
                  <a:pt x="4729" y="24798"/>
                </a:lnTo>
                <a:lnTo>
                  <a:pt x="5433" y="23641"/>
                </a:lnTo>
                <a:lnTo>
                  <a:pt x="6163" y="22510"/>
                </a:lnTo>
                <a:lnTo>
                  <a:pt x="6942" y="21403"/>
                </a:lnTo>
                <a:lnTo>
                  <a:pt x="7722" y="20297"/>
                </a:lnTo>
                <a:lnTo>
                  <a:pt x="8552" y="19240"/>
                </a:lnTo>
                <a:lnTo>
                  <a:pt x="9407" y="18184"/>
                </a:lnTo>
                <a:lnTo>
                  <a:pt x="10287" y="17153"/>
                </a:lnTo>
                <a:lnTo>
                  <a:pt x="11193" y="16147"/>
                </a:lnTo>
                <a:lnTo>
                  <a:pt x="12123" y="15166"/>
                </a:lnTo>
                <a:lnTo>
                  <a:pt x="13079" y="14185"/>
                </a:lnTo>
                <a:lnTo>
                  <a:pt x="14035" y="13255"/>
                </a:lnTo>
                <a:lnTo>
                  <a:pt x="15041" y="12349"/>
                </a:lnTo>
                <a:lnTo>
                  <a:pt x="16072" y="11444"/>
                </a:lnTo>
                <a:lnTo>
                  <a:pt x="17103" y="10589"/>
                </a:lnTo>
                <a:lnTo>
                  <a:pt x="18159" y="9759"/>
                </a:lnTo>
                <a:lnTo>
                  <a:pt x="19266" y="8929"/>
                </a:lnTo>
                <a:lnTo>
                  <a:pt x="20347" y="8149"/>
                </a:lnTo>
                <a:lnTo>
                  <a:pt x="21479" y="7395"/>
                </a:lnTo>
                <a:lnTo>
                  <a:pt x="22611" y="6665"/>
                </a:lnTo>
                <a:lnTo>
                  <a:pt x="23768" y="5961"/>
                </a:lnTo>
                <a:lnTo>
                  <a:pt x="24950" y="5282"/>
                </a:lnTo>
                <a:lnTo>
                  <a:pt x="26157" y="4628"/>
                </a:lnTo>
                <a:lnTo>
                  <a:pt x="27364" y="4024"/>
                </a:lnTo>
                <a:lnTo>
                  <a:pt x="28571" y="3421"/>
                </a:lnTo>
                <a:lnTo>
                  <a:pt x="29829" y="2893"/>
                </a:lnTo>
                <a:lnTo>
                  <a:pt x="31061" y="2365"/>
                </a:lnTo>
                <a:lnTo>
                  <a:pt x="32344" y="1887"/>
                </a:lnTo>
                <a:lnTo>
                  <a:pt x="33626" y="1434"/>
                </a:lnTo>
                <a:lnTo>
                  <a:pt x="34909" y="1032"/>
                </a:lnTo>
                <a:lnTo>
                  <a:pt x="36217" y="654"/>
                </a:lnTo>
                <a:lnTo>
                  <a:pt x="36343" y="604"/>
                </a:lnTo>
                <a:lnTo>
                  <a:pt x="36468" y="378"/>
                </a:lnTo>
                <a:lnTo>
                  <a:pt x="36443" y="252"/>
                </a:lnTo>
                <a:lnTo>
                  <a:pt x="36393" y="126"/>
                </a:lnTo>
                <a:lnTo>
                  <a:pt x="36192" y="0"/>
                </a:lnTo>
                <a:close/>
              </a:path>
            </a:pathLst>
          </a:custGeom>
          <a:solidFill>
            <a:srgbClr val="EC5500"/>
          </a:solidFill>
          <a:ln w="9525" cap="flat" cmpd="sng">
            <a:solidFill>
              <a:srgbClr val="EC5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3393;p45"/>
          <p:cNvSpPr/>
          <p:nvPr/>
        </p:nvSpPr>
        <p:spPr>
          <a:xfrm>
            <a:off x="8604352" y="1004340"/>
            <a:ext cx="3207896" cy="929390"/>
          </a:xfrm>
          <a:custGeom>
            <a:avLst/>
            <a:gdLst/>
            <a:ahLst/>
            <a:cxnLst/>
            <a:rect l="l" t="t" r="r" b="b"/>
            <a:pathLst>
              <a:path w="46389" h="61419" extrusionOk="0">
                <a:moveTo>
                  <a:pt x="6060" y="1"/>
                </a:moveTo>
                <a:cubicBezTo>
                  <a:pt x="3572" y="1"/>
                  <a:pt x="1750" y="110"/>
                  <a:pt x="1357" y="461"/>
                </a:cubicBezTo>
                <a:cubicBezTo>
                  <a:pt x="281" y="1279"/>
                  <a:pt x="539" y="8813"/>
                  <a:pt x="453" y="16347"/>
                </a:cubicBezTo>
                <a:cubicBezTo>
                  <a:pt x="367" y="23880"/>
                  <a:pt x="367" y="41897"/>
                  <a:pt x="453" y="45406"/>
                </a:cubicBezTo>
                <a:cubicBezTo>
                  <a:pt x="539" y="49001"/>
                  <a:pt x="1" y="59118"/>
                  <a:pt x="819" y="60388"/>
                </a:cubicBezTo>
                <a:cubicBezTo>
                  <a:pt x="1516" y="61284"/>
                  <a:pt x="7543" y="61387"/>
                  <a:pt x="11368" y="61387"/>
                </a:cubicBezTo>
                <a:cubicBezTo>
                  <a:pt x="12501" y="61387"/>
                  <a:pt x="13441" y="61378"/>
                  <a:pt x="13992" y="61378"/>
                </a:cubicBezTo>
                <a:cubicBezTo>
                  <a:pt x="15172" y="61378"/>
                  <a:pt x="17864" y="61418"/>
                  <a:pt x="20632" y="61418"/>
                </a:cubicBezTo>
                <a:cubicBezTo>
                  <a:pt x="23572" y="61418"/>
                  <a:pt x="26598" y="61373"/>
                  <a:pt x="27984" y="61184"/>
                </a:cubicBezTo>
                <a:cubicBezTo>
                  <a:pt x="28436" y="61141"/>
                  <a:pt x="29222" y="61119"/>
                  <a:pt x="30220" y="61119"/>
                </a:cubicBezTo>
                <a:cubicBezTo>
                  <a:pt x="31218" y="61119"/>
                  <a:pt x="32429" y="61141"/>
                  <a:pt x="33731" y="61184"/>
                </a:cubicBezTo>
                <a:cubicBezTo>
                  <a:pt x="38661" y="61184"/>
                  <a:pt x="44860" y="61184"/>
                  <a:pt x="45312" y="60474"/>
                </a:cubicBezTo>
                <a:cubicBezTo>
                  <a:pt x="46022" y="59311"/>
                  <a:pt x="45936" y="48635"/>
                  <a:pt x="45936" y="42629"/>
                </a:cubicBezTo>
                <a:cubicBezTo>
                  <a:pt x="45850" y="34643"/>
                  <a:pt x="46194" y="23601"/>
                  <a:pt x="46281" y="18047"/>
                </a:cubicBezTo>
                <a:cubicBezTo>
                  <a:pt x="46388" y="12407"/>
                  <a:pt x="46108" y="1193"/>
                  <a:pt x="45570" y="461"/>
                </a:cubicBezTo>
                <a:cubicBezTo>
                  <a:pt x="45314" y="134"/>
                  <a:pt x="42472" y="17"/>
                  <a:pt x="38906" y="17"/>
                </a:cubicBezTo>
                <a:cubicBezTo>
                  <a:pt x="33785" y="17"/>
                  <a:pt x="27172" y="258"/>
                  <a:pt x="24583" y="461"/>
                </a:cubicBezTo>
                <a:cubicBezTo>
                  <a:pt x="24243" y="482"/>
                  <a:pt x="23817" y="492"/>
                  <a:pt x="23320" y="492"/>
                </a:cubicBezTo>
                <a:cubicBezTo>
                  <a:pt x="21333" y="492"/>
                  <a:pt x="18220" y="340"/>
                  <a:pt x="14983" y="203"/>
                </a:cubicBezTo>
                <a:cubicBezTo>
                  <a:pt x="11856" y="115"/>
                  <a:pt x="8609" y="1"/>
                  <a:pt x="6060" y="1"/>
                </a:cubicBezTo>
                <a:close/>
              </a:path>
            </a:pathLst>
          </a:custGeom>
          <a:noFill/>
          <a:ln w="28575" cap="flat" cmpd="sng">
            <a:solidFill>
              <a:srgbClr val="EC55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Sevinç ve üzüntülerin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paylaşıldığı </a:t>
            </a: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yerdir.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402;p45"/>
          <p:cNvSpPr/>
          <p:nvPr/>
        </p:nvSpPr>
        <p:spPr>
          <a:xfrm>
            <a:off x="629587" y="3582649"/>
            <a:ext cx="2638268" cy="899410"/>
          </a:xfrm>
          <a:custGeom>
            <a:avLst/>
            <a:gdLst/>
            <a:ahLst/>
            <a:cxnLst/>
            <a:rect l="l" t="t" r="r" b="b"/>
            <a:pathLst>
              <a:path w="46389" h="61419" extrusionOk="0">
                <a:moveTo>
                  <a:pt x="6060" y="1"/>
                </a:moveTo>
                <a:cubicBezTo>
                  <a:pt x="3572" y="1"/>
                  <a:pt x="1750" y="110"/>
                  <a:pt x="1357" y="461"/>
                </a:cubicBezTo>
                <a:cubicBezTo>
                  <a:pt x="281" y="1279"/>
                  <a:pt x="539" y="8813"/>
                  <a:pt x="453" y="16347"/>
                </a:cubicBezTo>
                <a:cubicBezTo>
                  <a:pt x="367" y="23880"/>
                  <a:pt x="367" y="41897"/>
                  <a:pt x="453" y="45406"/>
                </a:cubicBezTo>
                <a:cubicBezTo>
                  <a:pt x="539" y="49001"/>
                  <a:pt x="1" y="59118"/>
                  <a:pt x="819" y="60388"/>
                </a:cubicBezTo>
                <a:cubicBezTo>
                  <a:pt x="1516" y="61284"/>
                  <a:pt x="7543" y="61387"/>
                  <a:pt x="11368" y="61387"/>
                </a:cubicBezTo>
                <a:cubicBezTo>
                  <a:pt x="12501" y="61387"/>
                  <a:pt x="13441" y="61378"/>
                  <a:pt x="13992" y="61378"/>
                </a:cubicBezTo>
                <a:cubicBezTo>
                  <a:pt x="15172" y="61378"/>
                  <a:pt x="17864" y="61418"/>
                  <a:pt x="20632" y="61418"/>
                </a:cubicBezTo>
                <a:cubicBezTo>
                  <a:pt x="23572" y="61418"/>
                  <a:pt x="26598" y="61373"/>
                  <a:pt x="27984" y="61184"/>
                </a:cubicBezTo>
                <a:cubicBezTo>
                  <a:pt x="28436" y="61141"/>
                  <a:pt x="29222" y="61119"/>
                  <a:pt x="30220" y="61119"/>
                </a:cubicBezTo>
                <a:cubicBezTo>
                  <a:pt x="31218" y="61119"/>
                  <a:pt x="32429" y="61141"/>
                  <a:pt x="33731" y="61184"/>
                </a:cubicBezTo>
                <a:cubicBezTo>
                  <a:pt x="38661" y="61184"/>
                  <a:pt x="44860" y="61184"/>
                  <a:pt x="45312" y="60474"/>
                </a:cubicBezTo>
                <a:cubicBezTo>
                  <a:pt x="46022" y="59311"/>
                  <a:pt x="45936" y="48635"/>
                  <a:pt x="45936" y="42629"/>
                </a:cubicBezTo>
                <a:cubicBezTo>
                  <a:pt x="45850" y="34643"/>
                  <a:pt x="46194" y="23601"/>
                  <a:pt x="46281" y="18047"/>
                </a:cubicBezTo>
                <a:cubicBezTo>
                  <a:pt x="46388" y="12407"/>
                  <a:pt x="46108" y="1193"/>
                  <a:pt x="45570" y="461"/>
                </a:cubicBezTo>
                <a:cubicBezTo>
                  <a:pt x="45314" y="134"/>
                  <a:pt x="42472" y="17"/>
                  <a:pt x="38906" y="17"/>
                </a:cubicBezTo>
                <a:cubicBezTo>
                  <a:pt x="33785" y="17"/>
                  <a:pt x="27172" y="258"/>
                  <a:pt x="24583" y="461"/>
                </a:cubicBezTo>
                <a:cubicBezTo>
                  <a:pt x="24243" y="482"/>
                  <a:pt x="23817" y="492"/>
                  <a:pt x="23320" y="492"/>
                </a:cubicBezTo>
                <a:cubicBezTo>
                  <a:pt x="21333" y="492"/>
                  <a:pt x="18220" y="340"/>
                  <a:pt x="14983" y="203"/>
                </a:cubicBezTo>
                <a:cubicBezTo>
                  <a:pt x="11856" y="115"/>
                  <a:pt x="8609" y="1"/>
                  <a:pt x="6060" y="1"/>
                </a:cubicBezTo>
                <a:close/>
              </a:path>
            </a:pathLst>
          </a:custGeom>
          <a:noFill/>
          <a:ln w="28575" cap="flat" cmpd="sng">
            <a:solidFill>
              <a:srgbClr val="205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Toplanılan 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buluşulan yerdir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411;p45"/>
          <p:cNvSpPr/>
          <p:nvPr/>
        </p:nvSpPr>
        <p:spPr>
          <a:xfrm>
            <a:off x="8576878" y="3537676"/>
            <a:ext cx="3420250" cy="1289156"/>
          </a:xfrm>
          <a:custGeom>
            <a:avLst/>
            <a:gdLst/>
            <a:ahLst/>
            <a:cxnLst/>
            <a:rect l="l" t="t" r="r" b="b"/>
            <a:pathLst>
              <a:path w="46389" h="61419" extrusionOk="0">
                <a:moveTo>
                  <a:pt x="6060" y="1"/>
                </a:moveTo>
                <a:cubicBezTo>
                  <a:pt x="3572" y="1"/>
                  <a:pt x="1750" y="110"/>
                  <a:pt x="1357" y="461"/>
                </a:cubicBezTo>
                <a:cubicBezTo>
                  <a:pt x="281" y="1279"/>
                  <a:pt x="539" y="8813"/>
                  <a:pt x="453" y="16347"/>
                </a:cubicBezTo>
                <a:cubicBezTo>
                  <a:pt x="367" y="23880"/>
                  <a:pt x="367" y="41897"/>
                  <a:pt x="453" y="45406"/>
                </a:cubicBezTo>
                <a:cubicBezTo>
                  <a:pt x="539" y="49001"/>
                  <a:pt x="1" y="59118"/>
                  <a:pt x="819" y="60388"/>
                </a:cubicBezTo>
                <a:cubicBezTo>
                  <a:pt x="1516" y="61284"/>
                  <a:pt x="7543" y="61387"/>
                  <a:pt x="11368" y="61387"/>
                </a:cubicBezTo>
                <a:cubicBezTo>
                  <a:pt x="12501" y="61387"/>
                  <a:pt x="13441" y="61378"/>
                  <a:pt x="13992" y="61378"/>
                </a:cubicBezTo>
                <a:cubicBezTo>
                  <a:pt x="15172" y="61378"/>
                  <a:pt x="17864" y="61418"/>
                  <a:pt x="20632" y="61418"/>
                </a:cubicBezTo>
                <a:cubicBezTo>
                  <a:pt x="23572" y="61418"/>
                  <a:pt x="26598" y="61373"/>
                  <a:pt x="27984" y="61184"/>
                </a:cubicBezTo>
                <a:cubicBezTo>
                  <a:pt x="28436" y="61141"/>
                  <a:pt x="29222" y="61119"/>
                  <a:pt x="30220" y="61119"/>
                </a:cubicBezTo>
                <a:cubicBezTo>
                  <a:pt x="31218" y="61119"/>
                  <a:pt x="32429" y="61141"/>
                  <a:pt x="33731" y="61184"/>
                </a:cubicBezTo>
                <a:cubicBezTo>
                  <a:pt x="38661" y="61184"/>
                  <a:pt x="44860" y="61184"/>
                  <a:pt x="45312" y="60474"/>
                </a:cubicBezTo>
                <a:cubicBezTo>
                  <a:pt x="46022" y="59311"/>
                  <a:pt x="45936" y="48635"/>
                  <a:pt x="45936" y="42629"/>
                </a:cubicBezTo>
                <a:cubicBezTo>
                  <a:pt x="45850" y="34643"/>
                  <a:pt x="46194" y="23601"/>
                  <a:pt x="46281" y="18047"/>
                </a:cubicBezTo>
                <a:cubicBezTo>
                  <a:pt x="46388" y="12407"/>
                  <a:pt x="46108" y="1193"/>
                  <a:pt x="45570" y="461"/>
                </a:cubicBezTo>
                <a:cubicBezTo>
                  <a:pt x="45314" y="134"/>
                  <a:pt x="42472" y="17"/>
                  <a:pt x="38906" y="17"/>
                </a:cubicBezTo>
                <a:cubicBezTo>
                  <a:pt x="33785" y="17"/>
                  <a:pt x="27172" y="258"/>
                  <a:pt x="24583" y="461"/>
                </a:cubicBezTo>
                <a:cubicBezTo>
                  <a:pt x="24243" y="482"/>
                  <a:pt x="23817" y="492"/>
                  <a:pt x="23320" y="492"/>
                </a:cubicBezTo>
                <a:cubicBezTo>
                  <a:pt x="21333" y="492"/>
                  <a:pt x="18220" y="340"/>
                  <a:pt x="14983" y="203"/>
                </a:cubicBezTo>
                <a:cubicBezTo>
                  <a:pt x="11856" y="115"/>
                  <a:pt x="8609" y="1"/>
                  <a:pt x="6060" y="1"/>
                </a:cubicBezTo>
                <a:close/>
              </a:path>
            </a:pathLst>
          </a:custGeom>
          <a:noFill/>
          <a:ln w="28575" cap="flat" cmpd="sng">
            <a:solidFill>
              <a:srgbClr val="24665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Kur’an-ı </a:t>
            </a: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Kerim’in okunduğu ve öğretildiği</a:t>
            </a:r>
            <a:endParaRPr kumimoji="0" lang="tr-TR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yerdir.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420;p45"/>
          <p:cNvSpPr/>
          <p:nvPr/>
        </p:nvSpPr>
        <p:spPr>
          <a:xfrm>
            <a:off x="374755" y="734517"/>
            <a:ext cx="2818150" cy="809469"/>
          </a:xfrm>
          <a:custGeom>
            <a:avLst/>
            <a:gdLst/>
            <a:ahLst/>
            <a:cxnLst/>
            <a:rect l="l" t="t" r="r" b="b"/>
            <a:pathLst>
              <a:path w="46389" h="61419" extrusionOk="0">
                <a:moveTo>
                  <a:pt x="6060" y="1"/>
                </a:moveTo>
                <a:cubicBezTo>
                  <a:pt x="3572" y="1"/>
                  <a:pt x="1750" y="110"/>
                  <a:pt x="1357" y="461"/>
                </a:cubicBezTo>
                <a:cubicBezTo>
                  <a:pt x="281" y="1279"/>
                  <a:pt x="539" y="8813"/>
                  <a:pt x="453" y="16347"/>
                </a:cubicBezTo>
                <a:cubicBezTo>
                  <a:pt x="367" y="23880"/>
                  <a:pt x="367" y="41897"/>
                  <a:pt x="453" y="45406"/>
                </a:cubicBezTo>
                <a:cubicBezTo>
                  <a:pt x="539" y="49001"/>
                  <a:pt x="1" y="59118"/>
                  <a:pt x="819" y="60388"/>
                </a:cubicBezTo>
                <a:cubicBezTo>
                  <a:pt x="1516" y="61284"/>
                  <a:pt x="7543" y="61387"/>
                  <a:pt x="11368" y="61387"/>
                </a:cubicBezTo>
                <a:cubicBezTo>
                  <a:pt x="12501" y="61387"/>
                  <a:pt x="13441" y="61378"/>
                  <a:pt x="13992" y="61378"/>
                </a:cubicBezTo>
                <a:cubicBezTo>
                  <a:pt x="15172" y="61378"/>
                  <a:pt x="17864" y="61418"/>
                  <a:pt x="20632" y="61418"/>
                </a:cubicBezTo>
                <a:cubicBezTo>
                  <a:pt x="23572" y="61418"/>
                  <a:pt x="26598" y="61373"/>
                  <a:pt x="27984" y="61184"/>
                </a:cubicBezTo>
                <a:cubicBezTo>
                  <a:pt x="28436" y="61141"/>
                  <a:pt x="29222" y="61119"/>
                  <a:pt x="30220" y="61119"/>
                </a:cubicBezTo>
                <a:cubicBezTo>
                  <a:pt x="31218" y="61119"/>
                  <a:pt x="32429" y="61141"/>
                  <a:pt x="33731" y="61184"/>
                </a:cubicBezTo>
                <a:cubicBezTo>
                  <a:pt x="38661" y="61184"/>
                  <a:pt x="44860" y="61184"/>
                  <a:pt x="45312" y="60474"/>
                </a:cubicBezTo>
                <a:cubicBezTo>
                  <a:pt x="46022" y="59311"/>
                  <a:pt x="45936" y="48635"/>
                  <a:pt x="45936" y="42629"/>
                </a:cubicBezTo>
                <a:cubicBezTo>
                  <a:pt x="45850" y="34643"/>
                  <a:pt x="46194" y="23601"/>
                  <a:pt x="46281" y="18047"/>
                </a:cubicBezTo>
                <a:cubicBezTo>
                  <a:pt x="46388" y="12407"/>
                  <a:pt x="46108" y="1193"/>
                  <a:pt x="45570" y="461"/>
                </a:cubicBezTo>
                <a:cubicBezTo>
                  <a:pt x="45314" y="134"/>
                  <a:pt x="42472" y="17"/>
                  <a:pt x="38906" y="17"/>
                </a:cubicBezTo>
                <a:cubicBezTo>
                  <a:pt x="33785" y="17"/>
                  <a:pt x="27172" y="258"/>
                  <a:pt x="24583" y="461"/>
                </a:cubicBezTo>
                <a:cubicBezTo>
                  <a:pt x="24243" y="482"/>
                  <a:pt x="23817" y="492"/>
                  <a:pt x="23320" y="492"/>
                </a:cubicBezTo>
                <a:cubicBezTo>
                  <a:pt x="21333" y="492"/>
                  <a:pt x="18220" y="340"/>
                  <a:pt x="14983" y="203"/>
                </a:cubicBezTo>
                <a:cubicBezTo>
                  <a:pt x="11856" y="115"/>
                  <a:pt x="8609" y="1"/>
                  <a:pt x="6060" y="1"/>
                </a:cubicBezTo>
                <a:close/>
              </a:path>
            </a:pathLst>
          </a:custGeom>
          <a:noFill/>
          <a:ln w="28575" cap="flat" cmpd="sng">
            <a:solidFill>
              <a:srgbClr val="FFBC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Cemaatle kılınan namazlar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17297" y="1843790"/>
            <a:ext cx="3917430" cy="1723869"/>
          </a:xfrm>
          <a:prstGeom prst="ellipse">
            <a:avLst/>
          </a:prstGeom>
          <a:solidFill>
            <a:srgbClr val="A6DFDA"/>
          </a:solidFill>
          <a:ln w="12700" cap="flat" cmpd="sng" algn="ctr">
            <a:solidFill>
              <a:srgbClr val="5B9BD5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Mescidin Fonksiyonları</a:t>
            </a:r>
            <a:endParaRPr kumimoji="0" lang="tr-TR" sz="3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11" name="Google Shape;3411;p45"/>
          <p:cNvSpPr/>
          <p:nvPr/>
        </p:nvSpPr>
        <p:spPr>
          <a:xfrm>
            <a:off x="4646952" y="4961745"/>
            <a:ext cx="2803160" cy="974360"/>
          </a:xfrm>
          <a:custGeom>
            <a:avLst/>
            <a:gdLst/>
            <a:ahLst/>
            <a:cxnLst/>
            <a:rect l="l" t="t" r="r" b="b"/>
            <a:pathLst>
              <a:path w="46389" h="61419" extrusionOk="0">
                <a:moveTo>
                  <a:pt x="6060" y="1"/>
                </a:moveTo>
                <a:cubicBezTo>
                  <a:pt x="3572" y="1"/>
                  <a:pt x="1750" y="110"/>
                  <a:pt x="1357" y="461"/>
                </a:cubicBezTo>
                <a:cubicBezTo>
                  <a:pt x="281" y="1279"/>
                  <a:pt x="539" y="8813"/>
                  <a:pt x="453" y="16347"/>
                </a:cubicBezTo>
                <a:cubicBezTo>
                  <a:pt x="367" y="23880"/>
                  <a:pt x="367" y="41897"/>
                  <a:pt x="453" y="45406"/>
                </a:cubicBezTo>
                <a:cubicBezTo>
                  <a:pt x="539" y="49001"/>
                  <a:pt x="1" y="59118"/>
                  <a:pt x="819" y="60388"/>
                </a:cubicBezTo>
                <a:cubicBezTo>
                  <a:pt x="1516" y="61284"/>
                  <a:pt x="7543" y="61387"/>
                  <a:pt x="11368" y="61387"/>
                </a:cubicBezTo>
                <a:cubicBezTo>
                  <a:pt x="12501" y="61387"/>
                  <a:pt x="13441" y="61378"/>
                  <a:pt x="13992" y="61378"/>
                </a:cubicBezTo>
                <a:cubicBezTo>
                  <a:pt x="15172" y="61378"/>
                  <a:pt x="17864" y="61418"/>
                  <a:pt x="20632" y="61418"/>
                </a:cubicBezTo>
                <a:cubicBezTo>
                  <a:pt x="23572" y="61418"/>
                  <a:pt x="26598" y="61373"/>
                  <a:pt x="27984" y="61184"/>
                </a:cubicBezTo>
                <a:cubicBezTo>
                  <a:pt x="28436" y="61141"/>
                  <a:pt x="29222" y="61119"/>
                  <a:pt x="30220" y="61119"/>
                </a:cubicBezTo>
                <a:cubicBezTo>
                  <a:pt x="31218" y="61119"/>
                  <a:pt x="32429" y="61141"/>
                  <a:pt x="33731" y="61184"/>
                </a:cubicBezTo>
                <a:cubicBezTo>
                  <a:pt x="38661" y="61184"/>
                  <a:pt x="44860" y="61184"/>
                  <a:pt x="45312" y="60474"/>
                </a:cubicBezTo>
                <a:cubicBezTo>
                  <a:pt x="46022" y="59311"/>
                  <a:pt x="45936" y="48635"/>
                  <a:pt x="45936" y="42629"/>
                </a:cubicBezTo>
                <a:cubicBezTo>
                  <a:pt x="45850" y="34643"/>
                  <a:pt x="46194" y="23601"/>
                  <a:pt x="46281" y="18047"/>
                </a:cubicBezTo>
                <a:cubicBezTo>
                  <a:pt x="46388" y="12407"/>
                  <a:pt x="46108" y="1193"/>
                  <a:pt x="45570" y="461"/>
                </a:cubicBezTo>
                <a:cubicBezTo>
                  <a:pt x="45314" y="134"/>
                  <a:pt x="42472" y="17"/>
                  <a:pt x="38906" y="17"/>
                </a:cubicBezTo>
                <a:cubicBezTo>
                  <a:pt x="33785" y="17"/>
                  <a:pt x="27172" y="258"/>
                  <a:pt x="24583" y="461"/>
                </a:cubicBezTo>
                <a:cubicBezTo>
                  <a:pt x="24243" y="482"/>
                  <a:pt x="23817" y="492"/>
                  <a:pt x="23320" y="492"/>
                </a:cubicBezTo>
                <a:cubicBezTo>
                  <a:pt x="21333" y="492"/>
                  <a:pt x="18220" y="340"/>
                  <a:pt x="14983" y="203"/>
                </a:cubicBezTo>
                <a:cubicBezTo>
                  <a:pt x="11856" y="115"/>
                  <a:pt x="8609" y="1"/>
                  <a:pt x="6060" y="1"/>
                </a:cubicBezTo>
                <a:close/>
              </a:path>
            </a:pathLst>
          </a:custGeom>
          <a:noFill/>
          <a:ln w="28575" cap="flat" cmpd="sng">
            <a:solidFill>
              <a:srgbClr val="FEB8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İlim öğrenilen 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öğretilen yerdir.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353;p45"/>
          <p:cNvSpPr/>
          <p:nvPr/>
        </p:nvSpPr>
        <p:spPr>
          <a:xfrm rot="18790808">
            <a:off x="5412107" y="3770009"/>
            <a:ext cx="961407" cy="856480"/>
          </a:xfrm>
          <a:custGeom>
            <a:avLst/>
            <a:gdLst/>
            <a:ahLst/>
            <a:cxnLst/>
            <a:rect l="l" t="t" r="r" b="b"/>
            <a:pathLst>
              <a:path w="39437" h="35563" extrusionOk="0">
                <a:moveTo>
                  <a:pt x="1736" y="25000"/>
                </a:moveTo>
                <a:lnTo>
                  <a:pt x="1768" y="25006"/>
                </a:lnTo>
                <a:lnTo>
                  <a:pt x="1768" y="25006"/>
                </a:lnTo>
                <a:lnTo>
                  <a:pt x="1560" y="25025"/>
                </a:lnTo>
                <a:lnTo>
                  <a:pt x="1437" y="25080"/>
                </a:lnTo>
                <a:lnTo>
                  <a:pt x="1437" y="25080"/>
                </a:lnTo>
                <a:lnTo>
                  <a:pt x="1510" y="25025"/>
                </a:lnTo>
                <a:lnTo>
                  <a:pt x="1610" y="25000"/>
                </a:lnTo>
                <a:close/>
                <a:moveTo>
                  <a:pt x="1247" y="25253"/>
                </a:moveTo>
                <a:lnTo>
                  <a:pt x="1243" y="25262"/>
                </a:lnTo>
                <a:lnTo>
                  <a:pt x="1242" y="25258"/>
                </a:lnTo>
                <a:lnTo>
                  <a:pt x="1242" y="25258"/>
                </a:lnTo>
                <a:lnTo>
                  <a:pt x="1247" y="25253"/>
                </a:lnTo>
                <a:close/>
                <a:moveTo>
                  <a:pt x="2262" y="25493"/>
                </a:moveTo>
                <a:lnTo>
                  <a:pt x="2264" y="25503"/>
                </a:lnTo>
                <a:lnTo>
                  <a:pt x="2264" y="25704"/>
                </a:lnTo>
                <a:lnTo>
                  <a:pt x="2214" y="25779"/>
                </a:lnTo>
                <a:lnTo>
                  <a:pt x="2214" y="25779"/>
                </a:lnTo>
                <a:lnTo>
                  <a:pt x="2262" y="25493"/>
                </a:lnTo>
                <a:close/>
                <a:moveTo>
                  <a:pt x="2102" y="25958"/>
                </a:moveTo>
                <a:lnTo>
                  <a:pt x="2088" y="25980"/>
                </a:lnTo>
                <a:lnTo>
                  <a:pt x="2038" y="26006"/>
                </a:lnTo>
                <a:lnTo>
                  <a:pt x="2038" y="26006"/>
                </a:lnTo>
                <a:lnTo>
                  <a:pt x="2102" y="25958"/>
                </a:lnTo>
                <a:close/>
                <a:moveTo>
                  <a:pt x="36192" y="0"/>
                </a:moveTo>
                <a:lnTo>
                  <a:pt x="36041" y="26"/>
                </a:lnTo>
                <a:lnTo>
                  <a:pt x="34733" y="378"/>
                </a:lnTo>
                <a:lnTo>
                  <a:pt x="33400" y="780"/>
                </a:lnTo>
                <a:lnTo>
                  <a:pt x="32092" y="1208"/>
                </a:lnTo>
                <a:lnTo>
                  <a:pt x="30810" y="1685"/>
                </a:lnTo>
                <a:lnTo>
                  <a:pt x="29527" y="2188"/>
                </a:lnTo>
                <a:lnTo>
                  <a:pt x="28244" y="2717"/>
                </a:lnTo>
                <a:lnTo>
                  <a:pt x="27012" y="3295"/>
                </a:lnTo>
                <a:lnTo>
                  <a:pt x="25780" y="3899"/>
                </a:lnTo>
                <a:lnTo>
                  <a:pt x="24547" y="4527"/>
                </a:lnTo>
                <a:lnTo>
                  <a:pt x="23340" y="5206"/>
                </a:lnTo>
                <a:lnTo>
                  <a:pt x="22158" y="5911"/>
                </a:lnTo>
                <a:lnTo>
                  <a:pt x="20976" y="6640"/>
                </a:lnTo>
                <a:lnTo>
                  <a:pt x="19844" y="7395"/>
                </a:lnTo>
                <a:lnTo>
                  <a:pt x="18712" y="8174"/>
                </a:lnTo>
                <a:lnTo>
                  <a:pt x="17606" y="9004"/>
                </a:lnTo>
                <a:lnTo>
                  <a:pt x="16499" y="9834"/>
                </a:lnTo>
                <a:lnTo>
                  <a:pt x="15443" y="10714"/>
                </a:lnTo>
                <a:lnTo>
                  <a:pt x="14387" y="11620"/>
                </a:lnTo>
                <a:lnTo>
                  <a:pt x="13381" y="12525"/>
                </a:lnTo>
                <a:lnTo>
                  <a:pt x="12375" y="13481"/>
                </a:lnTo>
                <a:lnTo>
                  <a:pt x="11394" y="14437"/>
                </a:lnTo>
                <a:lnTo>
                  <a:pt x="10438" y="15443"/>
                </a:lnTo>
                <a:lnTo>
                  <a:pt x="9508" y="16474"/>
                </a:lnTo>
                <a:lnTo>
                  <a:pt x="8602" y="17505"/>
                </a:lnTo>
                <a:lnTo>
                  <a:pt x="7722" y="18561"/>
                </a:lnTo>
                <a:lnTo>
                  <a:pt x="6867" y="19668"/>
                </a:lnTo>
                <a:lnTo>
                  <a:pt x="6062" y="20774"/>
                </a:lnTo>
                <a:lnTo>
                  <a:pt x="5282" y="21906"/>
                </a:lnTo>
                <a:lnTo>
                  <a:pt x="4503" y="23063"/>
                </a:lnTo>
                <a:lnTo>
                  <a:pt x="3799" y="24245"/>
                </a:lnTo>
                <a:lnTo>
                  <a:pt x="3094" y="25427"/>
                </a:lnTo>
                <a:lnTo>
                  <a:pt x="2812" y="25960"/>
                </a:lnTo>
                <a:lnTo>
                  <a:pt x="2217" y="25290"/>
                </a:lnTo>
                <a:lnTo>
                  <a:pt x="2217" y="25290"/>
                </a:lnTo>
                <a:lnTo>
                  <a:pt x="2214" y="25276"/>
                </a:lnTo>
                <a:lnTo>
                  <a:pt x="2164" y="25201"/>
                </a:lnTo>
                <a:lnTo>
                  <a:pt x="2164" y="25226"/>
                </a:lnTo>
                <a:lnTo>
                  <a:pt x="2164" y="25229"/>
                </a:lnTo>
                <a:lnTo>
                  <a:pt x="2164" y="25229"/>
                </a:lnTo>
                <a:lnTo>
                  <a:pt x="2139" y="25201"/>
                </a:lnTo>
                <a:lnTo>
                  <a:pt x="2139" y="25176"/>
                </a:lnTo>
                <a:lnTo>
                  <a:pt x="2088" y="25125"/>
                </a:lnTo>
                <a:lnTo>
                  <a:pt x="2013" y="25025"/>
                </a:lnTo>
                <a:lnTo>
                  <a:pt x="1862" y="24849"/>
                </a:lnTo>
                <a:lnTo>
                  <a:pt x="1560" y="24522"/>
                </a:lnTo>
                <a:lnTo>
                  <a:pt x="982" y="23843"/>
                </a:lnTo>
                <a:lnTo>
                  <a:pt x="881" y="23742"/>
                </a:lnTo>
                <a:lnTo>
                  <a:pt x="630" y="23641"/>
                </a:lnTo>
                <a:lnTo>
                  <a:pt x="504" y="23667"/>
                </a:lnTo>
                <a:lnTo>
                  <a:pt x="278" y="23717"/>
                </a:lnTo>
                <a:lnTo>
                  <a:pt x="26" y="24044"/>
                </a:lnTo>
                <a:lnTo>
                  <a:pt x="1" y="24270"/>
                </a:lnTo>
                <a:lnTo>
                  <a:pt x="1284" y="35060"/>
                </a:lnTo>
                <a:lnTo>
                  <a:pt x="1309" y="35185"/>
                </a:lnTo>
                <a:lnTo>
                  <a:pt x="1359" y="35286"/>
                </a:lnTo>
                <a:lnTo>
                  <a:pt x="1485" y="35462"/>
                </a:lnTo>
                <a:lnTo>
                  <a:pt x="1912" y="35563"/>
                </a:lnTo>
                <a:lnTo>
                  <a:pt x="2139" y="35487"/>
                </a:lnTo>
                <a:lnTo>
                  <a:pt x="4276" y="34204"/>
                </a:lnTo>
                <a:lnTo>
                  <a:pt x="8426" y="31438"/>
                </a:lnTo>
                <a:lnTo>
                  <a:pt x="10463" y="30030"/>
                </a:lnTo>
                <a:lnTo>
                  <a:pt x="10639" y="29904"/>
                </a:lnTo>
                <a:lnTo>
                  <a:pt x="10690" y="29677"/>
                </a:lnTo>
                <a:lnTo>
                  <a:pt x="10715" y="29451"/>
                </a:lnTo>
                <a:lnTo>
                  <a:pt x="10463" y="29099"/>
                </a:lnTo>
                <a:lnTo>
                  <a:pt x="10262" y="29024"/>
                </a:lnTo>
                <a:lnTo>
                  <a:pt x="9105" y="28822"/>
                </a:lnTo>
                <a:lnTo>
                  <a:pt x="8024" y="28596"/>
                </a:lnTo>
                <a:lnTo>
                  <a:pt x="6967" y="28319"/>
                </a:lnTo>
                <a:lnTo>
                  <a:pt x="6464" y="28144"/>
                </a:lnTo>
                <a:lnTo>
                  <a:pt x="6464" y="28144"/>
                </a:lnTo>
                <a:lnTo>
                  <a:pt x="6716" y="27615"/>
                </a:lnTo>
                <a:lnTo>
                  <a:pt x="8074" y="25603"/>
                </a:lnTo>
                <a:lnTo>
                  <a:pt x="8854" y="24647"/>
                </a:lnTo>
                <a:lnTo>
                  <a:pt x="9658" y="23742"/>
                </a:lnTo>
                <a:lnTo>
                  <a:pt x="10539" y="22937"/>
                </a:lnTo>
                <a:lnTo>
                  <a:pt x="11469" y="22107"/>
                </a:lnTo>
                <a:lnTo>
                  <a:pt x="12400" y="21303"/>
                </a:lnTo>
                <a:lnTo>
                  <a:pt x="13356" y="20523"/>
                </a:lnTo>
                <a:lnTo>
                  <a:pt x="14336" y="19768"/>
                </a:lnTo>
                <a:lnTo>
                  <a:pt x="15342" y="19014"/>
                </a:lnTo>
                <a:lnTo>
                  <a:pt x="16348" y="18310"/>
                </a:lnTo>
                <a:lnTo>
                  <a:pt x="16851" y="17958"/>
                </a:lnTo>
                <a:lnTo>
                  <a:pt x="17354" y="17605"/>
                </a:lnTo>
                <a:lnTo>
                  <a:pt x="18411" y="16952"/>
                </a:lnTo>
                <a:lnTo>
                  <a:pt x="19467" y="16298"/>
                </a:lnTo>
                <a:lnTo>
                  <a:pt x="20523" y="15669"/>
                </a:lnTo>
                <a:lnTo>
                  <a:pt x="21605" y="15090"/>
                </a:lnTo>
                <a:lnTo>
                  <a:pt x="22711" y="14512"/>
                </a:lnTo>
                <a:lnTo>
                  <a:pt x="23818" y="13959"/>
                </a:lnTo>
                <a:lnTo>
                  <a:pt x="24925" y="13431"/>
                </a:lnTo>
                <a:lnTo>
                  <a:pt x="26056" y="12928"/>
                </a:lnTo>
                <a:lnTo>
                  <a:pt x="27213" y="12450"/>
                </a:lnTo>
                <a:lnTo>
                  <a:pt x="28345" y="11997"/>
                </a:lnTo>
                <a:lnTo>
                  <a:pt x="29527" y="11569"/>
                </a:lnTo>
                <a:lnTo>
                  <a:pt x="30684" y="11167"/>
                </a:lnTo>
                <a:lnTo>
                  <a:pt x="31866" y="10790"/>
                </a:lnTo>
                <a:lnTo>
                  <a:pt x="33048" y="10438"/>
                </a:lnTo>
                <a:lnTo>
                  <a:pt x="34255" y="10136"/>
                </a:lnTo>
                <a:lnTo>
                  <a:pt x="35462" y="9809"/>
                </a:lnTo>
                <a:lnTo>
                  <a:pt x="36644" y="9583"/>
                </a:lnTo>
                <a:lnTo>
                  <a:pt x="37248" y="9507"/>
                </a:lnTo>
                <a:lnTo>
                  <a:pt x="38455" y="9457"/>
                </a:lnTo>
                <a:lnTo>
                  <a:pt x="39034" y="9532"/>
                </a:lnTo>
                <a:lnTo>
                  <a:pt x="39185" y="9532"/>
                </a:lnTo>
                <a:lnTo>
                  <a:pt x="39386" y="9381"/>
                </a:lnTo>
                <a:lnTo>
                  <a:pt x="39436" y="9230"/>
                </a:lnTo>
                <a:lnTo>
                  <a:pt x="39436" y="9080"/>
                </a:lnTo>
                <a:lnTo>
                  <a:pt x="39285" y="8878"/>
                </a:lnTo>
                <a:lnTo>
                  <a:pt x="39134" y="8828"/>
                </a:lnTo>
                <a:lnTo>
                  <a:pt x="38480" y="8753"/>
                </a:lnTo>
                <a:lnTo>
                  <a:pt x="37173" y="8778"/>
                </a:lnTo>
                <a:lnTo>
                  <a:pt x="36544" y="8853"/>
                </a:lnTo>
                <a:lnTo>
                  <a:pt x="35286" y="9054"/>
                </a:lnTo>
                <a:lnTo>
                  <a:pt x="34054" y="9356"/>
                </a:lnTo>
                <a:lnTo>
                  <a:pt x="32847" y="9658"/>
                </a:lnTo>
                <a:lnTo>
                  <a:pt x="31640" y="9985"/>
                </a:lnTo>
                <a:lnTo>
                  <a:pt x="30432" y="10362"/>
                </a:lnTo>
                <a:lnTo>
                  <a:pt x="29225" y="10740"/>
                </a:lnTo>
                <a:lnTo>
                  <a:pt x="28043" y="11167"/>
                </a:lnTo>
                <a:lnTo>
                  <a:pt x="26861" y="11620"/>
                </a:lnTo>
                <a:lnTo>
                  <a:pt x="25704" y="12072"/>
                </a:lnTo>
                <a:lnTo>
                  <a:pt x="24547" y="12575"/>
                </a:lnTo>
                <a:lnTo>
                  <a:pt x="23390" y="13104"/>
                </a:lnTo>
                <a:lnTo>
                  <a:pt x="22284" y="13657"/>
                </a:lnTo>
                <a:lnTo>
                  <a:pt x="21152" y="14210"/>
                </a:lnTo>
                <a:lnTo>
                  <a:pt x="20045" y="14814"/>
                </a:lnTo>
                <a:lnTo>
                  <a:pt x="18939" y="15443"/>
                </a:lnTo>
                <a:lnTo>
                  <a:pt x="17883" y="16096"/>
                </a:lnTo>
                <a:lnTo>
                  <a:pt x="16801" y="16776"/>
                </a:lnTo>
                <a:lnTo>
                  <a:pt x="16273" y="17102"/>
                </a:lnTo>
                <a:lnTo>
                  <a:pt x="15770" y="17455"/>
                </a:lnTo>
                <a:lnTo>
                  <a:pt x="14714" y="18184"/>
                </a:lnTo>
                <a:lnTo>
                  <a:pt x="13708" y="18913"/>
                </a:lnTo>
                <a:lnTo>
                  <a:pt x="12702" y="19693"/>
                </a:lnTo>
                <a:lnTo>
                  <a:pt x="11721" y="20473"/>
                </a:lnTo>
                <a:lnTo>
                  <a:pt x="10740" y="21303"/>
                </a:lnTo>
                <a:lnTo>
                  <a:pt x="9809" y="22107"/>
                </a:lnTo>
                <a:lnTo>
                  <a:pt x="8879" y="22988"/>
                </a:lnTo>
                <a:lnTo>
                  <a:pt x="8024" y="23943"/>
                </a:lnTo>
                <a:lnTo>
                  <a:pt x="7194" y="24924"/>
                </a:lnTo>
                <a:lnTo>
                  <a:pt x="5760" y="27062"/>
                </a:lnTo>
                <a:lnTo>
                  <a:pt x="5182" y="28244"/>
                </a:lnTo>
                <a:lnTo>
                  <a:pt x="5182" y="28269"/>
                </a:lnTo>
                <a:lnTo>
                  <a:pt x="5131" y="28495"/>
                </a:lnTo>
                <a:lnTo>
                  <a:pt x="5308" y="28873"/>
                </a:lnTo>
                <a:lnTo>
                  <a:pt x="5509" y="28973"/>
                </a:lnTo>
                <a:lnTo>
                  <a:pt x="6615" y="29351"/>
                </a:lnTo>
                <a:lnTo>
                  <a:pt x="7169" y="29527"/>
                </a:lnTo>
                <a:lnTo>
                  <a:pt x="7772" y="29677"/>
                </a:lnTo>
                <a:lnTo>
                  <a:pt x="8732" y="29886"/>
                </a:lnTo>
                <a:lnTo>
                  <a:pt x="8732" y="29886"/>
                </a:lnTo>
                <a:lnTo>
                  <a:pt x="7797" y="30533"/>
                </a:lnTo>
                <a:lnTo>
                  <a:pt x="3673" y="33249"/>
                </a:lnTo>
                <a:lnTo>
                  <a:pt x="2309" y="34060"/>
                </a:lnTo>
                <a:lnTo>
                  <a:pt x="2309" y="34060"/>
                </a:lnTo>
                <a:lnTo>
                  <a:pt x="1326" y="25950"/>
                </a:lnTo>
                <a:lnTo>
                  <a:pt x="2516" y="27263"/>
                </a:lnTo>
                <a:lnTo>
                  <a:pt x="2591" y="27339"/>
                </a:lnTo>
                <a:lnTo>
                  <a:pt x="2667" y="27389"/>
                </a:lnTo>
                <a:lnTo>
                  <a:pt x="2868" y="27464"/>
                </a:lnTo>
                <a:lnTo>
                  <a:pt x="3270" y="27339"/>
                </a:lnTo>
                <a:lnTo>
                  <a:pt x="3396" y="27162"/>
                </a:lnTo>
                <a:lnTo>
                  <a:pt x="3421" y="27162"/>
                </a:lnTo>
                <a:lnTo>
                  <a:pt x="4050" y="25955"/>
                </a:lnTo>
                <a:lnTo>
                  <a:pt x="4729" y="24798"/>
                </a:lnTo>
                <a:lnTo>
                  <a:pt x="5433" y="23641"/>
                </a:lnTo>
                <a:lnTo>
                  <a:pt x="6163" y="22510"/>
                </a:lnTo>
                <a:lnTo>
                  <a:pt x="6942" y="21403"/>
                </a:lnTo>
                <a:lnTo>
                  <a:pt x="7722" y="20297"/>
                </a:lnTo>
                <a:lnTo>
                  <a:pt x="8552" y="19240"/>
                </a:lnTo>
                <a:lnTo>
                  <a:pt x="9407" y="18184"/>
                </a:lnTo>
                <a:lnTo>
                  <a:pt x="10287" y="17153"/>
                </a:lnTo>
                <a:lnTo>
                  <a:pt x="11193" y="16147"/>
                </a:lnTo>
                <a:lnTo>
                  <a:pt x="12123" y="15166"/>
                </a:lnTo>
                <a:lnTo>
                  <a:pt x="13079" y="14185"/>
                </a:lnTo>
                <a:lnTo>
                  <a:pt x="14035" y="13255"/>
                </a:lnTo>
                <a:lnTo>
                  <a:pt x="15041" y="12349"/>
                </a:lnTo>
                <a:lnTo>
                  <a:pt x="16072" y="11444"/>
                </a:lnTo>
                <a:lnTo>
                  <a:pt x="17103" y="10589"/>
                </a:lnTo>
                <a:lnTo>
                  <a:pt x="18159" y="9759"/>
                </a:lnTo>
                <a:lnTo>
                  <a:pt x="19266" y="8929"/>
                </a:lnTo>
                <a:lnTo>
                  <a:pt x="20347" y="8149"/>
                </a:lnTo>
                <a:lnTo>
                  <a:pt x="21479" y="7395"/>
                </a:lnTo>
                <a:lnTo>
                  <a:pt x="22611" y="6665"/>
                </a:lnTo>
                <a:lnTo>
                  <a:pt x="23768" y="5961"/>
                </a:lnTo>
                <a:lnTo>
                  <a:pt x="24950" y="5282"/>
                </a:lnTo>
                <a:lnTo>
                  <a:pt x="26157" y="4628"/>
                </a:lnTo>
                <a:lnTo>
                  <a:pt x="27364" y="4024"/>
                </a:lnTo>
                <a:lnTo>
                  <a:pt x="28571" y="3421"/>
                </a:lnTo>
                <a:lnTo>
                  <a:pt x="29829" y="2893"/>
                </a:lnTo>
                <a:lnTo>
                  <a:pt x="31061" y="2365"/>
                </a:lnTo>
                <a:lnTo>
                  <a:pt x="32344" y="1887"/>
                </a:lnTo>
                <a:lnTo>
                  <a:pt x="33626" y="1434"/>
                </a:lnTo>
                <a:lnTo>
                  <a:pt x="34909" y="1032"/>
                </a:lnTo>
                <a:lnTo>
                  <a:pt x="36217" y="654"/>
                </a:lnTo>
                <a:lnTo>
                  <a:pt x="36343" y="604"/>
                </a:lnTo>
                <a:lnTo>
                  <a:pt x="36468" y="378"/>
                </a:lnTo>
                <a:lnTo>
                  <a:pt x="36443" y="252"/>
                </a:lnTo>
                <a:lnTo>
                  <a:pt x="36393" y="126"/>
                </a:lnTo>
                <a:lnTo>
                  <a:pt x="36192" y="0"/>
                </a:lnTo>
                <a:close/>
              </a:path>
            </a:pathLst>
          </a:custGeom>
          <a:solidFill>
            <a:srgbClr val="A6DFDA"/>
          </a:solidFill>
          <a:ln w="9525" cap="flat" cmpd="sng">
            <a:solidFill>
              <a:srgbClr val="FEB8B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470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862686C-6FCC-4300-B3DD-2A5CCDC62D88}"/>
              </a:ext>
            </a:extLst>
          </p:cNvPr>
          <p:cNvSpPr/>
          <p:nvPr/>
        </p:nvSpPr>
        <p:spPr>
          <a:xfrm>
            <a:off x="228264" y="2736087"/>
            <a:ext cx="1727200" cy="1727200"/>
          </a:xfrm>
          <a:prstGeom prst="ellipse">
            <a:avLst/>
          </a:prstGeom>
          <a:noFill/>
          <a:ln w="25400" cap="flat" cmpd="sng" algn="ctr">
            <a:solidFill>
              <a:srgbClr val="149DA5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Connector: Elbow 49">
            <a:extLst>
              <a:ext uri="{FF2B5EF4-FFF2-40B4-BE49-F238E27FC236}">
                <a16:creationId xmlns:a16="http://schemas.microsoft.com/office/drawing/2014/main" id="{9C86D8BD-54DE-4A39-A400-B97A028E303E}"/>
              </a:ext>
            </a:extLst>
          </p:cNvPr>
          <p:cNvCxnSpPr>
            <a:endCxn id="12" idx="1"/>
          </p:cNvCxnSpPr>
          <p:nvPr/>
        </p:nvCxnSpPr>
        <p:spPr>
          <a:xfrm rot="5400000" flipH="1" flipV="1">
            <a:off x="1553693" y="2173608"/>
            <a:ext cx="964255" cy="666600"/>
          </a:xfrm>
          <a:prstGeom prst="bentConnector2">
            <a:avLst/>
          </a:prstGeom>
          <a:noFill/>
          <a:ln w="57150" cap="flat" cmpd="sng" algn="ctr">
            <a:solidFill>
              <a:srgbClr val="149DA5"/>
            </a:solidFill>
            <a:prstDash val="solid"/>
            <a:headEnd type="oval" w="med" len="med"/>
            <a:tailEnd w="lg" len="lg"/>
          </a:ln>
          <a:effectLst/>
        </p:spPr>
      </p:cxnSp>
      <p:cxnSp>
        <p:nvCxnSpPr>
          <p:cNvPr id="6" name="Connector: Elbow 50">
            <a:extLst>
              <a:ext uri="{FF2B5EF4-FFF2-40B4-BE49-F238E27FC236}">
                <a16:creationId xmlns:a16="http://schemas.microsoft.com/office/drawing/2014/main" id="{41E1D552-5CEF-4416-A7D3-09E8DE96670C}"/>
              </a:ext>
            </a:extLst>
          </p:cNvPr>
          <p:cNvCxnSpPr/>
          <p:nvPr/>
        </p:nvCxnSpPr>
        <p:spPr>
          <a:xfrm rot="16200000" flipH="1">
            <a:off x="1637857" y="4275009"/>
            <a:ext cx="795928" cy="666599"/>
          </a:xfrm>
          <a:prstGeom prst="bentConnector2">
            <a:avLst/>
          </a:prstGeom>
          <a:noFill/>
          <a:ln w="57150" cap="flat" cmpd="sng" algn="ctr">
            <a:solidFill>
              <a:srgbClr val="149DA5"/>
            </a:solidFill>
            <a:prstDash val="solid"/>
            <a:headEnd type="oval" w="med" len="med"/>
            <a:tailEnd w="lg" len="lg"/>
          </a:ln>
          <a:effectLst/>
        </p:spPr>
      </p:cxnSp>
      <p:cxnSp>
        <p:nvCxnSpPr>
          <p:cNvPr id="8" name="Straight Connector 52">
            <a:extLst>
              <a:ext uri="{FF2B5EF4-FFF2-40B4-BE49-F238E27FC236}">
                <a16:creationId xmlns:a16="http://schemas.microsoft.com/office/drawing/2014/main" id="{FE797ACD-7575-4496-8ED6-CF70381AE37B}"/>
              </a:ext>
            </a:extLst>
          </p:cNvPr>
          <p:cNvCxnSpPr>
            <a:endCxn id="13" idx="1"/>
          </p:cNvCxnSpPr>
          <p:nvPr/>
        </p:nvCxnSpPr>
        <p:spPr>
          <a:xfrm flipV="1">
            <a:off x="1979509" y="3634613"/>
            <a:ext cx="413655" cy="10769"/>
          </a:xfrm>
          <a:prstGeom prst="line">
            <a:avLst/>
          </a:prstGeom>
          <a:noFill/>
          <a:ln w="57150" cap="flat" cmpd="sng" algn="ctr">
            <a:solidFill>
              <a:srgbClr val="149DA5"/>
            </a:solidFill>
            <a:prstDash val="solid"/>
            <a:headEnd type="oval" w="med" len="med"/>
            <a:tailEnd w="lg" len="lg"/>
          </a:ln>
          <a:effectLst/>
        </p:spPr>
      </p:cxnSp>
      <p:sp>
        <p:nvSpPr>
          <p:cNvPr id="12" name="Rectangle 8">
            <a:extLst>
              <a:ext uri="{FF2B5EF4-FFF2-40B4-BE49-F238E27FC236}">
                <a16:creationId xmlns:a16="http://schemas.microsoft.com/office/drawing/2014/main" id="{17FFA3D4-44AF-49BB-B9E1-25B3961E5739}"/>
              </a:ext>
            </a:extLst>
          </p:cNvPr>
          <p:cNvSpPr/>
          <p:nvPr/>
        </p:nvSpPr>
        <p:spPr>
          <a:xfrm>
            <a:off x="2369120" y="1504950"/>
            <a:ext cx="9308529" cy="1039659"/>
          </a:xfrm>
          <a:prstGeom prst="rect">
            <a:avLst/>
          </a:prstGeom>
          <a:solidFill>
            <a:srgbClr val="2C3E50"/>
          </a:solidFill>
          <a:ln w="25400" cap="flat" cmpd="sng" algn="ctr">
            <a:noFill/>
            <a:prstDash val="solid"/>
          </a:ln>
          <a:effectLst/>
        </p:spPr>
        <p:txBody>
          <a:bodyPr tIns="91440" bIns="9144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Namaz ibadetleri camilerde yapılır.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F39F448E-C0ED-436D-A106-5B419F5BE214}"/>
              </a:ext>
            </a:extLst>
          </p:cNvPr>
          <p:cNvSpPr/>
          <p:nvPr/>
        </p:nvSpPr>
        <p:spPr>
          <a:xfrm>
            <a:off x="2393164" y="3242041"/>
            <a:ext cx="9308529" cy="785143"/>
          </a:xfrm>
          <a:prstGeom prst="rect">
            <a:avLst/>
          </a:prstGeom>
          <a:solidFill>
            <a:srgbClr val="F39C12"/>
          </a:solidFill>
          <a:ln w="25400" cap="flat" cmpd="sng" algn="ctr">
            <a:noFill/>
            <a:prstDash val="solid"/>
          </a:ln>
          <a:effectLst/>
        </p:spPr>
        <p:txBody>
          <a:bodyPr tIns="91440" bIns="91440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Toplanma</a:t>
            </a:r>
            <a:r>
              <a:rPr kumimoji="0" lang="tr-TR" sz="32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ve dayanışma mekanlarıdır.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3ED69ABC-F761-4A35-971C-B309A7CD4BBE}"/>
              </a:ext>
            </a:extLst>
          </p:cNvPr>
          <p:cNvSpPr/>
          <p:nvPr/>
        </p:nvSpPr>
        <p:spPr>
          <a:xfrm>
            <a:off x="2393165" y="4463287"/>
            <a:ext cx="9308528" cy="1165929"/>
          </a:xfrm>
          <a:prstGeom prst="rect">
            <a:avLst/>
          </a:prstGeom>
          <a:solidFill>
            <a:srgbClr val="9BBB59"/>
          </a:solidFill>
          <a:ln w="25400" cap="flat" cmpd="sng" algn="ctr">
            <a:noFill/>
            <a:prstDash val="solid"/>
          </a:ln>
          <a:effectLst/>
        </p:spPr>
        <p:txBody>
          <a:bodyPr tIns="91440" bIns="91440" rtlCol="0" anchor="ctr"/>
          <a:lstStyle/>
          <a:p>
            <a:pPr lvl="0" algn="ctr" defTabSz="914354">
              <a:defRPr/>
            </a:pPr>
            <a:r>
              <a:rPr lang="en-US" sz="3200" kern="0" dirty="0">
                <a:latin typeface="Calibri"/>
              </a:rPr>
              <a:t>İslam </a:t>
            </a:r>
            <a:r>
              <a:rPr lang="en-US" sz="3200" kern="0" dirty="0" err="1">
                <a:latin typeface="Calibri"/>
              </a:rPr>
              <a:t>mimarisinde</a:t>
            </a:r>
            <a:r>
              <a:rPr lang="en-US" sz="3200" kern="0" dirty="0">
                <a:latin typeface="Calibri"/>
              </a:rPr>
              <a:t> </a:t>
            </a:r>
            <a:r>
              <a:rPr lang="en-US" sz="3200" kern="0" dirty="0" err="1">
                <a:latin typeface="Calibri"/>
              </a:rPr>
              <a:t>dinin</a:t>
            </a:r>
            <a:r>
              <a:rPr lang="en-US" sz="3200" kern="0" dirty="0">
                <a:latin typeface="Calibri"/>
              </a:rPr>
              <a:t> </a:t>
            </a:r>
            <a:r>
              <a:rPr lang="en-US" sz="3200" kern="0" dirty="0" err="1">
                <a:latin typeface="Calibri"/>
              </a:rPr>
              <a:t>etkisiyle</a:t>
            </a:r>
            <a:r>
              <a:rPr lang="en-US" sz="3200" kern="0" dirty="0">
                <a:latin typeface="Calibri"/>
              </a:rPr>
              <a:t> </a:t>
            </a:r>
            <a:r>
              <a:rPr lang="en-US" sz="3200" kern="0" dirty="0" err="1">
                <a:latin typeface="Calibri"/>
              </a:rPr>
              <a:t>ortaya</a:t>
            </a:r>
            <a:r>
              <a:rPr lang="en-US" sz="3200" kern="0" dirty="0">
                <a:latin typeface="Calibri"/>
              </a:rPr>
              <a:t> </a:t>
            </a:r>
            <a:r>
              <a:rPr lang="en-US" sz="3200" kern="0" dirty="0" err="1">
                <a:latin typeface="Calibri"/>
              </a:rPr>
              <a:t>çıkan</a:t>
            </a:r>
            <a:r>
              <a:rPr lang="en-US" sz="3200" kern="0" dirty="0">
                <a:latin typeface="Calibri"/>
              </a:rPr>
              <a:t> ilk </a:t>
            </a:r>
            <a:r>
              <a:rPr lang="en-US" sz="3200" kern="0" dirty="0" err="1">
                <a:latin typeface="Calibri"/>
              </a:rPr>
              <a:t>yapılar</a:t>
            </a:r>
            <a:r>
              <a:rPr lang="en-US" sz="3200" kern="0" dirty="0">
                <a:latin typeface="Calibri"/>
              </a:rPr>
              <a:t> </a:t>
            </a:r>
            <a:r>
              <a:rPr lang="en-US" sz="3200" kern="0" dirty="0" err="1">
                <a:latin typeface="Calibri"/>
              </a:rPr>
              <a:t>camilerdir</a:t>
            </a:r>
            <a:r>
              <a:rPr lang="en-US" sz="3200" kern="0" dirty="0">
                <a:latin typeface="Calibri"/>
              </a:rPr>
              <a:t>.</a:t>
            </a:r>
            <a:endParaRPr kumimoji="0" lang="en-US" sz="3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Calibri"/>
            </a:endParaRPr>
          </a:p>
        </p:txBody>
      </p:sp>
      <p:sp>
        <p:nvSpPr>
          <p:cNvPr id="15" name="Metin kutusu 14"/>
          <p:cNvSpPr txBox="1"/>
          <p:nvPr/>
        </p:nvSpPr>
        <p:spPr>
          <a:xfrm>
            <a:off x="242573" y="3107636"/>
            <a:ext cx="17226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/>
              <a:t>Camii ve Mescitler</a:t>
            </a:r>
            <a:endParaRPr lang="tr-TR" sz="3200" b="1" dirty="0"/>
          </a:p>
        </p:txBody>
      </p:sp>
    </p:spTree>
    <p:extLst>
      <p:ext uri="{BB962C8B-B14F-4D97-AF65-F5344CB8AC3E}">
        <p14:creationId xmlns:p14="http://schemas.microsoft.com/office/powerpoint/2010/main" val="94962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978567" y="625642"/>
            <a:ext cx="4507833" cy="6416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Caminin iç bölümleri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043" y="299269"/>
            <a:ext cx="3609474" cy="6372588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2586964" y="2282371"/>
            <a:ext cx="1872741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Minber</a:t>
            </a:r>
          </a:p>
        </p:txBody>
      </p:sp>
      <p:sp>
        <p:nvSpPr>
          <p:cNvPr id="5" name="Dikdörtgen 4"/>
          <p:cNvSpPr/>
          <p:nvPr/>
        </p:nvSpPr>
        <p:spPr>
          <a:xfrm>
            <a:off x="445713" y="3501009"/>
            <a:ext cx="65486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C</a:t>
            </a:r>
            <a:r>
              <a:rPr kumimoji="0" lang="tr-T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amilerde</a:t>
            </a: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 hatiplerin (imamların) üzerinde hutbe okudukları merdivenli yerdir.</a:t>
            </a:r>
          </a:p>
        </p:txBody>
      </p:sp>
      <p:sp>
        <p:nvSpPr>
          <p:cNvPr id="6" name="Oval 5"/>
          <p:cNvSpPr/>
          <p:nvPr/>
        </p:nvSpPr>
        <p:spPr>
          <a:xfrm>
            <a:off x="1941095" y="2149642"/>
            <a:ext cx="850231" cy="85023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0150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0&quot;/&gt;&lt;lineCharCount val=&quot;13&quot;/&gt;&lt;lineCharCount val=&quot;13&quot;/&gt;&lt;lineCharCount val=&quot;15&quot;/&gt;&lt;lineCharCount val=&quot;13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0&quot;/&gt;&lt;lineCharCount val=&quot;13&quot;/&gt;&lt;lineCharCount val=&quot;13&quot;/&gt;&lt;lineCharCount val=&quot;15&quot;/&gt;&lt;lineCharCount val=&quot;13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0&quot;/&gt;&lt;lineCharCount val=&quot;13&quot;/&gt;&lt;lineCharCount val=&quot;13&quot;/&gt;&lt;lineCharCount val=&quot;15&quot;/&gt;&lt;lineCharCount val=&quot;13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Hazırlayan ve Paylaşım"/>
  <p:tag name="ISPRING_SLIDE_INDENT_LEVEL" val="0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1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8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3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1656</TotalTime>
  <Words>497</Words>
  <Application>Microsoft Office PowerPoint</Application>
  <PresentationFormat>Geniş ekran</PresentationFormat>
  <Paragraphs>143</Paragraphs>
  <Slides>26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13</vt:i4>
      </vt:variant>
      <vt:variant>
        <vt:lpstr>Slayt Başlıkları</vt:lpstr>
      </vt:variant>
      <vt:variant>
        <vt:i4>26</vt:i4>
      </vt:variant>
    </vt:vector>
  </HeadingPairs>
  <TitlesOfParts>
    <vt:vector size="50" baseType="lpstr">
      <vt:lpstr>맑은 고딕</vt:lpstr>
      <vt:lpstr>Arial</vt:lpstr>
      <vt:lpstr>Arial Unicode MS</vt:lpstr>
      <vt:lpstr>Bahnschrift SemiCondensed</vt:lpstr>
      <vt:lpstr>Calibri</vt:lpstr>
      <vt:lpstr>Calibri Light</vt:lpstr>
      <vt:lpstr>Comfortaa</vt:lpstr>
      <vt:lpstr>Fira Sans Extra Condensed</vt:lpstr>
      <vt:lpstr>Permanent Marker</vt:lpstr>
      <vt:lpstr>Wingdings</vt:lpstr>
      <vt:lpstr>나눔스퀘어 ExtraBold</vt:lpstr>
      <vt:lpstr>Office Teması</vt:lpstr>
      <vt:lpstr>JAY DESIGN</vt:lpstr>
      <vt:lpstr>1_Office Teması</vt:lpstr>
      <vt:lpstr>2_Office Teması</vt:lpstr>
      <vt:lpstr>6_Office Teması</vt:lpstr>
      <vt:lpstr>7_Office Teması</vt:lpstr>
      <vt:lpstr>3_Office Teması</vt:lpstr>
      <vt:lpstr>4_Office Teması</vt:lpstr>
      <vt:lpstr>1_JAY DESIGN</vt:lpstr>
      <vt:lpstr>5_Office Teması</vt:lpstr>
      <vt:lpstr>8_Office Teması</vt:lpstr>
      <vt:lpstr>Contents Slide Master</vt:lpstr>
      <vt:lpstr>SKETCH LESSON</vt:lpstr>
      <vt:lpstr>PowerPoint Sunusu</vt:lpstr>
      <vt:lpstr>PowerPoint Sunusu</vt:lpstr>
      <vt:lpstr>Mimarimizde Dinin İzleri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Mustafa Yıldırım</dc:creator>
  <cp:lastModifiedBy>Mustafa Yıldırım</cp:lastModifiedBy>
  <cp:revision>25</cp:revision>
  <dcterms:created xsi:type="dcterms:W3CDTF">2020-04-20T12:07:09Z</dcterms:created>
  <dcterms:modified xsi:type="dcterms:W3CDTF">2021-04-20T20:21:06Z</dcterms:modified>
</cp:coreProperties>
</file>